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84" r:id="rId3"/>
    <p:sldId id="275" r:id="rId4"/>
    <p:sldId id="297" r:id="rId5"/>
    <p:sldId id="298" r:id="rId6"/>
    <p:sldId id="299" r:id="rId7"/>
    <p:sldId id="266" r:id="rId8"/>
    <p:sldId id="304" r:id="rId9"/>
    <p:sldId id="305" r:id="rId10"/>
    <p:sldId id="272" r:id="rId11"/>
    <p:sldId id="310" r:id="rId12"/>
    <p:sldId id="312" r:id="rId13"/>
    <p:sldId id="292" r:id="rId14"/>
    <p:sldId id="302" r:id="rId15"/>
    <p:sldId id="313" r:id="rId16"/>
    <p:sldId id="273" r:id="rId17"/>
    <p:sldId id="294" r:id="rId18"/>
    <p:sldId id="287" r:id="rId19"/>
    <p:sldId id="314" r:id="rId20"/>
    <p:sldId id="315" r:id="rId21"/>
    <p:sldId id="316" r:id="rId22"/>
    <p:sldId id="317" r:id="rId23"/>
    <p:sldId id="274" r:id="rId24"/>
    <p:sldId id="301" r:id="rId25"/>
    <p:sldId id="306" r:id="rId26"/>
    <p:sldId id="307" r:id="rId27"/>
    <p:sldId id="308" r:id="rId28"/>
    <p:sldId id="309" r:id="rId29"/>
    <p:sldId id="26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C57"/>
    <a:srgbClr val="FFFFFF"/>
    <a:srgbClr val="2FD390"/>
    <a:srgbClr val="4660D4"/>
    <a:srgbClr val="7F86FF"/>
    <a:srgbClr val="705DA3"/>
    <a:srgbClr val="4C57A1"/>
    <a:srgbClr val="B05099"/>
    <a:srgbClr val="C783B7"/>
    <a:srgbClr val="6EC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9" autoAdjust="0"/>
    <p:restoredTop sz="96182" autoAdjust="0"/>
  </p:normalViewPr>
  <p:slideViewPr>
    <p:cSldViewPr snapToGrid="0">
      <p:cViewPr varScale="1">
        <p:scale>
          <a:sx n="91" d="100"/>
          <a:sy n="91" d="100"/>
        </p:scale>
        <p:origin x="173" y="72"/>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86" d="100"/>
          <a:sy n="86"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125D4C-CA2A-409A-A754-57DDCF83F936}" type="datetimeFigureOut">
              <a:rPr lang="zh-CN" altLang="en-US" smtClean="0"/>
              <a:t>2023/3/31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3F7B1-3AB4-4B69-BE1B-12F0B2C69052}" type="slidenum">
              <a:rPr lang="zh-CN" altLang="en-US" smtClean="0"/>
              <a:t>‹#›</a:t>
            </a:fld>
            <a:endParaRPr lang="zh-CN" altLang="en-US"/>
          </a:p>
        </p:txBody>
      </p:sp>
    </p:spTree>
    <p:extLst>
      <p:ext uri="{BB962C8B-B14F-4D97-AF65-F5344CB8AC3E}">
        <p14:creationId xmlns:p14="http://schemas.microsoft.com/office/powerpoint/2010/main" val="1572655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6"/>
        </a:solidFill>
        <a:effectLst/>
      </p:bgPr>
    </p:bg>
    <p:spTree>
      <p:nvGrpSpPr>
        <p:cNvPr id="1" name=""/>
        <p:cNvGrpSpPr/>
        <p:nvPr/>
      </p:nvGrpSpPr>
      <p:grpSpPr>
        <a:xfrm>
          <a:off x="0" y="0"/>
          <a:ext cx="0" cy="0"/>
          <a:chOff x="0" y="0"/>
          <a:chExt cx="0" cy="0"/>
        </a:xfrm>
      </p:grpSpPr>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userDrawn="1">
            <p:ph type="subTitle" idx="1"/>
          </p:nvPr>
        </p:nvSpPr>
        <p:spPr>
          <a:xfrm>
            <a:off x="669925" y="4615632"/>
            <a:ext cx="10850563" cy="558799"/>
          </a:xfrm>
        </p:spPr>
        <p:txBody>
          <a:bodyPr anchor="ctr">
            <a:normAutofit/>
          </a:bodyPr>
          <a:lstStyle>
            <a:lvl1pPr marL="0" indent="0" algn="ctr">
              <a:buNone/>
              <a:defRPr sz="1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5" y="3882433"/>
            <a:ext cx="10850563" cy="698591"/>
          </a:xfrm>
        </p:spPr>
        <p:txBody>
          <a:bodyPr anchor="ctr">
            <a:normAutofit/>
          </a:bodyPr>
          <a:lstStyle>
            <a:lvl1pPr algn="ctr">
              <a:defRPr sz="28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669925" y="5536746"/>
            <a:ext cx="10850563" cy="296271"/>
          </a:xfrm>
        </p:spPr>
        <p:txBody>
          <a:bodyPr vert="horz" anchor="ctr">
            <a:noAutofit/>
          </a:bodyPr>
          <a:lstStyle>
            <a:lvl1pPr marL="0" indent="0" algn="ctr">
              <a:buNone/>
              <a:defRPr sz="12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5" y="5833017"/>
            <a:ext cx="10850563" cy="296271"/>
          </a:xfrm>
        </p:spPr>
        <p:txBody>
          <a:bodyPr vert="horz" anchor="ctr">
            <a:noAutofit/>
          </a:bodyPr>
          <a:lstStyle>
            <a:lvl1pPr marL="0" indent="0" algn="ctr">
              <a:buNone/>
              <a:defRPr sz="12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1344" name="组合 1343">
            <a:extLst>
              <a:ext uri="{FF2B5EF4-FFF2-40B4-BE49-F238E27FC236}">
                <a16:creationId xmlns:a16="http://schemas.microsoft.com/office/drawing/2014/main" id="{D7CB6245-694E-4382-99CD-5DADEF923F86}"/>
              </a:ext>
            </a:extLst>
          </p:cNvPr>
          <p:cNvGrpSpPr/>
          <p:nvPr userDrawn="1"/>
        </p:nvGrpSpPr>
        <p:grpSpPr>
          <a:xfrm>
            <a:off x="695326" y="189542"/>
            <a:ext cx="10858500" cy="3577549"/>
            <a:chOff x="0" y="1420813"/>
            <a:chExt cx="12190413" cy="4016375"/>
          </a:xfrm>
        </p:grpSpPr>
        <p:grpSp>
          <p:nvGrpSpPr>
            <p:cNvPr id="1345" name="Group 205">
              <a:extLst>
                <a:ext uri="{FF2B5EF4-FFF2-40B4-BE49-F238E27FC236}">
                  <a16:creationId xmlns:a16="http://schemas.microsoft.com/office/drawing/2014/main" id="{83D549E9-6D37-4A8A-B5B7-4A85C02695CF}"/>
                </a:ext>
              </a:extLst>
            </p:cNvPr>
            <p:cNvGrpSpPr>
              <a:grpSpLocks/>
            </p:cNvGrpSpPr>
            <p:nvPr userDrawn="1"/>
          </p:nvGrpSpPr>
          <p:grpSpPr bwMode="auto">
            <a:xfrm>
              <a:off x="0" y="1420813"/>
              <a:ext cx="12190413" cy="3681413"/>
              <a:chOff x="0" y="895"/>
              <a:chExt cx="7679" cy="2319"/>
            </a:xfrm>
          </p:grpSpPr>
          <p:sp>
            <p:nvSpPr>
              <p:cNvPr id="1675" name="Oval 5">
                <a:extLst>
                  <a:ext uri="{FF2B5EF4-FFF2-40B4-BE49-F238E27FC236}">
                    <a16:creationId xmlns:a16="http://schemas.microsoft.com/office/drawing/2014/main" id="{09EBDB8D-14A6-441C-8494-7D5421236C25}"/>
                  </a:ext>
                </a:extLst>
              </p:cNvPr>
              <p:cNvSpPr>
                <a:spLocks noChangeArrowheads="1"/>
              </p:cNvSpPr>
              <p:nvPr userDrawn="1"/>
            </p:nvSpPr>
            <p:spPr bwMode="auto">
              <a:xfrm>
                <a:off x="2" y="895"/>
                <a:ext cx="1150" cy="1150"/>
              </a:xfrm>
              <a:prstGeom prst="ellipse">
                <a:avLst/>
              </a:prstGeom>
              <a:solidFill>
                <a:srgbClr val="FF6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6" name="Oval 6">
                <a:extLst>
                  <a:ext uri="{FF2B5EF4-FFF2-40B4-BE49-F238E27FC236}">
                    <a16:creationId xmlns:a16="http://schemas.microsoft.com/office/drawing/2014/main" id="{497DF189-5C29-41F9-AAD0-21EED5E9A109}"/>
                  </a:ext>
                </a:extLst>
              </p:cNvPr>
              <p:cNvSpPr>
                <a:spLocks noChangeArrowheads="1"/>
              </p:cNvSpPr>
              <p:nvPr userDrawn="1"/>
            </p:nvSpPr>
            <p:spPr bwMode="auto">
              <a:xfrm>
                <a:off x="1145" y="895"/>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7" name="Oval 7">
                <a:extLst>
                  <a:ext uri="{FF2B5EF4-FFF2-40B4-BE49-F238E27FC236}">
                    <a16:creationId xmlns:a16="http://schemas.microsoft.com/office/drawing/2014/main" id="{EF29F26F-6574-44C5-845C-1EAC2EAAA032}"/>
                  </a:ext>
                </a:extLst>
              </p:cNvPr>
              <p:cNvSpPr>
                <a:spLocks noChangeArrowheads="1"/>
              </p:cNvSpPr>
              <p:nvPr userDrawn="1"/>
            </p:nvSpPr>
            <p:spPr bwMode="auto">
              <a:xfrm>
                <a:off x="1345" y="895"/>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8" name="Oval 8">
                <a:extLst>
                  <a:ext uri="{FF2B5EF4-FFF2-40B4-BE49-F238E27FC236}">
                    <a16:creationId xmlns:a16="http://schemas.microsoft.com/office/drawing/2014/main" id="{CE17FDA3-2FC4-4EE8-B554-B73831F46D72}"/>
                  </a:ext>
                </a:extLst>
              </p:cNvPr>
              <p:cNvSpPr>
                <a:spLocks noChangeArrowheads="1"/>
              </p:cNvSpPr>
              <p:nvPr userDrawn="1"/>
            </p:nvSpPr>
            <p:spPr bwMode="auto">
              <a:xfrm>
                <a:off x="1530" y="895"/>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9" name="Oval 9">
                <a:extLst>
                  <a:ext uri="{FF2B5EF4-FFF2-40B4-BE49-F238E27FC236}">
                    <a16:creationId xmlns:a16="http://schemas.microsoft.com/office/drawing/2014/main" id="{9244F7C9-41E8-45AD-A31D-EA77D118E5A4}"/>
                  </a:ext>
                </a:extLst>
              </p:cNvPr>
              <p:cNvSpPr>
                <a:spLocks noChangeArrowheads="1"/>
              </p:cNvSpPr>
              <p:nvPr userDrawn="1"/>
            </p:nvSpPr>
            <p:spPr bwMode="auto">
              <a:xfrm>
                <a:off x="1162" y="1292"/>
                <a:ext cx="369" cy="369"/>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0" name="Oval 10">
                <a:extLst>
                  <a:ext uri="{FF2B5EF4-FFF2-40B4-BE49-F238E27FC236}">
                    <a16:creationId xmlns:a16="http://schemas.microsoft.com/office/drawing/2014/main" id="{7A59F44F-3C92-4672-80E2-A22A71FFF5BC}"/>
                  </a:ext>
                </a:extLst>
              </p:cNvPr>
              <p:cNvSpPr>
                <a:spLocks noChangeArrowheads="1"/>
              </p:cNvSpPr>
              <p:nvPr userDrawn="1"/>
            </p:nvSpPr>
            <p:spPr bwMode="auto">
              <a:xfrm>
                <a:off x="1531" y="1284"/>
                <a:ext cx="386" cy="385"/>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1" name="Oval 11">
                <a:extLst>
                  <a:ext uri="{FF2B5EF4-FFF2-40B4-BE49-F238E27FC236}">
                    <a16:creationId xmlns:a16="http://schemas.microsoft.com/office/drawing/2014/main" id="{F2C87F6F-2EF0-467F-AB8E-88A6E3784D41}"/>
                  </a:ext>
                </a:extLst>
              </p:cNvPr>
              <p:cNvSpPr>
                <a:spLocks noChangeArrowheads="1"/>
              </p:cNvSpPr>
              <p:nvPr userDrawn="1"/>
            </p:nvSpPr>
            <p:spPr bwMode="auto">
              <a:xfrm>
                <a:off x="1919" y="1302"/>
                <a:ext cx="374" cy="374"/>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2" name="Oval 12">
                <a:extLst>
                  <a:ext uri="{FF2B5EF4-FFF2-40B4-BE49-F238E27FC236}">
                    <a16:creationId xmlns:a16="http://schemas.microsoft.com/office/drawing/2014/main" id="{40A65DA0-3906-4590-982D-5BA7EF757F4F}"/>
                  </a:ext>
                </a:extLst>
              </p:cNvPr>
              <p:cNvSpPr>
                <a:spLocks noChangeArrowheads="1"/>
              </p:cNvSpPr>
              <p:nvPr userDrawn="1"/>
            </p:nvSpPr>
            <p:spPr bwMode="auto">
              <a:xfrm>
                <a:off x="2293" y="1290"/>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3" name="Oval 13">
                <a:extLst>
                  <a:ext uri="{FF2B5EF4-FFF2-40B4-BE49-F238E27FC236}">
                    <a16:creationId xmlns:a16="http://schemas.microsoft.com/office/drawing/2014/main" id="{124E9244-6D17-4BE1-837D-CFDFD41C2A6A}"/>
                  </a:ext>
                </a:extLst>
              </p:cNvPr>
              <p:cNvSpPr>
                <a:spLocks noChangeArrowheads="1"/>
              </p:cNvSpPr>
              <p:nvPr userDrawn="1"/>
            </p:nvSpPr>
            <p:spPr bwMode="auto">
              <a:xfrm>
                <a:off x="2693" y="1678"/>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4" name="Oval 14">
                <a:extLst>
                  <a:ext uri="{FF2B5EF4-FFF2-40B4-BE49-F238E27FC236}">
                    <a16:creationId xmlns:a16="http://schemas.microsoft.com/office/drawing/2014/main" id="{2EC40A6A-9720-4C98-B9E5-EAD7D9656DF5}"/>
                  </a:ext>
                </a:extLst>
              </p:cNvPr>
              <p:cNvSpPr>
                <a:spLocks noChangeArrowheads="1"/>
              </p:cNvSpPr>
              <p:nvPr userDrawn="1"/>
            </p:nvSpPr>
            <p:spPr bwMode="auto">
              <a:xfrm>
                <a:off x="3057" y="2038"/>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5" name="Oval 15">
                <a:extLst>
                  <a:ext uri="{FF2B5EF4-FFF2-40B4-BE49-F238E27FC236}">
                    <a16:creationId xmlns:a16="http://schemas.microsoft.com/office/drawing/2014/main" id="{296AD2EB-BD66-4EE3-B77D-26BF01EFD936}"/>
                  </a:ext>
                </a:extLst>
              </p:cNvPr>
              <p:cNvSpPr>
                <a:spLocks noChangeArrowheads="1"/>
              </p:cNvSpPr>
              <p:nvPr userDrawn="1"/>
            </p:nvSpPr>
            <p:spPr bwMode="auto">
              <a:xfrm>
                <a:off x="3449" y="2038"/>
                <a:ext cx="386" cy="386"/>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6" name="Oval 16">
                <a:extLst>
                  <a:ext uri="{FF2B5EF4-FFF2-40B4-BE49-F238E27FC236}">
                    <a16:creationId xmlns:a16="http://schemas.microsoft.com/office/drawing/2014/main" id="{8AADF60A-31A1-4878-919B-719FC8B35687}"/>
                  </a:ext>
                </a:extLst>
              </p:cNvPr>
              <p:cNvSpPr>
                <a:spLocks noChangeArrowheads="1"/>
              </p:cNvSpPr>
              <p:nvPr userDrawn="1"/>
            </p:nvSpPr>
            <p:spPr bwMode="auto">
              <a:xfrm>
                <a:off x="3449" y="2433"/>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7" name="Oval 17">
                <a:extLst>
                  <a:ext uri="{FF2B5EF4-FFF2-40B4-BE49-F238E27FC236}">
                    <a16:creationId xmlns:a16="http://schemas.microsoft.com/office/drawing/2014/main" id="{8706AF84-E85A-4E8A-A680-0BCCD03F48B3}"/>
                  </a:ext>
                </a:extLst>
              </p:cNvPr>
              <p:cNvSpPr>
                <a:spLocks noChangeArrowheads="1"/>
              </p:cNvSpPr>
              <p:nvPr userDrawn="1"/>
            </p:nvSpPr>
            <p:spPr bwMode="auto">
              <a:xfrm>
                <a:off x="3070" y="2824"/>
                <a:ext cx="386" cy="386"/>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8" name="Oval 18">
                <a:extLst>
                  <a:ext uri="{FF2B5EF4-FFF2-40B4-BE49-F238E27FC236}">
                    <a16:creationId xmlns:a16="http://schemas.microsoft.com/office/drawing/2014/main" id="{5FCA8B4F-28FF-4DE4-8C6B-7E47D3EA42B3}"/>
                  </a:ext>
                </a:extLst>
              </p:cNvPr>
              <p:cNvSpPr>
                <a:spLocks noChangeArrowheads="1"/>
              </p:cNvSpPr>
              <p:nvPr userDrawn="1"/>
            </p:nvSpPr>
            <p:spPr bwMode="auto">
              <a:xfrm>
                <a:off x="2682" y="2824"/>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9" name="Oval 19">
                <a:extLst>
                  <a:ext uri="{FF2B5EF4-FFF2-40B4-BE49-F238E27FC236}">
                    <a16:creationId xmlns:a16="http://schemas.microsoft.com/office/drawing/2014/main" id="{829892F5-C0EF-4178-862F-D23E63F8C9B6}"/>
                  </a:ext>
                </a:extLst>
              </p:cNvPr>
              <p:cNvSpPr>
                <a:spLocks noChangeArrowheads="1"/>
              </p:cNvSpPr>
              <p:nvPr userDrawn="1"/>
            </p:nvSpPr>
            <p:spPr bwMode="auto">
              <a:xfrm>
                <a:off x="2298" y="2824"/>
                <a:ext cx="386" cy="386"/>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0" name="Oval 20">
                <a:extLst>
                  <a:ext uri="{FF2B5EF4-FFF2-40B4-BE49-F238E27FC236}">
                    <a16:creationId xmlns:a16="http://schemas.microsoft.com/office/drawing/2014/main" id="{413919B4-A499-4CF3-9B21-016035C64CA0}"/>
                  </a:ext>
                </a:extLst>
              </p:cNvPr>
              <p:cNvSpPr>
                <a:spLocks noChangeArrowheads="1"/>
              </p:cNvSpPr>
              <p:nvPr userDrawn="1"/>
            </p:nvSpPr>
            <p:spPr bwMode="auto">
              <a:xfrm>
                <a:off x="1913" y="2824"/>
                <a:ext cx="385"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1" name="Oval 21">
                <a:extLst>
                  <a:ext uri="{FF2B5EF4-FFF2-40B4-BE49-F238E27FC236}">
                    <a16:creationId xmlns:a16="http://schemas.microsoft.com/office/drawing/2014/main" id="{08347ABE-7326-434F-95D2-5B92C303B9F1}"/>
                  </a:ext>
                </a:extLst>
              </p:cNvPr>
              <p:cNvSpPr>
                <a:spLocks noChangeArrowheads="1"/>
              </p:cNvSpPr>
              <p:nvPr userDrawn="1"/>
            </p:nvSpPr>
            <p:spPr bwMode="auto">
              <a:xfrm>
                <a:off x="1527" y="2824"/>
                <a:ext cx="386" cy="386"/>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2" name="Oval 22">
                <a:extLst>
                  <a:ext uri="{FF2B5EF4-FFF2-40B4-BE49-F238E27FC236}">
                    <a16:creationId xmlns:a16="http://schemas.microsoft.com/office/drawing/2014/main" id="{7D8E3441-F085-436A-A519-A7B2EEF133EC}"/>
                  </a:ext>
                </a:extLst>
              </p:cNvPr>
              <p:cNvSpPr>
                <a:spLocks noChangeArrowheads="1"/>
              </p:cNvSpPr>
              <p:nvPr userDrawn="1"/>
            </p:nvSpPr>
            <p:spPr bwMode="auto">
              <a:xfrm>
                <a:off x="1145" y="2436"/>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3" name="Oval 23">
                <a:extLst>
                  <a:ext uri="{FF2B5EF4-FFF2-40B4-BE49-F238E27FC236}">
                    <a16:creationId xmlns:a16="http://schemas.microsoft.com/office/drawing/2014/main" id="{110FBE7C-6CE6-44AA-8973-D547837E5CAA}"/>
                  </a:ext>
                </a:extLst>
              </p:cNvPr>
              <p:cNvSpPr>
                <a:spLocks noChangeArrowheads="1"/>
              </p:cNvSpPr>
              <p:nvPr userDrawn="1"/>
            </p:nvSpPr>
            <p:spPr bwMode="auto">
              <a:xfrm>
                <a:off x="1149" y="2055"/>
                <a:ext cx="382" cy="381"/>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4" name="Oval 24">
                <a:extLst>
                  <a:ext uri="{FF2B5EF4-FFF2-40B4-BE49-F238E27FC236}">
                    <a16:creationId xmlns:a16="http://schemas.microsoft.com/office/drawing/2014/main" id="{A1C20EF3-C4AC-4A68-8A2F-971285EB75BD}"/>
                  </a:ext>
                </a:extLst>
              </p:cNvPr>
              <p:cNvSpPr>
                <a:spLocks noChangeArrowheads="1"/>
              </p:cNvSpPr>
              <p:nvPr userDrawn="1"/>
            </p:nvSpPr>
            <p:spPr bwMode="auto">
              <a:xfrm>
                <a:off x="1141" y="1665"/>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5" name="Oval 25">
                <a:extLst>
                  <a:ext uri="{FF2B5EF4-FFF2-40B4-BE49-F238E27FC236}">
                    <a16:creationId xmlns:a16="http://schemas.microsoft.com/office/drawing/2014/main" id="{1588873C-CE41-4BF0-A6B6-B2D26DF1BDD8}"/>
                  </a:ext>
                </a:extLst>
              </p:cNvPr>
              <p:cNvSpPr>
                <a:spLocks noChangeArrowheads="1"/>
              </p:cNvSpPr>
              <p:nvPr userDrawn="1"/>
            </p:nvSpPr>
            <p:spPr bwMode="auto">
              <a:xfrm>
                <a:off x="1544" y="2051"/>
                <a:ext cx="378" cy="378"/>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6" name="Oval 26">
                <a:extLst>
                  <a:ext uri="{FF2B5EF4-FFF2-40B4-BE49-F238E27FC236}">
                    <a16:creationId xmlns:a16="http://schemas.microsoft.com/office/drawing/2014/main" id="{85668FA6-3E5C-4934-AF05-C31B5025F793}"/>
                  </a:ext>
                </a:extLst>
              </p:cNvPr>
              <p:cNvSpPr>
                <a:spLocks noChangeArrowheads="1"/>
              </p:cNvSpPr>
              <p:nvPr userDrawn="1"/>
            </p:nvSpPr>
            <p:spPr bwMode="auto">
              <a:xfrm>
                <a:off x="1538" y="1671"/>
                <a:ext cx="373" cy="37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7" name="Oval 27">
                <a:extLst>
                  <a:ext uri="{FF2B5EF4-FFF2-40B4-BE49-F238E27FC236}">
                    <a16:creationId xmlns:a16="http://schemas.microsoft.com/office/drawing/2014/main" id="{C518602B-8187-440F-A450-D563C2DF8734}"/>
                  </a:ext>
                </a:extLst>
              </p:cNvPr>
              <p:cNvSpPr>
                <a:spLocks noChangeArrowheads="1"/>
              </p:cNvSpPr>
              <p:nvPr userDrawn="1"/>
            </p:nvSpPr>
            <p:spPr bwMode="auto">
              <a:xfrm>
                <a:off x="1531" y="2432"/>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8" name="Oval 28">
                <a:extLst>
                  <a:ext uri="{FF2B5EF4-FFF2-40B4-BE49-F238E27FC236}">
                    <a16:creationId xmlns:a16="http://schemas.microsoft.com/office/drawing/2014/main" id="{26C5D5E6-4CF2-41D6-8D7A-0908155B9403}"/>
                  </a:ext>
                </a:extLst>
              </p:cNvPr>
              <p:cNvSpPr>
                <a:spLocks noChangeArrowheads="1"/>
              </p:cNvSpPr>
              <p:nvPr userDrawn="1"/>
            </p:nvSpPr>
            <p:spPr bwMode="auto">
              <a:xfrm>
                <a:off x="763" y="2064"/>
                <a:ext cx="382" cy="381"/>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9" name="Oval 29">
                <a:extLst>
                  <a:ext uri="{FF2B5EF4-FFF2-40B4-BE49-F238E27FC236}">
                    <a16:creationId xmlns:a16="http://schemas.microsoft.com/office/drawing/2014/main" id="{C2E8A417-FDFF-4EE0-B50A-F9F7637B0409}"/>
                  </a:ext>
                </a:extLst>
              </p:cNvPr>
              <p:cNvSpPr>
                <a:spLocks noChangeArrowheads="1"/>
              </p:cNvSpPr>
              <p:nvPr userDrawn="1"/>
            </p:nvSpPr>
            <p:spPr bwMode="auto">
              <a:xfrm>
                <a:off x="387" y="2073"/>
                <a:ext cx="372" cy="37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0" name="Oval 30">
                <a:extLst>
                  <a:ext uri="{FF2B5EF4-FFF2-40B4-BE49-F238E27FC236}">
                    <a16:creationId xmlns:a16="http://schemas.microsoft.com/office/drawing/2014/main" id="{8DD5FDF7-9FFD-4019-B4FC-FA8243CDE90C}"/>
                  </a:ext>
                </a:extLst>
              </p:cNvPr>
              <p:cNvSpPr>
                <a:spLocks noChangeArrowheads="1"/>
              </p:cNvSpPr>
              <p:nvPr userDrawn="1"/>
            </p:nvSpPr>
            <p:spPr bwMode="auto">
              <a:xfrm>
                <a:off x="392" y="2442"/>
                <a:ext cx="769" cy="768"/>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1" name="Oval 31">
                <a:extLst>
                  <a:ext uri="{FF2B5EF4-FFF2-40B4-BE49-F238E27FC236}">
                    <a16:creationId xmlns:a16="http://schemas.microsoft.com/office/drawing/2014/main" id="{EF1422EE-B09C-405C-A4DB-7AB7847515B1}"/>
                  </a:ext>
                </a:extLst>
              </p:cNvPr>
              <p:cNvSpPr>
                <a:spLocks noChangeArrowheads="1"/>
              </p:cNvSpPr>
              <p:nvPr userDrawn="1"/>
            </p:nvSpPr>
            <p:spPr bwMode="auto">
              <a:xfrm>
                <a:off x="0" y="2432"/>
                <a:ext cx="386" cy="386"/>
              </a:xfrm>
              <a:prstGeom prst="ellipse">
                <a:avLst/>
              </a:prstGeom>
              <a:solidFill>
                <a:srgbClr val="50FE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2" name="Oval 32">
                <a:extLst>
                  <a:ext uri="{FF2B5EF4-FFF2-40B4-BE49-F238E27FC236}">
                    <a16:creationId xmlns:a16="http://schemas.microsoft.com/office/drawing/2014/main" id="{63DC2314-9F6A-4AFE-BD50-8C4E773AB8E4}"/>
                  </a:ext>
                </a:extLst>
              </p:cNvPr>
              <p:cNvSpPr>
                <a:spLocks noChangeArrowheads="1"/>
              </p:cNvSpPr>
              <p:nvPr userDrawn="1"/>
            </p:nvSpPr>
            <p:spPr bwMode="auto">
              <a:xfrm>
                <a:off x="2297" y="2063"/>
                <a:ext cx="767" cy="765"/>
              </a:xfrm>
              <a:prstGeom prst="ellipse">
                <a:avLst/>
              </a:prstGeom>
              <a:solidFill>
                <a:srgbClr val="3BF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3" name="Oval 33">
                <a:extLst>
                  <a:ext uri="{FF2B5EF4-FFF2-40B4-BE49-F238E27FC236}">
                    <a16:creationId xmlns:a16="http://schemas.microsoft.com/office/drawing/2014/main" id="{D5A54EA7-0395-4CD6-9086-69666A1FD4B0}"/>
                  </a:ext>
                </a:extLst>
              </p:cNvPr>
              <p:cNvSpPr>
                <a:spLocks noChangeArrowheads="1"/>
              </p:cNvSpPr>
              <p:nvPr userDrawn="1"/>
            </p:nvSpPr>
            <p:spPr bwMode="auto">
              <a:xfrm>
                <a:off x="1916" y="895"/>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4" name="Oval 34">
                <a:extLst>
                  <a:ext uri="{FF2B5EF4-FFF2-40B4-BE49-F238E27FC236}">
                    <a16:creationId xmlns:a16="http://schemas.microsoft.com/office/drawing/2014/main" id="{7F7FFB72-8088-4303-A569-E3B10F3B3E2D}"/>
                  </a:ext>
                </a:extLst>
              </p:cNvPr>
              <p:cNvSpPr>
                <a:spLocks noChangeArrowheads="1"/>
              </p:cNvSpPr>
              <p:nvPr userDrawn="1"/>
            </p:nvSpPr>
            <p:spPr bwMode="auto">
              <a:xfrm>
                <a:off x="3055" y="895"/>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5" name="Oval 35">
                <a:extLst>
                  <a:ext uri="{FF2B5EF4-FFF2-40B4-BE49-F238E27FC236}">
                    <a16:creationId xmlns:a16="http://schemas.microsoft.com/office/drawing/2014/main" id="{32AA3421-8140-41FE-8D20-B93EF7AFB047}"/>
                  </a:ext>
                </a:extLst>
              </p:cNvPr>
              <p:cNvSpPr>
                <a:spLocks noChangeArrowheads="1"/>
              </p:cNvSpPr>
              <p:nvPr userDrawn="1"/>
            </p:nvSpPr>
            <p:spPr bwMode="auto">
              <a:xfrm>
                <a:off x="3449" y="895"/>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6" name="Oval 36">
                <a:extLst>
                  <a:ext uri="{FF2B5EF4-FFF2-40B4-BE49-F238E27FC236}">
                    <a16:creationId xmlns:a16="http://schemas.microsoft.com/office/drawing/2014/main" id="{9058B2C9-046A-431F-A2B2-F09DB88AA5E4}"/>
                  </a:ext>
                </a:extLst>
              </p:cNvPr>
              <p:cNvSpPr>
                <a:spLocks noChangeArrowheads="1"/>
              </p:cNvSpPr>
              <p:nvPr userDrawn="1"/>
            </p:nvSpPr>
            <p:spPr bwMode="auto">
              <a:xfrm>
                <a:off x="3066" y="1286"/>
                <a:ext cx="769" cy="768"/>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7" name="Oval 37">
                <a:extLst>
                  <a:ext uri="{FF2B5EF4-FFF2-40B4-BE49-F238E27FC236}">
                    <a16:creationId xmlns:a16="http://schemas.microsoft.com/office/drawing/2014/main" id="{AED785CF-FAEE-46C9-956D-F4982BD4335E}"/>
                  </a:ext>
                </a:extLst>
              </p:cNvPr>
              <p:cNvSpPr>
                <a:spLocks noChangeArrowheads="1"/>
              </p:cNvSpPr>
              <p:nvPr userDrawn="1"/>
            </p:nvSpPr>
            <p:spPr bwMode="auto">
              <a:xfrm>
                <a:off x="1145" y="1098"/>
                <a:ext cx="193" cy="192"/>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8" name="Oval 38">
                <a:extLst>
                  <a:ext uri="{FF2B5EF4-FFF2-40B4-BE49-F238E27FC236}">
                    <a16:creationId xmlns:a16="http://schemas.microsoft.com/office/drawing/2014/main" id="{D3E9CA09-564A-4D33-8CD8-0688594874A8}"/>
                  </a:ext>
                </a:extLst>
              </p:cNvPr>
              <p:cNvSpPr>
                <a:spLocks noChangeArrowheads="1"/>
              </p:cNvSpPr>
              <p:nvPr userDrawn="1"/>
            </p:nvSpPr>
            <p:spPr bwMode="auto">
              <a:xfrm>
                <a:off x="1345" y="1098"/>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9" name="Oval 39">
                <a:extLst>
                  <a:ext uri="{FF2B5EF4-FFF2-40B4-BE49-F238E27FC236}">
                    <a16:creationId xmlns:a16="http://schemas.microsoft.com/office/drawing/2014/main" id="{773D2E7D-75D5-4A0C-8B9A-4545F916CFBC}"/>
                  </a:ext>
                </a:extLst>
              </p:cNvPr>
              <p:cNvSpPr>
                <a:spLocks noChangeArrowheads="1"/>
              </p:cNvSpPr>
              <p:nvPr userDrawn="1"/>
            </p:nvSpPr>
            <p:spPr bwMode="auto">
              <a:xfrm>
                <a:off x="2292" y="895"/>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0" name="Oval 40">
                <a:extLst>
                  <a:ext uri="{FF2B5EF4-FFF2-40B4-BE49-F238E27FC236}">
                    <a16:creationId xmlns:a16="http://schemas.microsoft.com/office/drawing/2014/main" id="{7CD1EC05-D843-46AE-BB24-4605DE5AB4D1}"/>
                  </a:ext>
                </a:extLst>
              </p:cNvPr>
              <p:cNvSpPr>
                <a:spLocks noChangeArrowheads="1"/>
              </p:cNvSpPr>
              <p:nvPr userDrawn="1"/>
            </p:nvSpPr>
            <p:spPr bwMode="auto">
              <a:xfrm>
                <a:off x="2485" y="895"/>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1" name="Oval 41">
                <a:extLst>
                  <a:ext uri="{FF2B5EF4-FFF2-40B4-BE49-F238E27FC236}">
                    <a16:creationId xmlns:a16="http://schemas.microsoft.com/office/drawing/2014/main" id="{74D4A724-5B93-4AB6-A249-A44CFE5D2D3D}"/>
                  </a:ext>
                </a:extLst>
              </p:cNvPr>
              <p:cNvSpPr>
                <a:spLocks noChangeArrowheads="1"/>
              </p:cNvSpPr>
              <p:nvPr userDrawn="1"/>
            </p:nvSpPr>
            <p:spPr bwMode="auto">
              <a:xfrm>
                <a:off x="2292" y="1098"/>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2" name="Oval 42">
                <a:extLst>
                  <a:ext uri="{FF2B5EF4-FFF2-40B4-BE49-F238E27FC236}">
                    <a16:creationId xmlns:a16="http://schemas.microsoft.com/office/drawing/2014/main" id="{1B84F8F4-EB49-4C53-849D-B1BF4B7E3879}"/>
                  </a:ext>
                </a:extLst>
              </p:cNvPr>
              <p:cNvSpPr>
                <a:spLocks noChangeArrowheads="1"/>
              </p:cNvSpPr>
              <p:nvPr userDrawn="1"/>
            </p:nvSpPr>
            <p:spPr bwMode="auto">
              <a:xfrm>
                <a:off x="2485" y="1098"/>
                <a:ext cx="193" cy="19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3" name="Oval 43">
                <a:extLst>
                  <a:ext uri="{FF2B5EF4-FFF2-40B4-BE49-F238E27FC236}">
                    <a16:creationId xmlns:a16="http://schemas.microsoft.com/office/drawing/2014/main" id="{8A5976BD-DC29-4FE4-9F4E-70C75983426B}"/>
                  </a:ext>
                </a:extLst>
              </p:cNvPr>
              <p:cNvSpPr>
                <a:spLocks noChangeArrowheads="1"/>
              </p:cNvSpPr>
              <p:nvPr userDrawn="1"/>
            </p:nvSpPr>
            <p:spPr bwMode="auto">
              <a:xfrm>
                <a:off x="2678" y="895"/>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4" name="Oval 44">
                <a:extLst>
                  <a:ext uri="{FF2B5EF4-FFF2-40B4-BE49-F238E27FC236}">
                    <a16:creationId xmlns:a16="http://schemas.microsoft.com/office/drawing/2014/main" id="{88E7A7DD-D7DE-406C-8F2D-ED86B3E3E3ED}"/>
                  </a:ext>
                </a:extLst>
              </p:cNvPr>
              <p:cNvSpPr>
                <a:spLocks noChangeArrowheads="1"/>
              </p:cNvSpPr>
              <p:nvPr userDrawn="1"/>
            </p:nvSpPr>
            <p:spPr bwMode="auto">
              <a:xfrm>
                <a:off x="2871" y="895"/>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5" name="Oval 45">
                <a:extLst>
                  <a:ext uri="{FF2B5EF4-FFF2-40B4-BE49-F238E27FC236}">
                    <a16:creationId xmlns:a16="http://schemas.microsoft.com/office/drawing/2014/main" id="{E5943C7F-CD3A-4360-9E5D-A604F39F0AE2}"/>
                  </a:ext>
                </a:extLst>
              </p:cNvPr>
              <p:cNvSpPr>
                <a:spLocks noChangeArrowheads="1"/>
              </p:cNvSpPr>
              <p:nvPr userDrawn="1"/>
            </p:nvSpPr>
            <p:spPr bwMode="auto">
              <a:xfrm>
                <a:off x="2678" y="1098"/>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6" name="Oval 46">
                <a:extLst>
                  <a:ext uri="{FF2B5EF4-FFF2-40B4-BE49-F238E27FC236}">
                    <a16:creationId xmlns:a16="http://schemas.microsoft.com/office/drawing/2014/main" id="{34A61FFD-E3C4-4A00-A23D-29C5115B23D9}"/>
                  </a:ext>
                </a:extLst>
              </p:cNvPr>
              <p:cNvSpPr>
                <a:spLocks noChangeArrowheads="1"/>
              </p:cNvSpPr>
              <p:nvPr userDrawn="1"/>
            </p:nvSpPr>
            <p:spPr bwMode="auto">
              <a:xfrm>
                <a:off x="2871" y="1098"/>
                <a:ext cx="193" cy="192"/>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7" name="Oval 47">
                <a:extLst>
                  <a:ext uri="{FF2B5EF4-FFF2-40B4-BE49-F238E27FC236}">
                    <a16:creationId xmlns:a16="http://schemas.microsoft.com/office/drawing/2014/main" id="{A040B96D-7B6F-4726-B18F-086AA4C48102}"/>
                  </a:ext>
                </a:extLst>
              </p:cNvPr>
              <p:cNvSpPr>
                <a:spLocks noChangeArrowheads="1"/>
              </p:cNvSpPr>
              <p:nvPr userDrawn="1"/>
            </p:nvSpPr>
            <p:spPr bwMode="auto">
              <a:xfrm>
                <a:off x="2678" y="1290"/>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8" name="Oval 48">
                <a:extLst>
                  <a:ext uri="{FF2B5EF4-FFF2-40B4-BE49-F238E27FC236}">
                    <a16:creationId xmlns:a16="http://schemas.microsoft.com/office/drawing/2014/main" id="{81C203CD-1353-4D3D-AE7B-EC2753745EDB}"/>
                  </a:ext>
                </a:extLst>
              </p:cNvPr>
              <p:cNvSpPr>
                <a:spLocks noChangeArrowheads="1"/>
              </p:cNvSpPr>
              <p:nvPr userDrawn="1"/>
            </p:nvSpPr>
            <p:spPr bwMode="auto">
              <a:xfrm>
                <a:off x="2871" y="1290"/>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9" name="Oval 49">
                <a:extLst>
                  <a:ext uri="{FF2B5EF4-FFF2-40B4-BE49-F238E27FC236}">
                    <a16:creationId xmlns:a16="http://schemas.microsoft.com/office/drawing/2014/main" id="{0A5C2C61-9D88-4759-820B-EE3A2BC9115E}"/>
                  </a:ext>
                </a:extLst>
              </p:cNvPr>
              <p:cNvSpPr>
                <a:spLocks noChangeArrowheads="1"/>
              </p:cNvSpPr>
              <p:nvPr userDrawn="1"/>
            </p:nvSpPr>
            <p:spPr bwMode="auto">
              <a:xfrm>
                <a:off x="2678" y="1483"/>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0" name="Oval 50">
                <a:extLst>
                  <a:ext uri="{FF2B5EF4-FFF2-40B4-BE49-F238E27FC236}">
                    <a16:creationId xmlns:a16="http://schemas.microsoft.com/office/drawing/2014/main" id="{B805D549-8126-40FB-82C9-BD8A9619C286}"/>
                  </a:ext>
                </a:extLst>
              </p:cNvPr>
              <p:cNvSpPr>
                <a:spLocks noChangeArrowheads="1"/>
              </p:cNvSpPr>
              <p:nvPr userDrawn="1"/>
            </p:nvSpPr>
            <p:spPr bwMode="auto">
              <a:xfrm>
                <a:off x="2873" y="1481"/>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1" name="Oval 51">
                <a:extLst>
                  <a:ext uri="{FF2B5EF4-FFF2-40B4-BE49-F238E27FC236}">
                    <a16:creationId xmlns:a16="http://schemas.microsoft.com/office/drawing/2014/main" id="{827632AF-F893-499A-9875-FA37392A2138}"/>
                  </a:ext>
                </a:extLst>
              </p:cNvPr>
              <p:cNvSpPr>
                <a:spLocks noChangeArrowheads="1"/>
              </p:cNvSpPr>
              <p:nvPr userDrawn="1"/>
            </p:nvSpPr>
            <p:spPr bwMode="auto">
              <a:xfrm>
                <a:off x="2311" y="1682"/>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2" name="Oval 52">
                <a:extLst>
                  <a:ext uri="{FF2B5EF4-FFF2-40B4-BE49-F238E27FC236}">
                    <a16:creationId xmlns:a16="http://schemas.microsoft.com/office/drawing/2014/main" id="{56061846-E27F-47D3-B4A4-0967E3A531B1}"/>
                  </a:ext>
                </a:extLst>
              </p:cNvPr>
              <p:cNvSpPr>
                <a:spLocks noChangeArrowheads="1"/>
              </p:cNvSpPr>
              <p:nvPr userDrawn="1"/>
            </p:nvSpPr>
            <p:spPr bwMode="auto">
              <a:xfrm>
                <a:off x="2509" y="1674"/>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3" name="Oval 53">
                <a:extLst>
                  <a:ext uri="{FF2B5EF4-FFF2-40B4-BE49-F238E27FC236}">
                    <a16:creationId xmlns:a16="http://schemas.microsoft.com/office/drawing/2014/main" id="{393856DD-756D-430A-85E5-3FF4019E6F0E}"/>
                  </a:ext>
                </a:extLst>
              </p:cNvPr>
              <p:cNvSpPr>
                <a:spLocks noChangeArrowheads="1"/>
              </p:cNvSpPr>
              <p:nvPr userDrawn="1"/>
            </p:nvSpPr>
            <p:spPr bwMode="auto">
              <a:xfrm>
                <a:off x="2307" y="1884"/>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4" name="Oval 54">
                <a:extLst>
                  <a:ext uri="{FF2B5EF4-FFF2-40B4-BE49-F238E27FC236}">
                    <a16:creationId xmlns:a16="http://schemas.microsoft.com/office/drawing/2014/main" id="{AA6AE097-BDFA-4B54-B389-F142E6FD5417}"/>
                  </a:ext>
                </a:extLst>
              </p:cNvPr>
              <p:cNvSpPr>
                <a:spLocks noChangeArrowheads="1"/>
              </p:cNvSpPr>
              <p:nvPr userDrawn="1"/>
            </p:nvSpPr>
            <p:spPr bwMode="auto">
              <a:xfrm>
                <a:off x="2509" y="1867"/>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5" name="Oval 55">
                <a:extLst>
                  <a:ext uri="{FF2B5EF4-FFF2-40B4-BE49-F238E27FC236}">
                    <a16:creationId xmlns:a16="http://schemas.microsoft.com/office/drawing/2014/main" id="{BCDB8A2E-B378-46BC-BAD4-3DAFC297F83A}"/>
                  </a:ext>
                </a:extLst>
              </p:cNvPr>
              <p:cNvSpPr>
                <a:spLocks noChangeArrowheads="1"/>
              </p:cNvSpPr>
              <p:nvPr userDrawn="1"/>
            </p:nvSpPr>
            <p:spPr bwMode="auto">
              <a:xfrm>
                <a:off x="1920" y="2062"/>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6" name="Oval 56">
                <a:extLst>
                  <a:ext uri="{FF2B5EF4-FFF2-40B4-BE49-F238E27FC236}">
                    <a16:creationId xmlns:a16="http://schemas.microsoft.com/office/drawing/2014/main" id="{BA01B8C8-919A-4412-A857-588E79B37595}"/>
                  </a:ext>
                </a:extLst>
              </p:cNvPr>
              <p:cNvSpPr>
                <a:spLocks noChangeArrowheads="1"/>
              </p:cNvSpPr>
              <p:nvPr userDrawn="1"/>
            </p:nvSpPr>
            <p:spPr bwMode="auto">
              <a:xfrm>
                <a:off x="2113" y="2062"/>
                <a:ext cx="193" cy="19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7" name="Oval 57">
                <a:extLst>
                  <a:ext uri="{FF2B5EF4-FFF2-40B4-BE49-F238E27FC236}">
                    <a16:creationId xmlns:a16="http://schemas.microsoft.com/office/drawing/2014/main" id="{2871560A-51A9-4198-88B9-748701AD4721}"/>
                  </a:ext>
                </a:extLst>
              </p:cNvPr>
              <p:cNvSpPr>
                <a:spLocks noChangeArrowheads="1"/>
              </p:cNvSpPr>
              <p:nvPr userDrawn="1"/>
            </p:nvSpPr>
            <p:spPr bwMode="auto">
              <a:xfrm>
                <a:off x="1920" y="2254"/>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8" name="Oval 58">
                <a:extLst>
                  <a:ext uri="{FF2B5EF4-FFF2-40B4-BE49-F238E27FC236}">
                    <a16:creationId xmlns:a16="http://schemas.microsoft.com/office/drawing/2014/main" id="{37B2F54D-A542-4529-B407-569786741F71}"/>
                  </a:ext>
                </a:extLst>
              </p:cNvPr>
              <p:cNvSpPr>
                <a:spLocks noChangeArrowheads="1"/>
              </p:cNvSpPr>
              <p:nvPr userDrawn="1"/>
            </p:nvSpPr>
            <p:spPr bwMode="auto">
              <a:xfrm>
                <a:off x="2113" y="2254"/>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9" name="Oval 59">
                <a:extLst>
                  <a:ext uri="{FF2B5EF4-FFF2-40B4-BE49-F238E27FC236}">
                    <a16:creationId xmlns:a16="http://schemas.microsoft.com/office/drawing/2014/main" id="{0A343CCD-A96A-43E9-A676-75251381CF41}"/>
                  </a:ext>
                </a:extLst>
              </p:cNvPr>
              <p:cNvSpPr>
                <a:spLocks noChangeArrowheads="1"/>
              </p:cNvSpPr>
              <p:nvPr userDrawn="1"/>
            </p:nvSpPr>
            <p:spPr bwMode="auto">
              <a:xfrm>
                <a:off x="1920" y="2447"/>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0" name="Oval 60">
                <a:extLst>
                  <a:ext uri="{FF2B5EF4-FFF2-40B4-BE49-F238E27FC236}">
                    <a16:creationId xmlns:a16="http://schemas.microsoft.com/office/drawing/2014/main" id="{65697B5C-90EE-477F-BB7A-A79A5CE4E9D3}"/>
                  </a:ext>
                </a:extLst>
              </p:cNvPr>
              <p:cNvSpPr>
                <a:spLocks noChangeArrowheads="1"/>
              </p:cNvSpPr>
              <p:nvPr userDrawn="1"/>
            </p:nvSpPr>
            <p:spPr bwMode="auto">
              <a:xfrm>
                <a:off x="2113" y="2447"/>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1" name="Oval 61">
                <a:extLst>
                  <a:ext uri="{FF2B5EF4-FFF2-40B4-BE49-F238E27FC236}">
                    <a16:creationId xmlns:a16="http://schemas.microsoft.com/office/drawing/2014/main" id="{B2856230-1E0D-49B7-85D9-84D0C6AB8AD2}"/>
                  </a:ext>
                </a:extLst>
              </p:cNvPr>
              <p:cNvSpPr>
                <a:spLocks noChangeArrowheads="1"/>
              </p:cNvSpPr>
              <p:nvPr userDrawn="1"/>
            </p:nvSpPr>
            <p:spPr bwMode="auto">
              <a:xfrm>
                <a:off x="1921" y="2642"/>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2" name="Oval 62">
                <a:extLst>
                  <a:ext uri="{FF2B5EF4-FFF2-40B4-BE49-F238E27FC236}">
                    <a16:creationId xmlns:a16="http://schemas.microsoft.com/office/drawing/2014/main" id="{71528AFA-76AE-43E7-82D9-548C9F9884A9}"/>
                  </a:ext>
                </a:extLst>
              </p:cNvPr>
              <p:cNvSpPr>
                <a:spLocks noChangeArrowheads="1"/>
              </p:cNvSpPr>
              <p:nvPr userDrawn="1"/>
            </p:nvSpPr>
            <p:spPr bwMode="auto">
              <a:xfrm>
                <a:off x="2118" y="2642"/>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3" name="Oval 63">
                <a:extLst>
                  <a:ext uri="{FF2B5EF4-FFF2-40B4-BE49-F238E27FC236}">
                    <a16:creationId xmlns:a16="http://schemas.microsoft.com/office/drawing/2014/main" id="{ACA1427F-BD1C-407D-902C-6D8B99819609}"/>
                  </a:ext>
                </a:extLst>
              </p:cNvPr>
              <p:cNvSpPr>
                <a:spLocks noChangeArrowheads="1"/>
              </p:cNvSpPr>
              <p:nvPr userDrawn="1"/>
            </p:nvSpPr>
            <p:spPr bwMode="auto">
              <a:xfrm>
                <a:off x="1154" y="2818"/>
                <a:ext cx="192" cy="19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4" name="Oval 64">
                <a:extLst>
                  <a:ext uri="{FF2B5EF4-FFF2-40B4-BE49-F238E27FC236}">
                    <a16:creationId xmlns:a16="http://schemas.microsoft.com/office/drawing/2014/main" id="{72B502CB-8795-4CA9-A289-5CC63AA4C053}"/>
                  </a:ext>
                </a:extLst>
              </p:cNvPr>
              <p:cNvSpPr>
                <a:spLocks noChangeArrowheads="1"/>
              </p:cNvSpPr>
              <p:nvPr userDrawn="1"/>
            </p:nvSpPr>
            <p:spPr bwMode="auto">
              <a:xfrm>
                <a:off x="1345" y="2819"/>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5" name="Oval 65">
                <a:extLst>
                  <a:ext uri="{FF2B5EF4-FFF2-40B4-BE49-F238E27FC236}">
                    <a16:creationId xmlns:a16="http://schemas.microsoft.com/office/drawing/2014/main" id="{903FBD3F-1B06-4B1D-8918-36F742116612}"/>
                  </a:ext>
                </a:extLst>
              </p:cNvPr>
              <p:cNvSpPr>
                <a:spLocks noChangeArrowheads="1"/>
              </p:cNvSpPr>
              <p:nvPr userDrawn="1"/>
            </p:nvSpPr>
            <p:spPr bwMode="auto">
              <a:xfrm>
                <a:off x="1154" y="3015"/>
                <a:ext cx="192"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6" name="Oval 66">
                <a:extLst>
                  <a:ext uri="{FF2B5EF4-FFF2-40B4-BE49-F238E27FC236}">
                    <a16:creationId xmlns:a16="http://schemas.microsoft.com/office/drawing/2014/main" id="{2B0B785D-5AE2-4CC4-9EE8-FEEEC3A4C89C}"/>
                  </a:ext>
                </a:extLst>
              </p:cNvPr>
              <p:cNvSpPr>
                <a:spLocks noChangeArrowheads="1"/>
              </p:cNvSpPr>
              <p:nvPr userDrawn="1"/>
            </p:nvSpPr>
            <p:spPr bwMode="auto">
              <a:xfrm>
                <a:off x="1345" y="3017"/>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7" name="Oval 67">
                <a:extLst>
                  <a:ext uri="{FF2B5EF4-FFF2-40B4-BE49-F238E27FC236}">
                    <a16:creationId xmlns:a16="http://schemas.microsoft.com/office/drawing/2014/main" id="{84D5F6B7-C989-45E1-9577-657B594A8261}"/>
                  </a:ext>
                </a:extLst>
              </p:cNvPr>
              <p:cNvSpPr>
                <a:spLocks noChangeArrowheads="1"/>
              </p:cNvSpPr>
              <p:nvPr userDrawn="1"/>
            </p:nvSpPr>
            <p:spPr bwMode="auto">
              <a:xfrm>
                <a:off x="2" y="2814"/>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8" name="Oval 68">
                <a:extLst>
                  <a:ext uri="{FF2B5EF4-FFF2-40B4-BE49-F238E27FC236}">
                    <a16:creationId xmlns:a16="http://schemas.microsoft.com/office/drawing/2014/main" id="{8650CCB3-23B1-4D35-84CA-A52AE107FFB5}"/>
                  </a:ext>
                </a:extLst>
              </p:cNvPr>
              <p:cNvSpPr>
                <a:spLocks noChangeArrowheads="1"/>
              </p:cNvSpPr>
              <p:nvPr userDrawn="1"/>
            </p:nvSpPr>
            <p:spPr bwMode="auto">
              <a:xfrm>
                <a:off x="199" y="2814"/>
                <a:ext cx="193" cy="193"/>
              </a:xfrm>
              <a:prstGeom prst="ellipse">
                <a:avLst/>
              </a:prstGeom>
              <a:solidFill>
                <a:srgbClr val="50F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9" name="Oval 69">
                <a:extLst>
                  <a:ext uri="{FF2B5EF4-FFF2-40B4-BE49-F238E27FC236}">
                    <a16:creationId xmlns:a16="http://schemas.microsoft.com/office/drawing/2014/main" id="{7729B110-B266-429D-8CB9-91D60F51121C}"/>
                  </a:ext>
                </a:extLst>
              </p:cNvPr>
              <p:cNvSpPr>
                <a:spLocks noChangeArrowheads="1"/>
              </p:cNvSpPr>
              <p:nvPr userDrawn="1"/>
            </p:nvSpPr>
            <p:spPr bwMode="auto">
              <a:xfrm>
                <a:off x="2" y="3017"/>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0" name="Oval 70">
                <a:extLst>
                  <a:ext uri="{FF2B5EF4-FFF2-40B4-BE49-F238E27FC236}">
                    <a16:creationId xmlns:a16="http://schemas.microsoft.com/office/drawing/2014/main" id="{B9285BFE-CFB2-4DD6-8967-FB4B1CACD995}"/>
                  </a:ext>
                </a:extLst>
              </p:cNvPr>
              <p:cNvSpPr>
                <a:spLocks noChangeArrowheads="1"/>
              </p:cNvSpPr>
              <p:nvPr userDrawn="1"/>
            </p:nvSpPr>
            <p:spPr bwMode="auto">
              <a:xfrm>
                <a:off x="199" y="3017"/>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1" name="Oval 71">
                <a:extLst>
                  <a:ext uri="{FF2B5EF4-FFF2-40B4-BE49-F238E27FC236}">
                    <a16:creationId xmlns:a16="http://schemas.microsoft.com/office/drawing/2014/main" id="{85F7523A-02BC-4D2E-A230-0A1509B38877}"/>
                  </a:ext>
                </a:extLst>
              </p:cNvPr>
              <p:cNvSpPr>
                <a:spLocks noChangeArrowheads="1"/>
              </p:cNvSpPr>
              <p:nvPr userDrawn="1"/>
            </p:nvSpPr>
            <p:spPr bwMode="auto">
              <a:xfrm>
                <a:off x="2" y="2050"/>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2" name="Oval 72">
                <a:extLst>
                  <a:ext uri="{FF2B5EF4-FFF2-40B4-BE49-F238E27FC236}">
                    <a16:creationId xmlns:a16="http://schemas.microsoft.com/office/drawing/2014/main" id="{6068A08B-B23B-45E8-9699-994B84FEB5C1}"/>
                  </a:ext>
                </a:extLst>
              </p:cNvPr>
              <p:cNvSpPr>
                <a:spLocks noChangeArrowheads="1"/>
              </p:cNvSpPr>
              <p:nvPr userDrawn="1"/>
            </p:nvSpPr>
            <p:spPr bwMode="auto">
              <a:xfrm>
                <a:off x="197" y="2047"/>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3" name="Oval 73">
                <a:extLst>
                  <a:ext uri="{FF2B5EF4-FFF2-40B4-BE49-F238E27FC236}">
                    <a16:creationId xmlns:a16="http://schemas.microsoft.com/office/drawing/2014/main" id="{4BC31128-5A3D-453B-A54F-3CE72A3F15B8}"/>
                  </a:ext>
                </a:extLst>
              </p:cNvPr>
              <p:cNvSpPr>
                <a:spLocks noChangeArrowheads="1"/>
              </p:cNvSpPr>
              <p:nvPr userDrawn="1"/>
            </p:nvSpPr>
            <p:spPr bwMode="auto">
              <a:xfrm>
                <a:off x="3" y="2249"/>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4" name="Oval 74">
                <a:extLst>
                  <a:ext uri="{FF2B5EF4-FFF2-40B4-BE49-F238E27FC236}">
                    <a16:creationId xmlns:a16="http://schemas.microsoft.com/office/drawing/2014/main" id="{141221E2-F171-47ED-B763-AA6FF6B2B937}"/>
                  </a:ext>
                </a:extLst>
              </p:cNvPr>
              <p:cNvSpPr>
                <a:spLocks noChangeArrowheads="1"/>
              </p:cNvSpPr>
              <p:nvPr userDrawn="1"/>
            </p:nvSpPr>
            <p:spPr bwMode="auto">
              <a:xfrm>
                <a:off x="197" y="2248"/>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5" name="Oval 75">
                <a:extLst>
                  <a:ext uri="{FF2B5EF4-FFF2-40B4-BE49-F238E27FC236}">
                    <a16:creationId xmlns:a16="http://schemas.microsoft.com/office/drawing/2014/main" id="{CAD83D11-4A9C-41E1-A7A2-7984A9584DD5}"/>
                  </a:ext>
                </a:extLst>
              </p:cNvPr>
              <p:cNvSpPr>
                <a:spLocks noChangeArrowheads="1"/>
              </p:cNvSpPr>
              <p:nvPr userDrawn="1"/>
            </p:nvSpPr>
            <p:spPr bwMode="auto">
              <a:xfrm>
                <a:off x="3449" y="2819"/>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6" name="Oval 76">
                <a:extLst>
                  <a:ext uri="{FF2B5EF4-FFF2-40B4-BE49-F238E27FC236}">
                    <a16:creationId xmlns:a16="http://schemas.microsoft.com/office/drawing/2014/main" id="{6F76BB41-8C12-4CC1-8557-7C2B3CCEA5AC}"/>
                  </a:ext>
                </a:extLst>
              </p:cNvPr>
              <p:cNvSpPr>
                <a:spLocks noChangeArrowheads="1"/>
              </p:cNvSpPr>
              <p:nvPr userDrawn="1"/>
            </p:nvSpPr>
            <p:spPr bwMode="auto">
              <a:xfrm>
                <a:off x="3642" y="2819"/>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7" name="Oval 77">
                <a:extLst>
                  <a:ext uri="{FF2B5EF4-FFF2-40B4-BE49-F238E27FC236}">
                    <a16:creationId xmlns:a16="http://schemas.microsoft.com/office/drawing/2014/main" id="{6F852457-DC0D-477F-ABC3-432362C8E4DB}"/>
                  </a:ext>
                </a:extLst>
              </p:cNvPr>
              <p:cNvSpPr>
                <a:spLocks noChangeArrowheads="1"/>
              </p:cNvSpPr>
              <p:nvPr userDrawn="1"/>
            </p:nvSpPr>
            <p:spPr bwMode="auto">
              <a:xfrm>
                <a:off x="3449" y="3017"/>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8" name="Oval 78">
                <a:extLst>
                  <a:ext uri="{FF2B5EF4-FFF2-40B4-BE49-F238E27FC236}">
                    <a16:creationId xmlns:a16="http://schemas.microsoft.com/office/drawing/2014/main" id="{270A9493-C7A8-4DD1-B3F5-41615EBBBFF4}"/>
                  </a:ext>
                </a:extLst>
              </p:cNvPr>
              <p:cNvSpPr>
                <a:spLocks noChangeArrowheads="1"/>
              </p:cNvSpPr>
              <p:nvPr userDrawn="1"/>
            </p:nvSpPr>
            <p:spPr bwMode="auto">
              <a:xfrm>
                <a:off x="3642" y="3017"/>
                <a:ext cx="193" cy="193"/>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9" name="Oval 79">
                <a:extLst>
                  <a:ext uri="{FF2B5EF4-FFF2-40B4-BE49-F238E27FC236}">
                    <a16:creationId xmlns:a16="http://schemas.microsoft.com/office/drawing/2014/main" id="{6352F942-28B0-4F43-9561-CF74AFECE0AA}"/>
                  </a:ext>
                </a:extLst>
              </p:cNvPr>
              <p:cNvSpPr>
                <a:spLocks noChangeArrowheads="1"/>
              </p:cNvSpPr>
              <p:nvPr userDrawn="1"/>
            </p:nvSpPr>
            <p:spPr bwMode="auto">
              <a:xfrm>
                <a:off x="1920" y="1675"/>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0" name="Oval 80">
                <a:extLst>
                  <a:ext uri="{FF2B5EF4-FFF2-40B4-BE49-F238E27FC236}">
                    <a16:creationId xmlns:a16="http://schemas.microsoft.com/office/drawing/2014/main" id="{872941D4-1FAD-4506-91C6-1383EBE847FA}"/>
                  </a:ext>
                </a:extLst>
              </p:cNvPr>
              <p:cNvSpPr>
                <a:spLocks noChangeArrowheads="1"/>
              </p:cNvSpPr>
              <p:nvPr userDrawn="1"/>
            </p:nvSpPr>
            <p:spPr bwMode="auto">
              <a:xfrm>
                <a:off x="2113" y="1675"/>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1" name="Freeform 81">
                <a:extLst>
                  <a:ext uri="{FF2B5EF4-FFF2-40B4-BE49-F238E27FC236}">
                    <a16:creationId xmlns:a16="http://schemas.microsoft.com/office/drawing/2014/main" id="{1BDC3D14-0890-4721-A553-3D986F34DC5B}"/>
                  </a:ext>
                </a:extLst>
              </p:cNvPr>
              <p:cNvSpPr>
                <a:spLocks/>
              </p:cNvSpPr>
              <p:nvPr userDrawn="1"/>
            </p:nvSpPr>
            <p:spPr bwMode="auto">
              <a:xfrm>
                <a:off x="1920" y="1868"/>
                <a:ext cx="193" cy="192"/>
              </a:xfrm>
              <a:custGeom>
                <a:avLst/>
                <a:gdLst>
                  <a:gd name="T0" fmla="*/ 180 w 180"/>
                  <a:gd name="T1" fmla="*/ 90 h 180"/>
                  <a:gd name="T2" fmla="*/ 89 w 180"/>
                  <a:gd name="T3" fmla="*/ 180 h 180"/>
                  <a:gd name="T4" fmla="*/ 0 w 180"/>
                  <a:gd name="T5" fmla="*/ 90 h 180"/>
                  <a:gd name="T6" fmla="*/ 90 w 180"/>
                  <a:gd name="T7" fmla="*/ 0 h 180"/>
                  <a:gd name="T8" fmla="*/ 180 w 180"/>
                  <a:gd name="T9" fmla="*/ 90 h 180"/>
                </a:gdLst>
                <a:ahLst/>
                <a:cxnLst>
                  <a:cxn ang="0">
                    <a:pos x="T0" y="T1"/>
                  </a:cxn>
                  <a:cxn ang="0">
                    <a:pos x="T2" y="T3"/>
                  </a:cxn>
                  <a:cxn ang="0">
                    <a:pos x="T4" y="T5"/>
                  </a:cxn>
                  <a:cxn ang="0">
                    <a:pos x="T6" y="T7"/>
                  </a:cxn>
                  <a:cxn ang="0">
                    <a:pos x="T8" y="T9"/>
                  </a:cxn>
                </a:cxnLst>
                <a:rect l="0" t="0" r="r" b="b"/>
                <a:pathLst>
                  <a:path w="180" h="180">
                    <a:moveTo>
                      <a:pt x="180" y="90"/>
                    </a:moveTo>
                    <a:cubicBezTo>
                      <a:pt x="180" y="140"/>
                      <a:pt x="139" y="180"/>
                      <a:pt x="89" y="180"/>
                    </a:cubicBezTo>
                    <a:cubicBezTo>
                      <a:pt x="40" y="180"/>
                      <a:pt x="0" y="140"/>
                      <a:pt x="0" y="90"/>
                    </a:cubicBezTo>
                    <a:cubicBezTo>
                      <a:pt x="0" y="40"/>
                      <a:pt x="40" y="0"/>
                      <a:pt x="90" y="0"/>
                    </a:cubicBezTo>
                    <a:cubicBezTo>
                      <a:pt x="140" y="0"/>
                      <a:pt x="180" y="41"/>
                      <a:pt x="180" y="90"/>
                    </a:cubicBezTo>
                    <a:close/>
                  </a:path>
                </a:pathLst>
              </a:cu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2" name="Oval 82">
                <a:extLst>
                  <a:ext uri="{FF2B5EF4-FFF2-40B4-BE49-F238E27FC236}">
                    <a16:creationId xmlns:a16="http://schemas.microsoft.com/office/drawing/2014/main" id="{29514EA4-238E-41F7-B324-48AD173029AA}"/>
                  </a:ext>
                </a:extLst>
              </p:cNvPr>
              <p:cNvSpPr>
                <a:spLocks noChangeArrowheads="1"/>
              </p:cNvSpPr>
              <p:nvPr userDrawn="1"/>
            </p:nvSpPr>
            <p:spPr bwMode="auto">
              <a:xfrm>
                <a:off x="2112" y="1867"/>
                <a:ext cx="93" cy="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3" name="Oval 83">
                <a:extLst>
                  <a:ext uri="{FF2B5EF4-FFF2-40B4-BE49-F238E27FC236}">
                    <a16:creationId xmlns:a16="http://schemas.microsoft.com/office/drawing/2014/main" id="{CCE0C5FC-3CE5-4A65-9488-04ACFD564394}"/>
                  </a:ext>
                </a:extLst>
              </p:cNvPr>
              <p:cNvSpPr>
                <a:spLocks noChangeArrowheads="1"/>
              </p:cNvSpPr>
              <p:nvPr userDrawn="1"/>
            </p:nvSpPr>
            <p:spPr bwMode="auto">
              <a:xfrm>
                <a:off x="2205" y="1867"/>
                <a:ext cx="92"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4" name="Oval 84">
                <a:extLst>
                  <a:ext uri="{FF2B5EF4-FFF2-40B4-BE49-F238E27FC236}">
                    <a16:creationId xmlns:a16="http://schemas.microsoft.com/office/drawing/2014/main" id="{A15EE212-0B0D-4925-907A-61161101857E}"/>
                  </a:ext>
                </a:extLst>
              </p:cNvPr>
              <p:cNvSpPr>
                <a:spLocks noChangeArrowheads="1"/>
              </p:cNvSpPr>
              <p:nvPr userDrawn="1"/>
            </p:nvSpPr>
            <p:spPr bwMode="auto">
              <a:xfrm>
                <a:off x="2205" y="1963"/>
                <a:ext cx="92" cy="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5" name="Oval 85">
                <a:extLst>
                  <a:ext uri="{FF2B5EF4-FFF2-40B4-BE49-F238E27FC236}">
                    <a16:creationId xmlns:a16="http://schemas.microsoft.com/office/drawing/2014/main" id="{EDD11CA3-B07F-40E6-9A5B-06874233490F}"/>
                  </a:ext>
                </a:extLst>
              </p:cNvPr>
              <p:cNvSpPr>
                <a:spLocks noChangeArrowheads="1"/>
              </p:cNvSpPr>
              <p:nvPr userDrawn="1"/>
            </p:nvSpPr>
            <p:spPr bwMode="auto">
              <a:xfrm>
                <a:off x="2112" y="1963"/>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6" name="Oval 86">
                <a:extLst>
                  <a:ext uri="{FF2B5EF4-FFF2-40B4-BE49-F238E27FC236}">
                    <a16:creationId xmlns:a16="http://schemas.microsoft.com/office/drawing/2014/main" id="{585CA3B7-F3C7-4FAD-9F6D-C49F9CE4915C}"/>
                  </a:ext>
                </a:extLst>
              </p:cNvPr>
              <p:cNvSpPr>
                <a:spLocks noChangeArrowheads="1"/>
              </p:cNvSpPr>
              <p:nvPr userDrawn="1"/>
            </p:nvSpPr>
            <p:spPr bwMode="auto">
              <a:xfrm>
                <a:off x="3053" y="2629"/>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7" name="Freeform 87">
                <a:extLst>
                  <a:ext uri="{FF2B5EF4-FFF2-40B4-BE49-F238E27FC236}">
                    <a16:creationId xmlns:a16="http://schemas.microsoft.com/office/drawing/2014/main" id="{B54B1EF2-C971-4BAB-9803-5E3C81EDF16E}"/>
                  </a:ext>
                </a:extLst>
              </p:cNvPr>
              <p:cNvSpPr>
                <a:spLocks/>
              </p:cNvSpPr>
              <p:nvPr userDrawn="1"/>
            </p:nvSpPr>
            <p:spPr bwMode="auto">
              <a:xfrm>
                <a:off x="3245" y="2620"/>
                <a:ext cx="106" cy="106"/>
              </a:xfrm>
              <a:custGeom>
                <a:avLst/>
                <a:gdLst>
                  <a:gd name="T0" fmla="*/ 87 w 99"/>
                  <a:gd name="T1" fmla="*/ 28 h 99"/>
                  <a:gd name="T2" fmla="*/ 71 w 99"/>
                  <a:gd name="T3" fmla="*/ 87 h 99"/>
                  <a:gd name="T4" fmla="*/ 12 w 99"/>
                  <a:gd name="T5" fmla="*/ 71 h 99"/>
                  <a:gd name="T6" fmla="*/ 28 w 99"/>
                  <a:gd name="T7" fmla="*/ 12 h 99"/>
                  <a:gd name="T8" fmla="*/ 87 w 99"/>
                  <a:gd name="T9" fmla="*/ 28 h 99"/>
                </a:gdLst>
                <a:ahLst/>
                <a:cxnLst>
                  <a:cxn ang="0">
                    <a:pos x="T0" y="T1"/>
                  </a:cxn>
                  <a:cxn ang="0">
                    <a:pos x="T2" y="T3"/>
                  </a:cxn>
                  <a:cxn ang="0">
                    <a:pos x="T4" y="T5"/>
                  </a:cxn>
                  <a:cxn ang="0">
                    <a:pos x="T6" y="T7"/>
                  </a:cxn>
                  <a:cxn ang="0">
                    <a:pos x="T8" y="T9"/>
                  </a:cxn>
                </a:cxnLst>
                <a:rect l="0" t="0" r="r" b="b"/>
                <a:pathLst>
                  <a:path w="99" h="99">
                    <a:moveTo>
                      <a:pt x="87" y="28"/>
                    </a:moveTo>
                    <a:cubicBezTo>
                      <a:pt x="99" y="48"/>
                      <a:pt x="92" y="75"/>
                      <a:pt x="71" y="87"/>
                    </a:cubicBezTo>
                    <a:cubicBezTo>
                      <a:pt x="50" y="99"/>
                      <a:pt x="24" y="92"/>
                      <a:pt x="12" y="71"/>
                    </a:cubicBezTo>
                    <a:cubicBezTo>
                      <a:pt x="0" y="50"/>
                      <a:pt x="7" y="24"/>
                      <a:pt x="28" y="12"/>
                    </a:cubicBezTo>
                    <a:cubicBezTo>
                      <a:pt x="48" y="0"/>
                      <a:pt x="75" y="7"/>
                      <a:pt x="87" y="28"/>
                    </a:cubicBezTo>
                    <a:close/>
                  </a:path>
                </a:pathLst>
              </a:cu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8" name="Oval 88">
                <a:extLst>
                  <a:ext uri="{FF2B5EF4-FFF2-40B4-BE49-F238E27FC236}">
                    <a16:creationId xmlns:a16="http://schemas.microsoft.com/office/drawing/2014/main" id="{A001B830-0721-493F-A875-AF48CED8763F}"/>
                  </a:ext>
                </a:extLst>
              </p:cNvPr>
              <p:cNvSpPr>
                <a:spLocks noChangeArrowheads="1"/>
              </p:cNvSpPr>
              <p:nvPr userDrawn="1"/>
            </p:nvSpPr>
            <p:spPr bwMode="auto">
              <a:xfrm>
                <a:off x="3349" y="2626"/>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9" name="Oval 89">
                <a:extLst>
                  <a:ext uri="{FF2B5EF4-FFF2-40B4-BE49-F238E27FC236}">
                    <a16:creationId xmlns:a16="http://schemas.microsoft.com/office/drawing/2014/main" id="{1A18911E-606F-436A-8BE5-217131C23E48}"/>
                  </a:ext>
                </a:extLst>
              </p:cNvPr>
              <p:cNvSpPr>
                <a:spLocks noChangeArrowheads="1"/>
              </p:cNvSpPr>
              <p:nvPr userDrawn="1"/>
            </p:nvSpPr>
            <p:spPr bwMode="auto">
              <a:xfrm>
                <a:off x="3349" y="2722"/>
                <a:ext cx="93" cy="94"/>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0" name="Oval 90">
                <a:extLst>
                  <a:ext uri="{FF2B5EF4-FFF2-40B4-BE49-F238E27FC236}">
                    <a16:creationId xmlns:a16="http://schemas.microsoft.com/office/drawing/2014/main" id="{63188566-9190-42C8-8798-C765F1B75B13}"/>
                  </a:ext>
                </a:extLst>
              </p:cNvPr>
              <p:cNvSpPr>
                <a:spLocks noChangeArrowheads="1"/>
              </p:cNvSpPr>
              <p:nvPr userDrawn="1"/>
            </p:nvSpPr>
            <p:spPr bwMode="auto">
              <a:xfrm>
                <a:off x="3251" y="2722"/>
                <a:ext cx="94" cy="94"/>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1" name="Oval 91">
                <a:extLst>
                  <a:ext uri="{FF2B5EF4-FFF2-40B4-BE49-F238E27FC236}">
                    <a16:creationId xmlns:a16="http://schemas.microsoft.com/office/drawing/2014/main" id="{FD5B316D-0A54-4008-BC22-69ECF4C111A3}"/>
                  </a:ext>
                </a:extLst>
              </p:cNvPr>
              <p:cNvSpPr>
                <a:spLocks noChangeArrowheads="1"/>
              </p:cNvSpPr>
              <p:nvPr userDrawn="1"/>
            </p:nvSpPr>
            <p:spPr bwMode="auto">
              <a:xfrm>
                <a:off x="3255" y="2428"/>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2" name="Oval 92">
                <a:extLst>
                  <a:ext uri="{FF2B5EF4-FFF2-40B4-BE49-F238E27FC236}">
                    <a16:creationId xmlns:a16="http://schemas.microsoft.com/office/drawing/2014/main" id="{33D96610-6609-400E-A436-10A909B9A53D}"/>
                  </a:ext>
                </a:extLst>
              </p:cNvPr>
              <p:cNvSpPr>
                <a:spLocks noChangeArrowheads="1"/>
              </p:cNvSpPr>
              <p:nvPr userDrawn="1"/>
            </p:nvSpPr>
            <p:spPr bwMode="auto">
              <a:xfrm>
                <a:off x="3161" y="2433"/>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3" name="Oval 93">
                <a:extLst>
                  <a:ext uri="{FF2B5EF4-FFF2-40B4-BE49-F238E27FC236}">
                    <a16:creationId xmlns:a16="http://schemas.microsoft.com/office/drawing/2014/main" id="{45915F58-6A7C-40CB-8AA5-ABFC38E8838D}"/>
                  </a:ext>
                </a:extLst>
              </p:cNvPr>
              <p:cNvSpPr>
                <a:spLocks noChangeArrowheads="1"/>
              </p:cNvSpPr>
              <p:nvPr userDrawn="1"/>
            </p:nvSpPr>
            <p:spPr bwMode="auto">
              <a:xfrm>
                <a:off x="2960" y="2065"/>
                <a:ext cx="92"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4" name="Oval 94">
                <a:extLst>
                  <a:ext uri="{FF2B5EF4-FFF2-40B4-BE49-F238E27FC236}">
                    <a16:creationId xmlns:a16="http://schemas.microsoft.com/office/drawing/2014/main" id="{03BFA63F-06E2-4DF4-BE0F-A4F70952B35F}"/>
                  </a:ext>
                </a:extLst>
              </p:cNvPr>
              <p:cNvSpPr>
                <a:spLocks noChangeArrowheads="1"/>
              </p:cNvSpPr>
              <p:nvPr userDrawn="1"/>
            </p:nvSpPr>
            <p:spPr bwMode="auto">
              <a:xfrm>
                <a:off x="3068" y="2433"/>
                <a:ext cx="93" cy="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5" name="Oval 95">
                <a:extLst>
                  <a:ext uri="{FF2B5EF4-FFF2-40B4-BE49-F238E27FC236}">
                    <a16:creationId xmlns:a16="http://schemas.microsoft.com/office/drawing/2014/main" id="{572AF859-966E-48CD-A840-DAF809D90BFD}"/>
                  </a:ext>
                </a:extLst>
              </p:cNvPr>
              <p:cNvSpPr>
                <a:spLocks noChangeArrowheads="1"/>
              </p:cNvSpPr>
              <p:nvPr userDrawn="1"/>
            </p:nvSpPr>
            <p:spPr bwMode="auto">
              <a:xfrm>
                <a:off x="3077" y="1962"/>
                <a:ext cx="93" cy="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6" name="Oval 96">
                <a:extLst>
                  <a:ext uri="{FF2B5EF4-FFF2-40B4-BE49-F238E27FC236}">
                    <a16:creationId xmlns:a16="http://schemas.microsoft.com/office/drawing/2014/main" id="{6BD415D6-DC38-4189-B776-1629F8A80194}"/>
                  </a:ext>
                </a:extLst>
              </p:cNvPr>
              <p:cNvSpPr>
                <a:spLocks noChangeArrowheads="1"/>
              </p:cNvSpPr>
              <p:nvPr userDrawn="1"/>
            </p:nvSpPr>
            <p:spPr bwMode="auto">
              <a:xfrm>
                <a:off x="3068" y="2530"/>
                <a:ext cx="93" cy="93"/>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7" name="Oval 97">
                <a:extLst>
                  <a:ext uri="{FF2B5EF4-FFF2-40B4-BE49-F238E27FC236}">
                    <a16:creationId xmlns:a16="http://schemas.microsoft.com/office/drawing/2014/main" id="{716D7BF8-A30A-4DC6-97B6-E585AB8B18D9}"/>
                  </a:ext>
                </a:extLst>
              </p:cNvPr>
              <p:cNvSpPr>
                <a:spLocks noChangeArrowheads="1"/>
              </p:cNvSpPr>
              <p:nvPr userDrawn="1"/>
            </p:nvSpPr>
            <p:spPr bwMode="auto">
              <a:xfrm>
                <a:off x="3161" y="2530"/>
                <a:ext cx="93" cy="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8" name="Oval 98">
                <a:extLst>
                  <a:ext uri="{FF2B5EF4-FFF2-40B4-BE49-F238E27FC236}">
                    <a16:creationId xmlns:a16="http://schemas.microsoft.com/office/drawing/2014/main" id="{9194E52D-9C11-4479-BECC-72864B41E9BF}"/>
                  </a:ext>
                </a:extLst>
              </p:cNvPr>
              <p:cNvSpPr>
                <a:spLocks noChangeArrowheads="1"/>
              </p:cNvSpPr>
              <p:nvPr userDrawn="1"/>
            </p:nvSpPr>
            <p:spPr bwMode="auto">
              <a:xfrm>
                <a:off x="6528" y="2064"/>
                <a:ext cx="1151" cy="1150"/>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9" name="Oval 99">
                <a:extLst>
                  <a:ext uri="{FF2B5EF4-FFF2-40B4-BE49-F238E27FC236}">
                    <a16:creationId xmlns:a16="http://schemas.microsoft.com/office/drawing/2014/main" id="{C485F5D3-9F91-44C6-B591-2558575E611D}"/>
                  </a:ext>
                </a:extLst>
              </p:cNvPr>
              <p:cNvSpPr>
                <a:spLocks noChangeArrowheads="1"/>
              </p:cNvSpPr>
              <p:nvPr userDrawn="1"/>
            </p:nvSpPr>
            <p:spPr bwMode="auto">
              <a:xfrm>
                <a:off x="6330" y="3017"/>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0" name="Oval 100">
                <a:extLst>
                  <a:ext uri="{FF2B5EF4-FFF2-40B4-BE49-F238E27FC236}">
                    <a16:creationId xmlns:a16="http://schemas.microsoft.com/office/drawing/2014/main" id="{84425A4C-4814-426A-8F46-592EC598B67A}"/>
                  </a:ext>
                </a:extLst>
              </p:cNvPr>
              <p:cNvSpPr>
                <a:spLocks noChangeArrowheads="1"/>
              </p:cNvSpPr>
              <p:nvPr userDrawn="1"/>
            </p:nvSpPr>
            <p:spPr bwMode="auto">
              <a:xfrm>
                <a:off x="6129" y="3017"/>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1" name="Oval 101">
                <a:extLst>
                  <a:ext uri="{FF2B5EF4-FFF2-40B4-BE49-F238E27FC236}">
                    <a16:creationId xmlns:a16="http://schemas.microsoft.com/office/drawing/2014/main" id="{748CC4DA-2377-446A-ABB0-AE887C94084B}"/>
                  </a:ext>
                </a:extLst>
              </p:cNvPr>
              <p:cNvSpPr>
                <a:spLocks noChangeArrowheads="1"/>
              </p:cNvSpPr>
              <p:nvPr userDrawn="1"/>
            </p:nvSpPr>
            <p:spPr bwMode="auto">
              <a:xfrm>
                <a:off x="5751" y="2824"/>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2" name="Oval 102">
                <a:extLst>
                  <a:ext uri="{FF2B5EF4-FFF2-40B4-BE49-F238E27FC236}">
                    <a16:creationId xmlns:a16="http://schemas.microsoft.com/office/drawing/2014/main" id="{3D9B7961-10C4-4FC7-83FA-EAD44BB94415}"/>
                  </a:ext>
                </a:extLst>
              </p:cNvPr>
              <p:cNvSpPr>
                <a:spLocks noChangeArrowheads="1"/>
              </p:cNvSpPr>
              <p:nvPr userDrawn="1"/>
            </p:nvSpPr>
            <p:spPr bwMode="auto">
              <a:xfrm>
                <a:off x="6137" y="2444"/>
                <a:ext cx="386" cy="385"/>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3" name="Oval 103">
                <a:extLst>
                  <a:ext uri="{FF2B5EF4-FFF2-40B4-BE49-F238E27FC236}">
                    <a16:creationId xmlns:a16="http://schemas.microsoft.com/office/drawing/2014/main" id="{F8FAF395-FCB5-43C9-8013-FE45A56CF0DE}"/>
                  </a:ext>
                </a:extLst>
              </p:cNvPr>
              <p:cNvSpPr>
                <a:spLocks noChangeArrowheads="1"/>
              </p:cNvSpPr>
              <p:nvPr userDrawn="1"/>
            </p:nvSpPr>
            <p:spPr bwMode="auto">
              <a:xfrm>
                <a:off x="5756" y="2442"/>
                <a:ext cx="379" cy="379"/>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4" name="Oval 104">
                <a:extLst>
                  <a:ext uri="{FF2B5EF4-FFF2-40B4-BE49-F238E27FC236}">
                    <a16:creationId xmlns:a16="http://schemas.microsoft.com/office/drawing/2014/main" id="{A4191E05-86AF-425E-9166-4CD21641F4AA}"/>
                  </a:ext>
                </a:extLst>
              </p:cNvPr>
              <p:cNvSpPr>
                <a:spLocks noChangeArrowheads="1"/>
              </p:cNvSpPr>
              <p:nvPr userDrawn="1"/>
            </p:nvSpPr>
            <p:spPr bwMode="auto">
              <a:xfrm>
                <a:off x="5382" y="2441"/>
                <a:ext cx="373" cy="37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5" name="Oval 105">
                <a:extLst>
                  <a:ext uri="{FF2B5EF4-FFF2-40B4-BE49-F238E27FC236}">
                    <a16:creationId xmlns:a16="http://schemas.microsoft.com/office/drawing/2014/main" id="{30D3B707-9E3B-4982-8FEA-23299566AA4F}"/>
                  </a:ext>
                </a:extLst>
              </p:cNvPr>
              <p:cNvSpPr>
                <a:spLocks noChangeArrowheads="1"/>
              </p:cNvSpPr>
              <p:nvPr userDrawn="1"/>
            </p:nvSpPr>
            <p:spPr bwMode="auto">
              <a:xfrm>
                <a:off x="4989" y="2429"/>
                <a:ext cx="386" cy="385"/>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6" name="Oval 106">
                <a:extLst>
                  <a:ext uri="{FF2B5EF4-FFF2-40B4-BE49-F238E27FC236}">
                    <a16:creationId xmlns:a16="http://schemas.microsoft.com/office/drawing/2014/main" id="{EB246EDE-CE1C-4A4F-8757-ECF39D9F6A3F}"/>
                  </a:ext>
                </a:extLst>
              </p:cNvPr>
              <p:cNvSpPr>
                <a:spLocks noChangeArrowheads="1"/>
              </p:cNvSpPr>
              <p:nvPr userDrawn="1"/>
            </p:nvSpPr>
            <p:spPr bwMode="auto">
              <a:xfrm>
                <a:off x="4589" y="2041"/>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7" name="Oval 107">
                <a:extLst>
                  <a:ext uri="{FF2B5EF4-FFF2-40B4-BE49-F238E27FC236}">
                    <a16:creationId xmlns:a16="http://schemas.microsoft.com/office/drawing/2014/main" id="{944E5831-BE89-4488-8394-B95EB6A85E76}"/>
                  </a:ext>
                </a:extLst>
              </p:cNvPr>
              <p:cNvSpPr>
                <a:spLocks noChangeArrowheads="1"/>
              </p:cNvSpPr>
              <p:nvPr userDrawn="1"/>
            </p:nvSpPr>
            <p:spPr bwMode="auto">
              <a:xfrm>
                <a:off x="4225" y="1681"/>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8" name="Oval 108">
                <a:extLst>
                  <a:ext uri="{FF2B5EF4-FFF2-40B4-BE49-F238E27FC236}">
                    <a16:creationId xmlns:a16="http://schemas.microsoft.com/office/drawing/2014/main" id="{E8D934F7-99EE-4BE3-8999-6DE2DB7953E5}"/>
                  </a:ext>
                </a:extLst>
              </p:cNvPr>
              <p:cNvSpPr>
                <a:spLocks noChangeArrowheads="1"/>
              </p:cNvSpPr>
              <p:nvPr userDrawn="1"/>
            </p:nvSpPr>
            <p:spPr bwMode="auto">
              <a:xfrm>
                <a:off x="3825" y="1678"/>
                <a:ext cx="386" cy="386"/>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9" name="Oval 109">
                <a:extLst>
                  <a:ext uri="{FF2B5EF4-FFF2-40B4-BE49-F238E27FC236}">
                    <a16:creationId xmlns:a16="http://schemas.microsoft.com/office/drawing/2014/main" id="{CA875531-9A21-467A-89C5-E76E46EF7EA6}"/>
                  </a:ext>
                </a:extLst>
              </p:cNvPr>
              <p:cNvSpPr>
                <a:spLocks noChangeArrowheads="1"/>
              </p:cNvSpPr>
              <p:nvPr userDrawn="1"/>
            </p:nvSpPr>
            <p:spPr bwMode="auto">
              <a:xfrm>
                <a:off x="3825" y="1284"/>
                <a:ext cx="386" cy="385"/>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0" name="Oval 110">
                <a:extLst>
                  <a:ext uri="{FF2B5EF4-FFF2-40B4-BE49-F238E27FC236}">
                    <a16:creationId xmlns:a16="http://schemas.microsoft.com/office/drawing/2014/main" id="{B59CFB8A-4A13-40AA-8A9C-70996DB4E77D}"/>
                  </a:ext>
                </a:extLst>
              </p:cNvPr>
              <p:cNvSpPr>
                <a:spLocks noChangeArrowheads="1"/>
              </p:cNvSpPr>
              <p:nvPr userDrawn="1"/>
            </p:nvSpPr>
            <p:spPr bwMode="auto">
              <a:xfrm>
                <a:off x="4212" y="895"/>
                <a:ext cx="386" cy="386"/>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1" name="Oval 111">
                <a:extLst>
                  <a:ext uri="{FF2B5EF4-FFF2-40B4-BE49-F238E27FC236}">
                    <a16:creationId xmlns:a16="http://schemas.microsoft.com/office/drawing/2014/main" id="{942C5586-FCE3-4274-B79B-096E3ADDC92D}"/>
                  </a:ext>
                </a:extLst>
              </p:cNvPr>
              <p:cNvSpPr>
                <a:spLocks noChangeArrowheads="1"/>
              </p:cNvSpPr>
              <p:nvPr userDrawn="1"/>
            </p:nvSpPr>
            <p:spPr bwMode="auto">
              <a:xfrm>
                <a:off x="4600" y="895"/>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2" name="Oval 112">
                <a:extLst>
                  <a:ext uri="{FF2B5EF4-FFF2-40B4-BE49-F238E27FC236}">
                    <a16:creationId xmlns:a16="http://schemas.microsoft.com/office/drawing/2014/main" id="{416F3E3D-7AB3-4DEB-B573-6CAC7A6C8FCA}"/>
                  </a:ext>
                </a:extLst>
              </p:cNvPr>
              <p:cNvSpPr>
                <a:spLocks noChangeArrowheads="1"/>
              </p:cNvSpPr>
              <p:nvPr userDrawn="1"/>
            </p:nvSpPr>
            <p:spPr bwMode="auto">
              <a:xfrm>
                <a:off x="4984" y="895"/>
                <a:ext cx="386" cy="386"/>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3" name="Oval 113">
                <a:extLst>
                  <a:ext uri="{FF2B5EF4-FFF2-40B4-BE49-F238E27FC236}">
                    <a16:creationId xmlns:a16="http://schemas.microsoft.com/office/drawing/2014/main" id="{1D1E7C00-7140-43C4-BEDE-6B55535CF0EF}"/>
                  </a:ext>
                </a:extLst>
              </p:cNvPr>
              <p:cNvSpPr>
                <a:spLocks noChangeArrowheads="1"/>
              </p:cNvSpPr>
              <p:nvPr userDrawn="1"/>
            </p:nvSpPr>
            <p:spPr bwMode="auto">
              <a:xfrm>
                <a:off x="5370" y="895"/>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4" name="Oval 114">
                <a:extLst>
                  <a:ext uri="{FF2B5EF4-FFF2-40B4-BE49-F238E27FC236}">
                    <a16:creationId xmlns:a16="http://schemas.microsoft.com/office/drawing/2014/main" id="{CBAAC873-861B-4333-8E67-0026AD40999E}"/>
                  </a:ext>
                </a:extLst>
              </p:cNvPr>
              <p:cNvSpPr>
                <a:spLocks noChangeArrowheads="1"/>
              </p:cNvSpPr>
              <p:nvPr userDrawn="1"/>
            </p:nvSpPr>
            <p:spPr bwMode="auto">
              <a:xfrm>
                <a:off x="5756" y="895"/>
                <a:ext cx="386" cy="386"/>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5" name="Oval 115">
                <a:extLst>
                  <a:ext uri="{FF2B5EF4-FFF2-40B4-BE49-F238E27FC236}">
                    <a16:creationId xmlns:a16="http://schemas.microsoft.com/office/drawing/2014/main" id="{EF52B4BD-D903-4458-932A-927D2E2FA350}"/>
                  </a:ext>
                </a:extLst>
              </p:cNvPr>
              <p:cNvSpPr>
                <a:spLocks noChangeArrowheads="1"/>
              </p:cNvSpPr>
              <p:nvPr userDrawn="1"/>
            </p:nvSpPr>
            <p:spPr bwMode="auto">
              <a:xfrm>
                <a:off x="6137" y="1283"/>
                <a:ext cx="386" cy="385"/>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6" name="Oval 116">
                <a:extLst>
                  <a:ext uri="{FF2B5EF4-FFF2-40B4-BE49-F238E27FC236}">
                    <a16:creationId xmlns:a16="http://schemas.microsoft.com/office/drawing/2014/main" id="{64162EFF-D3D4-45B5-B9D9-9E2F723AF31E}"/>
                  </a:ext>
                </a:extLst>
              </p:cNvPr>
              <p:cNvSpPr>
                <a:spLocks noChangeArrowheads="1"/>
              </p:cNvSpPr>
              <p:nvPr userDrawn="1"/>
            </p:nvSpPr>
            <p:spPr bwMode="auto">
              <a:xfrm>
                <a:off x="6137" y="1668"/>
                <a:ext cx="382" cy="38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7" name="Oval 117">
                <a:extLst>
                  <a:ext uri="{FF2B5EF4-FFF2-40B4-BE49-F238E27FC236}">
                    <a16:creationId xmlns:a16="http://schemas.microsoft.com/office/drawing/2014/main" id="{E951730E-14A7-44B6-95BF-E7B3943670A0}"/>
                  </a:ext>
                </a:extLst>
              </p:cNvPr>
              <p:cNvSpPr>
                <a:spLocks noChangeArrowheads="1"/>
              </p:cNvSpPr>
              <p:nvPr userDrawn="1"/>
            </p:nvSpPr>
            <p:spPr bwMode="auto">
              <a:xfrm>
                <a:off x="6142" y="2054"/>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8" name="Oval 118">
                <a:extLst>
                  <a:ext uri="{FF2B5EF4-FFF2-40B4-BE49-F238E27FC236}">
                    <a16:creationId xmlns:a16="http://schemas.microsoft.com/office/drawing/2014/main" id="{4B6A469A-A0D4-4D7F-B0D6-56CFBE6DBBFD}"/>
                  </a:ext>
                </a:extLst>
              </p:cNvPr>
              <p:cNvSpPr>
                <a:spLocks noChangeArrowheads="1"/>
              </p:cNvSpPr>
              <p:nvPr userDrawn="1"/>
            </p:nvSpPr>
            <p:spPr bwMode="auto">
              <a:xfrm>
                <a:off x="5746" y="1676"/>
                <a:ext cx="379" cy="378"/>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9" name="Oval 119">
                <a:extLst>
                  <a:ext uri="{FF2B5EF4-FFF2-40B4-BE49-F238E27FC236}">
                    <a16:creationId xmlns:a16="http://schemas.microsoft.com/office/drawing/2014/main" id="{45CF3B71-E623-4AA2-988F-26FE3E3BC76E}"/>
                  </a:ext>
                </a:extLst>
              </p:cNvPr>
              <p:cNvSpPr>
                <a:spLocks noChangeArrowheads="1"/>
              </p:cNvSpPr>
              <p:nvPr userDrawn="1"/>
            </p:nvSpPr>
            <p:spPr bwMode="auto">
              <a:xfrm>
                <a:off x="5757" y="2062"/>
                <a:ext cx="372" cy="371"/>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0" name="Oval 120">
                <a:extLst>
                  <a:ext uri="{FF2B5EF4-FFF2-40B4-BE49-F238E27FC236}">
                    <a16:creationId xmlns:a16="http://schemas.microsoft.com/office/drawing/2014/main" id="{AE556743-B91A-47BA-97C2-20E3833F3E86}"/>
                  </a:ext>
                </a:extLst>
              </p:cNvPr>
              <p:cNvSpPr>
                <a:spLocks noChangeArrowheads="1"/>
              </p:cNvSpPr>
              <p:nvPr userDrawn="1"/>
            </p:nvSpPr>
            <p:spPr bwMode="auto">
              <a:xfrm>
                <a:off x="5751" y="1287"/>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1" name="Oval 121">
                <a:extLst>
                  <a:ext uri="{FF2B5EF4-FFF2-40B4-BE49-F238E27FC236}">
                    <a16:creationId xmlns:a16="http://schemas.microsoft.com/office/drawing/2014/main" id="{1850EA06-83D3-4D41-AD4B-468F5E1D2BF7}"/>
                  </a:ext>
                </a:extLst>
              </p:cNvPr>
              <p:cNvSpPr>
                <a:spLocks noChangeArrowheads="1"/>
              </p:cNvSpPr>
              <p:nvPr userDrawn="1"/>
            </p:nvSpPr>
            <p:spPr bwMode="auto">
              <a:xfrm>
                <a:off x="6523" y="1660"/>
                <a:ext cx="382" cy="381"/>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2" name="Oval 122">
                <a:extLst>
                  <a:ext uri="{FF2B5EF4-FFF2-40B4-BE49-F238E27FC236}">
                    <a16:creationId xmlns:a16="http://schemas.microsoft.com/office/drawing/2014/main" id="{980E9EAC-C217-4CC6-8AE1-070F12C94D47}"/>
                  </a:ext>
                </a:extLst>
              </p:cNvPr>
              <p:cNvSpPr>
                <a:spLocks noChangeArrowheads="1"/>
              </p:cNvSpPr>
              <p:nvPr userDrawn="1"/>
            </p:nvSpPr>
            <p:spPr bwMode="auto">
              <a:xfrm>
                <a:off x="6909" y="1660"/>
                <a:ext cx="371" cy="37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3" name="Oval 123">
                <a:extLst>
                  <a:ext uri="{FF2B5EF4-FFF2-40B4-BE49-F238E27FC236}">
                    <a16:creationId xmlns:a16="http://schemas.microsoft.com/office/drawing/2014/main" id="{02CF9430-83B4-4F05-A79F-07E76280B01E}"/>
                  </a:ext>
                </a:extLst>
              </p:cNvPr>
              <p:cNvSpPr>
                <a:spLocks noChangeArrowheads="1"/>
              </p:cNvSpPr>
              <p:nvPr userDrawn="1"/>
            </p:nvSpPr>
            <p:spPr bwMode="auto">
              <a:xfrm>
                <a:off x="6507" y="895"/>
                <a:ext cx="769" cy="768"/>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4" name="Oval 124">
                <a:extLst>
                  <a:ext uri="{FF2B5EF4-FFF2-40B4-BE49-F238E27FC236}">
                    <a16:creationId xmlns:a16="http://schemas.microsoft.com/office/drawing/2014/main" id="{2ACA26B7-5771-4683-BB9F-893DBDC2FACB}"/>
                  </a:ext>
                </a:extLst>
              </p:cNvPr>
              <p:cNvSpPr>
                <a:spLocks noChangeArrowheads="1"/>
              </p:cNvSpPr>
              <p:nvPr userDrawn="1"/>
            </p:nvSpPr>
            <p:spPr bwMode="auto">
              <a:xfrm>
                <a:off x="7282" y="1287"/>
                <a:ext cx="386" cy="386"/>
              </a:xfrm>
              <a:prstGeom prst="ellipse">
                <a:avLst/>
              </a:prstGeom>
              <a:solidFill>
                <a:srgbClr val="50FE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5" name="Oval 125">
                <a:extLst>
                  <a:ext uri="{FF2B5EF4-FFF2-40B4-BE49-F238E27FC236}">
                    <a16:creationId xmlns:a16="http://schemas.microsoft.com/office/drawing/2014/main" id="{04707291-8965-4EDE-AD9D-07F723747346}"/>
                  </a:ext>
                </a:extLst>
              </p:cNvPr>
              <p:cNvSpPr>
                <a:spLocks noChangeArrowheads="1"/>
              </p:cNvSpPr>
              <p:nvPr userDrawn="1"/>
            </p:nvSpPr>
            <p:spPr bwMode="auto">
              <a:xfrm>
                <a:off x="4603" y="1276"/>
                <a:ext cx="767" cy="766"/>
              </a:xfrm>
              <a:prstGeom prst="ellipse">
                <a:avLst/>
              </a:prstGeom>
              <a:solidFill>
                <a:srgbClr val="FF6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6" name="Oval 126">
                <a:extLst>
                  <a:ext uri="{FF2B5EF4-FFF2-40B4-BE49-F238E27FC236}">
                    <a16:creationId xmlns:a16="http://schemas.microsoft.com/office/drawing/2014/main" id="{F935104A-7008-4899-953F-73CA778DB745}"/>
                  </a:ext>
                </a:extLst>
              </p:cNvPr>
              <p:cNvSpPr>
                <a:spLocks noChangeArrowheads="1"/>
              </p:cNvSpPr>
              <p:nvPr userDrawn="1"/>
            </p:nvSpPr>
            <p:spPr bwMode="auto">
              <a:xfrm>
                <a:off x="5366" y="2824"/>
                <a:ext cx="385"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7" name="Oval 127">
                <a:extLst>
                  <a:ext uri="{FF2B5EF4-FFF2-40B4-BE49-F238E27FC236}">
                    <a16:creationId xmlns:a16="http://schemas.microsoft.com/office/drawing/2014/main" id="{E755346F-6152-4FB2-AD3C-482B1CE9A2CA}"/>
                  </a:ext>
                </a:extLst>
              </p:cNvPr>
              <p:cNvSpPr>
                <a:spLocks noChangeArrowheads="1"/>
              </p:cNvSpPr>
              <p:nvPr userDrawn="1"/>
            </p:nvSpPr>
            <p:spPr bwMode="auto">
              <a:xfrm>
                <a:off x="4227" y="2824"/>
                <a:ext cx="386" cy="386"/>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8" name="Oval 128">
                <a:extLst>
                  <a:ext uri="{FF2B5EF4-FFF2-40B4-BE49-F238E27FC236}">
                    <a16:creationId xmlns:a16="http://schemas.microsoft.com/office/drawing/2014/main" id="{8796E5CD-8B9E-4974-812A-DF1BE8C59899}"/>
                  </a:ext>
                </a:extLst>
              </p:cNvPr>
              <p:cNvSpPr>
                <a:spLocks noChangeArrowheads="1"/>
              </p:cNvSpPr>
              <p:nvPr userDrawn="1"/>
            </p:nvSpPr>
            <p:spPr bwMode="auto">
              <a:xfrm>
                <a:off x="3834" y="2824"/>
                <a:ext cx="386" cy="386"/>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9" name="Oval 129">
                <a:extLst>
                  <a:ext uri="{FF2B5EF4-FFF2-40B4-BE49-F238E27FC236}">
                    <a16:creationId xmlns:a16="http://schemas.microsoft.com/office/drawing/2014/main" id="{84FC88CF-0CA1-4B1E-9B42-E49500FB5EC2}"/>
                  </a:ext>
                </a:extLst>
              </p:cNvPr>
              <p:cNvSpPr>
                <a:spLocks noChangeArrowheads="1"/>
              </p:cNvSpPr>
              <p:nvPr userDrawn="1"/>
            </p:nvSpPr>
            <p:spPr bwMode="auto">
              <a:xfrm>
                <a:off x="3834" y="2072"/>
                <a:ext cx="768" cy="768"/>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0" name="Oval 130">
                <a:extLst>
                  <a:ext uri="{FF2B5EF4-FFF2-40B4-BE49-F238E27FC236}">
                    <a16:creationId xmlns:a16="http://schemas.microsoft.com/office/drawing/2014/main" id="{9968F2B5-C570-44B8-97EE-9533F9909904}"/>
                  </a:ext>
                </a:extLst>
              </p:cNvPr>
              <p:cNvSpPr>
                <a:spLocks noChangeArrowheads="1"/>
              </p:cNvSpPr>
              <p:nvPr userDrawn="1"/>
            </p:nvSpPr>
            <p:spPr bwMode="auto">
              <a:xfrm>
                <a:off x="6330" y="2814"/>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1" name="Oval 131">
                <a:extLst>
                  <a:ext uri="{FF2B5EF4-FFF2-40B4-BE49-F238E27FC236}">
                    <a16:creationId xmlns:a16="http://schemas.microsoft.com/office/drawing/2014/main" id="{B696BBBA-18E9-4705-959F-8402D36DC62D}"/>
                  </a:ext>
                </a:extLst>
              </p:cNvPr>
              <p:cNvSpPr>
                <a:spLocks noChangeArrowheads="1"/>
              </p:cNvSpPr>
              <p:nvPr userDrawn="1"/>
            </p:nvSpPr>
            <p:spPr bwMode="auto">
              <a:xfrm>
                <a:off x="6129" y="2814"/>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2" name="Oval 132">
                <a:extLst>
                  <a:ext uri="{FF2B5EF4-FFF2-40B4-BE49-F238E27FC236}">
                    <a16:creationId xmlns:a16="http://schemas.microsoft.com/office/drawing/2014/main" id="{E6DB87F7-DE7B-4316-AA48-4E2C9644A7A8}"/>
                  </a:ext>
                </a:extLst>
              </p:cNvPr>
              <p:cNvSpPr>
                <a:spLocks noChangeArrowheads="1"/>
              </p:cNvSpPr>
              <p:nvPr userDrawn="1"/>
            </p:nvSpPr>
            <p:spPr bwMode="auto">
              <a:xfrm>
                <a:off x="5183" y="3017"/>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3" name="Oval 133">
                <a:extLst>
                  <a:ext uri="{FF2B5EF4-FFF2-40B4-BE49-F238E27FC236}">
                    <a16:creationId xmlns:a16="http://schemas.microsoft.com/office/drawing/2014/main" id="{A2B3DB73-5E5E-4CCC-93F1-AF6BDB9703B9}"/>
                  </a:ext>
                </a:extLst>
              </p:cNvPr>
              <p:cNvSpPr>
                <a:spLocks noChangeArrowheads="1"/>
              </p:cNvSpPr>
              <p:nvPr userDrawn="1"/>
            </p:nvSpPr>
            <p:spPr bwMode="auto">
              <a:xfrm>
                <a:off x="4990" y="3017"/>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4" name="Oval 134">
                <a:extLst>
                  <a:ext uri="{FF2B5EF4-FFF2-40B4-BE49-F238E27FC236}">
                    <a16:creationId xmlns:a16="http://schemas.microsoft.com/office/drawing/2014/main" id="{562E4050-93BA-447D-87DD-C39D0C9A3117}"/>
                  </a:ext>
                </a:extLst>
              </p:cNvPr>
              <p:cNvSpPr>
                <a:spLocks noChangeArrowheads="1"/>
              </p:cNvSpPr>
              <p:nvPr userDrawn="1"/>
            </p:nvSpPr>
            <p:spPr bwMode="auto">
              <a:xfrm>
                <a:off x="5183" y="2814"/>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5" name="Oval 135">
                <a:extLst>
                  <a:ext uri="{FF2B5EF4-FFF2-40B4-BE49-F238E27FC236}">
                    <a16:creationId xmlns:a16="http://schemas.microsoft.com/office/drawing/2014/main" id="{77B0038B-E353-4F46-A7ED-3E7F040E7D31}"/>
                  </a:ext>
                </a:extLst>
              </p:cNvPr>
              <p:cNvSpPr>
                <a:spLocks noChangeArrowheads="1"/>
              </p:cNvSpPr>
              <p:nvPr userDrawn="1"/>
            </p:nvSpPr>
            <p:spPr bwMode="auto">
              <a:xfrm>
                <a:off x="4990" y="2814"/>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6" name="Oval 136">
                <a:extLst>
                  <a:ext uri="{FF2B5EF4-FFF2-40B4-BE49-F238E27FC236}">
                    <a16:creationId xmlns:a16="http://schemas.microsoft.com/office/drawing/2014/main" id="{4BEB422C-6577-4A04-B663-48C4A24530D6}"/>
                  </a:ext>
                </a:extLst>
              </p:cNvPr>
              <p:cNvSpPr>
                <a:spLocks noChangeArrowheads="1"/>
              </p:cNvSpPr>
              <p:nvPr userDrawn="1"/>
            </p:nvSpPr>
            <p:spPr bwMode="auto">
              <a:xfrm>
                <a:off x="4797" y="3017"/>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7" name="Oval 137">
                <a:extLst>
                  <a:ext uri="{FF2B5EF4-FFF2-40B4-BE49-F238E27FC236}">
                    <a16:creationId xmlns:a16="http://schemas.microsoft.com/office/drawing/2014/main" id="{FA0C1AD6-B808-4722-B05B-ADCB5AE0A7DC}"/>
                  </a:ext>
                </a:extLst>
              </p:cNvPr>
              <p:cNvSpPr>
                <a:spLocks noChangeArrowheads="1"/>
              </p:cNvSpPr>
              <p:nvPr userDrawn="1"/>
            </p:nvSpPr>
            <p:spPr bwMode="auto">
              <a:xfrm>
                <a:off x="4604" y="3017"/>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8" name="Oval 138">
                <a:extLst>
                  <a:ext uri="{FF2B5EF4-FFF2-40B4-BE49-F238E27FC236}">
                    <a16:creationId xmlns:a16="http://schemas.microsoft.com/office/drawing/2014/main" id="{CCBF268E-C41A-4843-9682-C623E0CE640D}"/>
                  </a:ext>
                </a:extLst>
              </p:cNvPr>
              <p:cNvSpPr>
                <a:spLocks noChangeArrowheads="1"/>
              </p:cNvSpPr>
              <p:nvPr userDrawn="1"/>
            </p:nvSpPr>
            <p:spPr bwMode="auto">
              <a:xfrm>
                <a:off x="4797" y="2814"/>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9" name="Oval 139">
                <a:extLst>
                  <a:ext uri="{FF2B5EF4-FFF2-40B4-BE49-F238E27FC236}">
                    <a16:creationId xmlns:a16="http://schemas.microsoft.com/office/drawing/2014/main" id="{C28941FB-90FA-42F5-992C-A1CCBED2723A}"/>
                  </a:ext>
                </a:extLst>
              </p:cNvPr>
              <p:cNvSpPr>
                <a:spLocks noChangeArrowheads="1"/>
              </p:cNvSpPr>
              <p:nvPr userDrawn="1"/>
            </p:nvSpPr>
            <p:spPr bwMode="auto">
              <a:xfrm>
                <a:off x="4604" y="2814"/>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0" name="Oval 140">
                <a:extLst>
                  <a:ext uri="{FF2B5EF4-FFF2-40B4-BE49-F238E27FC236}">
                    <a16:creationId xmlns:a16="http://schemas.microsoft.com/office/drawing/2014/main" id="{330E8075-66E5-4CA8-BB2C-64F14BDF2545}"/>
                  </a:ext>
                </a:extLst>
              </p:cNvPr>
              <p:cNvSpPr>
                <a:spLocks noChangeArrowheads="1"/>
              </p:cNvSpPr>
              <p:nvPr userDrawn="1"/>
            </p:nvSpPr>
            <p:spPr bwMode="auto">
              <a:xfrm>
                <a:off x="4797" y="2622"/>
                <a:ext cx="193" cy="192"/>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1" name="Oval 141">
                <a:extLst>
                  <a:ext uri="{FF2B5EF4-FFF2-40B4-BE49-F238E27FC236}">
                    <a16:creationId xmlns:a16="http://schemas.microsoft.com/office/drawing/2014/main" id="{71B81011-3FF3-4A86-936E-9EB24F48E59F}"/>
                  </a:ext>
                </a:extLst>
              </p:cNvPr>
              <p:cNvSpPr>
                <a:spLocks noChangeArrowheads="1"/>
              </p:cNvSpPr>
              <p:nvPr userDrawn="1"/>
            </p:nvSpPr>
            <p:spPr bwMode="auto">
              <a:xfrm>
                <a:off x="4604" y="2622"/>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2" name="Oval 142">
                <a:extLst>
                  <a:ext uri="{FF2B5EF4-FFF2-40B4-BE49-F238E27FC236}">
                    <a16:creationId xmlns:a16="http://schemas.microsoft.com/office/drawing/2014/main" id="{C57DBBA1-2A12-49D5-A81E-226002847092}"/>
                  </a:ext>
                </a:extLst>
              </p:cNvPr>
              <p:cNvSpPr>
                <a:spLocks noChangeArrowheads="1"/>
              </p:cNvSpPr>
              <p:nvPr userDrawn="1"/>
            </p:nvSpPr>
            <p:spPr bwMode="auto">
              <a:xfrm>
                <a:off x="4797" y="2429"/>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3" name="Oval 143">
                <a:extLst>
                  <a:ext uri="{FF2B5EF4-FFF2-40B4-BE49-F238E27FC236}">
                    <a16:creationId xmlns:a16="http://schemas.microsoft.com/office/drawing/2014/main" id="{65C0A220-5626-4103-AC38-4493D2F930C8}"/>
                  </a:ext>
                </a:extLst>
              </p:cNvPr>
              <p:cNvSpPr>
                <a:spLocks noChangeArrowheads="1"/>
              </p:cNvSpPr>
              <p:nvPr userDrawn="1"/>
            </p:nvSpPr>
            <p:spPr bwMode="auto">
              <a:xfrm>
                <a:off x="4604" y="2429"/>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4" name="Oval 144">
                <a:extLst>
                  <a:ext uri="{FF2B5EF4-FFF2-40B4-BE49-F238E27FC236}">
                    <a16:creationId xmlns:a16="http://schemas.microsoft.com/office/drawing/2014/main" id="{F69777AF-822A-4253-803A-41FDD5462472}"/>
                  </a:ext>
                </a:extLst>
              </p:cNvPr>
              <p:cNvSpPr>
                <a:spLocks noChangeArrowheads="1"/>
              </p:cNvSpPr>
              <p:nvPr userDrawn="1"/>
            </p:nvSpPr>
            <p:spPr bwMode="auto">
              <a:xfrm>
                <a:off x="5164" y="2230"/>
                <a:ext cx="193" cy="192"/>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5" name="Oval 145">
                <a:extLst>
                  <a:ext uri="{FF2B5EF4-FFF2-40B4-BE49-F238E27FC236}">
                    <a16:creationId xmlns:a16="http://schemas.microsoft.com/office/drawing/2014/main" id="{4DD8CC6C-FFC1-4883-968C-FE76706B217B}"/>
                  </a:ext>
                </a:extLst>
              </p:cNvPr>
              <p:cNvSpPr>
                <a:spLocks noChangeArrowheads="1"/>
              </p:cNvSpPr>
              <p:nvPr userDrawn="1"/>
            </p:nvSpPr>
            <p:spPr bwMode="auto">
              <a:xfrm>
                <a:off x="4967" y="2238"/>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6" name="Oval 146">
                <a:extLst>
                  <a:ext uri="{FF2B5EF4-FFF2-40B4-BE49-F238E27FC236}">
                    <a16:creationId xmlns:a16="http://schemas.microsoft.com/office/drawing/2014/main" id="{925BB41D-4F45-44C0-ABA7-4E066DB63FD1}"/>
                  </a:ext>
                </a:extLst>
              </p:cNvPr>
              <p:cNvSpPr>
                <a:spLocks noChangeArrowheads="1"/>
              </p:cNvSpPr>
              <p:nvPr userDrawn="1"/>
            </p:nvSpPr>
            <p:spPr bwMode="auto">
              <a:xfrm>
                <a:off x="5168" y="2028"/>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7" name="Oval 147">
                <a:extLst>
                  <a:ext uri="{FF2B5EF4-FFF2-40B4-BE49-F238E27FC236}">
                    <a16:creationId xmlns:a16="http://schemas.microsoft.com/office/drawing/2014/main" id="{7DB3537D-92B9-4543-A485-B09C674F51F6}"/>
                  </a:ext>
                </a:extLst>
              </p:cNvPr>
              <p:cNvSpPr>
                <a:spLocks noChangeArrowheads="1"/>
              </p:cNvSpPr>
              <p:nvPr userDrawn="1"/>
            </p:nvSpPr>
            <p:spPr bwMode="auto">
              <a:xfrm>
                <a:off x="4974" y="2042"/>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8" name="Oval 148">
                <a:extLst>
                  <a:ext uri="{FF2B5EF4-FFF2-40B4-BE49-F238E27FC236}">
                    <a16:creationId xmlns:a16="http://schemas.microsoft.com/office/drawing/2014/main" id="{FBFE476E-6ED5-449D-9E4B-643B9A29CBC5}"/>
                  </a:ext>
                </a:extLst>
              </p:cNvPr>
              <p:cNvSpPr>
                <a:spLocks noChangeArrowheads="1"/>
              </p:cNvSpPr>
              <p:nvPr userDrawn="1"/>
            </p:nvSpPr>
            <p:spPr bwMode="auto">
              <a:xfrm>
                <a:off x="5555" y="1851"/>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9" name="Oval 149">
                <a:extLst>
                  <a:ext uri="{FF2B5EF4-FFF2-40B4-BE49-F238E27FC236}">
                    <a16:creationId xmlns:a16="http://schemas.microsoft.com/office/drawing/2014/main" id="{85A8872F-C21D-443B-AC31-4373F4F56A2D}"/>
                  </a:ext>
                </a:extLst>
              </p:cNvPr>
              <p:cNvSpPr>
                <a:spLocks noChangeArrowheads="1"/>
              </p:cNvSpPr>
              <p:nvPr userDrawn="1"/>
            </p:nvSpPr>
            <p:spPr bwMode="auto">
              <a:xfrm>
                <a:off x="5362" y="1851"/>
                <a:ext cx="193" cy="19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0" name="Oval 150">
                <a:extLst>
                  <a:ext uri="{FF2B5EF4-FFF2-40B4-BE49-F238E27FC236}">
                    <a16:creationId xmlns:a16="http://schemas.microsoft.com/office/drawing/2014/main" id="{C76A648C-778F-4C11-919E-4D6FDA7B443E}"/>
                  </a:ext>
                </a:extLst>
              </p:cNvPr>
              <p:cNvSpPr>
                <a:spLocks noChangeArrowheads="1"/>
              </p:cNvSpPr>
              <p:nvPr userDrawn="1"/>
            </p:nvSpPr>
            <p:spPr bwMode="auto">
              <a:xfrm>
                <a:off x="5555" y="1658"/>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1" name="Oval 151">
                <a:extLst>
                  <a:ext uri="{FF2B5EF4-FFF2-40B4-BE49-F238E27FC236}">
                    <a16:creationId xmlns:a16="http://schemas.microsoft.com/office/drawing/2014/main" id="{ABE279A2-66A0-467E-BBE9-7CBDFE0C5701}"/>
                  </a:ext>
                </a:extLst>
              </p:cNvPr>
              <p:cNvSpPr>
                <a:spLocks noChangeArrowheads="1"/>
              </p:cNvSpPr>
              <p:nvPr userDrawn="1"/>
            </p:nvSpPr>
            <p:spPr bwMode="auto">
              <a:xfrm>
                <a:off x="5362" y="1658"/>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2" name="Oval 152">
                <a:extLst>
                  <a:ext uri="{FF2B5EF4-FFF2-40B4-BE49-F238E27FC236}">
                    <a16:creationId xmlns:a16="http://schemas.microsoft.com/office/drawing/2014/main" id="{9AE7A95D-8E31-4C3A-9AB2-F6DADB00014F}"/>
                  </a:ext>
                </a:extLst>
              </p:cNvPr>
              <p:cNvSpPr>
                <a:spLocks noChangeArrowheads="1"/>
              </p:cNvSpPr>
              <p:nvPr userDrawn="1"/>
            </p:nvSpPr>
            <p:spPr bwMode="auto">
              <a:xfrm>
                <a:off x="5555" y="1465"/>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3" name="Oval 153">
                <a:extLst>
                  <a:ext uri="{FF2B5EF4-FFF2-40B4-BE49-F238E27FC236}">
                    <a16:creationId xmlns:a16="http://schemas.microsoft.com/office/drawing/2014/main" id="{7604E00A-F34E-46CD-8729-A8336D050C35}"/>
                  </a:ext>
                </a:extLst>
              </p:cNvPr>
              <p:cNvSpPr>
                <a:spLocks noChangeArrowheads="1"/>
              </p:cNvSpPr>
              <p:nvPr userDrawn="1"/>
            </p:nvSpPr>
            <p:spPr bwMode="auto">
              <a:xfrm>
                <a:off x="5362" y="1465"/>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4" name="Oval 154">
                <a:extLst>
                  <a:ext uri="{FF2B5EF4-FFF2-40B4-BE49-F238E27FC236}">
                    <a16:creationId xmlns:a16="http://schemas.microsoft.com/office/drawing/2014/main" id="{E39E7EA1-E8A3-45B5-AAFC-B2CBF056B648}"/>
                  </a:ext>
                </a:extLst>
              </p:cNvPr>
              <p:cNvSpPr>
                <a:spLocks noChangeArrowheads="1"/>
              </p:cNvSpPr>
              <p:nvPr userDrawn="1"/>
            </p:nvSpPr>
            <p:spPr bwMode="auto">
              <a:xfrm>
                <a:off x="5554" y="1270"/>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5" name="Oval 155">
                <a:extLst>
                  <a:ext uri="{FF2B5EF4-FFF2-40B4-BE49-F238E27FC236}">
                    <a16:creationId xmlns:a16="http://schemas.microsoft.com/office/drawing/2014/main" id="{E11AB20C-4561-4657-8093-A13384571D01}"/>
                  </a:ext>
                </a:extLst>
              </p:cNvPr>
              <p:cNvSpPr>
                <a:spLocks noChangeArrowheads="1"/>
              </p:cNvSpPr>
              <p:nvPr userDrawn="1"/>
            </p:nvSpPr>
            <p:spPr bwMode="auto">
              <a:xfrm>
                <a:off x="5357" y="1270"/>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6" name="Oval 156">
                <a:extLst>
                  <a:ext uri="{FF2B5EF4-FFF2-40B4-BE49-F238E27FC236}">
                    <a16:creationId xmlns:a16="http://schemas.microsoft.com/office/drawing/2014/main" id="{7A580C02-6424-4786-AEE9-97665069C405}"/>
                  </a:ext>
                </a:extLst>
              </p:cNvPr>
              <p:cNvSpPr>
                <a:spLocks noChangeArrowheads="1"/>
              </p:cNvSpPr>
              <p:nvPr userDrawn="1"/>
            </p:nvSpPr>
            <p:spPr bwMode="auto">
              <a:xfrm>
                <a:off x="6321" y="1091"/>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7" name="Oval 157">
                <a:extLst>
                  <a:ext uri="{FF2B5EF4-FFF2-40B4-BE49-F238E27FC236}">
                    <a16:creationId xmlns:a16="http://schemas.microsoft.com/office/drawing/2014/main" id="{99599F0A-7EC1-409D-892C-FD2A75FDF6D7}"/>
                  </a:ext>
                </a:extLst>
              </p:cNvPr>
              <p:cNvSpPr>
                <a:spLocks noChangeArrowheads="1"/>
              </p:cNvSpPr>
              <p:nvPr userDrawn="1"/>
            </p:nvSpPr>
            <p:spPr bwMode="auto">
              <a:xfrm>
                <a:off x="6128" y="1091"/>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8" name="Oval 158">
                <a:extLst>
                  <a:ext uri="{FF2B5EF4-FFF2-40B4-BE49-F238E27FC236}">
                    <a16:creationId xmlns:a16="http://schemas.microsoft.com/office/drawing/2014/main" id="{05E5D7A9-4B97-4EE4-9540-166E286DC943}"/>
                  </a:ext>
                </a:extLst>
              </p:cNvPr>
              <p:cNvSpPr>
                <a:spLocks noChangeArrowheads="1"/>
              </p:cNvSpPr>
              <p:nvPr userDrawn="1"/>
            </p:nvSpPr>
            <p:spPr bwMode="auto">
              <a:xfrm>
                <a:off x="6330" y="895"/>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9" name="Oval 159">
                <a:extLst>
                  <a:ext uri="{FF2B5EF4-FFF2-40B4-BE49-F238E27FC236}">
                    <a16:creationId xmlns:a16="http://schemas.microsoft.com/office/drawing/2014/main" id="{7BAF231C-351E-4FDB-9A05-211A2F334331}"/>
                  </a:ext>
                </a:extLst>
              </p:cNvPr>
              <p:cNvSpPr>
                <a:spLocks noChangeArrowheads="1"/>
              </p:cNvSpPr>
              <p:nvPr userDrawn="1"/>
            </p:nvSpPr>
            <p:spPr bwMode="auto">
              <a:xfrm>
                <a:off x="6129" y="895"/>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0" name="Oval 160">
                <a:extLst>
                  <a:ext uri="{FF2B5EF4-FFF2-40B4-BE49-F238E27FC236}">
                    <a16:creationId xmlns:a16="http://schemas.microsoft.com/office/drawing/2014/main" id="{A0B5AFFC-3076-46A1-8809-DEC68CA99B40}"/>
                  </a:ext>
                </a:extLst>
              </p:cNvPr>
              <p:cNvSpPr>
                <a:spLocks noChangeArrowheads="1"/>
              </p:cNvSpPr>
              <p:nvPr userDrawn="1"/>
            </p:nvSpPr>
            <p:spPr bwMode="auto">
              <a:xfrm>
                <a:off x="7473" y="1098"/>
                <a:ext cx="193" cy="19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1" name="Oval 161">
                <a:extLst>
                  <a:ext uri="{FF2B5EF4-FFF2-40B4-BE49-F238E27FC236}">
                    <a16:creationId xmlns:a16="http://schemas.microsoft.com/office/drawing/2014/main" id="{2D315519-81A0-4472-B754-53C7F7C80ADF}"/>
                  </a:ext>
                </a:extLst>
              </p:cNvPr>
              <p:cNvSpPr>
                <a:spLocks noChangeArrowheads="1"/>
              </p:cNvSpPr>
              <p:nvPr userDrawn="1"/>
            </p:nvSpPr>
            <p:spPr bwMode="auto">
              <a:xfrm>
                <a:off x="7276" y="1098"/>
                <a:ext cx="193" cy="192"/>
              </a:xfrm>
              <a:prstGeom prst="ellipse">
                <a:avLst/>
              </a:prstGeom>
              <a:solidFill>
                <a:srgbClr val="50F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2" name="Oval 162">
                <a:extLst>
                  <a:ext uri="{FF2B5EF4-FFF2-40B4-BE49-F238E27FC236}">
                    <a16:creationId xmlns:a16="http://schemas.microsoft.com/office/drawing/2014/main" id="{00BC08E5-9749-4ABE-969B-9B50C5E37204}"/>
                  </a:ext>
                </a:extLst>
              </p:cNvPr>
              <p:cNvSpPr>
                <a:spLocks noChangeArrowheads="1"/>
              </p:cNvSpPr>
              <p:nvPr userDrawn="1"/>
            </p:nvSpPr>
            <p:spPr bwMode="auto">
              <a:xfrm>
                <a:off x="7473" y="895"/>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3" name="Oval 163">
                <a:extLst>
                  <a:ext uri="{FF2B5EF4-FFF2-40B4-BE49-F238E27FC236}">
                    <a16:creationId xmlns:a16="http://schemas.microsoft.com/office/drawing/2014/main" id="{F3C0F573-F870-4271-9347-9E3D3AC72B67}"/>
                  </a:ext>
                </a:extLst>
              </p:cNvPr>
              <p:cNvSpPr>
                <a:spLocks noChangeArrowheads="1"/>
              </p:cNvSpPr>
              <p:nvPr userDrawn="1"/>
            </p:nvSpPr>
            <p:spPr bwMode="auto">
              <a:xfrm>
                <a:off x="7276" y="895"/>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4" name="Oval 164">
                <a:extLst>
                  <a:ext uri="{FF2B5EF4-FFF2-40B4-BE49-F238E27FC236}">
                    <a16:creationId xmlns:a16="http://schemas.microsoft.com/office/drawing/2014/main" id="{070FE785-CB41-4934-8A84-AD2C28E2A1C1}"/>
                  </a:ext>
                </a:extLst>
              </p:cNvPr>
              <p:cNvSpPr>
                <a:spLocks noChangeArrowheads="1"/>
              </p:cNvSpPr>
              <p:nvPr userDrawn="1"/>
            </p:nvSpPr>
            <p:spPr bwMode="auto">
              <a:xfrm>
                <a:off x="7474" y="1867"/>
                <a:ext cx="193" cy="192"/>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5" name="Oval 165">
                <a:extLst>
                  <a:ext uri="{FF2B5EF4-FFF2-40B4-BE49-F238E27FC236}">
                    <a16:creationId xmlns:a16="http://schemas.microsoft.com/office/drawing/2014/main" id="{184335B7-447D-4848-93BA-3BC0B8445491}"/>
                  </a:ext>
                </a:extLst>
              </p:cNvPr>
              <p:cNvSpPr>
                <a:spLocks noChangeArrowheads="1"/>
              </p:cNvSpPr>
              <p:nvPr userDrawn="1"/>
            </p:nvSpPr>
            <p:spPr bwMode="auto">
              <a:xfrm>
                <a:off x="7277" y="1867"/>
                <a:ext cx="193" cy="19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6" name="Oval 166">
                <a:extLst>
                  <a:ext uri="{FF2B5EF4-FFF2-40B4-BE49-F238E27FC236}">
                    <a16:creationId xmlns:a16="http://schemas.microsoft.com/office/drawing/2014/main" id="{CF5F42A5-42D5-40E7-B8C6-1FFDEF9A75C8}"/>
                  </a:ext>
                </a:extLst>
              </p:cNvPr>
              <p:cNvSpPr>
                <a:spLocks noChangeArrowheads="1"/>
              </p:cNvSpPr>
              <p:nvPr userDrawn="1"/>
            </p:nvSpPr>
            <p:spPr bwMode="auto">
              <a:xfrm>
                <a:off x="7473" y="1669"/>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7" name="Oval 167">
                <a:extLst>
                  <a:ext uri="{FF2B5EF4-FFF2-40B4-BE49-F238E27FC236}">
                    <a16:creationId xmlns:a16="http://schemas.microsoft.com/office/drawing/2014/main" id="{CA59A26D-B80E-4FFA-B6C3-377A1FE68B6A}"/>
                  </a:ext>
                </a:extLst>
              </p:cNvPr>
              <p:cNvSpPr>
                <a:spLocks noChangeArrowheads="1"/>
              </p:cNvSpPr>
              <p:nvPr userDrawn="1"/>
            </p:nvSpPr>
            <p:spPr bwMode="auto">
              <a:xfrm>
                <a:off x="7277" y="1669"/>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8" name="Oval 168">
                <a:extLst>
                  <a:ext uri="{FF2B5EF4-FFF2-40B4-BE49-F238E27FC236}">
                    <a16:creationId xmlns:a16="http://schemas.microsoft.com/office/drawing/2014/main" id="{B87BC5A3-6492-46D4-A40D-92DC8E1882C4}"/>
                  </a:ext>
                </a:extLst>
              </p:cNvPr>
              <p:cNvSpPr>
                <a:spLocks noChangeArrowheads="1"/>
              </p:cNvSpPr>
              <p:nvPr userDrawn="1"/>
            </p:nvSpPr>
            <p:spPr bwMode="auto">
              <a:xfrm>
                <a:off x="4027" y="1093"/>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9" name="Oval 169">
                <a:extLst>
                  <a:ext uri="{FF2B5EF4-FFF2-40B4-BE49-F238E27FC236}">
                    <a16:creationId xmlns:a16="http://schemas.microsoft.com/office/drawing/2014/main" id="{4BCF5092-4AF4-4D00-857B-0A9A87F643EB}"/>
                  </a:ext>
                </a:extLst>
              </p:cNvPr>
              <p:cNvSpPr>
                <a:spLocks noChangeArrowheads="1"/>
              </p:cNvSpPr>
              <p:nvPr userDrawn="1"/>
            </p:nvSpPr>
            <p:spPr bwMode="auto">
              <a:xfrm>
                <a:off x="3834" y="1093"/>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0" name="Oval 170">
                <a:extLst>
                  <a:ext uri="{FF2B5EF4-FFF2-40B4-BE49-F238E27FC236}">
                    <a16:creationId xmlns:a16="http://schemas.microsoft.com/office/drawing/2014/main" id="{D43AAC7D-1876-41B0-916F-6AEC18CF67DC}"/>
                  </a:ext>
                </a:extLst>
              </p:cNvPr>
              <p:cNvSpPr>
                <a:spLocks noChangeArrowheads="1"/>
              </p:cNvSpPr>
              <p:nvPr userDrawn="1"/>
            </p:nvSpPr>
            <p:spPr bwMode="auto">
              <a:xfrm>
                <a:off x="4027" y="895"/>
                <a:ext cx="193" cy="1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1" name="Oval 171">
                <a:extLst>
                  <a:ext uri="{FF2B5EF4-FFF2-40B4-BE49-F238E27FC236}">
                    <a16:creationId xmlns:a16="http://schemas.microsoft.com/office/drawing/2014/main" id="{141107DD-BAE2-4FFD-9472-D207E4369CDD}"/>
                  </a:ext>
                </a:extLst>
              </p:cNvPr>
              <p:cNvSpPr>
                <a:spLocks noChangeArrowheads="1"/>
              </p:cNvSpPr>
              <p:nvPr userDrawn="1"/>
            </p:nvSpPr>
            <p:spPr bwMode="auto">
              <a:xfrm>
                <a:off x="3834" y="895"/>
                <a:ext cx="193" cy="193"/>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2" name="Freeform 172">
                <a:extLst>
                  <a:ext uri="{FF2B5EF4-FFF2-40B4-BE49-F238E27FC236}">
                    <a16:creationId xmlns:a16="http://schemas.microsoft.com/office/drawing/2014/main" id="{0F1CD64F-C224-4D59-8BC0-E1DBC23EA230}"/>
                  </a:ext>
                </a:extLst>
              </p:cNvPr>
              <p:cNvSpPr>
                <a:spLocks/>
              </p:cNvSpPr>
              <p:nvPr userDrawn="1"/>
            </p:nvSpPr>
            <p:spPr bwMode="auto">
              <a:xfrm>
                <a:off x="5560" y="2238"/>
                <a:ext cx="194" cy="194"/>
              </a:xfrm>
              <a:custGeom>
                <a:avLst/>
                <a:gdLst>
                  <a:gd name="T0" fmla="*/ 0 w 181"/>
                  <a:gd name="T1" fmla="*/ 92 h 181"/>
                  <a:gd name="T2" fmla="*/ 89 w 181"/>
                  <a:gd name="T3" fmla="*/ 1 h 181"/>
                  <a:gd name="T4" fmla="*/ 180 w 181"/>
                  <a:gd name="T5" fmla="*/ 89 h 181"/>
                  <a:gd name="T6" fmla="*/ 92 w 181"/>
                  <a:gd name="T7" fmla="*/ 181 h 181"/>
                  <a:gd name="T8" fmla="*/ 0 w 181"/>
                  <a:gd name="T9" fmla="*/ 92 h 181"/>
                </a:gdLst>
                <a:ahLst/>
                <a:cxnLst>
                  <a:cxn ang="0">
                    <a:pos x="T0" y="T1"/>
                  </a:cxn>
                  <a:cxn ang="0">
                    <a:pos x="T2" y="T3"/>
                  </a:cxn>
                  <a:cxn ang="0">
                    <a:pos x="T4" y="T5"/>
                  </a:cxn>
                  <a:cxn ang="0">
                    <a:pos x="T6" y="T7"/>
                  </a:cxn>
                  <a:cxn ang="0">
                    <a:pos x="T8" y="T9"/>
                  </a:cxn>
                </a:cxnLst>
                <a:rect l="0" t="0" r="r" b="b"/>
                <a:pathLst>
                  <a:path w="181" h="181">
                    <a:moveTo>
                      <a:pt x="0" y="92"/>
                    </a:moveTo>
                    <a:cubicBezTo>
                      <a:pt x="0" y="42"/>
                      <a:pt x="39" y="1"/>
                      <a:pt x="89" y="1"/>
                    </a:cubicBezTo>
                    <a:cubicBezTo>
                      <a:pt x="139" y="0"/>
                      <a:pt x="180" y="40"/>
                      <a:pt x="180" y="89"/>
                    </a:cubicBezTo>
                    <a:cubicBezTo>
                      <a:pt x="181" y="139"/>
                      <a:pt x="141" y="180"/>
                      <a:pt x="92" y="181"/>
                    </a:cubicBezTo>
                    <a:cubicBezTo>
                      <a:pt x="42" y="181"/>
                      <a:pt x="1" y="142"/>
                      <a:pt x="0" y="92"/>
                    </a:cubicBezTo>
                    <a:close/>
                  </a:path>
                </a:pathLst>
              </a:cu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3" name="Oval 173">
                <a:extLst>
                  <a:ext uri="{FF2B5EF4-FFF2-40B4-BE49-F238E27FC236}">
                    <a16:creationId xmlns:a16="http://schemas.microsoft.com/office/drawing/2014/main" id="{5C213B16-0FEB-4CE5-8F21-D0BD3BF4F7E1}"/>
                  </a:ext>
                </a:extLst>
              </p:cNvPr>
              <p:cNvSpPr>
                <a:spLocks noChangeArrowheads="1"/>
              </p:cNvSpPr>
              <p:nvPr userDrawn="1"/>
            </p:nvSpPr>
            <p:spPr bwMode="auto">
              <a:xfrm>
                <a:off x="5362" y="2236"/>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4" name="Oval 174">
                <a:extLst>
                  <a:ext uri="{FF2B5EF4-FFF2-40B4-BE49-F238E27FC236}">
                    <a16:creationId xmlns:a16="http://schemas.microsoft.com/office/drawing/2014/main" id="{1B1BB9CC-11FA-4336-A3DF-C07133831CD6}"/>
                  </a:ext>
                </a:extLst>
              </p:cNvPr>
              <p:cNvSpPr>
                <a:spLocks noChangeArrowheads="1"/>
              </p:cNvSpPr>
              <p:nvPr userDrawn="1"/>
            </p:nvSpPr>
            <p:spPr bwMode="auto">
              <a:xfrm>
                <a:off x="5555" y="2043"/>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5" name="Oval 175">
                <a:extLst>
                  <a:ext uri="{FF2B5EF4-FFF2-40B4-BE49-F238E27FC236}">
                    <a16:creationId xmlns:a16="http://schemas.microsoft.com/office/drawing/2014/main" id="{FDDB2403-6C4A-48A7-B7D4-E085EE7D7FAA}"/>
                  </a:ext>
                </a:extLst>
              </p:cNvPr>
              <p:cNvSpPr>
                <a:spLocks noChangeArrowheads="1"/>
              </p:cNvSpPr>
              <p:nvPr userDrawn="1"/>
            </p:nvSpPr>
            <p:spPr bwMode="auto">
              <a:xfrm>
                <a:off x="5463" y="2144"/>
                <a:ext cx="93" cy="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6" name="Oval 176">
                <a:extLst>
                  <a:ext uri="{FF2B5EF4-FFF2-40B4-BE49-F238E27FC236}">
                    <a16:creationId xmlns:a16="http://schemas.microsoft.com/office/drawing/2014/main" id="{59D75B2D-93B3-4E68-B785-BBEA6FCB0074}"/>
                  </a:ext>
                </a:extLst>
              </p:cNvPr>
              <p:cNvSpPr>
                <a:spLocks noChangeArrowheads="1"/>
              </p:cNvSpPr>
              <p:nvPr userDrawn="1"/>
            </p:nvSpPr>
            <p:spPr bwMode="auto">
              <a:xfrm>
                <a:off x="5370" y="2144"/>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7" name="Oval 177">
                <a:extLst>
                  <a:ext uri="{FF2B5EF4-FFF2-40B4-BE49-F238E27FC236}">
                    <a16:creationId xmlns:a16="http://schemas.microsoft.com/office/drawing/2014/main" id="{961FD52A-250B-4D67-9D9C-E9C37C0E9CF3}"/>
                  </a:ext>
                </a:extLst>
              </p:cNvPr>
              <p:cNvSpPr>
                <a:spLocks noChangeArrowheads="1"/>
              </p:cNvSpPr>
              <p:nvPr userDrawn="1"/>
            </p:nvSpPr>
            <p:spPr bwMode="auto">
              <a:xfrm>
                <a:off x="5370" y="2048"/>
                <a:ext cx="93" cy="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8" name="Oval 178">
                <a:extLst>
                  <a:ext uri="{FF2B5EF4-FFF2-40B4-BE49-F238E27FC236}">
                    <a16:creationId xmlns:a16="http://schemas.microsoft.com/office/drawing/2014/main" id="{4A4953C8-AE79-4528-9BB9-40620B28BA39}"/>
                  </a:ext>
                </a:extLst>
              </p:cNvPr>
              <p:cNvSpPr>
                <a:spLocks noChangeArrowheads="1"/>
              </p:cNvSpPr>
              <p:nvPr userDrawn="1"/>
            </p:nvSpPr>
            <p:spPr bwMode="auto">
              <a:xfrm>
                <a:off x="5463" y="2048"/>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9" name="Oval 179">
                <a:extLst>
                  <a:ext uri="{FF2B5EF4-FFF2-40B4-BE49-F238E27FC236}">
                    <a16:creationId xmlns:a16="http://schemas.microsoft.com/office/drawing/2014/main" id="{C58FC15A-DC81-4B91-BF81-C1DB946B4212}"/>
                  </a:ext>
                </a:extLst>
              </p:cNvPr>
              <p:cNvSpPr>
                <a:spLocks noChangeArrowheads="1"/>
              </p:cNvSpPr>
              <p:nvPr userDrawn="1"/>
            </p:nvSpPr>
            <p:spPr bwMode="auto">
              <a:xfrm>
                <a:off x="4422" y="1283"/>
                <a:ext cx="193" cy="1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0" name="Freeform 180">
                <a:extLst>
                  <a:ext uri="{FF2B5EF4-FFF2-40B4-BE49-F238E27FC236}">
                    <a16:creationId xmlns:a16="http://schemas.microsoft.com/office/drawing/2014/main" id="{ED09FBE9-5F54-496D-8F6A-3C9BF8CF55FA}"/>
                  </a:ext>
                </a:extLst>
              </p:cNvPr>
              <p:cNvSpPr>
                <a:spLocks/>
              </p:cNvSpPr>
              <p:nvPr userDrawn="1"/>
            </p:nvSpPr>
            <p:spPr bwMode="auto">
              <a:xfrm>
                <a:off x="4317" y="1379"/>
                <a:ext cx="106" cy="106"/>
              </a:xfrm>
              <a:custGeom>
                <a:avLst/>
                <a:gdLst>
                  <a:gd name="T0" fmla="*/ 12 w 99"/>
                  <a:gd name="T1" fmla="*/ 71 h 99"/>
                  <a:gd name="T2" fmla="*/ 28 w 99"/>
                  <a:gd name="T3" fmla="*/ 12 h 99"/>
                  <a:gd name="T4" fmla="*/ 87 w 99"/>
                  <a:gd name="T5" fmla="*/ 27 h 99"/>
                  <a:gd name="T6" fmla="*/ 71 w 99"/>
                  <a:gd name="T7" fmla="*/ 87 h 99"/>
                  <a:gd name="T8" fmla="*/ 12 w 99"/>
                  <a:gd name="T9" fmla="*/ 71 h 99"/>
                </a:gdLst>
                <a:ahLst/>
                <a:cxnLst>
                  <a:cxn ang="0">
                    <a:pos x="T0" y="T1"/>
                  </a:cxn>
                  <a:cxn ang="0">
                    <a:pos x="T2" y="T3"/>
                  </a:cxn>
                  <a:cxn ang="0">
                    <a:pos x="T4" y="T5"/>
                  </a:cxn>
                  <a:cxn ang="0">
                    <a:pos x="T6" y="T7"/>
                  </a:cxn>
                  <a:cxn ang="0">
                    <a:pos x="T8" y="T9"/>
                  </a:cxn>
                </a:cxnLst>
                <a:rect l="0" t="0" r="r" b="b"/>
                <a:pathLst>
                  <a:path w="99" h="99">
                    <a:moveTo>
                      <a:pt x="12" y="71"/>
                    </a:moveTo>
                    <a:cubicBezTo>
                      <a:pt x="0" y="50"/>
                      <a:pt x="7" y="24"/>
                      <a:pt x="28" y="12"/>
                    </a:cubicBezTo>
                    <a:cubicBezTo>
                      <a:pt x="48" y="0"/>
                      <a:pt x="75" y="7"/>
                      <a:pt x="87" y="27"/>
                    </a:cubicBezTo>
                    <a:cubicBezTo>
                      <a:pt x="99" y="48"/>
                      <a:pt x="92" y="75"/>
                      <a:pt x="71" y="87"/>
                    </a:cubicBezTo>
                    <a:cubicBezTo>
                      <a:pt x="50" y="99"/>
                      <a:pt x="24" y="92"/>
                      <a:pt x="12" y="71"/>
                    </a:cubicBezTo>
                    <a:close/>
                  </a:path>
                </a:pathLst>
              </a:cu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1" name="Oval 181">
                <a:extLst>
                  <a:ext uri="{FF2B5EF4-FFF2-40B4-BE49-F238E27FC236}">
                    <a16:creationId xmlns:a16="http://schemas.microsoft.com/office/drawing/2014/main" id="{3174013F-341A-4E76-9352-7CCDCDECDA3B}"/>
                  </a:ext>
                </a:extLst>
              </p:cNvPr>
              <p:cNvSpPr>
                <a:spLocks noChangeArrowheads="1"/>
              </p:cNvSpPr>
              <p:nvPr userDrawn="1"/>
            </p:nvSpPr>
            <p:spPr bwMode="auto">
              <a:xfrm>
                <a:off x="4226" y="1386"/>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2" name="Oval 182">
                <a:extLst>
                  <a:ext uri="{FF2B5EF4-FFF2-40B4-BE49-F238E27FC236}">
                    <a16:creationId xmlns:a16="http://schemas.microsoft.com/office/drawing/2014/main" id="{C3ECF3B6-878A-42B7-BE23-2778A7141BDE}"/>
                  </a:ext>
                </a:extLst>
              </p:cNvPr>
              <p:cNvSpPr>
                <a:spLocks noChangeArrowheads="1"/>
              </p:cNvSpPr>
              <p:nvPr userDrawn="1"/>
            </p:nvSpPr>
            <p:spPr bwMode="auto">
              <a:xfrm>
                <a:off x="4226" y="1289"/>
                <a:ext cx="93" cy="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3" name="Oval 183">
                <a:extLst>
                  <a:ext uri="{FF2B5EF4-FFF2-40B4-BE49-F238E27FC236}">
                    <a16:creationId xmlns:a16="http://schemas.microsoft.com/office/drawing/2014/main" id="{8AA2AF70-E2BA-4FDE-9007-AD389CCD16BB}"/>
                  </a:ext>
                </a:extLst>
              </p:cNvPr>
              <p:cNvSpPr>
                <a:spLocks noChangeArrowheads="1"/>
              </p:cNvSpPr>
              <p:nvPr userDrawn="1"/>
            </p:nvSpPr>
            <p:spPr bwMode="auto">
              <a:xfrm>
                <a:off x="4323" y="1289"/>
                <a:ext cx="94"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4" name="Oval 184">
                <a:extLst>
                  <a:ext uri="{FF2B5EF4-FFF2-40B4-BE49-F238E27FC236}">
                    <a16:creationId xmlns:a16="http://schemas.microsoft.com/office/drawing/2014/main" id="{5B5B3234-C91B-4F9C-A421-6EF6B33FCB92}"/>
                  </a:ext>
                </a:extLst>
              </p:cNvPr>
              <p:cNvSpPr>
                <a:spLocks noChangeArrowheads="1"/>
              </p:cNvSpPr>
              <p:nvPr userDrawn="1"/>
            </p:nvSpPr>
            <p:spPr bwMode="auto">
              <a:xfrm>
                <a:off x="4221" y="1484"/>
                <a:ext cx="193" cy="1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5" name="Oval 185">
                <a:extLst>
                  <a:ext uri="{FF2B5EF4-FFF2-40B4-BE49-F238E27FC236}">
                    <a16:creationId xmlns:a16="http://schemas.microsoft.com/office/drawing/2014/main" id="{8EF45717-44D9-4F4F-9F77-90C3EB5679F7}"/>
                  </a:ext>
                </a:extLst>
              </p:cNvPr>
              <p:cNvSpPr>
                <a:spLocks noChangeArrowheads="1"/>
              </p:cNvSpPr>
              <p:nvPr userDrawn="1"/>
            </p:nvSpPr>
            <p:spPr bwMode="auto">
              <a:xfrm>
                <a:off x="4418" y="1578"/>
                <a:ext cx="93" cy="94"/>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6" name="Oval 186">
                <a:extLst>
                  <a:ext uri="{FF2B5EF4-FFF2-40B4-BE49-F238E27FC236}">
                    <a16:creationId xmlns:a16="http://schemas.microsoft.com/office/drawing/2014/main" id="{45143C8B-9634-4896-8CDF-3E69CBFA7E14}"/>
                  </a:ext>
                </a:extLst>
              </p:cNvPr>
              <p:cNvSpPr>
                <a:spLocks noChangeArrowheads="1"/>
              </p:cNvSpPr>
              <p:nvPr userDrawn="1"/>
            </p:nvSpPr>
            <p:spPr bwMode="auto">
              <a:xfrm>
                <a:off x="4615" y="1947"/>
                <a:ext cx="93" cy="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7" name="Oval 187">
                <a:extLst>
                  <a:ext uri="{FF2B5EF4-FFF2-40B4-BE49-F238E27FC236}">
                    <a16:creationId xmlns:a16="http://schemas.microsoft.com/office/drawing/2014/main" id="{DC380B2F-0B6F-4D05-B605-4867D90EDA97}"/>
                  </a:ext>
                </a:extLst>
              </p:cNvPr>
              <p:cNvSpPr>
                <a:spLocks noChangeArrowheads="1"/>
              </p:cNvSpPr>
              <p:nvPr userDrawn="1"/>
            </p:nvSpPr>
            <p:spPr bwMode="auto">
              <a:xfrm>
                <a:off x="4511" y="1578"/>
                <a:ext cx="93" cy="94"/>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8" name="Oval 188">
                <a:extLst>
                  <a:ext uri="{FF2B5EF4-FFF2-40B4-BE49-F238E27FC236}">
                    <a16:creationId xmlns:a16="http://schemas.microsoft.com/office/drawing/2014/main" id="{F575C6AD-6881-4DD7-8B94-88E85EA1C2A7}"/>
                  </a:ext>
                </a:extLst>
              </p:cNvPr>
              <p:cNvSpPr>
                <a:spLocks noChangeArrowheads="1"/>
              </p:cNvSpPr>
              <p:nvPr userDrawn="1"/>
            </p:nvSpPr>
            <p:spPr bwMode="auto">
              <a:xfrm>
                <a:off x="4498" y="2050"/>
                <a:ext cx="94" cy="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9" name="Oval 189">
                <a:extLst>
                  <a:ext uri="{FF2B5EF4-FFF2-40B4-BE49-F238E27FC236}">
                    <a16:creationId xmlns:a16="http://schemas.microsoft.com/office/drawing/2014/main" id="{F70A70B8-2426-415E-BE2E-DB59C3246F4D}"/>
                  </a:ext>
                </a:extLst>
              </p:cNvPr>
              <p:cNvSpPr>
                <a:spLocks noChangeArrowheads="1"/>
              </p:cNvSpPr>
              <p:nvPr userDrawn="1"/>
            </p:nvSpPr>
            <p:spPr bwMode="auto">
              <a:xfrm>
                <a:off x="4511" y="1482"/>
                <a:ext cx="93" cy="93"/>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0" name="Oval 190">
                <a:extLst>
                  <a:ext uri="{FF2B5EF4-FFF2-40B4-BE49-F238E27FC236}">
                    <a16:creationId xmlns:a16="http://schemas.microsoft.com/office/drawing/2014/main" id="{C22D4632-730A-400A-AB1A-9FB0C29250D5}"/>
                  </a:ext>
                </a:extLst>
              </p:cNvPr>
              <p:cNvSpPr>
                <a:spLocks noChangeArrowheads="1"/>
              </p:cNvSpPr>
              <p:nvPr userDrawn="1"/>
            </p:nvSpPr>
            <p:spPr bwMode="auto">
              <a:xfrm>
                <a:off x="4418" y="1482"/>
                <a:ext cx="93" cy="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1" name="Freeform 191">
                <a:extLst>
                  <a:ext uri="{FF2B5EF4-FFF2-40B4-BE49-F238E27FC236}">
                    <a16:creationId xmlns:a16="http://schemas.microsoft.com/office/drawing/2014/main" id="{EE3171E9-934E-4374-950C-DFBFF2B1FAA9}"/>
                  </a:ext>
                </a:extLst>
              </p:cNvPr>
              <p:cNvSpPr>
                <a:spLocks/>
              </p:cNvSpPr>
              <p:nvPr userDrawn="1"/>
            </p:nvSpPr>
            <p:spPr bwMode="auto">
              <a:xfrm>
                <a:off x="1619" y="1003"/>
                <a:ext cx="209" cy="170"/>
              </a:xfrm>
              <a:custGeom>
                <a:avLst/>
                <a:gdLst>
                  <a:gd name="T0" fmla="*/ 195 w 195"/>
                  <a:gd name="T1" fmla="*/ 19 h 158"/>
                  <a:gd name="T2" fmla="*/ 172 w 195"/>
                  <a:gd name="T3" fmla="*/ 25 h 158"/>
                  <a:gd name="T4" fmla="*/ 189 w 195"/>
                  <a:gd name="T5" fmla="*/ 3 h 158"/>
                  <a:gd name="T6" fmla="*/ 164 w 195"/>
                  <a:gd name="T7" fmla="*/ 13 h 158"/>
                  <a:gd name="T8" fmla="*/ 135 w 195"/>
                  <a:gd name="T9" fmla="*/ 0 h 158"/>
                  <a:gd name="T10" fmla="*/ 95 w 195"/>
                  <a:gd name="T11" fmla="*/ 40 h 158"/>
                  <a:gd name="T12" fmla="*/ 96 w 195"/>
                  <a:gd name="T13" fmla="*/ 49 h 158"/>
                  <a:gd name="T14" fmla="*/ 14 w 195"/>
                  <a:gd name="T15" fmla="*/ 7 h 158"/>
                  <a:gd name="T16" fmla="*/ 8 w 195"/>
                  <a:gd name="T17" fmla="*/ 27 h 158"/>
                  <a:gd name="T18" fmla="*/ 26 w 195"/>
                  <a:gd name="T19" fmla="*/ 61 h 158"/>
                  <a:gd name="T20" fmla="*/ 8 w 195"/>
                  <a:gd name="T21" fmla="*/ 56 h 158"/>
                  <a:gd name="T22" fmla="*/ 8 w 195"/>
                  <a:gd name="T23" fmla="*/ 56 h 158"/>
                  <a:gd name="T24" fmla="*/ 40 w 195"/>
                  <a:gd name="T25" fmla="*/ 95 h 158"/>
                  <a:gd name="T26" fmla="*/ 29 w 195"/>
                  <a:gd name="T27" fmla="*/ 97 h 158"/>
                  <a:gd name="T28" fmla="*/ 22 w 195"/>
                  <a:gd name="T29" fmla="*/ 96 h 158"/>
                  <a:gd name="T30" fmla="*/ 59 w 195"/>
                  <a:gd name="T31" fmla="*/ 124 h 158"/>
                  <a:gd name="T32" fmla="*/ 10 w 195"/>
                  <a:gd name="T33" fmla="*/ 141 h 158"/>
                  <a:gd name="T34" fmla="*/ 0 w 195"/>
                  <a:gd name="T35" fmla="*/ 140 h 158"/>
                  <a:gd name="T36" fmla="*/ 61 w 195"/>
                  <a:gd name="T37" fmla="*/ 158 h 158"/>
                  <a:gd name="T38" fmla="*/ 175 w 195"/>
                  <a:gd name="T39" fmla="*/ 44 h 158"/>
                  <a:gd name="T40" fmla="*/ 175 w 195"/>
                  <a:gd name="T41" fmla="*/ 39 h 158"/>
                  <a:gd name="T42" fmla="*/ 195 w 195"/>
                  <a:gd name="T43" fmla="*/ 1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5" h="158">
                    <a:moveTo>
                      <a:pt x="195" y="19"/>
                    </a:moveTo>
                    <a:cubicBezTo>
                      <a:pt x="188" y="22"/>
                      <a:pt x="180" y="24"/>
                      <a:pt x="172" y="25"/>
                    </a:cubicBezTo>
                    <a:cubicBezTo>
                      <a:pt x="180" y="20"/>
                      <a:pt x="186" y="12"/>
                      <a:pt x="189" y="3"/>
                    </a:cubicBezTo>
                    <a:cubicBezTo>
                      <a:pt x="182" y="7"/>
                      <a:pt x="173" y="11"/>
                      <a:pt x="164" y="13"/>
                    </a:cubicBezTo>
                    <a:cubicBezTo>
                      <a:pt x="157" y="5"/>
                      <a:pt x="146" y="0"/>
                      <a:pt x="135" y="0"/>
                    </a:cubicBezTo>
                    <a:cubicBezTo>
                      <a:pt x="113" y="0"/>
                      <a:pt x="95" y="18"/>
                      <a:pt x="95" y="40"/>
                    </a:cubicBezTo>
                    <a:cubicBezTo>
                      <a:pt x="95" y="43"/>
                      <a:pt x="95" y="46"/>
                      <a:pt x="96" y="49"/>
                    </a:cubicBezTo>
                    <a:cubicBezTo>
                      <a:pt x="63" y="47"/>
                      <a:pt x="33" y="31"/>
                      <a:pt x="14" y="7"/>
                    </a:cubicBezTo>
                    <a:cubicBezTo>
                      <a:pt x="10" y="13"/>
                      <a:pt x="8" y="20"/>
                      <a:pt x="8" y="27"/>
                    </a:cubicBezTo>
                    <a:cubicBezTo>
                      <a:pt x="8" y="41"/>
                      <a:pt x="15" y="53"/>
                      <a:pt x="26" y="61"/>
                    </a:cubicBezTo>
                    <a:cubicBezTo>
                      <a:pt x="19" y="60"/>
                      <a:pt x="13" y="59"/>
                      <a:pt x="8" y="56"/>
                    </a:cubicBezTo>
                    <a:cubicBezTo>
                      <a:pt x="8" y="56"/>
                      <a:pt x="8" y="56"/>
                      <a:pt x="8" y="56"/>
                    </a:cubicBezTo>
                    <a:cubicBezTo>
                      <a:pt x="8" y="75"/>
                      <a:pt x="22" y="92"/>
                      <a:pt x="40" y="95"/>
                    </a:cubicBezTo>
                    <a:cubicBezTo>
                      <a:pt x="37" y="96"/>
                      <a:pt x="33" y="97"/>
                      <a:pt x="29" y="97"/>
                    </a:cubicBezTo>
                    <a:cubicBezTo>
                      <a:pt x="27" y="97"/>
                      <a:pt x="24" y="96"/>
                      <a:pt x="22" y="96"/>
                    </a:cubicBezTo>
                    <a:cubicBezTo>
                      <a:pt x="27" y="112"/>
                      <a:pt x="42" y="123"/>
                      <a:pt x="59" y="124"/>
                    </a:cubicBezTo>
                    <a:cubicBezTo>
                      <a:pt x="45" y="134"/>
                      <a:pt x="28" y="141"/>
                      <a:pt x="10" y="141"/>
                    </a:cubicBezTo>
                    <a:cubicBezTo>
                      <a:pt x="6" y="141"/>
                      <a:pt x="3" y="141"/>
                      <a:pt x="0" y="140"/>
                    </a:cubicBezTo>
                    <a:cubicBezTo>
                      <a:pt x="18" y="152"/>
                      <a:pt x="39" y="158"/>
                      <a:pt x="61" y="158"/>
                    </a:cubicBezTo>
                    <a:cubicBezTo>
                      <a:pt x="135" y="158"/>
                      <a:pt x="175" y="97"/>
                      <a:pt x="175" y="44"/>
                    </a:cubicBezTo>
                    <a:cubicBezTo>
                      <a:pt x="175" y="43"/>
                      <a:pt x="175" y="41"/>
                      <a:pt x="175" y="39"/>
                    </a:cubicBezTo>
                    <a:cubicBezTo>
                      <a:pt x="183" y="34"/>
                      <a:pt x="189" y="27"/>
                      <a:pt x="195" y="19"/>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2" name="Freeform 192">
                <a:extLst>
                  <a:ext uri="{FF2B5EF4-FFF2-40B4-BE49-F238E27FC236}">
                    <a16:creationId xmlns:a16="http://schemas.microsoft.com/office/drawing/2014/main" id="{C3EF489A-4F6E-4DCA-8D05-2BF4FF1044CB}"/>
                  </a:ext>
                </a:extLst>
              </p:cNvPr>
              <p:cNvSpPr>
                <a:spLocks noEditPoints="1"/>
              </p:cNvSpPr>
              <p:nvPr userDrawn="1"/>
            </p:nvSpPr>
            <p:spPr bwMode="auto">
              <a:xfrm>
                <a:off x="1239" y="1792"/>
                <a:ext cx="189" cy="131"/>
              </a:xfrm>
              <a:custGeom>
                <a:avLst/>
                <a:gdLst>
                  <a:gd name="T0" fmla="*/ 122 w 176"/>
                  <a:gd name="T1" fmla="*/ 62 h 123"/>
                  <a:gd name="T2" fmla="*/ 64 w 176"/>
                  <a:gd name="T3" fmla="*/ 96 h 123"/>
                  <a:gd name="T4" fmla="*/ 64 w 176"/>
                  <a:gd name="T5" fmla="*/ 28 h 123"/>
                  <a:gd name="T6" fmla="*/ 122 w 176"/>
                  <a:gd name="T7" fmla="*/ 62 h 123"/>
                  <a:gd name="T8" fmla="*/ 176 w 176"/>
                  <a:gd name="T9" fmla="*/ 93 h 123"/>
                  <a:gd name="T10" fmla="*/ 176 w 176"/>
                  <a:gd name="T11" fmla="*/ 30 h 123"/>
                  <a:gd name="T12" fmla="*/ 146 w 176"/>
                  <a:gd name="T13" fmla="*/ 0 h 123"/>
                  <a:gd name="T14" fmla="*/ 30 w 176"/>
                  <a:gd name="T15" fmla="*/ 0 h 123"/>
                  <a:gd name="T16" fmla="*/ 0 w 176"/>
                  <a:gd name="T17" fmla="*/ 30 h 123"/>
                  <a:gd name="T18" fmla="*/ 0 w 176"/>
                  <a:gd name="T19" fmla="*/ 93 h 123"/>
                  <a:gd name="T20" fmla="*/ 30 w 176"/>
                  <a:gd name="T21" fmla="*/ 123 h 123"/>
                  <a:gd name="T22" fmla="*/ 146 w 176"/>
                  <a:gd name="T23" fmla="*/ 123 h 123"/>
                  <a:gd name="T24" fmla="*/ 176 w 176"/>
                  <a:gd name="T25" fmla="*/ 9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123">
                    <a:moveTo>
                      <a:pt x="122" y="62"/>
                    </a:moveTo>
                    <a:cubicBezTo>
                      <a:pt x="64" y="96"/>
                      <a:pt x="64" y="96"/>
                      <a:pt x="64" y="96"/>
                    </a:cubicBezTo>
                    <a:cubicBezTo>
                      <a:pt x="64" y="28"/>
                      <a:pt x="64" y="28"/>
                      <a:pt x="64" y="28"/>
                    </a:cubicBezTo>
                    <a:lnTo>
                      <a:pt x="122" y="62"/>
                    </a:lnTo>
                    <a:close/>
                    <a:moveTo>
                      <a:pt x="176" y="93"/>
                    </a:moveTo>
                    <a:cubicBezTo>
                      <a:pt x="176" y="30"/>
                      <a:pt x="176" y="30"/>
                      <a:pt x="176" y="30"/>
                    </a:cubicBezTo>
                    <a:cubicBezTo>
                      <a:pt x="176" y="30"/>
                      <a:pt x="176" y="0"/>
                      <a:pt x="146" y="0"/>
                    </a:cubicBezTo>
                    <a:cubicBezTo>
                      <a:pt x="30" y="0"/>
                      <a:pt x="30" y="0"/>
                      <a:pt x="30" y="0"/>
                    </a:cubicBezTo>
                    <a:cubicBezTo>
                      <a:pt x="30" y="0"/>
                      <a:pt x="0" y="0"/>
                      <a:pt x="0" y="30"/>
                    </a:cubicBezTo>
                    <a:cubicBezTo>
                      <a:pt x="0" y="93"/>
                      <a:pt x="0" y="93"/>
                      <a:pt x="0" y="93"/>
                    </a:cubicBezTo>
                    <a:cubicBezTo>
                      <a:pt x="0" y="93"/>
                      <a:pt x="0" y="123"/>
                      <a:pt x="30" y="123"/>
                    </a:cubicBezTo>
                    <a:cubicBezTo>
                      <a:pt x="146" y="123"/>
                      <a:pt x="146" y="123"/>
                      <a:pt x="146" y="123"/>
                    </a:cubicBezTo>
                    <a:cubicBezTo>
                      <a:pt x="146" y="123"/>
                      <a:pt x="176" y="123"/>
                      <a:pt x="176" y="93"/>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3" name="Freeform 193">
                <a:extLst>
                  <a:ext uri="{FF2B5EF4-FFF2-40B4-BE49-F238E27FC236}">
                    <a16:creationId xmlns:a16="http://schemas.microsoft.com/office/drawing/2014/main" id="{F6678F6C-9504-46B4-8DAF-26A795DC6170}"/>
                  </a:ext>
                </a:extLst>
              </p:cNvPr>
              <p:cNvSpPr>
                <a:spLocks/>
              </p:cNvSpPr>
              <p:nvPr userDrawn="1"/>
            </p:nvSpPr>
            <p:spPr bwMode="auto">
              <a:xfrm>
                <a:off x="1646" y="2232"/>
                <a:ext cx="79" cy="67"/>
              </a:xfrm>
              <a:custGeom>
                <a:avLst/>
                <a:gdLst>
                  <a:gd name="T0" fmla="*/ 58 w 74"/>
                  <a:gd name="T1" fmla="*/ 63 h 63"/>
                  <a:gd name="T2" fmla="*/ 29 w 74"/>
                  <a:gd name="T3" fmla="*/ 52 h 63"/>
                  <a:gd name="T4" fmla="*/ 0 w 74"/>
                  <a:gd name="T5" fmla="*/ 59 h 63"/>
                  <a:gd name="T6" fmla="*/ 15 w 74"/>
                  <a:gd name="T7" fmla="*/ 7 h 63"/>
                  <a:gd name="T8" fmla="*/ 20 w 74"/>
                  <a:gd name="T9" fmla="*/ 5 h 63"/>
                  <a:gd name="T10" fmla="*/ 42 w 74"/>
                  <a:gd name="T11" fmla="*/ 0 h 63"/>
                  <a:gd name="T12" fmla="*/ 45 w 74"/>
                  <a:gd name="T13" fmla="*/ 0 h 63"/>
                  <a:gd name="T14" fmla="*/ 67 w 74"/>
                  <a:gd name="T15" fmla="*/ 6 h 63"/>
                  <a:gd name="T16" fmla="*/ 74 w 74"/>
                  <a:gd name="T17" fmla="*/ 10 h 63"/>
                  <a:gd name="T18" fmla="*/ 58 w 74"/>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63">
                    <a:moveTo>
                      <a:pt x="58" y="63"/>
                    </a:moveTo>
                    <a:cubicBezTo>
                      <a:pt x="50" y="57"/>
                      <a:pt x="41" y="52"/>
                      <a:pt x="29" y="52"/>
                    </a:cubicBezTo>
                    <a:cubicBezTo>
                      <a:pt x="21" y="52"/>
                      <a:pt x="12" y="54"/>
                      <a:pt x="0" y="59"/>
                    </a:cubicBezTo>
                    <a:cubicBezTo>
                      <a:pt x="15" y="7"/>
                      <a:pt x="15" y="7"/>
                      <a:pt x="15" y="7"/>
                    </a:cubicBezTo>
                    <a:cubicBezTo>
                      <a:pt x="17" y="6"/>
                      <a:pt x="19" y="5"/>
                      <a:pt x="20" y="5"/>
                    </a:cubicBezTo>
                    <a:cubicBezTo>
                      <a:pt x="26" y="3"/>
                      <a:pt x="34" y="1"/>
                      <a:pt x="42" y="0"/>
                    </a:cubicBezTo>
                    <a:cubicBezTo>
                      <a:pt x="43" y="0"/>
                      <a:pt x="44" y="0"/>
                      <a:pt x="45" y="0"/>
                    </a:cubicBezTo>
                    <a:cubicBezTo>
                      <a:pt x="54" y="0"/>
                      <a:pt x="61" y="3"/>
                      <a:pt x="67" y="6"/>
                    </a:cubicBezTo>
                    <a:cubicBezTo>
                      <a:pt x="70" y="7"/>
                      <a:pt x="72" y="8"/>
                      <a:pt x="74" y="10"/>
                    </a:cubicBezTo>
                    <a:cubicBezTo>
                      <a:pt x="72" y="17"/>
                      <a:pt x="62" y="52"/>
                      <a:pt x="58" y="63"/>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4" name="Freeform 194">
                <a:extLst>
                  <a:ext uri="{FF2B5EF4-FFF2-40B4-BE49-F238E27FC236}">
                    <a16:creationId xmlns:a16="http://schemas.microsoft.com/office/drawing/2014/main" id="{426895FC-5804-4458-86FC-871557706D70}"/>
                  </a:ext>
                </a:extLst>
              </p:cNvPr>
              <p:cNvSpPr>
                <a:spLocks/>
              </p:cNvSpPr>
              <p:nvPr userDrawn="1"/>
            </p:nvSpPr>
            <p:spPr bwMode="auto">
              <a:xfrm>
                <a:off x="1718" y="2249"/>
                <a:ext cx="82" cy="67"/>
              </a:xfrm>
              <a:custGeom>
                <a:avLst/>
                <a:gdLst>
                  <a:gd name="T0" fmla="*/ 31 w 76"/>
                  <a:gd name="T1" fmla="*/ 63 h 63"/>
                  <a:gd name="T2" fmla="*/ 0 w 76"/>
                  <a:gd name="T3" fmla="*/ 52 h 63"/>
                  <a:gd name="T4" fmla="*/ 15 w 76"/>
                  <a:gd name="T5" fmla="*/ 0 h 63"/>
                  <a:gd name="T6" fmla="*/ 48 w 76"/>
                  <a:gd name="T7" fmla="*/ 11 h 63"/>
                  <a:gd name="T8" fmla="*/ 76 w 76"/>
                  <a:gd name="T9" fmla="*/ 6 h 63"/>
                  <a:gd name="T10" fmla="*/ 62 w 76"/>
                  <a:gd name="T11" fmla="*/ 56 h 63"/>
                  <a:gd name="T12" fmla="*/ 31 w 76"/>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76" h="63">
                    <a:moveTo>
                      <a:pt x="31" y="63"/>
                    </a:moveTo>
                    <a:cubicBezTo>
                      <a:pt x="18" y="63"/>
                      <a:pt x="0" y="52"/>
                      <a:pt x="0" y="52"/>
                    </a:cubicBezTo>
                    <a:cubicBezTo>
                      <a:pt x="15" y="0"/>
                      <a:pt x="15" y="0"/>
                      <a:pt x="15" y="0"/>
                    </a:cubicBezTo>
                    <a:cubicBezTo>
                      <a:pt x="20" y="4"/>
                      <a:pt x="30" y="11"/>
                      <a:pt x="48" y="11"/>
                    </a:cubicBezTo>
                    <a:cubicBezTo>
                      <a:pt x="56" y="11"/>
                      <a:pt x="65" y="9"/>
                      <a:pt x="76" y="6"/>
                    </a:cubicBezTo>
                    <a:cubicBezTo>
                      <a:pt x="62" y="56"/>
                      <a:pt x="62" y="56"/>
                      <a:pt x="62" y="56"/>
                    </a:cubicBezTo>
                    <a:cubicBezTo>
                      <a:pt x="49" y="61"/>
                      <a:pt x="39" y="63"/>
                      <a:pt x="31" y="63"/>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5" name="Freeform 195">
                <a:extLst>
                  <a:ext uri="{FF2B5EF4-FFF2-40B4-BE49-F238E27FC236}">
                    <a16:creationId xmlns:a16="http://schemas.microsoft.com/office/drawing/2014/main" id="{5A9A4CC8-2274-4959-932E-526545032E46}"/>
                  </a:ext>
                </a:extLst>
              </p:cNvPr>
              <p:cNvSpPr>
                <a:spLocks noEditPoints="1"/>
              </p:cNvSpPr>
              <p:nvPr userDrawn="1"/>
            </p:nvSpPr>
            <p:spPr bwMode="auto">
              <a:xfrm>
                <a:off x="1666" y="2162"/>
                <a:ext cx="78" cy="68"/>
              </a:xfrm>
              <a:custGeom>
                <a:avLst/>
                <a:gdLst>
                  <a:gd name="T0" fmla="*/ 73 w 73"/>
                  <a:gd name="T1" fmla="*/ 10 h 63"/>
                  <a:gd name="T2" fmla="*/ 73 w 73"/>
                  <a:gd name="T3" fmla="*/ 10 h 63"/>
                  <a:gd name="T4" fmla="*/ 58 w 73"/>
                  <a:gd name="T5" fmla="*/ 63 h 63"/>
                  <a:gd name="T6" fmla="*/ 58 w 73"/>
                  <a:gd name="T7" fmla="*/ 63 h 63"/>
                  <a:gd name="T8" fmla="*/ 29 w 73"/>
                  <a:gd name="T9" fmla="*/ 52 h 63"/>
                  <a:gd name="T10" fmla="*/ 29 w 73"/>
                  <a:gd name="T11" fmla="*/ 52 h 63"/>
                  <a:gd name="T12" fmla="*/ 0 w 73"/>
                  <a:gd name="T13" fmla="*/ 59 h 63"/>
                  <a:gd name="T14" fmla="*/ 15 w 73"/>
                  <a:gd name="T15" fmla="*/ 7 h 63"/>
                  <a:gd name="T16" fmla="*/ 43 w 73"/>
                  <a:gd name="T17" fmla="*/ 0 h 63"/>
                  <a:gd name="T18" fmla="*/ 43 w 73"/>
                  <a:gd name="T19" fmla="*/ 0 h 63"/>
                  <a:gd name="T20" fmla="*/ 55 w 73"/>
                  <a:gd name="T21" fmla="*/ 2 h 63"/>
                  <a:gd name="T22" fmla="*/ 73 w 73"/>
                  <a:gd name="T23"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3">
                    <a:moveTo>
                      <a:pt x="73" y="10"/>
                    </a:moveTo>
                    <a:cubicBezTo>
                      <a:pt x="73" y="10"/>
                      <a:pt x="73" y="10"/>
                      <a:pt x="73" y="10"/>
                    </a:cubicBezTo>
                    <a:cubicBezTo>
                      <a:pt x="70" y="21"/>
                      <a:pt x="61" y="52"/>
                      <a:pt x="58" y="63"/>
                    </a:cubicBezTo>
                    <a:moveTo>
                      <a:pt x="58" y="63"/>
                    </a:moveTo>
                    <a:cubicBezTo>
                      <a:pt x="50" y="57"/>
                      <a:pt x="41" y="52"/>
                      <a:pt x="29" y="52"/>
                    </a:cubicBezTo>
                    <a:cubicBezTo>
                      <a:pt x="29" y="52"/>
                      <a:pt x="29" y="52"/>
                      <a:pt x="29" y="52"/>
                    </a:cubicBezTo>
                    <a:cubicBezTo>
                      <a:pt x="21" y="52"/>
                      <a:pt x="11" y="54"/>
                      <a:pt x="0" y="59"/>
                    </a:cubicBezTo>
                    <a:cubicBezTo>
                      <a:pt x="15" y="7"/>
                      <a:pt x="15" y="7"/>
                      <a:pt x="15" y="7"/>
                    </a:cubicBezTo>
                    <a:cubicBezTo>
                      <a:pt x="26" y="2"/>
                      <a:pt x="35" y="0"/>
                      <a:pt x="43" y="0"/>
                    </a:cubicBezTo>
                    <a:cubicBezTo>
                      <a:pt x="43" y="0"/>
                      <a:pt x="43" y="0"/>
                      <a:pt x="43" y="0"/>
                    </a:cubicBezTo>
                    <a:cubicBezTo>
                      <a:pt x="47" y="0"/>
                      <a:pt x="51" y="1"/>
                      <a:pt x="55" y="2"/>
                    </a:cubicBezTo>
                    <a:cubicBezTo>
                      <a:pt x="62" y="4"/>
                      <a:pt x="73" y="10"/>
                      <a:pt x="73" y="1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6" name="Freeform 196">
                <a:extLst>
                  <a:ext uri="{FF2B5EF4-FFF2-40B4-BE49-F238E27FC236}">
                    <a16:creationId xmlns:a16="http://schemas.microsoft.com/office/drawing/2014/main" id="{9F621D18-F8C9-4C4B-9161-9B383A63491A}"/>
                  </a:ext>
                </a:extLst>
              </p:cNvPr>
              <p:cNvSpPr>
                <a:spLocks/>
              </p:cNvSpPr>
              <p:nvPr userDrawn="1"/>
            </p:nvSpPr>
            <p:spPr bwMode="auto">
              <a:xfrm>
                <a:off x="1738" y="2180"/>
                <a:ext cx="82" cy="68"/>
              </a:xfrm>
              <a:custGeom>
                <a:avLst/>
                <a:gdLst>
                  <a:gd name="T0" fmla="*/ 33 w 77"/>
                  <a:gd name="T1" fmla="*/ 63 h 63"/>
                  <a:gd name="T2" fmla="*/ 1 w 77"/>
                  <a:gd name="T3" fmla="*/ 53 h 63"/>
                  <a:gd name="T4" fmla="*/ 0 w 77"/>
                  <a:gd name="T5" fmla="*/ 53 h 63"/>
                  <a:gd name="T6" fmla="*/ 16 w 77"/>
                  <a:gd name="T7" fmla="*/ 0 h 63"/>
                  <a:gd name="T8" fmla="*/ 48 w 77"/>
                  <a:gd name="T9" fmla="*/ 11 h 63"/>
                  <a:gd name="T10" fmla="*/ 77 w 77"/>
                  <a:gd name="T11" fmla="*/ 4 h 63"/>
                  <a:gd name="T12" fmla="*/ 62 w 77"/>
                  <a:gd name="T13" fmla="*/ 56 h 63"/>
                  <a:gd name="T14" fmla="*/ 62 w 77"/>
                  <a:gd name="T15" fmla="*/ 56 h 63"/>
                  <a:gd name="T16" fmla="*/ 62 w 77"/>
                  <a:gd name="T17" fmla="*/ 56 h 63"/>
                  <a:gd name="T18" fmla="*/ 33 w 77"/>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63">
                    <a:moveTo>
                      <a:pt x="33" y="63"/>
                    </a:moveTo>
                    <a:cubicBezTo>
                      <a:pt x="20" y="63"/>
                      <a:pt x="9" y="58"/>
                      <a:pt x="1" y="53"/>
                    </a:cubicBezTo>
                    <a:cubicBezTo>
                      <a:pt x="1" y="53"/>
                      <a:pt x="0" y="53"/>
                      <a:pt x="0" y="53"/>
                    </a:cubicBezTo>
                    <a:cubicBezTo>
                      <a:pt x="16" y="0"/>
                      <a:pt x="16" y="0"/>
                      <a:pt x="16" y="0"/>
                    </a:cubicBezTo>
                    <a:cubicBezTo>
                      <a:pt x="20" y="4"/>
                      <a:pt x="31" y="11"/>
                      <a:pt x="48" y="11"/>
                    </a:cubicBezTo>
                    <a:cubicBezTo>
                      <a:pt x="56" y="11"/>
                      <a:pt x="66" y="9"/>
                      <a:pt x="77" y="4"/>
                    </a:cubicBezTo>
                    <a:cubicBezTo>
                      <a:pt x="62" y="56"/>
                      <a:pt x="62" y="56"/>
                      <a:pt x="62" y="56"/>
                    </a:cubicBezTo>
                    <a:cubicBezTo>
                      <a:pt x="62" y="56"/>
                      <a:pt x="62" y="56"/>
                      <a:pt x="62" y="56"/>
                    </a:cubicBezTo>
                    <a:cubicBezTo>
                      <a:pt x="62" y="56"/>
                      <a:pt x="62" y="56"/>
                      <a:pt x="62" y="56"/>
                    </a:cubicBezTo>
                    <a:cubicBezTo>
                      <a:pt x="51" y="61"/>
                      <a:pt x="42" y="63"/>
                      <a:pt x="33" y="63"/>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7" name="Freeform 197">
                <a:extLst>
                  <a:ext uri="{FF2B5EF4-FFF2-40B4-BE49-F238E27FC236}">
                    <a16:creationId xmlns:a16="http://schemas.microsoft.com/office/drawing/2014/main" id="{EE94BD27-DE28-4F93-A6EF-88C2A0FC44D5}"/>
                  </a:ext>
                </a:extLst>
              </p:cNvPr>
              <p:cNvSpPr>
                <a:spLocks/>
              </p:cNvSpPr>
              <p:nvPr userDrawn="1"/>
            </p:nvSpPr>
            <p:spPr bwMode="auto">
              <a:xfrm>
                <a:off x="2529" y="2293"/>
                <a:ext cx="520" cy="514"/>
              </a:xfrm>
              <a:custGeom>
                <a:avLst/>
                <a:gdLst>
                  <a:gd name="T0" fmla="*/ 485 w 485"/>
                  <a:gd name="T1" fmla="*/ 244 h 480"/>
                  <a:gd name="T2" fmla="*/ 194 w 485"/>
                  <a:gd name="T3" fmla="*/ 0 h 480"/>
                  <a:gd name="T4" fmla="*/ 191 w 485"/>
                  <a:gd name="T5" fmla="*/ 30 h 480"/>
                  <a:gd name="T6" fmla="*/ 24 w 485"/>
                  <a:gd name="T7" fmla="*/ 25 h 480"/>
                  <a:gd name="T8" fmla="*/ 0 w 485"/>
                  <a:gd name="T9" fmla="*/ 265 h 480"/>
                  <a:gd name="T10" fmla="*/ 258 w 485"/>
                  <a:gd name="T11" fmla="*/ 480 h 480"/>
                  <a:gd name="T12" fmla="*/ 485 w 485"/>
                  <a:gd name="T13" fmla="*/ 244 h 480"/>
                </a:gdLst>
                <a:ahLst/>
                <a:cxnLst>
                  <a:cxn ang="0">
                    <a:pos x="T0" y="T1"/>
                  </a:cxn>
                  <a:cxn ang="0">
                    <a:pos x="T2" y="T3"/>
                  </a:cxn>
                  <a:cxn ang="0">
                    <a:pos x="T4" y="T5"/>
                  </a:cxn>
                  <a:cxn ang="0">
                    <a:pos x="T6" y="T7"/>
                  </a:cxn>
                  <a:cxn ang="0">
                    <a:pos x="T8" y="T9"/>
                  </a:cxn>
                  <a:cxn ang="0">
                    <a:pos x="T10" y="T11"/>
                  </a:cxn>
                  <a:cxn ang="0">
                    <a:pos x="T12" y="T13"/>
                  </a:cxn>
                </a:cxnLst>
                <a:rect l="0" t="0" r="r" b="b"/>
                <a:pathLst>
                  <a:path w="485" h="480">
                    <a:moveTo>
                      <a:pt x="485" y="244"/>
                    </a:moveTo>
                    <a:cubicBezTo>
                      <a:pt x="194" y="0"/>
                      <a:pt x="194" y="0"/>
                      <a:pt x="194" y="0"/>
                    </a:cubicBezTo>
                    <a:cubicBezTo>
                      <a:pt x="191" y="30"/>
                      <a:pt x="191" y="30"/>
                      <a:pt x="191" y="30"/>
                    </a:cubicBezTo>
                    <a:cubicBezTo>
                      <a:pt x="24" y="25"/>
                      <a:pt x="24" y="25"/>
                      <a:pt x="24" y="25"/>
                    </a:cubicBezTo>
                    <a:cubicBezTo>
                      <a:pt x="0" y="265"/>
                      <a:pt x="0" y="265"/>
                      <a:pt x="0" y="265"/>
                    </a:cubicBezTo>
                    <a:cubicBezTo>
                      <a:pt x="258" y="480"/>
                      <a:pt x="258" y="480"/>
                      <a:pt x="258" y="480"/>
                    </a:cubicBezTo>
                    <a:cubicBezTo>
                      <a:pt x="367" y="443"/>
                      <a:pt x="452" y="355"/>
                      <a:pt x="485" y="244"/>
                    </a:cubicBezTo>
                    <a:close/>
                  </a:path>
                </a:pathLst>
              </a:custGeom>
              <a:solidFill>
                <a:srgbClr val="1ED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8" name="Freeform 198">
                <a:extLst>
                  <a:ext uri="{FF2B5EF4-FFF2-40B4-BE49-F238E27FC236}">
                    <a16:creationId xmlns:a16="http://schemas.microsoft.com/office/drawing/2014/main" id="{B6E8D242-AA10-4420-84CD-962033463D6D}"/>
                  </a:ext>
                </a:extLst>
              </p:cNvPr>
              <p:cNvSpPr>
                <a:spLocks noEditPoints="1"/>
              </p:cNvSpPr>
              <p:nvPr userDrawn="1"/>
            </p:nvSpPr>
            <p:spPr bwMode="auto">
              <a:xfrm>
                <a:off x="2474" y="2270"/>
                <a:ext cx="338" cy="307"/>
              </a:xfrm>
              <a:custGeom>
                <a:avLst/>
                <a:gdLst>
                  <a:gd name="T0" fmla="*/ 300 w 315"/>
                  <a:gd name="T1" fmla="*/ 109 h 286"/>
                  <a:gd name="T2" fmla="*/ 315 w 315"/>
                  <a:gd name="T3" fmla="*/ 110 h 286"/>
                  <a:gd name="T4" fmla="*/ 157 w 315"/>
                  <a:gd name="T5" fmla="*/ 0 h 286"/>
                  <a:gd name="T6" fmla="*/ 0 w 315"/>
                  <a:gd name="T7" fmla="*/ 133 h 286"/>
                  <a:gd name="T8" fmla="*/ 63 w 315"/>
                  <a:gd name="T9" fmla="*/ 239 h 286"/>
                  <a:gd name="T10" fmla="*/ 47 w 315"/>
                  <a:gd name="T11" fmla="*/ 286 h 286"/>
                  <a:gd name="T12" fmla="*/ 102 w 315"/>
                  <a:gd name="T13" fmla="*/ 259 h 286"/>
                  <a:gd name="T14" fmla="*/ 157 w 315"/>
                  <a:gd name="T15" fmla="*/ 267 h 286"/>
                  <a:gd name="T16" fmla="*/ 171 w 315"/>
                  <a:gd name="T17" fmla="*/ 266 h 286"/>
                  <a:gd name="T18" fmla="*/ 166 w 315"/>
                  <a:gd name="T19" fmla="*/ 233 h 286"/>
                  <a:gd name="T20" fmla="*/ 300 w 315"/>
                  <a:gd name="T21" fmla="*/ 109 h 286"/>
                  <a:gd name="T22" fmla="*/ 216 w 315"/>
                  <a:gd name="T23" fmla="*/ 67 h 286"/>
                  <a:gd name="T24" fmla="*/ 235 w 315"/>
                  <a:gd name="T25" fmla="*/ 86 h 286"/>
                  <a:gd name="T26" fmla="*/ 216 w 315"/>
                  <a:gd name="T27" fmla="*/ 106 h 286"/>
                  <a:gd name="T28" fmla="*/ 192 w 315"/>
                  <a:gd name="T29" fmla="*/ 86 h 286"/>
                  <a:gd name="T30" fmla="*/ 216 w 315"/>
                  <a:gd name="T31" fmla="*/ 67 h 286"/>
                  <a:gd name="T32" fmla="*/ 106 w 315"/>
                  <a:gd name="T33" fmla="*/ 106 h 286"/>
                  <a:gd name="T34" fmla="*/ 82 w 315"/>
                  <a:gd name="T35" fmla="*/ 86 h 286"/>
                  <a:gd name="T36" fmla="*/ 106 w 315"/>
                  <a:gd name="T37" fmla="*/ 67 h 286"/>
                  <a:gd name="T38" fmla="*/ 125 w 315"/>
                  <a:gd name="T39" fmla="*/ 86 h 286"/>
                  <a:gd name="T40" fmla="*/ 106 w 315"/>
                  <a:gd name="T41" fmla="*/ 106 h 286"/>
                  <a:gd name="T42" fmla="*/ 106 w 315"/>
                  <a:gd name="T43" fmla="*/ 106 h 286"/>
                  <a:gd name="T44" fmla="*/ 106 w 315"/>
                  <a:gd name="T45"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5" h="286">
                    <a:moveTo>
                      <a:pt x="300" y="109"/>
                    </a:moveTo>
                    <a:cubicBezTo>
                      <a:pt x="305" y="109"/>
                      <a:pt x="310" y="110"/>
                      <a:pt x="315" y="110"/>
                    </a:cubicBezTo>
                    <a:cubicBezTo>
                      <a:pt x="301" y="47"/>
                      <a:pt x="234" y="0"/>
                      <a:pt x="157" y="0"/>
                    </a:cubicBezTo>
                    <a:cubicBezTo>
                      <a:pt x="71" y="0"/>
                      <a:pt x="0" y="59"/>
                      <a:pt x="0" y="133"/>
                    </a:cubicBezTo>
                    <a:cubicBezTo>
                      <a:pt x="0" y="176"/>
                      <a:pt x="23" y="212"/>
                      <a:pt x="63" y="239"/>
                    </a:cubicBezTo>
                    <a:cubicBezTo>
                      <a:pt x="47" y="286"/>
                      <a:pt x="47" y="286"/>
                      <a:pt x="47" y="286"/>
                    </a:cubicBezTo>
                    <a:cubicBezTo>
                      <a:pt x="102" y="259"/>
                      <a:pt x="102" y="259"/>
                      <a:pt x="102" y="259"/>
                    </a:cubicBezTo>
                    <a:cubicBezTo>
                      <a:pt x="121" y="263"/>
                      <a:pt x="137" y="267"/>
                      <a:pt x="157" y="267"/>
                    </a:cubicBezTo>
                    <a:cubicBezTo>
                      <a:pt x="162" y="267"/>
                      <a:pt x="166" y="266"/>
                      <a:pt x="171" y="266"/>
                    </a:cubicBezTo>
                    <a:cubicBezTo>
                      <a:pt x="168" y="256"/>
                      <a:pt x="166" y="245"/>
                      <a:pt x="166" y="233"/>
                    </a:cubicBezTo>
                    <a:cubicBezTo>
                      <a:pt x="167" y="165"/>
                      <a:pt x="225" y="109"/>
                      <a:pt x="300" y="109"/>
                    </a:cubicBezTo>
                    <a:close/>
                    <a:moveTo>
                      <a:pt x="216" y="67"/>
                    </a:moveTo>
                    <a:cubicBezTo>
                      <a:pt x="227" y="67"/>
                      <a:pt x="235" y="74"/>
                      <a:pt x="235" y="86"/>
                    </a:cubicBezTo>
                    <a:cubicBezTo>
                      <a:pt x="235" y="98"/>
                      <a:pt x="227" y="106"/>
                      <a:pt x="216" y="106"/>
                    </a:cubicBezTo>
                    <a:cubicBezTo>
                      <a:pt x="204" y="106"/>
                      <a:pt x="192" y="98"/>
                      <a:pt x="192" y="86"/>
                    </a:cubicBezTo>
                    <a:cubicBezTo>
                      <a:pt x="192" y="74"/>
                      <a:pt x="204" y="67"/>
                      <a:pt x="216" y="67"/>
                    </a:cubicBezTo>
                    <a:close/>
                    <a:moveTo>
                      <a:pt x="106" y="106"/>
                    </a:moveTo>
                    <a:cubicBezTo>
                      <a:pt x="94" y="106"/>
                      <a:pt x="82" y="98"/>
                      <a:pt x="82" y="86"/>
                    </a:cubicBezTo>
                    <a:cubicBezTo>
                      <a:pt x="82" y="74"/>
                      <a:pt x="94" y="67"/>
                      <a:pt x="106" y="67"/>
                    </a:cubicBezTo>
                    <a:cubicBezTo>
                      <a:pt x="118" y="67"/>
                      <a:pt x="125" y="74"/>
                      <a:pt x="125" y="86"/>
                    </a:cubicBezTo>
                    <a:cubicBezTo>
                      <a:pt x="125" y="98"/>
                      <a:pt x="118" y="106"/>
                      <a:pt x="106" y="106"/>
                    </a:cubicBezTo>
                    <a:close/>
                    <a:moveTo>
                      <a:pt x="106" y="106"/>
                    </a:moveTo>
                    <a:cubicBezTo>
                      <a:pt x="106" y="106"/>
                      <a:pt x="106" y="106"/>
                      <a:pt x="106" y="1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9" name="Freeform 199">
                <a:extLst>
                  <a:ext uri="{FF2B5EF4-FFF2-40B4-BE49-F238E27FC236}">
                    <a16:creationId xmlns:a16="http://schemas.microsoft.com/office/drawing/2014/main" id="{FAB9B736-3AC9-46C4-B8EA-F16F6CF0D010}"/>
                  </a:ext>
                </a:extLst>
              </p:cNvPr>
              <p:cNvSpPr>
                <a:spLocks noEditPoints="1"/>
              </p:cNvSpPr>
              <p:nvPr userDrawn="1"/>
            </p:nvSpPr>
            <p:spPr bwMode="auto">
              <a:xfrm>
                <a:off x="2663" y="2397"/>
                <a:ext cx="286" cy="260"/>
              </a:xfrm>
              <a:custGeom>
                <a:avLst/>
                <a:gdLst>
                  <a:gd name="T0" fmla="*/ 267 w 267"/>
                  <a:gd name="T1" fmla="*/ 113 h 243"/>
                  <a:gd name="T2" fmla="*/ 134 w 267"/>
                  <a:gd name="T3" fmla="*/ 0 h 243"/>
                  <a:gd name="T4" fmla="*/ 0 w 267"/>
                  <a:gd name="T5" fmla="*/ 113 h 243"/>
                  <a:gd name="T6" fmla="*/ 134 w 267"/>
                  <a:gd name="T7" fmla="*/ 227 h 243"/>
                  <a:gd name="T8" fmla="*/ 181 w 267"/>
                  <a:gd name="T9" fmla="*/ 219 h 243"/>
                  <a:gd name="T10" fmla="*/ 224 w 267"/>
                  <a:gd name="T11" fmla="*/ 243 h 243"/>
                  <a:gd name="T12" fmla="*/ 212 w 267"/>
                  <a:gd name="T13" fmla="*/ 203 h 243"/>
                  <a:gd name="T14" fmla="*/ 267 w 267"/>
                  <a:gd name="T15" fmla="*/ 113 h 243"/>
                  <a:gd name="T16" fmla="*/ 90 w 267"/>
                  <a:gd name="T17" fmla="*/ 94 h 243"/>
                  <a:gd name="T18" fmla="*/ 75 w 267"/>
                  <a:gd name="T19" fmla="*/ 78 h 243"/>
                  <a:gd name="T20" fmla="*/ 90 w 267"/>
                  <a:gd name="T21" fmla="*/ 62 h 243"/>
                  <a:gd name="T22" fmla="*/ 110 w 267"/>
                  <a:gd name="T23" fmla="*/ 78 h 243"/>
                  <a:gd name="T24" fmla="*/ 90 w 267"/>
                  <a:gd name="T25" fmla="*/ 94 h 243"/>
                  <a:gd name="T26" fmla="*/ 177 w 267"/>
                  <a:gd name="T27" fmla="*/ 94 h 243"/>
                  <a:gd name="T28" fmla="*/ 161 w 267"/>
                  <a:gd name="T29" fmla="*/ 78 h 243"/>
                  <a:gd name="T30" fmla="*/ 177 w 267"/>
                  <a:gd name="T31" fmla="*/ 62 h 243"/>
                  <a:gd name="T32" fmla="*/ 196 w 267"/>
                  <a:gd name="T33" fmla="*/ 78 h 243"/>
                  <a:gd name="T34" fmla="*/ 177 w 267"/>
                  <a:gd name="T35" fmla="*/ 94 h 243"/>
                  <a:gd name="T36" fmla="*/ 177 w 267"/>
                  <a:gd name="T37" fmla="*/ 94 h 243"/>
                  <a:gd name="T38" fmla="*/ 177 w 267"/>
                  <a:gd name="T39" fmla="*/ 9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7" h="243">
                    <a:moveTo>
                      <a:pt x="267" y="113"/>
                    </a:moveTo>
                    <a:cubicBezTo>
                      <a:pt x="267" y="51"/>
                      <a:pt x="204" y="0"/>
                      <a:pt x="134" y="0"/>
                    </a:cubicBezTo>
                    <a:cubicBezTo>
                      <a:pt x="59" y="0"/>
                      <a:pt x="0" y="51"/>
                      <a:pt x="0" y="113"/>
                    </a:cubicBezTo>
                    <a:cubicBezTo>
                      <a:pt x="0" y="176"/>
                      <a:pt x="59" y="227"/>
                      <a:pt x="134" y="227"/>
                    </a:cubicBezTo>
                    <a:cubicBezTo>
                      <a:pt x="149" y="227"/>
                      <a:pt x="165" y="223"/>
                      <a:pt x="181" y="219"/>
                    </a:cubicBezTo>
                    <a:cubicBezTo>
                      <a:pt x="224" y="243"/>
                      <a:pt x="224" y="243"/>
                      <a:pt x="224" y="243"/>
                    </a:cubicBezTo>
                    <a:cubicBezTo>
                      <a:pt x="212" y="203"/>
                      <a:pt x="212" y="203"/>
                      <a:pt x="212" y="203"/>
                    </a:cubicBezTo>
                    <a:cubicBezTo>
                      <a:pt x="243" y="180"/>
                      <a:pt x="267" y="149"/>
                      <a:pt x="267" y="113"/>
                    </a:cubicBezTo>
                    <a:close/>
                    <a:moveTo>
                      <a:pt x="90" y="94"/>
                    </a:moveTo>
                    <a:cubicBezTo>
                      <a:pt x="83" y="94"/>
                      <a:pt x="75" y="86"/>
                      <a:pt x="75" y="78"/>
                    </a:cubicBezTo>
                    <a:cubicBezTo>
                      <a:pt x="75" y="70"/>
                      <a:pt x="83" y="62"/>
                      <a:pt x="90" y="62"/>
                    </a:cubicBezTo>
                    <a:cubicBezTo>
                      <a:pt x="102" y="62"/>
                      <a:pt x="110" y="70"/>
                      <a:pt x="110" y="78"/>
                    </a:cubicBezTo>
                    <a:cubicBezTo>
                      <a:pt x="110" y="86"/>
                      <a:pt x="102" y="94"/>
                      <a:pt x="90" y="94"/>
                    </a:cubicBezTo>
                    <a:close/>
                    <a:moveTo>
                      <a:pt x="177" y="94"/>
                    </a:moveTo>
                    <a:cubicBezTo>
                      <a:pt x="169" y="94"/>
                      <a:pt x="161" y="86"/>
                      <a:pt x="161" y="78"/>
                    </a:cubicBezTo>
                    <a:cubicBezTo>
                      <a:pt x="161" y="70"/>
                      <a:pt x="169" y="62"/>
                      <a:pt x="177" y="62"/>
                    </a:cubicBezTo>
                    <a:cubicBezTo>
                      <a:pt x="188" y="62"/>
                      <a:pt x="196" y="70"/>
                      <a:pt x="196" y="78"/>
                    </a:cubicBezTo>
                    <a:cubicBezTo>
                      <a:pt x="196" y="86"/>
                      <a:pt x="188" y="94"/>
                      <a:pt x="177" y="94"/>
                    </a:cubicBezTo>
                    <a:close/>
                    <a:moveTo>
                      <a:pt x="177" y="94"/>
                    </a:moveTo>
                    <a:cubicBezTo>
                      <a:pt x="177" y="94"/>
                      <a:pt x="177" y="94"/>
                      <a:pt x="177"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0" name="Freeform 200">
                <a:extLst>
                  <a:ext uri="{FF2B5EF4-FFF2-40B4-BE49-F238E27FC236}">
                    <a16:creationId xmlns:a16="http://schemas.microsoft.com/office/drawing/2014/main" id="{FB677C86-7B73-45E8-8358-0BA08D149351}"/>
                  </a:ext>
                </a:extLst>
              </p:cNvPr>
              <p:cNvSpPr>
                <a:spLocks/>
              </p:cNvSpPr>
              <p:nvPr userDrawn="1"/>
            </p:nvSpPr>
            <p:spPr bwMode="auto">
              <a:xfrm>
                <a:off x="3262" y="1475"/>
                <a:ext cx="397" cy="395"/>
              </a:xfrm>
              <a:custGeom>
                <a:avLst/>
                <a:gdLst>
                  <a:gd name="T0" fmla="*/ 185 w 370"/>
                  <a:gd name="T1" fmla="*/ 0 h 369"/>
                  <a:gd name="T2" fmla="*/ 0 w 370"/>
                  <a:gd name="T3" fmla="*/ 184 h 369"/>
                  <a:gd name="T4" fmla="*/ 111 w 370"/>
                  <a:gd name="T5" fmla="*/ 353 h 369"/>
                  <a:gd name="T6" fmla="*/ 114 w 370"/>
                  <a:gd name="T7" fmla="*/ 311 h 369"/>
                  <a:gd name="T8" fmla="*/ 138 w 370"/>
                  <a:gd name="T9" fmla="*/ 210 h 369"/>
                  <a:gd name="T10" fmla="*/ 132 w 370"/>
                  <a:gd name="T11" fmla="*/ 181 h 369"/>
                  <a:gd name="T12" fmla="*/ 167 w 370"/>
                  <a:gd name="T13" fmla="*/ 133 h 369"/>
                  <a:gd name="T14" fmla="*/ 192 w 370"/>
                  <a:gd name="T15" fmla="*/ 161 h 369"/>
                  <a:gd name="T16" fmla="*/ 176 w 370"/>
                  <a:gd name="T17" fmla="*/ 227 h 369"/>
                  <a:gd name="T18" fmla="*/ 205 w 370"/>
                  <a:gd name="T19" fmla="*/ 262 h 369"/>
                  <a:gd name="T20" fmla="*/ 264 w 370"/>
                  <a:gd name="T21" fmla="*/ 164 h 369"/>
                  <a:gd name="T22" fmla="*/ 187 w 370"/>
                  <a:gd name="T23" fmla="*/ 93 h 369"/>
                  <a:gd name="T24" fmla="*/ 96 w 370"/>
                  <a:gd name="T25" fmla="*/ 182 h 369"/>
                  <a:gd name="T26" fmla="*/ 108 w 370"/>
                  <a:gd name="T27" fmla="*/ 218 h 369"/>
                  <a:gd name="T28" fmla="*/ 111 w 370"/>
                  <a:gd name="T29" fmla="*/ 228 h 369"/>
                  <a:gd name="T30" fmla="*/ 107 w 370"/>
                  <a:gd name="T31" fmla="*/ 243 h 369"/>
                  <a:gd name="T32" fmla="*/ 98 w 370"/>
                  <a:gd name="T33" fmla="*/ 248 h 369"/>
                  <a:gd name="T34" fmla="*/ 60 w 370"/>
                  <a:gd name="T35" fmla="*/ 177 h 369"/>
                  <a:gd name="T36" fmla="*/ 192 w 370"/>
                  <a:gd name="T37" fmla="*/ 62 h 369"/>
                  <a:gd name="T38" fmla="*/ 309 w 370"/>
                  <a:gd name="T39" fmla="*/ 167 h 369"/>
                  <a:gd name="T40" fmla="*/ 209 w 370"/>
                  <a:gd name="T41" fmla="*/ 294 h 369"/>
                  <a:gd name="T42" fmla="*/ 164 w 370"/>
                  <a:gd name="T43" fmla="*/ 271 h 369"/>
                  <a:gd name="T44" fmla="*/ 151 w 370"/>
                  <a:gd name="T45" fmla="*/ 322 h 369"/>
                  <a:gd name="T46" fmla="*/ 133 w 370"/>
                  <a:gd name="T47" fmla="*/ 361 h 369"/>
                  <a:gd name="T48" fmla="*/ 185 w 370"/>
                  <a:gd name="T49" fmla="*/ 369 h 369"/>
                  <a:gd name="T50" fmla="*/ 370 w 370"/>
                  <a:gd name="T51" fmla="*/ 184 h 369"/>
                  <a:gd name="T52" fmla="*/ 185 w 370"/>
                  <a:gd name="T53"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0" h="369">
                    <a:moveTo>
                      <a:pt x="185" y="0"/>
                    </a:moveTo>
                    <a:cubicBezTo>
                      <a:pt x="83" y="0"/>
                      <a:pt x="0" y="82"/>
                      <a:pt x="0" y="184"/>
                    </a:cubicBezTo>
                    <a:cubicBezTo>
                      <a:pt x="0" y="260"/>
                      <a:pt x="46" y="325"/>
                      <a:pt x="111" y="353"/>
                    </a:cubicBezTo>
                    <a:cubicBezTo>
                      <a:pt x="110" y="340"/>
                      <a:pt x="111" y="325"/>
                      <a:pt x="114" y="311"/>
                    </a:cubicBezTo>
                    <a:cubicBezTo>
                      <a:pt x="118" y="296"/>
                      <a:pt x="138" y="210"/>
                      <a:pt x="138" y="210"/>
                    </a:cubicBezTo>
                    <a:cubicBezTo>
                      <a:pt x="138" y="210"/>
                      <a:pt x="132" y="199"/>
                      <a:pt x="132" y="181"/>
                    </a:cubicBezTo>
                    <a:cubicBezTo>
                      <a:pt x="132" y="154"/>
                      <a:pt x="148" y="133"/>
                      <a:pt x="167" y="133"/>
                    </a:cubicBezTo>
                    <a:cubicBezTo>
                      <a:pt x="184" y="133"/>
                      <a:pt x="192" y="146"/>
                      <a:pt x="192" y="161"/>
                    </a:cubicBezTo>
                    <a:cubicBezTo>
                      <a:pt x="192" y="178"/>
                      <a:pt x="182" y="203"/>
                      <a:pt x="176" y="227"/>
                    </a:cubicBezTo>
                    <a:cubicBezTo>
                      <a:pt x="171" y="246"/>
                      <a:pt x="186" y="262"/>
                      <a:pt x="205" y="262"/>
                    </a:cubicBezTo>
                    <a:cubicBezTo>
                      <a:pt x="240" y="262"/>
                      <a:pt x="264" y="217"/>
                      <a:pt x="264" y="164"/>
                    </a:cubicBezTo>
                    <a:cubicBezTo>
                      <a:pt x="264" y="123"/>
                      <a:pt x="237" y="93"/>
                      <a:pt x="187" y="93"/>
                    </a:cubicBezTo>
                    <a:cubicBezTo>
                      <a:pt x="131" y="93"/>
                      <a:pt x="96" y="135"/>
                      <a:pt x="96" y="182"/>
                    </a:cubicBezTo>
                    <a:cubicBezTo>
                      <a:pt x="96" y="198"/>
                      <a:pt x="101" y="209"/>
                      <a:pt x="108" y="218"/>
                    </a:cubicBezTo>
                    <a:cubicBezTo>
                      <a:pt x="112" y="222"/>
                      <a:pt x="112" y="223"/>
                      <a:pt x="111" y="228"/>
                    </a:cubicBezTo>
                    <a:cubicBezTo>
                      <a:pt x="110" y="231"/>
                      <a:pt x="108" y="240"/>
                      <a:pt x="107" y="243"/>
                    </a:cubicBezTo>
                    <a:cubicBezTo>
                      <a:pt x="106" y="248"/>
                      <a:pt x="102" y="249"/>
                      <a:pt x="98" y="248"/>
                    </a:cubicBezTo>
                    <a:cubicBezTo>
                      <a:pt x="72" y="237"/>
                      <a:pt x="60" y="209"/>
                      <a:pt x="60" y="177"/>
                    </a:cubicBezTo>
                    <a:cubicBezTo>
                      <a:pt x="60" y="125"/>
                      <a:pt x="104" y="62"/>
                      <a:pt x="192" y="62"/>
                    </a:cubicBezTo>
                    <a:cubicBezTo>
                      <a:pt x="263" y="62"/>
                      <a:pt x="309" y="113"/>
                      <a:pt x="309" y="167"/>
                    </a:cubicBezTo>
                    <a:cubicBezTo>
                      <a:pt x="309" y="240"/>
                      <a:pt x="269" y="294"/>
                      <a:pt x="209" y="294"/>
                    </a:cubicBezTo>
                    <a:cubicBezTo>
                      <a:pt x="189" y="294"/>
                      <a:pt x="171" y="283"/>
                      <a:pt x="164" y="271"/>
                    </a:cubicBezTo>
                    <a:cubicBezTo>
                      <a:pt x="164" y="271"/>
                      <a:pt x="153" y="314"/>
                      <a:pt x="151" y="322"/>
                    </a:cubicBezTo>
                    <a:cubicBezTo>
                      <a:pt x="147" y="336"/>
                      <a:pt x="140" y="350"/>
                      <a:pt x="133" y="361"/>
                    </a:cubicBezTo>
                    <a:cubicBezTo>
                      <a:pt x="149" y="366"/>
                      <a:pt x="167" y="369"/>
                      <a:pt x="185" y="369"/>
                    </a:cubicBezTo>
                    <a:cubicBezTo>
                      <a:pt x="287" y="369"/>
                      <a:pt x="370" y="286"/>
                      <a:pt x="370" y="184"/>
                    </a:cubicBezTo>
                    <a:cubicBezTo>
                      <a:pt x="370" y="82"/>
                      <a:pt x="287" y="0"/>
                      <a:pt x="185"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1" name="Freeform 201">
                <a:extLst>
                  <a:ext uri="{FF2B5EF4-FFF2-40B4-BE49-F238E27FC236}">
                    <a16:creationId xmlns:a16="http://schemas.microsoft.com/office/drawing/2014/main" id="{EF18A47E-F1A6-4287-912C-560C6F53620F}"/>
                  </a:ext>
                </a:extLst>
              </p:cNvPr>
              <p:cNvSpPr>
                <a:spLocks noEditPoints="1"/>
              </p:cNvSpPr>
              <p:nvPr userDrawn="1"/>
            </p:nvSpPr>
            <p:spPr bwMode="auto">
              <a:xfrm>
                <a:off x="2030" y="1009"/>
                <a:ext cx="158" cy="158"/>
              </a:xfrm>
              <a:custGeom>
                <a:avLst/>
                <a:gdLst>
                  <a:gd name="T0" fmla="*/ 33 w 147"/>
                  <a:gd name="T1" fmla="*/ 114 h 148"/>
                  <a:gd name="T2" fmla="*/ 39 w 147"/>
                  <a:gd name="T3" fmla="*/ 128 h 148"/>
                  <a:gd name="T4" fmla="*/ 33 w 147"/>
                  <a:gd name="T5" fmla="*/ 142 h 148"/>
                  <a:gd name="T6" fmla="*/ 33 w 147"/>
                  <a:gd name="T7" fmla="*/ 142 h 148"/>
                  <a:gd name="T8" fmla="*/ 19 w 147"/>
                  <a:gd name="T9" fmla="*/ 148 h 148"/>
                  <a:gd name="T10" fmla="*/ 5 w 147"/>
                  <a:gd name="T11" fmla="*/ 142 h 148"/>
                  <a:gd name="T12" fmla="*/ 0 w 147"/>
                  <a:gd name="T13" fmla="*/ 128 h 148"/>
                  <a:gd name="T14" fmla="*/ 5 w 147"/>
                  <a:gd name="T15" fmla="*/ 114 h 148"/>
                  <a:gd name="T16" fmla="*/ 5 w 147"/>
                  <a:gd name="T17" fmla="*/ 114 h 148"/>
                  <a:gd name="T18" fmla="*/ 19 w 147"/>
                  <a:gd name="T19" fmla="*/ 109 h 148"/>
                  <a:gd name="T20" fmla="*/ 33 w 147"/>
                  <a:gd name="T21" fmla="*/ 114 h 148"/>
                  <a:gd name="T22" fmla="*/ 33 w 147"/>
                  <a:gd name="T23" fmla="*/ 114 h 148"/>
                  <a:gd name="T24" fmla="*/ 33 w 147"/>
                  <a:gd name="T25" fmla="*/ 114 h 148"/>
                  <a:gd name="T26" fmla="*/ 33 w 147"/>
                  <a:gd name="T27" fmla="*/ 114 h 148"/>
                  <a:gd name="T28" fmla="*/ 5 w 147"/>
                  <a:gd name="T29" fmla="*/ 142 h 148"/>
                  <a:gd name="T30" fmla="*/ 5 w 147"/>
                  <a:gd name="T31" fmla="*/ 142 h 148"/>
                  <a:gd name="T32" fmla="*/ 5 w 147"/>
                  <a:gd name="T33" fmla="*/ 142 h 148"/>
                  <a:gd name="T34" fmla="*/ 0 w 147"/>
                  <a:gd name="T35" fmla="*/ 50 h 148"/>
                  <a:gd name="T36" fmla="*/ 0 w 147"/>
                  <a:gd name="T37" fmla="*/ 79 h 148"/>
                  <a:gd name="T38" fmla="*/ 48 w 147"/>
                  <a:gd name="T39" fmla="*/ 99 h 148"/>
                  <a:gd name="T40" fmla="*/ 69 w 147"/>
                  <a:gd name="T41" fmla="*/ 148 h 148"/>
                  <a:gd name="T42" fmla="*/ 69 w 147"/>
                  <a:gd name="T43" fmla="*/ 148 h 148"/>
                  <a:gd name="T44" fmla="*/ 69 w 147"/>
                  <a:gd name="T45" fmla="*/ 148 h 148"/>
                  <a:gd name="T46" fmla="*/ 97 w 147"/>
                  <a:gd name="T47" fmla="*/ 148 h 148"/>
                  <a:gd name="T48" fmla="*/ 68 w 147"/>
                  <a:gd name="T49" fmla="*/ 79 h 148"/>
                  <a:gd name="T50" fmla="*/ 0 w 147"/>
                  <a:gd name="T51" fmla="*/ 50 h 148"/>
                  <a:gd name="T52" fmla="*/ 0 w 147"/>
                  <a:gd name="T53" fmla="*/ 0 h 148"/>
                  <a:gd name="T54" fmla="*/ 0 w 147"/>
                  <a:gd name="T55" fmla="*/ 28 h 148"/>
                  <a:gd name="T56" fmla="*/ 119 w 147"/>
                  <a:gd name="T57" fmla="*/ 148 h 148"/>
                  <a:gd name="T58" fmla="*/ 147 w 147"/>
                  <a:gd name="T59" fmla="*/ 148 h 148"/>
                  <a:gd name="T60" fmla="*/ 104 w 147"/>
                  <a:gd name="T61" fmla="*/ 44 h 148"/>
                  <a:gd name="T62" fmla="*/ 0 w 147"/>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48">
                    <a:moveTo>
                      <a:pt x="33" y="114"/>
                    </a:moveTo>
                    <a:cubicBezTo>
                      <a:pt x="37" y="118"/>
                      <a:pt x="39" y="123"/>
                      <a:pt x="39" y="128"/>
                    </a:cubicBezTo>
                    <a:cubicBezTo>
                      <a:pt x="39" y="133"/>
                      <a:pt x="37" y="138"/>
                      <a:pt x="33" y="142"/>
                    </a:cubicBezTo>
                    <a:cubicBezTo>
                      <a:pt x="33" y="142"/>
                      <a:pt x="33" y="142"/>
                      <a:pt x="33" y="142"/>
                    </a:cubicBezTo>
                    <a:cubicBezTo>
                      <a:pt x="29" y="145"/>
                      <a:pt x="25" y="148"/>
                      <a:pt x="19" y="148"/>
                    </a:cubicBezTo>
                    <a:cubicBezTo>
                      <a:pt x="14" y="148"/>
                      <a:pt x="9" y="145"/>
                      <a:pt x="5" y="142"/>
                    </a:cubicBezTo>
                    <a:cubicBezTo>
                      <a:pt x="2" y="138"/>
                      <a:pt x="0" y="133"/>
                      <a:pt x="0" y="128"/>
                    </a:cubicBezTo>
                    <a:cubicBezTo>
                      <a:pt x="0" y="123"/>
                      <a:pt x="2" y="118"/>
                      <a:pt x="5" y="114"/>
                    </a:cubicBezTo>
                    <a:cubicBezTo>
                      <a:pt x="5" y="114"/>
                      <a:pt x="5" y="114"/>
                      <a:pt x="5" y="114"/>
                    </a:cubicBezTo>
                    <a:cubicBezTo>
                      <a:pt x="9" y="111"/>
                      <a:pt x="14" y="109"/>
                      <a:pt x="19" y="109"/>
                    </a:cubicBezTo>
                    <a:cubicBezTo>
                      <a:pt x="25" y="109"/>
                      <a:pt x="29" y="111"/>
                      <a:pt x="33" y="114"/>
                    </a:cubicBezTo>
                    <a:close/>
                    <a:moveTo>
                      <a:pt x="33" y="114"/>
                    </a:moveTo>
                    <a:cubicBezTo>
                      <a:pt x="33" y="114"/>
                      <a:pt x="33" y="114"/>
                      <a:pt x="33" y="114"/>
                    </a:cubicBezTo>
                    <a:cubicBezTo>
                      <a:pt x="33" y="114"/>
                      <a:pt x="33" y="114"/>
                      <a:pt x="33" y="114"/>
                    </a:cubicBezTo>
                    <a:close/>
                    <a:moveTo>
                      <a:pt x="5" y="142"/>
                    </a:moveTo>
                    <a:cubicBezTo>
                      <a:pt x="5" y="142"/>
                      <a:pt x="5" y="142"/>
                      <a:pt x="5" y="142"/>
                    </a:cubicBezTo>
                    <a:cubicBezTo>
                      <a:pt x="5" y="142"/>
                      <a:pt x="5" y="142"/>
                      <a:pt x="5" y="142"/>
                    </a:cubicBezTo>
                    <a:close/>
                    <a:moveTo>
                      <a:pt x="0" y="50"/>
                    </a:moveTo>
                    <a:cubicBezTo>
                      <a:pt x="0" y="79"/>
                      <a:pt x="0" y="79"/>
                      <a:pt x="0" y="79"/>
                    </a:cubicBezTo>
                    <a:cubicBezTo>
                      <a:pt x="18" y="79"/>
                      <a:pt x="35" y="86"/>
                      <a:pt x="48" y="99"/>
                    </a:cubicBezTo>
                    <a:cubicBezTo>
                      <a:pt x="61" y="112"/>
                      <a:pt x="69" y="129"/>
                      <a:pt x="69" y="148"/>
                    </a:cubicBezTo>
                    <a:cubicBezTo>
                      <a:pt x="69" y="148"/>
                      <a:pt x="69" y="148"/>
                      <a:pt x="69" y="148"/>
                    </a:cubicBezTo>
                    <a:cubicBezTo>
                      <a:pt x="69" y="148"/>
                      <a:pt x="69" y="148"/>
                      <a:pt x="69" y="148"/>
                    </a:cubicBezTo>
                    <a:cubicBezTo>
                      <a:pt x="97" y="148"/>
                      <a:pt x="97" y="148"/>
                      <a:pt x="97" y="148"/>
                    </a:cubicBezTo>
                    <a:cubicBezTo>
                      <a:pt x="97" y="121"/>
                      <a:pt x="86" y="97"/>
                      <a:pt x="68" y="79"/>
                    </a:cubicBezTo>
                    <a:cubicBezTo>
                      <a:pt x="51" y="61"/>
                      <a:pt x="26" y="50"/>
                      <a:pt x="0" y="50"/>
                    </a:cubicBezTo>
                    <a:close/>
                    <a:moveTo>
                      <a:pt x="0" y="0"/>
                    </a:moveTo>
                    <a:cubicBezTo>
                      <a:pt x="0" y="28"/>
                      <a:pt x="0" y="28"/>
                      <a:pt x="0" y="28"/>
                    </a:cubicBezTo>
                    <a:cubicBezTo>
                      <a:pt x="65" y="28"/>
                      <a:pt x="119" y="82"/>
                      <a:pt x="119" y="148"/>
                    </a:cubicBezTo>
                    <a:cubicBezTo>
                      <a:pt x="147" y="148"/>
                      <a:pt x="147" y="148"/>
                      <a:pt x="147" y="148"/>
                    </a:cubicBezTo>
                    <a:cubicBezTo>
                      <a:pt x="147" y="107"/>
                      <a:pt x="131" y="70"/>
                      <a:pt x="104" y="44"/>
                    </a:cubicBezTo>
                    <a:cubicBezTo>
                      <a:pt x="77" y="17"/>
                      <a:pt x="40" y="0"/>
                      <a:pt x="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2" name="Freeform 202">
                <a:extLst>
                  <a:ext uri="{FF2B5EF4-FFF2-40B4-BE49-F238E27FC236}">
                    <a16:creationId xmlns:a16="http://schemas.microsoft.com/office/drawing/2014/main" id="{F1F99B31-EE50-4E88-B6E6-5722065C7960}"/>
                  </a:ext>
                </a:extLst>
              </p:cNvPr>
              <p:cNvSpPr>
                <a:spLocks/>
              </p:cNvSpPr>
              <p:nvPr userDrawn="1"/>
            </p:nvSpPr>
            <p:spPr bwMode="auto">
              <a:xfrm>
                <a:off x="1671" y="1509"/>
                <a:ext cx="140" cy="44"/>
              </a:xfrm>
              <a:custGeom>
                <a:avLst/>
                <a:gdLst>
                  <a:gd name="T0" fmla="*/ 27 w 140"/>
                  <a:gd name="T1" fmla="*/ 0 h 44"/>
                  <a:gd name="T2" fmla="*/ 26 w 140"/>
                  <a:gd name="T3" fmla="*/ 0 h 44"/>
                  <a:gd name="T4" fmla="*/ 25 w 140"/>
                  <a:gd name="T5" fmla="*/ 0 h 44"/>
                  <a:gd name="T6" fmla="*/ 1 w 140"/>
                  <a:gd name="T7" fmla="*/ 42 h 44"/>
                  <a:gd name="T8" fmla="*/ 0 w 140"/>
                  <a:gd name="T9" fmla="*/ 44 h 44"/>
                  <a:gd name="T10" fmla="*/ 4 w 140"/>
                  <a:gd name="T11" fmla="*/ 44 h 44"/>
                  <a:gd name="T12" fmla="*/ 114 w 140"/>
                  <a:gd name="T13" fmla="*/ 44 h 44"/>
                  <a:gd name="T14" fmla="*/ 114 w 140"/>
                  <a:gd name="T15" fmla="*/ 44 h 44"/>
                  <a:gd name="T16" fmla="*/ 115 w 140"/>
                  <a:gd name="T17" fmla="*/ 43 h 44"/>
                  <a:gd name="T18" fmla="*/ 139 w 140"/>
                  <a:gd name="T19" fmla="*/ 2 h 44"/>
                  <a:gd name="T20" fmla="*/ 140 w 140"/>
                  <a:gd name="T21" fmla="*/ 0 h 44"/>
                  <a:gd name="T22" fmla="*/ 138 w 140"/>
                  <a:gd name="T23" fmla="*/ 0 h 44"/>
                  <a:gd name="T24" fmla="*/ 27 w 140"/>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44">
                    <a:moveTo>
                      <a:pt x="27" y="0"/>
                    </a:moveTo>
                    <a:lnTo>
                      <a:pt x="26" y="0"/>
                    </a:lnTo>
                    <a:lnTo>
                      <a:pt x="25" y="0"/>
                    </a:lnTo>
                    <a:lnTo>
                      <a:pt x="1" y="42"/>
                    </a:lnTo>
                    <a:lnTo>
                      <a:pt x="0" y="44"/>
                    </a:lnTo>
                    <a:lnTo>
                      <a:pt x="4" y="44"/>
                    </a:lnTo>
                    <a:lnTo>
                      <a:pt x="114" y="44"/>
                    </a:lnTo>
                    <a:lnTo>
                      <a:pt x="114" y="44"/>
                    </a:lnTo>
                    <a:lnTo>
                      <a:pt x="115" y="43"/>
                    </a:lnTo>
                    <a:lnTo>
                      <a:pt x="139" y="2"/>
                    </a:lnTo>
                    <a:lnTo>
                      <a:pt x="140" y="0"/>
                    </a:lnTo>
                    <a:lnTo>
                      <a:pt x="138" y="0"/>
                    </a:lnTo>
                    <a:lnTo>
                      <a:pt x="2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3" name="Freeform 203">
                <a:extLst>
                  <a:ext uri="{FF2B5EF4-FFF2-40B4-BE49-F238E27FC236}">
                    <a16:creationId xmlns:a16="http://schemas.microsoft.com/office/drawing/2014/main" id="{E8EF8BDA-5338-4857-996F-8B303E0826AD}"/>
                  </a:ext>
                </a:extLst>
              </p:cNvPr>
              <p:cNvSpPr>
                <a:spLocks/>
              </p:cNvSpPr>
              <p:nvPr userDrawn="1"/>
            </p:nvSpPr>
            <p:spPr bwMode="auto">
              <a:xfrm>
                <a:off x="1702" y="1400"/>
                <a:ext cx="109" cy="99"/>
              </a:xfrm>
              <a:custGeom>
                <a:avLst/>
                <a:gdLst>
                  <a:gd name="T0" fmla="*/ 57 w 109"/>
                  <a:gd name="T1" fmla="*/ 98 h 99"/>
                  <a:gd name="T2" fmla="*/ 57 w 109"/>
                  <a:gd name="T3" fmla="*/ 99 h 99"/>
                  <a:gd name="T4" fmla="*/ 58 w 109"/>
                  <a:gd name="T5" fmla="*/ 99 h 99"/>
                  <a:gd name="T6" fmla="*/ 107 w 109"/>
                  <a:gd name="T7" fmla="*/ 98 h 99"/>
                  <a:gd name="T8" fmla="*/ 109 w 109"/>
                  <a:gd name="T9" fmla="*/ 98 h 99"/>
                  <a:gd name="T10" fmla="*/ 108 w 109"/>
                  <a:gd name="T11" fmla="*/ 96 h 99"/>
                  <a:gd name="T12" fmla="*/ 53 w 109"/>
                  <a:gd name="T13" fmla="*/ 1 h 99"/>
                  <a:gd name="T14" fmla="*/ 52 w 109"/>
                  <a:gd name="T15" fmla="*/ 0 h 99"/>
                  <a:gd name="T16" fmla="*/ 51 w 109"/>
                  <a:gd name="T17" fmla="*/ 0 h 99"/>
                  <a:gd name="T18" fmla="*/ 4 w 109"/>
                  <a:gd name="T19" fmla="*/ 0 h 99"/>
                  <a:gd name="T20" fmla="*/ 0 w 109"/>
                  <a:gd name="T21" fmla="*/ 0 h 99"/>
                  <a:gd name="T22" fmla="*/ 1 w 109"/>
                  <a:gd name="T23" fmla="*/ 3 h 99"/>
                  <a:gd name="T24" fmla="*/ 57 w 109"/>
                  <a:gd name="T25"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99">
                    <a:moveTo>
                      <a:pt x="57" y="98"/>
                    </a:moveTo>
                    <a:lnTo>
                      <a:pt x="57" y="99"/>
                    </a:lnTo>
                    <a:lnTo>
                      <a:pt x="58" y="99"/>
                    </a:lnTo>
                    <a:lnTo>
                      <a:pt x="107" y="98"/>
                    </a:lnTo>
                    <a:lnTo>
                      <a:pt x="109" y="98"/>
                    </a:lnTo>
                    <a:lnTo>
                      <a:pt x="108" y="96"/>
                    </a:lnTo>
                    <a:lnTo>
                      <a:pt x="53" y="1"/>
                    </a:lnTo>
                    <a:lnTo>
                      <a:pt x="52" y="0"/>
                    </a:lnTo>
                    <a:lnTo>
                      <a:pt x="51" y="0"/>
                    </a:lnTo>
                    <a:lnTo>
                      <a:pt x="4" y="0"/>
                    </a:lnTo>
                    <a:lnTo>
                      <a:pt x="0" y="0"/>
                    </a:lnTo>
                    <a:lnTo>
                      <a:pt x="1" y="3"/>
                    </a:lnTo>
                    <a:lnTo>
                      <a:pt x="57" y="9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4" name="Freeform 204">
                <a:extLst>
                  <a:ext uri="{FF2B5EF4-FFF2-40B4-BE49-F238E27FC236}">
                    <a16:creationId xmlns:a16="http://schemas.microsoft.com/office/drawing/2014/main" id="{08B9E4DD-B619-4575-853F-2D8E4EA8F92F}"/>
                  </a:ext>
                </a:extLst>
              </p:cNvPr>
              <p:cNvSpPr>
                <a:spLocks/>
              </p:cNvSpPr>
              <p:nvPr userDrawn="1"/>
            </p:nvSpPr>
            <p:spPr bwMode="auto">
              <a:xfrm>
                <a:off x="1636" y="1405"/>
                <a:ext cx="84" cy="143"/>
              </a:xfrm>
              <a:custGeom>
                <a:avLst/>
                <a:gdLst>
                  <a:gd name="T0" fmla="*/ 84 w 84"/>
                  <a:gd name="T1" fmla="*/ 44 h 143"/>
                  <a:gd name="T2" fmla="*/ 82 w 84"/>
                  <a:gd name="T3" fmla="*/ 44 h 143"/>
                  <a:gd name="T4" fmla="*/ 59 w 84"/>
                  <a:gd name="T5" fmla="*/ 2 h 143"/>
                  <a:gd name="T6" fmla="*/ 58 w 84"/>
                  <a:gd name="T7" fmla="*/ 0 h 143"/>
                  <a:gd name="T8" fmla="*/ 56 w 84"/>
                  <a:gd name="T9" fmla="*/ 2 h 143"/>
                  <a:gd name="T10" fmla="*/ 1 w 84"/>
                  <a:gd name="T11" fmla="*/ 97 h 143"/>
                  <a:gd name="T12" fmla="*/ 0 w 84"/>
                  <a:gd name="T13" fmla="*/ 98 h 143"/>
                  <a:gd name="T14" fmla="*/ 1 w 84"/>
                  <a:gd name="T15" fmla="*/ 100 h 143"/>
                  <a:gd name="T16" fmla="*/ 25 w 84"/>
                  <a:gd name="T17" fmla="*/ 140 h 143"/>
                  <a:gd name="T18" fmla="*/ 27 w 84"/>
                  <a:gd name="T19" fmla="*/ 143 h 143"/>
                  <a:gd name="T20" fmla="*/ 28 w 84"/>
                  <a:gd name="T21" fmla="*/ 140 h 143"/>
                  <a:gd name="T22" fmla="*/ 82 w 84"/>
                  <a:gd name="T23" fmla="*/ 45 h 143"/>
                  <a:gd name="T24" fmla="*/ 84 w 84"/>
                  <a:gd name="T25" fmla="*/ 4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43">
                    <a:moveTo>
                      <a:pt x="84" y="44"/>
                    </a:moveTo>
                    <a:lnTo>
                      <a:pt x="82" y="44"/>
                    </a:lnTo>
                    <a:lnTo>
                      <a:pt x="59" y="2"/>
                    </a:lnTo>
                    <a:lnTo>
                      <a:pt x="58" y="0"/>
                    </a:lnTo>
                    <a:lnTo>
                      <a:pt x="56" y="2"/>
                    </a:lnTo>
                    <a:lnTo>
                      <a:pt x="1" y="97"/>
                    </a:lnTo>
                    <a:lnTo>
                      <a:pt x="0" y="98"/>
                    </a:lnTo>
                    <a:lnTo>
                      <a:pt x="1" y="100"/>
                    </a:lnTo>
                    <a:lnTo>
                      <a:pt x="25" y="140"/>
                    </a:lnTo>
                    <a:lnTo>
                      <a:pt x="27" y="143"/>
                    </a:lnTo>
                    <a:lnTo>
                      <a:pt x="28" y="140"/>
                    </a:lnTo>
                    <a:lnTo>
                      <a:pt x="82" y="45"/>
                    </a:lnTo>
                    <a:lnTo>
                      <a:pt x="84" y="4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46" name="Group 406">
              <a:extLst>
                <a:ext uri="{FF2B5EF4-FFF2-40B4-BE49-F238E27FC236}">
                  <a16:creationId xmlns:a16="http://schemas.microsoft.com/office/drawing/2014/main" id="{5EEFEBA9-F453-428F-AD44-B82ED1299581}"/>
                </a:ext>
              </a:extLst>
            </p:cNvPr>
            <p:cNvGrpSpPr>
              <a:grpSpLocks/>
            </p:cNvGrpSpPr>
            <p:nvPr userDrawn="1"/>
          </p:nvGrpSpPr>
          <p:grpSpPr bwMode="auto">
            <a:xfrm>
              <a:off x="53975" y="1485900"/>
              <a:ext cx="12042775" cy="3560763"/>
              <a:chOff x="34" y="936"/>
              <a:chExt cx="7586" cy="2243"/>
            </a:xfrm>
          </p:grpSpPr>
          <p:sp>
            <p:nvSpPr>
              <p:cNvPr id="1475" name="Freeform 206">
                <a:extLst>
                  <a:ext uri="{FF2B5EF4-FFF2-40B4-BE49-F238E27FC236}">
                    <a16:creationId xmlns:a16="http://schemas.microsoft.com/office/drawing/2014/main" id="{41CFCBE8-54D7-4C12-9C70-25445173695C}"/>
                  </a:ext>
                </a:extLst>
              </p:cNvPr>
              <p:cNvSpPr>
                <a:spLocks/>
              </p:cNvSpPr>
              <p:nvPr userDrawn="1"/>
            </p:nvSpPr>
            <p:spPr bwMode="auto">
              <a:xfrm>
                <a:off x="1204" y="969"/>
                <a:ext cx="37" cy="56"/>
              </a:xfrm>
              <a:custGeom>
                <a:avLst/>
                <a:gdLst>
                  <a:gd name="T0" fmla="*/ 27 w 35"/>
                  <a:gd name="T1" fmla="*/ 20 h 52"/>
                  <a:gd name="T2" fmla="*/ 35 w 35"/>
                  <a:gd name="T3" fmla="*/ 6 h 52"/>
                  <a:gd name="T4" fmla="*/ 34 w 35"/>
                  <a:gd name="T5" fmla="*/ 3 h 52"/>
                  <a:gd name="T6" fmla="*/ 29 w 35"/>
                  <a:gd name="T7" fmla="*/ 0 h 52"/>
                  <a:gd name="T8" fmla="*/ 26 w 35"/>
                  <a:gd name="T9" fmla="*/ 1 h 52"/>
                  <a:gd name="T10" fmla="*/ 17 w 35"/>
                  <a:gd name="T11" fmla="*/ 16 h 52"/>
                  <a:gd name="T12" fmla="*/ 17 w 35"/>
                  <a:gd name="T13" fmla="*/ 16 h 52"/>
                  <a:gd name="T14" fmla="*/ 8 w 35"/>
                  <a:gd name="T15" fmla="*/ 32 h 52"/>
                  <a:gd name="T16" fmla="*/ 8 w 35"/>
                  <a:gd name="T17" fmla="*/ 32 h 52"/>
                  <a:gd name="T18" fmla="*/ 0 w 35"/>
                  <a:gd name="T19" fmla="*/ 45 h 52"/>
                  <a:gd name="T20" fmla="*/ 1 w 35"/>
                  <a:gd name="T21" fmla="*/ 48 h 52"/>
                  <a:gd name="T22" fmla="*/ 6 w 35"/>
                  <a:gd name="T23" fmla="*/ 51 h 52"/>
                  <a:gd name="T24" fmla="*/ 9 w 35"/>
                  <a:gd name="T25" fmla="*/ 51 h 52"/>
                  <a:gd name="T26" fmla="*/ 20 w 35"/>
                  <a:gd name="T27" fmla="*/ 32 h 52"/>
                  <a:gd name="T28" fmla="*/ 20 w 35"/>
                  <a:gd name="T29" fmla="*/ 32 h 52"/>
                  <a:gd name="T30" fmla="*/ 27 w 35"/>
                  <a:gd name="T31"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52">
                    <a:moveTo>
                      <a:pt x="27" y="20"/>
                    </a:moveTo>
                    <a:cubicBezTo>
                      <a:pt x="35" y="6"/>
                      <a:pt x="35" y="6"/>
                      <a:pt x="35" y="6"/>
                    </a:cubicBezTo>
                    <a:cubicBezTo>
                      <a:pt x="35" y="5"/>
                      <a:pt x="35" y="4"/>
                      <a:pt x="34" y="3"/>
                    </a:cubicBezTo>
                    <a:cubicBezTo>
                      <a:pt x="29" y="0"/>
                      <a:pt x="29" y="0"/>
                      <a:pt x="29" y="0"/>
                    </a:cubicBezTo>
                    <a:cubicBezTo>
                      <a:pt x="28" y="0"/>
                      <a:pt x="26" y="0"/>
                      <a:pt x="26" y="1"/>
                    </a:cubicBezTo>
                    <a:cubicBezTo>
                      <a:pt x="17" y="16"/>
                      <a:pt x="17" y="16"/>
                      <a:pt x="17" y="16"/>
                    </a:cubicBezTo>
                    <a:cubicBezTo>
                      <a:pt x="17" y="16"/>
                      <a:pt x="17" y="16"/>
                      <a:pt x="17" y="16"/>
                    </a:cubicBezTo>
                    <a:cubicBezTo>
                      <a:pt x="8" y="32"/>
                      <a:pt x="8" y="32"/>
                      <a:pt x="8" y="32"/>
                    </a:cubicBezTo>
                    <a:cubicBezTo>
                      <a:pt x="8" y="32"/>
                      <a:pt x="8" y="32"/>
                      <a:pt x="8" y="32"/>
                    </a:cubicBezTo>
                    <a:cubicBezTo>
                      <a:pt x="0" y="45"/>
                      <a:pt x="0" y="45"/>
                      <a:pt x="0" y="45"/>
                    </a:cubicBezTo>
                    <a:cubicBezTo>
                      <a:pt x="0" y="46"/>
                      <a:pt x="0" y="48"/>
                      <a:pt x="1" y="48"/>
                    </a:cubicBezTo>
                    <a:cubicBezTo>
                      <a:pt x="6" y="51"/>
                      <a:pt x="6" y="51"/>
                      <a:pt x="6" y="51"/>
                    </a:cubicBezTo>
                    <a:cubicBezTo>
                      <a:pt x="7" y="52"/>
                      <a:pt x="9" y="52"/>
                      <a:pt x="9" y="51"/>
                    </a:cubicBezTo>
                    <a:cubicBezTo>
                      <a:pt x="20" y="32"/>
                      <a:pt x="20" y="32"/>
                      <a:pt x="20" y="32"/>
                    </a:cubicBezTo>
                    <a:cubicBezTo>
                      <a:pt x="20" y="32"/>
                      <a:pt x="20" y="32"/>
                      <a:pt x="20" y="32"/>
                    </a:cubicBezTo>
                    <a:lnTo>
                      <a:pt x="27" y="2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6" name="Freeform 207">
                <a:extLst>
                  <a:ext uri="{FF2B5EF4-FFF2-40B4-BE49-F238E27FC236}">
                    <a16:creationId xmlns:a16="http://schemas.microsoft.com/office/drawing/2014/main" id="{4CBCD35F-4B8C-4AFE-A97B-BA9C1A336170}"/>
                  </a:ext>
                </a:extLst>
              </p:cNvPr>
              <p:cNvSpPr>
                <a:spLocks/>
              </p:cNvSpPr>
              <p:nvPr userDrawn="1"/>
            </p:nvSpPr>
            <p:spPr bwMode="auto">
              <a:xfrm>
                <a:off x="1268" y="986"/>
                <a:ext cx="23" cy="17"/>
              </a:xfrm>
              <a:custGeom>
                <a:avLst/>
                <a:gdLst>
                  <a:gd name="T0" fmla="*/ 19 w 21"/>
                  <a:gd name="T1" fmla="*/ 0 h 16"/>
                  <a:gd name="T2" fmla="*/ 0 w 21"/>
                  <a:gd name="T3" fmla="*/ 0 h 16"/>
                  <a:gd name="T4" fmla="*/ 6 w 21"/>
                  <a:gd name="T5" fmla="*/ 10 h 16"/>
                  <a:gd name="T6" fmla="*/ 8 w 21"/>
                  <a:gd name="T7" fmla="*/ 14 h 16"/>
                  <a:gd name="T8" fmla="*/ 9 w 21"/>
                  <a:gd name="T9" fmla="*/ 16 h 16"/>
                  <a:gd name="T10" fmla="*/ 19 w 21"/>
                  <a:gd name="T11" fmla="*/ 16 h 16"/>
                  <a:gd name="T12" fmla="*/ 21 w 21"/>
                  <a:gd name="T13" fmla="*/ 14 h 16"/>
                  <a:gd name="T14" fmla="*/ 21 w 21"/>
                  <a:gd name="T15" fmla="*/ 2 h 16"/>
                  <a:gd name="T16" fmla="*/ 19 w 21"/>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
                    <a:moveTo>
                      <a:pt x="19" y="0"/>
                    </a:moveTo>
                    <a:cubicBezTo>
                      <a:pt x="0" y="0"/>
                      <a:pt x="0" y="0"/>
                      <a:pt x="0" y="0"/>
                    </a:cubicBezTo>
                    <a:cubicBezTo>
                      <a:pt x="3" y="4"/>
                      <a:pt x="5" y="8"/>
                      <a:pt x="6" y="10"/>
                    </a:cubicBezTo>
                    <a:cubicBezTo>
                      <a:pt x="7" y="12"/>
                      <a:pt x="8" y="14"/>
                      <a:pt x="8" y="14"/>
                    </a:cubicBezTo>
                    <a:cubicBezTo>
                      <a:pt x="8" y="15"/>
                      <a:pt x="9" y="15"/>
                      <a:pt x="9" y="16"/>
                    </a:cubicBezTo>
                    <a:cubicBezTo>
                      <a:pt x="19" y="16"/>
                      <a:pt x="19" y="16"/>
                      <a:pt x="19" y="16"/>
                    </a:cubicBezTo>
                    <a:cubicBezTo>
                      <a:pt x="20" y="16"/>
                      <a:pt x="21" y="15"/>
                      <a:pt x="21" y="14"/>
                    </a:cubicBezTo>
                    <a:cubicBezTo>
                      <a:pt x="21" y="2"/>
                      <a:pt x="21" y="2"/>
                      <a:pt x="21" y="2"/>
                    </a:cubicBezTo>
                    <a:cubicBezTo>
                      <a:pt x="21" y="1"/>
                      <a:pt x="20" y="0"/>
                      <a:pt x="19"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7" name="Freeform 208">
                <a:extLst>
                  <a:ext uri="{FF2B5EF4-FFF2-40B4-BE49-F238E27FC236}">
                    <a16:creationId xmlns:a16="http://schemas.microsoft.com/office/drawing/2014/main" id="{812780DF-EB83-4CC7-BF6E-1EF39F7151B5}"/>
                  </a:ext>
                </a:extLst>
              </p:cNvPr>
              <p:cNvSpPr>
                <a:spLocks/>
              </p:cNvSpPr>
              <p:nvPr userDrawn="1"/>
            </p:nvSpPr>
            <p:spPr bwMode="auto">
              <a:xfrm>
                <a:off x="1231" y="986"/>
                <a:ext cx="27" cy="17"/>
              </a:xfrm>
              <a:custGeom>
                <a:avLst/>
                <a:gdLst>
                  <a:gd name="T0" fmla="*/ 9 w 25"/>
                  <a:gd name="T1" fmla="*/ 0 h 16"/>
                  <a:gd name="T2" fmla="*/ 0 w 25"/>
                  <a:gd name="T3" fmla="*/ 16 h 16"/>
                  <a:gd name="T4" fmla="*/ 25 w 25"/>
                  <a:gd name="T5" fmla="*/ 16 h 16"/>
                  <a:gd name="T6" fmla="*/ 17 w 25"/>
                  <a:gd name="T7" fmla="*/ 0 h 16"/>
                  <a:gd name="T8" fmla="*/ 9 w 25"/>
                  <a:gd name="T9" fmla="*/ 0 h 16"/>
                </a:gdLst>
                <a:ahLst/>
                <a:cxnLst>
                  <a:cxn ang="0">
                    <a:pos x="T0" y="T1"/>
                  </a:cxn>
                  <a:cxn ang="0">
                    <a:pos x="T2" y="T3"/>
                  </a:cxn>
                  <a:cxn ang="0">
                    <a:pos x="T4" y="T5"/>
                  </a:cxn>
                  <a:cxn ang="0">
                    <a:pos x="T6" y="T7"/>
                  </a:cxn>
                  <a:cxn ang="0">
                    <a:pos x="T8" y="T9"/>
                  </a:cxn>
                </a:cxnLst>
                <a:rect l="0" t="0" r="r" b="b"/>
                <a:pathLst>
                  <a:path w="25" h="16">
                    <a:moveTo>
                      <a:pt x="9" y="0"/>
                    </a:moveTo>
                    <a:cubicBezTo>
                      <a:pt x="0" y="16"/>
                      <a:pt x="0" y="16"/>
                      <a:pt x="0" y="16"/>
                    </a:cubicBezTo>
                    <a:cubicBezTo>
                      <a:pt x="25" y="16"/>
                      <a:pt x="25" y="16"/>
                      <a:pt x="25" y="16"/>
                    </a:cubicBezTo>
                    <a:cubicBezTo>
                      <a:pt x="23" y="12"/>
                      <a:pt x="20" y="7"/>
                      <a:pt x="17" y="0"/>
                    </a:cubicBezTo>
                    <a:lnTo>
                      <a:pt x="9"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8" name="Freeform 209">
                <a:extLst>
                  <a:ext uri="{FF2B5EF4-FFF2-40B4-BE49-F238E27FC236}">
                    <a16:creationId xmlns:a16="http://schemas.microsoft.com/office/drawing/2014/main" id="{CDD2D9B6-AC47-408E-81D2-8A3D908955DA}"/>
                  </a:ext>
                </a:extLst>
              </p:cNvPr>
              <p:cNvSpPr>
                <a:spLocks/>
              </p:cNvSpPr>
              <p:nvPr userDrawn="1"/>
            </p:nvSpPr>
            <p:spPr bwMode="auto">
              <a:xfrm>
                <a:off x="1193" y="986"/>
                <a:ext cx="25" cy="17"/>
              </a:xfrm>
              <a:custGeom>
                <a:avLst/>
                <a:gdLst>
                  <a:gd name="T0" fmla="*/ 23 w 23"/>
                  <a:gd name="T1" fmla="*/ 0 h 16"/>
                  <a:gd name="T2" fmla="*/ 1 w 23"/>
                  <a:gd name="T3" fmla="*/ 0 h 16"/>
                  <a:gd name="T4" fmla="*/ 0 w 23"/>
                  <a:gd name="T5" fmla="*/ 2 h 16"/>
                  <a:gd name="T6" fmla="*/ 0 w 23"/>
                  <a:gd name="T7" fmla="*/ 14 h 16"/>
                  <a:gd name="T8" fmla="*/ 1 w 23"/>
                  <a:gd name="T9" fmla="*/ 16 h 16"/>
                  <a:gd name="T10" fmla="*/ 14 w 23"/>
                  <a:gd name="T11" fmla="*/ 16 h 16"/>
                  <a:gd name="T12" fmla="*/ 23 w 2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3" h="16">
                    <a:moveTo>
                      <a:pt x="23" y="0"/>
                    </a:moveTo>
                    <a:cubicBezTo>
                      <a:pt x="1" y="0"/>
                      <a:pt x="1" y="0"/>
                      <a:pt x="1" y="0"/>
                    </a:cubicBezTo>
                    <a:cubicBezTo>
                      <a:pt x="0" y="0"/>
                      <a:pt x="0" y="1"/>
                      <a:pt x="0" y="2"/>
                    </a:cubicBezTo>
                    <a:cubicBezTo>
                      <a:pt x="0" y="14"/>
                      <a:pt x="0" y="14"/>
                      <a:pt x="0" y="14"/>
                    </a:cubicBezTo>
                    <a:cubicBezTo>
                      <a:pt x="0" y="15"/>
                      <a:pt x="0" y="16"/>
                      <a:pt x="1" y="16"/>
                    </a:cubicBezTo>
                    <a:cubicBezTo>
                      <a:pt x="14" y="16"/>
                      <a:pt x="14" y="16"/>
                      <a:pt x="14" y="16"/>
                    </a:cubicBezTo>
                    <a:lnTo>
                      <a:pt x="23"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9" name="Freeform 210">
                <a:extLst>
                  <a:ext uri="{FF2B5EF4-FFF2-40B4-BE49-F238E27FC236}">
                    <a16:creationId xmlns:a16="http://schemas.microsoft.com/office/drawing/2014/main" id="{FC8E41FC-6269-42BA-BCE6-5B2610F434FC}"/>
                  </a:ext>
                </a:extLst>
              </p:cNvPr>
              <p:cNvSpPr>
                <a:spLocks/>
              </p:cNvSpPr>
              <p:nvPr userDrawn="1"/>
            </p:nvSpPr>
            <p:spPr bwMode="auto">
              <a:xfrm>
                <a:off x="1200" y="1023"/>
                <a:ext cx="10" cy="12"/>
              </a:xfrm>
              <a:custGeom>
                <a:avLst/>
                <a:gdLst>
                  <a:gd name="T0" fmla="*/ 9 w 10"/>
                  <a:gd name="T1" fmla="*/ 4 h 12"/>
                  <a:gd name="T2" fmla="*/ 3 w 10"/>
                  <a:gd name="T3" fmla="*/ 1 h 12"/>
                  <a:gd name="T4" fmla="*/ 1 w 10"/>
                  <a:gd name="T5" fmla="*/ 2 h 12"/>
                  <a:gd name="T6" fmla="*/ 0 w 10"/>
                  <a:gd name="T7" fmla="*/ 10 h 12"/>
                  <a:gd name="T8" fmla="*/ 2 w 10"/>
                  <a:gd name="T9" fmla="*/ 11 h 12"/>
                  <a:gd name="T10" fmla="*/ 9 w 10"/>
                  <a:gd name="T11" fmla="*/ 6 h 12"/>
                  <a:gd name="T12" fmla="*/ 9 w 10"/>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9" y="4"/>
                    </a:moveTo>
                    <a:cubicBezTo>
                      <a:pt x="3" y="1"/>
                      <a:pt x="3" y="1"/>
                      <a:pt x="3" y="1"/>
                    </a:cubicBezTo>
                    <a:cubicBezTo>
                      <a:pt x="2" y="0"/>
                      <a:pt x="1" y="1"/>
                      <a:pt x="1" y="2"/>
                    </a:cubicBezTo>
                    <a:cubicBezTo>
                      <a:pt x="0" y="10"/>
                      <a:pt x="0" y="10"/>
                      <a:pt x="0" y="10"/>
                    </a:cubicBezTo>
                    <a:cubicBezTo>
                      <a:pt x="0" y="11"/>
                      <a:pt x="1" y="12"/>
                      <a:pt x="2" y="11"/>
                    </a:cubicBezTo>
                    <a:cubicBezTo>
                      <a:pt x="9" y="6"/>
                      <a:pt x="9" y="6"/>
                      <a:pt x="9" y="6"/>
                    </a:cubicBezTo>
                    <a:cubicBezTo>
                      <a:pt x="10" y="5"/>
                      <a:pt x="10" y="4"/>
                      <a:pt x="9"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0" name="Freeform 211">
                <a:extLst>
                  <a:ext uri="{FF2B5EF4-FFF2-40B4-BE49-F238E27FC236}">
                    <a16:creationId xmlns:a16="http://schemas.microsoft.com/office/drawing/2014/main" id="{E3A41D71-7AD7-4877-995C-9DA7EA8CAC7C}"/>
                  </a:ext>
                </a:extLst>
              </p:cNvPr>
              <p:cNvSpPr>
                <a:spLocks/>
              </p:cNvSpPr>
              <p:nvPr userDrawn="1"/>
            </p:nvSpPr>
            <p:spPr bwMode="auto">
              <a:xfrm>
                <a:off x="1236" y="945"/>
                <a:ext cx="39" cy="65"/>
              </a:xfrm>
              <a:custGeom>
                <a:avLst/>
                <a:gdLst>
                  <a:gd name="T0" fmla="*/ 35 w 36"/>
                  <a:gd name="T1" fmla="*/ 54 h 60"/>
                  <a:gd name="T2" fmla="*/ 35 w 36"/>
                  <a:gd name="T3" fmla="*/ 54 h 60"/>
                  <a:gd name="T4" fmla="*/ 35 w 36"/>
                  <a:gd name="T5" fmla="*/ 54 h 60"/>
                  <a:gd name="T6" fmla="*/ 31 w 36"/>
                  <a:gd name="T7" fmla="*/ 47 h 60"/>
                  <a:gd name="T8" fmla="*/ 31 w 36"/>
                  <a:gd name="T9" fmla="*/ 47 h 60"/>
                  <a:gd name="T10" fmla="*/ 31 w 36"/>
                  <a:gd name="T11" fmla="*/ 46 h 60"/>
                  <a:gd name="T12" fmla="*/ 30 w 36"/>
                  <a:gd name="T13" fmla="*/ 46 h 60"/>
                  <a:gd name="T14" fmla="*/ 30 w 36"/>
                  <a:gd name="T15" fmla="*/ 45 h 60"/>
                  <a:gd name="T16" fmla="*/ 30 w 36"/>
                  <a:gd name="T17" fmla="*/ 45 h 60"/>
                  <a:gd name="T18" fmla="*/ 30 w 36"/>
                  <a:gd name="T19" fmla="*/ 44 h 60"/>
                  <a:gd name="T20" fmla="*/ 29 w 36"/>
                  <a:gd name="T21" fmla="*/ 43 h 60"/>
                  <a:gd name="T22" fmla="*/ 29 w 36"/>
                  <a:gd name="T23" fmla="*/ 43 h 60"/>
                  <a:gd name="T24" fmla="*/ 17 w 36"/>
                  <a:gd name="T25" fmla="*/ 22 h 60"/>
                  <a:gd name="T26" fmla="*/ 3 w 36"/>
                  <a:gd name="T27" fmla="*/ 1 h 60"/>
                  <a:gd name="T28" fmla="*/ 11 w 36"/>
                  <a:gd name="T29" fmla="*/ 26 h 60"/>
                  <a:gd name="T30" fmla="*/ 27 w 36"/>
                  <a:gd name="T31" fmla="*/ 59 h 60"/>
                  <a:gd name="T32" fmla="*/ 32 w 36"/>
                  <a:gd name="T33" fmla="*/ 59 h 60"/>
                  <a:gd name="T34" fmla="*/ 35 w 36"/>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60">
                    <a:moveTo>
                      <a:pt x="35" y="54"/>
                    </a:moveTo>
                    <a:cubicBezTo>
                      <a:pt x="35" y="54"/>
                      <a:pt x="35" y="54"/>
                      <a:pt x="35" y="54"/>
                    </a:cubicBezTo>
                    <a:cubicBezTo>
                      <a:pt x="35" y="54"/>
                      <a:pt x="35" y="54"/>
                      <a:pt x="35" y="54"/>
                    </a:cubicBezTo>
                    <a:cubicBezTo>
                      <a:pt x="34" y="53"/>
                      <a:pt x="33" y="50"/>
                      <a:pt x="31" y="47"/>
                    </a:cubicBezTo>
                    <a:cubicBezTo>
                      <a:pt x="31" y="47"/>
                      <a:pt x="31" y="47"/>
                      <a:pt x="31" y="47"/>
                    </a:cubicBezTo>
                    <a:cubicBezTo>
                      <a:pt x="31" y="47"/>
                      <a:pt x="31" y="47"/>
                      <a:pt x="31" y="46"/>
                    </a:cubicBezTo>
                    <a:cubicBezTo>
                      <a:pt x="31" y="46"/>
                      <a:pt x="30" y="46"/>
                      <a:pt x="30" y="46"/>
                    </a:cubicBezTo>
                    <a:cubicBezTo>
                      <a:pt x="30" y="46"/>
                      <a:pt x="30" y="46"/>
                      <a:pt x="30" y="45"/>
                    </a:cubicBezTo>
                    <a:cubicBezTo>
                      <a:pt x="30" y="45"/>
                      <a:pt x="30" y="45"/>
                      <a:pt x="30" y="45"/>
                    </a:cubicBezTo>
                    <a:cubicBezTo>
                      <a:pt x="30" y="44"/>
                      <a:pt x="30" y="44"/>
                      <a:pt x="30" y="44"/>
                    </a:cubicBezTo>
                    <a:cubicBezTo>
                      <a:pt x="29" y="44"/>
                      <a:pt x="29" y="44"/>
                      <a:pt x="29" y="43"/>
                    </a:cubicBezTo>
                    <a:cubicBezTo>
                      <a:pt x="29" y="43"/>
                      <a:pt x="29" y="43"/>
                      <a:pt x="29" y="43"/>
                    </a:cubicBezTo>
                    <a:cubicBezTo>
                      <a:pt x="25" y="36"/>
                      <a:pt x="20" y="27"/>
                      <a:pt x="17" y="22"/>
                    </a:cubicBezTo>
                    <a:cubicBezTo>
                      <a:pt x="12" y="14"/>
                      <a:pt x="5" y="0"/>
                      <a:pt x="3" y="1"/>
                    </a:cubicBezTo>
                    <a:cubicBezTo>
                      <a:pt x="0" y="2"/>
                      <a:pt x="9" y="20"/>
                      <a:pt x="11" y="26"/>
                    </a:cubicBezTo>
                    <a:cubicBezTo>
                      <a:pt x="14" y="33"/>
                      <a:pt x="25" y="58"/>
                      <a:pt x="27" y="59"/>
                    </a:cubicBezTo>
                    <a:cubicBezTo>
                      <a:pt x="30" y="60"/>
                      <a:pt x="30" y="60"/>
                      <a:pt x="32" y="59"/>
                    </a:cubicBezTo>
                    <a:cubicBezTo>
                      <a:pt x="33" y="59"/>
                      <a:pt x="36" y="57"/>
                      <a:pt x="35" y="5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1" name="Freeform 212">
                <a:extLst>
                  <a:ext uri="{FF2B5EF4-FFF2-40B4-BE49-F238E27FC236}">
                    <a16:creationId xmlns:a16="http://schemas.microsoft.com/office/drawing/2014/main" id="{6DB19EB1-742F-411E-9E3C-35E676359834}"/>
                  </a:ext>
                </a:extLst>
              </p:cNvPr>
              <p:cNvSpPr>
                <a:spLocks/>
              </p:cNvSpPr>
              <p:nvPr userDrawn="1"/>
            </p:nvSpPr>
            <p:spPr bwMode="auto">
              <a:xfrm>
                <a:off x="1269" y="1011"/>
                <a:ext cx="12" cy="12"/>
              </a:xfrm>
              <a:custGeom>
                <a:avLst/>
                <a:gdLst>
                  <a:gd name="T0" fmla="*/ 10 w 11"/>
                  <a:gd name="T1" fmla="*/ 6 h 11"/>
                  <a:gd name="T2" fmla="*/ 7 w 11"/>
                  <a:gd name="T3" fmla="*/ 1 h 11"/>
                  <a:gd name="T4" fmla="*/ 4 w 11"/>
                  <a:gd name="T5" fmla="*/ 0 h 11"/>
                  <a:gd name="T6" fmla="*/ 1 w 11"/>
                  <a:gd name="T7" fmla="*/ 2 h 11"/>
                  <a:gd name="T8" fmla="*/ 0 w 11"/>
                  <a:gd name="T9" fmla="*/ 5 h 11"/>
                  <a:gd name="T10" fmla="*/ 4 w 11"/>
                  <a:gd name="T11" fmla="*/ 10 h 11"/>
                  <a:gd name="T12" fmla="*/ 7 w 11"/>
                  <a:gd name="T13" fmla="*/ 11 h 11"/>
                  <a:gd name="T14" fmla="*/ 9 w 11"/>
                  <a:gd name="T15" fmla="*/ 9 h 11"/>
                  <a:gd name="T16" fmla="*/ 10 w 11"/>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6"/>
                    </a:moveTo>
                    <a:cubicBezTo>
                      <a:pt x="7" y="1"/>
                      <a:pt x="7" y="1"/>
                      <a:pt x="7" y="1"/>
                    </a:cubicBezTo>
                    <a:cubicBezTo>
                      <a:pt x="7" y="0"/>
                      <a:pt x="5" y="0"/>
                      <a:pt x="4" y="0"/>
                    </a:cubicBezTo>
                    <a:cubicBezTo>
                      <a:pt x="1" y="2"/>
                      <a:pt x="1" y="2"/>
                      <a:pt x="1" y="2"/>
                    </a:cubicBezTo>
                    <a:cubicBezTo>
                      <a:pt x="0" y="2"/>
                      <a:pt x="0" y="4"/>
                      <a:pt x="0" y="5"/>
                    </a:cubicBezTo>
                    <a:cubicBezTo>
                      <a:pt x="4" y="10"/>
                      <a:pt x="4" y="10"/>
                      <a:pt x="4" y="10"/>
                    </a:cubicBezTo>
                    <a:cubicBezTo>
                      <a:pt x="4" y="11"/>
                      <a:pt x="6" y="11"/>
                      <a:pt x="7" y="11"/>
                    </a:cubicBezTo>
                    <a:cubicBezTo>
                      <a:pt x="9" y="9"/>
                      <a:pt x="9" y="9"/>
                      <a:pt x="9" y="9"/>
                    </a:cubicBezTo>
                    <a:cubicBezTo>
                      <a:pt x="10" y="9"/>
                      <a:pt x="11" y="7"/>
                      <a:pt x="10" y="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2" name="Freeform 213">
                <a:extLst>
                  <a:ext uri="{FF2B5EF4-FFF2-40B4-BE49-F238E27FC236}">
                    <a16:creationId xmlns:a16="http://schemas.microsoft.com/office/drawing/2014/main" id="{97C82D51-B885-40AB-B9C7-85F679B699C4}"/>
                  </a:ext>
                </a:extLst>
              </p:cNvPr>
              <p:cNvSpPr>
                <a:spLocks/>
              </p:cNvSpPr>
              <p:nvPr userDrawn="1"/>
            </p:nvSpPr>
            <p:spPr bwMode="auto">
              <a:xfrm>
                <a:off x="1276" y="1019"/>
                <a:ext cx="14" cy="19"/>
              </a:xfrm>
              <a:custGeom>
                <a:avLst/>
                <a:gdLst>
                  <a:gd name="T0" fmla="*/ 3 w 13"/>
                  <a:gd name="T1" fmla="*/ 5 h 17"/>
                  <a:gd name="T2" fmla="*/ 3 w 13"/>
                  <a:gd name="T3" fmla="*/ 11 h 17"/>
                  <a:gd name="T4" fmla="*/ 11 w 13"/>
                  <a:gd name="T5" fmla="*/ 17 h 17"/>
                  <a:gd name="T6" fmla="*/ 3 w 13"/>
                  <a:gd name="T7" fmla="*/ 5 h 17"/>
                </a:gdLst>
                <a:ahLst/>
                <a:cxnLst>
                  <a:cxn ang="0">
                    <a:pos x="T0" y="T1"/>
                  </a:cxn>
                  <a:cxn ang="0">
                    <a:pos x="T2" y="T3"/>
                  </a:cxn>
                  <a:cxn ang="0">
                    <a:pos x="T4" y="T5"/>
                  </a:cxn>
                  <a:cxn ang="0">
                    <a:pos x="T6" y="T7"/>
                  </a:cxn>
                </a:cxnLst>
                <a:rect l="0" t="0" r="r" b="b"/>
                <a:pathLst>
                  <a:path w="13" h="17">
                    <a:moveTo>
                      <a:pt x="3" y="5"/>
                    </a:moveTo>
                    <a:cubicBezTo>
                      <a:pt x="2" y="6"/>
                      <a:pt x="0" y="8"/>
                      <a:pt x="3" y="11"/>
                    </a:cubicBezTo>
                    <a:cubicBezTo>
                      <a:pt x="5" y="15"/>
                      <a:pt x="10" y="15"/>
                      <a:pt x="11" y="17"/>
                    </a:cubicBezTo>
                    <a:cubicBezTo>
                      <a:pt x="11" y="17"/>
                      <a:pt x="13" y="0"/>
                      <a:pt x="3" y="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3" name="Freeform 214">
                <a:extLst>
                  <a:ext uri="{FF2B5EF4-FFF2-40B4-BE49-F238E27FC236}">
                    <a16:creationId xmlns:a16="http://schemas.microsoft.com/office/drawing/2014/main" id="{447AB7CA-BDD1-46B5-9775-08C7024937E0}"/>
                  </a:ext>
                </a:extLst>
              </p:cNvPr>
              <p:cNvSpPr>
                <a:spLocks/>
              </p:cNvSpPr>
              <p:nvPr userDrawn="1"/>
            </p:nvSpPr>
            <p:spPr bwMode="auto">
              <a:xfrm>
                <a:off x="3538" y="1138"/>
                <a:ext cx="184" cy="54"/>
              </a:xfrm>
              <a:custGeom>
                <a:avLst/>
                <a:gdLst>
                  <a:gd name="T0" fmla="*/ 166 w 172"/>
                  <a:gd name="T1" fmla="*/ 13 h 50"/>
                  <a:gd name="T2" fmla="*/ 163 w 172"/>
                  <a:gd name="T3" fmla="*/ 14 h 50"/>
                  <a:gd name="T4" fmla="*/ 160 w 172"/>
                  <a:gd name="T5" fmla="*/ 15 h 50"/>
                  <a:gd name="T6" fmla="*/ 158 w 172"/>
                  <a:gd name="T7" fmla="*/ 16 h 50"/>
                  <a:gd name="T8" fmla="*/ 156 w 172"/>
                  <a:gd name="T9" fmla="*/ 16 h 50"/>
                  <a:gd name="T10" fmla="*/ 156 w 172"/>
                  <a:gd name="T11" fmla="*/ 16 h 50"/>
                  <a:gd name="T12" fmla="*/ 93 w 172"/>
                  <a:gd name="T13" fmla="*/ 30 h 50"/>
                  <a:gd name="T14" fmla="*/ 91 w 172"/>
                  <a:gd name="T15" fmla="*/ 30 h 50"/>
                  <a:gd name="T16" fmla="*/ 7 w 172"/>
                  <a:gd name="T17" fmla="*/ 1 h 50"/>
                  <a:gd name="T18" fmla="*/ 5 w 172"/>
                  <a:gd name="T19" fmla="*/ 0 h 50"/>
                  <a:gd name="T20" fmla="*/ 1 w 172"/>
                  <a:gd name="T21" fmla="*/ 1 h 50"/>
                  <a:gd name="T22" fmla="*/ 0 w 172"/>
                  <a:gd name="T23" fmla="*/ 5 h 50"/>
                  <a:gd name="T24" fmla="*/ 2 w 172"/>
                  <a:gd name="T25" fmla="*/ 9 h 50"/>
                  <a:gd name="T26" fmla="*/ 90 w 172"/>
                  <a:gd name="T27" fmla="*/ 50 h 50"/>
                  <a:gd name="T28" fmla="*/ 92 w 172"/>
                  <a:gd name="T29" fmla="*/ 50 h 50"/>
                  <a:gd name="T30" fmla="*/ 161 w 172"/>
                  <a:gd name="T31" fmla="*/ 29 h 50"/>
                  <a:gd name="T32" fmla="*/ 161 w 172"/>
                  <a:gd name="T33" fmla="*/ 29 h 50"/>
                  <a:gd name="T34" fmla="*/ 169 w 172"/>
                  <a:gd name="T35" fmla="*/ 23 h 50"/>
                  <a:gd name="T36" fmla="*/ 172 w 172"/>
                  <a:gd name="T37" fmla="*/ 19 h 50"/>
                  <a:gd name="T38" fmla="*/ 166 w 172"/>
                  <a:gd name="T39" fmla="*/ 1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2" h="50">
                    <a:moveTo>
                      <a:pt x="166" y="13"/>
                    </a:moveTo>
                    <a:cubicBezTo>
                      <a:pt x="165" y="13"/>
                      <a:pt x="164" y="13"/>
                      <a:pt x="163" y="14"/>
                    </a:cubicBezTo>
                    <a:cubicBezTo>
                      <a:pt x="162" y="14"/>
                      <a:pt x="161" y="15"/>
                      <a:pt x="160" y="15"/>
                    </a:cubicBezTo>
                    <a:cubicBezTo>
                      <a:pt x="158" y="16"/>
                      <a:pt x="158" y="16"/>
                      <a:pt x="158" y="16"/>
                    </a:cubicBezTo>
                    <a:cubicBezTo>
                      <a:pt x="156" y="16"/>
                      <a:pt x="156" y="16"/>
                      <a:pt x="156" y="16"/>
                    </a:cubicBezTo>
                    <a:cubicBezTo>
                      <a:pt x="156" y="16"/>
                      <a:pt x="156" y="16"/>
                      <a:pt x="156" y="16"/>
                    </a:cubicBezTo>
                    <a:cubicBezTo>
                      <a:pt x="135" y="25"/>
                      <a:pt x="114" y="30"/>
                      <a:pt x="93" y="30"/>
                    </a:cubicBezTo>
                    <a:cubicBezTo>
                      <a:pt x="93" y="30"/>
                      <a:pt x="92" y="30"/>
                      <a:pt x="91" y="30"/>
                    </a:cubicBezTo>
                    <a:cubicBezTo>
                      <a:pt x="59" y="30"/>
                      <a:pt x="34" y="15"/>
                      <a:pt x="7" y="1"/>
                    </a:cubicBezTo>
                    <a:cubicBezTo>
                      <a:pt x="7" y="0"/>
                      <a:pt x="6" y="0"/>
                      <a:pt x="5" y="0"/>
                    </a:cubicBezTo>
                    <a:cubicBezTo>
                      <a:pt x="3" y="0"/>
                      <a:pt x="2" y="1"/>
                      <a:pt x="1" y="1"/>
                    </a:cubicBezTo>
                    <a:cubicBezTo>
                      <a:pt x="1" y="2"/>
                      <a:pt x="0" y="3"/>
                      <a:pt x="0" y="5"/>
                    </a:cubicBezTo>
                    <a:cubicBezTo>
                      <a:pt x="0" y="6"/>
                      <a:pt x="1" y="8"/>
                      <a:pt x="2" y="9"/>
                    </a:cubicBezTo>
                    <a:cubicBezTo>
                      <a:pt x="27" y="30"/>
                      <a:pt x="53" y="50"/>
                      <a:pt x="90" y="50"/>
                    </a:cubicBezTo>
                    <a:cubicBezTo>
                      <a:pt x="90" y="50"/>
                      <a:pt x="91" y="50"/>
                      <a:pt x="92" y="50"/>
                    </a:cubicBezTo>
                    <a:cubicBezTo>
                      <a:pt x="115" y="49"/>
                      <a:pt x="141" y="41"/>
                      <a:pt x="161" y="29"/>
                    </a:cubicBezTo>
                    <a:cubicBezTo>
                      <a:pt x="161" y="29"/>
                      <a:pt x="161" y="29"/>
                      <a:pt x="161" y="29"/>
                    </a:cubicBezTo>
                    <a:cubicBezTo>
                      <a:pt x="164" y="27"/>
                      <a:pt x="166" y="25"/>
                      <a:pt x="169" y="23"/>
                    </a:cubicBezTo>
                    <a:cubicBezTo>
                      <a:pt x="170" y="22"/>
                      <a:pt x="172" y="20"/>
                      <a:pt x="172" y="19"/>
                    </a:cubicBezTo>
                    <a:cubicBezTo>
                      <a:pt x="171" y="15"/>
                      <a:pt x="169" y="13"/>
                      <a:pt x="166" y="1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4" name="Freeform 215">
                <a:extLst>
                  <a:ext uri="{FF2B5EF4-FFF2-40B4-BE49-F238E27FC236}">
                    <a16:creationId xmlns:a16="http://schemas.microsoft.com/office/drawing/2014/main" id="{A302A51E-8CF2-4976-A1C2-F76BD613A12A}"/>
                  </a:ext>
                </a:extLst>
              </p:cNvPr>
              <p:cNvSpPr>
                <a:spLocks/>
              </p:cNvSpPr>
              <p:nvPr userDrawn="1"/>
            </p:nvSpPr>
            <p:spPr bwMode="auto">
              <a:xfrm>
                <a:off x="3701" y="1131"/>
                <a:ext cx="45" cy="43"/>
              </a:xfrm>
              <a:custGeom>
                <a:avLst/>
                <a:gdLst>
                  <a:gd name="T0" fmla="*/ 42 w 42"/>
                  <a:gd name="T1" fmla="*/ 8 h 40"/>
                  <a:gd name="T2" fmla="*/ 42 w 42"/>
                  <a:gd name="T3" fmla="*/ 8 h 40"/>
                  <a:gd name="T4" fmla="*/ 40 w 42"/>
                  <a:gd name="T5" fmla="*/ 3 h 40"/>
                  <a:gd name="T6" fmla="*/ 40 w 42"/>
                  <a:gd name="T7" fmla="*/ 3 h 40"/>
                  <a:gd name="T8" fmla="*/ 40 w 42"/>
                  <a:gd name="T9" fmla="*/ 3 h 40"/>
                  <a:gd name="T10" fmla="*/ 38 w 42"/>
                  <a:gd name="T11" fmla="*/ 1 h 40"/>
                  <a:gd name="T12" fmla="*/ 26 w 42"/>
                  <a:gd name="T13" fmla="*/ 0 h 40"/>
                  <a:gd name="T14" fmla="*/ 16 w 42"/>
                  <a:gd name="T15" fmla="*/ 1 h 40"/>
                  <a:gd name="T16" fmla="*/ 16 w 42"/>
                  <a:gd name="T17" fmla="*/ 1 h 40"/>
                  <a:gd name="T18" fmla="*/ 12 w 42"/>
                  <a:gd name="T19" fmla="*/ 2 h 40"/>
                  <a:gd name="T20" fmla="*/ 12 w 42"/>
                  <a:gd name="T21" fmla="*/ 2 h 40"/>
                  <a:gd name="T22" fmla="*/ 10 w 42"/>
                  <a:gd name="T23" fmla="*/ 3 h 40"/>
                  <a:gd name="T24" fmla="*/ 10 w 42"/>
                  <a:gd name="T25" fmla="*/ 3 h 40"/>
                  <a:gd name="T26" fmla="*/ 3 w 42"/>
                  <a:gd name="T27" fmla="*/ 7 h 40"/>
                  <a:gd name="T28" fmla="*/ 1 w 42"/>
                  <a:gd name="T29" fmla="*/ 11 h 40"/>
                  <a:gd name="T30" fmla="*/ 2 w 42"/>
                  <a:gd name="T31" fmla="*/ 14 h 40"/>
                  <a:gd name="T32" fmla="*/ 5 w 42"/>
                  <a:gd name="T33" fmla="*/ 15 h 40"/>
                  <a:gd name="T34" fmla="*/ 5 w 42"/>
                  <a:gd name="T35" fmla="*/ 15 h 40"/>
                  <a:gd name="T36" fmla="*/ 6 w 42"/>
                  <a:gd name="T37" fmla="*/ 15 h 40"/>
                  <a:gd name="T38" fmla="*/ 6 w 42"/>
                  <a:gd name="T39" fmla="*/ 15 h 40"/>
                  <a:gd name="T40" fmla="*/ 13 w 42"/>
                  <a:gd name="T41" fmla="*/ 14 h 40"/>
                  <a:gd name="T42" fmla="*/ 21 w 42"/>
                  <a:gd name="T43" fmla="*/ 13 h 40"/>
                  <a:gd name="T44" fmla="*/ 26 w 42"/>
                  <a:gd name="T45" fmla="*/ 13 h 40"/>
                  <a:gd name="T46" fmla="*/ 27 w 42"/>
                  <a:gd name="T47" fmla="*/ 14 h 40"/>
                  <a:gd name="T48" fmla="*/ 27 w 42"/>
                  <a:gd name="T49" fmla="*/ 14 h 40"/>
                  <a:gd name="T50" fmla="*/ 27 w 42"/>
                  <a:gd name="T51" fmla="*/ 15 h 40"/>
                  <a:gd name="T52" fmla="*/ 25 w 42"/>
                  <a:gd name="T53" fmla="*/ 25 h 40"/>
                  <a:gd name="T54" fmla="*/ 21 w 42"/>
                  <a:gd name="T55" fmla="*/ 34 h 40"/>
                  <a:gd name="T56" fmla="*/ 21 w 42"/>
                  <a:gd name="T57" fmla="*/ 36 h 40"/>
                  <a:gd name="T58" fmla="*/ 22 w 42"/>
                  <a:gd name="T59" fmla="*/ 39 h 40"/>
                  <a:gd name="T60" fmla="*/ 25 w 42"/>
                  <a:gd name="T61" fmla="*/ 40 h 40"/>
                  <a:gd name="T62" fmla="*/ 25 w 42"/>
                  <a:gd name="T63" fmla="*/ 40 h 40"/>
                  <a:gd name="T64" fmla="*/ 29 w 42"/>
                  <a:gd name="T65" fmla="*/ 39 h 40"/>
                  <a:gd name="T66" fmla="*/ 42 w 42"/>
                  <a:gd name="T67" fmla="*/ 9 h 40"/>
                  <a:gd name="T68" fmla="*/ 42 w 42"/>
                  <a:gd name="T6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40">
                    <a:moveTo>
                      <a:pt x="42" y="8"/>
                    </a:moveTo>
                    <a:cubicBezTo>
                      <a:pt x="42" y="8"/>
                      <a:pt x="42" y="8"/>
                      <a:pt x="42" y="8"/>
                    </a:cubicBezTo>
                    <a:cubicBezTo>
                      <a:pt x="42" y="6"/>
                      <a:pt x="41" y="5"/>
                      <a:pt x="40" y="3"/>
                    </a:cubicBezTo>
                    <a:cubicBezTo>
                      <a:pt x="40" y="3"/>
                      <a:pt x="40" y="3"/>
                      <a:pt x="40" y="3"/>
                    </a:cubicBezTo>
                    <a:cubicBezTo>
                      <a:pt x="40" y="3"/>
                      <a:pt x="40" y="3"/>
                      <a:pt x="40" y="3"/>
                    </a:cubicBezTo>
                    <a:cubicBezTo>
                      <a:pt x="39" y="2"/>
                      <a:pt x="38" y="2"/>
                      <a:pt x="38" y="1"/>
                    </a:cubicBezTo>
                    <a:cubicBezTo>
                      <a:pt x="35" y="0"/>
                      <a:pt x="31" y="0"/>
                      <a:pt x="26" y="0"/>
                    </a:cubicBezTo>
                    <a:cubicBezTo>
                      <a:pt x="23" y="0"/>
                      <a:pt x="19" y="0"/>
                      <a:pt x="16" y="1"/>
                    </a:cubicBezTo>
                    <a:cubicBezTo>
                      <a:pt x="16" y="1"/>
                      <a:pt x="16" y="1"/>
                      <a:pt x="16" y="1"/>
                    </a:cubicBezTo>
                    <a:cubicBezTo>
                      <a:pt x="12" y="2"/>
                      <a:pt x="12" y="2"/>
                      <a:pt x="12" y="2"/>
                    </a:cubicBezTo>
                    <a:cubicBezTo>
                      <a:pt x="12" y="2"/>
                      <a:pt x="12" y="2"/>
                      <a:pt x="12" y="2"/>
                    </a:cubicBezTo>
                    <a:cubicBezTo>
                      <a:pt x="10" y="3"/>
                      <a:pt x="10" y="3"/>
                      <a:pt x="10" y="3"/>
                    </a:cubicBezTo>
                    <a:cubicBezTo>
                      <a:pt x="10" y="3"/>
                      <a:pt x="10" y="3"/>
                      <a:pt x="10" y="3"/>
                    </a:cubicBezTo>
                    <a:cubicBezTo>
                      <a:pt x="7" y="4"/>
                      <a:pt x="5" y="5"/>
                      <a:pt x="3" y="7"/>
                    </a:cubicBezTo>
                    <a:cubicBezTo>
                      <a:pt x="2" y="8"/>
                      <a:pt x="1" y="9"/>
                      <a:pt x="1" y="11"/>
                    </a:cubicBezTo>
                    <a:cubicBezTo>
                      <a:pt x="0" y="12"/>
                      <a:pt x="1" y="13"/>
                      <a:pt x="2" y="14"/>
                    </a:cubicBezTo>
                    <a:cubicBezTo>
                      <a:pt x="3" y="15"/>
                      <a:pt x="4" y="15"/>
                      <a:pt x="5" y="15"/>
                    </a:cubicBezTo>
                    <a:cubicBezTo>
                      <a:pt x="5" y="15"/>
                      <a:pt x="5" y="15"/>
                      <a:pt x="5" y="15"/>
                    </a:cubicBezTo>
                    <a:cubicBezTo>
                      <a:pt x="6" y="15"/>
                      <a:pt x="6" y="15"/>
                      <a:pt x="6" y="15"/>
                    </a:cubicBezTo>
                    <a:cubicBezTo>
                      <a:pt x="6" y="15"/>
                      <a:pt x="6" y="15"/>
                      <a:pt x="6" y="15"/>
                    </a:cubicBezTo>
                    <a:cubicBezTo>
                      <a:pt x="8" y="14"/>
                      <a:pt x="10" y="14"/>
                      <a:pt x="13" y="14"/>
                    </a:cubicBezTo>
                    <a:cubicBezTo>
                      <a:pt x="16" y="13"/>
                      <a:pt x="19" y="13"/>
                      <a:pt x="21" y="13"/>
                    </a:cubicBezTo>
                    <a:cubicBezTo>
                      <a:pt x="23" y="13"/>
                      <a:pt x="25" y="13"/>
                      <a:pt x="26" y="13"/>
                    </a:cubicBezTo>
                    <a:cubicBezTo>
                      <a:pt x="26" y="14"/>
                      <a:pt x="27" y="14"/>
                      <a:pt x="27" y="14"/>
                    </a:cubicBezTo>
                    <a:cubicBezTo>
                      <a:pt x="27" y="14"/>
                      <a:pt x="27" y="14"/>
                      <a:pt x="27" y="14"/>
                    </a:cubicBezTo>
                    <a:cubicBezTo>
                      <a:pt x="27" y="14"/>
                      <a:pt x="27" y="14"/>
                      <a:pt x="27" y="15"/>
                    </a:cubicBezTo>
                    <a:cubicBezTo>
                      <a:pt x="27" y="17"/>
                      <a:pt x="26" y="21"/>
                      <a:pt x="25" y="25"/>
                    </a:cubicBezTo>
                    <a:cubicBezTo>
                      <a:pt x="24" y="28"/>
                      <a:pt x="22" y="32"/>
                      <a:pt x="21" y="34"/>
                    </a:cubicBezTo>
                    <a:cubicBezTo>
                      <a:pt x="21" y="35"/>
                      <a:pt x="21" y="36"/>
                      <a:pt x="21" y="36"/>
                    </a:cubicBezTo>
                    <a:cubicBezTo>
                      <a:pt x="21" y="37"/>
                      <a:pt x="21" y="39"/>
                      <a:pt x="22" y="39"/>
                    </a:cubicBezTo>
                    <a:cubicBezTo>
                      <a:pt x="23" y="40"/>
                      <a:pt x="24" y="40"/>
                      <a:pt x="25" y="40"/>
                    </a:cubicBezTo>
                    <a:cubicBezTo>
                      <a:pt x="25" y="40"/>
                      <a:pt x="25" y="40"/>
                      <a:pt x="25" y="40"/>
                    </a:cubicBezTo>
                    <a:cubicBezTo>
                      <a:pt x="27" y="40"/>
                      <a:pt x="28" y="40"/>
                      <a:pt x="29" y="39"/>
                    </a:cubicBezTo>
                    <a:cubicBezTo>
                      <a:pt x="38" y="31"/>
                      <a:pt x="42" y="17"/>
                      <a:pt x="42" y="9"/>
                    </a:cubicBezTo>
                    <a:lnTo>
                      <a:pt x="42" y="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5" name="Freeform 216">
                <a:extLst>
                  <a:ext uri="{FF2B5EF4-FFF2-40B4-BE49-F238E27FC236}">
                    <a16:creationId xmlns:a16="http://schemas.microsoft.com/office/drawing/2014/main" id="{DFE8442A-D7E5-4AB2-BEAE-5CAA7648B38E}"/>
                  </a:ext>
                </a:extLst>
              </p:cNvPr>
              <p:cNvSpPr>
                <a:spLocks noEditPoints="1"/>
              </p:cNvSpPr>
              <p:nvPr userDrawn="1"/>
            </p:nvSpPr>
            <p:spPr bwMode="auto">
              <a:xfrm>
                <a:off x="3575" y="984"/>
                <a:ext cx="127" cy="151"/>
              </a:xfrm>
              <a:custGeom>
                <a:avLst/>
                <a:gdLst>
                  <a:gd name="T0" fmla="*/ 72 w 118"/>
                  <a:gd name="T1" fmla="*/ 54 h 141"/>
                  <a:gd name="T2" fmla="*/ 54 w 118"/>
                  <a:gd name="T3" fmla="*/ 56 h 141"/>
                  <a:gd name="T4" fmla="*/ 26 w 118"/>
                  <a:gd name="T5" fmla="*/ 63 h 141"/>
                  <a:gd name="T6" fmla="*/ 0 w 118"/>
                  <a:gd name="T7" fmla="*/ 103 h 141"/>
                  <a:gd name="T8" fmla="*/ 36 w 118"/>
                  <a:gd name="T9" fmla="*/ 141 h 141"/>
                  <a:gd name="T10" fmla="*/ 54 w 118"/>
                  <a:gd name="T11" fmla="*/ 139 h 141"/>
                  <a:gd name="T12" fmla="*/ 77 w 118"/>
                  <a:gd name="T13" fmla="*/ 123 h 141"/>
                  <a:gd name="T14" fmla="*/ 91 w 118"/>
                  <a:gd name="T15" fmla="*/ 139 h 141"/>
                  <a:gd name="T16" fmla="*/ 97 w 118"/>
                  <a:gd name="T17" fmla="*/ 139 h 141"/>
                  <a:gd name="T18" fmla="*/ 116 w 118"/>
                  <a:gd name="T19" fmla="*/ 122 h 141"/>
                  <a:gd name="T20" fmla="*/ 116 w 118"/>
                  <a:gd name="T21" fmla="*/ 116 h 141"/>
                  <a:gd name="T22" fmla="*/ 107 w 118"/>
                  <a:gd name="T23" fmla="*/ 93 h 141"/>
                  <a:gd name="T24" fmla="*/ 107 w 118"/>
                  <a:gd name="T25" fmla="*/ 55 h 141"/>
                  <a:gd name="T26" fmla="*/ 96 w 118"/>
                  <a:gd name="T27" fmla="*/ 13 h 141"/>
                  <a:gd name="T28" fmla="*/ 59 w 118"/>
                  <a:gd name="T29" fmla="*/ 0 h 141"/>
                  <a:gd name="T30" fmla="*/ 54 w 118"/>
                  <a:gd name="T31" fmla="*/ 0 h 141"/>
                  <a:gd name="T32" fmla="*/ 4 w 118"/>
                  <a:gd name="T33" fmla="*/ 38 h 141"/>
                  <a:gd name="T34" fmla="*/ 7 w 118"/>
                  <a:gd name="T35" fmla="*/ 43 h 141"/>
                  <a:gd name="T36" fmla="*/ 31 w 118"/>
                  <a:gd name="T37" fmla="*/ 46 h 141"/>
                  <a:gd name="T38" fmla="*/ 35 w 118"/>
                  <a:gd name="T39" fmla="*/ 41 h 141"/>
                  <a:gd name="T40" fmla="*/ 54 w 118"/>
                  <a:gd name="T41" fmla="*/ 26 h 141"/>
                  <a:gd name="T42" fmla="*/ 56 w 118"/>
                  <a:gd name="T43" fmla="*/ 26 h 141"/>
                  <a:gd name="T44" fmla="*/ 69 w 118"/>
                  <a:gd name="T45" fmla="*/ 33 h 141"/>
                  <a:gd name="T46" fmla="*/ 72 w 118"/>
                  <a:gd name="T47" fmla="*/ 51 h 141"/>
                  <a:gd name="T48" fmla="*/ 72 w 118"/>
                  <a:gd name="T49" fmla="*/ 54 h 141"/>
                  <a:gd name="T50" fmla="*/ 67 w 118"/>
                  <a:gd name="T51" fmla="*/ 105 h 141"/>
                  <a:gd name="T52" fmla="*/ 54 w 118"/>
                  <a:gd name="T53" fmla="*/ 116 h 141"/>
                  <a:gd name="T54" fmla="*/ 50 w 118"/>
                  <a:gd name="T55" fmla="*/ 116 h 141"/>
                  <a:gd name="T56" fmla="*/ 35 w 118"/>
                  <a:gd name="T57" fmla="*/ 99 h 141"/>
                  <a:gd name="T58" fmla="*/ 54 w 118"/>
                  <a:gd name="T59" fmla="*/ 75 h 141"/>
                  <a:gd name="T60" fmla="*/ 72 w 118"/>
                  <a:gd name="T61" fmla="*/ 74 h 141"/>
                  <a:gd name="T62" fmla="*/ 72 w 118"/>
                  <a:gd name="T63" fmla="*/ 79 h 141"/>
                  <a:gd name="T64" fmla="*/ 67 w 118"/>
                  <a:gd name="T65"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41">
                    <a:moveTo>
                      <a:pt x="72" y="54"/>
                    </a:moveTo>
                    <a:cubicBezTo>
                      <a:pt x="67" y="55"/>
                      <a:pt x="60" y="55"/>
                      <a:pt x="54" y="56"/>
                    </a:cubicBezTo>
                    <a:cubicBezTo>
                      <a:pt x="44" y="57"/>
                      <a:pt x="34" y="59"/>
                      <a:pt x="26" y="63"/>
                    </a:cubicBezTo>
                    <a:cubicBezTo>
                      <a:pt x="10" y="69"/>
                      <a:pt x="0" y="83"/>
                      <a:pt x="0" y="103"/>
                    </a:cubicBezTo>
                    <a:cubicBezTo>
                      <a:pt x="0" y="128"/>
                      <a:pt x="16" y="141"/>
                      <a:pt x="36" y="141"/>
                    </a:cubicBezTo>
                    <a:cubicBezTo>
                      <a:pt x="43" y="141"/>
                      <a:pt x="49" y="140"/>
                      <a:pt x="54" y="139"/>
                    </a:cubicBezTo>
                    <a:cubicBezTo>
                      <a:pt x="62" y="136"/>
                      <a:pt x="69" y="131"/>
                      <a:pt x="77" y="123"/>
                    </a:cubicBezTo>
                    <a:cubicBezTo>
                      <a:pt x="82" y="129"/>
                      <a:pt x="83" y="132"/>
                      <a:pt x="91" y="139"/>
                    </a:cubicBezTo>
                    <a:cubicBezTo>
                      <a:pt x="93" y="140"/>
                      <a:pt x="95" y="140"/>
                      <a:pt x="97" y="139"/>
                    </a:cubicBezTo>
                    <a:cubicBezTo>
                      <a:pt x="102" y="134"/>
                      <a:pt x="111" y="127"/>
                      <a:pt x="116" y="122"/>
                    </a:cubicBezTo>
                    <a:cubicBezTo>
                      <a:pt x="118" y="121"/>
                      <a:pt x="117" y="118"/>
                      <a:pt x="116" y="116"/>
                    </a:cubicBezTo>
                    <a:cubicBezTo>
                      <a:pt x="112" y="110"/>
                      <a:pt x="107" y="105"/>
                      <a:pt x="107" y="93"/>
                    </a:cubicBezTo>
                    <a:cubicBezTo>
                      <a:pt x="107" y="55"/>
                      <a:pt x="107" y="55"/>
                      <a:pt x="107" y="55"/>
                    </a:cubicBezTo>
                    <a:cubicBezTo>
                      <a:pt x="107" y="39"/>
                      <a:pt x="108" y="24"/>
                      <a:pt x="96" y="13"/>
                    </a:cubicBezTo>
                    <a:cubicBezTo>
                      <a:pt x="86" y="4"/>
                      <a:pt x="71" y="0"/>
                      <a:pt x="59" y="0"/>
                    </a:cubicBezTo>
                    <a:cubicBezTo>
                      <a:pt x="54" y="0"/>
                      <a:pt x="54" y="0"/>
                      <a:pt x="54" y="0"/>
                    </a:cubicBezTo>
                    <a:cubicBezTo>
                      <a:pt x="32" y="2"/>
                      <a:pt x="9" y="11"/>
                      <a:pt x="4" y="38"/>
                    </a:cubicBezTo>
                    <a:cubicBezTo>
                      <a:pt x="3" y="41"/>
                      <a:pt x="6" y="43"/>
                      <a:pt x="7" y="43"/>
                    </a:cubicBezTo>
                    <a:cubicBezTo>
                      <a:pt x="31" y="46"/>
                      <a:pt x="31" y="46"/>
                      <a:pt x="31" y="46"/>
                    </a:cubicBezTo>
                    <a:cubicBezTo>
                      <a:pt x="34" y="46"/>
                      <a:pt x="35" y="43"/>
                      <a:pt x="35" y="41"/>
                    </a:cubicBezTo>
                    <a:cubicBezTo>
                      <a:pt x="38" y="32"/>
                      <a:pt x="45" y="27"/>
                      <a:pt x="54" y="26"/>
                    </a:cubicBezTo>
                    <a:cubicBezTo>
                      <a:pt x="56" y="26"/>
                      <a:pt x="56" y="26"/>
                      <a:pt x="56" y="26"/>
                    </a:cubicBezTo>
                    <a:cubicBezTo>
                      <a:pt x="61" y="26"/>
                      <a:pt x="66" y="28"/>
                      <a:pt x="69" y="33"/>
                    </a:cubicBezTo>
                    <a:cubicBezTo>
                      <a:pt x="73" y="38"/>
                      <a:pt x="72" y="45"/>
                      <a:pt x="72" y="51"/>
                    </a:cubicBezTo>
                    <a:lnTo>
                      <a:pt x="72" y="54"/>
                    </a:lnTo>
                    <a:close/>
                    <a:moveTo>
                      <a:pt x="67" y="105"/>
                    </a:moveTo>
                    <a:cubicBezTo>
                      <a:pt x="64" y="111"/>
                      <a:pt x="59" y="115"/>
                      <a:pt x="54" y="116"/>
                    </a:cubicBezTo>
                    <a:cubicBezTo>
                      <a:pt x="53" y="116"/>
                      <a:pt x="52" y="116"/>
                      <a:pt x="50" y="116"/>
                    </a:cubicBezTo>
                    <a:cubicBezTo>
                      <a:pt x="41" y="116"/>
                      <a:pt x="35" y="109"/>
                      <a:pt x="35" y="99"/>
                    </a:cubicBezTo>
                    <a:cubicBezTo>
                      <a:pt x="35" y="85"/>
                      <a:pt x="44" y="78"/>
                      <a:pt x="54" y="75"/>
                    </a:cubicBezTo>
                    <a:cubicBezTo>
                      <a:pt x="59" y="74"/>
                      <a:pt x="66" y="74"/>
                      <a:pt x="72" y="74"/>
                    </a:cubicBezTo>
                    <a:cubicBezTo>
                      <a:pt x="72" y="79"/>
                      <a:pt x="72" y="79"/>
                      <a:pt x="72" y="79"/>
                    </a:cubicBezTo>
                    <a:cubicBezTo>
                      <a:pt x="72" y="89"/>
                      <a:pt x="73" y="96"/>
                      <a:pt x="67" y="10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6" name="Freeform 217">
                <a:extLst>
                  <a:ext uri="{FF2B5EF4-FFF2-40B4-BE49-F238E27FC236}">
                    <a16:creationId xmlns:a16="http://schemas.microsoft.com/office/drawing/2014/main" id="{239342E4-7340-493E-856B-8F458CFA5892}"/>
                  </a:ext>
                </a:extLst>
              </p:cNvPr>
              <p:cNvSpPr>
                <a:spLocks noEditPoints="1"/>
              </p:cNvSpPr>
              <p:nvPr userDrawn="1"/>
            </p:nvSpPr>
            <p:spPr bwMode="auto">
              <a:xfrm>
                <a:off x="1186" y="1138"/>
                <a:ext cx="110" cy="111"/>
              </a:xfrm>
              <a:custGeom>
                <a:avLst/>
                <a:gdLst>
                  <a:gd name="T0" fmla="*/ 99 w 103"/>
                  <a:gd name="T1" fmla="*/ 32 h 103"/>
                  <a:gd name="T2" fmla="*/ 88 w 103"/>
                  <a:gd name="T3" fmla="*/ 15 h 103"/>
                  <a:gd name="T4" fmla="*/ 72 w 103"/>
                  <a:gd name="T5" fmla="*/ 4 h 103"/>
                  <a:gd name="T6" fmla="*/ 52 w 103"/>
                  <a:gd name="T7" fmla="*/ 0 h 103"/>
                  <a:gd name="T8" fmla="*/ 32 w 103"/>
                  <a:gd name="T9" fmla="*/ 4 h 103"/>
                  <a:gd name="T10" fmla="*/ 15 w 103"/>
                  <a:gd name="T11" fmla="*/ 15 h 103"/>
                  <a:gd name="T12" fmla="*/ 4 w 103"/>
                  <a:gd name="T13" fmla="*/ 32 h 103"/>
                  <a:gd name="T14" fmla="*/ 0 w 103"/>
                  <a:gd name="T15" fmla="*/ 52 h 103"/>
                  <a:gd name="T16" fmla="*/ 4 w 103"/>
                  <a:gd name="T17" fmla="*/ 72 h 103"/>
                  <a:gd name="T18" fmla="*/ 15 w 103"/>
                  <a:gd name="T19" fmla="*/ 88 h 103"/>
                  <a:gd name="T20" fmla="*/ 32 w 103"/>
                  <a:gd name="T21" fmla="*/ 99 h 103"/>
                  <a:gd name="T22" fmla="*/ 52 w 103"/>
                  <a:gd name="T23" fmla="*/ 103 h 103"/>
                  <a:gd name="T24" fmla="*/ 72 w 103"/>
                  <a:gd name="T25" fmla="*/ 99 h 103"/>
                  <a:gd name="T26" fmla="*/ 88 w 103"/>
                  <a:gd name="T27" fmla="*/ 88 h 103"/>
                  <a:gd name="T28" fmla="*/ 99 w 103"/>
                  <a:gd name="T29" fmla="*/ 72 h 103"/>
                  <a:gd name="T30" fmla="*/ 103 w 103"/>
                  <a:gd name="T31" fmla="*/ 52 h 103"/>
                  <a:gd name="T32" fmla="*/ 96 w 103"/>
                  <a:gd name="T33" fmla="*/ 51 h 103"/>
                  <a:gd name="T34" fmla="*/ 64 w 103"/>
                  <a:gd name="T35" fmla="*/ 47 h 103"/>
                  <a:gd name="T36" fmla="*/ 86 w 103"/>
                  <a:gd name="T37" fmla="*/ 24 h 103"/>
                  <a:gd name="T38" fmla="*/ 81 w 103"/>
                  <a:gd name="T39" fmla="*/ 19 h 103"/>
                  <a:gd name="T40" fmla="*/ 42 w 103"/>
                  <a:gd name="T41" fmla="*/ 9 h 103"/>
                  <a:gd name="T42" fmla="*/ 81 w 103"/>
                  <a:gd name="T43" fmla="*/ 19 h 103"/>
                  <a:gd name="T44" fmla="*/ 41 w 103"/>
                  <a:gd name="T45" fmla="*/ 9 h 103"/>
                  <a:gd name="T46" fmla="*/ 41 w 103"/>
                  <a:gd name="T47" fmla="*/ 9 h 103"/>
                  <a:gd name="T48" fmla="*/ 49 w 103"/>
                  <a:gd name="T49" fmla="*/ 37 h 103"/>
                  <a:gd name="T50" fmla="*/ 33 w 103"/>
                  <a:gd name="T51" fmla="*/ 12 h 103"/>
                  <a:gd name="T52" fmla="*/ 8 w 103"/>
                  <a:gd name="T53" fmla="*/ 50 h 103"/>
                  <a:gd name="T54" fmla="*/ 57 w 103"/>
                  <a:gd name="T55" fmla="*/ 51 h 103"/>
                  <a:gd name="T56" fmla="*/ 19 w 103"/>
                  <a:gd name="T57" fmla="*/ 81 h 103"/>
                  <a:gd name="T58" fmla="*/ 8 w 103"/>
                  <a:gd name="T59" fmla="*/ 52 h 103"/>
                  <a:gd name="T60" fmla="*/ 24 w 103"/>
                  <a:gd name="T61" fmla="*/ 86 h 103"/>
                  <a:gd name="T62" fmla="*/ 59 w 103"/>
                  <a:gd name="T63" fmla="*/ 59 h 103"/>
                  <a:gd name="T64" fmla="*/ 69 w 103"/>
                  <a:gd name="T65" fmla="*/ 92 h 103"/>
                  <a:gd name="T66" fmla="*/ 77 w 103"/>
                  <a:gd name="T67" fmla="*/ 88 h 103"/>
                  <a:gd name="T68" fmla="*/ 95 w 103"/>
                  <a:gd name="T69" fmla="*/ 5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03">
                    <a:moveTo>
                      <a:pt x="102" y="41"/>
                    </a:moveTo>
                    <a:cubicBezTo>
                      <a:pt x="102" y="38"/>
                      <a:pt x="101" y="35"/>
                      <a:pt x="99" y="32"/>
                    </a:cubicBezTo>
                    <a:cubicBezTo>
                      <a:pt x="98" y="29"/>
                      <a:pt x="97" y="26"/>
                      <a:pt x="95" y="23"/>
                    </a:cubicBezTo>
                    <a:cubicBezTo>
                      <a:pt x="93" y="20"/>
                      <a:pt x="91" y="18"/>
                      <a:pt x="88" y="15"/>
                    </a:cubicBezTo>
                    <a:cubicBezTo>
                      <a:pt x="86" y="13"/>
                      <a:pt x="83" y="11"/>
                      <a:pt x="81" y="9"/>
                    </a:cubicBezTo>
                    <a:cubicBezTo>
                      <a:pt x="78" y="7"/>
                      <a:pt x="75" y="5"/>
                      <a:pt x="72" y="4"/>
                    </a:cubicBezTo>
                    <a:cubicBezTo>
                      <a:pt x="69" y="3"/>
                      <a:pt x="66" y="2"/>
                      <a:pt x="62" y="1"/>
                    </a:cubicBezTo>
                    <a:cubicBezTo>
                      <a:pt x="59" y="0"/>
                      <a:pt x="55" y="0"/>
                      <a:pt x="52" y="0"/>
                    </a:cubicBezTo>
                    <a:cubicBezTo>
                      <a:pt x="48" y="0"/>
                      <a:pt x="45" y="0"/>
                      <a:pt x="42" y="1"/>
                    </a:cubicBezTo>
                    <a:cubicBezTo>
                      <a:pt x="38" y="2"/>
                      <a:pt x="35" y="3"/>
                      <a:pt x="32" y="4"/>
                    </a:cubicBezTo>
                    <a:cubicBezTo>
                      <a:pt x="29" y="5"/>
                      <a:pt x="26" y="7"/>
                      <a:pt x="23" y="9"/>
                    </a:cubicBezTo>
                    <a:cubicBezTo>
                      <a:pt x="20" y="11"/>
                      <a:pt x="18" y="13"/>
                      <a:pt x="15" y="15"/>
                    </a:cubicBezTo>
                    <a:cubicBezTo>
                      <a:pt x="13" y="18"/>
                      <a:pt x="11" y="20"/>
                      <a:pt x="9" y="23"/>
                    </a:cubicBezTo>
                    <a:cubicBezTo>
                      <a:pt x="7" y="26"/>
                      <a:pt x="6" y="29"/>
                      <a:pt x="4" y="32"/>
                    </a:cubicBezTo>
                    <a:cubicBezTo>
                      <a:pt x="3" y="35"/>
                      <a:pt x="2" y="38"/>
                      <a:pt x="1" y="41"/>
                    </a:cubicBezTo>
                    <a:cubicBezTo>
                      <a:pt x="1" y="45"/>
                      <a:pt x="0" y="48"/>
                      <a:pt x="0" y="52"/>
                    </a:cubicBezTo>
                    <a:cubicBezTo>
                      <a:pt x="0" y="55"/>
                      <a:pt x="1" y="59"/>
                      <a:pt x="1" y="62"/>
                    </a:cubicBezTo>
                    <a:cubicBezTo>
                      <a:pt x="2" y="65"/>
                      <a:pt x="3" y="69"/>
                      <a:pt x="4" y="72"/>
                    </a:cubicBezTo>
                    <a:cubicBezTo>
                      <a:pt x="6" y="75"/>
                      <a:pt x="7" y="78"/>
                      <a:pt x="9" y="80"/>
                    </a:cubicBezTo>
                    <a:cubicBezTo>
                      <a:pt x="11" y="83"/>
                      <a:pt x="13" y="86"/>
                      <a:pt x="15" y="88"/>
                    </a:cubicBezTo>
                    <a:cubicBezTo>
                      <a:pt x="18" y="90"/>
                      <a:pt x="20" y="93"/>
                      <a:pt x="23" y="94"/>
                    </a:cubicBezTo>
                    <a:cubicBezTo>
                      <a:pt x="26" y="96"/>
                      <a:pt x="29" y="98"/>
                      <a:pt x="32" y="99"/>
                    </a:cubicBezTo>
                    <a:cubicBezTo>
                      <a:pt x="35" y="100"/>
                      <a:pt x="38" y="101"/>
                      <a:pt x="42" y="102"/>
                    </a:cubicBezTo>
                    <a:cubicBezTo>
                      <a:pt x="45" y="103"/>
                      <a:pt x="48" y="103"/>
                      <a:pt x="52" y="103"/>
                    </a:cubicBezTo>
                    <a:cubicBezTo>
                      <a:pt x="55" y="103"/>
                      <a:pt x="59" y="103"/>
                      <a:pt x="62" y="102"/>
                    </a:cubicBezTo>
                    <a:cubicBezTo>
                      <a:pt x="66" y="101"/>
                      <a:pt x="69" y="100"/>
                      <a:pt x="72" y="99"/>
                    </a:cubicBezTo>
                    <a:cubicBezTo>
                      <a:pt x="75" y="98"/>
                      <a:pt x="78" y="96"/>
                      <a:pt x="81" y="94"/>
                    </a:cubicBezTo>
                    <a:cubicBezTo>
                      <a:pt x="83" y="93"/>
                      <a:pt x="86" y="90"/>
                      <a:pt x="88" y="88"/>
                    </a:cubicBezTo>
                    <a:cubicBezTo>
                      <a:pt x="91" y="86"/>
                      <a:pt x="93" y="83"/>
                      <a:pt x="95" y="80"/>
                    </a:cubicBezTo>
                    <a:cubicBezTo>
                      <a:pt x="97" y="78"/>
                      <a:pt x="98" y="75"/>
                      <a:pt x="99" y="72"/>
                    </a:cubicBezTo>
                    <a:cubicBezTo>
                      <a:pt x="101" y="69"/>
                      <a:pt x="102" y="65"/>
                      <a:pt x="102" y="62"/>
                    </a:cubicBezTo>
                    <a:cubicBezTo>
                      <a:pt x="103" y="59"/>
                      <a:pt x="103" y="55"/>
                      <a:pt x="103" y="52"/>
                    </a:cubicBezTo>
                    <a:cubicBezTo>
                      <a:pt x="103" y="48"/>
                      <a:pt x="103" y="45"/>
                      <a:pt x="102" y="41"/>
                    </a:cubicBezTo>
                    <a:close/>
                    <a:moveTo>
                      <a:pt x="96" y="51"/>
                    </a:moveTo>
                    <a:cubicBezTo>
                      <a:pt x="95" y="51"/>
                      <a:pt x="80" y="48"/>
                      <a:pt x="65" y="50"/>
                    </a:cubicBezTo>
                    <a:cubicBezTo>
                      <a:pt x="65" y="49"/>
                      <a:pt x="65" y="48"/>
                      <a:pt x="64" y="47"/>
                    </a:cubicBezTo>
                    <a:cubicBezTo>
                      <a:pt x="63" y="45"/>
                      <a:pt x="62" y="43"/>
                      <a:pt x="61" y="41"/>
                    </a:cubicBezTo>
                    <a:cubicBezTo>
                      <a:pt x="79" y="34"/>
                      <a:pt x="86" y="24"/>
                      <a:pt x="86" y="24"/>
                    </a:cubicBezTo>
                    <a:cubicBezTo>
                      <a:pt x="92" y="31"/>
                      <a:pt x="96" y="41"/>
                      <a:pt x="96" y="51"/>
                    </a:cubicBezTo>
                    <a:close/>
                    <a:moveTo>
                      <a:pt x="81" y="19"/>
                    </a:moveTo>
                    <a:cubicBezTo>
                      <a:pt x="81" y="19"/>
                      <a:pt x="75" y="28"/>
                      <a:pt x="58" y="35"/>
                    </a:cubicBezTo>
                    <a:cubicBezTo>
                      <a:pt x="50" y="21"/>
                      <a:pt x="42" y="10"/>
                      <a:pt x="42" y="9"/>
                    </a:cubicBezTo>
                    <a:cubicBezTo>
                      <a:pt x="45" y="8"/>
                      <a:pt x="48" y="8"/>
                      <a:pt x="52" y="8"/>
                    </a:cubicBezTo>
                    <a:cubicBezTo>
                      <a:pt x="63" y="8"/>
                      <a:pt x="73" y="12"/>
                      <a:pt x="81" y="19"/>
                    </a:cubicBezTo>
                    <a:close/>
                    <a:moveTo>
                      <a:pt x="41" y="9"/>
                    </a:moveTo>
                    <a:cubicBezTo>
                      <a:pt x="41" y="9"/>
                      <a:pt x="41" y="9"/>
                      <a:pt x="41" y="9"/>
                    </a:cubicBezTo>
                    <a:cubicBezTo>
                      <a:pt x="41" y="9"/>
                      <a:pt x="41" y="9"/>
                      <a:pt x="41" y="9"/>
                    </a:cubicBezTo>
                    <a:cubicBezTo>
                      <a:pt x="41" y="9"/>
                      <a:pt x="41" y="9"/>
                      <a:pt x="41" y="9"/>
                    </a:cubicBezTo>
                    <a:close/>
                    <a:moveTo>
                      <a:pt x="33" y="12"/>
                    </a:moveTo>
                    <a:cubicBezTo>
                      <a:pt x="34" y="13"/>
                      <a:pt x="42" y="24"/>
                      <a:pt x="49" y="37"/>
                    </a:cubicBezTo>
                    <a:cubicBezTo>
                      <a:pt x="28" y="43"/>
                      <a:pt x="10" y="43"/>
                      <a:pt x="9" y="43"/>
                    </a:cubicBezTo>
                    <a:cubicBezTo>
                      <a:pt x="12" y="29"/>
                      <a:pt x="21" y="18"/>
                      <a:pt x="33" y="12"/>
                    </a:cubicBezTo>
                    <a:close/>
                    <a:moveTo>
                      <a:pt x="8" y="52"/>
                    </a:moveTo>
                    <a:cubicBezTo>
                      <a:pt x="8" y="51"/>
                      <a:pt x="8" y="51"/>
                      <a:pt x="8" y="50"/>
                    </a:cubicBezTo>
                    <a:cubicBezTo>
                      <a:pt x="9" y="50"/>
                      <a:pt x="30" y="51"/>
                      <a:pt x="53" y="44"/>
                    </a:cubicBezTo>
                    <a:cubicBezTo>
                      <a:pt x="54" y="46"/>
                      <a:pt x="56" y="49"/>
                      <a:pt x="57" y="51"/>
                    </a:cubicBezTo>
                    <a:cubicBezTo>
                      <a:pt x="56" y="52"/>
                      <a:pt x="56" y="52"/>
                      <a:pt x="55" y="52"/>
                    </a:cubicBezTo>
                    <a:cubicBezTo>
                      <a:pt x="31" y="60"/>
                      <a:pt x="19" y="81"/>
                      <a:pt x="19" y="81"/>
                    </a:cubicBezTo>
                    <a:cubicBezTo>
                      <a:pt x="19" y="81"/>
                      <a:pt x="19" y="81"/>
                      <a:pt x="19" y="81"/>
                    </a:cubicBezTo>
                    <a:cubicBezTo>
                      <a:pt x="12" y="73"/>
                      <a:pt x="8" y="63"/>
                      <a:pt x="8" y="52"/>
                    </a:cubicBezTo>
                    <a:close/>
                    <a:moveTo>
                      <a:pt x="52" y="96"/>
                    </a:moveTo>
                    <a:cubicBezTo>
                      <a:pt x="41" y="96"/>
                      <a:pt x="31" y="92"/>
                      <a:pt x="24" y="86"/>
                    </a:cubicBezTo>
                    <a:cubicBezTo>
                      <a:pt x="24" y="86"/>
                      <a:pt x="25" y="86"/>
                      <a:pt x="25" y="86"/>
                    </a:cubicBezTo>
                    <a:cubicBezTo>
                      <a:pt x="25" y="86"/>
                      <a:pt x="33" y="68"/>
                      <a:pt x="59" y="59"/>
                    </a:cubicBezTo>
                    <a:cubicBezTo>
                      <a:pt x="60" y="59"/>
                      <a:pt x="60" y="59"/>
                      <a:pt x="60" y="59"/>
                    </a:cubicBezTo>
                    <a:cubicBezTo>
                      <a:pt x="66" y="75"/>
                      <a:pt x="68" y="88"/>
                      <a:pt x="69" y="92"/>
                    </a:cubicBezTo>
                    <a:cubicBezTo>
                      <a:pt x="64" y="94"/>
                      <a:pt x="58" y="96"/>
                      <a:pt x="52" y="96"/>
                    </a:cubicBezTo>
                    <a:close/>
                    <a:moveTo>
                      <a:pt x="77" y="88"/>
                    </a:moveTo>
                    <a:cubicBezTo>
                      <a:pt x="76" y="85"/>
                      <a:pt x="74" y="73"/>
                      <a:pt x="68" y="57"/>
                    </a:cubicBezTo>
                    <a:cubicBezTo>
                      <a:pt x="82" y="54"/>
                      <a:pt x="94" y="58"/>
                      <a:pt x="95" y="59"/>
                    </a:cubicBezTo>
                    <a:cubicBezTo>
                      <a:pt x="93" y="71"/>
                      <a:pt x="86" y="81"/>
                      <a:pt x="77" y="8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7" name="Freeform 218">
                <a:extLst>
                  <a:ext uri="{FF2B5EF4-FFF2-40B4-BE49-F238E27FC236}">
                    <a16:creationId xmlns:a16="http://schemas.microsoft.com/office/drawing/2014/main" id="{6A121249-9D55-43AA-A4A1-A08B4C00A8C8}"/>
                  </a:ext>
                </a:extLst>
              </p:cNvPr>
              <p:cNvSpPr>
                <a:spLocks noEditPoints="1"/>
              </p:cNvSpPr>
              <p:nvPr userDrawn="1"/>
            </p:nvSpPr>
            <p:spPr bwMode="auto">
              <a:xfrm>
                <a:off x="5404" y="1891"/>
                <a:ext cx="111" cy="111"/>
              </a:xfrm>
              <a:custGeom>
                <a:avLst/>
                <a:gdLst>
                  <a:gd name="T0" fmla="*/ 99 w 103"/>
                  <a:gd name="T1" fmla="*/ 32 h 103"/>
                  <a:gd name="T2" fmla="*/ 88 w 103"/>
                  <a:gd name="T3" fmla="*/ 15 h 103"/>
                  <a:gd name="T4" fmla="*/ 71 w 103"/>
                  <a:gd name="T5" fmla="*/ 4 h 103"/>
                  <a:gd name="T6" fmla="*/ 51 w 103"/>
                  <a:gd name="T7" fmla="*/ 0 h 103"/>
                  <a:gd name="T8" fmla="*/ 31 w 103"/>
                  <a:gd name="T9" fmla="*/ 4 h 103"/>
                  <a:gd name="T10" fmla="*/ 15 w 103"/>
                  <a:gd name="T11" fmla="*/ 15 h 103"/>
                  <a:gd name="T12" fmla="*/ 4 w 103"/>
                  <a:gd name="T13" fmla="*/ 32 h 103"/>
                  <a:gd name="T14" fmla="*/ 0 w 103"/>
                  <a:gd name="T15" fmla="*/ 52 h 103"/>
                  <a:gd name="T16" fmla="*/ 4 w 103"/>
                  <a:gd name="T17" fmla="*/ 72 h 103"/>
                  <a:gd name="T18" fmla="*/ 15 w 103"/>
                  <a:gd name="T19" fmla="*/ 88 h 103"/>
                  <a:gd name="T20" fmla="*/ 31 w 103"/>
                  <a:gd name="T21" fmla="*/ 99 h 103"/>
                  <a:gd name="T22" fmla="*/ 51 w 103"/>
                  <a:gd name="T23" fmla="*/ 103 h 103"/>
                  <a:gd name="T24" fmla="*/ 71 w 103"/>
                  <a:gd name="T25" fmla="*/ 99 h 103"/>
                  <a:gd name="T26" fmla="*/ 88 w 103"/>
                  <a:gd name="T27" fmla="*/ 88 h 103"/>
                  <a:gd name="T28" fmla="*/ 99 w 103"/>
                  <a:gd name="T29" fmla="*/ 72 h 103"/>
                  <a:gd name="T30" fmla="*/ 103 w 103"/>
                  <a:gd name="T31" fmla="*/ 52 h 103"/>
                  <a:gd name="T32" fmla="*/ 95 w 103"/>
                  <a:gd name="T33" fmla="*/ 51 h 103"/>
                  <a:gd name="T34" fmla="*/ 64 w 103"/>
                  <a:gd name="T35" fmla="*/ 47 h 103"/>
                  <a:gd name="T36" fmla="*/ 85 w 103"/>
                  <a:gd name="T37" fmla="*/ 24 h 103"/>
                  <a:gd name="T38" fmla="*/ 80 w 103"/>
                  <a:gd name="T39" fmla="*/ 19 h 103"/>
                  <a:gd name="T40" fmla="*/ 41 w 103"/>
                  <a:gd name="T41" fmla="*/ 9 h 103"/>
                  <a:gd name="T42" fmla="*/ 80 w 103"/>
                  <a:gd name="T43" fmla="*/ 19 h 103"/>
                  <a:gd name="T44" fmla="*/ 41 w 103"/>
                  <a:gd name="T45" fmla="*/ 9 h 103"/>
                  <a:gd name="T46" fmla="*/ 41 w 103"/>
                  <a:gd name="T47" fmla="*/ 9 h 103"/>
                  <a:gd name="T48" fmla="*/ 49 w 103"/>
                  <a:gd name="T49" fmla="*/ 37 h 103"/>
                  <a:gd name="T50" fmla="*/ 32 w 103"/>
                  <a:gd name="T51" fmla="*/ 12 h 103"/>
                  <a:gd name="T52" fmla="*/ 7 w 103"/>
                  <a:gd name="T53" fmla="*/ 50 h 103"/>
                  <a:gd name="T54" fmla="*/ 56 w 103"/>
                  <a:gd name="T55" fmla="*/ 51 h 103"/>
                  <a:gd name="T56" fmla="*/ 18 w 103"/>
                  <a:gd name="T57" fmla="*/ 81 h 103"/>
                  <a:gd name="T58" fmla="*/ 7 w 103"/>
                  <a:gd name="T59" fmla="*/ 52 h 103"/>
                  <a:gd name="T60" fmla="*/ 23 w 103"/>
                  <a:gd name="T61" fmla="*/ 86 h 103"/>
                  <a:gd name="T62" fmla="*/ 59 w 103"/>
                  <a:gd name="T63" fmla="*/ 59 h 103"/>
                  <a:gd name="T64" fmla="*/ 68 w 103"/>
                  <a:gd name="T65" fmla="*/ 92 h 103"/>
                  <a:gd name="T66" fmla="*/ 76 w 103"/>
                  <a:gd name="T67" fmla="*/ 88 h 103"/>
                  <a:gd name="T68" fmla="*/ 95 w 103"/>
                  <a:gd name="T69" fmla="*/ 5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03">
                    <a:moveTo>
                      <a:pt x="102" y="41"/>
                    </a:moveTo>
                    <a:cubicBezTo>
                      <a:pt x="101" y="38"/>
                      <a:pt x="100" y="35"/>
                      <a:pt x="99" y="32"/>
                    </a:cubicBezTo>
                    <a:cubicBezTo>
                      <a:pt x="97" y="29"/>
                      <a:pt x="96" y="26"/>
                      <a:pt x="94" y="23"/>
                    </a:cubicBezTo>
                    <a:cubicBezTo>
                      <a:pt x="92" y="20"/>
                      <a:pt x="90" y="18"/>
                      <a:pt x="88" y="15"/>
                    </a:cubicBezTo>
                    <a:cubicBezTo>
                      <a:pt x="85" y="13"/>
                      <a:pt x="83" y="11"/>
                      <a:pt x="80" y="9"/>
                    </a:cubicBezTo>
                    <a:cubicBezTo>
                      <a:pt x="77" y="7"/>
                      <a:pt x="74" y="5"/>
                      <a:pt x="71" y="4"/>
                    </a:cubicBezTo>
                    <a:cubicBezTo>
                      <a:pt x="68" y="3"/>
                      <a:pt x="65" y="2"/>
                      <a:pt x="62" y="1"/>
                    </a:cubicBezTo>
                    <a:cubicBezTo>
                      <a:pt x="58" y="0"/>
                      <a:pt x="55" y="0"/>
                      <a:pt x="51" y="0"/>
                    </a:cubicBezTo>
                    <a:cubicBezTo>
                      <a:pt x="48" y="0"/>
                      <a:pt x="44" y="0"/>
                      <a:pt x="41" y="1"/>
                    </a:cubicBezTo>
                    <a:cubicBezTo>
                      <a:pt x="37" y="2"/>
                      <a:pt x="34" y="3"/>
                      <a:pt x="31" y="4"/>
                    </a:cubicBezTo>
                    <a:cubicBezTo>
                      <a:pt x="28" y="5"/>
                      <a:pt x="25" y="7"/>
                      <a:pt x="22" y="9"/>
                    </a:cubicBezTo>
                    <a:cubicBezTo>
                      <a:pt x="20" y="11"/>
                      <a:pt x="17" y="13"/>
                      <a:pt x="15" y="15"/>
                    </a:cubicBezTo>
                    <a:cubicBezTo>
                      <a:pt x="12" y="18"/>
                      <a:pt x="10" y="20"/>
                      <a:pt x="8" y="23"/>
                    </a:cubicBezTo>
                    <a:cubicBezTo>
                      <a:pt x="7" y="26"/>
                      <a:pt x="5" y="29"/>
                      <a:pt x="4" y="32"/>
                    </a:cubicBezTo>
                    <a:cubicBezTo>
                      <a:pt x="2" y="35"/>
                      <a:pt x="1" y="38"/>
                      <a:pt x="1" y="41"/>
                    </a:cubicBezTo>
                    <a:cubicBezTo>
                      <a:pt x="0" y="45"/>
                      <a:pt x="0" y="48"/>
                      <a:pt x="0" y="52"/>
                    </a:cubicBezTo>
                    <a:cubicBezTo>
                      <a:pt x="0" y="55"/>
                      <a:pt x="0" y="59"/>
                      <a:pt x="1" y="62"/>
                    </a:cubicBezTo>
                    <a:cubicBezTo>
                      <a:pt x="1" y="65"/>
                      <a:pt x="2" y="69"/>
                      <a:pt x="4" y="72"/>
                    </a:cubicBezTo>
                    <a:cubicBezTo>
                      <a:pt x="5" y="75"/>
                      <a:pt x="7" y="78"/>
                      <a:pt x="8" y="80"/>
                    </a:cubicBezTo>
                    <a:cubicBezTo>
                      <a:pt x="10" y="83"/>
                      <a:pt x="12" y="86"/>
                      <a:pt x="15" y="88"/>
                    </a:cubicBezTo>
                    <a:cubicBezTo>
                      <a:pt x="17" y="90"/>
                      <a:pt x="20" y="93"/>
                      <a:pt x="22" y="94"/>
                    </a:cubicBezTo>
                    <a:cubicBezTo>
                      <a:pt x="25" y="96"/>
                      <a:pt x="28" y="98"/>
                      <a:pt x="31" y="99"/>
                    </a:cubicBezTo>
                    <a:cubicBezTo>
                      <a:pt x="34" y="100"/>
                      <a:pt x="37" y="101"/>
                      <a:pt x="41" y="102"/>
                    </a:cubicBezTo>
                    <a:cubicBezTo>
                      <a:pt x="44" y="103"/>
                      <a:pt x="48" y="103"/>
                      <a:pt x="51" y="103"/>
                    </a:cubicBezTo>
                    <a:cubicBezTo>
                      <a:pt x="55" y="103"/>
                      <a:pt x="58" y="103"/>
                      <a:pt x="62" y="102"/>
                    </a:cubicBezTo>
                    <a:cubicBezTo>
                      <a:pt x="65" y="101"/>
                      <a:pt x="68" y="100"/>
                      <a:pt x="71" y="99"/>
                    </a:cubicBezTo>
                    <a:cubicBezTo>
                      <a:pt x="74" y="98"/>
                      <a:pt x="77" y="96"/>
                      <a:pt x="80" y="94"/>
                    </a:cubicBezTo>
                    <a:cubicBezTo>
                      <a:pt x="83" y="93"/>
                      <a:pt x="85" y="90"/>
                      <a:pt x="88" y="88"/>
                    </a:cubicBezTo>
                    <a:cubicBezTo>
                      <a:pt x="90" y="86"/>
                      <a:pt x="92" y="83"/>
                      <a:pt x="94" y="80"/>
                    </a:cubicBezTo>
                    <a:cubicBezTo>
                      <a:pt x="96" y="78"/>
                      <a:pt x="97" y="75"/>
                      <a:pt x="99" y="72"/>
                    </a:cubicBezTo>
                    <a:cubicBezTo>
                      <a:pt x="100" y="69"/>
                      <a:pt x="101" y="65"/>
                      <a:pt x="102" y="62"/>
                    </a:cubicBezTo>
                    <a:cubicBezTo>
                      <a:pt x="102" y="59"/>
                      <a:pt x="103" y="55"/>
                      <a:pt x="103" y="52"/>
                    </a:cubicBezTo>
                    <a:cubicBezTo>
                      <a:pt x="103" y="48"/>
                      <a:pt x="102" y="45"/>
                      <a:pt x="102" y="41"/>
                    </a:cubicBezTo>
                    <a:close/>
                    <a:moveTo>
                      <a:pt x="95" y="51"/>
                    </a:moveTo>
                    <a:cubicBezTo>
                      <a:pt x="95" y="51"/>
                      <a:pt x="80" y="48"/>
                      <a:pt x="64" y="50"/>
                    </a:cubicBezTo>
                    <a:cubicBezTo>
                      <a:pt x="64" y="49"/>
                      <a:pt x="64" y="48"/>
                      <a:pt x="64" y="47"/>
                    </a:cubicBezTo>
                    <a:cubicBezTo>
                      <a:pt x="63" y="45"/>
                      <a:pt x="62" y="43"/>
                      <a:pt x="61" y="41"/>
                    </a:cubicBezTo>
                    <a:cubicBezTo>
                      <a:pt x="78" y="34"/>
                      <a:pt x="85" y="24"/>
                      <a:pt x="85" y="24"/>
                    </a:cubicBezTo>
                    <a:cubicBezTo>
                      <a:pt x="91" y="31"/>
                      <a:pt x="95" y="41"/>
                      <a:pt x="95" y="51"/>
                    </a:cubicBezTo>
                    <a:close/>
                    <a:moveTo>
                      <a:pt x="80" y="19"/>
                    </a:moveTo>
                    <a:cubicBezTo>
                      <a:pt x="80" y="19"/>
                      <a:pt x="74" y="28"/>
                      <a:pt x="57" y="35"/>
                    </a:cubicBezTo>
                    <a:cubicBezTo>
                      <a:pt x="50" y="21"/>
                      <a:pt x="41" y="10"/>
                      <a:pt x="41" y="9"/>
                    </a:cubicBezTo>
                    <a:cubicBezTo>
                      <a:pt x="44" y="8"/>
                      <a:pt x="48" y="8"/>
                      <a:pt x="51" y="8"/>
                    </a:cubicBezTo>
                    <a:cubicBezTo>
                      <a:pt x="62" y="8"/>
                      <a:pt x="72" y="12"/>
                      <a:pt x="80" y="19"/>
                    </a:cubicBezTo>
                    <a:close/>
                    <a:moveTo>
                      <a:pt x="41" y="9"/>
                    </a:moveTo>
                    <a:cubicBezTo>
                      <a:pt x="41" y="9"/>
                      <a:pt x="41" y="9"/>
                      <a:pt x="41" y="9"/>
                    </a:cubicBezTo>
                    <a:cubicBezTo>
                      <a:pt x="41" y="9"/>
                      <a:pt x="41" y="9"/>
                      <a:pt x="40" y="9"/>
                    </a:cubicBezTo>
                    <a:cubicBezTo>
                      <a:pt x="40" y="9"/>
                      <a:pt x="41" y="9"/>
                      <a:pt x="41" y="9"/>
                    </a:cubicBezTo>
                    <a:close/>
                    <a:moveTo>
                      <a:pt x="32" y="12"/>
                    </a:moveTo>
                    <a:cubicBezTo>
                      <a:pt x="33" y="13"/>
                      <a:pt x="41" y="24"/>
                      <a:pt x="49" y="37"/>
                    </a:cubicBezTo>
                    <a:cubicBezTo>
                      <a:pt x="28" y="43"/>
                      <a:pt x="9" y="43"/>
                      <a:pt x="8" y="43"/>
                    </a:cubicBezTo>
                    <a:cubicBezTo>
                      <a:pt x="11" y="29"/>
                      <a:pt x="20" y="18"/>
                      <a:pt x="32" y="12"/>
                    </a:cubicBezTo>
                    <a:close/>
                    <a:moveTo>
                      <a:pt x="7" y="52"/>
                    </a:moveTo>
                    <a:cubicBezTo>
                      <a:pt x="7" y="51"/>
                      <a:pt x="7" y="51"/>
                      <a:pt x="7" y="50"/>
                    </a:cubicBezTo>
                    <a:cubicBezTo>
                      <a:pt x="8" y="50"/>
                      <a:pt x="30" y="51"/>
                      <a:pt x="52" y="44"/>
                    </a:cubicBezTo>
                    <a:cubicBezTo>
                      <a:pt x="54" y="46"/>
                      <a:pt x="55" y="49"/>
                      <a:pt x="56" y="51"/>
                    </a:cubicBezTo>
                    <a:cubicBezTo>
                      <a:pt x="55" y="52"/>
                      <a:pt x="55" y="52"/>
                      <a:pt x="54" y="52"/>
                    </a:cubicBezTo>
                    <a:cubicBezTo>
                      <a:pt x="30" y="60"/>
                      <a:pt x="18" y="81"/>
                      <a:pt x="18" y="81"/>
                    </a:cubicBezTo>
                    <a:cubicBezTo>
                      <a:pt x="18" y="81"/>
                      <a:pt x="18" y="81"/>
                      <a:pt x="18" y="81"/>
                    </a:cubicBezTo>
                    <a:cubicBezTo>
                      <a:pt x="11" y="73"/>
                      <a:pt x="7" y="63"/>
                      <a:pt x="7" y="52"/>
                    </a:cubicBezTo>
                    <a:close/>
                    <a:moveTo>
                      <a:pt x="51" y="96"/>
                    </a:moveTo>
                    <a:cubicBezTo>
                      <a:pt x="40" y="96"/>
                      <a:pt x="31" y="92"/>
                      <a:pt x="23" y="86"/>
                    </a:cubicBezTo>
                    <a:cubicBezTo>
                      <a:pt x="24" y="86"/>
                      <a:pt x="24" y="86"/>
                      <a:pt x="24" y="86"/>
                    </a:cubicBezTo>
                    <a:cubicBezTo>
                      <a:pt x="24" y="86"/>
                      <a:pt x="33" y="68"/>
                      <a:pt x="59" y="59"/>
                    </a:cubicBezTo>
                    <a:cubicBezTo>
                      <a:pt x="59" y="59"/>
                      <a:pt x="59" y="59"/>
                      <a:pt x="59" y="59"/>
                    </a:cubicBezTo>
                    <a:cubicBezTo>
                      <a:pt x="65" y="75"/>
                      <a:pt x="68" y="88"/>
                      <a:pt x="68" y="92"/>
                    </a:cubicBezTo>
                    <a:cubicBezTo>
                      <a:pt x="63" y="94"/>
                      <a:pt x="57" y="96"/>
                      <a:pt x="51" y="96"/>
                    </a:cubicBezTo>
                    <a:close/>
                    <a:moveTo>
                      <a:pt x="76" y="88"/>
                    </a:moveTo>
                    <a:cubicBezTo>
                      <a:pt x="75" y="85"/>
                      <a:pt x="73" y="73"/>
                      <a:pt x="67" y="57"/>
                    </a:cubicBezTo>
                    <a:cubicBezTo>
                      <a:pt x="81" y="54"/>
                      <a:pt x="94" y="58"/>
                      <a:pt x="95" y="59"/>
                    </a:cubicBezTo>
                    <a:cubicBezTo>
                      <a:pt x="93" y="71"/>
                      <a:pt x="86" y="81"/>
                      <a:pt x="76" y="8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8" name="Freeform 219">
                <a:extLst>
                  <a:ext uri="{FF2B5EF4-FFF2-40B4-BE49-F238E27FC236}">
                    <a16:creationId xmlns:a16="http://schemas.microsoft.com/office/drawing/2014/main" id="{7F8CC080-33B2-4D5B-AFCC-69981C72AE70}"/>
                  </a:ext>
                </a:extLst>
              </p:cNvPr>
              <p:cNvSpPr>
                <a:spLocks noEditPoints="1"/>
              </p:cNvSpPr>
              <p:nvPr userDrawn="1"/>
            </p:nvSpPr>
            <p:spPr bwMode="auto">
              <a:xfrm>
                <a:off x="570" y="2703"/>
                <a:ext cx="452" cy="195"/>
              </a:xfrm>
              <a:custGeom>
                <a:avLst/>
                <a:gdLst>
                  <a:gd name="T0" fmla="*/ 27 w 421"/>
                  <a:gd name="T1" fmla="*/ 134 h 182"/>
                  <a:gd name="T2" fmla="*/ 19 w 421"/>
                  <a:gd name="T3" fmla="*/ 96 h 182"/>
                  <a:gd name="T4" fmla="*/ 21 w 421"/>
                  <a:gd name="T5" fmla="*/ 173 h 182"/>
                  <a:gd name="T6" fmla="*/ 7 w 421"/>
                  <a:gd name="T7" fmla="*/ 157 h 182"/>
                  <a:gd name="T8" fmla="*/ 10 w 421"/>
                  <a:gd name="T9" fmla="*/ 134 h 182"/>
                  <a:gd name="T10" fmla="*/ 3 w 421"/>
                  <a:gd name="T11" fmla="*/ 111 h 182"/>
                  <a:gd name="T12" fmla="*/ 5 w 421"/>
                  <a:gd name="T13" fmla="*/ 159 h 182"/>
                  <a:gd name="T14" fmla="*/ 35 w 421"/>
                  <a:gd name="T15" fmla="*/ 89 h 182"/>
                  <a:gd name="T16" fmla="*/ 37 w 421"/>
                  <a:gd name="T17" fmla="*/ 179 h 182"/>
                  <a:gd name="T18" fmla="*/ 39 w 421"/>
                  <a:gd name="T19" fmla="*/ 89 h 182"/>
                  <a:gd name="T20" fmla="*/ 56 w 421"/>
                  <a:gd name="T21" fmla="*/ 179 h 182"/>
                  <a:gd name="T22" fmla="*/ 54 w 421"/>
                  <a:gd name="T23" fmla="*/ 86 h 182"/>
                  <a:gd name="T24" fmla="*/ 51 w 421"/>
                  <a:gd name="T25" fmla="*/ 179 h 182"/>
                  <a:gd name="T26" fmla="*/ 73 w 421"/>
                  <a:gd name="T27" fmla="*/ 179 h 182"/>
                  <a:gd name="T28" fmla="*/ 73 w 421"/>
                  <a:gd name="T29" fmla="*/ 91 h 182"/>
                  <a:gd name="T30" fmla="*/ 64 w 421"/>
                  <a:gd name="T31" fmla="*/ 134 h 182"/>
                  <a:gd name="T32" fmla="*/ 94 w 421"/>
                  <a:gd name="T33" fmla="*/ 134 h 182"/>
                  <a:gd name="T34" fmla="*/ 84 w 421"/>
                  <a:gd name="T35" fmla="*/ 65 h 182"/>
                  <a:gd name="T36" fmla="*/ 88 w 421"/>
                  <a:gd name="T37" fmla="*/ 182 h 182"/>
                  <a:gd name="T38" fmla="*/ 94 w 421"/>
                  <a:gd name="T39" fmla="*/ 134 h 182"/>
                  <a:gd name="T40" fmla="*/ 108 w 421"/>
                  <a:gd name="T41" fmla="*/ 179 h 182"/>
                  <a:gd name="T42" fmla="*/ 105 w 421"/>
                  <a:gd name="T43" fmla="*/ 45 h 182"/>
                  <a:gd name="T44" fmla="*/ 101 w 421"/>
                  <a:gd name="T45" fmla="*/ 179 h 182"/>
                  <a:gd name="T46" fmla="*/ 118 w 421"/>
                  <a:gd name="T47" fmla="*/ 42 h 182"/>
                  <a:gd name="T48" fmla="*/ 122 w 421"/>
                  <a:gd name="T49" fmla="*/ 182 h 182"/>
                  <a:gd name="T50" fmla="*/ 129 w 421"/>
                  <a:gd name="T51" fmla="*/ 134 h 182"/>
                  <a:gd name="T52" fmla="*/ 139 w 421"/>
                  <a:gd name="T53" fmla="*/ 182 h 182"/>
                  <a:gd name="T54" fmla="*/ 146 w 421"/>
                  <a:gd name="T55" fmla="*/ 134 h 182"/>
                  <a:gd name="T56" fmla="*/ 135 w 421"/>
                  <a:gd name="T57" fmla="*/ 39 h 182"/>
                  <a:gd name="T58" fmla="*/ 139 w 421"/>
                  <a:gd name="T59" fmla="*/ 182 h 182"/>
                  <a:gd name="T60" fmla="*/ 161 w 421"/>
                  <a:gd name="T61" fmla="*/ 178 h 182"/>
                  <a:gd name="T62" fmla="*/ 157 w 421"/>
                  <a:gd name="T63" fmla="*/ 36 h 182"/>
                  <a:gd name="T64" fmla="*/ 152 w 421"/>
                  <a:gd name="T65" fmla="*/ 178 h 182"/>
                  <a:gd name="T66" fmla="*/ 179 w 421"/>
                  <a:gd name="T67" fmla="*/ 44 h 182"/>
                  <a:gd name="T68" fmla="*/ 167 w 421"/>
                  <a:gd name="T69" fmla="*/ 134 h 182"/>
                  <a:gd name="T70" fmla="*/ 179 w 421"/>
                  <a:gd name="T71" fmla="*/ 177 h 182"/>
                  <a:gd name="T72" fmla="*/ 192 w 421"/>
                  <a:gd name="T73" fmla="*/ 182 h 182"/>
                  <a:gd name="T74" fmla="*/ 199 w 421"/>
                  <a:gd name="T75" fmla="*/ 134 h 182"/>
                  <a:gd name="T76" fmla="*/ 187 w 421"/>
                  <a:gd name="T77" fmla="*/ 27 h 182"/>
                  <a:gd name="T78" fmla="*/ 192 w 421"/>
                  <a:gd name="T79" fmla="*/ 182 h 182"/>
                  <a:gd name="T80" fmla="*/ 201 w 421"/>
                  <a:gd name="T81" fmla="*/ 134 h 182"/>
                  <a:gd name="T82" fmla="*/ 215 w 421"/>
                  <a:gd name="T83" fmla="*/ 176 h 182"/>
                  <a:gd name="T84" fmla="*/ 215 w 421"/>
                  <a:gd name="T85" fmla="*/ 18 h 182"/>
                  <a:gd name="T86" fmla="*/ 369 w 421"/>
                  <a:gd name="T87" fmla="*/ 182 h 182"/>
                  <a:gd name="T88" fmla="*/ 349 w 421"/>
                  <a:gd name="T89" fmla="*/ 83 h 182"/>
                  <a:gd name="T90" fmla="*/ 220 w 421"/>
                  <a:gd name="T91" fmla="*/ 1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1" h="182">
                    <a:moveTo>
                      <a:pt x="21" y="173"/>
                    </a:moveTo>
                    <a:cubicBezTo>
                      <a:pt x="22" y="173"/>
                      <a:pt x="22" y="172"/>
                      <a:pt x="22" y="171"/>
                    </a:cubicBezTo>
                    <a:cubicBezTo>
                      <a:pt x="27" y="134"/>
                      <a:pt x="27" y="134"/>
                      <a:pt x="27" y="134"/>
                    </a:cubicBezTo>
                    <a:cubicBezTo>
                      <a:pt x="22" y="96"/>
                      <a:pt x="22" y="96"/>
                      <a:pt x="22" y="96"/>
                    </a:cubicBezTo>
                    <a:cubicBezTo>
                      <a:pt x="22" y="95"/>
                      <a:pt x="22" y="95"/>
                      <a:pt x="21" y="95"/>
                    </a:cubicBezTo>
                    <a:cubicBezTo>
                      <a:pt x="20" y="95"/>
                      <a:pt x="19" y="95"/>
                      <a:pt x="19" y="96"/>
                    </a:cubicBezTo>
                    <a:cubicBezTo>
                      <a:pt x="15" y="134"/>
                      <a:pt x="15" y="134"/>
                      <a:pt x="15" y="134"/>
                    </a:cubicBezTo>
                    <a:cubicBezTo>
                      <a:pt x="19" y="171"/>
                      <a:pt x="19" y="171"/>
                      <a:pt x="19" y="171"/>
                    </a:cubicBezTo>
                    <a:cubicBezTo>
                      <a:pt x="19" y="172"/>
                      <a:pt x="20" y="173"/>
                      <a:pt x="21" y="173"/>
                    </a:cubicBezTo>
                    <a:close/>
                    <a:moveTo>
                      <a:pt x="7" y="157"/>
                    </a:moveTo>
                    <a:cubicBezTo>
                      <a:pt x="7" y="157"/>
                      <a:pt x="7" y="157"/>
                      <a:pt x="7" y="157"/>
                    </a:cubicBezTo>
                    <a:cubicBezTo>
                      <a:pt x="7" y="157"/>
                      <a:pt x="7" y="157"/>
                      <a:pt x="7" y="157"/>
                    </a:cubicBezTo>
                    <a:close/>
                    <a:moveTo>
                      <a:pt x="5" y="159"/>
                    </a:moveTo>
                    <a:cubicBezTo>
                      <a:pt x="6" y="159"/>
                      <a:pt x="7" y="158"/>
                      <a:pt x="7" y="157"/>
                    </a:cubicBezTo>
                    <a:cubicBezTo>
                      <a:pt x="10" y="134"/>
                      <a:pt x="10" y="134"/>
                      <a:pt x="10" y="134"/>
                    </a:cubicBezTo>
                    <a:cubicBezTo>
                      <a:pt x="7" y="111"/>
                      <a:pt x="7" y="111"/>
                      <a:pt x="7" y="111"/>
                    </a:cubicBezTo>
                    <a:cubicBezTo>
                      <a:pt x="7" y="110"/>
                      <a:pt x="6" y="109"/>
                      <a:pt x="5" y="109"/>
                    </a:cubicBezTo>
                    <a:cubicBezTo>
                      <a:pt x="4" y="109"/>
                      <a:pt x="4" y="110"/>
                      <a:pt x="3" y="111"/>
                    </a:cubicBezTo>
                    <a:cubicBezTo>
                      <a:pt x="0" y="134"/>
                      <a:pt x="0" y="134"/>
                      <a:pt x="0" y="134"/>
                    </a:cubicBezTo>
                    <a:cubicBezTo>
                      <a:pt x="3" y="157"/>
                      <a:pt x="3" y="157"/>
                      <a:pt x="3" y="157"/>
                    </a:cubicBezTo>
                    <a:cubicBezTo>
                      <a:pt x="4" y="158"/>
                      <a:pt x="4" y="159"/>
                      <a:pt x="5" y="159"/>
                    </a:cubicBezTo>
                    <a:close/>
                    <a:moveTo>
                      <a:pt x="39" y="89"/>
                    </a:moveTo>
                    <a:cubicBezTo>
                      <a:pt x="39" y="88"/>
                      <a:pt x="38" y="87"/>
                      <a:pt x="37" y="87"/>
                    </a:cubicBezTo>
                    <a:cubicBezTo>
                      <a:pt x="36" y="87"/>
                      <a:pt x="35" y="88"/>
                      <a:pt x="35" y="89"/>
                    </a:cubicBezTo>
                    <a:cubicBezTo>
                      <a:pt x="31" y="134"/>
                      <a:pt x="31" y="134"/>
                      <a:pt x="31" y="134"/>
                    </a:cubicBezTo>
                    <a:cubicBezTo>
                      <a:pt x="35" y="177"/>
                      <a:pt x="35" y="177"/>
                      <a:pt x="35" y="177"/>
                    </a:cubicBezTo>
                    <a:cubicBezTo>
                      <a:pt x="35" y="178"/>
                      <a:pt x="36" y="179"/>
                      <a:pt x="37" y="179"/>
                    </a:cubicBezTo>
                    <a:cubicBezTo>
                      <a:pt x="38" y="179"/>
                      <a:pt x="39" y="178"/>
                      <a:pt x="39" y="177"/>
                    </a:cubicBezTo>
                    <a:cubicBezTo>
                      <a:pt x="44" y="134"/>
                      <a:pt x="44" y="134"/>
                      <a:pt x="44" y="134"/>
                    </a:cubicBezTo>
                    <a:lnTo>
                      <a:pt x="39" y="89"/>
                    </a:lnTo>
                    <a:close/>
                    <a:moveTo>
                      <a:pt x="54" y="181"/>
                    </a:moveTo>
                    <a:cubicBezTo>
                      <a:pt x="55" y="181"/>
                      <a:pt x="56" y="180"/>
                      <a:pt x="56" y="179"/>
                    </a:cubicBezTo>
                    <a:cubicBezTo>
                      <a:pt x="56" y="179"/>
                      <a:pt x="56" y="179"/>
                      <a:pt x="56" y="179"/>
                    </a:cubicBezTo>
                    <a:cubicBezTo>
                      <a:pt x="61" y="134"/>
                      <a:pt x="61" y="134"/>
                      <a:pt x="61" y="134"/>
                    </a:cubicBezTo>
                    <a:cubicBezTo>
                      <a:pt x="56" y="88"/>
                      <a:pt x="56" y="88"/>
                      <a:pt x="56" y="88"/>
                    </a:cubicBezTo>
                    <a:cubicBezTo>
                      <a:pt x="56" y="87"/>
                      <a:pt x="55" y="86"/>
                      <a:pt x="54" y="86"/>
                    </a:cubicBezTo>
                    <a:cubicBezTo>
                      <a:pt x="53" y="86"/>
                      <a:pt x="51" y="87"/>
                      <a:pt x="51" y="88"/>
                    </a:cubicBezTo>
                    <a:cubicBezTo>
                      <a:pt x="48" y="134"/>
                      <a:pt x="48" y="134"/>
                      <a:pt x="48" y="134"/>
                    </a:cubicBezTo>
                    <a:cubicBezTo>
                      <a:pt x="51" y="179"/>
                      <a:pt x="51" y="179"/>
                      <a:pt x="51" y="179"/>
                    </a:cubicBezTo>
                    <a:cubicBezTo>
                      <a:pt x="51" y="180"/>
                      <a:pt x="53" y="181"/>
                      <a:pt x="54" y="181"/>
                    </a:cubicBezTo>
                    <a:close/>
                    <a:moveTo>
                      <a:pt x="71" y="182"/>
                    </a:moveTo>
                    <a:cubicBezTo>
                      <a:pt x="72" y="182"/>
                      <a:pt x="73" y="181"/>
                      <a:pt x="73" y="179"/>
                    </a:cubicBezTo>
                    <a:cubicBezTo>
                      <a:pt x="73" y="179"/>
                      <a:pt x="73" y="179"/>
                      <a:pt x="73" y="179"/>
                    </a:cubicBezTo>
                    <a:cubicBezTo>
                      <a:pt x="77" y="134"/>
                      <a:pt x="77" y="134"/>
                      <a:pt x="77" y="134"/>
                    </a:cubicBezTo>
                    <a:cubicBezTo>
                      <a:pt x="73" y="91"/>
                      <a:pt x="73" y="91"/>
                      <a:pt x="73" y="91"/>
                    </a:cubicBezTo>
                    <a:cubicBezTo>
                      <a:pt x="73" y="90"/>
                      <a:pt x="72" y="89"/>
                      <a:pt x="71" y="89"/>
                    </a:cubicBezTo>
                    <a:cubicBezTo>
                      <a:pt x="69" y="89"/>
                      <a:pt x="68" y="90"/>
                      <a:pt x="68" y="91"/>
                    </a:cubicBezTo>
                    <a:cubicBezTo>
                      <a:pt x="64" y="134"/>
                      <a:pt x="64" y="134"/>
                      <a:pt x="64" y="134"/>
                    </a:cubicBezTo>
                    <a:cubicBezTo>
                      <a:pt x="68" y="179"/>
                      <a:pt x="68" y="179"/>
                      <a:pt x="68" y="179"/>
                    </a:cubicBezTo>
                    <a:cubicBezTo>
                      <a:pt x="68" y="181"/>
                      <a:pt x="69" y="182"/>
                      <a:pt x="71" y="182"/>
                    </a:cubicBezTo>
                    <a:close/>
                    <a:moveTo>
                      <a:pt x="94" y="134"/>
                    </a:moveTo>
                    <a:cubicBezTo>
                      <a:pt x="91" y="65"/>
                      <a:pt x="91" y="65"/>
                      <a:pt x="91" y="65"/>
                    </a:cubicBezTo>
                    <a:cubicBezTo>
                      <a:pt x="91" y="63"/>
                      <a:pt x="89" y="62"/>
                      <a:pt x="88" y="62"/>
                    </a:cubicBezTo>
                    <a:cubicBezTo>
                      <a:pt x="86" y="62"/>
                      <a:pt x="84" y="63"/>
                      <a:pt x="84" y="65"/>
                    </a:cubicBezTo>
                    <a:cubicBezTo>
                      <a:pt x="81" y="134"/>
                      <a:pt x="81" y="134"/>
                      <a:pt x="81" y="134"/>
                    </a:cubicBezTo>
                    <a:cubicBezTo>
                      <a:pt x="84" y="179"/>
                      <a:pt x="84" y="179"/>
                      <a:pt x="84" y="179"/>
                    </a:cubicBezTo>
                    <a:cubicBezTo>
                      <a:pt x="84" y="181"/>
                      <a:pt x="86" y="182"/>
                      <a:pt x="88" y="182"/>
                    </a:cubicBezTo>
                    <a:cubicBezTo>
                      <a:pt x="89" y="182"/>
                      <a:pt x="91" y="181"/>
                      <a:pt x="91" y="179"/>
                    </a:cubicBezTo>
                    <a:cubicBezTo>
                      <a:pt x="91" y="179"/>
                      <a:pt x="91" y="179"/>
                      <a:pt x="91" y="179"/>
                    </a:cubicBezTo>
                    <a:lnTo>
                      <a:pt x="94" y="134"/>
                    </a:lnTo>
                    <a:close/>
                    <a:moveTo>
                      <a:pt x="105" y="182"/>
                    </a:moveTo>
                    <a:cubicBezTo>
                      <a:pt x="106" y="182"/>
                      <a:pt x="108" y="181"/>
                      <a:pt x="108" y="179"/>
                    </a:cubicBezTo>
                    <a:cubicBezTo>
                      <a:pt x="108" y="179"/>
                      <a:pt x="108" y="179"/>
                      <a:pt x="108" y="179"/>
                    </a:cubicBezTo>
                    <a:cubicBezTo>
                      <a:pt x="112" y="134"/>
                      <a:pt x="112" y="134"/>
                      <a:pt x="112" y="134"/>
                    </a:cubicBezTo>
                    <a:cubicBezTo>
                      <a:pt x="108" y="49"/>
                      <a:pt x="108" y="49"/>
                      <a:pt x="108" y="49"/>
                    </a:cubicBezTo>
                    <a:cubicBezTo>
                      <a:pt x="108" y="47"/>
                      <a:pt x="106" y="45"/>
                      <a:pt x="105" y="45"/>
                    </a:cubicBezTo>
                    <a:cubicBezTo>
                      <a:pt x="103" y="45"/>
                      <a:pt x="101" y="47"/>
                      <a:pt x="101" y="49"/>
                    </a:cubicBezTo>
                    <a:cubicBezTo>
                      <a:pt x="98" y="134"/>
                      <a:pt x="98" y="134"/>
                      <a:pt x="98" y="134"/>
                    </a:cubicBezTo>
                    <a:cubicBezTo>
                      <a:pt x="101" y="179"/>
                      <a:pt x="101" y="179"/>
                      <a:pt x="101" y="179"/>
                    </a:cubicBezTo>
                    <a:cubicBezTo>
                      <a:pt x="101" y="181"/>
                      <a:pt x="103" y="182"/>
                      <a:pt x="105" y="182"/>
                    </a:cubicBezTo>
                    <a:close/>
                    <a:moveTo>
                      <a:pt x="122" y="38"/>
                    </a:moveTo>
                    <a:cubicBezTo>
                      <a:pt x="120" y="38"/>
                      <a:pt x="118" y="40"/>
                      <a:pt x="118" y="42"/>
                    </a:cubicBezTo>
                    <a:cubicBezTo>
                      <a:pt x="115" y="134"/>
                      <a:pt x="115" y="134"/>
                      <a:pt x="115" y="134"/>
                    </a:cubicBezTo>
                    <a:cubicBezTo>
                      <a:pt x="118" y="178"/>
                      <a:pt x="118" y="178"/>
                      <a:pt x="118" y="178"/>
                    </a:cubicBezTo>
                    <a:cubicBezTo>
                      <a:pt x="118" y="180"/>
                      <a:pt x="120" y="182"/>
                      <a:pt x="122" y="182"/>
                    </a:cubicBezTo>
                    <a:cubicBezTo>
                      <a:pt x="124" y="182"/>
                      <a:pt x="126" y="180"/>
                      <a:pt x="126" y="178"/>
                    </a:cubicBezTo>
                    <a:cubicBezTo>
                      <a:pt x="126" y="178"/>
                      <a:pt x="126" y="178"/>
                      <a:pt x="126" y="178"/>
                    </a:cubicBezTo>
                    <a:cubicBezTo>
                      <a:pt x="129" y="134"/>
                      <a:pt x="129" y="134"/>
                      <a:pt x="129" y="134"/>
                    </a:cubicBezTo>
                    <a:cubicBezTo>
                      <a:pt x="126" y="42"/>
                      <a:pt x="126" y="42"/>
                      <a:pt x="126" y="42"/>
                    </a:cubicBezTo>
                    <a:cubicBezTo>
                      <a:pt x="126" y="40"/>
                      <a:pt x="124" y="38"/>
                      <a:pt x="122" y="38"/>
                    </a:cubicBezTo>
                    <a:close/>
                    <a:moveTo>
                      <a:pt x="139" y="182"/>
                    </a:moveTo>
                    <a:cubicBezTo>
                      <a:pt x="141" y="182"/>
                      <a:pt x="143" y="180"/>
                      <a:pt x="143" y="178"/>
                    </a:cubicBezTo>
                    <a:cubicBezTo>
                      <a:pt x="143" y="178"/>
                      <a:pt x="143" y="178"/>
                      <a:pt x="143" y="178"/>
                    </a:cubicBezTo>
                    <a:cubicBezTo>
                      <a:pt x="146" y="134"/>
                      <a:pt x="146" y="134"/>
                      <a:pt x="146" y="134"/>
                    </a:cubicBezTo>
                    <a:cubicBezTo>
                      <a:pt x="143" y="39"/>
                      <a:pt x="143" y="39"/>
                      <a:pt x="143" y="39"/>
                    </a:cubicBezTo>
                    <a:cubicBezTo>
                      <a:pt x="143" y="36"/>
                      <a:pt x="141" y="34"/>
                      <a:pt x="139" y="34"/>
                    </a:cubicBezTo>
                    <a:cubicBezTo>
                      <a:pt x="137" y="34"/>
                      <a:pt x="135" y="36"/>
                      <a:pt x="135" y="39"/>
                    </a:cubicBezTo>
                    <a:cubicBezTo>
                      <a:pt x="132" y="134"/>
                      <a:pt x="132" y="134"/>
                      <a:pt x="132" y="134"/>
                    </a:cubicBezTo>
                    <a:cubicBezTo>
                      <a:pt x="135" y="178"/>
                      <a:pt x="135" y="178"/>
                      <a:pt x="135" y="178"/>
                    </a:cubicBezTo>
                    <a:cubicBezTo>
                      <a:pt x="135" y="180"/>
                      <a:pt x="137" y="182"/>
                      <a:pt x="139" y="182"/>
                    </a:cubicBezTo>
                    <a:close/>
                    <a:moveTo>
                      <a:pt x="157" y="182"/>
                    </a:moveTo>
                    <a:cubicBezTo>
                      <a:pt x="159" y="182"/>
                      <a:pt x="161" y="180"/>
                      <a:pt x="161" y="178"/>
                    </a:cubicBezTo>
                    <a:cubicBezTo>
                      <a:pt x="161" y="178"/>
                      <a:pt x="161" y="178"/>
                      <a:pt x="161" y="178"/>
                    </a:cubicBezTo>
                    <a:cubicBezTo>
                      <a:pt x="164" y="134"/>
                      <a:pt x="164" y="134"/>
                      <a:pt x="164" y="134"/>
                    </a:cubicBezTo>
                    <a:cubicBezTo>
                      <a:pt x="161" y="41"/>
                      <a:pt x="161" y="41"/>
                      <a:pt x="161" y="41"/>
                    </a:cubicBezTo>
                    <a:cubicBezTo>
                      <a:pt x="161" y="39"/>
                      <a:pt x="159" y="36"/>
                      <a:pt x="157" y="36"/>
                    </a:cubicBezTo>
                    <a:cubicBezTo>
                      <a:pt x="154" y="36"/>
                      <a:pt x="152" y="39"/>
                      <a:pt x="152" y="41"/>
                    </a:cubicBezTo>
                    <a:cubicBezTo>
                      <a:pt x="150" y="134"/>
                      <a:pt x="150" y="134"/>
                      <a:pt x="150" y="134"/>
                    </a:cubicBezTo>
                    <a:cubicBezTo>
                      <a:pt x="152" y="178"/>
                      <a:pt x="152" y="178"/>
                      <a:pt x="152" y="178"/>
                    </a:cubicBezTo>
                    <a:cubicBezTo>
                      <a:pt x="152" y="180"/>
                      <a:pt x="154" y="182"/>
                      <a:pt x="157" y="182"/>
                    </a:cubicBezTo>
                    <a:close/>
                    <a:moveTo>
                      <a:pt x="182" y="134"/>
                    </a:moveTo>
                    <a:cubicBezTo>
                      <a:pt x="179" y="44"/>
                      <a:pt x="179" y="44"/>
                      <a:pt x="179" y="44"/>
                    </a:cubicBezTo>
                    <a:cubicBezTo>
                      <a:pt x="179" y="42"/>
                      <a:pt x="177" y="40"/>
                      <a:pt x="174" y="40"/>
                    </a:cubicBezTo>
                    <a:cubicBezTo>
                      <a:pt x="171" y="40"/>
                      <a:pt x="169" y="42"/>
                      <a:pt x="169" y="44"/>
                    </a:cubicBezTo>
                    <a:cubicBezTo>
                      <a:pt x="167" y="134"/>
                      <a:pt x="167" y="134"/>
                      <a:pt x="167" y="134"/>
                    </a:cubicBezTo>
                    <a:cubicBezTo>
                      <a:pt x="169" y="177"/>
                      <a:pt x="169" y="177"/>
                      <a:pt x="169" y="177"/>
                    </a:cubicBezTo>
                    <a:cubicBezTo>
                      <a:pt x="169" y="180"/>
                      <a:pt x="171" y="182"/>
                      <a:pt x="174" y="182"/>
                    </a:cubicBezTo>
                    <a:cubicBezTo>
                      <a:pt x="177" y="182"/>
                      <a:pt x="179" y="180"/>
                      <a:pt x="179" y="177"/>
                    </a:cubicBezTo>
                    <a:cubicBezTo>
                      <a:pt x="179" y="177"/>
                      <a:pt x="179" y="177"/>
                      <a:pt x="179" y="177"/>
                    </a:cubicBezTo>
                    <a:lnTo>
                      <a:pt x="182" y="134"/>
                    </a:lnTo>
                    <a:close/>
                    <a:moveTo>
                      <a:pt x="192" y="182"/>
                    </a:moveTo>
                    <a:cubicBezTo>
                      <a:pt x="195" y="182"/>
                      <a:pt x="197" y="180"/>
                      <a:pt x="197" y="177"/>
                    </a:cubicBezTo>
                    <a:cubicBezTo>
                      <a:pt x="197" y="177"/>
                      <a:pt x="197" y="177"/>
                      <a:pt x="197" y="177"/>
                    </a:cubicBezTo>
                    <a:cubicBezTo>
                      <a:pt x="199" y="134"/>
                      <a:pt x="199" y="134"/>
                      <a:pt x="199" y="134"/>
                    </a:cubicBezTo>
                    <a:cubicBezTo>
                      <a:pt x="197" y="27"/>
                      <a:pt x="197" y="27"/>
                      <a:pt x="197" y="27"/>
                    </a:cubicBezTo>
                    <a:cubicBezTo>
                      <a:pt x="197" y="25"/>
                      <a:pt x="195" y="22"/>
                      <a:pt x="192" y="22"/>
                    </a:cubicBezTo>
                    <a:cubicBezTo>
                      <a:pt x="189" y="22"/>
                      <a:pt x="187" y="25"/>
                      <a:pt x="187" y="27"/>
                    </a:cubicBezTo>
                    <a:cubicBezTo>
                      <a:pt x="185" y="134"/>
                      <a:pt x="185" y="134"/>
                      <a:pt x="185" y="134"/>
                    </a:cubicBezTo>
                    <a:cubicBezTo>
                      <a:pt x="185" y="134"/>
                      <a:pt x="187" y="177"/>
                      <a:pt x="187" y="177"/>
                    </a:cubicBezTo>
                    <a:cubicBezTo>
                      <a:pt x="187" y="180"/>
                      <a:pt x="189" y="182"/>
                      <a:pt x="192" y="182"/>
                    </a:cubicBezTo>
                    <a:close/>
                    <a:moveTo>
                      <a:pt x="210" y="12"/>
                    </a:moveTo>
                    <a:cubicBezTo>
                      <a:pt x="206" y="12"/>
                      <a:pt x="204" y="15"/>
                      <a:pt x="204" y="18"/>
                    </a:cubicBezTo>
                    <a:cubicBezTo>
                      <a:pt x="201" y="134"/>
                      <a:pt x="201" y="134"/>
                      <a:pt x="201" y="134"/>
                    </a:cubicBezTo>
                    <a:cubicBezTo>
                      <a:pt x="204" y="176"/>
                      <a:pt x="204" y="176"/>
                      <a:pt x="204" y="176"/>
                    </a:cubicBezTo>
                    <a:cubicBezTo>
                      <a:pt x="204" y="180"/>
                      <a:pt x="206" y="182"/>
                      <a:pt x="210" y="182"/>
                    </a:cubicBezTo>
                    <a:cubicBezTo>
                      <a:pt x="213" y="182"/>
                      <a:pt x="215" y="180"/>
                      <a:pt x="215" y="176"/>
                    </a:cubicBezTo>
                    <a:cubicBezTo>
                      <a:pt x="215" y="176"/>
                      <a:pt x="215" y="176"/>
                      <a:pt x="215" y="176"/>
                    </a:cubicBezTo>
                    <a:cubicBezTo>
                      <a:pt x="218" y="134"/>
                      <a:pt x="218" y="134"/>
                      <a:pt x="218" y="134"/>
                    </a:cubicBezTo>
                    <a:cubicBezTo>
                      <a:pt x="215" y="18"/>
                      <a:pt x="215" y="18"/>
                      <a:pt x="215" y="18"/>
                    </a:cubicBezTo>
                    <a:cubicBezTo>
                      <a:pt x="215" y="15"/>
                      <a:pt x="213" y="12"/>
                      <a:pt x="210" y="12"/>
                    </a:cubicBezTo>
                    <a:close/>
                    <a:moveTo>
                      <a:pt x="226" y="182"/>
                    </a:moveTo>
                    <a:cubicBezTo>
                      <a:pt x="226" y="182"/>
                      <a:pt x="368" y="182"/>
                      <a:pt x="369" y="182"/>
                    </a:cubicBezTo>
                    <a:cubicBezTo>
                      <a:pt x="397" y="182"/>
                      <a:pt x="421" y="159"/>
                      <a:pt x="421" y="131"/>
                    </a:cubicBezTo>
                    <a:cubicBezTo>
                      <a:pt x="421" y="102"/>
                      <a:pt x="397" y="79"/>
                      <a:pt x="369" y="79"/>
                    </a:cubicBezTo>
                    <a:cubicBezTo>
                      <a:pt x="362" y="79"/>
                      <a:pt x="355" y="81"/>
                      <a:pt x="349" y="83"/>
                    </a:cubicBezTo>
                    <a:cubicBezTo>
                      <a:pt x="345" y="37"/>
                      <a:pt x="306" y="0"/>
                      <a:pt x="258" y="0"/>
                    </a:cubicBezTo>
                    <a:cubicBezTo>
                      <a:pt x="246" y="0"/>
                      <a:pt x="235" y="2"/>
                      <a:pt x="225" y="6"/>
                    </a:cubicBezTo>
                    <a:cubicBezTo>
                      <a:pt x="221" y="8"/>
                      <a:pt x="220" y="9"/>
                      <a:pt x="220" y="12"/>
                    </a:cubicBezTo>
                    <a:cubicBezTo>
                      <a:pt x="220" y="176"/>
                      <a:pt x="220" y="176"/>
                      <a:pt x="220" y="176"/>
                    </a:cubicBezTo>
                    <a:cubicBezTo>
                      <a:pt x="220" y="179"/>
                      <a:pt x="223" y="182"/>
                      <a:pt x="226" y="18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9" name="Freeform 220">
                <a:extLst>
                  <a:ext uri="{FF2B5EF4-FFF2-40B4-BE49-F238E27FC236}">
                    <a16:creationId xmlns:a16="http://schemas.microsoft.com/office/drawing/2014/main" id="{13F87B7F-2DA2-4898-8B47-A9E7CC461FEA}"/>
                  </a:ext>
                </a:extLst>
              </p:cNvPr>
              <p:cNvSpPr>
                <a:spLocks/>
              </p:cNvSpPr>
              <p:nvPr userDrawn="1"/>
            </p:nvSpPr>
            <p:spPr bwMode="auto">
              <a:xfrm>
                <a:off x="1382" y="956"/>
                <a:ext cx="108" cy="69"/>
              </a:xfrm>
              <a:custGeom>
                <a:avLst/>
                <a:gdLst>
                  <a:gd name="T0" fmla="*/ 86 w 101"/>
                  <a:gd name="T1" fmla="*/ 16 h 64"/>
                  <a:gd name="T2" fmla="*/ 89 w 101"/>
                  <a:gd name="T3" fmla="*/ 16 h 64"/>
                  <a:gd name="T4" fmla="*/ 96 w 101"/>
                  <a:gd name="T5" fmla="*/ 16 h 64"/>
                  <a:gd name="T6" fmla="*/ 98 w 101"/>
                  <a:gd name="T7" fmla="*/ 14 h 64"/>
                  <a:gd name="T8" fmla="*/ 98 w 101"/>
                  <a:gd name="T9" fmla="*/ 14 h 64"/>
                  <a:gd name="T10" fmla="*/ 101 w 101"/>
                  <a:gd name="T11" fmla="*/ 9 h 64"/>
                  <a:gd name="T12" fmla="*/ 100 w 101"/>
                  <a:gd name="T13" fmla="*/ 9 h 64"/>
                  <a:gd name="T14" fmla="*/ 101 w 101"/>
                  <a:gd name="T15" fmla="*/ 9 h 64"/>
                  <a:gd name="T16" fmla="*/ 59 w 101"/>
                  <a:gd name="T17" fmla="*/ 9 h 64"/>
                  <a:gd name="T18" fmla="*/ 60 w 101"/>
                  <a:gd name="T19" fmla="*/ 16 h 64"/>
                  <a:gd name="T20" fmla="*/ 72 w 101"/>
                  <a:gd name="T21" fmla="*/ 16 h 64"/>
                  <a:gd name="T22" fmla="*/ 53 w 101"/>
                  <a:gd name="T23" fmla="*/ 33 h 64"/>
                  <a:gd name="T24" fmla="*/ 33 w 101"/>
                  <a:gd name="T25" fmla="*/ 7 h 64"/>
                  <a:gd name="T26" fmla="*/ 47 w 101"/>
                  <a:gd name="T27" fmla="*/ 7 h 64"/>
                  <a:gd name="T28" fmla="*/ 47 w 101"/>
                  <a:gd name="T29" fmla="*/ 2 h 64"/>
                  <a:gd name="T30" fmla="*/ 48 w 101"/>
                  <a:gd name="T31" fmla="*/ 1 h 64"/>
                  <a:gd name="T32" fmla="*/ 47 w 101"/>
                  <a:gd name="T33" fmla="*/ 1 h 64"/>
                  <a:gd name="T34" fmla="*/ 47 w 101"/>
                  <a:gd name="T35" fmla="*/ 0 h 64"/>
                  <a:gd name="T36" fmla="*/ 0 w 101"/>
                  <a:gd name="T37" fmla="*/ 0 h 64"/>
                  <a:gd name="T38" fmla="*/ 0 w 101"/>
                  <a:gd name="T39" fmla="*/ 7 h 64"/>
                  <a:gd name="T40" fmla="*/ 14 w 101"/>
                  <a:gd name="T41" fmla="*/ 7 h 64"/>
                  <a:gd name="T42" fmla="*/ 41 w 101"/>
                  <a:gd name="T43" fmla="*/ 40 h 64"/>
                  <a:gd name="T44" fmla="*/ 41 w 101"/>
                  <a:gd name="T45" fmla="*/ 58 h 64"/>
                  <a:gd name="T46" fmla="*/ 27 w 101"/>
                  <a:gd name="T47" fmla="*/ 60 h 64"/>
                  <a:gd name="T48" fmla="*/ 26 w 101"/>
                  <a:gd name="T49" fmla="*/ 64 h 64"/>
                  <a:gd name="T50" fmla="*/ 48 w 101"/>
                  <a:gd name="T51" fmla="*/ 64 h 64"/>
                  <a:gd name="T52" fmla="*/ 73 w 101"/>
                  <a:gd name="T53" fmla="*/ 64 h 64"/>
                  <a:gd name="T54" fmla="*/ 73 w 101"/>
                  <a:gd name="T55" fmla="*/ 59 h 64"/>
                  <a:gd name="T56" fmla="*/ 58 w 101"/>
                  <a:gd name="T57" fmla="*/ 59 h 64"/>
                  <a:gd name="T58" fmla="*/ 58 w 101"/>
                  <a:gd name="T59" fmla="*/ 40 h 64"/>
                  <a:gd name="T60" fmla="*/ 86 w 101"/>
                  <a:gd name="T61"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64">
                    <a:moveTo>
                      <a:pt x="86" y="16"/>
                    </a:moveTo>
                    <a:cubicBezTo>
                      <a:pt x="87" y="16"/>
                      <a:pt x="88" y="16"/>
                      <a:pt x="89" y="16"/>
                    </a:cubicBezTo>
                    <a:cubicBezTo>
                      <a:pt x="96" y="16"/>
                      <a:pt x="96" y="16"/>
                      <a:pt x="96" y="16"/>
                    </a:cubicBezTo>
                    <a:cubicBezTo>
                      <a:pt x="98" y="14"/>
                      <a:pt x="98" y="14"/>
                      <a:pt x="98" y="14"/>
                    </a:cubicBezTo>
                    <a:cubicBezTo>
                      <a:pt x="98" y="14"/>
                      <a:pt x="98" y="14"/>
                      <a:pt x="98" y="14"/>
                    </a:cubicBezTo>
                    <a:cubicBezTo>
                      <a:pt x="101" y="9"/>
                      <a:pt x="101" y="9"/>
                      <a:pt x="101" y="9"/>
                    </a:cubicBezTo>
                    <a:cubicBezTo>
                      <a:pt x="101" y="9"/>
                      <a:pt x="101" y="9"/>
                      <a:pt x="100" y="9"/>
                    </a:cubicBezTo>
                    <a:cubicBezTo>
                      <a:pt x="101" y="9"/>
                      <a:pt x="101" y="9"/>
                      <a:pt x="101" y="9"/>
                    </a:cubicBezTo>
                    <a:cubicBezTo>
                      <a:pt x="59" y="9"/>
                      <a:pt x="59" y="9"/>
                      <a:pt x="59" y="9"/>
                    </a:cubicBezTo>
                    <a:cubicBezTo>
                      <a:pt x="60" y="16"/>
                      <a:pt x="60" y="16"/>
                      <a:pt x="60" y="16"/>
                    </a:cubicBezTo>
                    <a:cubicBezTo>
                      <a:pt x="72" y="16"/>
                      <a:pt x="72" y="16"/>
                      <a:pt x="72" y="16"/>
                    </a:cubicBezTo>
                    <a:cubicBezTo>
                      <a:pt x="53" y="33"/>
                      <a:pt x="53" y="33"/>
                      <a:pt x="53" y="33"/>
                    </a:cubicBezTo>
                    <a:cubicBezTo>
                      <a:pt x="49" y="27"/>
                      <a:pt x="39" y="16"/>
                      <a:pt x="33" y="7"/>
                    </a:cubicBezTo>
                    <a:cubicBezTo>
                      <a:pt x="47" y="7"/>
                      <a:pt x="47" y="7"/>
                      <a:pt x="47" y="7"/>
                    </a:cubicBezTo>
                    <a:cubicBezTo>
                      <a:pt x="47" y="2"/>
                      <a:pt x="47" y="2"/>
                      <a:pt x="47" y="2"/>
                    </a:cubicBezTo>
                    <a:cubicBezTo>
                      <a:pt x="48" y="1"/>
                      <a:pt x="48" y="1"/>
                      <a:pt x="48" y="1"/>
                    </a:cubicBezTo>
                    <a:cubicBezTo>
                      <a:pt x="48" y="1"/>
                      <a:pt x="48" y="1"/>
                      <a:pt x="47" y="1"/>
                    </a:cubicBezTo>
                    <a:cubicBezTo>
                      <a:pt x="47" y="0"/>
                      <a:pt x="47" y="0"/>
                      <a:pt x="47" y="0"/>
                    </a:cubicBezTo>
                    <a:cubicBezTo>
                      <a:pt x="0" y="0"/>
                      <a:pt x="0" y="0"/>
                      <a:pt x="0" y="0"/>
                    </a:cubicBezTo>
                    <a:cubicBezTo>
                      <a:pt x="0" y="7"/>
                      <a:pt x="0" y="7"/>
                      <a:pt x="0" y="7"/>
                    </a:cubicBezTo>
                    <a:cubicBezTo>
                      <a:pt x="14" y="7"/>
                      <a:pt x="14" y="7"/>
                      <a:pt x="14" y="7"/>
                    </a:cubicBezTo>
                    <a:cubicBezTo>
                      <a:pt x="19" y="11"/>
                      <a:pt x="40" y="37"/>
                      <a:pt x="41" y="40"/>
                    </a:cubicBezTo>
                    <a:cubicBezTo>
                      <a:pt x="42" y="42"/>
                      <a:pt x="42" y="57"/>
                      <a:pt x="41" y="58"/>
                    </a:cubicBezTo>
                    <a:cubicBezTo>
                      <a:pt x="39" y="60"/>
                      <a:pt x="29" y="60"/>
                      <a:pt x="27" y="60"/>
                    </a:cubicBezTo>
                    <a:cubicBezTo>
                      <a:pt x="26" y="64"/>
                      <a:pt x="26" y="64"/>
                      <a:pt x="26" y="64"/>
                    </a:cubicBezTo>
                    <a:cubicBezTo>
                      <a:pt x="30" y="64"/>
                      <a:pt x="44" y="64"/>
                      <a:pt x="48" y="64"/>
                    </a:cubicBezTo>
                    <a:cubicBezTo>
                      <a:pt x="57" y="64"/>
                      <a:pt x="71" y="64"/>
                      <a:pt x="73" y="64"/>
                    </a:cubicBezTo>
                    <a:cubicBezTo>
                      <a:pt x="73" y="59"/>
                      <a:pt x="73" y="59"/>
                      <a:pt x="73" y="59"/>
                    </a:cubicBezTo>
                    <a:cubicBezTo>
                      <a:pt x="71" y="59"/>
                      <a:pt x="60" y="59"/>
                      <a:pt x="58" y="59"/>
                    </a:cubicBezTo>
                    <a:cubicBezTo>
                      <a:pt x="58" y="57"/>
                      <a:pt x="58" y="41"/>
                      <a:pt x="58" y="40"/>
                    </a:cubicBezTo>
                    <a:cubicBezTo>
                      <a:pt x="59" y="35"/>
                      <a:pt x="83" y="17"/>
                      <a:pt x="86" y="1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0" name="Freeform 221">
                <a:extLst>
                  <a:ext uri="{FF2B5EF4-FFF2-40B4-BE49-F238E27FC236}">
                    <a16:creationId xmlns:a16="http://schemas.microsoft.com/office/drawing/2014/main" id="{195C54C0-670C-437B-9CFF-1336F7941295}"/>
                  </a:ext>
                </a:extLst>
              </p:cNvPr>
              <p:cNvSpPr>
                <a:spLocks/>
              </p:cNvSpPr>
              <p:nvPr userDrawn="1"/>
            </p:nvSpPr>
            <p:spPr bwMode="auto">
              <a:xfrm>
                <a:off x="1482" y="980"/>
                <a:ext cx="15" cy="33"/>
              </a:xfrm>
              <a:custGeom>
                <a:avLst/>
                <a:gdLst>
                  <a:gd name="T0" fmla="*/ 0 w 14"/>
                  <a:gd name="T1" fmla="*/ 30 h 31"/>
                  <a:gd name="T2" fmla="*/ 7 w 14"/>
                  <a:gd name="T3" fmla="*/ 31 h 31"/>
                  <a:gd name="T4" fmla="*/ 14 w 14"/>
                  <a:gd name="T5" fmla="*/ 2 h 31"/>
                  <a:gd name="T6" fmla="*/ 0 w 14"/>
                  <a:gd name="T7" fmla="*/ 0 h 31"/>
                  <a:gd name="T8" fmla="*/ 0 w 14"/>
                  <a:gd name="T9" fmla="*/ 30 h 31"/>
                </a:gdLst>
                <a:ahLst/>
                <a:cxnLst>
                  <a:cxn ang="0">
                    <a:pos x="T0" y="T1"/>
                  </a:cxn>
                  <a:cxn ang="0">
                    <a:pos x="T2" y="T3"/>
                  </a:cxn>
                  <a:cxn ang="0">
                    <a:pos x="T4" y="T5"/>
                  </a:cxn>
                  <a:cxn ang="0">
                    <a:pos x="T6" y="T7"/>
                  </a:cxn>
                  <a:cxn ang="0">
                    <a:pos x="T8" y="T9"/>
                  </a:cxn>
                </a:cxnLst>
                <a:rect l="0" t="0" r="r" b="b"/>
                <a:pathLst>
                  <a:path w="14" h="31">
                    <a:moveTo>
                      <a:pt x="0" y="30"/>
                    </a:moveTo>
                    <a:cubicBezTo>
                      <a:pt x="7" y="31"/>
                      <a:pt x="7" y="31"/>
                      <a:pt x="7" y="31"/>
                    </a:cubicBezTo>
                    <a:cubicBezTo>
                      <a:pt x="14" y="2"/>
                      <a:pt x="14" y="2"/>
                      <a:pt x="14" y="2"/>
                    </a:cubicBezTo>
                    <a:cubicBezTo>
                      <a:pt x="13" y="2"/>
                      <a:pt x="1" y="1"/>
                      <a:pt x="0" y="0"/>
                    </a:cubicBezTo>
                    <a:lnTo>
                      <a:pt x="0" y="3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1" name="Freeform 222">
                <a:extLst>
                  <a:ext uri="{FF2B5EF4-FFF2-40B4-BE49-F238E27FC236}">
                    <a16:creationId xmlns:a16="http://schemas.microsoft.com/office/drawing/2014/main" id="{CFABE52F-2BF8-418F-B07B-D243B3CE6D13}"/>
                  </a:ext>
                </a:extLst>
              </p:cNvPr>
              <p:cNvSpPr>
                <a:spLocks/>
              </p:cNvSpPr>
              <p:nvPr userDrawn="1"/>
            </p:nvSpPr>
            <p:spPr bwMode="auto">
              <a:xfrm>
                <a:off x="1480" y="1017"/>
                <a:ext cx="9" cy="8"/>
              </a:xfrm>
              <a:custGeom>
                <a:avLst/>
                <a:gdLst>
                  <a:gd name="T0" fmla="*/ 0 w 9"/>
                  <a:gd name="T1" fmla="*/ 0 h 8"/>
                  <a:gd name="T2" fmla="*/ 0 w 9"/>
                  <a:gd name="T3" fmla="*/ 8 h 8"/>
                  <a:gd name="T4" fmla="*/ 4 w 9"/>
                  <a:gd name="T5" fmla="*/ 8 h 8"/>
                  <a:gd name="T6" fmla="*/ 8 w 9"/>
                  <a:gd name="T7" fmla="*/ 8 h 8"/>
                  <a:gd name="T8" fmla="*/ 9 w 9"/>
                  <a:gd name="T9" fmla="*/ 0 h 8"/>
                  <a:gd name="T10" fmla="*/ 5 w 9"/>
                  <a:gd name="T11" fmla="*/ 0 h 8"/>
                  <a:gd name="T12" fmla="*/ 0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0" y="0"/>
                    </a:moveTo>
                    <a:lnTo>
                      <a:pt x="0" y="8"/>
                    </a:lnTo>
                    <a:lnTo>
                      <a:pt x="4" y="8"/>
                    </a:lnTo>
                    <a:lnTo>
                      <a:pt x="8" y="8"/>
                    </a:lnTo>
                    <a:lnTo>
                      <a:pt x="9" y="0"/>
                    </a:lnTo>
                    <a:lnTo>
                      <a:pt x="5" y="0"/>
                    </a:lnTo>
                    <a:lnTo>
                      <a:pt x="0"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2" name="Freeform 223">
                <a:extLst>
                  <a:ext uri="{FF2B5EF4-FFF2-40B4-BE49-F238E27FC236}">
                    <a16:creationId xmlns:a16="http://schemas.microsoft.com/office/drawing/2014/main" id="{00AEA3CA-3636-4FAF-9A6B-4ADF62487F6C}"/>
                  </a:ext>
                </a:extLst>
              </p:cNvPr>
              <p:cNvSpPr>
                <a:spLocks noEditPoints="1"/>
              </p:cNvSpPr>
              <p:nvPr userDrawn="1"/>
            </p:nvSpPr>
            <p:spPr bwMode="auto">
              <a:xfrm>
                <a:off x="1394" y="1148"/>
                <a:ext cx="98" cy="90"/>
              </a:xfrm>
              <a:custGeom>
                <a:avLst/>
                <a:gdLst>
                  <a:gd name="T0" fmla="*/ 20 w 92"/>
                  <a:gd name="T1" fmla="*/ 84 h 84"/>
                  <a:gd name="T2" fmla="*/ 3 w 92"/>
                  <a:gd name="T3" fmla="*/ 84 h 84"/>
                  <a:gd name="T4" fmla="*/ 3 w 92"/>
                  <a:gd name="T5" fmla="*/ 27 h 84"/>
                  <a:gd name="T6" fmla="*/ 20 w 92"/>
                  <a:gd name="T7" fmla="*/ 27 h 84"/>
                  <a:gd name="T8" fmla="*/ 20 w 92"/>
                  <a:gd name="T9" fmla="*/ 84 h 84"/>
                  <a:gd name="T10" fmla="*/ 11 w 92"/>
                  <a:gd name="T11" fmla="*/ 19 h 84"/>
                  <a:gd name="T12" fmla="*/ 11 w 92"/>
                  <a:gd name="T13" fmla="*/ 19 h 84"/>
                  <a:gd name="T14" fmla="*/ 0 w 92"/>
                  <a:gd name="T15" fmla="*/ 9 h 84"/>
                  <a:gd name="T16" fmla="*/ 11 w 92"/>
                  <a:gd name="T17" fmla="*/ 0 h 84"/>
                  <a:gd name="T18" fmla="*/ 22 w 92"/>
                  <a:gd name="T19" fmla="*/ 9 h 84"/>
                  <a:gd name="T20" fmla="*/ 11 w 92"/>
                  <a:gd name="T21" fmla="*/ 19 h 84"/>
                  <a:gd name="T22" fmla="*/ 92 w 92"/>
                  <a:gd name="T23" fmla="*/ 84 h 84"/>
                  <a:gd name="T24" fmla="*/ 72 w 92"/>
                  <a:gd name="T25" fmla="*/ 84 h 84"/>
                  <a:gd name="T26" fmla="*/ 72 w 92"/>
                  <a:gd name="T27" fmla="*/ 54 h 84"/>
                  <a:gd name="T28" fmla="*/ 62 w 92"/>
                  <a:gd name="T29" fmla="*/ 41 h 84"/>
                  <a:gd name="T30" fmla="*/ 52 w 92"/>
                  <a:gd name="T31" fmla="*/ 48 h 84"/>
                  <a:gd name="T32" fmla="*/ 52 w 92"/>
                  <a:gd name="T33" fmla="*/ 53 h 84"/>
                  <a:gd name="T34" fmla="*/ 52 w 92"/>
                  <a:gd name="T35" fmla="*/ 84 h 84"/>
                  <a:gd name="T36" fmla="*/ 31 w 92"/>
                  <a:gd name="T37" fmla="*/ 84 h 84"/>
                  <a:gd name="T38" fmla="*/ 31 w 92"/>
                  <a:gd name="T39" fmla="*/ 27 h 84"/>
                  <a:gd name="T40" fmla="*/ 52 w 92"/>
                  <a:gd name="T41" fmla="*/ 27 h 84"/>
                  <a:gd name="T42" fmla="*/ 52 w 92"/>
                  <a:gd name="T43" fmla="*/ 36 h 84"/>
                  <a:gd name="T44" fmla="*/ 69 w 92"/>
                  <a:gd name="T45" fmla="*/ 26 h 84"/>
                  <a:gd name="T46" fmla="*/ 92 w 92"/>
                  <a:gd name="T47" fmla="*/ 52 h 84"/>
                  <a:gd name="T48" fmla="*/ 92 w 92"/>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84">
                    <a:moveTo>
                      <a:pt x="20" y="84"/>
                    </a:moveTo>
                    <a:cubicBezTo>
                      <a:pt x="3" y="84"/>
                      <a:pt x="3" y="84"/>
                      <a:pt x="3" y="84"/>
                    </a:cubicBezTo>
                    <a:cubicBezTo>
                      <a:pt x="3" y="27"/>
                      <a:pt x="3" y="27"/>
                      <a:pt x="3" y="27"/>
                    </a:cubicBezTo>
                    <a:cubicBezTo>
                      <a:pt x="20" y="27"/>
                      <a:pt x="20" y="27"/>
                      <a:pt x="20" y="27"/>
                    </a:cubicBezTo>
                    <a:lnTo>
                      <a:pt x="20" y="84"/>
                    </a:lnTo>
                    <a:close/>
                    <a:moveTo>
                      <a:pt x="11" y="19"/>
                    </a:moveTo>
                    <a:cubicBezTo>
                      <a:pt x="11" y="19"/>
                      <a:pt x="11" y="19"/>
                      <a:pt x="11" y="19"/>
                    </a:cubicBezTo>
                    <a:cubicBezTo>
                      <a:pt x="4" y="19"/>
                      <a:pt x="0" y="15"/>
                      <a:pt x="0" y="9"/>
                    </a:cubicBezTo>
                    <a:cubicBezTo>
                      <a:pt x="0" y="4"/>
                      <a:pt x="5" y="0"/>
                      <a:pt x="11" y="0"/>
                    </a:cubicBezTo>
                    <a:cubicBezTo>
                      <a:pt x="18" y="0"/>
                      <a:pt x="22" y="4"/>
                      <a:pt x="22" y="9"/>
                    </a:cubicBezTo>
                    <a:cubicBezTo>
                      <a:pt x="22" y="15"/>
                      <a:pt x="18" y="19"/>
                      <a:pt x="11" y="19"/>
                    </a:cubicBezTo>
                    <a:close/>
                    <a:moveTo>
                      <a:pt x="92" y="84"/>
                    </a:moveTo>
                    <a:cubicBezTo>
                      <a:pt x="72" y="84"/>
                      <a:pt x="72" y="84"/>
                      <a:pt x="72" y="84"/>
                    </a:cubicBezTo>
                    <a:cubicBezTo>
                      <a:pt x="72" y="54"/>
                      <a:pt x="72" y="54"/>
                      <a:pt x="72" y="54"/>
                    </a:cubicBezTo>
                    <a:cubicBezTo>
                      <a:pt x="72" y="47"/>
                      <a:pt x="69" y="41"/>
                      <a:pt x="62" y="41"/>
                    </a:cubicBezTo>
                    <a:cubicBezTo>
                      <a:pt x="56" y="41"/>
                      <a:pt x="53" y="45"/>
                      <a:pt x="52" y="48"/>
                    </a:cubicBezTo>
                    <a:cubicBezTo>
                      <a:pt x="51" y="49"/>
                      <a:pt x="52" y="51"/>
                      <a:pt x="52" y="53"/>
                    </a:cubicBezTo>
                    <a:cubicBezTo>
                      <a:pt x="52" y="84"/>
                      <a:pt x="52" y="84"/>
                      <a:pt x="52" y="84"/>
                    </a:cubicBezTo>
                    <a:cubicBezTo>
                      <a:pt x="31" y="84"/>
                      <a:pt x="31" y="84"/>
                      <a:pt x="31" y="84"/>
                    </a:cubicBezTo>
                    <a:cubicBezTo>
                      <a:pt x="31" y="84"/>
                      <a:pt x="32" y="31"/>
                      <a:pt x="31" y="27"/>
                    </a:cubicBezTo>
                    <a:cubicBezTo>
                      <a:pt x="52" y="27"/>
                      <a:pt x="52" y="27"/>
                      <a:pt x="52" y="27"/>
                    </a:cubicBezTo>
                    <a:cubicBezTo>
                      <a:pt x="52" y="36"/>
                      <a:pt x="52" y="36"/>
                      <a:pt x="52" y="36"/>
                    </a:cubicBezTo>
                    <a:cubicBezTo>
                      <a:pt x="53" y="32"/>
                      <a:pt x="59" y="26"/>
                      <a:pt x="69" y="26"/>
                    </a:cubicBezTo>
                    <a:cubicBezTo>
                      <a:pt x="82" y="26"/>
                      <a:pt x="92" y="34"/>
                      <a:pt x="92" y="52"/>
                    </a:cubicBezTo>
                    <a:lnTo>
                      <a:pt x="92" y="8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3" name="Freeform 224">
                <a:extLst>
                  <a:ext uri="{FF2B5EF4-FFF2-40B4-BE49-F238E27FC236}">
                    <a16:creationId xmlns:a16="http://schemas.microsoft.com/office/drawing/2014/main" id="{D92B38BF-067A-455D-A393-1AADDB014FFE}"/>
                  </a:ext>
                </a:extLst>
              </p:cNvPr>
              <p:cNvSpPr>
                <a:spLocks noEditPoints="1"/>
              </p:cNvSpPr>
              <p:nvPr userDrawn="1"/>
            </p:nvSpPr>
            <p:spPr bwMode="auto">
              <a:xfrm>
                <a:off x="5409" y="1515"/>
                <a:ext cx="99" cy="91"/>
              </a:xfrm>
              <a:custGeom>
                <a:avLst/>
                <a:gdLst>
                  <a:gd name="T0" fmla="*/ 20 w 92"/>
                  <a:gd name="T1" fmla="*/ 85 h 85"/>
                  <a:gd name="T2" fmla="*/ 2 w 92"/>
                  <a:gd name="T3" fmla="*/ 85 h 85"/>
                  <a:gd name="T4" fmla="*/ 2 w 92"/>
                  <a:gd name="T5" fmla="*/ 27 h 85"/>
                  <a:gd name="T6" fmla="*/ 20 w 92"/>
                  <a:gd name="T7" fmla="*/ 27 h 85"/>
                  <a:gd name="T8" fmla="*/ 20 w 92"/>
                  <a:gd name="T9" fmla="*/ 85 h 85"/>
                  <a:gd name="T10" fmla="*/ 11 w 92"/>
                  <a:gd name="T11" fmla="*/ 20 h 85"/>
                  <a:gd name="T12" fmla="*/ 11 w 92"/>
                  <a:gd name="T13" fmla="*/ 20 h 85"/>
                  <a:gd name="T14" fmla="*/ 0 w 92"/>
                  <a:gd name="T15" fmla="*/ 10 h 85"/>
                  <a:gd name="T16" fmla="*/ 11 w 92"/>
                  <a:gd name="T17" fmla="*/ 0 h 85"/>
                  <a:gd name="T18" fmla="*/ 22 w 92"/>
                  <a:gd name="T19" fmla="*/ 10 h 85"/>
                  <a:gd name="T20" fmla="*/ 11 w 92"/>
                  <a:gd name="T21" fmla="*/ 20 h 85"/>
                  <a:gd name="T22" fmla="*/ 92 w 92"/>
                  <a:gd name="T23" fmla="*/ 85 h 85"/>
                  <a:gd name="T24" fmla="*/ 72 w 92"/>
                  <a:gd name="T25" fmla="*/ 85 h 85"/>
                  <a:gd name="T26" fmla="*/ 72 w 92"/>
                  <a:gd name="T27" fmla="*/ 55 h 85"/>
                  <a:gd name="T28" fmla="*/ 62 w 92"/>
                  <a:gd name="T29" fmla="*/ 42 h 85"/>
                  <a:gd name="T30" fmla="*/ 52 w 92"/>
                  <a:gd name="T31" fmla="*/ 49 h 85"/>
                  <a:gd name="T32" fmla="*/ 51 w 92"/>
                  <a:gd name="T33" fmla="*/ 54 h 85"/>
                  <a:gd name="T34" fmla="*/ 51 w 92"/>
                  <a:gd name="T35" fmla="*/ 85 h 85"/>
                  <a:gd name="T36" fmla="*/ 31 w 92"/>
                  <a:gd name="T37" fmla="*/ 85 h 85"/>
                  <a:gd name="T38" fmla="*/ 31 w 92"/>
                  <a:gd name="T39" fmla="*/ 27 h 85"/>
                  <a:gd name="T40" fmla="*/ 51 w 92"/>
                  <a:gd name="T41" fmla="*/ 27 h 85"/>
                  <a:gd name="T42" fmla="*/ 51 w 92"/>
                  <a:gd name="T43" fmla="*/ 37 h 85"/>
                  <a:gd name="T44" fmla="*/ 69 w 92"/>
                  <a:gd name="T45" fmla="*/ 27 h 85"/>
                  <a:gd name="T46" fmla="*/ 92 w 92"/>
                  <a:gd name="T47" fmla="*/ 53 h 85"/>
                  <a:gd name="T48" fmla="*/ 92 w 92"/>
                  <a:gd name="T49"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85">
                    <a:moveTo>
                      <a:pt x="20" y="85"/>
                    </a:moveTo>
                    <a:cubicBezTo>
                      <a:pt x="2" y="85"/>
                      <a:pt x="2" y="85"/>
                      <a:pt x="2" y="85"/>
                    </a:cubicBezTo>
                    <a:cubicBezTo>
                      <a:pt x="2" y="27"/>
                      <a:pt x="2" y="27"/>
                      <a:pt x="2" y="27"/>
                    </a:cubicBezTo>
                    <a:cubicBezTo>
                      <a:pt x="20" y="27"/>
                      <a:pt x="20" y="27"/>
                      <a:pt x="20" y="27"/>
                    </a:cubicBezTo>
                    <a:lnTo>
                      <a:pt x="20" y="85"/>
                    </a:lnTo>
                    <a:close/>
                    <a:moveTo>
                      <a:pt x="11" y="20"/>
                    </a:moveTo>
                    <a:cubicBezTo>
                      <a:pt x="11" y="20"/>
                      <a:pt x="11" y="20"/>
                      <a:pt x="11" y="20"/>
                    </a:cubicBezTo>
                    <a:cubicBezTo>
                      <a:pt x="4" y="20"/>
                      <a:pt x="0" y="16"/>
                      <a:pt x="0" y="10"/>
                    </a:cubicBezTo>
                    <a:cubicBezTo>
                      <a:pt x="0" y="5"/>
                      <a:pt x="4" y="0"/>
                      <a:pt x="11" y="0"/>
                    </a:cubicBezTo>
                    <a:cubicBezTo>
                      <a:pt x="18" y="0"/>
                      <a:pt x="22" y="5"/>
                      <a:pt x="22" y="10"/>
                    </a:cubicBezTo>
                    <a:cubicBezTo>
                      <a:pt x="22" y="16"/>
                      <a:pt x="18" y="20"/>
                      <a:pt x="11" y="20"/>
                    </a:cubicBezTo>
                    <a:close/>
                    <a:moveTo>
                      <a:pt x="92" y="85"/>
                    </a:moveTo>
                    <a:cubicBezTo>
                      <a:pt x="72" y="85"/>
                      <a:pt x="72" y="85"/>
                      <a:pt x="72" y="85"/>
                    </a:cubicBezTo>
                    <a:cubicBezTo>
                      <a:pt x="72" y="55"/>
                      <a:pt x="72" y="55"/>
                      <a:pt x="72" y="55"/>
                    </a:cubicBezTo>
                    <a:cubicBezTo>
                      <a:pt x="72" y="47"/>
                      <a:pt x="69" y="42"/>
                      <a:pt x="62" y="42"/>
                    </a:cubicBezTo>
                    <a:cubicBezTo>
                      <a:pt x="56" y="42"/>
                      <a:pt x="53" y="46"/>
                      <a:pt x="52" y="49"/>
                    </a:cubicBezTo>
                    <a:cubicBezTo>
                      <a:pt x="51" y="50"/>
                      <a:pt x="51" y="52"/>
                      <a:pt x="51" y="54"/>
                    </a:cubicBezTo>
                    <a:cubicBezTo>
                      <a:pt x="51" y="85"/>
                      <a:pt x="51" y="85"/>
                      <a:pt x="51" y="85"/>
                    </a:cubicBezTo>
                    <a:cubicBezTo>
                      <a:pt x="31" y="85"/>
                      <a:pt x="31" y="85"/>
                      <a:pt x="31" y="85"/>
                    </a:cubicBezTo>
                    <a:cubicBezTo>
                      <a:pt x="31" y="85"/>
                      <a:pt x="32" y="32"/>
                      <a:pt x="31" y="27"/>
                    </a:cubicBezTo>
                    <a:cubicBezTo>
                      <a:pt x="51" y="27"/>
                      <a:pt x="51" y="27"/>
                      <a:pt x="51" y="27"/>
                    </a:cubicBezTo>
                    <a:cubicBezTo>
                      <a:pt x="51" y="37"/>
                      <a:pt x="51" y="37"/>
                      <a:pt x="51" y="37"/>
                    </a:cubicBezTo>
                    <a:cubicBezTo>
                      <a:pt x="53" y="33"/>
                      <a:pt x="59" y="27"/>
                      <a:pt x="69" y="27"/>
                    </a:cubicBezTo>
                    <a:cubicBezTo>
                      <a:pt x="82" y="27"/>
                      <a:pt x="92" y="35"/>
                      <a:pt x="92" y="53"/>
                    </a:cubicBezTo>
                    <a:lnTo>
                      <a:pt x="92" y="8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4" name="Freeform 225">
                <a:extLst>
                  <a:ext uri="{FF2B5EF4-FFF2-40B4-BE49-F238E27FC236}">
                    <a16:creationId xmlns:a16="http://schemas.microsoft.com/office/drawing/2014/main" id="{AA50051B-6A19-43DB-B6F3-75E3F9FFA8E5}"/>
                  </a:ext>
                </a:extLst>
              </p:cNvPr>
              <p:cNvSpPr>
                <a:spLocks noEditPoints="1"/>
              </p:cNvSpPr>
              <p:nvPr userDrawn="1"/>
            </p:nvSpPr>
            <p:spPr bwMode="auto">
              <a:xfrm>
                <a:off x="1263" y="1392"/>
                <a:ext cx="167" cy="168"/>
              </a:xfrm>
              <a:custGeom>
                <a:avLst/>
                <a:gdLst>
                  <a:gd name="T0" fmla="*/ 126 w 156"/>
                  <a:gd name="T1" fmla="*/ 0 h 157"/>
                  <a:gd name="T2" fmla="*/ 30 w 156"/>
                  <a:gd name="T3" fmla="*/ 0 h 157"/>
                  <a:gd name="T4" fmla="*/ 0 w 156"/>
                  <a:gd name="T5" fmla="*/ 31 h 157"/>
                  <a:gd name="T6" fmla="*/ 0 w 156"/>
                  <a:gd name="T7" fmla="*/ 63 h 157"/>
                  <a:gd name="T8" fmla="*/ 0 w 156"/>
                  <a:gd name="T9" fmla="*/ 127 h 157"/>
                  <a:gd name="T10" fmla="*/ 30 w 156"/>
                  <a:gd name="T11" fmla="*/ 157 h 157"/>
                  <a:gd name="T12" fmla="*/ 126 w 156"/>
                  <a:gd name="T13" fmla="*/ 157 h 157"/>
                  <a:gd name="T14" fmla="*/ 156 w 156"/>
                  <a:gd name="T15" fmla="*/ 127 h 157"/>
                  <a:gd name="T16" fmla="*/ 156 w 156"/>
                  <a:gd name="T17" fmla="*/ 63 h 157"/>
                  <a:gd name="T18" fmla="*/ 156 w 156"/>
                  <a:gd name="T19" fmla="*/ 31 h 157"/>
                  <a:gd name="T20" fmla="*/ 126 w 156"/>
                  <a:gd name="T21" fmla="*/ 0 h 157"/>
                  <a:gd name="T22" fmla="*/ 135 w 156"/>
                  <a:gd name="T23" fmla="*/ 18 h 157"/>
                  <a:gd name="T24" fmla="*/ 138 w 156"/>
                  <a:gd name="T25" fmla="*/ 18 h 157"/>
                  <a:gd name="T26" fmla="*/ 138 w 156"/>
                  <a:gd name="T27" fmla="*/ 22 h 157"/>
                  <a:gd name="T28" fmla="*/ 138 w 156"/>
                  <a:gd name="T29" fmla="*/ 45 h 157"/>
                  <a:gd name="T30" fmla="*/ 112 w 156"/>
                  <a:gd name="T31" fmla="*/ 45 h 157"/>
                  <a:gd name="T32" fmla="*/ 112 w 156"/>
                  <a:gd name="T33" fmla="*/ 19 h 157"/>
                  <a:gd name="T34" fmla="*/ 135 w 156"/>
                  <a:gd name="T35" fmla="*/ 18 h 157"/>
                  <a:gd name="T36" fmla="*/ 56 w 156"/>
                  <a:gd name="T37" fmla="*/ 63 h 157"/>
                  <a:gd name="T38" fmla="*/ 78 w 156"/>
                  <a:gd name="T39" fmla="*/ 51 h 157"/>
                  <a:gd name="T40" fmla="*/ 100 w 156"/>
                  <a:gd name="T41" fmla="*/ 63 h 157"/>
                  <a:gd name="T42" fmla="*/ 106 w 156"/>
                  <a:gd name="T43" fmla="*/ 79 h 157"/>
                  <a:gd name="T44" fmla="*/ 78 w 156"/>
                  <a:gd name="T45" fmla="*/ 106 h 157"/>
                  <a:gd name="T46" fmla="*/ 50 w 156"/>
                  <a:gd name="T47" fmla="*/ 79 h 157"/>
                  <a:gd name="T48" fmla="*/ 56 w 156"/>
                  <a:gd name="T49" fmla="*/ 63 h 157"/>
                  <a:gd name="T50" fmla="*/ 141 w 156"/>
                  <a:gd name="T51" fmla="*/ 127 h 157"/>
                  <a:gd name="T52" fmla="*/ 126 w 156"/>
                  <a:gd name="T53" fmla="*/ 142 h 157"/>
                  <a:gd name="T54" fmla="*/ 30 w 156"/>
                  <a:gd name="T55" fmla="*/ 142 h 157"/>
                  <a:gd name="T56" fmla="*/ 15 w 156"/>
                  <a:gd name="T57" fmla="*/ 127 h 157"/>
                  <a:gd name="T58" fmla="*/ 15 w 156"/>
                  <a:gd name="T59" fmla="*/ 63 h 157"/>
                  <a:gd name="T60" fmla="*/ 38 w 156"/>
                  <a:gd name="T61" fmla="*/ 63 h 157"/>
                  <a:gd name="T62" fmla="*/ 35 w 156"/>
                  <a:gd name="T63" fmla="*/ 79 h 157"/>
                  <a:gd name="T64" fmla="*/ 78 w 156"/>
                  <a:gd name="T65" fmla="*/ 121 h 157"/>
                  <a:gd name="T66" fmla="*/ 121 w 156"/>
                  <a:gd name="T67" fmla="*/ 79 h 157"/>
                  <a:gd name="T68" fmla="*/ 118 w 156"/>
                  <a:gd name="T69" fmla="*/ 63 h 157"/>
                  <a:gd name="T70" fmla="*/ 141 w 156"/>
                  <a:gd name="T71" fmla="*/ 63 h 157"/>
                  <a:gd name="T72" fmla="*/ 141 w 156"/>
                  <a:gd name="T73"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157">
                    <a:moveTo>
                      <a:pt x="126" y="0"/>
                    </a:moveTo>
                    <a:cubicBezTo>
                      <a:pt x="30" y="0"/>
                      <a:pt x="30" y="0"/>
                      <a:pt x="30" y="0"/>
                    </a:cubicBezTo>
                    <a:cubicBezTo>
                      <a:pt x="13" y="0"/>
                      <a:pt x="0" y="14"/>
                      <a:pt x="0" y="31"/>
                    </a:cubicBezTo>
                    <a:cubicBezTo>
                      <a:pt x="0" y="63"/>
                      <a:pt x="0" y="63"/>
                      <a:pt x="0" y="63"/>
                    </a:cubicBezTo>
                    <a:cubicBezTo>
                      <a:pt x="0" y="127"/>
                      <a:pt x="0" y="127"/>
                      <a:pt x="0" y="127"/>
                    </a:cubicBezTo>
                    <a:cubicBezTo>
                      <a:pt x="0" y="143"/>
                      <a:pt x="13" y="157"/>
                      <a:pt x="30" y="157"/>
                    </a:cubicBezTo>
                    <a:cubicBezTo>
                      <a:pt x="126" y="157"/>
                      <a:pt x="126" y="157"/>
                      <a:pt x="126" y="157"/>
                    </a:cubicBezTo>
                    <a:cubicBezTo>
                      <a:pt x="143" y="157"/>
                      <a:pt x="156" y="143"/>
                      <a:pt x="156" y="127"/>
                    </a:cubicBezTo>
                    <a:cubicBezTo>
                      <a:pt x="156" y="63"/>
                      <a:pt x="156" y="63"/>
                      <a:pt x="156" y="63"/>
                    </a:cubicBezTo>
                    <a:cubicBezTo>
                      <a:pt x="156" y="31"/>
                      <a:pt x="156" y="31"/>
                      <a:pt x="156" y="31"/>
                    </a:cubicBezTo>
                    <a:cubicBezTo>
                      <a:pt x="156" y="14"/>
                      <a:pt x="143" y="0"/>
                      <a:pt x="126" y="0"/>
                    </a:cubicBezTo>
                    <a:close/>
                    <a:moveTo>
                      <a:pt x="135" y="18"/>
                    </a:moveTo>
                    <a:cubicBezTo>
                      <a:pt x="138" y="18"/>
                      <a:pt x="138" y="18"/>
                      <a:pt x="138" y="18"/>
                    </a:cubicBezTo>
                    <a:cubicBezTo>
                      <a:pt x="138" y="22"/>
                      <a:pt x="138" y="22"/>
                      <a:pt x="138" y="22"/>
                    </a:cubicBezTo>
                    <a:cubicBezTo>
                      <a:pt x="138" y="45"/>
                      <a:pt x="138" y="45"/>
                      <a:pt x="138" y="45"/>
                    </a:cubicBezTo>
                    <a:cubicBezTo>
                      <a:pt x="112" y="45"/>
                      <a:pt x="112" y="45"/>
                      <a:pt x="112" y="45"/>
                    </a:cubicBezTo>
                    <a:cubicBezTo>
                      <a:pt x="112" y="19"/>
                      <a:pt x="112" y="19"/>
                      <a:pt x="112" y="19"/>
                    </a:cubicBezTo>
                    <a:lnTo>
                      <a:pt x="135" y="18"/>
                    </a:lnTo>
                    <a:close/>
                    <a:moveTo>
                      <a:pt x="56" y="63"/>
                    </a:moveTo>
                    <a:cubicBezTo>
                      <a:pt x="61" y="56"/>
                      <a:pt x="69" y="51"/>
                      <a:pt x="78" y="51"/>
                    </a:cubicBezTo>
                    <a:cubicBezTo>
                      <a:pt x="87" y="51"/>
                      <a:pt x="95" y="56"/>
                      <a:pt x="100" y="63"/>
                    </a:cubicBezTo>
                    <a:cubicBezTo>
                      <a:pt x="104" y="67"/>
                      <a:pt x="106" y="73"/>
                      <a:pt x="106" y="79"/>
                    </a:cubicBezTo>
                    <a:cubicBezTo>
                      <a:pt x="106" y="94"/>
                      <a:pt x="93" y="106"/>
                      <a:pt x="78" y="106"/>
                    </a:cubicBezTo>
                    <a:cubicBezTo>
                      <a:pt x="63" y="106"/>
                      <a:pt x="50" y="94"/>
                      <a:pt x="50" y="79"/>
                    </a:cubicBezTo>
                    <a:cubicBezTo>
                      <a:pt x="50" y="73"/>
                      <a:pt x="52" y="67"/>
                      <a:pt x="56" y="63"/>
                    </a:cubicBezTo>
                    <a:close/>
                    <a:moveTo>
                      <a:pt x="141" y="127"/>
                    </a:moveTo>
                    <a:cubicBezTo>
                      <a:pt x="141" y="135"/>
                      <a:pt x="134" y="142"/>
                      <a:pt x="126" y="142"/>
                    </a:cubicBezTo>
                    <a:cubicBezTo>
                      <a:pt x="30" y="142"/>
                      <a:pt x="30" y="142"/>
                      <a:pt x="30" y="142"/>
                    </a:cubicBezTo>
                    <a:cubicBezTo>
                      <a:pt x="22" y="142"/>
                      <a:pt x="15" y="135"/>
                      <a:pt x="15" y="127"/>
                    </a:cubicBezTo>
                    <a:cubicBezTo>
                      <a:pt x="15" y="63"/>
                      <a:pt x="15" y="63"/>
                      <a:pt x="15" y="63"/>
                    </a:cubicBezTo>
                    <a:cubicBezTo>
                      <a:pt x="38" y="63"/>
                      <a:pt x="38" y="63"/>
                      <a:pt x="38" y="63"/>
                    </a:cubicBezTo>
                    <a:cubicBezTo>
                      <a:pt x="36" y="68"/>
                      <a:pt x="35" y="73"/>
                      <a:pt x="35" y="79"/>
                    </a:cubicBezTo>
                    <a:cubicBezTo>
                      <a:pt x="35" y="102"/>
                      <a:pt x="54" y="121"/>
                      <a:pt x="78" y="121"/>
                    </a:cubicBezTo>
                    <a:cubicBezTo>
                      <a:pt x="102" y="121"/>
                      <a:pt x="121" y="102"/>
                      <a:pt x="121" y="79"/>
                    </a:cubicBezTo>
                    <a:cubicBezTo>
                      <a:pt x="121" y="73"/>
                      <a:pt x="120" y="68"/>
                      <a:pt x="118" y="63"/>
                    </a:cubicBezTo>
                    <a:cubicBezTo>
                      <a:pt x="141" y="63"/>
                      <a:pt x="141" y="63"/>
                      <a:pt x="141" y="63"/>
                    </a:cubicBezTo>
                    <a:lnTo>
                      <a:pt x="141" y="12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5" name="Freeform 226">
                <a:extLst>
                  <a:ext uri="{FF2B5EF4-FFF2-40B4-BE49-F238E27FC236}">
                    <a16:creationId xmlns:a16="http://schemas.microsoft.com/office/drawing/2014/main" id="{9EE1CDBA-92C4-41B8-9C13-03EC66BAF535}"/>
                  </a:ext>
                </a:extLst>
              </p:cNvPr>
              <p:cNvSpPr>
                <a:spLocks/>
              </p:cNvSpPr>
              <p:nvPr userDrawn="1"/>
            </p:nvSpPr>
            <p:spPr bwMode="auto">
              <a:xfrm>
                <a:off x="1616" y="1792"/>
                <a:ext cx="218" cy="131"/>
              </a:xfrm>
              <a:custGeom>
                <a:avLst/>
                <a:gdLst>
                  <a:gd name="T0" fmla="*/ 173 w 204"/>
                  <a:gd name="T1" fmla="*/ 50 h 123"/>
                  <a:gd name="T2" fmla="*/ 168 w 204"/>
                  <a:gd name="T3" fmla="*/ 48 h 123"/>
                  <a:gd name="T4" fmla="*/ 147 w 204"/>
                  <a:gd name="T5" fmla="*/ 32 h 123"/>
                  <a:gd name="T6" fmla="*/ 162 w 204"/>
                  <a:gd name="T7" fmla="*/ 18 h 123"/>
                  <a:gd name="T8" fmla="*/ 178 w 204"/>
                  <a:gd name="T9" fmla="*/ 27 h 123"/>
                  <a:gd name="T10" fmla="*/ 180 w 204"/>
                  <a:gd name="T11" fmla="*/ 28 h 123"/>
                  <a:gd name="T12" fmla="*/ 193 w 204"/>
                  <a:gd name="T13" fmla="*/ 21 h 123"/>
                  <a:gd name="T14" fmla="*/ 193 w 204"/>
                  <a:gd name="T15" fmla="*/ 20 h 123"/>
                  <a:gd name="T16" fmla="*/ 193 w 204"/>
                  <a:gd name="T17" fmla="*/ 19 h 123"/>
                  <a:gd name="T18" fmla="*/ 163 w 204"/>
                  <a:gd name="T19" fmla="*/ 1 h 123"/>
                  <a:gd name="T20" fmla="*/ 129 w 204"/>
                  <a:gd name="T21" fmla="*/ 33 h 123"/>
                  <a:gd name="T22" fmla="*/ 166 w 204"/>
                  <a:gd name="T23" fmla="*/ 68 h 123"/>
                  <a:gd name="T24" fmla="*/ 185 w 204"/>
                  <a:gd name="T25" fmla="*/ 85 h 123"/>
                  <a:gd name="T26" fmla="*/ 162 w 204"/>
                  <a:gd name="T27" fmla="*/ 103 h 123"/>
                  <a:gd name="T28" fmla="*/ 138 w 204"/>
                  <a:gd name="T29" fmla="*/ 83 h 123"/>
                  <a:gd name="T30" fmla="*/ 118 w 204"/>
                  <a:gd name="T31" fmla="*/ 38 h 123"/>
                  <a:gd name="T32" fmla="*/ 62 w 204"/>
                  <a:gd name="T33" fmla="*/ 0 h 123"/>
                  <a:gd name="T34" fmla="*/ 0 w 204"/>
                  <a:gd name="T35" fmla="*/ 61 h 123"/>
                  <a:gd name="T36" fmla="*/ 62 w 204"/>
                  <a:gd name="T37" fmla="*/ 123 h 123"/>
                  <a:gd name="T38" fmla="*/ 109 w 204"/>
                  <a:gd name="T39" fmla="*/ 100 h 123"/>
                  <a:gd name="T40" fmla="*/ 109 w 204"/>
                  <a:gd name="T41" fmla="*/ 99 h 123"/>
                  <a:gd name="T42" fmla="*/ 102 w 204"/>
                  <a:gd name="T43" fmla="*/ 81 h 123"/>
                  <a:gd name="T44" fmla="*/ 100 w 204"/>
                  <a:gd name="T45" fmla="*/ 80 h 123"/>
                  <a:gd name="T46" fmla="*/ 99 w 204"/>
                  <a:gd name="T47" fmla="*/ 81 h 123"/>
                  <a:gd name="T48" fmla="*/ 62 w 204"/>
                  <a:gd name="T49" fmla="*/ 103 h 123"/>
                  <a:gd name="T50" fmla="*/ 20 w 204"/>
                  <a:gd name="T51" fmla="*/ 61 h 123"/>
                  <a:gd name="T52" fmla="*/ 62 w 204"/>
                  <a:gd name="T53" fmla="*/ 19 h 123"/>
                  <a:gd name="T54" fmla="*/ 100 w 204"/>
                  <a:gd name="T55" fmla="*/ 44 h 123"/>
                  <a:gd name="T56" fmla="*/ 119 w 204"/>
                  <a:gd name="T57" fmla="*/ 88 h 123"/>
                  <a:gd name="T58" fmla="*/ 122 w 204"/>
                  <a:gd name="T59" fmla="*/ 93 h 123"/>
                  <a:gd name="T60" fmla="*/ 163 w 204"/>
                  <a:gd name="T61" fmla="*/ 122 h 123"/>
                  <a:gd name="T62" fmla="*/ 204 w 204"/>
                  <a:gd name="T63" fmla="*/ 85 h 123"/>
                  <a:gd name="T64" fmla="*/ 173 w 204"/>
                  <a:gd name="T65" fmla="*/ 5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23">
                    <a:moveTo>
                      <a:pt x="173" y="50"/>
                    </a:moveTo>
                    <a:cubicBezTo>
                      <a:pt x="171" y="49"/>
                      <a:pt x="169" y="49"/>
                      <a:pt x="168" y="48"/>
                    </a:cubicBezTo>
                    <a:cubicBezTo>
                      <a:pt x="155" y="44"/>
                      <a:pt x="147" y="42"/>
                      <a:pt x="147" y="32"/>
                    </a:cubicBezTo>
                    <a:cubicBezTo>
                      <a:pt x="147" y="24"/>
                      <a:pt x="154" y="18"/>
                      <a:pt x="162" y="18"/>
                    </a:cubicBezTo>
                    <a:cubicBezTo>
                      <a:pt x="169" y="18"/>
                      <a:pt x="174" y="21"/>
                      <a:pt x="178" y="27"/>
                    </a:cubicBezTo>
                    <a:cubicBezTo>
                      <a:pt x="178" y="28"/>
                      <a:pt x="179" y="28"/>
                      <a:pt x="180" y="28"/>
                    </a:cubicBezTo>
                    <a:cubicBezTo>
                      <a:pt x="193" y="21"/>
                      <a:pt x="193" y="21"/>
                      <a:pt x="193" y="21"/>
                    </a:cubicBezTo>
                    <a:cubicBezTo>
                      <a:pt x="193" y="21"/>
                      <a:pt x="193" y="21"/>
                      <a:pt x="193" y="20"/>
                    </a:cubicBezTo>
                    <a:cubicBezTo>
                      <a:pt x="193" y="20"/>
                      <a:pt x="193" y="19"/>
                      <a:pt x="193" y="19"/>
                    </a:cubicBezTo>
                    <a:cubicBezTo>
                      <a:pt x="186" y="7"/>
                      <a:pt x="176" y="1"/>
                      <a:pt x="163" y="1"/>
                    </a:cubicBezTo>
                    <a:cubicBezTo>
                      <a:pt x="142" y="1"/>
                      <a:pt x="129" y="13"/>
                      <a:pt x="129" y="33"/>
                    </a:cubicBezTo>
                    <a:cubicBezTo>
                      <a:pt x="129" y="52"/>
                      <a:pt x="142" y="60"/>
                      <a:pt x="166" y="68"/>
                    </a:cubicBezTo>
                    <a:cubicBezTo>
                      <a:pt x="179" y="73"/>
                      <a:pt x="185" y="75"/>
                      <a:pt x="185" y="85"/>
                    </a:cubicBezTo>
                    <a:cubicBezTo>
                      <a:pt x="185" y="96"/>
                      <a:pt x="175" y="104"/>
                      <a:pt x="162" y="103"/>
                    </a:cubicBezTo>
                    <a:cubicBezTo>
                      <a:pt x="148" y="103"/>
                      <a:pt x="143" y="95"/>
                      <a:pt x="138" y="83"/>
                    </a:cubicBezTo>
                    <a:cubicBezTo>
                      <a:pt x="129" y="62"/>
                      <a:pt x="119" y="38"/>
                      <a:pt x="118" y="38"/>
                    </a:cubicBezTo>
                    <a:cubicBezTo>
                      <a:pt x="108" y="13"/>
                      <a:pt x="87" y="0"/>
                      <a:pt x="62" y="0"/>
                    </a:cubicBezTo>
                    <a:cubicBezTo>
                      <a:pt x="28" y="0"/>
                      <a:pt x="0" y="27"/>
                      <a:pt x="0" y="61"/>
                    </a:cubicBezTo>
                    <a:cubicBezTo>
                      <a:pt x="0" y="95"/>
                      <a:pt x="28" y="123"/>
                      <a:pt x="62" y="123"/>
                    </a:cubicBezTo>
                    <a:cubicBezTo>
                      <a:pt x="80" y="123"/>
                      <a:pt x="97" y="114"/>
                      <a:pt x="109" y="100"/>
                    </a:cubicBezTo>
                    <a:cubicBezTo>
                      <a:pt x="110" y="100"/>
                      <a:pt x="110" y="99"/>
                      <a:pt x="109" y="99"/>
                    </a:cubicBezTo>
                    <a:cubicBezTo>
                      <a:pt x="102" y="81"/>
                      <a:pt x="102" y="81"/>
                      <a:pt x="102" y="81"/>
                    </a:cubicBezTo>
                    <a:cubicBezTo>
                      <a:pt x="101" y="80"/>
                      <a:pt x="101" y="80"/>
                      <a:pt x="100" y="80"/>
                    </a:cubicBezTo>
                    <a:cubicBezTo>
                      <a:pt x="100" y="80"/>
                      <a:pt x="99" y="80"/>
                      <a:pt x="99" y="81"/>
                    </a:cubicBezTo>
                    <a:cubicBezTo>
                      <a:pt x="92" y="95"/>
                      <a:pt x="77" y="103"/>
                      <a:pt x="62" y="103"/>
                    </a:cubicBezTo>
                    <a:cubicBezTo>
                      <a:pt x="38" y="103"/>
                      <a:pt x="20" y="84"/>
                      <a:pt x="20" y="61"/>
                    </a:cubicBezTo>
                    <a:cubicBezTo>
                      <a:pt x="20" y="38"/>
                      <a:pt x="38" y="19"/>
                      <a:pt x="62" y="19"/>
                    </a:cubicBezTo>
                    <a:cubicBezTo>
                      <a:pt x="79" y="19"/>
                      <a:pt x="94" y="29"/>
                      <a:pt x="100" y="44"/>
                    </a:cubicBezTo>
                    <a:cubicBezTo>
                      <a:pt x="119" y="88"/>
                      <a:pt x="119" y="88"/>
                      <a:pt x="119" y="88"/>
                    </a:cubicBezTo>
                    <a:cubicBezTo>
                      <a:pt x="122" y="93"/>
                      <a:pt x="122" y="93"/>
                      <a:pt x="122" y="93"/>
                    </a:cubicBezTo>
                    <a:cubicBezTo>
                      <a:pt x="130" y="113"/>
                      <a:pt x="143" y="122"/>
                      <a:pt x="163" y="122"/>
                    </a:cubicBezTo>
                    <a:cubicBezTo>
                      <a:pt x="187" y="122"/>
                      <a:pt x="204" y="106"/>
                      <a:pt x="204" y="85"/>
                    </a:cubicBezTo>
                    <a:cubicBezTo>
                      <a:pt x="204" y="64"/>
                      <a:pt x="193" y="57"/>
                      <a:pt x="173" y="5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6" name="Freeform 227">
                <a:extLst>
                  <a:ext uri="{FF2B5EF4-FFF2-40B4-BE49-F238E27FC236}">
                    <a16:creationId xmlns:a16="http://schemas.microsoft.com/office/drawing/2014/main" id="{8DE3B255-3A68-4BF3-83C8-5113B18D5608}"/>
                  </a:ext>
                </a:extLst>
              </p:cNvPr>
              <p:cNvSpPr>
                <a:spLocks noEditPoints="1"/>
              </p:cNvSpPr>
              <p:nvPr userDrawn="1"/>
            </p:nvSpPr>
            <p:spPr bwMode="auto">
              <a:xfrm>
                <a:off x="1244" y="2149"/>
                <a:ext cx="193" cy="192"/>
              </a:xfrm>
              <a:custGeom>
                <a:avLst/>
                <a:gdLst>
                  <a:gd name="T0" fmla="*/ 180 w 180"/>
                  <a:gd name="T1" fmla="*/ 90 h 179"/>
                  <a:gd name="T2" fmla="*/ 167 w 180"/>
                  <a:gd name="T3" fmla="*/ 44 h 179"/>
                  <a:gd name="T4" fmla="*/ 12 w 180"/>
                  <a:gd name="T5" fmla="*/ 44 h 179"/>
                  <a:gd name="T6" fmla="*/ 0 w 180"/>
                  <a:gd name="T7" fmla="*/ 89 h 179"/>
                  <a:gd name="T8" fmla="*/ 0 w 180"/>
                  <a:gd name="T9" fmla="*/ 89 h 179"/>
                  <a:gd name="T10" fmla="*/ 90 w 180"/>
                  <a:gd name="T11" fmla="*/ 179 h 179"/>
                  <a:gd name="T12" fmla="*/ 168 w 180"/>
                  <a:gd name="T13" fmla="*/ 134 h 179"/>
                  <a:gd name="T14" fmla="*/ 39 w 180"/>
                  <a:gd name="T15" fmla="*/ 94 h 179"/>
                  <a:gd name="T16" fmla="*/ 18 w 180"/>
                  <a:gd name="T17" fmla="*/ 128 h 179"/>
                  <a:gd name="T18" fmla="*/ 18 w 180"/>
                  <a:gd name="T19" fmla="*/ 51 h 179"/>
                  <a:gd name="T20" fmla="*/ 39 w 180"/>
                  <a:gd name="T21" fmla="*/ 85 h 179"/>
                  <a:gd name="T22" fmla="*/ 18 w 180"/>
                  <a:gd name="T23" fmla="*/ 51 h 179"/>
                  <a:gd name="T24" fmla="*/ 141 w 180"/>
                  <a:gd name="T25" fmla="*/ 85 h 179"/>
                  <a:gd name="T26" fmla="*/ 161 w 180"/>
                  <a:gd name="T27" fmla="*/ 51 h 179"/>
                  <a:gd name="T28" fmla="*/ 132 w 180"/>
                  <a:gd name="T29" fmla="*/ 85 h 179"/>
                  <a:gd name="T30" fmla="*/ 94 w 180"/>
                  <a:gd name="T31" fmla="*/ 51 h 179"/>
                  <a:gd name="T32" fmla="*/ 132 w 180"/>
                  <a:gd name="T33" fmla="*/ 85 h 179"/>
                  <a:gd name="T34" fmla="*/ 94 w 180"/>
                  <a:gd name="T35" fmla="*/ 10 h 179"/>
                  <a:gd name="T36" fmla="*/ 94 w 180"/>
                  <a:gd name="T37" fmla="*/ 43 h 179"/>
                  <a:gd name="T38" fmla="*/ 86 w 180"/>
                  <a:gd name="T39" fmla="*/ 43 h 179"/>
                  <a:gd name="T40" fmla="*/ 86 w 180"/>
                  <a:gd name="T41" fmla="*/ 10 h 179"/>
                  <a:gd name="T42" fmla="*/ 86 w 180"/>
                  <a:gd name="T43" fmla="*/ 85 h 179"/>
                  <a:gd name="T44" fmla="*/ 55 w 180"/>
                  <a:gd name="T45" fmla="*/ 51 h 179"/>
                  <a:gd name="T46" fmla="*/ 48 w 180"/>
                  <a:gd name="T47" fmla="*/ 94 h 179"/>
                  <a:gd name="T48" fmla="*/ 86 w 180"/>
                  <a:gd name="T49" fmla="*/ 128 h 179"/>
                  <a:gd name="T50" fmla="*/ 48 w 180"/>
                  <a:gd name="T51" fmla="*/ 94 h 179"/>
                  <a:gd name="T52" fmla="*/ 86 w 180"/>
                  <a:gd name="T53" fmla="*/ 169 h 179"/>
                  <a:gd name="T54" fmla="*/ 86 w 180"/>
                  <a:gd name="T55" fmla="*/ 137 h 179"/>
                  <a:gd name="T56" fmla="*/ 94 w 180"/>
                  <a:gd name="T57" fmla="*/ 137 h 179"/>
                  <a:gd name="T58" fmla="*/ 94 w 180"/>
                  <a:gd name="T59" fmla="*/ 169 h 179"/>
                  <a:gd name="T60" fmla="*/ 94 w 180"/>
                  <a:gd name="T61" fmla="*/ 94 h 179"/>
                  <a:gd name="T62" fmla="*/ 125 w 180"/>
                  <a:gd name="T63" fmla="*/ 128 h 179"/>
                  <a:gd name="T64" fmla="*/ 141 w 180"/>
                  <a:gd name="T65" fmla="*/ 94 h 179"/>
                  <a:gd name="T66" fmla="*/ 161 w 180"/>
                  <a:gd name="T67" fmla="*/ 128 h 179"/>
                  <a:gd name="T68" fmla="*/ 141 w 180"/>
                  <a:gd name="T69" fmla="*/ 94 h 179"/>
                  <a:gd name="T70" fmla="*/ 131 w 180"/>
                  <a:gd name="T71" fmla="*/ 43 h 179"/>
                  <a:gd name="T72" fmla="*/ 156 w 180"/>
                  <a:gd name="T73" fmla="*/ 43 h 179"/>
                  <a:gd name="T74" fmla="*/ 50 w 180"/>
                  <a:gd name="T75" fmla="*/ 43 h 179"/>
                  <a:gd name="T76" fmla="*/ 72 w 180"/>
                  <a:gd name="T77" fmla="*/ 10 h 179"/>
                  <a:gd name="T78" fmla="*/ 50 w 180"/>
                  <a:gd name="T79" fmla="*/ 137 h 179"/>
                  <a:gd name="T80" fmla="*/ 24 w 180"/>
                  <a:gd name="T81" fmla="*/ 137 h 179"/>
                  <a:gd name="T82" fmla="*/ 131 w 180"/>
                  <a:gd name="T83" fmla="*/ 137 h 179"/>
                  <a:gd name="T84" fmla="*/ 108 w 180"/>
                  <a:gd name="T85" fmla="*/ 16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0" h="179">
                    <a:moveTo>
                      <a:pt x="168" y="134"/>
                    </a:moveTo>
                    <a:cubicBezTo>
                      <a:pt x="175" y="121"/>
                      <a:pt x="180" y="106"/>
                      <a:pt x="180" y="90"/>
                    </a:cubicBezTo>
                    <a:cubicBezTo>
                      <a:pt x="180" y="73"/>
                      <a:pt x="175" y="58"/>
                      <a:pt x="168" y="45"/>
                    </a:cubicBezTo>
                    <a:cubicBezTo>
                      <a:pt x="168" y="45"/>
                      <a:pt x="168" y="45"/>
                      <a:pt x="167" y="44"/>
                    </a:cubicBezTo>
                    <a:cubicBezTo>
                      <a:pt x="152" y="18"/>
                      <a:pt x="123" y="0"/>
                      <a:pt x="90" y="0"/>
                    </a:cubicBezTo>
                    <a:cubicBezTo>
                      <a:pt x="57" y="0"/>
                      <a:pt x="28" y="18"/>
                      <a:pt x="12" y="44"/>
                    </a:cubicBezTo>
                    <a:cubicBezTo>
                      <a:pt x="12" y="45"/>
                      <a:pt x="12" y="45"/>
                      <a:pt x="12" y="45"/>
                    </a:cubicBezTo>
                    <a:cubicBezTo>
                      <a:pt x="4" y="58"/>
                      <a:pt x="0" y="73"/>
                      <a:pt x="0" y="89"/>
                    </a:cubicBezTo>
                    <a:cubicBezTo>
                      <a:pt x="0" y="89"/>
                      <a:pt x="0" y="89"/>
                      <a:pt x="0" y="89"/>
                    </a:cubicBezTo>
                    <a:cubicBezTo>
                      <a:pt x="0" y="89"/>
                      <a:pt x="0" y="89"/>
                      <a:pt x="0" y="89"/>
                    </a:cubicBezTo>
                    <a:cubicBezTo>
                      <a:pt x="0" y="90"/>
                      <a:pt x="0" y="90"/>
                      <a:pt x="0" y="90"/>
                    </a:cubicBezTo>
                    <a:cubicBezTo>
                      <a:pt x="0" y="139"/>
                      <a:pt x="40" y="179"/>
                      <a:pt x="90" y="179"/>
                    </a:cubicBezTo>
                    <a:cubicBezTo>
                      <a:pt x="123" y="179"/>
                      <a:pt x="152" y="161"/>
                      <a:pt x="167" y="135"/>
                    </a:cubicBezTo>
                    <a:cubicBezTo>
                      <a:pt x="168" y="135"/>
                      <a:pt x="168" y="134"/>
                      <a:pt x="168" y="134"/>
                    </a:cubicBezTo>
                    <a:close/>
                    <a:moveTo>
                      <a:pt x="9" y="94"/>
                    </a:moveTo>
                    <a:cubicBezTo>
                      <a:pt x="39" y="94"/>
                      <a:pt x="39" y="94"/>
                      <a:pt x="39" y="94"/>
                    </a:cubicBezTo>
                    <a:cubicBezTo>
                      <a:pt x="40" y="106"/>
                      <a:pt x="42" y="117"/>
                      <a:pt x="46" y="128"/>
                    </a:cubicBezTo>
                    <a:cubicBezTo>
                      <a:pt x="18" y="128"/>
                      <a:pt x="18" y="128"/>
                      <a:pt x="18" y="128"/>
                    </a:cubicBezTo>
                    <a:cubicBezTo>
                      <a:pt x="13" y="118"/>
                      <a:pt x="10" y="106"/>
                      <a:pt x="9" y="94"/>
                    </a:cubicBezTo>
                    <a:close/>
                    <a:moveTo>
                      <a:pt x="18" y="51"/>
                    </a:moveTo>
                    <a:cubicBezTo>
                      <a:pt x="46" y="51"/>
                      <a:pt x="46" y="51"/>
                      <a:pt x="46" y="51"/>
                    </a:cubicBezTo>
                    <a:cubicBezTo>
                      <a:pt x="42" y="62"/>
                      <a:pt x="40" y="73"/>
                      <a:pt x="39" y="85"/>
                    </a:cubicBezTo>
                    <a:cubicBezTo>
                      <a:pt x="9" y="85"/>
                      <a:pt x="9" y="85"/>
                      <a:pt x="9" y="85"/>
                    </a:cubicBezTo>
                    <a:cubicBezTo>
                      <a:pt x="10" y="73"/>
                      <a:pt x="13" y="61"/>
                      <a:pt x="18" y="51"/>
                    </a:cubicBezTo>
                    <a:close/>
                    <a:moveTo>
                      <a:pt x="171" y="85"/>
                    </a:moveTo>
                    <a:cubicBezTo>
                      <a:pt x="141" y="85"/>
                      <a:pt x="141" y="85"/>
                      <a:pt x="141" y="85"/>
                    </a:cubicBezTo>
                    <a:cubicBezTo>
                      <a:pt x="141" y="73"/>
                      <a:pt x="138" y="62"/>
                      <a:pt x="134" y="51"/>
                    </a:cubicBezTo>
                    <a:cubicBezTo>
                      <a:pt x="161" y="51"/>
                      <a:pt x="161" y="51"/>
                      <a:pt x="161" y="51"/>
                    </a:cubicBezTo>
                    <a:cubicBezTo>
                      <a:pt x="167" y="61"/>
                      <a:pt x="170" y="73"/>
                      <a:pt x="171" y="85"/>
                    </a:cubicBezTo>
                    <a:close/>
                    <a:moveTo>
                      <a:pt x="132" y="85"/>
                    </a:moveTo>
                    <a:cubicBezTo>
                      <a:pt x="94" y="85"/>
                      <a:pt x="94" y="85"/>
                      <a:pt x="94" y="85"/>
                    </a:cubicBezTo>
                    <a:cubicBezTo>
                      <a:pt x="94" y="51"/>
                      <a:pt x="94" y="51"/>
                      <a:pt x="94" y="51"/>
                    </a:cubicBezTo>
                    <a:cubicBezTo>
                      <a:pt x="125" y="51"/>
                      <a:pt x="125" y="51"/>
                      <a:pt x="125" y="51"/>
                    </a:cubicBezTo>
                    <a:cubicBezTo>
                      <a:pt x="129" y="62"/>
                      <a:pt x="132" y="73"/>
                      <a:pt x="132" y="85"/>
                    </a:cubicBezTo>
                    <a:close/>
                    <a:moveTo>
                      <a:pt x="94" y="43"/>
                    </a:moveTo>
                    <a:cubicBezTo>
                      <a:pt x="94" y="10"/>
                      <a:pt x="94" y="10"/>
                      <a:pt x="94" y="10"/>
                    </a:cubicBezTo>
                    <a:cubicBezTo>
                      <a:pt x="106" y="19"/>
                      <a:pt x="115" y="30"/>
                      <a:pt x="121" y="43"/>
                    </a:cubicBezTo>
                    <a:lnTo>
                      <a:pt x="94" y="43"/>
                    </a:lnTo>
                    <a:close/>
                    <a:moveTo>
                      <a:pt x="86" y="10"/>
                    </a:moveTo>
                    <a:cubicBezTo>
                      <a:pt x="86" y="43"/>
                      <a:pt x="86" y="43"/>
                      <a:pt x="86" y="43"/>
                    </a:cubicBezTo>
                    <a:cubicBezTo>
                      <a:pt x="59" y="43"/>
                      <a:pt x="59" y="43"/>
                      <a:pt x="59" y="43"/>
                    </a:cubicBezTo>
                    <a:cubicBezTo>
                      <a:pt x="66" y="30"/>
                      <a:pt x="75" y="19"/>
                      <a:pt x="86" y="10"/>
                    </a:cubicBezTo>
                    <a:close/>
                    <a:moveTo>
                      <a:pt x="86" y="51"/>
                    </a:moveTo>
                    <a:cubicBezTo>
                      <a:pt x="86" y="85"/>
                      <a:pt x="86" y="85"/>
                      <a:pt x="86" y="85"/>
                    </a:cubicBezTo>
                    <a:cubicBezTo>
                      <a:pt x="48" y="85"/>
                      <a:pt x="48" y="85"/>
                      <a:pt x="48" y="85"/>
                    </a:cubicBezTo>
                    <a:cubicBezTo>
                      <a:pt x="49" y="73"/>
                      <a:pt x="51" y="62"/>
                      <a:pt x="55" y="51"/>
                    </a:cubicBezTo>
                    <a:lnTo>
                      <a:pt x="86" y="51"/>
                    </a:lnTo>
                    <a:close/>
                    <a:moveTo>
                      <a:pt x="48" y="94"/>
                    </a:moveTo>
                    <a:cubicBezTo>
                      <a:pt x="86" y="94"/>
                      <a:pt x="86" y="94"/>
                      <a:pt x="86" y="94"/>
                    </a:cubicBezTo>
                    <a:cubicBezTo>
                      <a:pt x="86" y="128"/>
                      <a:pt x="86" y="128"/>
                      <a:pt x="86" y="128"/>
                    </a:cubicBezTo>
                    <a:cubicBezTo>
                      <a:pt x="55" y="128"/>
                      <a:pt x="55" y="128"/>
                      <a:pt x="55" y="128"/>
                    </a:cubicBezTo>
                    <a:cubicBezTo>
                      <a:pt x="51" y="117"/>
                      <a:pt x="49" y="106"/>
                      <a:pt x="48" y="94"/>
                    </a:cubicBezTo>
                    <a:close/>
                    <a:moveTo>
                      <a:pt x="86" y="137"/>
                    </a:moveTo>
                    <a:cubicBezTo>
                      <a:pt x="86" y="169"/>
                      <a:pt x="86" y="169"/>
                      <a:pt x="86" y="169"/>
                    </a:cubicBezTo>
                    <a:cubicBezTo>
                      <a:pt x="75" y="160"/>
                      <a:pt x="66" y="149"/>
                      <a:pt x="59" y="137"/>
                    </a:cubicBezTo>
                    <a:lnTo>
                      <a:pt x="86" y="137"/>
                    </a:lnTo>
                    <a:close/>
                    <a:moveTo>
                      <a:pt x="94" y="169"/>
                    </a:moveTo>
                    <a:cubicBezTo>
                      <a:pt x="94" y="137"/>
                      <a:pt x="94" y="137"/>
                      <a:pt x="94" y="137"/>
                    </a:cubicBezTo>
                    <a:cubicBezTo>
                      <a:pt x="121" y="137"/>
                      <a:pt x="121" y="137"/>
                      <a:pt x="121" y="137"/>
                    </a:cubicBezTo>
                    <a:cubicBezTo>
                      <a:pt x="115" y="149"/>
                      <a:pt x="106" y="160"/>
                      <a:pt x="94" y="169"/>
                    </a:cubicBezTo>
                    <a:close/>
                    <a:moveTo>
                      <a:pt x="94" y="128"/>
                    </a:moveTo>
                    <a:cubicBezTo>
                      <a:pt x="94" y="94"/>
                      <a:pt x="94" y="94"/>
                      <a:pt x="94" y="94"/>
                    </a:cubicBezTo>
                    <a:cubicBezTo>
                      <a:pt x="132" y="94"/>
                      <a:pt x="132" y="94"/>
                      <a:pt x="132" y="94"/>
                    </a:cubicBezTo>
                    <a:cubicBezTo>
                      <a:pt x="132" y="106"/>
                      <a:pt x="129" y="117"/>
                      <a:pt x="125" y="128"/>
                    </a:cubicBezTo>
                    <a:lnTo>
                      <a:pt x="94" y="128"/>
                    </a:lnTo>
                    <a:close/>
                    <a:moveTo>
                      <a:pt x="141" y="94"/>
                    </a:moveTo>
                    <a:cubicBezTo>
                      <a:pt x="171" y="94"/>
                      <a:pt x="171" y="94"/>
                      <a:pt x="171" y="94"/>
                    </a:cubicBezTo>
                    <a:cubicBezTo>
                      <a:pt x="170" y="106"/>
                      <a:pt x="167" y="118"/>
                      <a:pt x="161" y="128"/>
                    </a:cubicBezTo>
                    <a:cubicBezTo>
                      <a:pt x="134" y="128"/>
                      <a:pt x="134" y="128"/>
                      <a:pt x="134" y="128"/>
                    </a:cubicBezTo>
                    <a:cubicBezTo>
                      <a:pt x="138" y="117"/>
                      <a:pt x="141" y="106"/>
                      <a:pt x="141" y="94"/>
                    </a:cubicBezTo>
                    <a:close/>
                    <a:moveTo>
                      <a:pt x="156" y="43"/>
                    </a:moveTo>
                    <a:cubicBezTo>
                      <a:pt x="131" y="43"/>
                      <a:pt x="131" y="43"/>
                      <a:pt x="131" y="43"/>
                    </a:cubicBezTo>
                    <a:cubicBezTo>
                      <a:pt x="125" y="31"/>
                      <a:pt x="118" y="20"/>
                      <a:pt x="108" y="11"/>
                    </a:cubicBezTo>
                    <a:cubicBezTo>
                      <a:pt x="128" y="15"/>
                      <a:pt x="145" y="27"/>
                      <a:pt x="156" y="43"/>
                    </a:cubicBezTo>
                    <a:close/>
                    <a:moveTo>
                      <a:pt x="72" y="10"/>
                    </a:moveTo>
                    <a:cubicBezTo>
                      <a:pt x="63" y="20"/>
                      <a:pt x="55" y="31"/>
                      <a:pt x="50" y="43"/>
                    </a:cubicBezTo>
                    <a:cubicBezTo>
                      <a:pt x="24" y="43"/>
                      <a:pt x="24" y="43"/>
                      <a:pt x="24" y="43"/>
                    </a:cubicBezTo>
                    <a:cubicBezTo>
                      <a:pt x="35" y="27"/>
                      <a:pt x="53" y="15"/>
                      <a:pt x="72" y="10"/>
                    </a:cubicBezTo>
                    <a:close/>
                    <a:moveTo>
                      <a:pt x="24" y="137"/>
                    </a:moveTo>
                    <a:cubicBezTo>
                      <a:pt x="50" y="137"/>
                      <a:pt x="50" y="137"/>
                      <a:pt x="50" y="137"/>
                    </a:cubicBezTo>
                    <a:cubicBezTo>
                      <a:pt x="55" y="148"/>
                      <a:pt x="63" y="159"/>
                      <a:pt x="72" y="169"/>
                    </a:cubicBezTo>
                    <a:cubicBezTo>
                      <a:pt x="53" y="164"/>
                      <a:pt x="35" y="153"/>
                      <a:pt x="24" y="137"/>
                    </a:cubicBezTo>
                    <a:close/>
                    <a:moveTo>
                      <a:pt x="108" y="169"/>
                    </a:moveTo>
                    <a:cubicBezTo>
                      <a:pt x="118" y="159"/>
                      <a:pt x="125" y="148"/>
                      <a:pt x="131" y="137"/>
                    </a:cubicBezTo>
                    <a:cubicBezTo>
                      <a:pt x="156" y="137"/>
                      <a:pt x="156" y="137"/>
                      <a:pt x="156" y="137"/>
                    </a:cubicBezTo>
                    <a:cubicBezTo>
                      <a:pt x="145" y="152"/>
                      <a:pt x="128" y="164"/>
                      <a:pt x="108" y="16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7" name="Freeform 228">
                <a:extLst>
                  <a:ext uri="{FF2B5EF4-FFF2-40B4-BE49-F238E27FC236}">
                    <a16:creationId xmlns:a16="http://schemas.microsoft.com/office/drawing/2014/main" id="{B09111C7-3C3E-47CC-BB46-1BB2C9BC93B3}"/>
                  </a:ext>
                </a:extLst>
              </p:cNvPr>
              <p:cNvSpPr>
                <a:spLocks noEditPoints="1"/>
              </p:cNvSpPr>
              <p:nvPr userDrawn="1"/>
            </p:nvSpPr>
            <p:spPr bwMode="auto">
              <a:xfrm>
                <a:off x="2917" y="1533"/>
                <a:ext cx="103" cy="83"/>
              </a:xfrm>
              <a:custGeom>
                <a:avLst/>
                <a:gdLst>
                  <a:gd name="T0" fmla="*/ 87 w 96"/>
                  <a:gd name="T1" fmla="*/ 14 h 77"/>
                  <a:gd name="T2" fmla="*/ 79 w 96"/>
                  <a:gd name="T3" fmla="*/ 14 h 77"/>
                  <a:gd name="T4" fmla="*/ 68 w 96"/>
                  <a:gd name="T5" fmla="*/ 14 h 77"/>
                  <a:gd name="T6" fmla="*/ 65 w 96"/>
                  <a:gd name="T7" fmla="*/ 14 h 77"/>
                  <a:gd name="T8" fmla="*/ 65 w 96"/>
                  <a:gd name="T9" fmla="*/ 6 h 77"/>
                  <a:gd name="T10" fmla="*/ 59 w 96"/>
                  <a:gd name="T11" fmla="*/ 0 h 77"/>
                  <a:gd name="T12" fmla="*/ 36 w 96"/>
                  <a:gd name="T13" fmla="*/ 0 h 77"/>
                  <a:gd name="T14" fmla="*/ 30 w 96"/>
                  <a:gd name="T15" fmla="*/ 6 h 77"/>
                  <a:gd name="T16" fmla="*/ 30 w 96"/>
                  <a:gd name="T17" fmla="*/ 14 h 77"/>
                  <a:gd name="T18" fmla="*/ 27 w 96"/>
                  <a:gd name="T19" fmla="*/ 14 h 77"/>
                  <a:gd name="T20" fmla="*/ 16 w 96"/>
                  <a:gd name="T21" fmla="*/ 14 h 77"/>
                  <a:gd name="T22" fmla="*/ 8 w 96"/>
                  <a:gd name="T23" fmla="*/ 14 h 77"/>
                  <a:gd name="T24" fmla="*/ 0 w 96"/>
                  <a:gd name="T25" fmla="*/ 23 h 77"/>
                  <a:gd name="T26" fmla="*/ 0 w 96"/>
                  <a:gd name="T27" fmla="*/ 68 h 77"/>
                  <a:gd name="T28" fmla="*/ 8 w 96"/>
                  <a:gd name="T29" fmla="*/ 77 h 77"/>
                  <a:gd name="T30" fmla="*/ 16 w 96"/>
                  <a:gd name="T31" fmla="*/ 77 h 77"/>
                  <a:gd name="T32" fmla="*/ 27 w 96"/>
                  <a:gd name="T33" fmla="*/ 77 h 77"/>
                  <a:gd name="T34" fmla="*/ 68 w 96"/>
                  <a:gd name="T35" fmla="*/ 77 h 77"/>
                  <a:gd name="T36" fmla="*/ 79 w 96"/>
                  <a:gd name="T37" fmla="*/ 77 h 77"/>
                  <a:gd name="T38" fmla="*/ 87 w 96"/>
                  <a:gd name="T39" fmla="*/ 77 h 77"/>
                  <a:gd name="T40" fmla="*/ 96 w 96"/>
                  <a:gd name="T41" fmla="*/ 68 h 77"/>
                  <a:gd name="T42" fmla="*/ 96 w 96"/>
                  <a:gd name="T43" fmla="*/ 23 h 77"/>
                  <a:gd name="T44" fmla="*/ 87 w 96"/>
                  <a:gd name="T45" fmla="*/ 14 h 77"/>
                  <a:gd name="T46" fmla="*/ 32 w 96"/>
                  <a:gd name="T47" fmla="*/ 18 h 77"/>
                  <a:gd name="T48" fmla="*/ 63 w 96"/>
                  <a:gd name="T49" fmla="*/ 18 h 77"/>
                  <a:gd name="T50" fmla="*/ 66 w 96"/>
                  <a:gd name="T51" fmla="*/ 18 h 77"/>
                  <a:gd name="T52" fmla="*/ 66 w 96"/>
                  <a:gd name="T53" fmla="*/ 72 h 77"/>
                  <a:gd name="T54" fmla="*/ 29 w 96"/>
                  <a:gd name="T55" fmla="*/ 72 h 77"/>
                  <a:gd name="T56" fmla="*/ 29 w 96"/>
                  <a:gd name="T57" fmla="*/ 18 h 77"/>
                  <a:gd name="T58" fmla="*/ 32 w 96"/>
                  <a:gd name="T59" fmla="*/ 18 h 77"/>
                  <a:gd name="T60" fmla="*/ 35 w 96"/>
                  <a:gd name="T61" fmla="*/ 6 h 77"/>
                  <a:gd name="T62" fmla="*/ 36 w 96"/>
                  <a:gd name="T63" fmla="*/ 4 h 77"/>
                  <a:gd name="T64" fmla="*/ 59 w 96"/>
                  <a:gd name="T65" fmla="*/ 4 h 77"/>
                  <a:gd name="T66" fmla="*/ 61 w 96"/>
                  <a:gd name="T67" fmla="*/ 6 h 77"/>
                  <a:gd name="T68" fmla="*/ 61 w 96"/>
                  <a:gd name="T69" fmla="*/ 14 h 77"/>
                  <a:gd name="T70" fmla="*/ 35 w 96"/>
                  <a:gd name="T71" fmla="*/ 14 h 77"/>
                  <a:gd name="T72" fmla="*/ 35 w 96"/>
                  <a:gd name="T73" fmla="*/ 6 h 77"/>
                  <a:gd name="T74" fmla="*/ 4 w 96"/>
                  <a:gd name="T75" fmla="*/ 68 h 77"/>
                  <a:gd name="T76" fmla="*/ 4 w 96"/>
                  <a:gd name="T77" fmla="*/ 23 h 77"/>
                  <a:gd name="T78" fmla="*/ 8 w 96"/>
                  <a:gd name="T79" fmla="*/ 18 h 77"/>
                  <a:gd name="T80" fmla="*/ 14 w 96"/>
                  <a:gd name="T81" fmla="*/ 18 h 77"/>
                  <a:gd name="T82" fmla="*/ 14 w 96"/>
                  <a:gd name="T83" fmla="*/ 72 h 77"/>
                  <a:gd name="T84" fmla="*/ 8 w 96"/>
                  <a:gd name="T85" fmla="*/ 72 h 77"/>
                  <a:gd name="T86" fmla="*/ 4 w 96"/>
                  <a:gd name="T87" fmla="*/ 68 h 77"/>
                  <a:gd name="T88" fmla="*/ 18 w 96"/>
                  <a:gd name="T89" fmla="*/ 72 h 77"/>
                  <a:gd name="T90" fmla="*/ 18 w 96"/>
                  <a:gd name="T91" fmla="*/ 18 h 77"/>
                  <a:gd name="T92" fmla="*/ 25 w 96"/>
                  <a:gd name="T93" fmla="*/ 18 h 77"/>
                  <a:gd name="T94" fmla="*/ 25 w 96"/>
                  <a:gd name="T95" fmla="*/ 72 h 77"/>
                  <a:gd name="T96" fmla="*/ 18 w 96"/>
                  <a:gd name="T97" fmla="*/ 72 h 77"/>
                  <a:gd name="T98" fmla="*/ 70 w 96"/>
                  <a:gd name="T99" fmla="*/ 72 h 77"/>
                  <a:gd name="T100" fmla="*/ 70 w 96"/>
                  <a:gd name="T101" fmla="*/ 18 h 77"/>
                  <a:gd name="T102" fmla="*/ 77 w 96"/>
                  <a:gd name="T103" fmla="*/ 18 h 77"/>
                  <a:gd name="T104" fmla="*/ 77 w 96"/>
                  <a:gd name="T105" fmla="*/ 72 h 77"/>
                  <a:gd name="T106" fmla="*/ 70 w 96"/>
                  <a:gd name="T107" fmla="*/ 72 h 77"/>
                  <a:gd name="T108" fmla="*/ 91 w 96"/>
                  <a:gd name="T109" fmla="*/ 68 h 77"/>
                  <a:gd name="T110" fmla="*/ 87 w 96"/>
                  <a:gd name="T111" fmla="*/ 72 h 77"/>
                  <a:gd name="T112" fmla="*/ 81 w 96"/>
                  <a:gd name="T113" fmla="*/ 72 h 77"/>
                  <a:gd name="T114" fmla="*/ 81 w 96"/>
                  <a:gd name="T115" fmla="*/ 18 h 77"/>
                  <a:gd name="T116" fmla="*/ 87 w 96"/>
                  <a:gd name="T117" fmla="*/ 18 h 77"/>
                  <a:gd name="T118" fmla="*/ 91 w 96"/>
                  <a:gd name="T119" fmla="*/ 23 h 77"/>
                  <a:gd name="T120" fmla="*/ 91 w 96"/>
                  <a:gd name="T121"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77">
                    <a:moveTo>
                      <a:pt x="87" y="14"/>
                    </a:moveTo>
                    <a:cubicBezTo>
                      <a:pt x="79" y="14"/>
                      <a:pt x="79" y="14"/>
                      <a:pt x="79" y="14"/>
                    </a:cubicBezTo>
                    <a:cubicBezTo>
                      <a:pt x="68" y="14"/>
                      <a:pt x="68" y="14"/>
                      <a:pt x="68" y="14"/>
                    </a:cubicBezTo>
                    <a:cubicBezTo>
                      <a:pt x="65" y="14"/>
                      <a:pt x="65" y="14"/>
                      <a:pt x="65" y="14"/>
                    </a:cubicBezTo>
                    <a:cubicBezTo>
                      <a:pt x="65" y="6"/>
                      <a:pt x="65" y="6"/>
                      <a:pt x="65" y="6"/>
                    </a:cubicBezTo>
                    <a:cubicBezTo>
                      <a:pt x="65" y="2"/>
                      <a:pt x="62" y="0"/>
                      <a:pt x="59" y="0"/>
                    </a:cubicBezTo>
                    <a:cubicBezTo>
                      <a:pt x="36" y="0"/>
                      <a:pt x="36" y="0"/>
                      <a:pt x="36" y="0"/>
                    </a:cubicBezTo>
                    <a:cubicBezTo>
                      <a:pt x="33" y="0"/>
                      <a:pt x="30" y="2"/>
                      <a:pt x="30" y="6"/>
                    </a:cubicBezTo>
                    <a:cubicBezTo>
                      <a:pt x="30" y="14"/>
                      <a:pt x="30" y="14"/>
                      <a:pt x="30" y="14"/>
                    </a:cubicBezTo>
                    <a:cubicBezTo>
                      <a:pt x="27" y="14"/>
                      <a:pt x="27" y="14"/>
                      <a:pt x="27" y="14"/>
                    </a:cubicBezTo>
                    <a:cubicBezTo>
                      <a:pt x="16" y="14"/>
                      <a:pt x="16" y="14"/>
                      <a:pt x="16" y="14"/>
                    </a:cubicBezTo>
                    <a:cubicBezTo>
                      <a:pt x="8" y="14"/>
                      <a:pt x="8" y="14"/>
                      <a:pt x="8" y="14"/>
                    </a:cubicBezTo>
                    <a:cubicBezTo>
                      <a:pt x="4" y="14"/>
                      <a:pt x="0" y="18"/>
                      <a:pt x="0" y="23"/>
                    </a:cubicBezTo>
                    <a:cubicBezTo>
                      <a:pt x="0" y="68"/>
                      <a:pt x="0" y="68"/>
                      <a:pt x="0" y="68"/>
                    </a:cubicBezTo>
                    <a:cubicBezTo>
                      <a:pt x="0" y="73"/>
                      <a:pt x="4" y="77"/>
                      <a:pt x="8" y="77"/>
                    </a:cubicBezTo>
                    <a:cubicBezTo>
                      <a:pt x="16" y="77"/>
                      <a:pt x="16" y="77"/>
                      <a:pt x="16" y="77"/>
                    </a:cubicBezTo>
                    <a:cubicBezTo>
                      <a:pt x="27" y="77"/>
                      <a:pt x="27" y="77"/>
                      <a:pt x="27" y="77"/>
                    </a:cubicBezTo>
                    <a:cubicBezTo>
                      <a:pt x="68" y="77"/>
                      <a:pt x="68" y="77"/>
                      <a:pt x="68" y="77"/>
                    </a:cubicBezTo>
                    <a:cubicBezTo>
                      <a:pt x="79" y="77"/>
                      <a:pt x="79" y="77"/>
                      <a:pt x="79" y="77"/>
                    </a:cubicBezTo>
                    <a:cubicBezTo>
                      <a:pt x="87" y="77"/>
                      <a:pt x="87" y="77"/>
                      <a:pt x="87" y="77"/>
                    </a:cubicBezTo>
                    <a:cubicBezTo>
                      <a:pt x="92" y="77"/>
                      <a:pt x="96" y="73"/>
                      <a:pt x="96" y="68"/>
                    </a:cubicBezTo>
                    <a:cubicBezTo>
                      <a:pt x="96" y="23"/>
                      <a:pt x="96" y="23"/>
                      <a:pt x="96" y="23"/>
                    </a:cubicBezTo>
                    <a:cubicBezTo>
                      <a:pt x="96" y="18"/>
                      <a:pt x="92" y="14"/>
                      <a:pt x="87" y="14"/>
                    </a:cubicBezTo>
                    <a:close/>
                    <a:moveTo>
                      <a:pt x="32" y="18"/>
                    </a:moveTo>
                    <a:cubicBezTo>
                      <a:pt x="63" y="18"/>
                      <a:pt x="63" y="18"/>
                      <a:pt x="63" y="18"/>
                    </a:cubicBezTo>
                    <a:cubicBezTo>
                      <a:pt x="66" y="18"/>
                      <a:pt x="66" y="18"/>
                      <a:pt x="66" y="18"/>
                    </a:cubicBezTo>
                    <a:cubicBezTo>
                      <a:pt x="66" y="72"/>
                      <a:pt x="66" y="72"/>
                      <a:pt x="66" y="72"/>
                    </a:cubicBezTo>
                    <a:cubicBezTo>
                      <a:pt x="29" y="72"/>
                      <a:pt x="29" y="72"/>
                      <a:pt x="29" y="72"/>
                    </a:cubicBezTo>
                    <a:cubicBezTo>
                      <a:pt x="29" y="18"/>
                      <a:pt x="29" y="18"/>
                      <a:pt x="29" y="18"/>
                    </a:cubicBezTo>
                    <a:lnTo>
                      <a:pt x="32" y="18"/>
                    </a:lnTo>
                    <a:close/>
                    <a:moveTo>
                      <a:pt x="35" y="6"/>
                    </a:moveTo>
                    <a:cubicBezTo>
                      <a:pt x="35" y="5"/>
                      <a:pt x="35" y="4"/>
                      <a:pt x="36" y="4"/>
                    </a:cubicBezTo>
                    <a:cubicBezTo>
                      <a:pt x="59" y="4"/>
                      <a:pt x="59" y="4"/>
                      <a:pt x="59" y="4"/>
                    </a:cubicBezTo>
                    <a:cubicBezTo>
                      <a:pt x="60" y="4"/>
                      <a:pt x="61" y="5"/>
                      <a:pt x="61" y="6"/>
                    </a:cubicBezTo>
                    <a:cubicBezTo>
                      <a:pt x="61" y="14"/>
                      <a:pt x="61" y="14"/>
                      <a:pt x="61" y="14"/>
                    </a:cubicBezTo>
                    <a:cubicBezTo>
                      <a:pt x="35" y="14"/>
                      <a:pt x="35" y="14"/>
                      <a:pt x="35" y="14"/>
                    </a:cubicBezTo>
                    <a:lnTo>
                      <a:pt x="35" y="6"/>
                    </a:lnTo>
                    <a:close/>
                    <a:moveTo>
                      <a:pt x="4" y="68"/>
                    </a:moveTo>
                    <a:cubicBezTo>
                      <a:pt x="4" y="23"/>
                      <a:pt x="4" y="23"/>
                      <a:pt x="4" y="23"/>
                    </a:cubicBezTo>
                    <a:cubicBezTo>
                      <a:pt x="4" y="20"/>
                      <a:pt x="6" y="18"/>
                      <a:pt x="8" y="18"/>
                    </a:cubicBezTo>
                    <a:cubicBezTo>
                      <a:pt x="14" y="18"/>
                      <a:pt x="14" y="18"/>
                      <a:pt x="14" y="18"/>
                    </a:cubicBezTo>
                    <a:cubicBezTo>
                      <a:pt x="14" y="72"/>
                      <a:pt x="14" y="72"/>
                      <a:pt x="14" y="72"/>
                    </a:cubicBezTo>
                    <a:cubicBezTo>
                      <a:pt x="8" y="72"/>
                      <a:pt x="8" y="72"/>
                      <a:pt x="8" y="72"/>
                    </a:cubicBezTo>
                    <a:cubicBezTo>
                      <a:pt x="6" y="72"/>
                      <a:pt x="4" y="70"/>
                      <a:pt x="4" y="68"/>
                    </a:cubicBezTo>
                    <a:close/>
                    <a:moveTo>
                      <a:pt x="18" y="72"/>
                    </a:moveTo>
                    <a:cubicBezTo>
                      <a:pt x="18" y="18"/>
                      <a:pt x="18" y="18"/>
                      <a:pt x="18" y="18"/>
                    </a:cubicBezTo>
                    <a:cubicBezTo>
                      <a:pt x="25" y="18"/>
                      <a:pt x="25" y="18"/>
                      <a:pt x="25" y="18"/>
                    </a:cubicBezTo>
                    <a:cubicBezTo>
                      <a:pt x="25" y="72"/>
                      <a:pt x="25" y="72"/>
                      <a:pt x="25" y="72"/>
                    </a:cubicBezTo>
                    <a:lnTo>
                      <a:pt x="18" y="72"/>
                    </a:lnTo>
                    <a:close/>
                    <a:moveTo>
                      <a:pt x="70" y="72"/>
                    </a:moveTo>
                    <a:cubicBezTo>
                      <a:pt x="70" y="18"/>
                      <a:pt x="70" y="18"/>
                      <a:pt x="70" y="18"/>
                    </a:cubicBezTo>
                    <a:cubicBezTo>
                      <a:pt x="77" y="18"/>
                      <a:pt x="77" y="18"/>
                      <a:pt x="77" y="18"/>
                    </a:cubicBezTo>
                    <a:cubicBezTo>
                      <a:pt x="77" y="72"/>
                      <a:pt x="77" y="72"/>
                      <a:pt x="77" y="72"/>
                    </a:cubicBezTo>
                    <a:lnTo>
                      <a:pt x="70" y="72"/>
                    </a:lnTo>
                    <a:close/>
                    <a:moveTo>
                      <a:pt x="91" y="68"/>
                    </a:moveTo>
                    <a:cubicBezTo>
                      <a:pt x="91" y="70"/>
                      <a:pt x="89" y="72"/>
                      <a:pt x="87" y="72"/>
                    </a:cubicBezTo>
                    <a:cubicBezTo>
                      <a:pt x="81" y="72"/>
                      <a:pt x="81" y="72"/>
                      <a:pt x="81" y="72"/>
                    </a:cubicBezTo>
                    <a:cubicBezTo>
                      <a:pt x="81" y="18"/>
                      <a:pt x="81" y="18"/>
                      <a:pt x="81" y="18"/>
                    </a:cubicBezTo>
                    <a:cubicBezTo>
                      <a:pt x="87" y="18"/>
                      <a:pt x="87" y="18"/>
                      <a:pt x="87" y="18"/>
                    </a:cubicBezTo>
                    <a:cubicBezTo>
                      <a:pt x="89" y="18"/>
                      <a:pt x="91" y="20"/>
                      <a:pt x="91" y="23"/>
                    </a:cubicBezTo>
                    <a:lnTo>
                      <a:pt x="91" y="6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8" name="Freeform 229">
                <a:extLst>
                  <a:ext uri="{FF2B5EF4-FFF2-40B4-BE49-F238E27FC236}">
                    <a16:creationId xmlns:a16="http://schemas.microsoft.com/office/drawing/2014/main" id="{61135396-6ABD-4812-9140-E216DFD380DC}"/>
                  </a:ext>
                </a:extLst>
              </p:cNvPr>
              <p:cNvSpPr>
                <a:spLocks noEditPoints="1"/>
              </p:cNvSpPr>
              <p:nvPr userDrawn="1"/>
            </p:nvSpPr>
            <p:spPr bwMode="auto">
              <a:xfrm>
                <a:off x="4072" y="951"/>
                <a:ext cx="102" cy="81"/>
              </a:xfrm>
              <a:custGeom>
                <a:avLst/>
                <a:gdLst>
                  <a:gd name="T0" fmla="*/ 87 w 96"/>
                  <a:gd name="T1" fmla="*/ 14 h 76"/>
                  <a:gd name="T2" fmla="*/ 79 w 96"/>
                  <a:gd name="T3" fmla="*/ 14 h 76"/>
                  <a:gd name="T4" fmla="*/ 68 w 96"/>
                  <a:gd name="T5" fmla="*/ 14 h 76"/>
                  <a:gd name="T6" fmla="*/ 65 w 96"/>
                  <a:gd name="T7" fmla="*/ 14 h 76"/>
                  <a:gd name="T8" fmla="*/ 65 w 96"/>
                  <a:gd name="T9" fmla="*/ 6 h 76"/>
                  <a:gd name="T10" fmla="*/ 59 w 96"/>
                  <a:gd name="T11" fmla="*/ 0 h 76"/>
                  <a:gd name="T12" fmla="*/ 37 w 96"/>
                  <a:gd name="T13" fmla="*/ 0 h 76"/>
                  <a:gd name="T14" fmla="*/ 31 w 96"/>
                  <a:gd name="T15" fmla="*/ 6 h 76"/>
                  <a:gd name="T16" fmla="*/ 31 w 96"/>
                  <a:gd name="T17" fmla="*/ 14 h 76"/>
                  <a:gd name="T18" fmla="*/ 28 w 96"/>
                  <a:gd name="T19" fmla="*/ 14 h 76"/>
                  <a:gd name="T20" fmla="*/ 17 w 96"/>
                  <a:gd name="T21" fmla="*/ 14 h 76"/>
                  <a:gd name="T22" fmla="*/ 9 w 96"/>
                  <a:gd name="T23" fmla="*/ 14 h 76"/>
                  <a:gd name="T24" fmla="*/ 0 w 96"/>
                  <a:gd name="T25" fmla="*/ 23 h 76"/>
                  <a:gd name="T26" fmla="*/ 0 w 96"/>
                  <a:gd name="T27" fmla="*/ 67 h 76"/>
                  <a:gd name="T28" fmla="*/ 9 w 96"/>
                  <a:gd name="T29" fmla="*/ 76 h 76"/>
                  <a:gd name="T30" fmla="*/ 17 w 96"/>
                  <a:gd name="T31" fmla="*/ 76 h 76"/>
                  <a:gd name="T32" fmla="*/ 28 w 96"/>
                  <a:gd name="T33" fmla="*/ 76 h 76"/>
                  <a:gd name="T34" fmla="*/ 68 w 96"/>
                  <a:gd name="T35" fmla="*/ 76 h 76"/>
                  <a:gd name="T36" fmla="*/ 79 w 96"/>
                  <a:gd name="T37" fmla="*/ 76 h 76"/>
                  <a:gd name="T38" fmla="*/ 87 w 96"/>
                  <a:gd name="T39" fmla="*/ 76 h 76"/>
                  <a:gd name="T40" fmla="*/ 96 w 96"/>
                  <a:gd name="T41" fmla="*/ 67 h 76"/>
                  <a:gd name="T42" fmla="*/ 96 w 96"/>
                  <a:gd name="T43" fmla="*/ 23 h 76"/>
                  <a:gd name="T44" fmla="*/ 87 w 96"/>
                  <a:gd name="T45" fmla="*/ 14 h 76"/>
                  <a:gd name="T46" fmla="*/ 33 w 96"/>
                  <a:gd name="T47" fmla="*/ 18 h 76"/>
                  <a:gd name="T48" fmla="*/ 63 w 96"/>
                  <a:gd name="T49" fmla="*/ 18 h 76"/>
                  <a:gd name="T50" fmla="*/ 66 w 96"/>
                  <a:gd name="T51" fmla="*/ 18 h 76"/>
                  <a:gd name="T52" fmla="*/ 66 w 96"/>
                  <a:gd name="T53" fmla="*/ 72 h 76"/>
                  <a:gd name="T54" fmla="*/ 30 w 96"/>
                  <a:gd name="T55" fmla="*/ 72 h 76"/>
                  <a:gd name="T56" fmla="*/ 30 w 96"/>
                  <a:gd name="T57" fmla="*/ 18 h 76"/>
                  <a:gd name="T58" fmla="*/ 33 w 96"/>
                  <a:gd name="T59" fmla="*/ 18 h 76"/>
                  <a:gd name="T60" fmla="*/ 35 w 96"/>
                  <a:gd name="T61" fmla="*/ 6 h 76"/>
                  <a:gd name="T62" fmla="*/ 37 w 96"/>
                  <a:gd name="T63" fmla="*/ 4 h 76"/>
                  <a:gd name="T64" fmla="*/ 59 w 96"/>
                  <a:gd name="T65" fmla="*/ 4 h 76"/>
                  <a:gd name="T66" fmla="*/ 61 w 96"/>
                  <a:gd name="T67" fmla="*/ 6 h 76"/>
                  <a:gd name="T68" fmla="*/ 61 w 96"/>
                  <a:gd name="T69" fmla="*/ 14 h 76"/>
                  <a:gd name="T70" fmla="*/ 35 w 96"/>
                  <a:gd name="T71" fmla="*/ 14 h 76"/>
                  <a:gd name="T72" fmla="*/ 35 w 96"/>
                  <a:gd name="T73" fmla="*/ 6 h 76"/>
                  <a:gd name="T74" fmla="*/ 5 w 96"/>
                  <a:gd name="T75" fmla="*/ 67 h 76"/>
                  <a:gd name="T76" fmla="*/ 5 w 96"/>
                  <a:gd name="T77" fmla="*/ 23 h 76"/>
                  <a:gd name="T78" fmla="*/ 9 w 96"/>
                  <a:gd name="T79" fmla="*/ 18 h 76"/>
                  <a:gd name="T80" fmla="*/ 15 w 96"/>
                  <a:gd name="T81" fmla="*/ 18 h 76"/>
                  <a:gd name="T82" fmla="*/ 15 w 96"/>
                  <a:gd name="T83" fmla="*/ 72 h 76"/>
                  <a:gd name="T84" fmla="*/ 9 w 96"/>
                  <a:gd name="T85" fmla="*/ 72 h 76"/>
                  <a:gd name="T86" fmla="*/ 5 w 96"/>
                  <a:gd name="T87" fmla="*/ 67 h 76"/>
                  <a:gd name="T88" fmla="*/ 19 w 96"/>
                  <a:gd name="T89" fmla="*/ 72 h 76"/>
                  <a:gd name="T90" fmla="*/ 19 w 96"/>
                  <a:gd name="T91" fmla="*/ 18 h 76"/>
                  <a:gd name="T92" fmla="*/ 25 w 96"/>
                  <a:gd name="T93" fmla="*/ 18 h 76"/>
                  <a:gd name="T94" fmla="*/ 25 w 96"/>
                  <a:gd name="T95" fmla="*/ 72 h 76"/>
                  <a:gd name="T96" fmla="*/ 19 w 96"/>
                  <a:gd name="T97" fmla="*/ 72 h 76"/>
                  <a:gd name="T98" fmla="*/ 70 w 96"/>
                  <a:gd name="T99" fmla="*/ 72 h 76"/>
                  <a:gd name="T100" fmla="*/ 70 w 96"/>
                  <a:gd name="T101" fmla="*/ 18 h 76"/>
                  <a:gd name="T102" fmla="*/ 77 w 96"/>
                  <a:gd name="T103" fmla="*/ 18 h 76"/>
                  <a:gd name="T104" fmla="*/ 77 w 96"/>
                  <a:gd name="T105" fmla="*/ 72 h 76"/>
                  <a:gd name="T106" fmla="*/ 70 w 96"/>
                  <a:gd name="T107" fmla="*/ 72 h 76"/>
                  <a:gd name="T108" fmla="*/ 91 w 96"/>
                  <a:gd name="T109" fmla="*/ 67 h 76"/>
                  <a:gd name="T110" fmla="*/ 87 w 96"/>
                  <a:gd name="T111" fmla="*/ 72 h 76"/>
                  <a:gd name="T112" fmla="*/ 81 w 96"/>
                  <a:gd name="T113" fmla="*/ 72 h 76"/>
                  <a:gd name="T114" fmla="*/ 81 w 96"/>
                  <a:gd name="T115" fmla="*/ 18 h 76"/>
                  <a:gd name="T116" fmla="*/ 87 w 96"/>
                  <a:gd name="T117" fmla="*/ 18 h 76"/>
                  <a:gd name="T118" fmla="*/ 91 w 96"/>
                  <a:gd name="T119" fmla="*/ 23 h 76"/>
                  <a:gd name="T120" fmla="*/ 91 w 96"/>
                  <a:gd name="T121" fmla="*/ 6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76">
                    <a:moveTo>
                      <a:pt x="87" y="14"/>
                    </a:moveTo>
                    <a:cubicBezTo>
                      <a:pt x="79" y="14"/>
                      <a:pt x="79" y="14"/>
                      <a:pt x="79" y="14"/>
                    </a:cubicBezTo>
                    <a:cubicBezTo>
                      <a:pt x="68" y="14"/>
                      <a:pt x="68" y="14"/>
                      <a:pt x="68" y="14"/>
                    </a:cubicBezTo>
                    <a:cubicBezTo>
                      <a:pt x="65" y="14"/>
                      <a:pt x="65" y="14"/>
                      <a:pt x="65" y="14"/>
                    </a:cubicBezTo>
                    <a:cubicBezTo>
                      <a:pt x="65" y="6"/>
                      <a:pt x="65" y="6"/>
                      <a:pt x="65" y="6"/>
                    </a:cubicBezTo>
                    <a:cubicBezTo>
                      <a:pt x="65" y="3"/>
                      <a:pt x="63" y="0"/>
                      <a:pt x="59" y="0"/>
                    </a:cubicBezTo>
                    <a:cubicBezTo>
                      <a:pt x="37" y="0"/>
                      <a:pt x="37" y="0"/>
                      <a:pt x="37" y="0"/>
                    </a:cubicBezTo>
                    <a:cubicBezTo>
                      <a:pt x="33" y="0"/>
                      <a:pt x="31" y="3"/>
                      <a:pt x="31" y="6"/>
                    </a:cubicBezTo>
                    <a:cubicBezTo>
                      <a:pt x="31" y="14"/>
                      <a:pt x="31" y="14"/>
                      <a:pt x="31" y="14"/>
                    </a:cubicBezTo>
                    <a:cubicBezTo>
                      <a:pt x="28" y="14"/>
                      <a:pt x="28" y="14"/>
                      <a:pt x="28" y="14"/>
                    </a:cubicBezTo>
                    <a:cubicBezTo>
                      <a:pt x="17" y="14"/>
                      <a:pt x="17" y="14"/>
                      <a:pt x="17" y="14"/>
                    </a:cubicBezTo>
                    <a:cubicBezTo>
                      <a:pt x="9" y="14"/>
                      <a:pt x="9" y="14"/>
                      <a:pt x="9" y="14"/>
                    </a:cubicBezTo>
                    <a:cubicBezTo>
                      <a:pt x="4" y="14"/>
                      <a:pt x="0" y="18"/>
                      <a:pt x="0" y="23"/>
                    </a:cubicBezTo>
                    <a:cubicBezTo>
                      <a:pt x="0" y="67"/>
                      <a:pt x="0" y="67"/>
                      <a:pt x="0" y="67"/>
                    </a:cubicBezTo>
                    <a:cubicBezTo>
                      <a:pt x="0" y="72"/>
                      <a:pt x="4" y="76"/>
                      <a:pt x="9" y="76"/>
                    </a:cubicBezTo>
                    <a:cubicBezTo>
                      <a:pt x="17" y="76"/>
                      <a:pt x="17" y="76"/>
                      <a:pt x="17" y="76"/>
                    </a:cubicBezTo>
                    <a:cubicBezTo>
                      <a:pt x="28" y="76"/>
                      <a:pt x="28" y="76"/>
                      <a:pt x="28" y="76"/>
                    </a:cubicBezTo>
                    <a:cubicBezTo>
                      <a:pt x="68" y="76"/>
                      <a:pt x="68" y="76"/>
                      <a:pt x="68" y="76"/>
                    </a:cubicBezTo>
                    <a:cubicBezTo>
                      <a:pt x="79" y="76"/>
                      <a:pt x="79" y="76"/>
                      <a:pt x="79" y="76"/>
                    </a:cubicBezTo>
                    <a:cubicBezTo>
                      <a:pt x="87" y="76"/>
                      <a:pt x="87" y="76"/>
                      <a:pt x="87" y="76"/>
                    </a:cubicBezTo>
                    <a:cubicBezTo>
                      <a:pt x="92" y="76"/>
                      <a:pt x="96" y="72"/>
                      <a:pt x="96" y="67"/>
                    </a:cubicBezTo>
                    <a:cubicBezTo>
                      <a:pt x="96" y="23"/>
                      <a:pt x="96" y="23"/>
                      <a:pt x="96" y="23"/>
                    </a:cubicBezTo>
                    <a:cubicBezTo>
                      <a:pt x="96" y="18"/>
                      <a:pt x="92" y="14"/>
                      <a:pt x="87" y="14"/>
                    </a:cubicBezTo>
                    <a:close/>
                    <a:moveTo>
                      <a:pt x="33" y="18"/>
                    </a:moveTo>
                    <a:cubicBezTo>
                      <a:pt x="63" y="18"/>
                      <a:pt x="63" y="18"/>
                      <a:pt x="63" y="18"/>
                    </a:cubicBezTo>
                    <a:cubicBezTo>
                      <a:pt x="66" y="18"/>
                      <a:pt x="66" y="18"/>
                      <a:pt x="66" y="18"/>
                    </a:cubicBezTo>
                    <a:cubicBezTo>
                      <a:pt x="66" y="72"/>
                      <a:pt x="66" y="72"/>
                      <a:pt x="66" y="72"/>
                    </a:cubicBezTo>
                    <a:cubicBezTo>
                      <a:pt x="30" y="72"/>
                      <a:pt x="30" y="72"/>
                      <a:pt x="30" y="72"/>
                    </a:cubicBezTo>
                    <a:cubicBezTo>
                      <a:pt x="30" y="18"/>
                      <a:pt x="30" y="18"/>
                      <a:pt x="30" y="18"/>
                    </a:cubicBezTo>
                    <a:lnTo>
                      <a:pt x="33" y="18"/>
                    </a:lnTo>
                    <a:close/>
                    <a:moveTo>
                      <a:pt x="35" y="6"/>
                    </a:moveTo>
                    <a:cubicBezTo>
                      <a:pt x="35" y="5"/>
                      <a:pt x="36" y="4"/>
                      <a:pt x="37" y="4"/>
                    </a:cubicBezTo>
                    <a:cubicBezTo>
                      <a:pt x="59" y="4"/>
                      <a:pt x="59" y="4"/>
                      <a:pt x="59" y="4"/>
                    </a:cubicBezTo>
                    <a:cubicBezTo>
                      <a:pt x="60" y="4"/>
                      <a:pt x="61" y="5"/>
                      <a:pt x="61" y="6"/>
                    </a:cubicBezTo>
                    <a:cubicBezTo>
                      <a:pt x="61" y="14"/>
                      <a:pt x="61" y="14"/>
                      <a:pt x="61" y="14"/>
                    </a:cubicBezTo>
                    <a:cubicBezTo>
                      <a:pt x="35" y="14"/>
                      <a:pt x="35" y="14"/>
                      <a:pt x="35" y="14"/>
                    </a:cubicBezTo>
                    <a:lnTo>
                      <a:pt x="35" y="6"/>
                    </a:lnTo>
                    <a:close/>
                    <a:moveTo>
                      <a:pt x="5" y="67"/>
                    </a:moveTo>
                    <a:cubicBezTo>
                      <a:pt x="5" y="23"/>
                      <a:pt x="5" y="23"/>
                      <a:pt x="5" y="23"/>
                    </a:cubicBezTo>
                    <a:cubicBezTo>
                      <a:pt x="5" y="20"/>
                      <a:pt x="7" y="18"/>
                      <a:pt x="9" y="18"/>
                    </a:cubicBezTo>
                    <a:cubicBezTo>
                      <a:pt x="15" y="18"/>
                      <a:pt x="15" y="18"/>
                      <a:pt x="15" y="18"/>
                    </a:cubicBezTo>
                    <a:cubicBezTo>
                      <a:pt x="15" y="72"/>
                      <a:pt x="15" y="72"/>
                      <a:pt x="15" y="72"/>
                    </a:cubicBezTo>
                    <a:cubicBezTo>
                      <a:pt x="9" y="72"/>
                      <a:pt x="9" y="72"/>
                      <a:pt x="9" y="72"/>
                    </a:cubicBezTo>
                    <a:cubicBezTo>
                      <a:pt x="7" y="72"/>
                      <a:pt x="5" y="70"/>
                      <a:pt x="5" y="67"/>
                    </a:cubicBezTo>
                    <a:close/>
                    <a:moveTo>
                      <a:pt x="19" y="72"/>
                    </a:moveTo>
                    <a:cubicBezTo>
                      <a:pt x="19" y="18"/>
                      <a:pt x="19" y="18"/>
                      <a:pt x="19" y="18"/>
                    </a:cubicBezTo>
                    <a:cubicBezTo>
                      <a:pt x="25" y="18"/>
                      <a:pt x="25" y="18"/>
                      <a:pt x="25" y="18"/>
                    </a:cubicBezTo>
                    <a:cubicBezTo>
                      <a:pt x="25" y="72"/>
                      <a:pt x="25" y="72"/>
                      <a:pt x="25" y="72"/>
                    </a:cubicBezTo>
                    <a:lnTo>
                      <a:pt x="19" y="72"/>
                    </a:lnTo>
                    <a:close/>
                    <a:moveTo>
                      <a:pt x="70" y="72"/>
                    </a:moveTo>
                    <a:cubicBezTo>
                      <a:pt x="70" y="18"/>
                      <a:pt x="70" y="18"/>
                      <a:pt x="70" y="18"/>
                    </a:cubicBezTo>
                    <a:cubicBezTo>
                      <a:pt x="77" y="18"/>
                      <a:pt x="77" y="18"/>
                      <a:pt x="77" y="18"/>
                    </a:cubicBezTo>
                    <a:cubicBezTo>
                      <a:pt x="77" y="72"/>
                      <a:pt x="77" y="72"/>
                      <a:pt x="77" y="72"/>
                    </a:cubicBezTo>
                    <a:lnTo>
                      <a:pt x="70" y="72"/>
                    </a:lnTo>
                    <a:close/>
                    <a:moveTo>
                      <a:pt x="91" y="67"/>
                    </a:moveTo>
                    <a:cubicBezTo>
                      <a:pt x="91" y="70"/>
                      <a:pt x="89" y="72"/>
                      <a:pt x="87" y="72"/>
                    </a:cubicBezTo>
                    <a:cubicBezTo>
                      <a:pt x="81" y="72"/>
                      <a:pt x="81" y="72"/>
                      <a:pt x="81" y="72"/>
                    </a:cubicBezTo>
                    <a:cubicBezTo>
                      <a:pt x="81" y="18"/>
                      <a:pt x="81" y="18"/>
                      <a:pt x="81" y="18"/>
                    </a:cubicBezTo>
                    <a:cubicBezTo>
                      <a:pt x="87" y="18"/>
                      <a:pt x="87" y="18"/>
                      <a:pt x="87" y="18"/>
                    </a:cubicBezTo>
                    <a:cubicBezTo>
                      <a:pt x="89" y="18"/>
                      <a:pt x="91" y="20"/>
                      <a:pt x="91" y="23"/>
                    </a:cubicBezTo>
                    <a:lnTo>
                      <a:pt x="91" y="6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9" name="Freeform 230">
                <a:extLst>
                  <a:ext uri="{FF2B5EF4-FFF2-40B4-BE49-F238E27FC236}">
                    <a16:creationId xmlns:a16="http://schemas.microsoft.com/office/drawing/2014/main" id="{5F308F65-C2C4-490D-9309-B72E70112147}"/>
                  </a:ext>
                </a:extLst>
              </p:cNvPr>
              <p:cNvSpPr>
                <a:spLocks noEditPoints="1"/>
              </p:cNvSpPr>
              <p:nvPr userDrawn="1"/>
            </p:nvSpPr>
            <p:spPr bwMode="auto">
              <a:xfrm>
                <a:off x="1959" y="2486"/>
                <a:ext cx="114" cy="115"/>
              </a:xfrm>
              <a:custGeom>
                <a:avLst/>
                <a:gdLst>
                  <a:gd name="T0" fmla="*/ 107 w 107"/>
                  <a:gd name="T1" fmla="*/ 54 h 108"/>
                  <a:gd name="T2" fmla="*/ 100 w 107"/>
                  <a:gd name="T3" fmla="*/ 27 h 108"/>
                  <a:gd name="T4" fmla="*/ 7 w 107"/>
                  <a:gd name="T5" fmla="*/ 27 h 108"/>
                  <a:gd name="T6" fmla="*/ 0 w 107"/>
                  <a:gd name="T7" fmla="*/ 54 h 108"/>
                  <a:gd name="T8" fmla="*/ 0 w 107"/>
                  <a:gd name="T9" fmla="*/ 54 h 108"/>
                  <a:gd name="T10" fmla="*/ 54 w 107"/>
                  <a:gd name="T11" fmla="*/ 108 h 108"/>
                  <a:gd name="T12" fmla="*/ 100 w 107"/>
                  <a:gd name="T13" fmla="*/ 80 h 108"/>
                  <a:gd name="T14" fmla="*/ 23 w 107"/>
                  <a:gd name="T15" fmla="*/ 56 h 108"/>
                  <a:gd name="T16" fmla="*/ 11 w 107"/>
                  <a:gd name="T17" fmla="*/ 77 h 108"/>
                  <a:gd name="T18" fmla="*/ 11 w 107"/>
                  <a:gd name="T19" fmla="*/ 31 h 108"/>
                  <a:gd name="T20" fmla="*/ 23 w 107"/>
                  <a:gd name="T21" fmla="*/ 51 h 108"/>
                  <a:gd name="T22" fmla="*/ 11 w 107"/>
                  <a:gd name="T23" fmla="*/ 31 h 108"/>
                  <a:gd name="T24" fmla="*/ 84 w 107"/>
                  <a:gd name="T25" fmla="*/ 51 h 108"/>
                  <a:gd name="T26" fmla="*/ 96 w 107"/>
                  <a:gd name="T27" fmla="*/ 31 h 108"/>
                  <a:gd name="T28" fmla="*/ 79 w 107"/>
                  <a:gd name="T29" fmla="*/ 51 h 108"/>
                  <a:gd name="T30" fmla="*/ 56 w 107"/>
                  <a:gd name="T31" fmla="*/ 31 h 108"/>
                  <a:gd name="T32" fmla="*/ 79 w 107"/>
                  <a:gd name="T33" fmla="*/ 51 h 108"/>
                  <a:gd name="T34" fmla="*/ 56 w 107"/>
                  <a:gd name="T35" fmla="*/ 6 h 108"/>
                  <a:gd name="T36" fmla="*/ 56 w 107"/>
                  <a:gd name="T37" fmla="*/ 26 h 108"/>
                  <a:gd name="T38" fmla="*/ 51 w 107"/>
                  <a:gd name="T39" fmla="*/ 26 h 108"/>
                  <a:gd name="T40" fmla="*/ 51 w 107"/>
                  <a:gd name="T41" fmla="*/ 6 h 108"/>
                  <a:gd name="T42" fmla="*/ 51 w 107"/>
                  <a:gd name="T43" fmla="*/ 51 h 108"/>
                  <a:gd name="T44" fmla="*/ 33 w 107"/>
                  <a:gd name="T45" fmla="*/ 31 h 108"/>
                  <a:gd name="T46" fmla="*/ 29 w 107"/>
                  <a:gd name="T47" fmla="*/ 56 h 108"/>
                  <a:gd name="T48" fmla="*/ 51 w 107"/>
                  <a:gd name="T49" fmla="*/ 77 h 108"/>
                  <a:gd name="T50" fmla="*/ 29 w 107"/>
                  <a:gd name="T51" fmla="*/ 56 h 108"/>
                  <a:gd name="T52" fmla="*/ 51 w 107"/>
                  <a:gd name="T53" fmla="*/ 101 h 108"/>
                  <a:gd name="T54" fmla="*/ 51 w 107"/>
                  <a:gd name="T55" fmla="*/ 82 h 108"/>
                  <a:gd name="T56" fmla="*/ 56 w 107"/>
                  <a:gd name="T57" fmla="*/ 82 h 108"/>
                  <a:gd name="T58" fmla="*/ 56 w 107"/>
                  <a:gd name="T59" fmla="*/ 102 h 108"/>
                  <a:gd name="T60" fmla="*/ 56 w 107"/>
                  <a:gd name="T61" fmla="*/ 56 h 108"/>
                  <a:gd name="T62" fmla="*/ 75 w 107"/>
                  <a:gd name="T63" fmla="*/ 77 h 108"/>
                  <a:gd name="T64" fmla="*/ 84 w 107"/>
                  <a:gd name="T65" fmla="*/ 56 h 108"/>
                  <a:gd name="T66" fmla="*/ 96 w 107"/>
                  <a:gd name="T67" fmla="*/ 77 h 108"/>
                  <a:gd name="T68" fmla="*/ 84 w 107"/>
                  <a:gd name="T69" fmla="*/ 56 h 108"/>
                  <a:gd name="T70" fmla="*/ 78 w 107"/>
                  <a:gd name="T71" fmla="*/ 26 h 108"/>
                  <a:gd name="T72" fmla="*/ 93 w 107"/>
                  <a:gd name="T73" fmla="*/ 26 h 108"/>
                  <a:gd name="T74" fmla="*/ 30 w 107"/>
                  <a:gd name="T75" fmla="*/ 26 h 108"/>
                  <a:gd name="T76" fmla="*/ 43 w 107"/>
                  <a:gd name="T77" fmla="*/ 7 h 108"/>
                  <a:gd name="T78" fmla="*/ 30 w 107"/>
                  <a:gd name="T79" fmla="*/ 82 h 108"/>
                  <a:gd name="T80" fmla="*/ 14 w 107"/>
                  <a:gd name="T81" fmla="*/ 82 h 108"/>
                  <a:gd name="T82" fmla="*/ 78 w 107"/>
                  <a:gd name="T83" fmla="*/ 82 h 108"/>
                  <a:gd name="T84" fmla="*/ 65 w 107"/>
                  <a:gd name="T85"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108">
                    <a:moveTo>
                      <a:pt x="100" y="80"/>
                    </a:moveTo>
                    <a:cubicBezTo>
                      <a:pt x="105" y="73"/>
                      <a:pt x="107" y="64"/>
                      <a:pt x="107" y="54"/>
                    </a:cubicBezTo>
                    <a:cubicBezTo>
                      <a:pt x="107" y="44"/>
                      <a:pt x="105" y="35"/>
                      <a:pt x="100" y="27"/>
                    </a:cubicBezTo>
                    <a:cubicBezTo>
                      <a:pt x="100" y="27"/>
                      <a:pt x="100" y="27"/>
                      <a:pt x="100" y="27"/>
                    </a:cubicBezTo>
                    <a:cubicBezTo>
                      <a:pt x="91" y="11"/>
                      <a:pt x="73" y="0"/>
                      <a:pt x="54" y="0"/>
                    </a:cubicBezTo>
                    <a:cubicBezTo>
                      <a:pt x="34" y="0"/>
                      <a:pt x="17" y="11"/>
                      <a:pt x="7" y="27"/>
                    </a:cubicBezTo>
                    <a:cubicBezTo>
                      <a:pt x="7" y="27"/>
                      <a:pt x="7" y="27"/>
                      <a:pt x="7" y="27"/>
                    </a:cubicBezTo>
                    <a:cubicBezTo>
                      <a:pt x="2" y="35"/>
                      <a:pt x="0" y="44"/>
                      <a:pt x="0" y="54"/>
                    </a:cubicBezTo>
                    <a:cubicBezTo>
                      <a:pt x="0" y="54"/>
                      <a:pt x="0" y="54"/>
                      <a:pt x="0" y="54"/>
                    </a:cubicBezTo>
                    <a:cubicBezTo>
                      <a:pt x="0" y="54"/>
                      <a:pt x="0" y="54"/>
                      <a:pt x="0" y="54"/>
                    </a:cubicBezTo>
                    <a:cubicBezTo>
                      <a:pt x="0" y="54"/>
                      <a:pt x="0" y="54"/>
                      <a:pt x="0" y="54"/>
                    </a:cubicBezTo>
                    <a:cubicBezTo>
                      <a:pt x="0" y="84"/>
                      <a:pt x="24" y="108"/>
                      <a:pt x="54" y="108"/>
                    </a:cubicBezTo>
                    <a:cubicBezTo>
                      <a:pt x="73" y="108"/>
                      <a:pt x="91" y="97"/>
                      <a:pt x="100" y="81"/>
                    </a:cubicBezTo>
                    <a:cubicBezTo>
                      <a:pt x="100" y="81"/>
                      <a:pt x="100" y="81"/>
                      <a:pt x="100" y="80"/>
                    </a:cubicBezTo>
                    <a:close/>
                    <a:moveTo>
                      <a:pt x="5" y="56"/>
                    </a:moveTo>
                    <a:cubicBezTo>
                      <a:pt x="23" y="56"/>
                      <a:pt x="23" y="56"/>
                      <a:pt x="23" y="56"/>
                    </a:cubicBezTo>
                    <a:cubicBezTo>
                      <a:pt x="24" y="64"/>
                      <a:pt x="25" y="70"/>
                      <a:pt x="27" y="77"/>
                    </a:cubicBezTo>
                    <a:cubicBezTo>
                      <a:pt x="11" y="77"/>
                      <a:pt x="11" y="77"/>
                      <a:pt x="11" y="77"/>
                    </a:cubicBezTo>
                    <a:cubicBezTo>
                      <a:pt x="8" y="71"/>
                      <a:pt x="6" y="64"/>
                      <a:pt x="5" y="56"/>
                    </a:cubicBezTo>
                    <a:close/>
                    <a:moveTo>
                      <a:pt x="11" y="31"/>
                    </a:moveTo>
                    <a:cubicBezTo>
                      <a:pt x="27" y="31"/>
                      <a:pt x="27" y="31"/>
                      <a:pt x="27" y="31"/>
                    </a:cubicBezTo>
                    <a:cubicBezTo>
                      <a:pt x="25" y="37"/>
                      <a:pt x="24" y="44"/>
                      <a:pt x="23" y="51"/>
                    </a:cubicBezTo>
                    <a:cubicBezTo>
                      <a:pt x="5" y="51"/>
                      <a:pt x="5" y="51"/>
                      <a:pt x="5" y="51"/>
                    </a:cubicBezTo>
                    <a:cubicBezTo>
                      <a:pt x="6" y="44"/>
                      <a:pt x="8" y="37"/>
                      <a:pt x="11" y="31"/>
                    </a:cubicBezTo>
                    <a:close/>
                    <a:moveTo>
                      <a:pt x="102" y="51"/>
                    </a:moveTo>
                    <a:cubicBezTo>
                      <a:pt x="84" y="51"/>
                      <a:pt x="84" y="51"/>
                      <a:pt x="84" y="51"/>
                    </a:cubicBezTo>
                    <a:cubicBezTo>
                      <a:pt x="84" y="44"/>
                      <a:pt x="83" y="37"/>
                      <a:pt x="80" y="31"/>
                    </a:cubicBezTo>
                    <a:cubicBezTo>
                      <a:pt x="96" y="31"/>
                      <a:pt x="96" y="31"/>
                      <a:pt x="96" y="31"/>
                    </a:cubicBezTo>
                    <a:cubicBezTo>
                      <a:pt x="100" y="37"/>
                      <a:pt x="102" y="44"/>
                      <a:pt x="102" y="51"/>
                    </a:cubicBezTo>
                    <a:close/>
                    <a:moveTo>
                      <a:pt x="79" y="51"/>
                    </a:moveTo>
                    <a:cubicBezTo>
                      <a:pt x="56" y="51"/>
                      <a:pt x="56" y="51"/>
                      <a:pt x="56" y="51"/>
                    </a:cubicBezTo>
                    <a:cubicBezTo>
                      <a:pt x="56" y="31"/>
                      <a:pt x="56" y="31"/>
                      <a:pt x="56" y="31"/>
                    </a:cubicBezTo>
                    <a:cubicBezTo>
                      <a:pt x="75" y="31"/>
                      <a:pt x="75" y="31"/>
                      <a:pt x="75" y="31"/>
                    </a:cubicBezTo>
                    <a:cubicBezTo>
                      <a:pt x="77" y="37"/>
                      <a:pt x="79" y="44"/>
                      <a:pt x="79" y="51"/>
                    </a:cubicBezTo>
                    <a:close/>
                    <a:moveTo>
                      <a:pt x="56" y="26"/>
                    </a:moveTo>
                    <a:cubicBezTo>
                      <a:pt x="56" y="6"/>
                      <a:pt x="56" y="6"/>
                      <a:pt x="56" y="6"/>
                    </a:cubicBezTo>
                    <a:cubicBezTo>
                      <a:pt x="63" y="12"/>
                      <a:pt x="68" y="18"/>
                      <a:pt x="72" y="26"/>
                    </a:cubicBezTo>
                    <a:lnTo>
                      <a:pt x="56" y="26"/>
                    </a:lnTo>
                    <a:close/>
                    <a:moveTo>
                      <a:pt x="51" y="6"/>
                    </a:moveTo>
                    <a:cubicBezTo>
                      <a:pt x="51" y="26"/>
                      <a:pt x="51" y="26"/>
                      <a:pt x="51" y="26"/>
                    </a:cubicBezTo>
                    <a:cubicBezTo>
                      <a:pt x="35" y="26"/>
                      <a:pt x="35" y="26"/>
                      <a:pt x="35" y="26"/>
                    </a:cubicBezTo>
                    <a:cubicBezTo>
                      <a:pt x="39" y="18"/>
                      <a:pt x="44" y="12"/>
                      <a:pt x="51" y="6"/>
                    </a:cubicBezTo>
                    <a:close/>
                    <a:moveTo>
                      <a:pt x="51" y="31"/>
                    </a:moveTo>
                    <a:cubicBezTo>
                      <a:pt x="51" y="51"/>
                      <a:pt x="51" y="51"/>
                      <a:pt x="51" y="51"/>
                    </a:cubicBezTo>
                    <a:cubicBezTo>
                      <a:pt x="29" y="51"/>
                      <a:pt x="29" y="51"/>
                      <a:pt x="29" y="51"/>
                    </a:cubicBezTo>
                    <a:cubicBezTo>
                      <a:pt x="29" y="44"/>
                      <a:pt x="30" y="37"/>
                      <a:pt x="33" y="31"/>
                    </a:cubicBezTo>
                    <a:lnTo>
                      <a:pt x="51" y="31"/>
                    </a:lnTo>
                    <a:close/>
                    <a:moveTo>
                      <a:pt x="29" y="56"/>
                    </a:moveTo>
                    <a:cubicBezTo>
                      <a:pt x="51" y="56"/>
                      <a:pt x="51" y="56"/>
                      <a:pt x="51" y="56"/>
                    </a:cubicBezTo>
                    <a:cubicBezTo>
                      <a:pt x="51" y="77"/>
                      <a:pt x="51" y="77"/>
                      <a:pt x="51" y="77"/>
                    </a:cubicBezTo>
                    <a:cubicBezTo>
                      <a:pt x="33" y="77"/>
                      <a:pt x="33" y="77"/>
                      <a:pt x="33" y="77"/>
                    </a:cubicBezTo>
                    <a:cubicBezTo>
                      <a:pt x="30" y="70"/>
                      <a:pt x="29" y="64"/>
                      <a:pt x="29" y="56"/>
                    </a:cubicBezTo>
                    <a:close/>
                    <a:moveTo>
                      <a:pt x="51" y="82"/>
                    </a:moveTo>
                    <a:cubicBezTo>
                      <a:pt x="51" y="101"/>
                      <a:pt x="51" y="101"/>
                      <a:pt x="51" y="101"/>
                    </a:cubicBezTo>
                    <a:cubicBezTo>
                      <a:pt x="44" y="96"/>
                      <a:pt x="39" y="89"/>
                      <a:pt x="35" y="82"/>
                    </a:cubicBezTo>
                    <a:lnTo>
                      <a:pt x="51" y="82"/>
                    </a:lnTo>
                    <a:close/>
                    <a:moveTo>
                      <a:pt x="56" y="102"/>
                    </a:moveTo>
                    <a:cubicBezTo>
                      <a:pt x="56" y="82"/>
                      <a:pt x="56" y="82"/>
                      <a:pt x="56" y="82"/>
                    </a:cubicBezTo>
                    <a:cubicBezTo>
                      <a:pt x="72" y="82"/>
                      <a:pt x="72" y="82"/>
                      <a:pt x="72" y="82"/>
                    </a:cubicBezTo>
                    <a:cubicBezTo>
                      <a:pt x="68" y="90"/>
                      <a:pt x="63" y="96"/>
                      <a:pt x="56" y="102"/>
                    </a:cubicBezTo>
                    <a:close/>
                    <a:moveTo>
                      <a:pt x="56" y="77"/>
                    </a:moveTo>
                    <a:cubicBezTo>
                      <a:pt x="56" y="56"/>
                      <a:pt x="56" y="56"/>
                      <a:pt x="56" y="56"/>
                    </a:cubicBezTo>
                    <a:cubicBezTo>
                      <a:pt x="79" y="56"/>
                      <a:pt x="79" y="56"/>
                      <a:pt x="79" y="56"/>
                    </a:cubicBezTo>
                    <a:cubicBezTo>
                      <a:pt x="79" y="64"/>
                      <a:pt x="77" y="70"/>
                      <a:pt x="75" y="77"/>
                    </a:cubicBezTo>
                    <a:lnTo>
                      <a:pt x="56" y="77"/>
                    </a:lnTo>
                    <a:close/>
                    <a:moveTo>
                      <a:pt x="84" y="56"/>
                    </a:moveTo>
                    <a:cubicBezTo>
                      <a:pt x="102" y="56"/>
                      <a:pt x="102" y="56"/>
                      <a:pt x="102" y="56"/>
                    </a:cubicBezTo>
                    <a:cubicBezTo>
                      <a:pt x="102" y="64"/>
                      <a:pt x="100" y="71"/>
                      <a:pt x="96" y="77"/>
                    </a:cubicBezTo>
                    <a:cubicBezTo>
                      <a:pt x="80" y="77"/>
                      <a:pt x="80" y="77"/>
                      <a:pt x="80" y="77"/>
                    </a:cubicBezTo>
                    <a:cubicBezTo>
                      <a:pt x="83" y="70"/>
                      <a:pt x="84" y="64"/>
                      <a:pt x="84" y="56"/>
                    </a:cubicBezTo>
                    <a:close/>
                    <a:moveTo>
                      <a:pt x="93" y="26"/>
                    </a:moveTo>
                    <a:cubicBezTo>
                      <a:pt x="78" y="26"/>
                      <a:pt x="78" y="26"/>
                      <a:pt x="78" y="26"/>
                    </a:cubicBezTo>
                    <a:cubicBezTo>
                      <a:pt x="75" y="19"/>
                      <a:pt x="70" y="12"/>
                      <a:pt x="65" y="7"/>
                    </a:cubicBezTo>
                    <a:cubicBezTo>
                      <a:pt x="76" y="9"/>
                      <a:pt x="86" y="16"/>
                      <a:pt x="93" y="26"/>
                    </a:cubicBezTo>
                    <a:close/>
                    <a:moveTo>
                      <a:pt x="43" y="7"/>
                    </a:moveTo>
                    <a:cubicBezTo>
                      <a:pt x="37" y="12"/>
                      <a:pt x="33" y="19"/>
                      <a:pt x="30" y="26"/>
                    </a:cubicBezTo>
                    <a:cubicBezTo>
                      <a:pt x="14" y="26"/>
                      <a:pt x="14" y="26"/>
                      <a:pt x="14" y="26"/>
                    </a:cubicBezTo>
                    <a:cubicBezTo>
                      <a:pt x="21" y="16"/>
                      <a:pt x="31" y="9"/>
                      <a:pt x="43" y="7"/>
                    </a:cubicBezTo>
                    <a:close/>
                    <a:moveTo>
                      <a:pt x="14" y="82"/>
                    </a:moveTo>
                    <a:cubicBezTo>
                      <a:pt x="30" y="82"/>
                      <a:pt x="30" y="82"/>
                      <a:pt x="30" y="82"/>
                    </a:cubicBezTo>
                    <a:cubicBezTo>
                      <a:pt x="33" y="89"/>
                      <a:pt x="37" y="96"/>
                      <a:pt x="43" y="101"/>
                    </a:cubicBezTo>
                    <a:cubicBezTo>
                      <a:pt x="31" y="99"/>
                      <a:pt x="21" y="92"/>
                      <a:pt x="14" y="82"/>
                    </a:cubicBezTo>
                    <a:close/>
                    <a:moveTo>
                      <a:pt x="65" y="101"/>
                    </a:moveTo>
                    <a:cubicBezTo>
                      <a:pt x="70" y="96"/>
                      <a:pt x="75" y="89"/>
                      <a:pt x="78" y="82"/>
                    </a:cubicBezTo>
                    <a:cubicBezTo>
                      <a:pt x="93" y="82"/>
                      <a:pt x="93" y="82"/>
                      <a:pt x="93" y="82"/>
                    </a:cubicBezTo>
                    <a:cubicBezTo>
                      <a:pt x="86" y="92"/>
                      <a:pt x="76" y="99"/>
                      <a:pt x="65" y="10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0" name="Freeform 231">
                <a:extLst>
                  <a:ext uri="{FF2B5EF4-FFF2-40B4-BE49-F238E27FC236}">
                    <a16:creationId xmlns:a16="http://schemas.microsoft.com/office/drawing/2014/main" id="{9AB30200-6C49-445B-B43D-D3303A7CD8C9}"/>
                  </a:ext>
                </a:extLst>
              </p:cNvPr>
              <p:cNvSpPr>
                <a:spLocks noEditPoints="1"/>
              </p:cNvSpPr>
              <p:nvPr userDrawn="1"/>
            </p:nvSpPr>
            <p:spPr bwMode="auto">
              <a:xfrm>
                <a:off x="5460" y="2917"/>
                <a:ext cx="198" cy="198"/>
              </a:xfrm>
              <a:custGeom>
                <a:avLst/>
                <a:gdLst>
                  <a:gd name="T0" fmla="*/ 185 w 185"/>
                  <a:gd name="T1" fmla="*/ 93 h 185"/>
                  <a:gd name="T2" fmla="*/ 172 w 185"/>
                  <a:gd name="T3" fmla="*/ 46 h 185"/>
                  <a:gd name="T4" fmla="*/ 13 w 185"/>
                  <a:gd name="T5" fmla="*/ 46 h 185"/>
                  <a:gd name="T6" fmla="*/ 0 w 185"/>
                  <a:gd name="T7" fmla="*/ 92 h 185"/>
                  <a:gd name="T8" fmla="*/ 0 w 185"/>
                  <a:gd name="T9" fmla="*/ 92 h 185"/>
                  <a:gd name="T10" fmla="*/ 92 w 185"/>
                  <a:gd name="T11" fmla="*/ 185 h 185"/>
                  <a:gd name="T12" fmla="*/ 173 w 185"/>
                  <a:gd name="T13" fmla="*/ 138 h 185"/>
                  <a:gd name="T14" fmla="*/ 40 w 185"/>
                  <a:gd name="T15" fmla="*/ 97 h 185"/>
                  <a:gd name="T16" fmla="*/ 19 w 185"/>
                  <a:gd name="T17" fmla="*/ 132 h 185"/>
                  <a:gd name="T18" fmla="*/ 19 w 185"/>
                  <a:gd name="T19" fmla="*/ 53 h 185"/>
                  <a:gd name="T20" fmla="*/ 40 w 185"/>
                  <a:gd name="T21" fmla="*/ 88 h 185"/>
                  <a:gd name="T22" fmla="*/ 19 w 185"/>
                  <a:gd name="T23" fmla="*/ 53 h 185"/>
                  <a:gd name="T24" fmla="*/ 145 w 185"/>
                  <a:gd name="T25" fmla="*/ 88 h 185"/>
                  <a:gd name="T26" fmla="*/ 166 w 185"/>
                  <a:gd name="T27" fmla="*/ 53 h 185"/>
                  <a:gd name="T28" fmla="*/ 136 w 185"/>
                  <a:gd name="T29" fmla="*/ 88 h 185"/>
                  <a:gd name="T30" fmla="*/ 97 w 185"/>
                  <a:gd name="T31" fmla="*/ 53 h 185"/>
                  <a:gd name="T32" fmla="*/ 136 w 185"/>
                  <a:gd name="T33" fmla="*/ 88 h 185"/>
                  <a:gd name="T34" fmla="*/ 97 w 185"/>
                  <a:gd name="T35" fmla="*/ 10 h 185"/>
                  <a:gd name="T36" fmla="*/ 97 w 185"/>
                  <a:gd name="T37" fmla="*/ 44 h 185"/>
                  <a:gd name="T38" fmla="*/ 88 w 185"/>
                  <a:gd name="T39" fmla="*/ 44 h 185"/>
                  <a:gd name="T40" fmla="*/ 88 w 185"/>
                  <a:gd name="T41" fmla="*/ 11 h 185"/>
                  <a:gd name="T42" fmla="*/ 88 w 185"/>
                  <a:gd name="T43" fmla="*/ 88 h 185"/>
                  <a:gd name="T44" fmla="*/ 57 w 185"/>
                  <a:gd name="T45" fmla="*/ 53 h 185"/>
                  <a:gd name="T46" fmla="*/ 49 w 185"/>
                  <a:gd name="T47" fmla="*/ 97 h 185"/>
                  <a:gd name="T48" fmla="*/ 88 w 185"/>
                  <a:gd name="T49" fmla="*/ 132 h 185"/>
                  <a:gd name="T50" fmla="*/ 49 w 185"/>
                  <a:gd name="T51" fmla="*/ 97 h 185"/>
                  <a:gd name="T52" fmla="*/ 88 w 185"/>
                  <a:gd name="T53" fmla="*/ 174 h 185"/>
                  <a:gd name="T54" fmla="*/ 88 w 185"/>
                  <a:gd name="T55" fmla="*/ 141 h 185"/>
                  <a:gd name="T56" fmla="*/ 97 w 185"/>
                  <a:gd name="T57" fmla="*/ 141 h 185"/>
                  <a:gd name="T58" fmla="*/ 97 w 185"/>
                  <a:gd name="T59" fmla="*/ 175 h 185"/>
                  <a:gd name="T60" fmla="*/ 97 w 185"/>
                  <a:gd name="T61" fmla="*/ 97 h 185"/>
                  <a:gd name="T62" fmla="*/ 129 w 185"/>
                  <a:gd name="T63" fmla="*/ 132 h 185"/>
                  <a:gd name="T64" fmla="*/ 145 w 185"/>
                  <a:gd name="T65" fmla="*/ 97 h 185"/>
                  <a:gd name="T66" fmla="*/ 166 w 185"/>
                  <a:gd name="T67" fmla="*/ 132 h 185"/>
                  <a:gd name="T68" fmla="*/ 145 w 185"/>
                  <a:gd name="T69" fmla="*/ 97 h 185"/>
                  <a:gd name="T70" fmla="*/ 135 w 185"/>
                  <a:gd name="T71" fmla="*/ 44 h 185"/>
                  <a:gd name="T72" fmla="*/ 161 w 185"/>
                  <a:gd name="T73" fmla="*/ 44 h 185"/>
                  <a:gd name="T74" fmla="*/ 51 w 185"/>
                  <a:gd name="T75" fmla="*/ 44 h 185"/>
                  <a:gd name="T76" fmla="*/ 74 w 185"/>
                  <a:gd name="T77" fmla="*/ 11 h 185"/>
                  <a:gd name="T78" fmla="*/ 51 w 185"/>
                  <a:gd name="T79" fmla="*/ 141 h 185"/>
                  <a:gd name="T80" fmla="*/ 24 w 185"/>
                  <a:gd name="T81" fmla="*/ 141 h 185"/>
                  <a:gd name="T82" fmla="*/ 135 w 185"/>
                  <a:gd name="T83" fmla="*/ 141 h 185"/>
                  <a:gd name="T84" fmla="*/ 111 w 185"/>
                  <a:gd name="T85" fmla="*/ 17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185">
                    <a:moveTo>
                      <a:pt x="173" y="138"/>
                    </a:moveTo>
                    <a:cubicBezTo>
                      <a:pt x="181" y="125"/>
                      <a:pt x="185" y="109"/>
                      <a:pt x="185" y="93"/>
                    </a:cubicBezTo>
                    <a:cubicBezTo>
                      <a:pt x="185" y="76"/>
                      <a:pt x="181" y="60"/>
                      <a:pt x="173" y="47"/>
                    </a:cubicBezTo>
                    <a:cubicBezTo>
                      <a:pt x="173" y="47"/>
                      <a:pt x="173" y="46"/>
                      <a:pt x="172" y="46"/>
                    </a:cubicBezTo>
                    <a:cubicBezTo>
                      <a:pt x="156" y="18"/>
                      <a:pt x="126" y="0"/>
                      <a:pt x="92" y="0"/>
                    </a:cubicBezTo>
                    <a:cubicBezTo>
                      <a:pt x="58" y="0"/>
                      <a:pt x="29" y="18"/>
                      <a:pt x="13" y="46"/>
                    </a:cubicBezTo>
                    <a:cubicBezTo>
                      <a:pt x="12" y="46"/>
                      <a:pt x="12" y="47"/>
                      <a:pt x="12" y="47"/>
                    </a:cubicBezTo>
                    <a:cubicBezTo>
                      <a:pt x="4" y="60"/>
                      <a:pt x="0" y="76"/>
                      <a:pt x="0" y="92"/>
                    </a:cubicBezTo>
                    <a:cubicBezTo>
                      <a:pt x="0" y="92"/>
                      <a:pt x="0" y="92"/>
                      <a:pt x="0" y="92"/>
                    </a:cubicBezTo>
                    <a:cubicBezTo>
                      <a:pt x="0" y="92"/>
                      <a:pt x="0" y="92"/>
                      <a:pt x="0" y="92"/>
                    </a:cubicBezTo>
                    <a:cubicBezTo>
                      <a:pt x="0" y="93"/>
                      <a:pt x="0" y="93"/>
                      <a:pt x="0" y="93"/>
                    </a:cubicBezTo>
                    <a:cubicBezTo>
                      <a:pt x="0" y="144"/>
                      <a:pt x="41" y="185"/>
                      <a:pt x="92" y="185"/>
                    </a:cubicBezTo>
                    <a:cubicBezTo>
                      <a:pt x="126" y="185"/>
                      <a:pt x="156" y="167"/>
                      <a:pt x="172" y="139"/>
                    </a:cubicBezTo>
                    <a:cubicBezTo>
                      <a:pt x="173" y="139"/>
                      <a:pt x="173" y="139"/>
                      <a:pt x="173" y="138"/>
                    </a:cubicBezTo>
                    <a:close/>
                    <a:moveTo>
                      <a:pt x="9" y="97"/>
                    </a:moveTo>
                    <a:cubicBezTo>
                      <a:pt x="40" y="97"/>
                      <a:pt x="40" y="97"/>
                      <a:pt x="40" y="97"/>
                    </a:cubicBezTo>
                    <a:cubicBezTo>
                      <a:pt x="41" y="109"/>
                      <a:pt x="43" y="121"/>
                      <a:pt x="47" y="132"/>
                    </a:cubicBezTo>
                    <a:cubicBezTo>
                      <a:pt x="19" y="132"/>
                      <a:pt x="19" y="132"/>
                      <a:pt x="19" y="132"/>
                    </a:cubicBezTo>
                    <a:cubicBezTo>
                      <a:pt x="13" y="122"/>
                      <a:pt x="10" y="110"/>
                      <a:pt x="9" y="97"/>
                    </a:cubicBezTo>
                    <a:close/>
                    <a:moveTo>
                      <a:pt x="19" y="53"/>
                    </a:moveTo>
                    <a:cubicBezTo>
                      <a:pt x="47" y="53"/>
                      <a:pt x="47" y="53"/>
                      <a:pt x="47" y="53"/>
                    </a:cubicBezTo>
                    <a:cubicBezTo>
                      <a:pt x="43" y="64"/>
                      <a:pt x="41" y="76"/>
                      <a:pt x="40" y="88"/>
                    </a:cubicBezTo>
                    <a:cubicBezTo>
                      <a:pt x="9" y="88"/>
                      <a:pt x="9" y="88"/>
                      <a:pt x="9" y="88"/>
                    </a:cubicBezTo>
                    <a:cubicBezTo>
                      <a:pt x="10" y="75"/>
                      <a:pt x="13" y="64"/>
                      <a:pt x="19" y="53"/>
                    </a:cubicBezTo>
                    <a:close/>
                    <a:moveTo>
                      <a:pt x="176" y="88"/>
                    </a:moveTo>
                    <a:cubicBezTo>
                      <a:pt x="145" y="88"/>
                      <a:pt x="145" y="88"/>
                      <a:pt x="145" y="88"/>
                    </a:cubicBezTo>
                    <a:cubicBezTo>
                      <a:pt x="145" y="76"/>
                      <a:pt x="142" y="64"/>
                      <a:pt x="138" y="53"/>
                    </a:cubicBezTo>
                    <a:cubicBezTo>
                      <a:pt x="166" y="53"/>
                      <a:pt x="166" y="53"/>
                      <a:pt x="166" y="53"/>
                    </a:cubicBezTo>
                    <a:cubicBezTo>
                      <a:pt x="172" y="64"/>
                      <a:pt x="175" y="75"/>
                      <a:pt x="176" y="88"/>
                    </a:cubicBezTo>
                    <a:close/>
                    <a:moveTo>
                      <a:pt x="136" y="88"/>
                    </a:moveTo>
                    <a:cubicBezTo>
                      <a:pt x="97" y="88"/>
                      <a:pt x="97" y="88"/>
                      <a:pt x="97" y="88"/>
                    </a:cubicBezTo>
                    <a:cubicBezTo>
                      <a:pt x="97" y="53"/>
                      <a:pt x="97" y="53"/>
                      <a:pt x="97" y="53"/>
                    </a:cubicBezTo>
                    <a:cubicBezTo>
                      <a:pt x="129" y="53"/>
                      <a:pt x="129" y="53"/>
                      <a:pt x="129" y="53"/>
                    </a:cubicBezTo>
                    <a:cubicBezTo>
                      <a:pt x="133" y="64"/>
                      <a:pt x="136" y="76"/>
                      <a:pt x="136" y="88"/>
                    </a:cubicBezTo>
                    <a:close/>
                    <a:moveTo>
                      <a:pt x="97" y="44"/>
                    </a:moveTo>
                    <a:cubicBezTo>
                      <a:pt x="97" y="10"/>
                      <a:pt x="97" y="10"/>
                      <a:pt x="97" y="10"/>
                    </a:cubicBezTo>
                    <a:cubicBezTo>
                      <a:pt x="109" y="20"/>
                      <a:pt x="118" y="31"/>
                      <a:pt x="125" y="44"/>
                    </a:cubicBezTo>
                    <a:lnTo>
                      <a:pt x="97" y="44"/>
                    </a:lnTo>
                    <a:close/>
                    <a:moveTo>
                      <a:pt x="88" y="11"/>
                    </a:moveTo>
                    <a:cubicBezTo>
                      <a:pt x="88" y="44"/>
                      <a:pt x="88" y="44"/>
                      <a:pt x="88" y="44"/>
                    </a:cubicBezTo>
                    <a:cubicBezTo>
                      <a:pt x="61" y="44"/>
                      <a:pt x="61" y="44"/>
                      <a:pt x="61" y="44"/>
                    </a:cubicBezTo>
                    <a:cubicBezTo>
                      <a:pt x="67" y="32"/>
                      <a:pt x="77" y="20"/>
                      <a:pt x="88" y="11"/>
                    </a:cubicBezTo>
                    <a:close/>
                    <a:moveTo>
                      <a:pt x="88" y="53"/>
                    </a:moveTo>
                    <a:cubicBezTo>
                      <a:pt x="88" y="88"/>
                      <a:pt x="88" y="88"/>
                      <a:pt x="88" y="88"/>
                    </a:cubicBezTo>
                    <a:cubicBezTo>
                      <a:pt x="49" y="88"/>
                      <a:pt x="49" y="88"/>
                      <a:pt x="49" y="88"/>
                    </a:cubicBezTo>
                    <a:cubicBezTo>
                      <a:pt x="50" y="76"/>
                      <a:pt x="52" y="64"/>
                      <a:pt x="57" y="53"/>
                    </a:cubicBezTo>
                    <a:lnTo>
                      <a:pt x="88" y="53"/>
                    </a:lnTo>
                    <a:close/>
                    <a:moveTo>
                      <a:pt x="49" y="97"/>
                    </a:moveTo>
                    <a:cubicBezTo>
                      <a:pt x="88" y="97"/>
                      <a:pt x="88" y="97"/>
                      <a:pt x="88" y="97"/>
                    </a:cubicBezTo>
                    <a:cubicBezTo>
                      <a:pt x="88" y="132"/>
                      <a:pt x="88" y="132"/>
                      <a:pt x="88" y="132"/>
                    </a:cubicBezTo>
                    <a:cubicBezTo>
                      <a:pt x="57" y="132"/>
                      <a:pt x="57" y="132"/>
                      <a:pt x="57" y="132"/>
                    </a:cubicBezTo>
                    <a:cubicBezTo>
                      <a:pt x="52" y="121"/>
                      <a:pt x="50" y="109"/>
                      <a:pt x="49" y="97"/>
                    </a:cubicBezTo>
                    <a:close/>
                    <a:moveTo>
                      <a:pt x="88" y="141"/>
                    </a:moveTo>
                    <a:cubicBezTo>
                      <a:pt x="88" y="174"/>
                      <a:pt x="88" y="174"/>
                      <a:pt x="88" y="174"/>
                    </a:cubicBezTo>
                    <a:cubicBezTo>
                      <a:pt x="77" y="165"/>
                      <a:pt x="67" y="154"/>
                      <a:pt x="61" y="141"/>
                    </a:cubicBezTo>
                    <a:lnTo>
                      <a:pt x="88" y="141"/>
                    </a:lnTo>
                    <a:close/>
                    <a:moveTo>
                      <a:pt x="97" y="175"/>
                    </a:moveTo>
                    <a:cubicBezTo>
                      <a:pt x="97" y="141"/>
                      <a:pt x="97" y="141"/>
                      <a:pt x="97" y="141"/>
                    </a:cubicBezTo>
                    <a:cubicBezTo>
                      <a:pt x="125" y="141"/>
                      <a:pt x="125" y="141"/>
                      <a:pt x="125" y="141"/>
                    </a:cubicBezTo>
                    <a:cubicBezTo>
                      <a:pt x="118" y="154"/>
                      <a:pt x="109" y="165"/>
                      <a:pt x="97" y="175"/>
                    </a:cubicBezTo>
                    <a:close/>
                    <a:moveTo>
                      <a:pt x="97" y="132"/>
                    </a:moveTo>
                    <a:cubicBezTo>
                      <a:pt x="97" y="97"/>
                      <a:pt x="97" y="97"/>
                      <a:pt x="97" y="97"/>
                    </a:cubicBezTo>
                    <a:cubicBezTo>
                      <a:pt x="136" y="97"/>
                      <a:pt x="136" y="97"/>
                      <a:pt x="136" y="97"/>
                    </a:cubicBezTo>
                    <a:cubicBezTo>
                      <a:pt x="136" y="109"/>
                      <a:pt x="133" y="121"/>
                      <a:pt x="129" y="132"/>
                    </a:cubicBezTo>
                    <a:lnTo>
                      <a:pt x="97" y="132"/>
                    </a:lnTo>
                    <a:close/>
                    <a:moveTo>
                      <a:pt x="145" y="97"/>
                    </a:moveTo>
                    <a:cubicBezTo>
                      <a:pt x="176" y="97"/>
                      <a:pt x="176" y="97"/>
                      <a:pt x="176" y="97"/>
                    </a:cubicBezTo>
                    <a:cubicBezTo>
                      <a:pt x="175" y="110"/>
                      <a:pt x="172" y="122"/>
                      <a:pt x="166" y="132"/>
                    </a:cubicBezTo>
                    <a:cubicBezTo>
                      <a:pt x="138" y="132"/>
                      <a:pt x="138" y="132"/>
                      <a:pt x="138" y="132"/>
                    </a:cubicBezTo>
                    <a:cubicBezTo>
                      <a:pt x="142" y="121"/>
                      <a:pt x="145" y="109"/>
                      <a:pt x="145" y="97"/>
                    </a:cubicBezTo>
                    <a:close/>
                    <a:moveTo>
                      <a:pt x="161" y="44"/>
                    </a:moveTo>
                    <a:cubicBezTo>
                      <a:pt x="135" y="44"/>
                      <a:pt x="135" y="44"/>
                      <a:pt x="135" y="44"/>
                    </a:cubicBezTo>
                    <a:cubicBezTo>
                      <a:pt x="129" y="32"/>
                      <a:pt x="121" y="21"/>
                      <a:pt x="111" y="11"/>
                    </a:cubicBezTo>
                    <a:cubicBezTo>
                      <a:pt x="131" y="16"/>
                      <a:pt x="149" y="28"/>
                      <a:pt x="161" y="44"/>
                    </a:cubicBezTo>
                    <a:close/>
                    <a:moveTo>
                      <a:pt x="74" y="11"/>
                    </a:moveTo>
                    <a:cubicBezTo>
                      <a:pt x="65" y="21"/>
                      <a:pt x="57" y="32"/>
                      <a:pt x="51" y="44"/>
                    </a:cubicBezTo>
                    <a:cubicBezTo>
                      <a:pt x="24" y="44"/>
                      <a:pt x="24" y="44"/>
                      <a:pt x="24" y="44"/>
                    </a:cubicBezTo>
                    <a:cubicBezTo>
                      <a:pt x="36" y="28"/>
                      <a:pt x="54" y="16"/>
                      <a:pt x="74" y="11"/>
                    </a:cubicBezTo>
                    <a:close/>
                    <a:moveTo>
                      <a:pt x="24" y="141"/>
                    </a:moveTo>
                    <a:cubicBezTo>
                      <a:pt x="51" y="141"/>
                      <a:pt x="51" y="141"/>
                      <a:pt x="51" y="141"/>
                    </a:cubicBezTo>
                    <a:cubicBezTo>
                      <a:pt x="57" y="153"/>
                      <a:pt x="65" y="165"/>
                      <a:pt x="74" y="174"/>
                    </a:cubicBezTo>
                    <a:cubicBezTo>
                      <a:pt x="54" y="170"/>
                      <a:pt x="36" y="158"/>
                      <a:pt x="24" y="141"/>
                    </a:cubicBezTo>
                    <a:close/>
                    <a:moveTo>
                      <a:pt x="111" y="174"/>
                    </a:moveTo>
                    <a:cubicBezTo>
                      <a:pt x="121" y="164"/>
                      <a:pt x="129" y="153"/>
                      <a:pt x="135" y="141"/>
                    </a:cubicBezTo>
                    <a:cubicBezTo>
                      <a:pt x="161" y="141"/>
                      <a:pt x="161" y="141"/>
                      <a:pt x="161" y="141"/>
                    </a:cubicBezTo>
                    <a:cubicBezTo>
                      <a:pt x="149" y="157"/>
                      <a:pt x="131" y="169"/>
                      <a:pt x="111" y="17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1" name="Freeform 232">
                <a:extLst>
                  <a:ext uri="{FF2B5EF4-FFF2-40B4-BE49-F238E27FC236}">
                    <a16:creationId xmlns:a16="http://schemas.microsoft.com/office/drawing/2014/main" id="{99A399B9-3583-4E23-AFEE-26C969BF8BFA}"/>
                  </a:ext>
                </a:extLst>
              </p:cNvPr>
              <p:cNvSpPr>
                <a:spLocks noEditPoints="1"/>
              </p:cNvSpPr>
              <p:nvPr userDrawn="1"/>
            </p:nvSpPr>
            <p:spPr bwMode="auto">
              <a:xfrm>
                <a:off x="60" y="2293"/>
                <a:ext cx="79" cy="105"/>
              </a:xfrm>
              <a:custGeom>
                <a:avLst/>
                <a:gdLst>
                  <a:gd name="T0" fmla="*/ 68 w 74"/>
                  <a:gd name="T1" fmla="*/ 13 h 98"/>
                  <a:gd name="T2" fmla="*/ 51 w 74"/>
                  <a:gd name="T3" fmla="*/ 13 h 98"/>
                  <a:gd name="T4" fmla="*/ 37 w 74"/>
                  <a:gd name="T5" fmla="*/ 0 h 98"/>
                  <a:gd name="T6" fmla="*/ 23 w 74"/>
                  <a:gd name="T7" fmla="*/ 13 h 98"/>
                  <a:gd name="T8" fmla="*/ 6 w 74"/>
                  <a:gd name="T9" fmla="*/ 13 h 98"/>
                  <a:gd name="T10" fmla="*/ 0 w 74"/>
                  <a:gd name="T11" fmla="*/ 19 h 98"/>
                  <a:gd name="T12" fmla="*/ 0 w 74"/>
                  <a:gd name="T13" fmla="*/ 25 h 98"/>
                  <a:gd name="T14" fmla="*/ 5 w 74"/>
                  <a:gd name="T15" fmla="*/ 31 h 98"/>
                  <a:gd name="T16" fmla="*/ 5 w 74"/>
                  <a:gd name="T17" fmla="*/ 90 h 98"/>
                  <a:gd name="T18" fmla="*/ 13 w 74"/>
                  <a:gd name="T19" fmla="*/ 98 h 98"/>
                  <a:gd name="T20" fmla="*/ 61 w 74"/>
                  <a:gd name="T21" fmla="*/ 98 h 98"/>
                  <a:gd name="T22" fmla="*/ 69 w 74"/>
                  <a:gd name="T23" fmla="*/ 90 h 98"/>
                  <a:gd name="T24" fmla="*/ 69 w 74"/>
                  <a:gd name="T25" fmla="*/ 31 h 98"/>
                  <a:gd name="T26" fmla="*/ 74 w 74"/>
                  <a:gd name="T27" fmla="*/ 25 h 98"/>
                  <a:gd name="T28" fmla="*/ 74 w 74"/>
                  <a:gd name="T29" fmla="*/ 19 h 98"/>
                  <a:gd name="T30" fmla="*/ 68 w 74"/>
                  <a:gd name="T31" fmla="*/ 13 h 98"/>
                  <a:gd name="T32" fmla="*/ 37 w 74"/>
                  <a:gd name="T33" fmla="*/ 5 h 98"/>
                  <a:gd name="T34" fmla="*/ 46 w 74"/>
                  <a:gd name="T35" fmla="*/ 13 h 98"/>
                  <a:gd name="T36" fmla="*/ 27 w 74"/>
                  <a:gd name="T37" fmla="*/ 13 h 98"/>
                  <a:gd name="T38" fmla="*/ 37 w 74"/>
                  <a:gd name="T39" fmla="*/ 5 h 98"/>
                  <a:gd name="T40" fmla="*/ 64 w 74"/>
                  <a:gd name="T41" fmla="*/ 90 h 98"/>
                  <a:gd name="T42" fmla="*/ 61 w 74"/>
                  <a:gd name="T43" fmla="*/ 93 h 98"/>
                  <a:gd name="T44" fmla="*/ 13 w 74"/>
                  <a:gd name="T45" fmla="*/ 93 h 98"/>
                  <a:gd name="T46" fmla="*/ 9 w 74"/>
                  <a:gd name="T47" fmla="*/ 90 h 98"/>
                  <a:gd name="T48" fmla="*/ 9 w 74"/>
                  <a:gd name="T49" fmla="*/ 31 h 98"/>
                  <a:gd name="T50" fmla="*/ 64 w 74"/>
                  <a:gd name="T51" fmla="*/ 31 h 98"/>
                  <a:gd name="T52" fmla="*/ 64 w 74"/>
                  <a:gd name="T53" fmla="*/ 90 h 98"/>
                  <a:gd name="T54" fmla="*/ 69 w 74"/>
                  <a:gd name="T55" fmla="*/ 25 h 98"/>
                  <a:gd name="T56" fmla="*/ 68 w 74"/>
                  <a:gd name="T57" fmla="*/ 26 h 98"/>
                  <a:gd name="T58" fmla="*/ 6 w 74"/>
                  <a:gd name="T59" fmla="*/ 26 h 98"/>
                  <a:gd name="T60" fmla="*/ 4 w 74"/>
                  <a:gd name="T61" fmla="*/ 25 h 98"/>
                  <a:gd name="T62" fmla="*/ 4 w 74"/>
                  <a:gd name="T63" fmla="*/ 19 h 98"/>
                  <a:gd name="T64" fmla="*/ 6 w 74"/>
                  <a:gd name="T65" fmla="*/ 17 h 98"/>
                  <a:gd name="T66" fmla="*/ 68 w 74"/>
                  <a:gd name="T67" fmla="*/ 17 h 98"/>
                  <a:gd name="T68" fmla="*/ 69 w 74"/>
                  <a:gd name="T69" fmla="*/ 19 h 98"/>
                  <a:gd name="T70" fmla="*/ 69 w 74"/>
                  <a:gd name="T71" fmla="*/ 2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98">
                    <a:moveTo>
                      <a:pt x="68" y="13"/>
                    </a:moveTo>
                    <a:cubicBezTo>
                      <a:pt x="51" y="13"/>
                      <a:pt x="51" y="13"/>
                      <a:pt x="51" y="13"/>
                    </a:cubicBezTo>
                    <a:cubicBezTo>
                      <a:pt x="50" y="6"/>
                      <a:pt x="44" y="0"/>
                      <a:pt x="37" y="0"/>
                    </a:cubicBezTo>
                    <a:cubicBezTo>
                      <a:pt x="30" y="0"/>
                      <a:pt x="24" y="6"/>
                      <a:pt x="23" y="13"/>
                    </a:cubicBezTo>
                    <a:cubicBezTo>
                      <a:pt x="6" y="13"/>
                      <a:pt x="6" y="13"/>
                      <a:pt x="6" y="13"/>
                    </a:cubicBezTo>
                    <a:cubicBezTo>
                      <a:pt x="2" y="13"/>
                      <a:pt x="0" y="15"/>
                      <a:pt x="0" y="19"/>
                    </a:cubicBezTo>
                    <a:cubicBezTo>
                      <a:pt x="0" y="25"/>
                      <a:pt x="0" y="25"/>
                      <a:pt x="0" y="25"/>
                    </a:cubicBezTo>
                    <a:cubicBezTo>
                      <a:pt x="0" y="28"/>
                      <a:pt x="2" y="30"/>
                      <a:pt x="5" y="31"/>
                    </a:cubicBezTo>
                    <a:cubicBezTo>
                      <a:pt x="5" y="90"/>
                      <a:pt x="5" y="90"/>
                      <a:pt x="5" y="90"/>
                    </a:cubicBezTo>
                    <a:cubicBezTo>
                      <a:pt x="5" y="94"/>
                      <a:pt x="8" y="98"/>
                      <a:pt x="13" y="98"/>
                    </a:cubicBezTo>
                    <a:cubicBezTo>
                      <a:pt x="61" y="98"/>
                      <a:pt x="61" y="98"/>
                      <a:pt x="61" y="98"/>
                    </a:cubicBezTo>
                    <a:cubicBezTo>
                      <a:pt x="65" y="98"/>
                      <a:pt x="69" y="94"/>
                      <a:pt x="69" y="90"/>
                    </a:cubicBezTo>
                    <a:cubicBezTo>
                      <a:pt x="69" y="31"/>
                      <a:pt x="69" y="31"/>
                      <a:pt x="69" y="31"/>
                    </a:cubicBezTo>
                    <a:cubicBezTo>
                      <a:pt x="72" y="30"/>
                      <a:pt x="74" y="28"/>
                      <a:pt x="74" y="25"/>
                    </a:cubicBezTo>
                    <a:cubicBezTo>
                      <a:pt x="74" y="19"/>
                      <a:pt x="74" y="19"/>
                      <a:pt x="74" y="19"/>
                    </a:cubicBezTo>
                    <a:cubicBezTo>
                      <a:pt x="74" y="15"/>
                      <a:pt x="71" y="13"/>
                      <a:pt x="68" y="13"/>
                    </a:cubicBezTo>
                    <a:close/>
                    <a:moveTo>
                      <a:pt x="37" y="5"/>
                    </a:moveTo>
                    <a:cubicBezTo>
                      <a:pt x="41" y="5"/>
                      <a:pt x="45" y="8"/>
                      <a:pt x="46" y="13"/>
                    </a:cubicBezTo>
                    <a:cubicBezTo>
                      <a:pt x="27" y="13"/>
                      <a:pt x="27" y="13"/>
                      <a:pt x="27" y="13"/>
                    </a:cubicBezTo>
                    <a:cubicBezTo>
                      <a:pt x="28" y="8"/>
                      <a:pt x="32" y="5"/>
                      <a:pt x="37" y="5"/>
                    </a:cubicBezTo>
                    <a:close/>
                    <a:moveTo>
                      <a:pt x="64" y="90"/>
                    </a:moveTo>
                    <a:cubicBezTo>
                      <a:pt x="64" y="92"/>
                      <a:pt x="63" y="93"/>
                      <a:pt x="61" y="93"/>
                    </a:cubicBezTo>
                    <a:cubicBezTo>
                      <a:pt x="13" y="93"/>
                      <a:pt x="13" y="93"/>
                      <a:pt x="13" y="93"/>
                    </a:cubicBezTo>
                    <a:cubicBezTo>
                      <a:pt x="11" y="93"/>
                      <a:pt x="9" y="92"/>
                      <a:pt x="9" y="90"/>
                    </a:cubicBezTo>
                    <a:cubicBezTo>
                      <a:pt x="9" y="31"/>
                      <a:pt x="9" y="31"/>
                      <a:pt x="9" y="31"/>
                    </a:cubicBezTo>
                    <a:cubicBezTo>
                      <a:pt x="64" y="31"/>
                      <a:pt x="64" y="31"/>
                      <a:pt x="64" y="31"/>
                    </a:cubicBezTo>
                    <a:lnTo>
                      <a:pt x="64" y="90"/>
                    </a:lnTo>
                    <a:close/>
                    <a:moveTo>
                      <a:pt x="69" y="25"/>
                    </a:moveTo>
                    <a:cubicBezTo>
                      <a:pt x="69" y="26"/>
                      <a:pt x="69" y="26"/>
                      <a:pt x="68" y="26"/>
                    </a:cubicBezTo>
                    <a:cubicBezTo>
                      <a:pt x="6" y="26"/>
                      <a:pt x="6" y="26"/>
                      <a:pt x="6" y="26"/>
                    </a:cubicBezTo>
                    <a:cubicBezTo>
                      <a:pt x="5" y="26"/>
                      <a:pt x="4" y="26"/>
                      <a:pt x="4" y="25"/>
                    </a:cubicBezTo>
                    <a:cubicBezTo>
                      <a:pt x="4" y="19"/>
                      <a:pt x="4" y="19"/>
                      <a:pt x="4" y="19"/>
                    </a:cubicBezTo>
                    <a:cubicBezTo>
                      <a:pt x="4" y="18"/>
                      <a:pt x="5" y="17"/>
                      <a:pt x="6" y="17"/>
                    </a:cubicBezTo>
                    <a:cubicBezTo>
                      <a:pt x="68" y="17"/>
                      <a:pt x="68" y="17"/>
                      <a:pt x="68" y="17"/>
                    </a:cubicBezTo>
                    <a:cubicBezTo>
                      <a:pt x="69" y="17"/>
                      <a:pt x="69" y="18"/>
                      <a:pt x="69" y="19"/>
                    </a:cubicBezTo>
                    <a:lnTo>
                      <a:pt x="69" y="2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2" name="Freeform 233">
                <a:extLst>
                  <a:ext uri="{FF2B5EF4-FFF2-40B4-BE49-F238E27FC236}">
                    <a16:creationId xmlns:a16="http://schemas.microsoft.com/office/drawing/2014/main" id="{39C79246-0ABB-4727-A2F4-045DF47BBBFE}"/>
                  </a:ext>
                </a:extLst>
              </p:cNvPr>
              <p:cNvSpPr>
                <a:spLocks/>
              </p:cNvSpPr>
              <p:nvPr userDrawn="1"/>
            </p:nvSpPr>
            <p:spPr bwMode="auto">
              <a:xfrm>
                <a:off x="80" y="2337"/>
                <a:ext cx="6" cy="46"/>
              </a:xfrm>
              <a:custGeom>
                <a:avLst/>
                <a:gdLst>
                  <a:gd name="T0" fmla="*/ 3 w 5"/>
                  <a:gd name="T1" fmla="*/ 43 h 43"/>
                  <a:gd name="T2" fmla="*/ 5 w 5"/>
                  <a:gd name="T3" fmla="*/ 41 h 43"/>
                  <a:gd name="T4" fmla="*/ 5 w 5"/>
                  <a:gd name="T5" fmla="*/ 2 h 43"/>
                  <a:gd name="T6" fmla="*/ 3 w 5"/>
                  <a:gd name="T7" fmla="*/ 0 h 43"/>
                  <a:gd name="T8" fmla="*/ 0 w 5"/>
                  <a:gd name="T9" fmla="*/ 2 h 43"/>
                  <a:gd name="T10" fmla="*/ 0 w 5"/>
                  <a:gd name="T11" fmla="*/ 41 h 43"/>
                  <a:gd name="T12" fmla="*/ 3 w 5"/>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3" y="43"/>
                    </a:moveTo>
                    <a:cubicBezTo>
                      <a:pt x="4" y="43"/>
                      <a:pt x="5" y="42"/>
                      <a:pt x="5" y="41"/>
                    </a:cubicBezTo>
                    <a:cubicBezTo>
                      <a:pt x="5" y="2"/>
                      <a:pt x="5" y="2"/>
                      <a:pt x="5" y="2"/>
                    </a:cubicBezTo>
                    <a:cubicBezTo>
                      <a:pt x="5" y="1"/>
                      <a:pt x="4" y="0"/>
                      <a:pt x="3" y="0"/>
                    </a:cubicBezTo>
                    <a:cubicBezTo>
                      <a:pt x="1" y="0"/>
                      <a:pt x="0" y="1"/>
                      <a:pt x="0" y="2"/>
                    </a:cubicBezTo>
                    <a:cubicBezTo>
                      <a:pt x="0" y="41"/>
                      <a:pt x="0" y="41"/>
                      <a:pt x="0" y="41"/>
                    </a:cubicBezTo>
                    <a:cubicBezTo>
                      <a:pt x="0" y="42"/>
                      <a:pt x="1" y="43"/>
                      <a:pt x="3" y="4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3" name="Freeform 234">
                <a:extLst>
                  <a:ext uri="{FF2B5EF4-FFF2-40B4-BE49-F238E27FC236}">
                    <a16:creationId xmlns:a16="http://schemas.microsoft.com/office/drawing/2014/main" id="{F741810E-CFAA-4E8A-94B4-685C358E0B58}"/>
                  </a:ext>
                </a:extLst>
              </p:cNvPr>
              <p:cNvSpPr>
                <a:spLocks/>
              </p:cNvSpPr>
              <p:nvPr userDrawn="1"/>
            </p:nvSpPr>
            <p:spPr bwMode="auto">
              <a:xfrm>
                <a:off x="98" y="2337"/>
                <a:ext cx="4" cy="46"/>
              </a:xfrm>
              <a:custGeom>
                <a:avLst/>
                <a:gdLst>
                  <a:gd name="T0" fmla="*/ 2 w 4"/>
                  <a:gd name="T1" fmla="*/ 43 h 43"/>
                  <a:gd name="T2" fmla="*/ 4 w 4"/>
                  <a:gd name="T3" fmla="*/ 41 h 43"/>
                  <a:gd name="T4" fmla="*/ 4 w 4"/>
                  <a:gd name="T5" fmla="*/ 2 h 43"/>
                  <a:gd name="T6" fmla="*/ 2 w 4"/>
                  <a:gd name="T7" fmla="*/ 0 h 43"/>
                  <a:gd name="T8" fmla="*/ 0 w 4"/>
                  <a:gd name="T9" fmla="*/ 2 h 43"/>
                  <a:gd name="T10" fmla="*/ 0 w 4"/>
                  <a:gd name="T11" fmla="*/ 41 h 43"/>
                  <a:gd name="T12" fmla="*/ 2 w 4"/>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4" h="43">
                    <a:moveTo>
                      <a:pt x="2" y="43"/>
                    </a:moveTo>
                    <a:cubicBezTo>
                      <a:pt x="3" y="43"/>
                      <a:pt x="4" y="42"/>
                      <a:pt x="4" y="41"/>
                    </a:cubicBezTo>
                    <a:cubicBezTo>
                      <a:pt x="4" y="2"/>
                      <a:pt x="4" y="2"/>
                      <a:pt x="4" y="2"/>
                    </a:cubicBezTo>
                    <a:cubicBezTo>
                      <a:pt x="4" y="1"/>
                      <a:pt x="3" y="0"/>
                      <a:pt x="2" y="0"/>
                    </a:cubicBezTo>
                    <a:cubicBezTo>
                      <a:pt x="1" y="0"/>
                      <a:pt x="0" y="1"/>
                      <a:pt x="0" y="2"/>
                    </a:cubicBezTo>
                    <a:cubicBezTo>
                      <a:pt x="0" y="41"/>
                      <a:pt x="0" y="41"/>
                      <a:pt x="0" y="41"/>
                    </a:cubicBezTo>
                    <a:cubicBezTo>
                      <a:pt x="0" y="42"/>
                      <a:pt x="1" y="43"/>
                      <a:pt x="2" y="4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4" name="Freeform 235">
                <a:extLst>
                  <a:ext uri="{FF2B5EF4-FFF2-40B4-BE49-F238E27FC236}">
                    <a16:creationId xmlns:a16="http://schemas.microsoft.com/office/drawing/2014/main" id="{29BB0EA6-D248-400C-BE93-3D22C85F9894}"/>
                  </a:ext>
                </a:extLst>
              </p:cNvPr>
              <p:cNvSpPr>
                <a:spLocks/>
              </p:cNvSpPr>
              <p:nvPr userDrawn="1"/>
            </p:nvSpPr>
            <p:spPr bwMode="auto">
              <a:xfrm>
                <a:off x="114" y="2337"/>
                <a:ext cx="5" cy="46"/>
              </a:xfrm>
              <a:custGeom>
                <a:avLst/>
                <a:gdLst>
                  <a:gd name="T0" fmla="*/ 3 w 5"/>
                  <a:gd name="T1" fmla="*/ 43 h 43"/>
                  <a:gd name="T2" fmla="*/ 5 w 5"/>
                  <a:gd name="T3" fmla="*/ 41 h 43"/>
                  <a:gd name="T4" fmla="*/ 5 w 5"/>
                  <a:gd name="T5" fmla="*/ 2 h 43"/>
                  <a:gd name="T6" fmla="*/ 3 w 5"/>
                  <a:gd name="T7" fmla="*/ 0 h 43"/>
                  <a:gd name="T8" fmla="*/ 0 w 5"/>
                  <a:gd name="T9" fmla="*/ 2 h 43"/>
                  <a:gd name="T10" fmla="*/ 0 w 5"/>
                  <a:gd name="T11" fmla="*/ 41 h 43"/>
                  <a:gd name="T12" fmla="*/ 3 w 5"/>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3" y="43"/>
                    </a:moveTo>
                    <a:cubicBezTo>
                      <a:pt x="4" y="43"/>
                      <a:pt x="5" y="42"/>
                      <a:pt x="5" y="41"/>
                    </a:cubicBezTo>
                    <a:cubicBezTo>
                      <a:pt x="5" y="2"/>
                      <a:pt x="5" y="2"/>
                      <a:pt x="5" y="2"/>
                    </a:cubicBezTo>
                    <a:cubicBezTo>
                      <a:pt x="5" y="1"/>
                      <a:pt x="4" y="0"/>
                      <a:pt x="3" y="0"/>
                    </a:cubicBezTo>
                    <a:cubicBezTo>
                      <a:pt x="1" y="0"/>
                      <a:pt x="0" y="1"/>
                      <a:pt x="0" y="2"/>
                    </a:cubicBezTo>
                    <a:cubicBezTo>
                      <a:pt x="0" y="41"/>
                      <a:pt x="0" y="41"/>
                      <a:pt x="0" y="41"/>
                    </a:cubicBezTo>
                    <a:cubicBezTo>
                      <a:pt x="0" y="42"/>
                      <a:pt x="1" y="43"/>
                      <a:pt x="3" y="4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5" name="Freeform 236">
                <a:extLst>
                  <a:ext uri="{FF2B5EF4-FFF2-40B4-BE49-F238E27FC236}">
                    <a16:creationId xmlns:a16="http://schemas.microsoft.com/office/drawing/2014/main" id="{022822A4-C1AF-4DDF-9A95-C9037ABA0DDC}"/>
                  </a:ext>
                </a:extLst>
              </p:cNvPr>
              <p:cNvSpPr>
                <a:spLocks noEditPoints="1"/>
              </p:cNvSpPr>
              <p:nvPr userDrawn="1"/>
            </p:nvSpPr>
            <p:spPr bwMode="auto">
              <a:xfrm>
                <a:off x="246" y="2095"/>
                <a:ext cx="96" cy="95"/>
              </a:xfrm>
              <a:custGeom>
                <a:avLst/>
                <a:gdLst>
                  <a:gd name="T0" fmla="*/ 89 w 90"/>
                  <a:gd name="T1" fmla="*/ 8 h 89"/>
                  <a:gd name="T2" fmla="*/ 83 w 90"/>
                  <a:gd name="T3" fmla="*/ 1 h 89"/>
                  <a:gd name="T4" fmla="*/ 83 w 90"/>
                  <a:gd name="T5" fmla="*/ 1 h 89"/>
                  <a:gd name="T6" fmla="*/ 59 w 90"/>
                  <a:gd name="T7" fmla="*/ 0 h 89"/>
                  <a:gd name="T8" fmla="*/ 58 w 90"/>
                  <a:gd name="T9" fmla="*/ 0 h 89"/>
                  <a:gd name="T10" fmla="*/ 50 w 90"/>
                  <a:gd name="T11" fmla="*/ 3 h 89"/>
                  <a:gd name="T12" fmla="*/ 50 w 90"/>
                  <a:gd name="T13" fmla="*/ 3 h 89"/>
                  <a:gd name="T14" fmla="*/ 2 w 90"/>
                  <a:gd name="T15" fmla="*/ 50 h 89"/>
                  <a:gd name="T16" fmla="*/ 2 w 90"/>
                  <a:gd name="T17" fmla="*/ 59 h 89"/>
                  <a:gd name="T18" fmla="*/ 30 w 90"/>
                  <a:gd name="T19" fmla="*/ 87 h 89"/>
                  <a:gd name="T20" fmla="*/ 35 w 90"/>
                  <a:gd name="T21" fmla="*/ 89 h 89"/>
                  <a:gd name="T22" fmla="*/ 35 w 90"/>
                  <a:gd name="T23" fmla="*/ 89 h 89"/>
                  <a:gd name="T24" fmla="*/ 39 w 90"/>
                  <a:gd name="T25" fmla="*/ 87 h 89"/>
                  <a:gd name="T26" fmla="*/ 62 w 90"/>
                  <a:gd name="T27" fmla="*/ 64 h 89"/>
                  <a:gd name="T28" fmla="*/ 63 w 90"/>
                  <a:gd name="T29" fmla="*/ 63 h 89"/>
                  <a:gd name="T30" fmla="*/ 86 w 90"/>
                  <a:gd name="T31" fmla="*/ 41 h 89"/>
                  <a:gd name="T32" fmla="*/ 89 w 90"/>
                  <a:gd name="T33" fmla="*/ 30 h 89"/>
                  <a:gd name="T34" fmla="*/ 89 w 90"/>
                  <a:gd name="T35" fmla="*/ 8 h 89"/>
                  <a:gd name="T36" fmla="*/ 82 w 90"/>
                  <a:gd name="T37" fmla="*/ 38 h 89"/>
                  <a:gd name="T38" fmla="*/ 60 w 90"/>
                  <a:gd name="T39" fmla="*/ 60 h 89"/>
                  <a:gd name="T40" fmla="*/ 59 w 90"/>
                  <a:gd name="T41" fmla="*/ 61 h 89"/>
                  <a:gd name="T42" fmla="*/ 59 w 90"/>
                  <a:gd name="T43" fmla="*/ 61 h 89"/>
                  <a:gd name="T44" fmla="*/ 36 w 90"/>
                  <a:gd name="T45" fmla="*/ 84 h 89"/>
                  <a:gd name="T46" fmla="*/ 33 w 90"/>
                  <a:gd name="T47" fmla="*/ 84 h 89"/>
                  <a:gd name="T48" fmla="*/ 5 w 90"/>
                  <a:gd name="T49" fmla="*/ 56 h 89"/>
                  <a:gd name="T50" fmla="*/ 5 w 90"/>
                  <a:gd name="T51" fmla="*/ 54 h 89"/>
                  <a:gd name="T52" fmla="*/ 53 w 90"/>
                  <a:gd name="T53" fmla="*/ 6 h 89"/>
                  <a:gd name="T54" fmla="*/ 58 w 90"/>
                  <a:gd name="T55" fmla="*/ 5 h 89"/>
                  <a:gd name="T56" fmla="*/ 83 w 90"/>
                  <a:gd name="T57" fmla="*/ 5 h 89"/>
                  <a:gd name="T58" fmla="*/ 85 w 90"/>
                  <a:gd name="T59" fmla="*/ 8 h 89"/>
                  <a:gd name="T60" fmla="*/ 85 w 90"/>
                  <a:gd name="T61" fmla="*/ 31 h 89"/>
                  <a:gd name="T62" fmla="*/ 82 w 90"/>
                  <a:gd name="T63" fmla="*/ 3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89">
                    <a:moveTo>
                      <a:pt x="89" y="8"/>
                    </a:moveTo>
                    <a:cubicBezTo>
                      <a:pt x="89" y="4"/>
                      <a:pt x="87" y="1"/>
                      <a:pt x="83" y="1"/>
                    </a:cubicBezTo>
                    <a:cubicBezTo>
                      <a:pt x="83" y="1"/>
                      <a:pt x="83" y="1"/>
                      <a:pt x="83" y="1"/>
                    </a:cubicBezTo>
                    <a:cubicBezTo>
                      <a:pt x="59" y="0"/>
                      <a:pt x="59" y="0"/>
                      <a:pt x="59" y="0"/>
                    </a:cubicBezTo>
                    <a:cubicBezTo>
                      <a:pt x="58" y="0"/>
                      <a:pt x="58" y="0"/>
                      <a:pt x="58" y="0"/>
                    </a:cubicBezTo>
                    <a:cubicBezTo>
                      <a:pt x="54" y="0"/>
                      <a:pt x="51" y="2"/>
                      <a:pt x="50" y="3"/>
                    </a:cubicBezTo>
                    <a:cubicBezTo>
                      <a:pt x="50" y="3"/>
                      <a:pt x="50" y="3"/>
                      <a:pt x="50" y="3"/>
                    </a:cubicBezTo>
                    <a:cubicBezTo>
                      <a:pt x="2" y="50"/>
                      <a:pt x="2" y="50"/>
                      <a:pt x="2" y="50"/>
                    </a:cubicBezTo>
                    <a:cubicBezTo>
                      <a:pt x="0" y="53"/>
                      <a:pt x="0" y="57"/>
                      <a:pt x="2" y="59"/>
                    </a:cubicBezTo>
                    <a:cubicBezTo>
                      <a:pt x="30" y="87"/>
                      <a:pt x="30" y="87"/>
                      <a:pt x="30" y="87"/>
                    </a:cubicBezTo>
                    <a:cubicBezTo>
                      <a:pt x="31" y="88"/>
                      <a:pt x="33" y="89"/>
                      <a:pt x="35" y="89"/>
                    </a:cubicBezTo>
                    <a:cubicBezTo>
                      <a:pt x="35" y="89"/>
                      <a:pt x="35" y="89"/>
                      <a:pt x="35" y="89"/>
                    </a:cubicBezTo>
                    <a:cubicBezTo>
                      <a:pt x="36" y="89"/>
                      <a:pt x="38" y="88"/>
                      <a:pt x="39" y="87"/>
                    </a:cubicBezTo>
                    <a:cubicBezTo>
                      <a:pt x="62" y="64"/>
                      <a:pt x="62" y="64"/>
                      <a:pt x="62" y="64"/>
                    </a:cubicBezTo>
                    <a:cubicBezTo>
                      <a:pt x="63" y="64"/>
                      <a:pt x="63" y="64"/>
                      <a:pt x="63" y="63"/>
                    </a:cubicBezTo>
                    <a:cubicBezTo>
                      <a:pt x="86" y="41"/>
                      <a:pt x="86" y="41"/>
                      <a:pt x="86" y="41"/>
                    </a:cubicBezTo>
                    <a:cubicBezTo>
                      <a:pt x="87" y="39"/>
                      <a:pt x="90" y="35"/>
                      <a:pt x="89" y="30"/>
                    </a:cubicBezTo>
                    <a:lnTo>
                      <a:pt x="89" y="8"/>
                    </a:lnTo>
                    <a:close/>
                    <a:moveTo>
                      <a:pt x="82" y="38"/>
                    </a:moveTo>
                    <a:cubicBezTo>
                      <a:pt x="60" y="60"/>
                      <a:pt x="60" y="60"/>
                      <a:pt x="60" y="60"/>
                    </a:cubicBezTo>
                    <a:cubicBezTo>
                      <a:pt x="60" y="60"/>
                      <a:pt x="59" y="61"/>
                      <a:pt x="59" y="61"/>
                    </a:cubicBezTo>
                    <a:cubicBezTo>
                      <a:pt x="59" y="61"/>
                      <a:pt x="59" y="61"/>
                      <a:pt x="59" y="61"/>
                    </a:cubicBezTo>
                    <a:cubicBezTo>
                      <a:pt x="36" y="84"/>
                      <a:pt x="36" y="84"/>
                      <a:pt x="36" y="84"/>
                    </a:cubicBezTo>
                    <a:cubicBezTo>
                      <a:pt x="35" y="85"/>
                      <a:pt x="34" y="85"/>
                      <a:pt x="33" y="84"/>
                    </a:cubicBezTo>
                    <a:cubicBezTo>
                      <a:pt x="5" y="56"/>
                      <a:pt x="5" y="56"/>
                      <a:pt x="5" y="56"/>
                    </a:cubicBezTo>
                    <a:cubicBezTo>
                      <a:pt x="5" y="56"/>
                      <a:pt x="5" y="54"/>
                      <a:pt x="5" y="54"/>
                    </a:cubicBezTo>
                    <a:cubicBezTo>
                      <a:pt x="53" y="6"/>
                      <a:pt x="53" y="6"/>
                      <a:pt x="53" y="6"/>
                    </a:cubicBezTo>
                    <a:cubicBezTo>
                      <a:pt x="54" y="6"/>
                      <a:pt x="56" y="5"/>
                      <a:pt x="58" y="5"/>
                    </a:cubicBezTo>
                    <a:cubicBezTo>
                      <a:pt x="83" y="5"/>
                      <a:pt x="83" y="5"/>
                      <a:pt x="83" y="5"/>
                    </a:cubicBezTo>
                    <a:cubicBezTo>
                      <a:pt x="84" y="5"/>
                      <a:pt x="85" y="6"/>
                      <a:pt x="85" y="8"/>
                    </a:cubicBezTo>
                    <a:cubicBezTo>
                      <a:pt x="85" y="31"/>
                      <a:pt x="85" y="31"/>
                      <a:pt x="85" y="31"/>
                    </a:cubicBezTo>
                    <a:cubicBezTo>
                      <a:pt x="85" y="34"/>
                      <a:pt x="83" y="36"/>
                      <a:pt x="82" y="3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6" name="Freeform 237">
                <a:extLst>
                  <a:ext uri="{FF2B5EF4-FFF2-40B4-BE49-F238E27FC236}">
                    <a16:creationId xmlns:a16="http://schemas.microsoft.com/office/drawing/2014/main" id="{3B9B6540-4E90-448A-B517-D7C21A44C4EB}"/>
                  </a:ext>
                </a:extLst>
              </p:cNvPr>
              <p:cNvSpPr>
                <a:spLocks noEditPoints="1"/>
              </p:cNvSpPr>
              <p:nvPr userDrawn="1"/>
            </p:nvSpPr>
            <p:spPr bwMode="auto">
              <a:xfrm>
                <a:off x="311" y="2108"/>
                <a:ext cx="17" cy="18"/>
              </a:xfrm>
              <a:custGeom>
                <a:avLst/>
                <a:gdLst>
                  <a:gd name="T0" fmla="*/ 8 w 16"/>
                  <a:gd name="T1" fmla="*/ 0 h 17"/>
                  <a:gd name="T2" fmla="*/ 0 w 16"/>
                  <a:gd name="T3" fmla="*/ 8 h 17"/>
                  <a:gd name="T4" fmla="*/ 8 w 16"/>
                  <a:gd name="T5" fmla="*/ 17 h 17"/>
                  <a:gd name="T6" fmla="*/ 16 w 16"/>
                  <a:gd name="T7" fmla="*/ 8 h 17"/>
                  <a:gd name="T8" fmla="*/ 8 w 16"/>
                  <a:gd name="T9" fmla="*/ 0 h 17"/>
                  <a:gd name="T10" fmla="*/ 8 w 16"/>
                  <a:gd name="T11" fmla="*/ 12 h 17"/>
                  <a:gd name="T12" fmla="*/ 4 w 16"/>
                  <a:gd name="T13" fmla="*/ 8 h 17"/>
                  <a:gd name="T14" fmla="*/ 8 w 16"/>
                  <a:gd name="T15" fmla="*/ 4 h 17"/>
                  <a:gd name="T16" fmla="*/ 12 w 16"/>
                  <a:gd name="T17" fmla="*/ 8 h 17"/>
                  <a:gd name="T18" fmla="*/ 8 w 16"/>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8"/>
                    </a:cubicBezTo>
                    <a:cubicBezTo>
                      <a:pt x="0" y="13"/>
                      <a:pt x="3" y="17"/>
                      <a:pt x="8" y="17"/>
                    </a:cubicBezTo>
                    <a:cubicBezTo>
                      <a:pt x="13" y="17"/>
                      <a:pt x="16" y="13"/>
                      <a:pt x="16" y="8"/>
                    </a:cubicBezTo>
                    <a:cubicBezTo>
                      <a:pt x="16" y="4"/>
                      <a:pt x="13" y="0"/>
                      <a:pt x="8" y="0"/>
                    </a:cubicBezTo>
                    <a:close/>
                    <a:moveTo>
                      <a:pt x="8" y="12"/>
                    </a:moveTo>
                    <a:cubicBezTo>
                      <a:pt x="6" y="12"/>
                      <a:pt x="4" y="11"/>
                      <a:pt x="4" y="8"/>
                    </a:cubicBezTo>
                    <a:cubicBezTo>
                      <a:pt x="4" y="6"/>
                      <a:pt x="6" y="4"/>
                      <a:pt x="8" y="4"/>
                    </a:cubicBezTo>
                    <a:cubicBezTo>
                      <a:pt x="10" y="4"/>
                      <a:pt x="12" y="6"/>
                      <a:pt x="12" y="8"/>
                    </a:cubicBezTo>
                    <a:cubicBezTo>
                      <a:pt x="12" y="11"/>
                      <a:pt x="10" y="12"/>
                      <a:pt x="8" y="1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7" name="Freeform 238">
                <a:extLst>
                  <a:ext uri="{FF2B5EF4-FFF2-40B4-BE49-F238E27FC236}">
                    <a16:creationId xmlns:a16="http://schemas.microsoft.com/office/drawing/2014/main" id="{39334807-5A59-46D7-A6F7-985DAF5136FD}"/>
                  </a:ext>
                </a:extLst>
              </p:cNvPr>
              <p:cNvSpPr>
                <a:spLocks/>
              </p:cNvSpPr>
              <p:nvPr userDrawn="1"/>
            </p:nvSpPr>
            <p:spPr bwMode="auto">
              <a:xfrm>
                <a:off x="279" y="2143"/>
                <a:ext cx="24" cy="26"/>
              </a:xfrm>
              <a:custGeom>
                <a:avLst/>
                <a:gdLst>
                  <a:gd name="T0" fmla="*/ 19 w 23"/>
                  <a:gd name="T1" fmla="*/ 1 h 24"/>
                  <a:gd name="T2" fmla="*/ 0 w 23"/>
                  <a:gd name="T3" fmla="*/ 20 h 24"/>
                  <a:gd name="T4" fmla="*/ 0 w 23"/>
                  <a:gd name="T5" fmla="*/ 23 h 24"/>
                  <a:gd name="T6" fmla="*/ 2 w 23"/>
                  <a:gd name="T7" fmla="*/ 24 h 24"/>
                  <a:gd name="T8" fmla="*/ 4 w 23"/>
                  <a:gd name="T9" fmla="*/ 23 h 24"/>
                  <a:gd name="T10" fmla="*/ 22 w 23"/>
                  <a:gd name="T11" fmla="*/ 4 h 24"/>
                  <a:gd name="T12" fmla="*/ 22 w 23"/>
                  <a:gd name="T13" fmla="*/ 1 h 24"/>
                  <a:gd name="T14" fmla="*/ 19 w 23"/>
                  <a:gd name="T15" fmla="*/ 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4">
                    <a:moveTo>
                      <a:pt x="19" y="1"/>
                    </a:moveTo>
                    <a:cubicBezTo>
                      <a:pt x="0" y="20"/>
                      <a:pt x="0" y="20"/>
                      <a:pt x="0" y="20"/>
                    </a:cubicBezTo>
                    <a:cubicBezTo>
                      <a:pt x="0" y="21"/>
                      <a:pt x="0" y="22"/>
                      <a:pt x="0" y="23"/>
                    </a:cubicBezTo>
                    <a:cubicBezTo>
                      <a:pt x="1" y="23"/>
                      <a:pt x="1" y="24"/>
                      <a:pt x="2" y="24"/>
                    </a:cubicBezTo>
                    <a:cubicBezTo>
                      <a:pt x="3" y="24"/>
                      <a:pt x="3" y="23"/>
                      <a:pt x="4" y="23"/>
                    </a:cubicBezTo>
                    <a:cubicBezTo>
                      <a:pt x="22" y="4"/>
                      <a:pt x="22" y="4"/>
                      <a:pt x="22" y="4"/>
                    </a:cubicBezTo>
                    <a:cubicBezTo>
                      <a:pt x="23" y="3"/>
                      <a:pt x="23" y="2"/>
                      <a:pt x="22" y="1"/>
                    </a:cubicBezTo>
                    <a:cubicBezTo>
                      <a:pt x="21" y="0"/>
                      <a:pt x="20" y="0"/>
                      <a:pt x="19"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8" name="Freeform 239">
                <a:extLst>
                  <a:ext uri="{FF2B5EF4-FFF2-40B4-BE49-F238E27FC236}">
                    <a16:creationId xmlns:a16="http://schemas.microsoft.com/office/drawing/2014/main" id="{1EC7F1B8-F727-4D60-8B84-5352FB47FE96}"/>
                  </a:ext>
                </a:extLst>
              </p:cNvPr>
              <p:cNvSpPr>
                <a:spLocks/>
              </p:cNvSpPr>
              <p:nvPr userDrawn="1"/>
            </p:nvSpPr>
            <p:spPr bwMode="auto">
              <a:xfrm>
                <a:off x="268" y="2126"/>
                <a:ext cx="33" cy="32"/>
              </a:xfrm>
              <a:custGeom>
                <a:avLst/>
                <a:gdLst>
                  <a:gd name="T0" fmla="*/ 30 w 31"/>
                  <a:gd name="T1" fmla="*/ 1 h 30"/>
                  <a:gd name="T2" fmla="*/ 27 w 31"/>
                  <a:gd name="T3" fmla="*/ 1 h 30"/>
                  <a:gd name="T4" fmla="*/ 1 w 31"/>
                  <a:gd name="T5" fmla="*/ 26 h 30"/>
                  <a:gd name="T6" fmla="*/ 1 w 31"/>
                  <a:gd name="T7" fmla="*/ 30 h 30"/>
                  <a:gd name="T8" fmla="*/ 3 w 31"/>
                  <a:gd name="T9" fmla="*/ 30 h 30"/>
                  <a:gd name="T10" fmla="*/ 4 w 31"/>
                  <a:gd name="T11" fmla="*/ 30 h 30"/>
                  <a:gd name="T12" fmla="*/ 30 w 31"/>
                  <a:gd name="T13" fmla="*/ 4 h 30"/>
                  <a:gd name="T14" fmla="*/ 30 w 31"/>
                  <a:gd name="T15" fmla="*/ 1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0">
                    <a:moveTo>
                      <a:pt x="30" y="1"/>
                    </a:moveTo>
                    <a:cubicBezTo>
                      <a:pt x="29" y="0"/>
                      <a:pt x="28" y="0"/>
                      <a:pt x="27" y="1"/>
                    </a:cubicBezTo>
                    <a:cubicBezTo>
                      <a:pt x="1" y="26"/>
                      <a:pt x="1" y="26"/>
                      <a:pt x="1" y="26"/>
                    </a:cubicBezTo>
                    <a:cubicBezTo>
                      <a:pt x="0" y="27"/>
                      <a:pt x="0" y="29"/>
                      <a:pt x="1" y="30"/>
                    </a:cubicBezTo>
                    <a:cubicBezTo>
                      <a:pt x="2" y="30"/>
                      <a:pt x="2" y="30"/>
                      <a:pt x="3" y="30"/>
                    </a:cubicBezTo>
                    <a:cubicBezTo>
                      <a:pt x="3" y="30"/>
                      <a:pt x="4" y="30"/>
                      <a:pt x="4" y="30"/>
                    </a:cubicBezTo>
                    <a:cubicBezTo>
                      <a:pt x="30" y="4"/>
                      <a:pt x="30" y="4"/>
                      <a:pt x="30" y="4"/>
                    </a:cubicBezTo>
                    <a:cubicBezTo>
                      <a:pt x="31" y="3"/>
                      <a:pt x="31" y="2"/>
                      <a:pt x="30"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9" name="Freeform 240">
                <a:extLst>
                  <a:ext uri="{FF2B5EF4-FFF2-40B4-BE49-F238E27FC236}">
                    <a16:creationId xmlns:a16="http://schemas.microsoft.com/office/drawing/2014/main" id="{514A8AE7-72DB-437B-B7A2-39C176432447}"/>
                  </a:ext>
                </a:extLst>
              </p:cNvPr>
              <p:cNvSpPr>
                <a:spLocks noEditPoints="1"/>
              </p:cNvSpPr>
              <p:nvPr userDrawn="1"/>
            </p:nvSpPr>
            <p:spPr bwMode="auto">
              <a:xfrm>
                <a:off x="48" y="2101"/>
                <a:ext cx="101" cy="89"/>
              </a:xfrm>
              <a:custGeom>
                <a:avLst/>
                <a:gdLst>
                  <a:gd name="T0" fmla="*/ 91 w 94"/>
                  <a:gd name="T1" fmla="*/ 0 h 83"/>
                  <a:gd name="T2" fmla="*/ 90 w 94"/>
                  <a:gd name="T3" fmla="*/ 0 h 83"/>
                  <a:gd name="T4" fmla="*/ 89 w 94"/>
                  <a:gd name="T5" fmla="*/ 1 h 83"/>
                  <a:gd name="T6" fmla="*/ 62 w 94"/>
                  <a:gd name="T7" fmla="*/ 11 h 83"/>
                  <a:gd name="T8" fmla="*/ 35 w 94"/>
                  <a:gd name="T9" fmla="*/ 1 h 83"/>
                  <a:gd name="T10" fmla="*/ 34 w 94"/>
                  <a:gd name="T11" fmla="*/ 1 h 83"/>
                  <a:gd name="T12" fmla="*/ 32 w 94"/>
                  <a:gd name="T13" fmla="*/ 0 h 83"/>
                  <a:gd name="T14" fmla="*/ 32 w 94"/>
                  <a:gd name="T15" fmla="*/ 0 h 83"/>
                  <a:gd name="T16" fmla="*/ 32 w 94"/>
                  <a:gd name="T17" fmla="*/ 0 h 83"/>
                  <a:gd name="T18" fmla="*/ 28 w 94"/>
                  <a:gd name="T19" fmla="*/ 1 h 83"/>
                  <a:gd name="T20" fmla="*/ 28 w 94"/>
                  <a:gd name="T21" fmla="*/ 1 h 83"/>
                  <a:gd name="T22" fmla="*/ 3 w 94"/>
                  <a:gd name="T23" fmla="*/ 11 h 83"/>
                  <a:gd name="T24" fmla="*/ 0 w 94"/>
                  <a:gd name="T25" fmla="*/ 16 h 83"/>
                  <a:gd name="T26" fmla="*/ 0 w 94"/>
                  <a:gd name="T27" fmla="*/ 79 h 83"/>
                  <a:gd name="T28" fmla="*/ 1 w 94"/>
                  <a:gd name="T29" fmla="*/ 82 h 83"/>
                  <a:gd name="T30" fmla="*/ 3 w 94"/>
                  <a:gd name="T31" fmla="*/ 83 h 83"/>
                  <a:gd name="T32" fmla="*/ 4 w 94"/>
                  <a:gd name="T33" fmla="*/ 83 h 83"/>
                  <a:gd name="T34" fmla="*/ 32 w 94"/>
                  <a:gd name="T35" fmla="*/ 72 h 83"/>
                  <a:gd name="T36" fmla="*/ 58 w 94"/>
                  <a:gd name="T37" fmla="*/ 82 h 83"/>
                  <a:gd name="T38" fmla="*/ 59 w 94"/>
                  <a:gd name="T39" fmla="*/ 83 h 83"/>
                  <a:gd name="T40" fmla="*/ 62 w 94"/>
                  <a:gd name="T41" fmla="*/ 83 h 83"/>
                  <a:gd name="T42" fmla="*/ 62 w 94"/>
                  <a:gd name="T43" fmla="*/ 83 h 83"/>
                  <a:gd name="T44" fmla="*/ 62 w 94"/>
                  <a:gd name="T45" fmla="*/ 83 h 83"/>
                  <a:gd name="T46" fmla="*/ 65 w 94"/>
                  <a:gd name="T47" fmla="*/ 82 h 83"/>
                  <a:gd name="T48" fmla="*/ 91 w 94"/>
                  <a:gd name="T49" fmla="*/ 72 h 83"/>
                  <a:gd name="T50" fmla="*/ 91 w 94"/>
                  <a:gd name="T51" fmla="*/ 72 h 83"/>
                  <a:gd name="T52" fmla="*/ 94 w 94"/>
                  <a:gd name="T53" fmla="*/ 68 h 83"/>
                  <a:gd name="T54" fmla="*/ 94 w 94"/>
                  <a:gd name="T55" fmla="*/ 4 h 83"/>
                  <a:gd name="T56" fmla="*/ 91 w 94"/>
                  <a:gd name="T57" fmla="*/ 0 h 83"/>
                  <a:gd name="T58" fmla="*/ 30 w 94"/>
                  <a:gd name="T59" fmla="*/ 69 h 83"/>
                  <a:gd name="T60" fmla="*/ 4 w 94"/>
                  <a:gd name="T61" fmla="*/ 79 h 83"/>
                  <a:gd name="T62" fmla="*/ 4 w 94"/>
                  <a:gd name="T63" fmla="*/ 16 h 83"/>
                  <a:gd name="T64" fmla="*/ 5 w 94"/>
                  <a:gd name="T65" fmla="*/ 15 h 83"/>
                  <a:gd name="T66" fmla="*/ 29 w 94"/>
                  <a:gd name="T67" fmla="*/ 5 h 83"/>
                  <a:gd name="T68" fmla="*/ 30 w 94"/>
                  <a:gd name="T69" fmla="*/ 5 h 83"/>
                  <a:gd name="T70" fmla="*/ 30 w 94"/>
                  <a:gd name="T71" fmla="*/ 5 h 83"/>
                  <a:gd name="T72" fmla="*/ 30 w 94"/>
                  <a:gd name="T73" fmla="*/ 69 h 83"/>
                  <a:gd name="T74" fmla="*/ 60 w 94"/>
                  <a:gd name="T75" fmla="*/ 79 h 83"/>
                  <a:gd name="T76" fmla="*/ 34 w 94"/>
                  <a:gd name="T77" fmla="*/ 69 h 83"/>
                  <a:gd name="T78" fmla="*/ 34 w 94"/>
                  <a:gd name="T79" fmla="*/ 5 h 83"/>
                  <a:gd name="T80" fmla="*/ 60 w 94"/>
                  <a:gd name="T81" fmla="*/ 15 h 83"/>
                  <a:gd name="T82" fmla="*/ 60 w 94"/>
                  <a:gd name="T83" fmla="*/ 79 h 83"/>
                  <a:gd name="T84" fmla="*/ 89 w 94"/>
                  <a:gd name="T85" fmla="*/ 68 h 83"/>
                  <a:gd name="T86" fmla="*/ 89 w 94"/>
                  <a:gd name="T87" fmla="*/ 69 h 83"/>
                  <a:gd name="T88" fmla="*/ 64 w 94"/>
                  <a:gd name="T89" fmla="*/ 78 h 83"/>
                  <a:gd name="T90" fmla="*/ 64 w 94"/>
                  <a:gd name="T91" fmla="*/ 79 h 83"/>
                  <a:gd name="T92" fmla="*/ 64 w 94"/>
                  <a:gd name="T93" fmla="*/ 15 h 83"/>
                  <a:gd name="T94" fmla="*/ 89 w 94"/>
                  <a:gd name="T95" fmla="*/ 5 h 83"/>
                  <a:gd name="T96" fmla="*/ 89 w 94"/>
                  <a:gd name="T97" fmla="*/ 6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4" h="83">
                    <a:moveTo>
                      <a:pt x="91" y="0"/>
                    </a:moveTo>
                    <a:cubicBezTo>
                      <a:pt x="90" y="0"/>
                      <a:pt x="90" y="0"/>
                      <a:pt x="90" y="0"/>
                    </a:cubicBezTo>
                    <a:cubicBezTo>
                      <a:pt x="90" y="0"/>
                      <a:pt x="89" y="0"/>
                      <a:pt x="89" y="1"/>
                    </a:cubicBezTo>
                    <a:cubicBezTo>
                      <a:pt x="62" y="11"/>
                      <a:pt x="62" y="11"/>
                      <a:pt x="62" y="11"/>
                    </a:cubicBezTo>
                    <a:cubicBezTo>
                      <a:pt x="35" y="1"/>
                      <a:pt x="35" y="1"/>
                      <a:pt x="35" y="1"/>
                    </a:cubicBezTo>
                    <a:cubicBezTo>
                      <a:pt x="35" y="1"/>
                      <a:pt x="35" y="1"/>
                      <a:pt x="34" y="1"/>
                    </a:cubicBezTo>
                    <a:cubicBezTo>
                      <a:pt x="34" y="1"/>
                      <a:pt x="33" y="0"/>
                      <a:pt x="32" y="0"/>
                    </a:cubicBezTo>
                    <a:cubicBezTo>
                      <a:pt x="32" y="0"/>
                      <a:pt x="32" y="0"/>
                      <a:pt x="32" y="0"/>
                    </a:cubicBezTo>
                    <a:cubicBezTo>
                      <a:pt x="32" y="0"/>
                      <a:pt x="32" y="0"/>
                      <a:pt x="32" y="0"/>
                    </a:cubicBezTo>
                    <a:cubicBezTo>
                      <a:pt x="31" y="0"/>
                      <a:pt x="29" y="1"/>
                      <a:pt x="28" y="1"/>
                    </a:cubicBezTo>
                    <a:cubicBezTo>
                      <a:pt x="28" y="1"/>
                      <a:pt x="28" y="1"/>
                      <a:pt x="28" y="1"/>
                    </a:cubicBezTo>
                    <a:cubicBezTo>
                      <a:pt x="3" y="11"/>
                      <a:pt x="3" y="11"/>
                      <a:pt x="3" y="11"/>
                    </a:cubicBezTo>
                    <a:cubicBezTo>
                      <a:pt x="1" y="12"/>
                      <a:pt x="0" y="14"/>
                      <a:pt x="0" y="16"/>
                    </a:cubicBezTo>
                    <a:cubicBezTo>
                      <a:pt x="0" y="79"/>
                      <a:pt x="0" y="79"/>
                      <a:pt x="0" y="79"/>
                    </a:cubicBezTo>
                    <a:cubicBezTo>
                      <a:pt x="0" y="80"/>
                      <a:pt x="0" y="81"/>
                      <a:pt x="1" y="82"/>
                    </a:cubicBezTo>
                    <a:cubicBezTo>
                      <a:pt x="1" y="83"/>
                      <a:pt x="2" y="83"/>
                      <a:pt x="3" y="83"/>
                    </a:cubicBezTo>
                    <a:cubicBezTo>
                      <a:pt x="3" y="83"/>
                      <a:pt x="4" y="83"/>
                      <a:pt x="4" y="83"/>
                    </a:cubicBezTo>
                    <a:cubicBezTo>
                      <a:pt x="32" y="72"/>
                      <a:pt x="32" y="72"/>
                      <a:pt x="32" y="72"/>
                    </a:cubicBezTo>
                    <a:cubicBezTo>
                      <a:pt x="58" y="82"/>
                      <a:pt x="58" y="82"/>
                      <a:pt x="58" y="82"/>
                    </a:cubicBezTo>
                    <a:cubicBezTo>
                      <a:pt x="59" y="83"/>
                      <a:pt x="59" y="83"/>
                      <a:pt x="59" y="83"/>
                    </a:cubicBezTo>
                    <a:cubicBezTo>
                      <a:pt x="59" y="83"/>
                      <a:pt x="60" y="83"/>
                      <a:pt x="62" y="83"/>
                    </a:cubicBezTo>
                    <a:cubicBezTo>
                      <a:pt x="62" y="83"/>
                      <a:pt x="62" y="83"/>
                      <a:pt x="62" y="83"/>
                    </a:cubicBezTo>
                    <a:cubicBezTo>
                      <a:pt x="62" y="83"/>
                      <a:pt x="62" y="83"/>
                      <a:pt x="62" y="83"/>
                    </a:cubicBezTo>
                    <a:cubicBezTo>
                      <a:pt x="63" y="83"/>
                      <a:pt x="64" y="83"/>
                      <a:pt x="65" y="82"/>
                    </a:cubicBezTo>
                    <a:cubicBezTo>
                      <a:pt x="91" y="72"/>
                      <a:pt x="91" y="72"/>
                      <a:pt x="91" y="72"/>
                    </a:cubicBezTo>
                    <a:cubicBezTo>
                      <a:pt x="91" y="72"/>
                      <a:pt x="91" y="72"/>
                      <a:pt x="91" y="72"/>
                    </a:cubicBezTo>
                    <a:cubicBezTo>
                      <a:pt x="93" y="72"/>
                      <a:pt x="94" y="70"/>
                      <a:pt x="94" y="68"/>
                    </a:cubicBezTo>
                    <a:cubicBezTo>
                      <a:pt x="94" y="4"/>
                      <a:pt x="94" y="4"/>
                      <a:pt x="94" y="4"/>
                    </a:cubicBezTo>
                    <a:cubicBezTo>
                      <a:pt x="94" y="1"/>
                      <a:pt x="92" y="0"/>
                      <a:pt x="91" y="0"/>
                    </a:cubicBezTo>
                    <a:close/>
                    <a:moveTo>
                      <a:pt x="30" y="69"/>
                    </a:moveTo>
                    <a:cubicBezTo>
                      <a:pt x="4" y="79"/>
                      <a:pt x="4" y="79"/>
                      <a:pt x="4" y="79"/>
                    </a:cubicBezTo>
                    <a:cubicBezTo>
                      <a:pt x="4" y="16"/>
                      <a:pt x="4" y="16"/>
                      <a:pt x="4" y="16"/>
                    </a:cubicBezTo>
                    <a:cubicBezTo>
                      <a:pt x="4" y="15"/>
                      <a:pt x="4" y="15"/>
                      <a:pt x="5" y="15"/>
                    </a:cubicBezTo>
                    <a:cubicBezTo>
                      <a:pt x="29" y="5"/>
                      <a:pt x="29" y="5"/>
                      <a:pt x="29" y="5"/>
                    </a:cubicBezTo>
                    <a:cubicBezTo>
                      <a:pt x="29" y="5"/>
                      <a:pt x="30" y="5"/>
                      <a:pt x="30" y="5"/>
                    </a:cubicBezTo>
                    <a:cubicBezTo>
                      <a:pt x="30" y="5"/>
                      <a:pt x="30" y="5"/>
                      <a:pt x="30" y="5"/>
                    </a:cubicBezTo>
                    <a:lnTo>
                      <a:pt x="30" y="69"/>
                    </a:lnTo>
                    <a:close/>
                    <a:moveTo>
                      <a:pt x="60" y="79"/>
                    </a:moveTo>
                    <a:cubicBezTo>
                      <a:pt x="34" y="69"/>
                      <a:pt x="34" y="69"/>
                      <a:pt x="34" y="69"/>
                    </a:cubicBezTo>
                    <a:cubicBezTo>
                      <a:pt x="34" y="5"/>
                      <a:pt x="34" y="5"/>
                      <a:pt x="34" y="5"/>
                    </a:cubicBezTo>
                    <a:cubicBezTo>
                      <a:pt x="60" y="15"/>
                      <a:pt x="60" y="15"/>
                      <a:pt x="60" y="15"/>
                    </a:cubicBezTo>
                    <a:lnTo>
                      <a:pt x="60" y="79"/>
                    </a:lnTo>
                    <a:close/>
                    <a:moveTo>
                      <a:pt x="89" y="68"/>
                    </a:moveTo>
                    <a:cubicBezTo>
                      <a:pt x="89" y="68"/>
                      <a:pt x="89" y="69"/>
                      <a:pt x="89" y="69"/>
                    </a:cubicBezTo>
                    <a:cubicBezTo>
                      <a:pt x="64" y="78"/>
                      <a:pt x="64" y="78"/>
                      <a:pt x="64" y="78"/>
                    </a:cubicBezTo>
                    <a:cubicBezTo>
                      <a:pt x="64" y="79"/>
                      <a:pt x="64" y="79"/>
                      <a:pt x="64" y="79"/>
                    </a:cubicBezTo>
                    <a:cubicBezTo>
                      <a:pt x="64" y="15"/>
                      <a:pt x="64" y="15"/>
                      <a:pt x="64" y="15"/>
                    </a:cubicBezTo>
                    <a:cubicBezTo>
                      <a:pt x="89" y="5"/>
                      <a:pt x="89" y="5"/>
                      <a:pt x="89" y="5"/>
                    </a:cubicBezTo>
                    <a:lnTo>
                      <a:pt x="89" y="6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0" name="Freeform 241">
                <a:extLst>
                  <a:ext uri="{FF2B5EF4-FFF2-40B4-BE49-F238E27FC236}">
                    <a16:creationId xmlns:a16="http://schemas.microsoft.com/office/drawing/2014/main" id="{605FAA21-8243-4596-8FE1-E8A07DB4E5CF}"/>
                  </a:ext>
                </a:extLst>
              </p:cNvPr>
              <p:cNvSpPr>
                <a:spLocks/>
              </p:cNvSpPr>
              <p:nvPr userDrawn="1"/>
            </p:nvSpPr>
            <p:spPr bwMode="auto">
              <a:xfrm>
                <a:off x="122" y="2154"/>
                <a:ext cx="16" cy="18"/>
              </a:xfrm>
              <a:custGeom>
                <a:avLst/>
                <a:gdLst>
                  <a:gd name="T0" fmla="*/ 2 w 15"/>
                  <a:gd name="T1" fmla="*/ 7 h 17"/>
                  <a:gd name="T2" fmla="*/ 5 w 15"/>
                  <a:gd name="T3" fmla="*/ 9 h 17"/>
                  <a:gd name="T4" fmla="*/ 2 w 15"/>
                  <a:gd name="T5" fmla="*/ 13 h 17"/>
                  <a:gd name="T6" fmla="*/ 2 w 15"/>
                  <a:gd name="T7" fmla="*/ 16 h 17"/>
                  <a:gd name="T8" fmla="*/ 4 w 15"/>
                  <a:gd name="T9" fmla="*/ 17 h 17"/>
                  <a:gd name="T10" fmla="*/ 5 w 15"/>
                  <a:gd name="T11" fmla="*/ 16 h 17"/>
                  <a:gd name="T12" fmla="*/ 8 w 15"/>
                  <a:gd name="T13" fmla="*/ 11 h 17"/>
                  <a:gd name="T14" fmla="*/ 12 w 15"/>
                  <a:gd name="T15" fmla="*/ 13 h 17"/>
                  <a:gd name="T16" fmla="*/ 13 w 15"/>
                  <a:gd name="T17" fmla="*/ 13 h 17"/>
                  <a:gd name="T18" fmla="*/ 14 w 15"/>
                  <a:gd name="T19" fmla="*/ 12 h 17"/>
                  <a:gd name="T20" fmla="*/ 14 w 15"/>
                  <a:gd name="T21" fmla="*/ 9 h 17"/>
                  <a:gd name="T22" fmla="*/ 11 w 15"/>
                  <a:gd name="T23" fmla="*/ 8 h 17"/>
                  <a:gd name="T24" fmla="*/ 13 w 15"/>
                  <a:gd name="T25" fmla="*/ 3 h 17"/>
                  <a:gd name="T26" fmla="*/ 13 w 15"/>
                  <a:gd name="T27" fmla="*/ 0 h 17"/>
                  <a:gd name="T28" fmla="*/ 10 w 15"/>
                  <a:gd name="T29" fmla="*/ 1 h 17"/>
                  <a:gd name="T30" fmla="*/ 7 w 15"/>
                  <a:gd name="T31" fmla="*/ 5 h 17"/>
                  <a:gd name="T32" fmla="*/ 4 w 15"/>
                  <a:gd name="T33" fmla="*/ 3 h 17"/>
                  <a:gd name="T34" fmla="*/ 1 w 15"/>
                  <a:gd name="T35" fmla="*/ 4 h 17"/>
                  <a:gd name="T36" fmla="*/ 2 w 15"/>
                  <a:gd name="T3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17">
                    <a:moveTo>
                      <a:pt x="2" y="7"/>
                    </a:moveTo>
                    <a:cubicBezTo>
                      <a:pt x="5" y="9"/>
                      <a:pt x="5" y="9"/>
                      <a:pt x="5" y="9"/>
                    </a:cubicBezTo>
                    <a:cubicBezTo>
                      <a:pt x="2" y="13"/>
                      <a:pt x="2" y="13"/>
                      <a:pt x="2" y="13"/>
                    </a:cubicBezTo>
                    <a:cubicBezTo>
                      <a:pt x="1" y="14"/>
                      <a:pt x="2" y="16"/>
                      <a:pt x="2" y="16"/>
                    </a:cubicBezTo>
                    <a:cubicBezTo>
                      <a:pt x="3" y="17"/>
                      <a:pt x="3" y="17"/>
                      <a:pt x="4" y="17"/>
                    </a:cubicBezTo>
                    <a:cubicBezTo>
                      <a:pt x="4" y="17"/>
                      <a:pt x="5" y="16"/>
                      <a:pt x="5" y="16"/>
                    </a:cubicBezTo>
                    <a:cubicBezTo>
                      <a:pt x="8" y="11"/>
                      <a:pt x="8" y="11"/>
                      <a:pt x="8" y="11"/>
                    </a:cubicBezTo>
                    <a:cubicBezTo>
                      <a:pt x="12" y="13"/>
                      <a:pt x="12" y="13"/>
                      <a:pt x="12" y="13"/>
                    </a:cubicBezTo>
                    <a:cubicBezTo>
                      <a:pt x="12" y="13"/>
                      <a:pt x="12" y="13"/>
                      <a:pt x="13" y="13"/>
                    </a:cubicBezTo>
                    <a:cubicBezTo>
                      <a:pt x="13" y="13"/>
                      <a:pt x="14" y="13"/>
                      <a:pt x="14" y="12"/>
                    </a:cubicBezTo>
                    <a:cubicBezTo>
                      <a:pt x="15" y="11"/>
                      <a:pt x="15" y="10"/>
                      <a:pt x="14" y="9"/>
                    </a:cubicBezTo>
                    <a:cubicBezTo>
                      <a:pt x="11" y="8"/>
                      <a:pt x="11" y="8"/>
                      <a:pt x="11" y="8"/>
                    </a:cubicBezTo>
                    <a:cubicBezTo>
                      <a:pt x="13" y="3"/>
                      <a:pt x="13" y="3"/>
                      <a:pt x="13" y="3"/>
                    </a:cubicBezTo>
                    <a:cubicBezTo>
                      <a:pt x="14" y="2"/>
                      <a:pt x="14" y="1"/>
                      <a:pt x="13" y="0"/>
                    </a:cubicBezTo>
                    <a:cubicBezTo>
                      <a:pt x="12" y="0"/>
                      <a:pt x="11" y="0"/>
                      <a:pt x="10" y="1"/>
                    </a:cubicBezTo>
                    <a:cubicBezTo>
                      <a:pt x="7" y="5"/>
                      <a:pt x="7" y="5"/>
                      <a:pt x="7" y="5"/>
                    </a:cubicBezTo>
                    <a:cubicBezTo>
                      <a:pt x="4" y="3"/>
                      <a:pt x="4" y="3"/>
                      <a:pt x="4" y="3"/>
                    </a:cubicBezTo>
                    <a:cubicBezTo>
                      <a:pt x="3" y="3"/>
                      <a:pt x="1" y="3"/>
                      <a:pt x="1" y="4"/>
                    </a:cubicBezTo>
                    <a:cubicBezTo>
                      <a:pt x="0" y="5"/>
                      <a:pt x="1" y="6"/>
                      <a:pt x="2" y="7"/>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1" name="Freeform 242">
                <a:extLst>
                  <a:ext uri="{FF2B5EF4-FFF2-40B4-BE49-F238E27FC236}">
                    <a16:creationId xmlns:a16="http://schemas.microsoft.com/office/drawing/2014/main" id="{EDE48FFC-06D6-4CDF-8E52-FAA49B244FAB}"/>
                  </a:ext>
                </a:extLst>
              </p:cNvPr>
              <p:cNvSpPr>
                <a:spLocks noEditPoints="1"/>
              </p:cNvSpPr>
              <p:nvPr userDrawn="1"/>
            </p:nvSpPr>
            <p:spPr bwMode="auto">
              <a:xfrm>
                <a:off x="86" y="2534"/>
                <a:ext cx="214" cy="181"/>
              </a:xfrm>
              <a:custGeom>
                <a:avLst/>
                <a:gdLst>
                  <a:gd name="T0" fmla="*/ 183 w 200"/>
                  <a:gd name="T1" fmla="*/ 53 h 169"/>
                  <a:gd name="T2" fmla="*/ 138 w 200"/>
                  <a:gd name="T3" fmla="*/ 53 h 169"/>
                  <a:gd name="T4" fmla="*/ 138 w 200"/>
                  <a:gd name="T5" fmla="*/ 17 h 169"/>
                  <a:gd name="T6" fmla="*/ 121 w 200"/>
                  <a:gd name="T7" fmla="*/ 0 h 169"/>
                  <a:gd name="T8" fmla="*/ 17 w 200"/>
                  <a:gd name="T9" fmla="*/ 0 h 169"/>
                  <a:gd name="T10" fmla="*/ 0 w 200"/>
                  <a:gd name="T11" fmla="*/ 17 h 169"/>
                  <a:gd name="T12" fmla="*/ 0 w 200"/>
                  <a:gd name="T13" fmla="*/ 80 h 169"/>
                  <a:gd name="T14" fmla="*/ 17 w 200"/>
                  <a:gd name="T15" fmla="*/ 97 h 169"/>
                  <a:gd name="T16" fmla="*/ 27 w 200"/>
                  <a:gd name="T17" fmla="*/ 97 h 169"/>
                  <a:gd name="T18" fmla="*/ 40 w 200"/>
                  <a:gd name="T19" fmla="*/ 114 h 169"/>
                  <a:gd name="T20" fmla="*/ 44 w 200"/>
                  <a:gd name="T21" fmla="*/ 116 h 169"/>
                  <a:gd name="T22" fmla="*/ 47 w 200"/>
                  <a:gd name="T23" fmla="*/ 114 h 169"/>
                  <a:gd name="T24" fmla="*/ 60 w 200"/>
                  <a:gd name="T25" fmla="*/ 97 h 169"/>
                  <a:gd name="T26" fmla="*/ 62 w 200"/>
                  <a:gd name="T27" fmla="*/ 97 h 169"/>
                  <a:gd name="T28" fmla="*/ 62 w 200"/>
                  <a:gd name="T29" fmla="*/ 133 h 169"/>
                  <a:gd name="T30" fmla="*/ 79 w 200"/>
                  <a:gd name="T31" fmla="*/ 150 h 169"/>
                  <a:gd name="T32" fmla="*/ 140 w 200"/>
                  <a:gd name="T33" fmla="*/ 150 h 169"/>
                  <a:gd name="T34" fmla="*/ 153 w 200"/>
                  <a:gd name="T35" fmla="*/ 167 h 169"/>
                  <a:gd name="T36" fmla="*/ 156 w 200"/>
                  <a:gd name="T37" fmla="*/ 169 h 169"/>
                  <a:gd name="T38" fmla="*/ 160 w 200"/>
                  <a:gd name="T39" fmla="*/ 167 h 169"/>
                  <a:gd name="T40" fmla="*/ 173 w 200"/>
                  <a:gd name="T41" fmla="*/ 150 h 169"/>
                  <a:gd name="T42" fmla="*/ 183 w 200"/>
                  <a:gd name="T43" fmla="*/ 150 h 169"/>
                  <a:gd name="T44" fmla="*/ 200 w 200"/>
                  <a:gd name="T45" fmla="*/ 133 h 169"/>
                  <a:gd name="T46" fmla="*/ 200 w 200"/>
                  <a:gd name="T47" fmla="*/ 71 h 169"/>
                  <a:gd name="T48" fmla="*/ 183 w 200"/>
                  <a:gd name="T49" fmla="*/ 53 h 169"/>
                  <a:gd name="T50" fmla="*/ 58 w 200"/>
                  <a:gd name="T51" fmla="*/ 88 h 169"/>
                  <a:gd name="T52" fmla="*/ 54 w 200"/>
                  <a:gd name="T53" fmla="*/ 90 h 169"/>
                  <a:gd name="T54" fmla="*/ 44 w 200"/>
                  <a:gd name="T55" fmla="*/ 104 h 169"/>
                  <a:gd name="T56" fmla="*/ 33 w 200"/>
                  <a:gd name="T57" fmla="*/ 90 h 169"/>
                  <a:gd name="T58" fmla="*/ 30 w 200"/>
                  <a:gd name="T59" fmla="*/ 88 h 169"/>
                  <a:gd name="T60" fmla="*/ 17 w 200"/>
                  <a:gd name="T61" fmla="*/ 88 h 169"/>
                  <a:gd name="T62" fmla="*/ 9 w 200"/>
                  <a:gd name="T63" fmla="*/ 80 h 169"/>
                  <a:gd name="T64" fmla="*/ 9 w 200"/>
                  <a:gd name="T65" fmla="*/ 17 h 169"/>
                  <a:gd name="T66" fmla="*/ 17 w 200"/>
                  <a:gd name="T67" fmla="*/ 9 h 169"/>
                  <a:gd name="T68" fmla="*/ 121 w 200"/>
                  <a:gd name="T69" fmla="*/ 9 h 169"/>
                  <a:gd name="T70" fmla="*/ 129 w 200"/>
                  <a:gd name="T71" fmla="*/ 17 h 169"/>
                  <a:gd name="T72" fmla="*/ 129 w 200"/>
                  <a:gd name="T73" fmla="*/ 58 h 169"/>
                  <a:gd name="T74" fmla="*/ 129 w 200"/>
                  <a:gd name="T75" fmla="*/ 80 h 169"/>
                  <a:gd name="T76" fmla="*/ 121 w 200"/>
                  <a:gd name="T77" fmla="*/ 88 h 169"/>
                  <a:gd name="T78" fmla="*/ 66 w 200"/>
                  <a:gd name="T79" fmla="*/ 88 h 169"/>
                  <a:gd name="T80" fmla="*/ 58 w 200"/>
                  <a:gd name="T81" fmla="*/ 88 h 169"/>
                  <a:gd name="T82" fmla="*/ 191 w 200"/>
                  <a:gd name="T83" fmla="*/ 133 h 169"/>
                  <a:gd name="T84" fmla="*/ 183 w 200"/>
                  <a:gd name="T85" fmla="*/ 141 h 169"/>
                  <a:gd name="T86" fmla="*/ 170 w 200"/>
                  <a:gd name="T87" fmla="*/ 141 h 169"/>
                  <a:gd name="T88" fmla="*/ 167 w 200"/>
                  <a:gd name="T89" fmla="*/ 143 h 169"/>
                  <a:gd name="T90" fmla="*/ 156 w 200"/>
                  <a:gd name="T91" fmla="*/ 157 h 169"/>
                  <a:gd name="T92" fmla="*/ 146 w 200"/>
                  <a:gd name="T93" fmla="*/ 143 h 169"/>
                  <a:gd name="T94" fmla="*/ 142 w 200"/>
                  <a:gd name="T95" fmla="*/ 141 h 169"/>
                  <a:gd name="T96" fmla="*/ 79 w 200"/>
                  <a:gd name="T97" fmla="*/ 141 h 169"/>
                  <a:gd name="T98" fmla="*/ 71 w 200"/>
                  <a:gd name="T99" fmla="*/ 133 h 169"/>
                  <a:gd name="T100" fmla="*/ 71 w 200"/>
                  <a:gd name="T101" fmla="*/ 97 h 169"/>
                  <a:gd name="T102" fmla="*/ 121 w 200"/>
                  <a:gd name="T103" fmla="*/ 97 h 169"/>
                  <a:gd name="T104" fmla="*/ 130 w 200"/>
                  <a:gd name="T105" fmla="*/ 94 h 169"/>
                  <a:gd name="T106" fmla="*/ 164 w 200"/>
                  <a:gd name="T107" fmla="*/ 94 h 169"/>
                  <a:gd name="T108" fmla="*/ 168 w 200"/>
                  <a:gd name="T109" fmla="*/ 90 h 169"/>
                  <a:gd name="T110" fmla="*/ 164 w 200"/>
                  <a:gd name="T111" fmla="*/ 85 h 169"/>
                  <a:gd name="T112" fmla="*/ 137 w 200"/>
                  <a:gd name="T113" fmla="*/ 85 h 169"/>
                  <a:gd name="T114" fmla="*/ 138 w 200"/>
                  <a:gd name="T115" fmla="*/ 80 h 169"/>
                  <a:gd name="T116" fmla="*/ 138 w 200"/>
                  <a:gd name="T117" fmla="*/ 62 h 169"/>
                  <a:gd name="T118" fmla="*/ 183 w 200"/>
                  <a:gd name="T119" fmla="*/ 62 h 169"/>
                  <a:gd name="T120" fmla="*/ 191 w 200"/>
                  <a:gd name="T121" fmla="*/ 71 h 169"/>
                  <a:gd name="T122" fmla="*/ 191 w 200"/>
                  <a:gd name="T123" fmla="*/ 13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69">
                    <a:moveTo>
                      <a:pt x="183" y="53"/>
                    </a:moveTo>
                    <a:cubicBezTo>
                      <a:pt x="138" y="53"/>
                      <a:pt x="138" y="53"/>
                      <a:pt x="138" y="53"/>
                    </a:cubicBezTo>
                    <a:cubicBezTo>
                      <a:pt x="138" y="17"/>
                      <a:pt x="138" y="17"/>
                      <a:pt x="138" y="17"/>
                    </a:cubicBezTo>
                    <a:cubicBezTo>
                      <a:pt x="138" y="8"/>
                      <a:pt x="131" y="0"/>
                      <a:pt x="121" y="0"/>
                    </a:cubicBezTo>
                    <a:cubicBezTo>
                      <a:pt x="17" y="0"/>
                      <a:pt x="17" y="0"/>
                      <a:pt x="17" y="0"/>
                    </a:cubicBezTo>
                    <a:cubicBezTo>
                      <a:pt x="8" y="0"/>
                      <a:pt x="0" y="8"/>
                      <a:pt x="0" y="17"/>
                    </a:cubicBezTo>
                    <a:cubicBezTo>
                      <a:pt x="0" y="80"/>
                      <a:pt x="0" y="80"/>
                      <a:pt x="0" y="80"/>
                    </a:cubicBezTo>
                    <a:cubicBezTo>
                      <a:pt x="0" y="89"/>
                      <a:pt x="8" y="97"/>
                      <a:pt x="17" y="97"/>
                    </a:cubicBezTo>
                    <a:cubicBezTo>
                      <a:pt x="27" y="97"/>
                      <a:pt x="27" y="97"/>
                      <a:pt x="27" y="97"/>
                    </a:cubicBezTo>
                    <a:cubicBezTo>
                      <a:pt x="40" y="114"/>
                      <a:pt x="40" y="114"/>
                      <a:pt x="40" y="114"/>
                    </a:cubicBezTo>
                    <a:cubicBezTo>
                      <a:pt x="41" y="115"/>
                      <a:pt x="42" y="116"/>
                      <a:pt x="44" y="116"/>
                    </a:cubicBezTo>
                    <a:cubicBezTo>
                      <a:pt x="45" y="116"/>
                      <a:pt x="46" y="115"/>
                      <a:pt x="47" y="114"/>
                    </a:cubicBezTo>
                    <a:cubicBezTo>
                      <a:pt x="60" y="97"/>
                      <a:pt x="60" y="97"/>
                      <a:pt x="60" y="97"/>
                    </a:cubicBezTo>
                    <a:cubicBezTo>
                      <a:pt x="62" y="97"/>
                      <a:pt x="62" y="97"/>
                      <a:pt x="62" y="97"/>
                    </a:cubicBezTo>
                    <a:cubicBezTo>
                      <a:pt x="62" y="133"/>
                      <a:pt x="62" y="133"/>
                      <a:pt x="62" y="133"/>
                    </a:cubicBezTo>
                    <a:cubicBezTo>
                      <a:pt x="62" y="143"/>
                      <a:pt x="69" y="150"/>
                      <a:pt x="79" y="150"/>
                    </a:cubicBezTo>
                    <a:cubicBezTo>
                      <a:pt x="140" y="150"/>
                      <a:pt x="140" y="150"/>
                      <a:pt x="140" y="150"/>
                    </a:cubicBezTo>
                    <a:cubicBezTo>
                      <a:pt x="153" y="167"/>
                      <a:pt x="153" y="167"/>
                      <a:pt x="153" y="167"/>
                    </a:cubicBezTo>
                    <a:cubicBezTo>
                      <a:pt x="154" y="168"/>
                      <a:pt x="155" y="169"/>
                      <a:pt x="156" y="169"/>
                    </a:cubicBezTo>
                    <a:cubicBezTo>
                      <a:pt x="158" y="169"/>
                      <a:pt x="159" y="168"/>
                      <a:pt x="160" y="167"/>
                    </a:cubicBezTo>
                    <a:cubicBezTo>
                      <a:pt x="173" y="150"/>
                      <a:pt x="173" y="150"/>
                      <a:pt x="173" y="150"/>
                    </a:cubicBezTo>
                    <a:cubicBezTo>
                      <a:pt x="183" y="150"/>
                      <a:pt x="183" y="150"/>
                      <a:pt x="183" y="150"/>
                    </a:cubicBezTo>
                    <a:cubicBezTo>
                      <a:pt x="192" y="150"/>
                      <a:pt x="200" y="143"/>
                      <a:pt x="200" y="133"/>
                    </a:cubicBezTo>
                    <a:cubicBezTo>
                      <a:pt x="200" y="71"/>
                      <a:pt x="200" y="71"/>
                      <a:pt x="200" y="71"/>
                    </a:cubicBezTo>
                    <a:cubicBezTo>
                      <a:pt x="200" y="61"/>
                      <a:pt x="192" y="53"/>
                      <a:pt x="183" y="53"/>
                    </a:cubicBezTo>
                    <a:close/>
                    <a:moveTo>
                      <a:pt x="58" y="88"/>
                    </a:moveTo>
                    <a:cubicBezTo>
                      <a:pt x="56" y="88"/>
                      <a:pt x="55" y="89"/>
                      <a:pt x="54" y="90"/>
                    </a:cubicBezTo>
                    <a:cubicBezTo>
                      <a:pt x="44" y="104"/>
                      <a:pt x="44" y="104"/>
                      <a:pt x="44" y="104"/>
                    </a:cubicBezTo>
                    <a:cubicBezTo>
                      <a:pt x="33" y="90"/>
                      <a:pt x="33" y="90"/>
                      <a:pt x="33" y="90"/>
                    </a:cubicBezTo>
                    <a:cubicBezTo>
                      <a:pt x="32" y="89"/>
                      <a:pt x="31" y="88"/>
                      <a:pt x="30" y="88"/>
                    </a:cubicBezTo>
                    <a:cubicBezTo>
                      <a:pt x="17" y="88"/>
                      <a:pt x="17" y="88"/>
                      <a:pt x="17" y="88"/>
                    </a:cubicBezTo>
                    <a:cubicBezTo>
                      <a:pt x="13" y="88"/>
                      <a:pt x="9" y="84"/>
                      <a:pt x="9" y="80"/>
                    </a:cubicBezTo>
                    <a:cubicBezTo>
                      <a:pt x="9" y="17"/>
                      <a:pt x="9" y="17"/>
                      <a:pt x="9" y="17"/>
                    </a:cubicBezTo>
                    <a:cubicBezTo>
                      <a:pt x="9" y="13"/>
                      <a:pt x="13" y="9"/>
                      <a:pt x="17" y="9"/>
                    </a:cubicBezTo>
                    <a:cubicBezTo>
                      <a:pt x="121" y="9"/>
                      <a:pt x="121" y="9"/>
                      <a:pt x="121" y="9"/>
                    </a:cubicBezTo>
                    <a:cubicBezTo>
                      <a:pt x="126" y="9"/>
                      <a:pt x="129" y="13"/>
                      <a:pt x="129" y="17"/>
                    </a:cubicBezTo>
                    <a:cubicBezTo>
                      <a:pt x="129" y="58"/>
                      <a:pt x="129" y="58"/>
                      <a:pt x="129" y="58"/>
                    </a:cubicBezTo>
                    <a:cubicBezTo>
                      <a:pt x="129" y="80"/>
                      <a:pt x="129" y="80"/>
                      <a:pt x="129" y="80"/>
                    </a:cubicBezTo>
                    <a:cubicBezTo>
                      <a:pt x="129" y="84"/>
                      <a:pt x="126" y="88"/>
                      <a:pt x="121" y="88"/>
                    </a:cubicBezTo>
                    <a:cubicBezTo>
                      <a:pt x="66" y="88"/>
                      <a:pt x="66" y="88"/>
                      <a:pt x="66" y="88"/>
                    </a:cubicBezTo>
                    <a:lnTo>
                      <a:pt x="58" y="88"/>
                    </a:lnTo>
                    <a:close/>
                    <a:moveTo>
                      <a:pt x="191" y="133"/>
                    </a:moveTo>
                    <a:cubicBezTo>
                      <a:pt x="191" y="138"/>
                      <a:pt x="187" y="141"/>
                      <a:pt x="183" y="141"/>
                    </a:cubicBezTo>
                    <a:cubicBezTo>
                      <a:pt x="170" y="141"/>
                      <a:pt x="170" y="141"/>
                      <a:pt x="170" y="141"/>
                    </a:cubicBezTo>
                    <a:cubicBezTo>
                      <a:pt x="169" y="141"/>
                      <a:pt x="168" y="142"/>
                      <a:pt x="167" y="143"/>
                    </a:cubicBezTo>
                    <a:cubicBezTo>
                      <a:pt x="156" y="157"/>
                      <a:pt x="156" y="157"/>
                      <a:pt x="156" y="157"/>
                    </a:cubicBezTo>
                    <a:cubicBezTo>
                      <a:pt x="146" y="143"/>
                      <a:pt x="146" y="143"/>
                      <a:pt x="146" y="143"/>
                    </a:cubicBezTo>
                    <a:cubicBezTo>
                      <a:pt x="145" y="142"/>
                      <a:pt x="144" y="141"/>
                      <a:pt x="142" y="141"/>
                    </a:cubicBezTo>
                    <a:cubicBezTo>
                      <a:pt x="79" y="141"/>
                      <a:pt x="79" y="141"/>
                      <a:pt x="79" y="141"/>
                    </a:cubicBezTo>
                    <a:cubicBezTo>
                      <a:pt x="74" y="141"/>
                      <a:pt x="71" y="138"/>
                      <a:pt x="71" y="133"/>
                    </a:cubicBezTo>
                    <a:cubicBezTo>
                      <a:pt x="71" y="97"/>
                      <a:pt x="71" y="97"/>
                      <a:pt x="71" y="97"/>
                    </a:cubicBezTo>
                    <a:cubicBezTo>
                      <a:pt x="121" y="97"/>
                      <a:pt x="121" y="97"/>
                      <a:pt x="121" y="97"/>
                    </a:cubicBezTo>
                    <a:cubicBezTo>
                      <a:pt x="124" y="97"/>
                      <a:pt x="127" y="96"/>
                      <a:pt x="130" y="94"/>
                    </a:cubicBezTo>
                    <a:cubicBezTo>
                      <a:pt x="164" y="94"/>
                      <a:pt x="164" y="94"/>
                      <a:pt x="164" y="94"/>
                    </a:cubicBezTo>
                    <a:cubicBezTo>
                      <a:pt x="166" y="94"/>
                      <a:pt x="168" y="92"/>
                      <a:pt x="168" y="90"/>
                    </a:cubicBezTo>
                    <a:cubicBezTo>
                      <a:pt x="168" y="87"/>
                      <a:pt x="166" y="85"/>
                      <a:pt x="164" y="85"/>
                    </a:cubicBezTo>
                    <a:cubicBezTo>
                      <a:pt x="137" y="85"/>
                      <a:pt x="137" y="85"/>
                      <a:pt x="137" y="85"/>
                    </a:cubicBezTo>
                    <a:cubicBezTo>
                      <a:pt x="138" y="84"/>
                      <a:pt x="138" y="82"/>
                      <a:pt x="138" y="80"/>
                    </a:cubicBezTo>
                    <a:cubicBezTo>
                      <a:pt x="138" y="62"/>
                      <a:pt x="138" y="62"/>
                      <a:pt x="138" y="62"/>
                    </a:cubicBezTo>
                    <a:cubicBezTo>
                      <a:pt x="183" y="62"/>
                      <a:pt x="183" y="62"/>
                      <a:pt x="183" y="62"/>
                    </a:cubicBezTo>
                    <a:cubicBezTo>
                      <a:pt x="187" y="62"/>
                      <a:pt x="191" y="66"/>
                      <a:pt x="191" y="71"/>
                    </a:cubicBezTo>
                    <a:lnTo>
                      <a:pt x="191" y="13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2" name="Freeform 243">
                <a:extLst>
                  <a:ext uri="{FF2B5EF4-FFF2-40B4-BE49-F238E27FC236}">
                    <a16:creationId xmlns:a16="http://schemas.microsoft.com/office/drawing/2014/main" id="{B4203C62-FE2D-4A1F-97E3-F6C131D79AA7}"/>
                  </a:ext>
                </a:extLst>
              </p:cNvPr>
              <p:cNvSpPr>
                <a:spLocks/>
              </p:cNvSpPr>
              <p:nvPr userDrawn="1"/>
            </p:nvSpPr>
            <p:spPr bwMode="auto">
              <a:xfrm>
                <a:off x="187" y="2652"/>
                <a:ext cx="79" cy="9"/>
              </a:xfrm>
              <a:custGeom>
                <a:avLst/>
                <a:gdLst>
                  <a:gd name="T0" fmla="*/ 70 w 74"/>
                  <a:gd name="T1" fmla="*/ 0 h 9"/>
                  <a:gd name="T2" fmla="*/ 4 w 74"/>
                  <a:gd name="T3" fmla="*/ 0 h 9"/>
                  <a:gd name="T4" fmla="*/ 0 w 74"/>
                  <a:gd name="T5" fmla="*/ 5 h 9"/>
                  <a:gd name="T6" fmla="*/ 4 w 74"/>
                  <a:gd name="T7" fmla="*/ 9 h 9"/>
                  <a:gd name="T8" fmla="*/ 70 w 74"/>
                  <a:gd name="T9" fmla="*/ 9 h 9"/>
                  <a:gd name="T10" fmla="*/ 74 w 74"/>
                  <a:gd name="T11" fmla="*/ 5 h 9"/>
                  <a:gd name="T12" fmla="*/ 70 w 7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74" h="9">
                    <a:moveTo>
                      <a:pt x="70" y="0"/>
                    </a:moveTo>
                    <a:cubicBezTo>
                      <a:pt x="4" y="0"/>
                      <a:pt x="4" y="0"/>
                      <a:pt x="4" y="0"/>
                    </a:cubicBezTo>
                    <a:cubicBezTo>
                      <a:pt x="2" y="0"/>
                      <a:pt x="0" y="2"/>
                      <a:pt x="0" y="5"/>
                    </a:cubicBezTo>
                    <a:cubicBezTo>
                      <a:pt x="0" y="7"/>
                      <a:pt x="2" y="9"/>
                      <a:pt x="4" y="9"/>
                    </a:cubicBezTo>
                    <a:cubicBezTo>
                      <a:pt x="70" y="9"/>
                      <a:pt x="70" y="9"/>
                      <a:pt x="70" y="9"/>
                    </a:cubicBezTo>
                    <a:cubicBezTo>
                      <a:pt x="72" y="9"/>
                      <a:pt x="74" y="7"/>
                      <a:pt x="74" y="5"/>
                    </a:cubicBezTo>
                    <a:cubicBezTo>
                      <a:pt x="74" y="2"/>
                      <a:pt x="72" y="0"/>
                      <a:pt x="7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3" name="Freeform 244">
                <a:extLst>
                  <a:ext uri="{FF2B5EF4-FFF2-40B4-BE49-F238E27FC236}">
                    <a16:creationId xmlns:a16="http://schemas.microsoft.com/office/drawing/2014/main" id="{79208BD0-CA15-4267-B14E-EAA6D97ADFFE}"/>
                  </a:ext>
                </a:extLst>
              </p:cNvPr>
              <p:cNvSpPr>
                <a:spLocks/>
              </p:cNvSpPr>
              <p:nvPr userDrawn="1"/>
            </p:nvSpPr>
            <p:spPr bwMode="auto">
              <a:xfrm>
                <a:off x="120" y="2595"/>
                <a:ext cx="79" cy="10"/>
              </a:xfrm>
              <a:custGeom>
                <a:avLst/>
                <a:gdLst>
                  <a:gd name="T0" fmla="*/ 74 w 74"/>
                  <a:gd name="T1" fmla="*/ 4 h 9"/>
                  <a:gd name="T2" fmla="*/ 69 w 74"/>
                  <a:gd name="T3" fmla="*/ 0 h 9"/>
                  <a:gd name="T4" fmla="*/ 4 w 74"/>
                  <a:gd name="T5" fmla="*/ 0 h 9"/>
                  <a:gd name="T6" fmla="*/ 0 w 74"/>
                  <a:gd name="T7" fmla="*/ 4 h 9"/>
                  <a:gd name="T8" fmla="*/ 4 w 74"/>
                  <a:gd name="T9" fmla="*/ 9 h 9"/>
                  <a:gd name="T10" fmla="*/ 69 w 74"/>
                  <a:gd name="T11" fmla="*/ 9 h 9"/>
                  <a:gd name="T12" fmla="*/ 74 w 74"/>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74" h="9">
                    <a:moveTo>
                      <a:pt x="74" y="4"/>
                    </a:moveTo>
                    <a:cubicBezTo>
                      <a:pt x="74" y="2"/>
                      <a:pt x="72" y="0"/>
                      <a:pt x="69" y="0"/>
                    </a:cubicBezTo>
                    <a:cubicBezTo>
                      <a:pt x="4" y="0"/>
                      <a:pt x="4" y="0"/>
                      <a:pt x="4" y="0"/>
                    </a:cubicBezTo>
                    <a:cubicBezTo>
                      <a:pt x="2" y="0"/>
                      <a:pt x="0" y="2"/>
                      <a:pt x="0" y="4"/>
                    </a:cubicBezTo>
                    <a:cubicBezTo>
                      <a:pt x="0" y="7"/>
                      <a:pt x="2" y="9"/>
                      <a:pt x="4" y="9"/>
                    </a:cubicBezTo>
                    <a:cubicBezTo>
                      <a:pt x="69" y="9"/>
                      <a:pt x="69" y="9"/>
                      <a:pt x="69" y="9"/>
                    </a:cubicBezTo>
                    <a:cubicBezTo>
                      <a:pt x="72" y="9"/>
                      <a:pt x="74" y="7"/>
                      <a:pt x="74"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4" name="Freeform 245">
                <a:extLst>
                  <a:ext uri="{FF2B5EF4-FFF2-40B4-BE49-F238E27FC236}">
                    <a16:creationId xmlns:a16="http://schemas.microsoft.com/office/drawing/2014/main" id="{0ACA59EA-AAB4-430C-AD37-3CBB873803B7}"/>
                  </a:ext>
                </a:extLst>
              </p:cNvPr>
              <p:cNvSpPr>
                <a:spLocks/>
              </p:cNvSpPr>
              <p:nvPr userDrawn="1"/>
            </p:nvSpPr>
            <p:spPr bwMode="auto">
              <a:xfrm>
                <a:off x="120" y="2568"/>
                <a:ext cx="52" cy="10"/>
              </a:xfrm>
              <a:custGeom>
                <a:avLst/>
                <a:gdLst>
                  <a:gd name="T0" fmla="*/ 4 w 48"/>
                  <a:gd name="T1" fmla="*/ 9 h 9"/>
                  <a:gd name="T2" fmla="*/ 44 w 48"/>
                  <a:gd name="T3" fmla="*/ 9 h 9"/>
                  <a:gd name="T4" fmla="*/ 48 w 48"/>
                  <a:gd name="T5" fmla="*/ 5 h 9"/>
                  <a:gd name="T6" fmla="*/ 44 w 48"/>
                  <a:gd name="T7" fmla="*/ 0 h 9"/>
                  <a:gd name="T8" fmla="*/ 4 w 48"/>
                  <a:gd name="T9" fmla="*/ 0 h 9"/>
                  <a:gd name="T10" fmla="*/ 0 w 48"/>
                  <a:gd name="T11" fmla="*/ 5 h 9"/>
                  <a:gd name="T12" fmla="*/ 4 w 4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8" h="9">
                    <a:moveTo>
                      <a:pt x="4" y="9"/>
                    </a:moveTo>
                    <a:cubicBezTo>
                      <a:pt x="44" y="9"/>
                      <a:pt x="44" y="9"/>
                      <a:pt x="44" y="9"/>
                    </a:cubicBezTo>
                    <a:cubicBezTo>
                      <a:pt x="46" y="9"/>
                      <a:pt x="48" y="7"/>
                      <a:pt x="48" y="5"/>
                    </a:cubicBezTo>
                    <a:cubicBezTo>
                      <a:pt x="48" y="2"/>
                      <a:pt x="46" y="0"/>
                      <a:pt x="44" y="0"/>
                    </a:cubicBezTo>
                    <a:cubicBezTo>
                      <a:pt x="4" y="0"/>
                      <a:pt x="4" y="0"/>
                      <a:pt x="4" y="0"/>
                    </a:cubicBezTo>
                    <a:cubicBezTo>
                      <a:pt x="2" y="0"/>
                      <a:pt x="0" y="2"/>
                      <a:pt x="0" y="5"/>
                    </a:cubicBezTo>
                    <a:cubicBezTo>
                      <a:pt x="0" y="7"/>
                      <a:pt x="2" y="9"/>
                      <a:pt x="4" y="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5" name="Freeform 246">
                <a:extLst>
                  <a:ext uri="{FF2B5EF4-FFF2-40B4-BE49-F238E27FC236}">
                    <a16:creationId xmlns:a16="http://schemas.microsoft.com/office/drawing/2014/main" id="{FF124B21-8B63-489C-AEBA-EE2EB8EFCA7B}"/>
                  </a:ext>
                </a:extLst>
              </p:cNvPr>
              <p:cNvSpPr>
                <a:spLocks noEditPoints="1"/>
              </p:cNvSpPr>
              <p:nvPr userDrawn="1"/>
            </p:nvSpPr>
            <p:spPr bwMode="auto">
              <a:xfrm>
                <a:off x="34" y="3074"/>
                <a:ext cx="128" cy="76"/>
              </a:xfrm>
              <a:custGeom>
                <a:avLst/>
                <a:gdLst>
                  <a:gd name="T0" fmla="*/ 117 w 119"/>
                  <a:gd name="T1" fmla="*/ 32 h 71"/>
                  <a:gd name="T2" fmla="*/ 116 w 119"/>
                  <a:gd name="T3" fmla="*/ 31 h 71"/>
                  <a:gd name="T4" fmla="*/ 85 w 119"/>
                  <a:gd name="T5" fmla="*/ 8 h 71"/>
                  <a:gd name="T6" fmla="*/ 37 w 119"/>
                  <a:gd name="T7" fmla="*/ 7 h 71"/>
                  <a:gd name="T8" fmla="*/ 4 w 119"/>
                  <a:gd name="T9" fmla="*/ 31 h 71"/>
                  <a:gd name="T10" fmla="*/ 4 w 119"/>
                  <a:gd name="T11" fmla="*/ 42 h 71"/>
                  <a:gd name="T12" fmla="*/ 31 w 119"/>
                  <a:gd name="T13" fmla="*/ 63 h 71"/>
                  <a:gd name="T14" fmla="*/ 43 w 119"/>
                  <a:gd name="T15" fmla="*/ 68 h 71"/>
                  <a:gd name="T16" fmla="*/ 60 w 119"/>
                  <a:gd name="T17" fmla="*/ 71 h 71"/>
                  <a:gd name="T18" fmla="*/ 60 w 119"/>
                  <a:gd name="T19" fmla="*/ 71 h 71"/>
                  <a:gd name="T20" fmla="*/ 64 w 119"/>
                  <a:gd name="T21" fmla="*/ 71 h 71"/>
                  <a:gd name="T22" fmla="*/ 72 w 119"/>
                  <a:gd name="T23" fmla="*/ 69 h 71"/>
                  <a:gd name="T24" fmla="*/ 117 w 119"/>
                  <a:gd name="T25" fmla="*/ 41 h 71"/>
                  <a:gd name="T26" fmla="*/ 117 w 119"/>
                  <a:gd name="T27" fmla="*/ 32 h 71"/>
                  <a:gd name="T28" fmla="*/ 113 w 119"/>
                  <a:gd name="T29" fmla="*/ 37 h 71"/>
                  <a:gd name="T30" fmla="*/ 71 w 119"/>
                  <a:gd name="T31" fmla="*/ 64 h 71"/>
                  <a:gd name="T32" fmla="*/ 64 w 119"/>
                  <a:gd name="T33" fmla="*/ 65 h 71"/>
                  <a:gd name="T34" fmla="*/ 44 w 119"/>
                  <a:gd name="T35" fmla="*/ 63 h 71"/>
                  <a:gd name="T36" fmla="*/ 34 w 119"/>
                  <a:gd name="T37" fmla="*/ 59 h 71"/>
                  <a:gd name="T38" fmla="*/ 8 w 119"/>
                  <a:gd name="T39" fmla="*/ 38 h 71"/>
                  <a:gd name="T40" fmla="*/ 8 w 119"/>
                  <a:gd name="T41" fmla="*/ 35 h 71"/>
                  <a:gd name="T42" fmla="*/ 39 w 119"/>
                  <a:gd name="T43" fmla="*/ 12 h 71"/>
                  <a:gd name="T44" fmla="*/ 60 w 119"/>
                  <a:gd name="T45" fmla="*/ 8 h 71"/>
                  <a:gd name="T46" fmla="*/ 82 w 119"/>
                  <a:gd name="T47" fmla="*/ 13 h 71"/>
                  <a:gd name="T48" fmla="*/ 112 w 119"/>
                  <a:gd name="T49" fmla="*/ 35 h 71"/>
                  <a:gd name="T50" fmla="*/ 113 w 119"/>
                  <a:gd name="T51" fmla="*/ 36 h 71"/>
                  <a:gd name="T52" fmla="*/ 113 w 119"/>
                  <a:gd name="T5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9" h="71">
                    <a:moveTo>
                      <a:pt x="117" y="32"/>
                    </a:moveTo>
                    <a:cubicBezTo>
                      <a:pt x="116" y="32"/>
                      <a:pt x="116" y="31"/>
                      <a:pt x="116" y="31"/>
                    </a:cubicBezTo>
                    <a:cubicBezTo>
                      <a:pt x="106" y="21"/>
                      <a:pt x="96" y="13"/>
                      <a:pt x="85" y="8"/>
                    </a:cubicBezTo>
                    <a:cubicBezTo>
                      <a:pt x="69" y="1"/>
                      <a:pt x="53" y="0"/>
                      <a:pt x="37" y="7"/>
                    </a:cubicBezTo>
                    <a:cubicBezTo>
                      <a:pt x="25" y="12"/>
                      <a:pt x="14" y="20"/>
                      <a:pt x="4" y="31"/>
                    </a:cubicBezTo>
                    <a:cubicBezTo>
                      <a:pt x="0" y="35"/>
                      <a:pt x="0" y="38"/>
                      <a:pt x="4" y="42"/>
                    </a:cubicBezTo>
                    <a:cubicBezTo>
                      <a:pt x="11" y="51"/>
                      <a:pt x="21" y="58"/>
                      <a:pt x="31" y="63"/>
                    </a:cubicBezTo>
                    <a:cubicBezTo>
                      <a:pt x="35" y="65"/>
                      <a:pt x="39" y="67"/>
                      <a:pt x="43" y="68"/>
                    </a:cubicBezTo>
                    <a:cubicBezTo>
                      <a:pt x="48" y="70"/>
                      <a:pt x="54" y="71"/>
                      <a:pt x="60" y="71"/>
                    </a:cubicBezTo>
                    <a:cubicBezTo>
                      <a:pt x="60" y="71"/>
                      <a:pt x="60" y="71"/>
                      <a:pt x="60" y="71"/>
                    </a:cubicBezTo>
                    <a:cubicBezTo>
                      <a:pt x="61" y="71"/>
                      <a:pt x="63" y="71"/>
                      <a:pt x="64" y="71"/>
                    </a:cubicBezTo>
                    <a:cubicBezTo>
                      <a:pt x="67" y="70"/>
                      <a:pt x="70" y="70"/>
                      <a:pt x="72" y="69"/>
                    </a:cubicBezTo>
                    <a:cubicBezTo>
                      <a:pt x="89" y="65"/>
                      <a:pt x="103" y="56"/>
                      <a:pt x="117" y="41"/>
                    </a:cubicBezTo>
                    <a:cubicBezTo>
                      <a:pt x="119" y="39"/>
                      <a:pt x="119" y="35"/>
                      <a:pt x="117" y="32"/>
                    </a:cubicBezTo>
                    <a:close/>
                    <a:moveTo>
                      <a:pt x="113" y="37"/>
                    </a:moveTo>
                    <a:cubicBezTo>
                      <a:pt x="100" y="52"/>
                      <a:pt x="86" y="60"/>
                      <a:pt x="71" y="64"/>
                    </a:cubicBezTo>
                    <a:cubicBezTo>
                      <a:pt x="69" y="65"/>
                      <a:pt x="66" y="65"/>
                      <a:pt x="64" y="65"/>
                    </a:cubicBezTo>
                    <a:cubicBezTo>
                      <a:pt x="57" y="66"/>
                      <a:pt x="51" y="65"/>
                      <a:pt x="44" y="63"/>
                    </a:cubicBezTo>
                    <a:cubicBezTo>
                      <a:pt x="41" y="62"/>
                      <a:pt x="37" y="61"/>
                      <a:pt x="34" y="59"/>
                    </a:cubicBezTo>
                    <a:cubicBezTo>
                      <a:pt x="24" y="53"/>
                      <a:pt x="15" y="47"/>
                      <a:pt x="8" y="38"/>
                    </a:cubicBezTo>
                    <a:cubicBezTo>
                      <a:pt x="6" y="37"/>
                      <a:pt x="6" y="36"/>
                      <a:pt x="8" y="35"/>
                    </a:cubicBezTo>
                    <a:cubicBezTo>
                      <a:pt x="17" y="24"/>
                      <a:pt x="27" y="17"/>
                      <a:pt x="39" y="12"/>
                    </a:cubicBezTo>
                    <a:cubicBezTo>
                      <a:pt x="46" y="9"/>
                      <a:pt x="53" y="8"/>
                      <a:pt x="60" y="8"/>
                    </a:cubicBezTo>
                    <a:cubicBezTo>
                      <a:pt x="67" y="8"/>
                      <a:pt x="75" y="9"/>
                      <a:pt x="82" y="13"/>
                    </a:cubicBezTo>
                    <a:cubicBezTo>
                      <a:pt x="93" y="18"/>
                      <a:pt x="103" y="25"/>
                      <a:pt x="112" y="35"/>
                    </a:cubicBezTo>
                    <a:cubicBezTo>
                      <a:pt x="112" y="35"/>
                      <a:pt x="112" y="35"/>
                      <a:pt x="113" y="36"/>
                    </a:cubicBezTo>
                    <a:cubicBezTo>
                      <a:pt x="113" y="36"/>
                      <a:pt x="113" y="37"/>
                      <a:pt x="113" y="37"/>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6" name="Freeform 247">
                <a:extLst>
                  <a:ext uri="{FF2B5EF4-FFF2-40B4-BE49-F238E27FC236}">
                    <a16:creationId xmlns:a16="http://schemas.microsoft.com/office/drawing/2014/main" id="{140B6101-3563-4C5A-82E7-51C956C0A8A8}"/>
                  </a:ext>
                </a:extLst>
              </p:cNvPr>
              <p:cNvSpPr>
                <a:spLocks noEditPoints="1"/>
              </p:cNvSpPr>
              <p:nvPr userDrawn="1"/>
            </p:nvSpPr>
            <p:spPr bwMode="auto">
              <a:xfrm>
                <a:off x="77" y="3092"/>
                <a:ext cx="42" cy="43"/>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5 h 40"/>
                  <a:gd name="T12" fmla="*/ 5 w 39"/>
                  <a:gd name="T13" fmla="*/ 20 h 40"/>
                  <a:gd name="T14" fmla="*/ 20 w 39"/>
                  <a:gd name="T15" fmla="*/ 5 h 40"/>
                  <a:gd name="T16" fmla="*/ 34 w 39"/>
                  <a:gd name="T17" fmla="*/ 20 h 40"/>
                  <a:gd name="T18" fmla="*/ 20 w 39"/>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close/>
                    <a:moveTo>
                      <a:pt x="20" y="35"/>
                    </a:moveTo>
                    <a:cubicBezTo>
                      <a:pt x="11" y="35"/>
                      <a:pt x="5" y="28"/>
                      <a:pt x="5" y="20"/>
                    </a:cubicBezTo>
                    <a:cubicBezTo>
                      <a:pt x="5" y="12"/>
                      <a:pt x="11" y="5"/>
                      <a:pt x="20" y="5"/>
                    </a:cubicBezTo>
                    <a:cubicBezTo>
                      <a:pt x="28" y="5"/>
                      <a:pt x="34" y="12"/>
                      <a:pt x="34" y="20"/>
                    </a:cubicBezTo>
                    <a:cubicBezTo>
                      <a:pt x="34" y="28"/>
                      <a:pt x="28" y="35"/>
                      <a:pt x="20" y="3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7" name="Freeform 248">
                <a:extLst>
                  <a:ext uri="{FF2B5EF4-FFF2-40B4-BE49-F238E27FC236}">
                    <a16:creationId xmlns:a16="http://schemas.microsoft.com/office/drawing/2014/main" id="{C412961B-6993-48C9-8D1E-E52E081B5D33}"/>
                  </a:ext>
                </a:extLst>
              </p:cNvPr>
              <p:cNvSpPr>
                <a:spLocks noEditPoints="1"/>
              </p:cNvSpPr>
              <p:nvPr userDrawn="1"/>
            </p:nvSpPr>
            <p:spPr bwMode="auto">
              <a:xfrm>
                <a:off x="279" y="2923"/>
                <a:ext cx="34" cy="33"/>
              </a:xfrm>
              <a:custGeom>
                <a:avLst/>
                <a:gdLst>
                  <a:gd name="T0" fmla="*/ 16 w 32"/>
                  <a:gd name="T1" fmla="*/ 0 h 31"/>
                  <a:gd name="T2" fmla="*/ 0 w 32"/>
                  <a:gd name="T3" fmla="*/ 15 h 31"/>
                  <a:gd name="T4" fmla="*/ 16 w 32"/>
                  <a:gd name="T5" fmla="*/ 31 h 31"/>
                  <a:gd name="T6" fmla="*/ 32 w 32"/>
                  <a:gd name="T7" fmla="*/ 15 h 31"/>
                  <a:gd name="T8" fmla="*/ 16 w 32"/>
                  <a:gd name="T9" fmla="*/ 0 h 31"/>
                  <a:gd name="T10" fmla="*/ 16 w 32"/>
                  <a:gd name="T11" fmla="*/ 26 h 31"/>
                  <a:gd name="T12" fmla="*/ 5 w 32"/>
                  <a:gd name="T13" fmla="*/ 15 h 31"/>
                  <a:gd name="T14" fmla="*/ 16 w 32"/>
                  <a:gd name="T15" fmla="*/ 4 h 31"/>
                  <a:gd name="T16" fmla="*/ 27 w 32"/>
                  <a:gd name="T17" fmla="*/ 15 h 31"/>
                  <a:gd name="T18" fmla="*/ 16 w 32"/>
                  <a:gd name="T19"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7" y="0"/>
                      <a:pt x="0" y="7"/>
                      <a:pt x="0" y="15"/>
                    </a:cubicBezTo>
                    <a:cubicBezTo>
                      <a:pt x="0" y="24"/>
                      <a:pt x="7" y="31"/>
                      <a:pt x="16" y="31"/>
                    </a:cubicBezTo>
                    <a:cubicBezTo>
                      <a:pt x="25" y="31"/>
                      <a:pt x="32" y="24"/>
                      <a:pt x="32" y="15"/>
                    </a:cubicBezTo>
                    <a:cubicBezTo>
                      <a:pt x="32" y="7"/>
                      <a:pt x="25" y="0"/>
                      <a:pt x="16" y="0"/>
                    </a:cubicBezTo>
                    <a:close/>
                    <a:moveTo>
                      <a:pt x="16" y="26"/>
                    </a:moveTo>
                    <a:cubicBezTo>
                      <a:pt x="10" y="26"/>
                      <a:pt x="5" y="21"/>
                      <a:pt x="5" y="15"/>
                    </a:cubicBezTo>
                    <a:cubicBezTo>
                      <a:pt x="5" y="9"/>
                      <a:pt x="10" y="4"/>
                      <a:pt x="16" y="4"/>
                    </a:cubicBezTo>
                    <a:cubicBezTo>
                      <a:pt x="22" y="4"/>
                      <a:pt x="27" y="9"/>
                      <a:pt x="27" y="15"/>
                    </a:cubicBezTo>
                    <a:cubicBezTo>
                      <a:pt x="27" y="21"/>
                      <a:pt x="22" y="26"/>
                      <a:pt x="16" y="2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8" name="Freeform 249">
                <a:extLst>
                  <a:ext uri="{FF2B5EF4-FFF2-40B4-BE49-F238E27FC236}">
                    <a16:creationId xmlns:a16="http://schemas.microsoft.com/office/drawing/2014/main" id="{130D6C4B-6632-4065-8770-9215A90BC1E3}"/>
                  </a:ext>
                </a:extLst>
              </p:cNvPr>
              <p:cNvSpPr>
                <a:spLocks/>
              </p:cNvSpPr>
              <p:nvPr userDrawn="1"/>
            </p:nvSpPr>
            <p:spPr bwMode="auto">
              <a:xfrm>
                <a:off x="263" y="2902"/>
                <a:ext cx="66" cy="25"/>
              </a:xfrm>
              <a:custGeom>
                <a:avLst/>
                <a:gdLst>
                  <a:gd name="T0" fmla="*/ 31 w 62"/>
                  <a:gd name="T1" fmla="*/ 0 h 23"/>
                  <a:gd name="T2" fmla="*/ 0 w 62"/>
                  <a:gd name="T3" fmla="*/ 20 h 23"/>
                  <a:gd name="T4" fmla="*/ 1 w 62"/>
                  <a:gd name="T5" fmla="*/ 23 h 23"/>
                  <a:gd name="T6" fmla="*/ 2 w 62"/>
                  <a:gd name="T7" fmla="*/ 23 h 23"/>
                  <a:gd name="T8" fmla="*/ 5 w 62"/>
                  <a:gd name="T9" fmla="*/ 22 h 23"/>
                  <a:gd name="T10" fmla="*/ 31 w 62"/>
                  <a:gd name="T11" fmla="*/ 5 h 23"/>
                  <a:gd name="T12" fmla="*/ 57 w 62"/>
                  <a:gd name="T13" fmla="*/ 21 h 23"/>
                  <a:gd name="T14" fmla="*/ 60 w 62"/>
                  <a:gd name="T15" fmla="*/ 22 h 23"/>
                  <a:gd name="T16" fmla="*/ 61 w 62"/>
                  <a:gd name="T17" fmla="*/ 19 h 23"/>
                  <a:gd name="T18" fmla="*/ 31 w 62"/>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31" y="0"/>
                    </a:moveTo>
                    <a:cubicBezTo>
                      <a:pt x="18" y="0"/>
                      <a:pt x="6" y="8"/>
                      <a:pt x="0" y="20"/>
                    </a:cubicBezTo>
                    <a:cubicBezTo>
                      <a:pt x="0" y="21"/>
                      <a:pt x="0" y="22"/>
                      <a:pt x="1" y="23"/>
                    </a:cubicBezTo>
                    <a:cubicBezTo>
                      <a:pt x="2" y="23"/>
                      <a:pt x="2" y="23"/>
                      <a:pt x="2" y="23"/>
                    </a:cubicBezTo>
                    <a:cubicBezTo>
                      <a:pt x="3" y="23"/>
                      <a:pt x="4" y="23"/>
                      <a:pt x="5" y="22"/>
                    </a:cubicBezTo>
                    <a:cubicBezTo>
                      <a:pt x="9" y="12"/>
                      <a:pt x="20" y="5"/>
                      <a:pt x="31" y="5"/>
                    </a:cubicBezTo>
                    <a:cubicBezTo>
                      <a:pt x="42" y="5"/>
                      <a:pt x="52" y="11"/>
                      <a:pt x="57" y="21"/>
                    </a:cubicBezTo>
                    <a:cubicBezTo>
                      <a:pt x="57" y="23"/>
                      <a:pt x="59" y="23"/>
                      <a:pt x="60" y="22"/>
                    </a:cubicBezTo>
                    <a:cubicBezTo>
                      <a:pt x="61" y="22"/>
                      <a:pt x="62" y="20"/>
                      <a:pt x="61" y="19"/>
                    </a:cubicBezTo>
                    <a:cubicBezTo>
                      <a:pt x="56" y="7"/>
                      <a:pt x="44" y="0"/>
                      <a:pt x="31"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9" name="Freeform 250">
                <a:extLst>
                  <a:ext uri="{FF2B5EF4-FFF2-40B4-BE49-F238E27FC236}">
                    <a16:creationId xmlns:a16="http://schemas.microsoft.com/office/drawing/2014/main" id="{37FC6E1F-8C77-40AD-A766-49A7A93974BB}"/>
                  </a:ext>
                </a:extLst>
              </p:cNvPr>
              <p:cNvSpPr>
                <a:spLocks/>
              </p:cNvSpPr>
              <p:nvPr userDrawn="1"/>
            </p:nvSpPr>
            <p:spPr bwMode="auto">
              <a:xfrm>
                <a:off x="250" y="2884"/>
                <a:ext cx="92" cy="28"/>
              </a:xfrm>
              <a:custGeom>
                <a:avLst/>
                <a:gdLst>
                  <a:gd name="T0" fmla="*/ 43 w 86"/>
                  <a:gd name="T1" fmla="*/ 0 h 26"/>
                  <a:gd name="T2" fmla="*/ 1 w 86"/>
                  <a:gd name="T3" fmla="*/ 22 h 26"/>
                  <a:gd name="T4" fmla="*/ 1 w 86"/>
                  <a:gd name="T5" fmla="*/ 25 h 26"/>
                  <a:gd name="T6" fmla="*/ 3 w 86"/>
                  <a:gd name="T7" fmla="*/ 26 h 26"/>
                  <a:gd name="T8" fmla="*/ 5 w 86"/>
                  <a:gd name="T9" fmla="*/ 25 h 26"/>
                  <a:gd name="T10" fmla="*/ 43 w 86"/>
                  <a:gd name="T11" fmla="*/ 5 h 26"/>
                  <a:gd name="T12" fmla="*/ 81 w 86"/>
                  <a:gd name="T13" fmla="*/ 24 h 26"/>
                  <a:gd name="T14" fmla="*/ 84 w 86"/>
                  <a:gd name="T15" fmla="*/ 25 h 26"/>
                  <a:gd name="T16" fmla="*/ 85 w 86"/>
                  <a:gd name="T17" fmla="*/ 21 h 26"/>
                  <a:gd name="T18" fmla="*/ 43 w 8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6">
                    <a:moveTo>
                      <a:pt x="43" y="0"/>
                    </a:moveTo>
                    <a:cubicBezTo>
                      <a:pt x="26" y="0"/>
                      <a:pt x="10" y="8"/>
                      <a:pt x="1" y="22"/>
                    </a:cubicBezTo>
                    <a:cubicBezTo>
                      <a:pt x="0" y="23"/>
                      <a:pt x="0" y="24"/>
                      <a:pt x="1" y="25"/>
                    </a:cubicBezTo>
                    <a:cubicBezTo>
                      <a:pt x="2" y="25"/>
                      <a:pt x="2" y="26"/>
                      <a:pt x="3" y="26"/>
                    </a:cubicBezTo>
                    <a:cubicBezTo>
                      <a:pt x="3" y="26"/>
                      <a:pt x="4" y="25"/>
                      <a:pt x="5" y="25"/>
                    </a:cubicBezTo>
                    <a:cubicBezTo>
                      <a:pt x="13" y="12"/>
                      <a:pt x="28" y="5"/>
                      <a:pt x="43" y="5"/>
                    </a:cubicBezTo>
                    <a:cubicBezTo>
                      <a:pt x="58" y="5"/>
                      <a:pt x="72" y="12"/>
                      <a:pt x="81" y="24"/>
                    </a:cubicBezTo>
                    <a:cubicBezTo>
                      <a:pt x="82" y="25"/>
                      <a:pt x="83" y="26"/>
                      <a:pt x="84" y="25"/>
                    </a:cubicBezTo>
                    <a:cubicBezTo>
                      <a:pt x="85" y="24"/>
                      <a:pt x="86" y="23"/>
                      <a:pt x="85" y="21"/>
                    </a:cubicBezTo>
                    <a:cubicBezTo>
                      <a:pt x="75" y="8"/>
                      <a:pt x="60" y="0"/>
                      <a:pt x="43"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0" name="Freeform 251">
                <a:extLst>
                  <a:ext uri="{FF2B5EF4-FFF2-40B4-BE49-F238E27FC236}">
                    <a16:creationId xmlns:a16="http://schemas.microsoft.com/office/drawing/2014/main" id="{1FD8B560-50F7-4F70-9A92-D442F3D76E68}"/>
                  </a:ext>
                </a:extLst>
              </p:cNvPr>
              <p:cNvSpPr>
                <a:spLocks/>
              </p:cNvSpPr>
              <p:nvPr userDrawn="1"/>
            </p:nvSpPr>
            <p:spPr bwMode="auto">
              <a:xfrm>
                <a:off x="238" y="2866"/>
                <a:ext cx="115" cy="31"/>
              </a:xfrm>
              <a:custGeom>
                <a:avLst/>
                <a:gdLst>
                  <a:gd name="T0" fmla="*/ 106 w 107"/>
                  <a:gd name="T1" fmla="*/ 25 h 29"/>
                  <a:gd name="T2" fmla="*/ 54 w 107"/>
                  <a:gd name="T3" fmla="*/ 0 h 29"/>
                  <a:gd name="T4" fmla="*/ 1 w 107"/>
                  <a:gd name="T5" fmla="*/ 25 h 29"/>
                  <a:gd name="T6" fmla="*/ 2 w 107"/>
                  <a:gd name="T7" fmla="*/ 28 h 29"/>
                  <a:gd name="T8" fmla="*/ 3 w 107"/>
                  <a:gd name="T9" fmla="*/ 29 h 29"/>
                  <a:gd name="T10" fmla="*/ 5 w 107"/>
                  <a:gd name="T11" fmla="*/ 28 h 29"/>
                  <a:gd name="T12" fmla="*/ 54 w 107"/>
                  <a:gd name="T13" fmla="*/ 5 h 29"/>
                  <a:gd name="T14" fmla="*/ 102 w 107"/>
                  <a:gd name="T15" fmla="*/ 28 h 29"/>
                  <a:gd name="T16" fmla="*/ 106 w 107"/>
                  <a:gd name="T17" fmla="*/ 28 h 29"/>
                  <a:gd name="T18" fmla="*/ 106 w 107"/>
                  <a:gd name="T19"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9">
                    <a:moveTo>
                      <a:pt x="106" y="25"/>
                    </a:moveTo>
                    <a:cubicBezTo>
                      <a:pt x="93" y="9"/>
                      <a:pt x="74" y="0"/>
                      <a:pt x="54" y="0"/>
                    </a:cubicBezTo>
                    <a:cubicBezTo>
                      <a:pt x="33" y="0"/>
                      <a:pt x="14" y="9"/>
                      <a:pt x="1" y="25"/>
                    </a:cubicBezTo>
                    <a:cubicBezTo>
                      <a:pt x="0" y="26"/>
                      <a:pt x="1" y="28"/>
                      <a:pt x="2" y="28"/>
                    </a:cubicBezTo>
                    <a:cubicBezTo>
                      <a:pt x="2" y="29"/>
                      <a:pt x="3" y="29"/>
                      <a:pt x="3" y="29"/>
                    </a:cubicBezTo>
                    <a:cubicBezTo>
                      <a:pt x="4" y="29"/>
                      <a:pt x="5" y="29"/>
                      <a:pt x="5" y="28"/>
                    </a:cubicBezTo>
                    <a:cubicBezTo>
                      <a:pt x="17" y="13"/>
                      <a:pt x="35" y="5"/>
                      <a:pt x="54" y="5"/>
                    </a:cubicBezTo>
                    <a:cubicBezTo>
                      <a:pt x="73" y="5"/>
                      <a:pt x="90" y="13"/>
                      <a:pt x="102" y="28"/>
                    </a:cubicBezTo>
                    <a:cubicBezTo>
                      <a:pt x="103" y="29"/>
                      <a:pt x="105" y="29"/>
                      <a:pt x="106" y="28"/>
                    </a:cubicBezTo>
                    <a:cubicBezTo>
                      <a:pt x="107" y="27"/>
                      <a:pt x="107" y="26"/>
                      <a:pt x="10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1" name="Oval 252">
                <a:extLst>
                  <a:ext uri="{FF2B5EF4-FFF2-40B4-BE49-F238E27FC236}">
                    <a16:creationId xmlns:a16="http://schemas.microsoft.com/office/drawing/2014/main" id="{6D5FD096-C302-4551-BA8B-FFB512EAEC1E}"/>
                  </a:ext>
                </a:extLst>
              </p:cNvPr>
              <p:cNvSpPr>
                <a:spLocks noChangeArrowheads="1"/>
              </p:cNvSpPr>
              <p:nvPr userDrawn="1"/>
            </p:nvSpPr>
            <p:spPr bwMode="auto">
              <a:xfrm>
                <a:off x="2500" y="1442"/>
                <a:ext cx="11" cy="11"/>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2" name="Oval 253">
                <a:extLst>
                  <a:ext uri="{FF2B5EF4-FFF2-40B4-BE49-F238E27FC236}">
                    <a16:creationId xmlns:a16="http://schemas.microsoft.com/office/drawing/2014/main" id="{1881145B-682B-451A-BCE8-27B814FA4213}"/>
                  </a:ext>
                </a:extLst>
              </p:cNvPr>
              <p:cNvSpPr>
                <a:spLocks noChangeArrowheads="1"/>
              </p:cNvSpPr>
              <p:nvPr userDrawn="1"/>
            </p:nvSpPr>
            <p:spPr bwMode="auto">
              <a:xfrm>
                <a:off x="2482" y="1442"/>
                <a:ext cx="10" cy="11"/>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3" name="Freeform 254">
                <a:extLst>
                  <a:ext uri="{FF2B5EF4-FFF2-40B4-BE49-F238E27FC236}">
                    <a16:creationId xmlns:a16="http://schemas.microsoft.com/office/drawing/2014/main" id="{2E792645-77FF-4B76-A1E6-E5DCF4A03BFF}"/>
                  </a:ext>
                </a:extLst>
              </p:cNvPr>
              <p:cNvSpPr>
                <a:spLocks noEditPoints="1"/>
              </p:cNvSpPr>
              <p:nvPr userDrawn="1"/>
            </p:nvSpPr>
            <p:spPr bwMode="auto">
              <a:xfrm>
                <a:off x="2378" y="1397"/>
                <a:ext cx="216" cy="171"/>
              </a:xfrm>
              <a:custGeom>
                <a:avLst/>
                <a:gdLst>
                  <a:gd name="T0" fmla="*/ 176 w 202"/>
                  <a:gd name="T1" fmla="*/ 36 h 159"/>
                  <a:gd name="T2" fmla="*/ 141 w 202"/>
                  <a:gd name="T3" fmla="*/ 44 h 159"/>
                  <a:gd name="T4" fmla="*/ 129 w 202"/>
                  <a:gd name="T5" fmla="*/ 25 h 159"/>
                  <a:gd name="T6" fmla="*/ 116 w 202"/>
                  <a:gd name="T7" fmla="*/ 10 h 159"/>
                  <a:gd name="T8" fmla="*/ 23 w 202"/>
                  <a:gd name="T9" fmla="*/ 0 h 159"/>
                  <a:gd name="T10" fmla="*/ 13 w 202"/>
                  <a:gd name="T11" fmla="*/ 25 h 159"/>
                  <a:gd name="T12" fmla="*/ 0 w 202"/>
                  <a:gd name="T13" fmla="*/ 37 h 159"/>
                  <a:gd name="T14" fmla="*/ 12 w 202"/>
                  <a:gd name="T15" fmla="*/ 113 h 159"/>
                  <a:gd name="T16" fmla="*/ 49 w 202"/>
                  <a:gd name="T17" fmla="*/ 149 h 159"/>
                  <a:gd name="T18" fmla="*/ 77 w 202"/>
                  <a:gd name="T19" fmla="*/ 159 h 159"/>
                  <a:gd name="T20" fmla="*/ 87 w 202"/>
                  <a:gd name="T21" fmla="*/ 113 h 159"/>
                  <a:gd name="T22" fmla="*/ 141 w 202"/>
                  <a:gd name="T23" fmla="*/ 101 h 159"/>
                  <a:gd name="T24" fmla="*/ 167 w 202"/>
                  <a:gd name="T25" fmla="*/ 94 h 159"/>
                  <a:gd name="T26" fmla="*/ 192 w 202"/>
                  <a:gd name="T27" fmla="*/ 102 h 159"/>
                  <a:gd name="T28" fmla="*/ 202 w 202"/>
                  <a:gd name="T29" fmla="*/ 45 h 159"/>
                  <a:gd name="T30" fmla="*/ 22 w 202"/>
                  <a:gd name="T31" fmla="*/ 10 h 159"/>
                  <a:gd name="T32" fmla="*/ 106 w 202"/>
                  <a:gd name="T33" fmla="*/ 9 h 159"/>
                  <a:gd name="T34" fmla="*/ 107 w 202"/>
                  <a:gd name="T35" fmla="*/ 25 h 159"/>
                  <a:gd name="T36" fmla="*/ 22 w 202"/>
                  <a:gd name="T37" fmla="*/ 10 h 159"/>
                  <a:gd name="T38" fmla="*/ 77 w 202"/>
                  <a:gd name="T39" fmla="*/ 150 h 159"/>
                  <a:gd name="T40" fmla="*/ 57 w 202"/>
                  <a:gd name="T41" fmla="*/ 149 h 159"/>
                  <a:gd name="T42" fmla="*/ 79 w 202"/>
                  <a:gd name="T43" fmla="*/ 113 h 159"/>
                  <a:gd name="T44" fmla="*/ 132 w 202"/>
                  <a:gd name="T45" fmla="*/ 101 h 159"/>
                  <a:gd name="T46" fmla="*/ 83 w 202"/>
                  <a:gd name="T47" fmla="*/ 104 h 159"/>
                  <a:gd name="T48" fmla="*/ 12 w 202"/>
                  <a:gd name="T49" fmla="*/ 104 h 159"/>
                  <a:gd name="T50" fmla="*/ 9 w 202"/>
                  <a:gd name="T51" fmla="*/ 37 h 159"/>
                  <a:gd name="T52" fmla="*/ 17 w 202"/>
                  <a:gd name="T53" fmla="*/ 33 h 159"/>
                  <a:gd name="T54" fmla="*/ 129 w 202"/>
                  <a:gd name="T55" fmla="*/ 33 h 159"/>
                  <a:gd name="T56" fmla="*/ 132 w 202"/>
                  <a:gd name="T57" fmla="*/ 48 h 159"/>
                  <a:gd name="T58" fmla="*/ 132 w 202"/>
                  <a:gd name="T59" fmla="*/ 101 h 159"/>
                  <a:gd name="T60" fmla="*/ 167 w 202"/>
                  <a:gd name="T61" fmla="*/ 53 h 159"/>
                  <a:gd name="T62" fmla="*/ 141 w 202"/>
                  <a:gd name="T63" fmla="*/ 85 h 159"/>
                  <a:gd name="T64" fmla="*/ 193 w 202"/>
                  <a:gd name="T65" fmla="*/ 92 h 159"/>
                  <a:gd name="T66" fmla="*/ 176 w 202"/>
                  <a:gd name="T67" fmla="*/ 93 h 159"/>
                  <a:gd name="T68" fmla="*/ 176 w 202"/>
                  <a:gd name="T69" fmla="*/ 91 h 159"/>
                  <a:gd name="T70" fmla="*/ 176 w 202"/>
                  <a:gd name="T71" fmla="*/ 48 h 159"/>
                  <a:gd name="T72" fmla="*/ 176 w 202"/>
                  <a:gd name="T73" fmla="*/ 45 h 159"/>
                  <a:gd name="T74" fmla="*/ 192 w 202"/>
                  <a:gd name="T75" fmla="*/ 45 h 159"/>
                  <a:gd name="T76" fmla="*/ 193 w 202"/>
                  <a:gd name="T77"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59">
                    <a:moveTo>
                      <a:pt x="192" y="36"/>
                    </a:moveTo>
                    <a:cubicBezTo>
                      <a:pt x="176" y="36"/>
                      <a:pt x="176" y="36"/>
                      <a:pt x="176" y="36"/>
                    </a:cubicBezTo>
                    <a:cubicBezTo>
                      <a:pt x="172" y="36"/>
                      <a:pt x="168" y="40"/>
                      <a:pt x="167" y="44"/>
                    </a:cubicBezTo>
                    <a:cubicBezTo>
                      <a:pt x="141" y="44"/>
                      <a:pt x="141" y="44"/>
                      <a:pt x="141" y="44"/>
                    </a:cubicBezTo>
                    <a:cubicBezTo>
                      <a:pt x="141" y="37"/>
                      <a:pt x="141" y="37"/>
                      <a:pt x="141" y="37"/>
                    </a:cubicBezTo>
                    <a:cubicBezTo>
                      <a:pt x="141" y="30"/>
                      <a:pt x="135" y="25"/>
                      <a:pt x="129" y="25"/>
                    </a:cubicBezTo>
                    <a:cubicBezTo>
                      <a:pt x="116" y="25"/>
                      <a:pt x="116" y="25"/>
                      <a:pt x="116" y="25"/>
                    </a:cubicBezTo>
                    <a:cubicBezTo>
                      <a:pt x="116" y="10"/>
                      <a:pt x="116" y="10"/>
                      <a:pt x="116" y="10"/>
                    </a:cubicBezTo>
                    <a:cubicBezTo>
                      <a:pt x="116" y="5"/>
                      <a:pt x="111" y="0"/>
                      <a:pt x="106" y="0"/>
                    </a:cubicBezTo>
                    <a:cubicBezTo>
                      <a:pt x="23" y="0"/>
                      <a:pt x="23" y="0"/>
                      <a:pt x="23" y="0"/>
                    </a:cubicBezTo>
                    <a:cubicBezTo>
                      <a:pt x="17" y="0"/>
                      <a:pt x="13" y="5"/>
                      <a:pt x="13" y="10"/>
                    </a:cubicBezTo>
                    <a:cubicBezTo>
                      <a:pt x="13" y="25"/>
                      <a:pt x="13" y="25"/>
                      <a:pt x="13" y="25"/>
                    </a:cubicBezTo>
                    <a:cubicBezTo>
                      <a:pt x="12" y="25"/>
                      <a:pt x="12" y="25"/>
                      <a:pt x="12" y="25"/>
                    </a:cubicBezTo>
                    <a:cubicBezTo>
                      <a:pt x="6" y="25"/>
                      <a:pt x="0" y="30"/>
                      <a:pt x="0" y="37"/>
                    </a:cubicBezTo>
                    <a:cubicBezTo>
                      <a:pt x="0" y="101"/>
                      <a:pt x="0" y="101"/>
                      <a:pt x="0" y="101"/>
                    </a:cubicBezTo>
                    <a:cubicBezTo>
                      <a:pt x="0" y="107"/>
                      <a:pt x="6" y="113"/>
                      <a:pt x="12" y="113"/>
                    </a:cubicBezTo>
                    <a:cubicBezTo>
                      <a:pt x="49" y="113"/>
                      <a:pt x="49" y="113"/>
                      <a:pt x="49" y="113"/>
                    </a:cubicBezTo>
                    <a:cubicBezTo>
                      <a:pt x="49" y="149"/>
                      <a:pt x="49" y="149"/>
                      <a:pt x="49" y="149"/>
                    </a:cubicBezTo>
                    <a:cubicBezTo>
                      <a:pt x="49" y="154"/>
                      <a:pt x="53" y="159"/>
                      <a:pt x="59" y="159"/>
                    </a:cubicBezTo>
                    <a:cubicBezTo>
                      <a:pt x="77" y="159"/>
                      <a:pt x="77" y="159"/>
                      <a:pt x="77" y="159"/>
                    </a:cubicBezTo>
                    <a:cubicBezTo>
                      <a:pt x="83" y="159"/>
                      <a:pt x="87" y="154"/>
                      <a:pt x="87" y="149"/>
                    </a:cubicBezTo>
                    <a:cubicBezTo>
                      <a:pt x="87" y="113"/>
                      <a:pt x="87" y="113"/>
                      <a:pt x="87" y="113"/>
                    </a:cubicBezTo>
                    <a:cubicBezTo>
                      <a:pt x="129" y="113"/>
                      <a:pt x="129" y="113"/>
                      <a:pt x="129" y="113"/>
                    </a:cubicBezTo>
                    <a:cubicBezTo>
                      <a:pt x="135" y="113"/>
                      <a:pt x="141" y="107"/>
                      <a:pt x="141" y="101"/>
                    </a:cubicBezTo>
                    <a:cubicBezTo>
                      <a:pt x="141" y="94"/>
                      <a:pt x="141" y="94"/>
                      <a:pt x="141" y="94"/>
                    </a:cubicBezTo>
                    <a:cubicBezTo>
                      <a:pt x="167" y="94"/>
                      <a:pt x="167" y="94"/>
                      <a:pt x="167" y="94"/>
                    </a:cubicBezTo>
                    <a:cubicBezTo>
                      <a:pt x="168" y="98"/>
                      <a:pt x="172" y="102"/>
                      <a:pt x="176" y="102"/>
                    </a:cubicBezTo>
                    <a:cubicBezTo>
                      <a:pt x="192" y="102"/>
                      <a:pt x="192" y="102"/>
                      <a:pt x="192" y="102"/>
                    </a:cubicBezTo>
                    <a:cubicBezTo>
                      <a:pt x="197" y="102"/>
                      <a:pt x="202" y="97"/>
                      <a:pt x="202" y="92"/>
                    </a:cubicBezTo>
                    <a:cubicBezTo>
                      <a:pt x="202" y="45"/>
                      <a:pt x="202" y="45"/>
                      <a:pt x="202" y="45"/>
                    </a:cubicBezTo>
                    <a:cubicBezTo>
                      <a:pt x="202" y="40"/>
                      <a:pt x="197" y="36"/>
                      <a:pt x="192" y="36"/>
                    </a:cubicBezTo>
                    <a:close/>
                    <a:moveTo>
                      <a:pt x="22" y="10"/>
                    </a:moveTo>
                    <a:cubicBezTo>
                      <a:pt x="22" y="10"/>
                      <a:pt x="22" y="9"/>
                      <a:pt x="23" y="9"/>
                    </a:cubicBezTo>
                    <a:cubicBezTo>
                      <a:pt x="106" y="9"/>
                      <a:pt x="106" y="9"/>
                      <a:pt x="106" y="9"/>
                    </a:cubicBezTo>
                    <a:cubicBezTo>
                      <a:pt x="107" y="9"/>
                      <a:pt x="107" y="10"/>
                      <a:pt x="107" y="10"/>
                    </a:cubicBezTo>
                    <a:cubicBezTo>
                      <a:pt x="107" y="25"/>
                      <a:pt x="107" y="25"/>
                      <a:pt x="107" y="25"/>
                    </a:cubicBezTo>
                    <a:cubicBezTo>
                      <a:pt x="22" y="25"/>
                      <a:pt x="22" y="25"/>
                      <a:pt x="22" y="25"/>
                    </a:cubicBezTo>
                    <a:lnTo>
                      <a:pt x="22" y="10"/>
                    </a:lnTo>
                    <a:close/>
                    <a:moveTo>
                      <a:pt x="79" y="149"/>
                    </a:moveTo>
                    <a:cubicBezTo>
                      <a:pt x="79" y="150"/>
                      <a:pt x="78" y="150"/>
                      <a:pt x="77" y="150"/>
                    </a:cubicBezTo>
                    <a:cubicBezTo>
                      <a:pt x="59" y="150"/>
                      <a:pt x="59" y="150"/>
                      <a:pt x="59" y="150"/>
                    </a:cubicBezTo>
                    <a:cubicBezTo>
                      <a:pt x="58" y="150"/>
                      <a:pt x="57" y="150"/>
                      <a:pt x="57" y="149"/>
                    </a:cubicBezTo>
                    <a:cubicBezTo>
                      <a:pt x="57" y="113"/>
                      <a:pt x="57" y="113"/>
                      <a:pt x="57" y="113"/>
                    </a:cubicBezTo>
                    <a:cubicBezTo>
                      <a:pt x="79" y="113"/>
                      <a:pt x="79" y="113"/>
                      <a:pt x="79" y="113"/>
                    </a:cubicBezTo>
                    <a:lnTo>
                      <a:pt x="79" y="149"/>
                    </a:lnTo>
                    <a:close/>
                    <a:moveTo>
                      <a:pt x="132" y="101"/>
                    </a:moveTo>
                    <a:cubicBezTo>
                      <a:pt x="132" y="103"/>
                      <a:pt x="131" y="104"/>
                      <a:pt x="129" y="104"/>
                    </a:cubicBezTo>
                    <a:cubicBezTo>
                      <a:pt x="83" y="104"/>
                      <a:pt x="83" y="104"/>
                      <a:pt x="83" y="104"/>
                    </a:cubicBezTo>
                    <a:cubicBezTo>
                      <a:pt x="53" y="104"/>
                      <a:pt x="53" y="104"/>
                      <a:pt x="53" y="104"/>
                    </a:cubicBezTo>
                    <a:cubicBezTo>
                      <a:pt x="12" y="104"/>
                      <a:pt x="12" y="104"/>
                      <a:pt x="12" y="104"/>
                    </a:cubicBezTo>
                    <a:cubicBezTo>
                      <a:pt x="10" y="104"/>
                      <a:pt x="9" y="103"/>
                      <a:pt x="9" y="101"/>
                    </a:cubicBezTo>
                    <a:cubicBezTo>
                      <a:pt x="9" y="37"/>
                      <a:pt x="9" y="37"/>
                      <a:pt x="9" y="37"/>
                    </a:cubicBezTo>
                    <a:cubicBezTo>
                      <a:pt x="9" y="35"/>
                      <a:pt x="10" y="33"/>
                      <a:pt x="12" y="33"/>
                    </a:cubicBezTo>
                    <a:cubicBezTo>
                      <a:pt x="17" y="33"/>
                      <a:pt x="17" y="33"/>
                      <a:pt x="17" y="33"/>
                    </a:cubicBezTo>
                    <a:cubicBezTo>
                      <a:pt x="111" y="33"/>
                      <a:pt x="111" y="33"/>
                      <a:pt x="111" y="33"/>
                    </a:cubicBezTo>
                    <a:cubicBezTo>
                      <a:pt x="129" y="33"/>
                      <a:pt x="129" y="33"/>
                      <a:pt x="129" y="33"/>
                    </a:cubicBezTo>
                    <a:cubicBezTo>
                      <a:pt x="131" y="33"/>
                      <a:pt x="132" y="35"/>
                      <a:pt x="132" y="37"/>
                    </a:cubicBezTo>
                    <a:cubicBezTo>
                      <a:pt x="132" y="48"/>
                      <a:pt x="132" y="48"/>
                      <a:pt x="132" y="48"/>
                    </a:cubicBezTo>
                    <a:cubicBezTo>
                      <a:pt x="132" y="90"/>
                      <a:pt x="132" y="90"/>
                      <a:pt x="132" y="90"/>
                    </a:cubicBezTo>
                    <a:lnTo>
                      <a:pt x="132" y="101"/>
                    </a:lnTo>
                    <a:close/>
                    <a:moveTo>
                      <a:pt x="141" y="53"/>
                    </a:moveTo>
                    <a:cubicBezTo>
                      <a:pt x="167" y="53"/>
                      <a:pt x="167" y="53"/>
                      <a:pt x="167" y="53"/>
                    </a:cubicBezTo>
                    <a:cubicBezTo>
                      <a:pt x="167" y="85"/>
                      <a:pt x="167" y="85"/>
                      <a:pt x="167" y="85"/>
                    </a:cubicBezTo>
                    <a:cubicBezTo>
                      <a:pt x="141" y="85"/>
                      <a:pt x="141" y="85"/>
                      <a:pt x="141" y="85"/>
                    </a:cubicBezTo>
                    <a:lnTo>
                      <a:pt x="141" y="53"/>
                    </a:lnTo>
                    <a:close/>
                    <a:moveTo>
                      <a:pt x="193" y="92"/>
                    </a:moveTo>
                    <a:cubicBezTo>
                      <a:pt x="193" y="93"/>
                      <a:pt x="193" y="93"/>
                      <a:pt x="192" y="93"/>
                    </a:cubicBezTo>
                    <a:cubicBezTo>
                      <a:pt x="176" y="93"/>
                      <a:pt x="176" y="93"/>
                      <a:pt x="176" y="93"/>
                    </a:cubicBezTo>
                    <a:cubicBezTo>
                      <a:pt x="176" y="93"/>
                      <a:pt x="176" y="93"/>
                      <a:pt x="176" y="92"/>
                    </a:cubicBezTo>
                    <a:cubicBezTo>
                      <a:pt x="176" y="91"/>
                      <a:pt x="176" y="91"/>
                      <a:pt x="176" y="91"/>
                    </a:cubicBezTo>
                    <a:cubicBezTo>
                      <a:pt x="176" y="91"/>
                      <a:pt x="176" y="90"/>
                      <a:pt x="176" y="90"/>
                    </a:cubicBezTo>
                    <a:cubicBezTo>
                      <a:pt x="176" y="48"/>
                      <a:pt x="176" y="48"/>
                      <a:pt x="176" y="48"/>
                    </a:cubicBezTo>
                    <a:cubicBezTo>
                      <a:pt x="176" y="48"/>
                      <a:pt x="176" y="47"/>
                      <a:pt x="176" y="46"/>
                    </a:cubicBezTo>
                    <a:cubicBezTo>
                      <a:pt x="176" y="45"/>
                      <a:pt x="176" y="45"/>
                      <a:pt x="176" y="45"/>
                    </a:cubicBezTo>
                    <a:cubicBezTo>
                      <a:pt x="176" y="45"/>
                      <a:pt x="176" y="45"/>
                      <a:pt x="176" y="45"/>
                    </a:cubicBezTo>
                    <a:cubicBezTo>
                      <a:pt x="192" y="45"/>
                      <a:pt x="192" y="45"/>
                      <a:pt x="192" y="45"/>
                    </a:cubicBezTo>
                    <a:cubicBezTo>
                      <a:pt x="193" y="45"/>
                      <a:pt x="193" y="45"/>
                      <a:pt x="193" y="45"/>
                    </a:cubicBezTo>
                    <a:lnTo>
                      <a:pt x="193" y="9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4" name="Freeform 255">
                <a:extLst>
                  <a:ext uri="{FF2B5EF4-FFF2-40B4-BE49-F238E27FC236}">
                    <a16:creationId xmlns:a16="http://schemas.microsoft.com/office/drawing/2014/main" id="{54C5772B-37B9-4DC9-B1F3-E40CBD500223}"/>
                  </a:ext>
                </a:extLst>
              </p:cNvPr>
              <p:cNvSpPr>
                <a:spLocks noEditPoints="1"/>
              </p:cNvSpPr>
              <p:nvPr userDrawn="1"/>
            </p:nvSpPr>
            <p:spPr bwMode="auto">
              <a:xfrm>
                <a:off x="2156" y="2507"/>
                <a:ext cx="107" cy="73"/>
              </a:xfrm>
              <a:custGeom>
                <a:avLst/>
                <a:gdLst>
                  <a:gd name="T0" fmla="*/ 91 w 100"/>
                  <a:gd name="T1" fmla="*/ 3 h 68"/>
                  <a:gd name="T2" fmla="*/ 42 w 100"/>
                  <a:gd name="T3" fmla="*/ 3 h 68"/>
                  <a:gd name="T4" fmla="*/ 33 w 100"/>
                  <a:gd name="T5" fmla="*/ 0 h 68"/>
                  <a:gd name="T6" fmla="*/ 11 w 100"/>
                  <a:gd name="T7" fmla="*/ 0 h 68"/>
                  <a:gd name="T8" fmla="*/ 0 w 100"/>
                  <a:gd name="T9" fmla="*/ 9 h 68"/>
                  <a:gd name="T10" fmla="*/ 0 w 100"/>
                  <a:gd name="T11" fmla="*/ 9 h 68"/>
                  <a:gd name="T12" fmla="*/ 0 w 100"/>
                  <a:gd name="T13" fmla="*/ 58 h 68"/>
                  <a:gd name="T14" fmla="*/ 10 w 100"/>
                  <a:gd name="T15" fmla="*/ 68 h 68"/>
                  <a:gd name="T16" fmla="*/ 89 w 100"/>
                  <a:gd name="T17" fmla="*/ 68 h 68"/>
                  <a:gd name="T18" fmla="*/ 100 w 100"/>
                  <a:gd name="T19" fmla="*/ 58 h 68"/>
                  <a:gd name="T20" fmla="*/ 100 w 100"/>
                  <a:gd name="T21" fmla="*/ 17 h 68"/>
                  <a:gd name="T22" fmla="*/ 100 w 100"/>
                  <a:gd name="T23" fmla="*/ 12 h 68"/>
                  <a:gd name="T24" fmla="*/ 91 w 100"/>
                  <a:gd name="T25" fmla="*/ 3 h 68"/>
                  <a:gd name="T26" fmla="*/ 95 w 100"/>
                  <a:gd name="T27" fmla="*/ 12 h 68"/>
                  <a:gd name="T28" fmla="*/ 95 w 100"/>
                  <a:gd name="T29" fmla="*/ 15 h 68"/>
                  <a:gd name="T30" fmla="*/ 61 w 100"/>
                  <a:gd name="T31" fmla="*/ 15 h 68"/>
                  <a:gd name="T32" fmla="*/ 50 w 100"/>
                  <a:gd name="T33" fmla="*/ 11 h 68"/>
                  <a:gd name="T34" fmla="*/ 46 w 100"/>
                  <a:gd name="T35" fmla="*/ 7 h 68"/>
                  <a:gd name="T36" fmla="*/ 91 w 100"/>
                  <a:gd name="T37" fmla="*/ 7 h 68"/>
                  <a:gd name="T38" fmla="*/ 95 w 100"/>
                  <a:gd name="T39" fmla="*/ 12 h 68"/>
                  <a:gd name="T40" fmla="*/ 95 w 100"/>
                  <a:gd name="T41" fmla="*/ 58 h 68"/>
                  <a:gd name="T42" fmla="*/ 89 w 100"/>
                  <a:gd name="T43" fmla="*/ 63 h 68"/>
                  <a:gd name="T44" fmla="*/ 10 w 100"/>
                  <a:gd name="T45" fmla="*/ 63 h 68"/>
                  <a:gd name="T46" fmla="*/ 4 w 100"/>
                  <a:gd name="T47" fmla="*/ 58 h 68"/>
                  <a:gd name="T48" fmla="*/ 4 w 100"/>
                  <a:gd name="T49" fmla="*/ 9 h 68"/>
                  <a:gd name="T50" fmla="*/ 11 w 100"/>
                  <a:gd name="T51" fmla="*/ 4 h 68"/>
                  <a:gd name="T52" fmla="*/ 33 w 100"/>
                  <a:gd name="T53" fmla="*/ 4 h 68"/>
                  <a:gd name="T54" fmla="*/ 39 w 100"/>
                  <a:gd name="T55" fmla="*/ 7 h 68"/>
                  <a:gd name="T56" fmla="*/ 39 w 100"/>
                  <a:gd name="T57" fmla="*/ 7 h 68"/>
                  <a:gd name="T58" fmla="*/ 40 w 100"/>
                  <a:gd name="T59" fmla="*/ 8 h 68"/>
                  <a:gd name="T60" fmla="*/ 47 w 100"/>
                  <a:gd name="T61" fmla="*/ 14 h 68"/>
                  <a:gd name="T62" fmla="*/ 47 w 100"/>
                  <a:gd name="T63" fmla="*/ 15 h 68"/>
                  <a:gd name="T64" fmla="*/ 61 w 100"/>
                  <a:gd name="T65" fmla="*/ 19 h 68"/>
                  <a:gd name="T66" fmla="*/ 95 w 100"/>
                  <a:gd name="T67" fmla="*/ 19 h 68"/>
                  <a:gd name="T68" fmla="*/ 95 w 100"/>
                  <a:gd name="T69"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 h="68">
                    <a:moveTo>
                      <a:pt x="91" y="3"/>
                    </a:moveTo>
                    <a:cubicBezTo>
                      <a:pt x="42" y="3"/>
                      <a:pt x="42" y="3"/>
                      <a:pt x="42" y="3"/>
                    </a:cubicBezTo>
                    <a:cubicBezTo>
                      <a:pt x="37" y="0"/>
                      <a:pt x="33" y="0"/>
                      <a:pt x="33" y="0"/>
                    </a:cubicBezTo>
                    <a:cubicBezTo>
                      <a:pt x="11" y="0"/>
                      <a:pt x="11" y="0"/>
                      <a:pt x="11" y="0"/>
                    </a:cubicBezTo>
                    <a:cubicBezTo>
                      <a:pt x="2" y="0"/>
                      <a:pt x="0" y="6"/>
                      <a:pt x="0" y="9"/>
                    </a:cubicBezTo>
                    <a:cubicBezTo>
                      <a:pt x="0" y="9"/>
                      <a:pt x="0" y="9"/>
                      <a:pt x="0" y="9"/>
                    </a:cubicBezTo>
                    <a:cubicBezTo>
                      <a:pt x="0" y="58"/>
                      <a:pt x="0" y="58"/>
                      <a:pt x="0" y="58"/>
                    </a:cubicBezTo>
                    <a:cubicBezTo>
                      <a:pt x="0" y="63"/>
                      <a:pt x="4" y="68"/>
                      <a:pt x="10" y="68"/>
                    </a:cubicBezTo>
                    <a:cubicBezTo>
                      <a:pt x="89" y="68"/>
                      <a:pt x="89" y="68"/>
                      <a:pt x="89" y="68"/>
                    </a:cubicBezTo>
                    <a:cubicBezTo>
                      <a:pt x="95" y="68"/>
                      <a:pt x="100" y="63"/>
                      <a:pt x="100" y="58"/>
                    </a:cubicBezTo>
                    <a:cubicBezTo>
                      <a:pt x="100" y="17"/>
                      <a:pt x="100" y="17"/>
                      <a:pt x="100" y="17"/>
                    </a:cubicBezTo>
                    <a:cubicBezTo>
                      <a:pt x="100" y="12"/>
                      <a:pt x="100" y="12"/>
                      <a:pt x="100" y="12"/>
                    </a:cubicBezTo>
                    <a:cubicBezTo>
                      <a:pt x="100" y="7"/>
                      <a:pt x="96" y="3"/>
                      <a:pt x="91" y="3"/>
                    </a:cubicBezTo>
                    <a:close/>
                    <a:moveTo>
                      <a:pt x="95" y="12"/>
                    </a:moveTo>
                    <a:cubicBezTo>
                      <a:pt x="95" y="15"/>
                      <a:pt x="95" y="15"/>
                      <a:pt x="95" y="15"/>
                    </a:cubicBezTo>
                    <a:cubicBezTo>
                      <a:pt x="61" y="15"/>
                      <a:pt x="61" y="15"/>
                      <a:pt x="61" y="15"/>
                    </a:cubicBezTo>
                    <a:cubicBezTo>
                      <a:pt x="54" y="15"/>
                      <a:pt x="51" y="12"/>
                      <a:pt x="50" y="11"/>
                    </a:cubicBezTo>
                    <a:cubicBezTo>
                      <a:pt x="46" y="7"/>
                      <a:pt x="46" y="7"/>
                      <a:pt x="46" y="7"/>
                    </a:cubicBezTo>
                    <a:cubicBezTo>
                      <a:pt x="91" y="7"/>
                      <a:pt x="91" y="7"/>
                      <a:pt x="91" y="7"/>
                    </a:cubicBezTo>
                    <a:cubicBezTo>
                      <a:pt x="93" y="7"/>
                      <a:pt x="95" y="9"/>
                      <a:pt x="95" y="12"/>
                    </a:cubicBezTo>
                    <a:close/>
                    <a:moveTo>
                      <a:pt x="95" y="58"/>
                    </a:moveTo>
                    <a:cubicBezTo>
                      <a:pt x="95" y="61"/>
                      <a:pt x="93" y="63"/>
                      <a:pt x="89" y="63"/>
                    </a:cubicBezTo>
                    <a:cubicBezTo>
                      <a:pt x="10" y="63"/>
                      <a:pt x="10" y="63"/>
                      <a:pt x="10" y="63"/>
                    </a:cubicBezTo>
                    <a:cubicBezTo>
                      <a:pt x="7" y="63"/>
                      <a:pt x="4" y="61"/>
                      <a:pt x="4" y="58"/>
                    </a:cubicBezTo>
                    <a:cubicBezTo>
                      <a:pt x="4" y="9"/>
                      <a:pt x="4" y="9"/>
                      <a:pt x="4" y="9"/>
                    </a:cubicBezTo>
                    <a:cubicBezTo>
                      <a:pt x="5" y="6"/>
                      <a:pt x="7" y="4"/>
                      <a:pt x="11" y="4"/>
                    </a:cubicBezTo>
                    <a:cubicBezTo>
                      <a:pt x="33" y="4"/>
                      <a:pt x="33" y="4"/>
                      <a:pt x="33" y="4"/>
                    </a:cubicBezTo>
                    <a:cubicBezTo>
                      <a:pt x="33" y="4"/>
                      <a:pt x="36" y="5"/>
                      <a:pt x="39" y="7"/>
                    </a:cubicBezTo>
                    <a:cubicBezTo>
                      <a:pt x="39" y="7"/>
                      <a:pt x="39" y="7"/>
                      <a:pt x="39" y="7"/>
                    </a:cubicBezTo>
                    <a:cubicBezTo>
                      <a:pt x="40" y="7"/>
                      <a:pt x="40" y="7"/>
                      <a:pt x="40" y="8"/>
                    </a:cubicBezTo>
                    <a:cubicBezTo>
                      <a:pt x="47" y="14"/>
                      <a:pt x="47" y="14"/>
                      <a:pt x="47" y="14"/>
                    </a:cubicBezTo>
                    <a:cubicBezTo>
                      <a:pt x="47" y="14"/>
                      <a:pt x="47" y="15"/>
                      <a:pt x="47" y="15"/>
                    </a:cubicBezTo>
                    <a:cubicBezTo>
                      <a:pt x="49" y="16"/>
                      <a:pt x="53" y="19"/>
                      <a:pt x="61" y="19"/>
                    </a:cubicBezTo>
                    <a:cubicBezTo>
                      <a:pt x="95" y="19"/>
                      <a:pt x="95" y="19"/>
                      <a:pt x="95" y="19"/>
                    </a:cubicBezTo>
                    <a:lnTo>
                      <a:pt x="95" y="5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5" name="Freeform 256">
                <a:extLst>
                  <a:ext uri="{FF2B5EF4-FFF2-40B4-BE49-F238E27FC236}">
                    <a16:creationId xmlns:a16="http://schemas.microsoft.com/office/drawing/2014/main" id="{5B37471D-EC06-46AE-B9CA-59167F20D7BE}"/>
                  </a:ext>
                </a:extLst>
              </p:cNvPr>
              <p:cNvSpPr>
                <a:spLocks noEditPoints="1"/>
              </p:cNvSpPr>
              <p:nvPr userDrawn="1"/>
            </p:nvSpPr>
            <p:spPr bwMode="auto">
              <a:xfrm>
                <a:off x="1602" y="2899"/>
                <a:ext cx="235" cy="235"/>
              </a:xfrm>
              <a:custGeom>
                <a:avLst/>
                <a:gdLst>
                  <a:gd name="T0" fmla="*/ 110 w 220"/>
                  <a:gd name="T1" fmla="*/ 0 h 219"/>
                  <a:gd name="T2" fmla="*/ 0 w 220"/>
                  <a:gd name="T3" fmla="*/ 110 h 219"/>
                  <a:gd name="T4" fmla="*/ 110 w 220"/>
                  <a:gd name="T5" fmla="*/ 219 h 219"/>
                  <a:gd name="T6" fmla="*/ 220 w 220"/>
                  <a:gd name="T7" fmla="*/ 110 h 219"/>
                  <a:gd name="T8" fmla="*/ 110 w 220"/>
                  <a:gd name="T9" fmla="*/ 0 h 219"/>
                  <a:gd name="T10" fmla="*/ 110 w 220"/>
                  <a:gd name="T11" fmla="*/ 209 h 219"/>
                  <a:gd name="T12" fmla="*/ 11 w 220"/>
                  <a:gd name="T13" fmla="*/ 110 h 219"/>
                  <a:gd name="T14" fmla="*/ 110 w 220"/>
                  <a:gd name="T15" fmla="*/ 10 h 219"/>
                  <a:gd name="T16" fmla="*/ 209 w 220"/>
                  <a:gd name="T17" fmla="*/ 110 h 219"/>
                  <a:gd name="T18" fmla="*/ 110 w 220"/>
                  <a:gd name="T19" fmla="*/ 2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19">
                    <a:moveTo>
                      <a:pt x="110" y="0"/>
                    </a:moveTo>
                    <a:cubicBezTo>
                      <a:pt x="49" y="0"/>
                      <a:pt x="0" y="49"/>
                      <a:pt x="0" y="110"/>
                    </a:cubicBezTo>
                    <a:cubicBezTo>
                      <a:pt x="0" y="170"/>
                      <a:pt x="49" y="219"/>
                      <a:pt x="110" y="219"/>
                    </a:cubicBezTo>
                    <a:cubicBezTo>
                      <a:pt x="170" y="219"/>
                      <a:pt x="220" y="170"/>
                      <a:pt x="220" y="110"/>
                    </a:cubicBezTo>
                    <a:cubicBezTo>
                      <a:pt x="220" y="49"/>
                      <a:pt x="170" y="0"/>
                      <a:pt x="110" y="0"/>
                    </a:cubicBezTo>
                    <a:close/>
                    <a:moveTo>
                      <a:pt x="110" y="209"/>
                    </a:moveTo>
                    <a:cubicBezTo>
                      <a:pt x="55" y="209"/>
                      <a:pt x="11" y="164"/>
                      <a:pt x="11" y="110"/>
                    </a:cubicBezTo>
                    <a:cubicBezTo>
                      <a:pt x="11" y="55"/>
                      <a:pt x="55" y="10"/>
                      <a:pt x="110" y="10"/>
                    </a:cubicBezTo>
                    <a:cubicBezTo>
                      <a:pt x="165" y="10"/>
                      <a:pt x="209" y="55"/>
                      <a:pt x="209" y="110"/>
                    </a:cubicBezTo>
                    <a:cubicBezTo>
                      <a:pt x="209" y="164"/>
                      <a:pt x="165" y="209"/>
                      <a:pt x="110" y="20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6" name="Freeform 257">
                <a:extLst>
                  <a:ext uri="{FF2B5EF4-FFF2-40B4-BE49-F238E27FC236}">
                    <a16:creationId xmlns:a16="http://schemas.microsoft.com/office/drawing/2014/main" id="{CC94E697-89DD-449A-9227-E651CDB83751}"/>
                  </a:ext>
                </a:extLst>
              </p:cNvPr>
              <p:cNvSpPr>
                <a:spLocks noEditPoints="1"/>
              </p:cNvSpPr>
              <p:nvPr userDrawn="1"/>
            </p:nvSpPr>
            <p:spPr bwMode="auto">
              <a:xfrm>
                <a:off x="1677" y="2969"/>
                <a:ext cx="104" cy="95"/>
              </a:xfrm>
              <a:custGeom>
                <a:avLst/>
                <a:gdLst>
                  <a:gd name="T0" fmla="*/ 93 w 97"/>
                  <a:gd name="T1" fmla="*/ 38 h 89"/>
                  <a:gd name="T2" fmla="*/ 55 w 97"/>
                  <a:gd name="T3" fmla="*/ 2 h 89"/>
                  <a:gd name="T4" fmla="*/ 50 w 97"/>
                  <a:gd name="T5" fmla="*/ 0 h 89"/>
                  <a:gd name="T6" fmla="*/ 42 w 97"/>
                  <a:gd name="T7" fmla="*/ 10 h 89"/>
                  <a:gd name="T8" fmla="*/ 42 w 97"/>
                  <a:gd name="T9" fmla="*/ 30 h 89"/>
                  <a:gd name="T10" fmla="*/ 12 w 97"/>
                  <a:gd name="T11" fmla="*/ 2 h 89"/>
                  <a:gd name="T12" fmla="*/ 7 w 97"/>
                  <a:gd name="T13" fmla="*/ 0 h 89"/>
                  <a:gd name="T14" fmla="*/ 0 w 97"/>
                  <a:gd name="T15" fmla="*/ 10 h 89"/>
                  <a:gd name="T16" fmla="*/ 0 w 97"/>
                  <a:gd name="T17" fmla="*/ 79 h 89"/>
                  <a:gd name="T18" fmla="*/ 7 w 97"/>
                  <a:gd name="T19" fmla="*/ 89 h 89"/>
                  <a:gd name="T20" fmla="*/ 13 w 97"/>
                  <a:gd name="T21" fmla="*/ 87 h 89"/>
                  <a:gd name="T22" fmla="*/ 42 w 97"/>
                  <a:gd name="T23" fmla="*/ 59 h 89"/>
                  <a:gd name="T24" fmla="*/ 42 w 97"/>
                  <a:gd name="T25" fmla="*/ 79 h 89"/>
                  <a:gd name="T26" fmla="*/ 50 w 97"/>
                  <a:gd name="T27" fmla="*/ 89 h 89"/>
                  <a:gd name="T28" fmla="*/ 56 w 97"/>
                  <a:gd name="T29" fmla="*/ 87 h 89"/>
                  <a:gd name="T30" fmla="*/ 92 w 97"/>
                  <a:gd name="T31" fmla="*/ 53 h 89"/>
                  <a:gd name="T32" fmla="*/ 93 w 97"/>
                  <a:gd name="T33" fmla="*/ 38 h 89"/>
                  <a:gd name="T34" fmla="*/ 93 w 97"/>
                  <a:gd name="T35" fmla="*/ 38 h 89"/>
                  <a:gd name="T36" fmla="*/ 42 w 97"/>
                  <a:gd name="T37" fmla="*/ 45 h 89"/>
                  <a:gd name="T38" fmla="*/ 10 w 97"/>
                  <a:gd name="T39" fmla="*/ 74 h 89"/>
                  <a:gd name="T40" fmla="*/ 10 w 97"/>
                  <a:gd name="T41" fmla="*/ 15 h 89"/>
                  <a:gd name="T42" fmla="*/ 42 w 97"/>
                  <a:gd name="T43" fmla="*/ 45 h 89"/>
                  <a:gd name="T44" fmla="*/ 42 w 97"/>
                  <a:gd name="T45" fmla="*/ 45 h 89"/>
                  <a:gd name="T46" fmla="*/ 84 w 97"/>
                  <a:gd name="T47" fmla="*/ 45 h 89"/>
                  <a:gd name="T48" fmla="*/ 53 w 97"/>
                  <a:gd name="T49" fmla="*/ 74 h 89"/>
                  <a:gd name="T50" fmla="*/ 53 w 97"/>
                  <a:gd name="T51" fmla="*/ 15 h 89"/>
                  <a:gd name="T52" fmla="*/ 85 w 97"/>
                  <a:gd name="T53" fmla="*/ 45 h 89"/>
                  <a:gd name="T54" fmla="*/ 84 w 97"/>
                  <a:gd name="T55"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89">
                    <a:moveTo>
                      <a:pt x="93" y="38"/>
                    </a:moveTo>
                    <a:cubicBezTo>
                      <a:pt x="55" y="2"/>
                      <a:pt x="55" y="2"/>
                      <a:pt x="55" y="2"/>
                    </a:cubicBezTo>
                    <a:cubicBezTo>
                      <a:pt x="53" y="1"/>
                      <a:pt x="52" y="0"/>
                      <a:pt x="50" y="0"/>
                    </a:cubicBezTo>
                    <a:cubicBezTo>
                      <a:pt x="48" y="0"/>
                      <a:pt x="43" y="1"/>
                      <a:pt x="42" y="10"/>
                    </a:cubicBezTo>
                    <a:cubicBezTo>
                      <a:pt x="42" y="30"/>
                      <a:pt x="42" y="30"/>
                      <a:pt x="42" y="30"/>
                    </a:cubicBezTo>
                    <a:cubicBezTo>
                      <a:pt x="12" y="2"/>
                      <a:pt x="12" y="2"/>
                      <a:pt x="12" y="2"/>
                    </a:cubicBezTo>
                    <a:cubicBezTo>
                      <a:pt x="11" y="1"/>
                      <a:pt x="9" y="0"/>
                      <a:pt x="7" y="0"/>
                    </a:cubicBezTo>
                    <a:cubicBezTo>
                      <a:pt x="5" y="0"/>
                      <a:pt x="0" y="1"/>
                      <a:pt x="0" y="10"/>
                    </a:cubicBezTo>
                    <a:cubicBezTo>
                      <a:pt x="0" y="79"/>
                      <a:pt x="0" y="79"/>
                      <a:pt x="0" y="79"/>
                    </a:cubicBezTo>
                    <a:cubicBezTo>
                      <a:pt x="0" y="88"/>
                      <a:pt x="5" y="89"/>
                      <a:pt x="7" y="89"/>
                    </a:cubicBezTo>
                    <a:cubicBezTo>
                      <a:pt x="9" y="89"/>
                      <a:pt x="11" y="88"/>
                      <a:pt x="13" y="87"/>
                    </a:cubicBezTo>
                    <a:cubicBezTo>
                      <a:pt x="42" y="59"/>
                      <a:pt x="42" y="59"/>
                      <a:pt x="42" y="59"/>
                    </a:cubicBezTo>
                    <a:cubicBezTo>
                      <a:pt x="42" y="79"/>
                      <a:pt x="42" y="79"/>
                      <a:pt x="42" y="79"/>
                    </a:cubicBezTo>
                    <a:cubicBezTo>
                      <a:pt x="43" y="88"/>
                      <a:pt x="48" y="89"/>
                      <a:pt x="50" y="89"/>
                    </a:cubicBezTo>
                    <a:cubicBezTo>
                      <a:pt x="52" y="89"/>
                      <a:pt x="54" y="88"/>
                      <a:pt x="56" y="87"/>
                    </a:cubicBezTo>
                    <a:cubicBezTo>
                      <a:pt x="92" y="53"/>
                      <a:pt x="92" y="53"/>
                      <a:pt x="92" y="53"/>
                    </a:cubicBezTo>
                    <a:cubicBezTo>
                      <a:pt x="97" y="47"/>
                      <a:pt x="96" y="41"/>
                      <a:pt x="93" y="38"/>
                    </a:cubicBezTo>
                    <a:cubicBezTo>
                      <a:pt x="93" y="38"/>
                      <a:pt x="93" y="38"/>
                      <a:pt x="93" y="38"/>
                    </a:cubicBezTo>
                    <a:close/>
                    <a:moveTo>
                      <a:pt x="42" y="45"/>
                    </a:moveTo>
                    <a:cubicBezTo>
                      <a:pt x="10" y="74"/>
                      <a:pt x="10" y="74"/>
                      <a:pt x="10" y="74"/>
                    </a:cubicBezTo>
                    <a:cubicBezTo>
                      <a:pt x="10" y="15"/>
                      <a:pt x="10" y="15"/>
                      <a:pt x="10" y="15"/>
                    </a:cubicBezTo>
                    <a:cubicBezTo>
                      <a:pt x="42" y="45"/>
                      <a:pt x="42" y="45"/>
                      <a:pt x="42" y="45"/>
                    </a:cubicBezTo>
                    <a:cubicBezTo>
                      <a:pt x="42" y="45"/>
                      <a:pt x="42" y="45"/>
                      <a:pt x="42" y="45"/>
                    </a:cubicBezTo>
                    <a:close/>
                    <a:moveTo>
                      <a:pt x="84" y="45"/>
                    </a:moveTo>
                    <a:cubicBezTo>
                      <a:pt x="53" y="74"/>
                      <a:pt x="53" y="74"/>
                      <a:pt x="53" y="74"/>
                    </a:cubicBezTo>
                    <a:cubicBezTo>
                      <a:pt x="53" y="15"/>
                      <a:pt x="53" y="15"/>
                      <a:pt x="53" y="15"/>
                    </a:cubicBezTo>
                    <a:cubicBezTo>
                      <a:pt x="85" y="45"/>
                      <a:pt x="85" y="45"/>
                      <a:pt x="85" y="45"/>
                    </a:cubicBezTo>
                    <a:cubicBezTo>
                      <a:pt x="85" y="45"/>
                      <a:pt x="85" y="45"/>
                      <a:pt x="84" y="4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7" name="Freeform 258">
                <a:extLst>
                  <a:ext uri="{FF2B5EF4-FFF2-40B4-BE49-F238E27FC236}">
                    <a16:creationId xmlns:a16="http://schemas.microsoft.com/office/drawing/2014/main" id="{EF89EDD6-3591-4FDF-BB0D-4C80E9A1B282}"/>
                  </a:ext>
                </a:extLst>
              </p:cNvPr>
              <p:cNvSpPr>
                <a:spLocks noEditPoints="1"/>
              </p:cNvSpPr>
              <p:nvPr userDrawn="1"/>
            </p:nvSpPr>
            <p:spPr bwMode="auto">
              <a:xfrm>
                <a:off x="831" y="2131"/>
                <a:ext cx="246" cy="246"/>
              </a:xfrm>
              <a:custGeom>
                <a:avLst/>
                <a:gdLst>
                  <a:gd name="T0" fmla="*/ 115 w 230"/>
                  <a:gd name="T1" fmla="*/ 0 h 230"/>
                  <a:gd name="T2" fmla="*/ 0 w 230"/>
                  <a:gd name="T3" fmla="*/ 115 h 230"/>
                  <a:gd name="T4" fmla="*/ 115 w 230"/>
                  <a:gd name="T5" fmla="*/ 230 h 230"/>
                  <a:gd name="T6" fmla="*/ 230 w 230"/>
                  <a:gd name="T7" fmla="*/ 115 h 230"/>
                  <a:gd name="T8" fmla="*/ 115 w 230"/>
                  <a:gd name="T9" fmla="*/ 0 h 230"/>
                  <a:gd name="T10" fmla="*/ 115 w 230"/>
                  <a:gd name="T11" fmla="*/ 219 h 230"/>
                  <a:gd name="T12" fmla="*/ 11 w 230"/>
                  <a:gd name="T13" fmla="*/ 115 h 230"/>
                  <a:gd name="T14" fmla="*/ 115 w 230"/>
                  <a:gd name="T15" fmla="*/ 11 h 230"/>
                  <a:gd name="T16" fmla="*/ 219 w 230"/>
                  <a:gd name="T17" fmla="*/ 115 h 230"/>
                  <a:gd name="T18" fmla="*/ 115 w 230"/>
                  <a:gd name="T19"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0"/>
                    </a:moveTo>
                    <a:cubicBezTo>
                      <a:pt x="52" y="0"/>
                      <a:pt x="0" y="51"/>
                      <a:pt x="0" y="115"/>
                    </a:cubicBezTo>
                    <a:cubicBezTo>
                      <a:pt x="0" y="178"/>
                      <a:pt x="52" y="230"/>
                      <a:pt x="115" y="230"/>
                    </a:cubicBezTo>
                    <a:cubicBezTo>
                      <a:pt x="178" y="230"/>
                      <a:pt x="230" y="178"/>
                      <a:pt x="230" y="115"/>
                    </a:cubicBezTo>
                    <a:cubicBezTo>
                      <a:pt x="230" y="51"/>
                      <a:pt x="178" y="0"/>
                      <a:pt x="115" y="0"/>
                    </a:cubicBezTo>
                    <a:close/>
                    <a:moveTo>
                      <a:pt x="115" y="219"/>
                    </a:moveTo>
                    <a:cubicBezTo>
                      <a:pt x="58" y="219"/>
                      <a:pt x="11" y="172"/>
                      <a:pt x="11" y="115"/>
                    </a:cubicBezTo>
                    <a:cubicBezTo>
                      <a:pt x="11" y="57"/>
                      <a:pt x="58" y="11"/>
                      <a:pt x="115" y="11"/>
                    </a:cubicBezTo>
                    <a:cubicBezTo>
                      <a:pt x="172" y="11"/>
                      <a:pt x="219" y="57"/>
                      <a:pt x="219" y="115"/>
                    </a:cubicBezTo>
                    <a:cubicBezTo>
                      <a:pt x="219" y="172"/>
                      <a:pt x="172" y="219"/>
                      <a:pt x="115" y="21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8" name="Freeform 259">
                <a:extLst>
                  <a:ext uri="{FF2B5EF4-FFF2-40B4-BE49-F238E27FC236}">
                    <a16:creationId xmlns:a16="http://schemas.microsoft.com/office/drawing/2014/main" id="{63577BFA-6C18-4639-8464-FFE50755793C}"/>
                  </a:ext>
                </a:extLst>
              </p:cNvPr>
              <p:cNvSpPr>
                <a:spLocks noEditPoints="1"/>
              </p:cNvSpPr>
              <p:nvPr userDrawn="1"/>
            </p:nvSpPr>
            <p:spPr bwMode="auto">
              <a:xfrm>
                <a:off x="890" y="2204"/>
                <a:ext cx="109" cy="100"/>
              </a:xfrm>
              <a:custGeom>
                <a:avLst/>
                <a:gdLst>
                  <a:gd name="T0" fmla="*/ 94 w 102"/>
                  <a:gd name="T1" fmla="*/ 0 h 93"/>
                  <a:gd name="T2" fmla="*/ 88 w 102"/>
                  <a:gd name="T3" fmla="*/ 3 h 93"/>
                  <a:gd name="T4" fmla="*/ 57 w 102"/>
                  <a:gd name="T5" fmla="*/ 32 h 93"/>
                  <a:gd name="T6" fmla="*/ 57 w 102"/>
                  <a:gd name="T7" fmla="*/ 11 h 93"/>
                  <a:gd name="T8" fmla="*/ 50 w 102"/>
                  <a:gd name="T9" fmla="*/ 0 h 93"/>
                  <a:gd name="T10" fmla="*/ 44 w 102"/>
                  <a:gd name="T11" fmla="*/ 3 h 93"/>
                  <a:gd name="T12" fmla="*/ 6 w 102"/>
                  <a:gd name="T13" fmla="*/ 38 h 93"/>
                  <a:gd name="T14" fmla="*/ 4 w 102"/>
                  <a:gd name="T15" fmla="*/ 54 h 93"/>
                  <a:gd name="T16" fmla="*/ 4 w 102"/>
                  <a:gd name="T17" fmla="*/ 54 h 93"/>
                  <a:gd name="T18" fmla="*/ 44 w 102"/>
                  <a:gd name="T19" fmla="*/ 91 h 93"/>
                  <a:gd name="T20" fmla="*/ 50 w 102"/>
                  <a:gd name="T21" fmla="*/ 93 h 93"/>
                  <a:gd name="T22" fmla="*/ 57 w 102"/>
                  <a:gd name="T23" fmla="*/ 83 h 93"/>
                  <a:gd name="T24" fmla="*/ 57 w 102"/>
                  <a:gd name="T25" fmla="*/ 62 h 93"/>
                  <a:gd name="T26" fmla="*/ 89 w 102"/>
                  <a:gd name="T27" fmla="*/ 91 h 93"/>
                  <a:gd name="T28" fmla="*/ 94 w 102"/>
                  <a:gd name="T29" fmla="*/ 93 h 93"/>
                  <a:gd name="T30" fmla="*/ 102 w 102"/>
                  <a:gd name="T31" fmla="*/ 83 h 93"/>
                  <a:gd name="T32" fmla="*/ 102 w 102"/>
                  <a:gd name="T33" fmla="*/ 11 h 93"/>
                  <a:gd name="T34" fmla="*/ 94 w 102"/>
                  <a:gd name="T35" fmla="*/ 0 h 93"/>
                  <a:gd name="T36" fmla="*/ 46 w 102"/>
                  <a:gd name="T37" fmla="*/ 78 h 93"/>
                  <a:gd name="T38" fmla="*/ 13 w 102"/>
                  <a:gd name="T39" fmla="*/ 47 h 93"/>
                  <a:gd name="T40" fmla="*/ 13 w 102"/>
                  <a:gd name="T41" fmla="*/ 46 h 93"/>
                  <a:gd name="T42" fmla="*/ 46 w 102"/>
                  <a:gd name="T43" fmla="*/ 15 h 93"/>
                  <a:gd name="T44" fmla="*/ 46 w 102"/>
                  <a:gd name="T45" fmla="*/ 78 h 93"/>
                  <a:gd name="T46" fmla="*/ 91 w 102"/>
                  <a:gd name="T47" fmla="*/ 78 h 93"/>
                  <a:gd name="T48" fmla="*/ 58 w 102"/>
                  <a:gd name="T49" fmla="*/ 47 h 93"/>
                  <a:gd name="T50" fmla="*/ 58 w 102"/>
                  <a:gd name="T51" fmla="*/ 46 h 93"/>
                  <a:gd name="T52" fmla="*/ 91 w 102"/>
                  <a:gd name="T53" fmla="*/ 15 h 93"/>
                  <a:gd name="T54" fmla="*/ 91 w 102"/>
                  <a:gd name="T5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93">
                    <a:moveTo>
                      <a:pt x="94" y="0"/>
                    </a:moveTo>
                    <a:cubicBezTo>
                      <a:pt x="92" y="0"/>
                      <a:pt x="90" y="1"/>
                      <a:pt x="88" y="3"/>
                    </a:cubicBezTo>
                    <a:cubicBezTo>
                      <a:pt x="57" y="32"/>
                      <a:pt x="57" y="32"/>
                      <a:pt x="57" y="32"/>
                    </a:cubicBezTo>
                    <a:cubicBezTo>
                      <a:pt x="57" y="11"/>
                      <a:pt x="57" y="11"/>
                      <a:pt x="57" y="11"/>
                    </a:cubicBezTo>
                    <a:cubicBezTo>
                      <a:pt x="57" y="1"/>
                      <a:pt x="51" y="0"/>
                      <a:pt x="50" y="0"/>
                    </a:cubicBezTo>
                    <a:cubicBezTo>
                      <a:pt x="48" y="0"/>
                      <a:pt x="46" y="1"/>
                      <a:pt x="44" y="3"/>
                    </a:cubicBezTo>
                    <a:cubicBezTo>
                      <a:pt x="6" y="38"/>
                      <a:pt x="6" y="38"/>
                      <a:pt x="6" y="38"/>
                    </a:cubicBezTo>
                    <a:cubicBezTo>
                      <a:pt x="0" y="44"/>
                      <a:pt x="1" y="50"/>
                      <a:pt x="4" y="54"/>
                    </a:cubicBezTo>
                    <a:cubicBezTo>
                      <a:pt x="4" y="54"/>
                      <a:pt x="4" y="54"/>
                      <a:pt x="4" y="54"/>
                    </a:cubicBezTo>
                    <a:cubicBezTo>
                      <a:pt x="44" y="91"/>
                      <a:pt x="44" y="91"/>
                      <a:pt x="44" y="91"/>
                    </a:cubicBezTo>
                    <a:cubicBezTo>
                      <a:pt x="46" y="93"/>
                      <a:pt x="48" y="93"/>
                      <a:pt x="50" y="93"/>
                    </a:cubicBezTo>
                    <a:cubicBezTo>
                      <a:pt x="51" y="93"/>
                      <a:pt x="57" y="93"/>
                      <a:pt x="57" y="83"/>
                    </a:cubicBezTo>
                    <a:cubicBezTo>
                      <a:pt x="57" y="62"/>
                      <a:pt x="57" y="62"/>
                      <a:pt x="57" y="62"/>
                    </a:cubicBezTo>
                    <a:cubicBezTo>
                      <a:pt x="89" y="91"/>
                      <a:pt x="89" y="91"/>
                      <a:pt x="89" y="91"/>
                    </a:cubicBezTo>
                    <a:cubicBezTo>
                      <a:pt x="91" y="93"/>
                      <a:pt x="92" y="93"/>
                      <a:pt x="94" y="93"/>
                    </a:cubicBezTo>
                    <a:cubicBezTo>
                      <a:pt x="96" y="93"/>
                      <a:pt x="102" y="93"/>
                      <a:pt x="102" y="83"/>
                    </a:cubicBezTo>
                    <a:cubicBezTo>
                      <a:pt x="102" y="11"/>
                      <a:pt x="102" y="11"/>
                      <a:pt x="102" y="11"/>
                    </a:cubicBezTo>
                    <a:cubicBezTo>
                      <a:pt x="102" y="1"/>
                      <a:pt x="96" y="0"/>
                      <a:pt x="94" y="0"/>
                    </a:cubicBezTo>
                    <a:close/>
                    <a:moveTo>
                      <a:pt x="46" y="78"/>
                    </a:moveTo>
                    <a:cubicBezTo>
                      <a:pt x="13" y="47"/>
                      <a:pt x="13" y="47"/>
                      <a:pt x="13" y="47"/>
                    </a:cubicBezTo>
                    <a:cubicBezTo>
                      <a:pt x="13" y="46"/>
                      <a:pt x="13" y="46"/>
                      <a:pt x="13" y="46"/>
                    </a:cubicBezTo>
                    <a:cubicBezTo>
                      <a:pt x="46" y="15"/>
                      <a:pt x="46" y="15"/>
                      <a:pt x="46" y="15"/>
                    </a:cubicBezTo>
                    <a:lnTo>
                      <a:pt x="46" y="78"/>
                    </a:lnTo>
                    <a:close/>
                    <a:moveTo>
                      <a:pt x="91" y="78"/>
                    </a:moveTo>
                    <a:cubicBezTo>
                      <a:pt x="58" y="47"/>
                      <a:pt x="58" y="47"/>
                      <a:pt x="58" y="47"/>
                    </a:cubicBezTo>
                    <a:cubicBezTo>
                      <a:pt x="58" y="46"/>
                      <a:pt x="58" y="46"/>
                      <a:pt x="58" y="46"/>
                    </a:cubicBezTo>
                    <a:cubicBezTo>
                      <a:pt x="91" y="15"/>
                      <a:pt x="91" y="15"/>
                      <a:pt x="91" y="15"/>
                    </a:cubicBezTo>
                    <a:lnTo>
                      <a:pt x="91" y="7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9" name="Freeform 260">
                <a:extLst>
                  <a:ext uri="{FF2B5EF4-FFF2-40B4-BE49-F238E27FC236}">
                    <a16:creationId xmlns:a16="http://schemas.microsoft.com/office/drawing/2014/main" id="{B8A9A593-153F-4750-AA4F-992F97CFA61C}"/>
                  </a:ext>
                </a:extLst>
              </p:cNvPr>
              <p:cNvSpPr>
                <a:spLocks noEditPoints="1"/>
              </p:cNvSpPr>
              <p:nvPr userDrawn="1"/>
            </p:nvSpPr>
            <p:spPr bwMode="auto">
              <a:xfrm>
                <a:off x="62" y="2861"/>
                <a:ext cx="72" cy="99"/>
              </a:xfrm>
              <a:custGeom>
                <a:avLst/>
                <a:gdLst>
                  <a:gd name="T0" fmla="*/ 66 w 67"/>
                  <a:gd name="T1" fmla="*/ 27 h 93"/>
                  <a:gd name="T2" fmla="*/ 34 w 67"/>
                  <a:gd name="T3" fmla="*/ 0 h 93"/>
                  <a:gd name="T4" fmla="*/ 27 w 67"/>
                  <a:gd name="T5" fmla="*/ 1 h 93"/>
                  <a:gd name="T6" fmla="*/ 7 w 67"/>
                  <a:gd name="T7" fmla="*/ 15 h 93"/>
                  <a:gd name="T8" fmla="*/ 2 w 67"/>
                  <a:gd name="T9" fmla="*/ 40 h 93"/>
                  <a:gd name="T10" fmla="*/ 7 w 67"/>
                  <a:gd name="T11" fmla="*/ 55 h 93"/>
                  <a:gd name="T12" fmla="*/ 25 w 67"/>
                  <a:gd name="T13" fmla="*/ 84 h 93"/>
                  <a:gd name="T14" fmla="*/ 30 w 67"/>
                  <a:gd name="T15" fmla="*/ 91 h 93"/>
                  <a:gd name="T16" fmla="*/ 30 w 67"/>
                  <a:gd name="T17" fmla="*/ 91 h 93"/>
                  <a:gd name="T18" fmla="*/ 30 w 67"/>
                  <a:gd name="T19" fmla="*/ 92 h 93"/>
                  <a:gd name="T20" fmla="*/ 30 w 67"/>
                  <a:gd name="T21" fmla="*/ 92 h 93"/>
                  <a:gd name="T22" fmla="*/ 34 w 67"/>
                  <a:gd name="T23" fmla="*/ 93 h 93"/>
                  <a:gd name="T24" fmla="*/ 38 w 67"/>
                  <a:gd name="T25" fmla="*/ 91 h 93"/>
                  <a:gd name="T26" fmla="*/ 51 w 67"/>
                  <a:gd name="T27" fmla="*/ 72 h 93"/>
                  <a:gd name="T28" fmla="*/ 65 w 67"/>
                  <a:gd name="T29" fmla="*/ 43 h 93"/>
                  <a:gd name="T30" fmla="*/ 66 w 67"/>
                  <a:gd name="T31" fmla="*/ 27 h 93"/>
                  <a:gd name="T32" fmla="*/ 60 w 67"/>
                  <a:gd name="T33" fmla="*/ 42 h 93"/>
                  <a:gd name="T34" fmla="*/ 47 w 67"/>
                  <a:gd name="T35" fmla="*/ 69 h 93"/>
                  <a:gd name="T36" fmla="*/ 34 w 67"/>
                  <a:gd name="T37" fmla="*/ 88 h 93"/>
                  <a:gd name="T38" fmla="*/ 34 w 67"/>
                  <a:gd name="T39" fmla="*/ 88 h 93"/>
                  <a:gd name="T40" fmla="*/ 34 w 67"/>
                  <a:gd name="T41" fmla="*/ 88 h 93"/>
                  <a:gd name="T42" fmla="*/ 33 w 67"/>
                  <a:gd name="T43" fmla="*/ 88 h 93"/>
                  <a:gd name="T44" fmla="*/ 33 w 67"/>
                  <a:gd name="T45" fmla="*/ 88 h 93"/>
                  <a:gd name="T46" fmla="*/ 28 w 67"/>
                  <a:gd name="T47" fmla="*/ 81 h 93"/>
                  <a:gd name="T48" fmla="*/ 12 w 67"/>
                  <a:gd name="T49" fmla="*/ 53 h 93"/>
                  <a:gd name="T50" fmla="*/ 6 w 67"/>
                  <a:gd name="T51" fmla="*/ 39 h 93"/>
                  <a:gd name="T52" fmla="*/ 11 w 67"/>
                  <a:gd name="T53" fmla="*/ 18 h 93"/>
                  <a:gd name="T54" fmla="*/ 28 w 67"/>
                  <a:gd name="T55" fmla="*/ 6 h 93"/>
                  <a:gd name="T56" fmla="*/ 34 w 67"/>
                  <a:gd name="T57" fmla="*/ 5 h 93"/>
                  <a:gd name="T58" fmla="*/ 61 w 67"/>
                  <a:gd name="T59" fmla="*/ 28 h 93"/>
                  <a:gd name="T60" fmla="*/ 60 w 67"/>
                  <a:gd name="T61"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93">
                    <a:moveTo>
                      <a:pt x="66" y="27"/>
                    </a:moveTo>
                    <a:cubicBezTo>
                      <a:pt x="63" y="11"/>
                      <a:pt x="49" y="0"/>
                      <a:pt x="34" y="0"/>
                    </a:cubicBezTo>
                    <a:cubicBezTo>
                      <a:pt x="32" y="0"/>
                      <a:pt x="30" y="1"/>
                      <a:pt x="27" y="1"/>
                    </a:cubicBezTo>
                    <a:cubicBezTo>
                      <a:pt x="19" y="3"/>
                      <a:pt x="11" y="8"/>
                      <a:pt x="7" y="15"/>
                    </a:cubicBezTo>
                    <a:cubicBezTo>
                      <a:pt x="2" y="22"/>
                      <a:pt x="0" y="31"/>
                      <a:pt x="2" y="40"/>
                    </a:cubicBezTo>
                    <a:cubicBezTo>
                      <a:pt x="3" y="45"/>
                      <a:pt x="5" y="51"/>
                      <a:pt x="7" y="55"/>
                    </a:cubicBezTo>
                    <a:cubicBezTo>
                      <a:pt x="12" y="64"/>
                      <a:pt x="17" y="73"/>
                      <a:pt x="25" y="84"/>
                    </a:cubicBezTo>
                    <a:cubicBezTo>
                      <a:pt x="26" y="86"/>
                      <a:pt x="28" y="89"/>
                      <a:pt x="30" y="91"/>
                    </a:cubicBezTo>
                    <a:cubicBezTo>
                      <a:pt x="30" y="91"/>
                      <a:pt x="30" y="91"/>
                      <a:pt x="30" y="91"/>
                    </a:cubicBezTo>
                    <a:cubicBezTo>
                      <a:pt x="30" y="92"/>
                      <a:pt x="30" y="92"/>
                      <a:pt x="30" y="92"/>
                    </a:cubicBezTo>
                    <a:cubicBezTo>
                      <a:pt x="30" y="92"/>
                      <a:pt x="30" y="92"/>
                      <a:pt x="30" y="92"/>
                    </a:cubicBezTo>
                    <a:cubicBezTo>
                      <a:pt x="31" y="93"/>
                      <a:pt x="32" y="93"/>
                      <a:pt x="34" y="93"/>
                    </a:cubicBezTo>
                    <a:cubicBezTo>
                      <a:pt x="35" y="93"/>
                      <a:pt x="36" y="93"/>
                      <a:pt x="38" y="91"/>
                    </a:cubicBezTo>
                    <a:cubicBezTo>
                      <a:pt x="43" y="85"/>
                      <a:pt x="47" y="78"/>
                      <a:pt x="51" y="72"/>
                    </a:cubicBezTo>
                    <a:cubicBezTo>
                      <a:pt x="56" y="64"/>
                      <a:pt x="61" y="54"/>
                      <a:pt x="65" y="43"/>
                    </a:cubicBezTo>
                    <a:cubicBezTo>
                      <a:pt x="67" y="38"/>
                      <a:pt x="67" y="32"/>
                      <a:pt x="66" y="27"/>
                    </a:cubicBezTo>
                    <a:close/>
                    <a:moveTo>
                      <a:pt x="60" y="42"/>
                    </a:moveTo>
                    <a:cubicBezTo>
                      <a:pt x="57" y="53"/>
                      <a:pt x="51" y="62"/>
                      <a:pt x="47" y="69"/>
                    </a:cubicBezTo>
                    <a:cubicBezTo>
                      <a:pt x="43" y="76"/>
                      <a:pt x="39" y="82"/>
                      <a:pt x="34" y="88"/>
                    </a:cubicBezTo>
                    <a:cubicBezTo>
                      <a:pt x="34" y="88"/>
                      <a:pt x="34" y="88"/>
                      <a:pt x="34" y="88"/>
                    </a:cubicBezTo>
                    <a:cubicBezTo>
                      <a:pt x="34" y="88"/>
                      <a:pt x="34" y="88"/>
                      <a:pt x="34" y="88"/>
                    </a:cubicBezTo>
                    <a:cubicBezTo>
                      <a:pt x="34" y="88"/>
                      <a:pt x="34" y="88"/>
                      <a:pt x="33" y="88"/>
                    </a:cubicBezTo>
                    <a:cubicBezTo>
                      <a:pt x="33" y="88"/>
                      <a:pt x="33" y="88"/>
                      <a:pt x="33" y="88"/>
                    </a:cubicBezTo>
                    <a:cubicBezTo>
                      <a:pt x="32" y="86"/>
                      <a:pt x="30" y="84"/>
                      <a:pt x="28" y="81"/>
                    </a:cubicBezTo>
                    <a:cubicBezTo>
                      <a:pt x="21" y="71"/>
                      <a:pt x="16" y="62"/>
                      <a:pt x="12" y="53"/>
                    </a:cubicBezTo>
                    <a:cubicBezTo>
                      <a:pt x="10" y="49"/>
                      <a:pt x="7" y="44"/>
                      <a:pt x="6" y="39"/>
                    </a:cubicBezTo>
                    <a:cubicBezTo>
                      <a:pt x="5" y="31"/>
                      <a:pt x="6" y="24"/>
                      <a:pt x="11" y="18"/>
                    </a:cubicBezTo>
                    <a:cubicBezTo>
                      <a:pt x="15" y="11"/>
                      <a:pt x="21" y="7"/>
                      <a:pt x="28" y="6"/>
                    </a:cubicBezTo>
                    <a:cubicBezTo>
                      <a:pt x="30" y="5"/>
                      <a:pt x="32" y="5"/>
                      <a:pt x="34" y="5"/>
                    </a:cubicBezTo>
                    <a:cubicBezTo>
                      <a:pt x="47" y="5"/>
                      <a:pt x="58" y="14"/>
                      <a:pt x="61" y="28"/>
                    </a:cubicBezTo>
                    <a:cubicBezTo>
                      <a:pt x="62" y="32"/>
                      <a:pt x="62" y="37"/>
                      <a:pt x="60" y="4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0" name="Freeform 261">
                <a:extLst>
                  <a:ext uri="{FF2B5EF4-FFF2-40B4-BE49-F238E27FC236}">
                    <a16:creationId xmlns:a16="http://schemas.microsoft.com/office/drawing/2014/main" id="{DA0B695E-FF80-4ACD-802A-086D8EB13331}"/>
                  </a:ext>
                </a:extLst>
              </p:cNvPr>
              <p:cNvSpPr>
                <a:spLocks noEditPoints="1"/>
              </p:cNvSpPr>
              <p:nvPr userDrawn="1"/>
            </p:nvSpPr>
            <p:spPr bwMode="auto">
              <a:xfrm>
                <a:off x="81" y="2880"/>
                <a:ext cx="34" cy="32"/>
              </a:xfrm>
              <a:custGeom>
                <a:avLst/>
                <a:gdLst>
                  <a:gd name="T0" fmla="*/ 16 w 31"/>
                  <a:gd name="T1" fmla="*/ 0 h 30"/>
                  <a:gd name="T2" fmla="*/ 0 w 31"/>
                  <a:gd name="T3" fmla="*/ 15 h 30"/>
                  <a:gd name="T4" fmla="*/ 16 w 31"/>
                  <a:gd name="T5" fmla="*/ 30 h 30"/>
                  <a:gd name="T6" fmla="*/ 31 w 31"/>
                  <a:gd name="T7" fmla="*/ 15 h 30"/>
                  <a:gd name="T8" fmla="*/ 16 w 31"/>
                  <a:gd name="T9" fmla="*/ 0 h 30"/>
                  <a:gd name="T10" fmla="*/ 16 w 31"/>
                  <a:gd name="T11" fmla="*/ 25 h 30"/>
                  <a:gd name="T12" fmla="*/ 5 w 31"/>
                  <a:gd name="T13" fmla="*/ 15 h 30"/>
                  <a:gd name="T14" fmla="*/ 16 w 31"/>
                  <a:gd name="T15" fmla="*/ 4 h 30"/>
                  <a:gd name="T16" fmla="*/ 26 w 31"/>
                  <a:gd name="T17" fmla="*/ 15 h 30"/>
                  <a:gd name="T18" fmla="*/ 16 w 31"/>
                  <a:gd name="T19"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0"/>
                    </a:moveTo>
                    <a:cubicBezTo>
                      <a:pt x="7" y="0"/>
                      <a:pt x="0" y="6"/>
                      <a:pt x="0" y="15"/>
                    </a:cubicBezTo>
                    <a:cubicBezTo>
                      <a:pt x="0" y="23"/>
                      <a:pt x="7" y="30"/>
                      <a:pt x="16" y="30"/>
                    </a:cubicBezTo>
                    <a:cubicBezTo>
                      <a:pt x="24" y="30"/>
                      <a:pt x="31" y="23"/>
                      <a:pt x="31" y="15"/>
                    </a:cubicBezTo>
                    <a:cubicBezTo>
                      <a:pt x="31" y="6"/>
                      <a:pt x="24" y="0"/>
                      <a:pt x="16" y="0"/>
                    </a:cubicBezTo>
                    <a:close/>
                    <a:moveTo>
                      <a:pt x="16" y="25"/>
                    </a:moveTo>
                    <a:cubicBezTo>
                      <a:pt x="10" y="25"/>
                      <a:pt x="5" y="20"/>
                      <a:pt x="5" y="15"/>
                    </a:cubicBezTo>
                    <a:cubicBezTo>
                      <a:pt x="5" y="9"/>
                      <a:pt x="10" y="4"/>
                      <a:pt x="16" y="4"/>
                    </a:cubicBezTo>
                    <a:cubicBezTo>
                      <a:pt x="21" y="4"/>
                      <a:pt x="26" y="9"/>
                      <a:pt x="26" y="15"/>
                    </a:cubicBezTo>
                    <a:cubicBezTo>
                      <a:pt x="26" y="20"/>
                      <a:pt x="21" y="25"/>
                      <a:pt x="1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1" name="Freeform 262">
                <a:extLst>
                  <a:ext uri="{FF2B5EF4-FFF2-40B4-BE49-F238E27FC236}">
                    <a16:creationId xmlns:a16="http://schemas.microsoft.com/office/drawing/2014/main" id="{C25A0467-B85F-4575-9130-B940ECD709A0}"/>
                  </a:ext>
                </a:extLst>
              </p:cNvPr>
              <p:cNvSpPr>
                <a:spLocks noEditPoints="1"/>
              </p:cNvSpPr>
              <p:nvPr userDrawn="1"/>
            </p:nvSpPr>
            <p:spPr bwMode="auto">
              <a:xfrm>
                <a:off x="243" y="3074"/>
                <a:ext cx="104" cy="78"/>
              </a:xfrm>
              <a:custGeom>
                <a:avLst/>
                <a:gdLst>
                  <a:gd name="T0" fmla="*/ 90 w 97"/>
                  <a:gd name="T1" fmla="*/ 31 h 73"/>
                  <a:gd name="T2" fmla="*/ 85 w 97"/>
                  <a:gd name="T3" fmla="*/ 12 h 73"/>
                  <a:gd name="T4" fmla="*/ 79 w 97"/>
                  <a:gd name="T5" fmla="*/ 5 h 73"/>
                  <a:gd name="T6" fmla="*/ 8 w 97"/>
                  <a:gd name="T7" fmla="*/ 0 h 73"/>
                  <a:gd name="T8" fmla="*/ 1 w 97"/>
                  <a:gd name="T9" fmla="*/ 7 h 73"/>
                  <a:gd name="T10" fmla="*/ 1 w 97"/>
                  <a:gd name="T11" fmla="*/ 10 h 73"/>
                  <a:gd name="T12" fmla="*/ 0 w 97"/>
                  <a:gd name="T13" fmla="*/ 14 h 73"/>
                  <a:gd name="T14" fmla="*/ 8 w 97"/>
                  <a:gd name="T15" fmla="*/ 73 h 73"/>
                  <a:gd name="T16" fmla="*/ 90 w 97"/>
                  <a:gd name="T17" fmla="*/ 68 h 73"/>
                  <a:gd name="T18" fmla="*/ 97 w 97"/>
                  <a:gd name="T19" fmla="*/ 41 h 73"/>
                  <a:gd name="T20" fmla="*/ 74 w 97"/>
                  <a:gd name="T21" fmla="*/ 5 h 73"/>
                  <a:gd name="T22" fmla="*/ 75 w 97"/>
                  <a:gd name="T23" fmla="*/ 12 h 73"/>
                  <a:gd name="T24" fmla="*/ 63 w 97"/>
                  <a:gd name="T25" fmla="*/ 12 h 73"/>
                  <a:gd name="T26" fmla="*/ 8 w 97"/>
                  <a:gd name="T27" fmla="*/ 12 h 73"/>
                  <a:gd name="T28" fmla="*/ 7 w 97"/>
                  <a:gd name="T29" fmla="*/ 12 h 73"/>
                  <a:gd name="T30" fmla="*/ 7 w 97"/>
                  <a:gd name="T31" fmla="*/ 11 h 73"/>
                  <a:gd name="T32" fmla="*/ 6 w 97"/>
                  <a:gd name="T33" fmla="*/ 11 h 73"/>
                  <a:gd name="T34" fmla="*/ 6 w 97"/>
                  <a:gd name="T35" fmla="*/ 10 h 73"/>
                  <a:gd name="T36" fmla="*/ 5 w 97"/>
                  <a:gd name="T37" fmla="*/ 10 h 73"/>
                  <a:gd name="T38" fmla="*/ 5 w 97"/>
                  <a:gd name="T39" fmla="*/ 9 h 73"/>
                  <a:gd name="T40" fmla="*/ 5 w 97"/>
                  <a:gd name="T41" fmla="*/ 9 h 73"/>
                  <a:gd name="T42" fmla="*/ 5 w 97"/>
                  <a:gd name="T43" fmla="*/ 8 h 73"/>
                  <a:gd name="T44" fmla="*/ 5 w 97"/>
                  <a:gd name="T45" fmla="*/ 7 h 73"/>
                  <a:gd name="T46" fmla="*/ 86 w 97"/>
                  <a:gd name="T47" fmla="*/ 68 h 73"/>
                  <a:gd name="T48" fmla="*/ 8 w 97"/>
                  <a:gd name="T49" fmla="*/ 69 h 73"/>
                  <a:gd name="T50" fmla="*/ 5 w 97"/>
                  <a:gd name="T51" fmla="*/ 15 h 73"/>
                  <a:gd name="T52" fmla="*/ 6 w 97"/>
                  <a:gd name="T53" fmla="*/ 16 h 73"/>
                  <a:gd name="T54" fmla="*/ 6 w 97"/>
                  <a:gd name="T55" fmla="*/ 16 h 73"/>
                  <a:gd name="T56" fmla="*/ 7 w 97"/>
                  <a:gd name="T57" fmla="*/ 16 h 73"/>
                  <a:gd name="T58" fmla="*/ 8 w 97"/>
                  <a:gd name="T59" fmla="*/ 16 h 73"/>
                  <a:gd name="T60" fmla="*/ 63 w 97"/>
                  <a:gd name="T61" fmla="*/ 16 h 73"/>
                  <a:gd name="T62" fmla="*/ 68 w 97"/>
                  <a:gd name="T63" fmla="*/ 16 h 73"/>
                  <a:gd name="T64" fmla="*/ 85 w 97"/>
                  <a:gd name="T65" fmla="*/ 16 h 73"/>
                  <a:gd name="T66" fmla="*/ 86 w 97"/>
                  <a:gd name="T67" fmla="*/ 30 h 73"/>
                  <a:gd name="T68" fmla="*/ 73 w 97"/>
                  <a:gd name="T69" fmla="*/ 31 h 73"/>
                  <a:gd name="T70" fmla="*/ 64 w 97"/>
                  <a:gd name="T71" fmla="*/ 41 h 73"/>
                  <a:gd name="T72" fmla="*/ 73 w 97"/>
                  <a:gd name="T73" fmla="*/ 52 h 73"/>
                  <a:gd name="T74" fmla="*/ 86 w 97"/>
                  <a:gd name="T75" fmla="*/ 52 h 73"/>
                  <a:gd name="T76" fmla="*/ 86 w 97"/>
                  <a:gd name="T77" fmla="*/ 48 h 73"/>
                  <a:gd name="T78" fmla="*/ 68 w 97"/>
                  <a:gd name="T79" fmla="*/ 41 h 73"/>
                  <a:gd name="T80" fmla="*/ 86 w 97"/>
                  <a:gd name="T81" fmla="*/ 35 h 73"/>
                  <a:gd name="T82" fmla="*/ 86 w 97"/>
                  <a:gd name="T83" fmla="*/ 4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73">
                    <a:moveTo>
                      <a:pt x="97" y="41"/>
                    </a:moveTo>
                    <a:cubicBezTo>
                      <a:pt x="97" y="37"/>
                      <a:pt x="94" y="33"/>
                      <a:pt x="90" y="31"/>
                    </a:cubicBezTo>
                    <a:cubicBezTo>
                      <a:pt x="90" y="17"/>
                      <a:pt x="90" y="17"/>
                      <a:pt x="90" y="17"/>
                    </a:cubicBezTo>
                    <a:cubicBezTo>
                      <a:pt x="90" y="14"/>
                      <a:pt x="88" y="12"/>
                      <a:pt x="85" y="12"/>
                    </a:cubicBezTo>
                    <a:cubicBezTo>
                      <a:pt x="79" y="12"/>
                      <a:pt x="79" y="12"/>
                      <a:pt x="79" y="12"/>
                    </a:cubicBezTo>
                    <a:cubicBezTo>
                      <a:pt x="79" y="5"/>
                      <a:pt x="79" y="5"/>
                      <a:pt x="79" y="5"/>
                    </a:cubicBezTo>
                    <a:cubicBezTo>
                      <a:pt x="79" y="2"/>
                      <a:pt x="77" y="0"/>
                      <a:pt x="74" y="0"/>
                    </a:cubicBezTo>
                    <a:cubicBezTo>
                      <a:pt x="8" y="0"/>
                      <a:pt x="8" y="0"/>
                      <a:pt x="8" y="0"/>
                    </a:cubicBezTo>
                    <a:cubicBezTo>
                      <a:pt x="5" y="0"/>
                      <a:pt x="1" y="3"/>
                      <a:pt x="1" y="7"/>
                    </a:cubicBezTo>
                    <a:cubicBezTo>
                      <a:pt x="1" y="7"/>
                      <a:pt x="1" y="7"/>
                      <a:pt x="1" y="7"/>
                    </a:cubicBezTo>
                    <a:cubicBezTo>
                      <a:pt x="0" y="7"/>
                      <a:pt x="0" y="8"/>
                      <a:pt x="0" y="8"/>
                    </a:cubicBezTo>
                    <a:cubicBezTo>
                      <a:pt x="0" y="9"/>
                      <a:pt x="0" y="9"/>
                      <a:pt x="1" y="10"/>
                    </a:cubicBezTo>
                    <a:cubicBezTo>
                      <a:pt x="1" y="13"/>
                      <a:pt x="1" y="13"/>
                      <a:pt x="1" y="13"/>
                    </a:cubicBezTo>
                    <a:cubicBezTo>
                      <a:pt x="0" y="14"/>
                      <a:pt x="0" y="14"/>
                      <a:pt x="0" y="14"/>
                    </a:cubicBezTo>
                    <a:cubicBezTo>
                      <a:pt x="0" y="65"/>
                      <a:pt x="0" y="65"/>
                      <a:pt x="0" y="65"/>
                    </a:cubicBezTo>
                    <a:cubicBezTo>
                      <a:pt x="0" y="69"/>
                      <a:pt x="4" y="73"/>
                      <a:pt x="8" y="73"/>
                    </a:cubicBezTo>
                    <a:cubicBezTo>
                      <a:pt x="85" y="73"/>
                      <a:pt x="85" y="73"/>
                      <a:pt x="85" y="73"/>
                    </a:cubicBezTo>
                    <a:cubicBezTo>
                      <a:pt x="88" y="73"/>
                      <a:pt x="90" y="71"/>
                      <a:pt x="90" y="68"/>
                    </a:cubicBezTo>
                    <a:cubicBezTo>
                      <a:pt x="90" y="52"/>
                      <a:pt x="90" y="52"/>
                      <a:pt x="90" y="52"/>
                    </a:cubicBezTo>
                    <a:cubicBezTo>
                      <a:pt x="94" y="50"/>
                      <a:pt x="97" y="46"/>
                      <a:pt x="97" y="41"/>
                    </a:cubicBezTo>
                    <a:close/>
                    <a:moveTo>
                      <a:pt x="8" y="5"/>
                    </a:moveTo>
                    <a:cubicBezTo>
                      <a:pt x="74" y="5"/>
                      <a:pt x="74" y="5"/>
                      <a:pt x="74" y="5"/>
                    </a:cubicBezTo>
                    <a:cubicBezTo>
                      <a:pt x="75" y="5"/>
                      <a:pt x="75" y="5"/>
                      <a:pt x="75" y="5"/>
                    </a:cubicBezTo>
                    <a:cubicBezTo>
                      <a:pt x="75" y="12"/>
                      <a:pt x="75" y="12"/>
                      <a:pt x="75" y="12"/>
                    </a:cubicBezTo>
                    <a:cubicBezTo>
                      <a:pt x="68" y="12"/>
                      <a:pt x="68" y="12"/>
                      <a:pt x="68" y="12"/>
                    </a:cubicBezTo>
                    <a:cubicBezTo>
                      <a:pt x="63" y="12"/>
                      <a:pt x="63" y="12"/>
                      <a:pt x="63" y="12"/>
                    </a:cubicBezTo>
                    <a:cubicBezTo>
                      <a:pt x="8" y="12"/>
                      <a:pt x="8" y="12"/>
                      <a:pt x="8" y="12"/>
                    </a:cubicBezTo>
                    <a:cubicBezTo>
                      <a:pt x="8" y="12"/>
                      <a:pt x="8" y="12"/>
                      <a:pt x="8" y="12"/>
                    </a:cubicBezTo>
                    <a:cubicBezTo>
                      <a:pt x="8" y="12"/>
                      <a:pt x="8" y="12"/>
                      <a:pt x="8" y="12"/>
                    </a:cubicBezTo>
                    <a:cubicBezTo>
                      <a:pt x="7" y="12"/>
                      <a:pt x="7" y="12"/>
                      <a:pt x="7" y="12"/>
                    </a:cubicBezTo>
                    <a:cubicBezTo>
                      <a:pt x="7" y="12"/>
                      <a:pt x="7" y="12"/>
                      <a:pt x="7" y="12"/>
                    </a:cubicBezTo>
                    <a:cubicBezTo>
                      <a:pt x="7" y="11"/>
                      <a:pt x="7" y="11"/>
                      <a:pt x="7" y="11"/>
                    </a:cubicBezTo>
                    <a:cubicBezTo>
                      <a:pt x="6" y="11"/>
                      <a:pt x="6" y="11"/>
                      <a:pt x="6" y="11"/>
                    </a:cubicBezTo>
                    <a:cubicBezTo>
                      <a:pt x="6" y="11"/>
                      <a:pt x="6" y="11"/>
                      <a:pt x="6" y="11"/>
                    </a:cubicBezTo>
                    <a:cubicBezTo>
                      <a:pt x="6" y="11"/>
                      <a:pt x="6" y="11"/>
                      <a:pt x="6" y="11"/>
                    </a:cubicBezTo>
                    <a:cubicBezTo>
                      <a:pt x="6" y="11"/>
                      <a:pt x="6" y="11"/>
                      <a:pt x="6" y="10"/>
                    </a:cubicBezTo>
                    <a:cubicBezTo>
                      <a:pt x="6" y="10"/>
                      <a:pt x="5" y="10"/>
                      <a:pt x="5" y="10"/>
                    </a:cubicBezTo>
                    <a:cubicBezTo>
                      <a:pt x="5" y="10"/>
                      <a:pt x="5" y="10"/>
                      <a:pt x="5" y="10"/>
                    </a:cubicBezTo>
                    <a:cubicBezTo>
                      <a:pt x="5" y="10"/>
                      <a:pt x="5" y="10"/>
                      <a:pt x="5" y="10"/>
                    </a:cubicBezTo>
                    <a:cubicBezTo>
                      <a:pt x="5" y="10"/>
                      <a:pt x="5" y="10"/>
                      <a:pt x="5" y="9"/>
                    </a:cubicBezTo>
                    <a:cubicBezTo>
                      <a:pt x="5" y="9"/>
                      <a:pt x="5" y="9"/>
                      <a:pt x="5" y="9"/>
                    </a:cubicBezTo>
                    <a:cubicBezTo>
                      <a:pt x="5" y="9"/>
                      <a:pt x="5" y="9"/>
                      <a:pt x="5" y="9"/>
                    </a:cubicBezTo>
                    <a:cubicBezTo>
                      <a:pt x="5" y="9"/>
                      <a:pt x="5" y="8"/>
                      <a:pt x="5" y="8"/>
                    </a:cubicBezTo>
                    <a:cubicBezTo>
                      <a:pt x="5" y="8"/>
                      <a:pt x="5" y="8"/>
                      <a:pt x="5" y="8"/>
                    </a:cubicBezTo>
                    <a:cubicBezTo>
                      <a:pt x="5" y="8"/>
                      <a:pt x="5" y="8"/>
                      <a:pt x="5" y="8"/>
                    </a:cubicBezTo>
                    <a:cubicBezTo>
                      <a:pt x="5" y="8"/>
                      <a:pt x="5" y="8"/>
                      <a:pt x="5" y="7"/>
                    </a:cubicBezTo>
                    <a:cubicBezTo>
                      <a:pt x="5" y="6"/>
                      <a:pt x="7" y="5"/>
                      <a:pt x="8" y="5"/>
                    </a:cubicBezTo>
                    <a:close/>
                    <a:moveTo>
                      <a:pt x="86" y="68"/>
                    </a:moveTo>
                    <a:cubicBezTo>
                      <a:pt x="86" y="68"/>
                      <a:pt x="85" y="69"/>
                      <a:pt x="85" y="69"/>
                    </a:cubicBezTo>
                    <a:cubicBezTo>
                      <a:pt x="8" y="69"/>
                      <a:pt x="8" y="69"/>
                      <a:pt x="8" y="69"/>
                    </a:cubicBezTo>
                    <a:cubicBezTo>
                      <a:pt x="6" y="69"/>
                      <a:pt x="5" y="67"/>
                      <a:pt x="5" y="65"/>
                    </a:cubicBezTo>
                    <a:cubicBezTo>
                      <a:pt x="5" y="15"/>
                      <a:pt x="5" y="15"/>
                      <a:pt x="5" y="15"/>
                    </a:cubicBezTo>
                    <a:cubicBezTo>
                      <a:pt x="5" y="15"/>
                      <a:pt x="5" y="15"/>
                      <a:pt x="5" y="16"/>
                    </a:cubicBezTo>
                    <a:cubicBezTo>
                      <a:pt x="5" y="16"/>
                      <a:pt x="5" y="16"/>
                      <a:pt x="6" y="16"/>
                    </a:cubicBezTo>
                    <a:cubicBezTo>
                      <a:pt x="6" y="16"/>
                      <a:pt x="6" y="16"/>
                      <a:pt x="6" y="16"/>
                    </a:cubicBezTo>
                    <a:cubicBezTo>
                      <a:pt x="6" y="16"/>
                      <a:pt x="6" y="16"/>
                      <a:pt x="6" y="16"/>
                    </a:cubicBezTo>
                    <a:cubicBezTo>
                      <a:pt x="6" y="16"/>
                      <a:pt x="7" y="16"/>
                      <a:pt x="7" y="16"/>
                    </a:cubicBezTo>
                    <a:cubicBezTo>
                      <a:pt x="7" y="16"/>
                      <a:pt x="7" y="16"/>
                      <a:pt x="7" y="16"/>
                    </a:cubicBezTo>
                    <a:cubicBezTo>
                      <a:pt x="7" y="16"/>
                      <a:pt x="7" y="16"/>
                      <a:pt x="8" y="16"/>
                    </a:cubicBezTo>
                    <a:cubicBezTo>
                      <a:pt x="8" y="16"/>
                      <a:pt x="8" y="16"/>
                      <a:pt x="8" y="16"/>
                    </a:cubicBezTo>
                    <a:cubicBezTo>
                      <a:pt x="62" y="16"/>
                      <a:pt x="62" y="16"/>
                      <a:pt x="62" y="16"/>
                    </a:cubicBezTo>
                    <a:cubicBezTo>
                      <a:pt x="62" y="16"/>
                      <a:pt x="63" y="16"/>
                      <a:pt x="63" y="16"/>
                    </a:cubicBezTo>
                    <a:cubicBezTo>
                      <a:pt x="68" y="16"/>
                      <a:pt x="68" y="16"/>
                      <a:pt x="68" y="16"/>
                    </a:cubicBezTo>
                    <a:cubicBezTo>
                      <a:pt x="68" y="16"/>
                      <a:pt x="68" y="16"/>
                      <a:pt x="68" y="16"/>
                    </a:cubicBezTo>
                    <a:cubicBezTo>
                      <a:pt x="77" y="16"/>
                      <a:pt x="77" y="16"/>
                      <a:pt x="77" y="16"/>
                    </a:cubicBezTo>
                    <a:cubicBezTo>
                      <a:pt x="85" y="16"/>
                      <a:pt x="85" y="16"/>
                      <a:pt x="85" y="16"/>
                    </a:cubicBezTo>
                    <a:cubicBezTo>
                      <a:pt x="85" y="16"/>
                      <a:pt x="86" y="16"/>
                      <a:pt x="86" y="17"/>
                    </a:cubicBezTo>
                    <a:cubicBezTo>
                      <a:pt x="86" y="30"/>
                      <a:pt x="86" y="30"/>
                      <a:pt x="86" y="30"/>
                    </a:cubicBezTo>
                    <a:cubicBezTo>
                      <a:pt x="75" y="30"/>
                      <a:pt x="75" y="30"/>
                      <a:pt x="75" y="30"/>
                    </a:cubicBezTo>
                    <a:cubicBezTo>
                      <a:pt x="74" y="30"/>
                      <a:pt x="73" y="30"/>
                      <a:pt x="73" y="31"/>
                    </a:cubicBezTo>
                    <a:cubicBezTo>
                      <a:pt x="68" y="32"/>
                      <a:pt x="64" y="36"/>
                      <a:pt x="64" y="41"/>
                    </a:cubicBezTo>
                    <a:cubicBezTo>
                      <a:pt x="64" y="41"/>
                      <a:pt x="64" y="41"/>
                      <a:pt x="64" y="41"/>
                    </a:cubicBezTo>
                    <a:cubicBezTo>
                      <a:pt x="64" y="41"/>
                      <a:pt x="64" y="41"/>
                      <a:pt x="64" y="41"/>
                    </a:cubicBezTo>
                    <a:cubicBezTo>
                      <a:pt x="64" y="47"/>
                      <a:pt x="68" y="51"/>
                      <a:pt x="73" y="52"/>
                    </a:cubicBezTo>
                    <a:cubicBezTo>
                      <a:pt x="73" y="52"/>
                      <a:pt x="74" y="52"/>
                      <a:pt x="75" y="52"/>
                    </a:cubicBezTo>
                    <a:cubicBezTo>
                      <a:pt x="86" y="52"/>
                      <a:pt x="86" y="52"/>
                      <a:pt x="86" y="52"/>
                    </a:cubicBezTo>
                    <a:lnTo>
                      <a:pt x="86" y="68"/>
                    </a:lnTo>
                    <a:close/>
                    <a:moveTo>
                      <a:pt x="86" y="48"/>
                    </a:moveTo>
                    <a:cubicBezTo>
                      <a:pt x="75" y="48"/>
                      <a:pt x="75" y="48"/>
                      <a:pt x="75" y="48"/>
                    </a:cubicBezTo>
                    <a:cubicBezTo>
                      <a:pt x="71" y="48"/>
                      <a:pt x="68" y="45"/>
                      <a:pt x="68" y="41"/>
                    </a:cubicBezTo>
                    <a:cubicBezTo>
                      <a:pt x="68" y="38"/>
                      <a:pt x="71" y="35"/>
                      <a:pt x="75" y="35"/>
                    </a:cubicBezTo>
                    <a:cubicBezTo>
                      <a:pt x="86" y="35"/>
                      <a:pt x="86" y="35"/>
                      <a:pt x="86" y="35"/>
                    </a:cubicBezTo>
                    <a:cubicBezTo>
                      <a:pt x="90" y="35"/>
                      <a:pt x="93" y="38"/>
                      <a:pt x="93" y="41"/>
                    </a:cubicBezTo>
                    <a:cubicBezTo>
                      <a:pt x="93" y="45"/>
                      <a:pt x="90" y="48"/>
                      <a:pt x="86" y="4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2" name="Oval 263">
                <a:extLst>
                  <a:ext uri="{FF2B5EF4-FFF2-40B4-BE49-F238E27FC236}">
                    <a16:creationId xmlns:a16="http://schemas.microsoft.com/office/drawing/2014/main" id="{C2A544D9-C0D8-454A-8232-40DE3F8765B3}"/>
                  </a:ext>
                </a:extLst>
              </p:cNvPr>
              <p:cNvSpPr>
                <a:spLocks noChangeArrowheads="1"/>
              </p:cNvSpPr>
              <p:nvPr userDrawn="1"/>
            </p:nvSpPr>
            <p:spPr bwMode="auto">
              <a:xfrm>
                <a:off x="323" y="3115"/>
                <a:ext cx="5" cy="6"/>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3" name="Freeform 264">
                <a:extLst>
                  <a:ext uri="{FF2B5EF4-FFF2-40B4-BE49-F238E27FC236}">
                    <a16:creationId xmlns:a16="http://schemas.microsoft.com/office/drawing/2014/main" id="{DFBFD4F4-C699-481A-B3DC-8252E50CBC11}"/>
                  </a:ext>
                </a:extLst>
              </p:cNvPr>
              <p:cNvSpPr>
                <a:spLocks/>
              </p:cNvSpPr>
              <p:nvPr userDrawn="1"/>
            </p:nvSpPr>
            <p:spPr bwMode="auto">
              <a:xfrm>
                <a:off x="4868" y="2706"/>
                <a:ext cx="44" cy="5"/>
              </a:xfrm>
              <a:custGeom>
                <a:avLst/>
                <a:gdLst>
                  <a:gd name="T0" fmla="*/ 39 w 41"/>
                  <a:gd name="T1" fmla="*/ 0 h 4"/>
                  <a:gd name="T2" fmla="*/ 2 w 41"/>
                  <a:gd name="T3" fmla="*/ 0 h 4"/>
                  <a:gd name="T4" fmla="*/ 0 w 41"/>
                  <a:gd name="T5" fmla="*/ 2 h 4"/>
                  <a:gd name="T6" fmla="*/ 2 w 41"/>
                  <a:gd name="T7" fmla="*/ 4 h 4"/>
                  <a:gd name="T8" fmla="*/ 39 w 41"/>
                  <a:gd name="T9" fmla="*/ 4 h 4"/>
                  <a:gd name="T10" fmla="*/ 41 w 41"/>
                  <a:gd name="T11" fmla="*/ 2 h 4"/>
                  <a:gd name="T12" fmla="*/ 39 w 4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0"/>
                    </a:moveTo>
                    <a:cubicBezTo>
                      <a:pt x="2" y="0"/>
                      <a:pt x="2" y="0"/>
                      <a:pt x="2" y="0"/>
                    </a:cubicBezTo>
                    <a:cubicBezTo>
                      <a:pt x="1" y="0"/>
                      <a:pt x="0" y="1"/>
                      <a:pt x="0" y="2"/>
                    </a:cubicBezTo>
                    <a:cubicBezTo>
                      <a:pt x="0" y="3"/>
                      <a:pt x="1" y="4"/>
                      <a:pt x="2" y="4"/>
                    </a:cubicBezTo>
                    <a:cubicBezTo>
                      <a:pt x="39" y="4"/>
                      <a:pt x="39" y="4"/>
                      <a:pt x="39" y="4"/>
                    </a:cubicBezTo>
                    <a:cubicBezTo>
                      <a:pt x="40" y="4"/>
                      <a:pt x="41" y="3"/>
                      <a:pt x="41" y="2"/>
                    </a:cubicBezTo>
                    <a:cubicBezTo>
                      <a:pt x="41" y="1"/>
                      <a:pt x="40" y="0"/>
                      <a:pt x="39"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4" name="Freeform 265">
                <a:extLst>
                  <a:ext uri="{FF2B5EF4-FFF2-40B4-BE49-F238E27FC236}">
                    <a16:creationId xmlns:a16="http://schemas.microsoft.com/office/drawing/2014/main" id="{1086C843-813A-49A4-8E38-3C6782512DE2}"/>
                  </a:ext>
                </a:extLst>
              </p:cNvPr>
              <p:cNvSpPr>
                <a:spLocks noEditPoints="1"/>
              </p:cNvSpPr>
              <p:nvPr userDrawn="1"/>
            </p:nvSpPr>
            <p:spPr bwMode="auto">
              <a:xfrm>
                <a:off x="4867" y="2680"/>
                <a:ext cx="45" cy="18"/>
              </a:xfrm>
              <a:custGeom>
                <a:avLst/>
                <a:gdLst>
                  <a:gd name="T0" fmla="*/ 4 w 42"/>
                  <a:gd name="T1" fmla="*/ 17 h 17"/>
                  <a:gd name="T2" fmla="*/ 39 w 42"/>
                  <a:gd name="T3" fmla="*/ 17 h 17"/>
                  <a:gd name="T4" fmla="*/ 42 w 42"/>
                  <a:gd name="T5" fmla="*/ 13 h 17"/>
                  <a:gd name="T6" fmla="*/ 42 w 42"/>
                  <a:gd name="T7" fmla="*/ 4 h 17"/>
                  <a:gd name="T8" fmla="*/ 39 w 42"/>
                  <a:gd name="T9" fmla="*/ 0 h 17"/>
                  <a:gd name="T10" fmla="*/ 4 w 42"/>
                  <a:gd name="T11" fmla="*/ 0 h 17"/>
                  <a:gd name="T12" fmla="*/ 0 w 42"/>
                  <a:gd name="T13" fmla="*/ 4 h 17"/>
                  <a:gd name="T14" fmla="*/ 0 w 42"/>
                  <a:gd name="T15" fmla="*/ 13 h 17"/>
                  <a:gd name="T16" fmla="*/ 4 w 42"/>
                  <a:gd name="T17" fmla="*/ 17 h 17"/>
                  <a:gd name="T18" fmla="*/ 4 w 42"/>
                  <a:gd name="T19" fmla="*/ 4 h 17"/>
                  <a:gd name="T20" fmla="*/ 38 w 42"/>
                  <a:gd name="T21" fmla="*/ 4 h 17"/>
                  <a:gd name="T22" fmla="*/ 38 w 42"/>
                  <a:gd name="T23" fmla="*/ 13 h 17"/>
                  <a:gd name="T24" fmla="*/ 4 w 42"/>
                  <a:gd name="T25" fmla="*/ 13 h 17"/>
                  <a:gd name="T26" fmla="*/ 4 w 42"/>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17">
                    <a:moveTo>
                      <a:pt x="4" y="17"/>
                    </a:moveTo>
                    <a:cubicBezTo>
                      <a:pt x="39" y="17"/>
                      <a:pt x="39" y="17"/>
                      <a:pt x="39" y="17"/>
                    </a:cubicBezTo>
                    <a:cubicBezTo>
                      <a:pt x="41" y="17"/>
                      <a:pt x="42" y="15"/>
                      <a:pt x="42" y="13"/>
                    </a:cubicBezTo>
                    <a:cubicBezTo>
                      <a:pt x="42" y="4"/>
                      <a:pt x="42" y="4"/>
                      <a:pt x="42" y="4"/>
                    </a:cubicBezTo>
                    <a:cubicBezTo>
                      <a:pt x="42" y="2"/>
                      <a:pt x="41" y="0"/>
                      <a:pt x="39" y="0"/>
                    </a:cubicBezTo>
                    <a:cubicBezTo>
                      <a:pt x="4" y="0"/>
                      <a:pt x="4" y="0"/>
                      <a:pt x="4" y="0"/>
                    </a:cubicBezTo>
                    <a:cubicBezTo>
                      <a:pt x="2" y="0"/>
                      <a:pt x="0" y="2"/>
                      <a:pt x="0" y="4"/>
                    </a:cubicBezTo>
                    <a:cubicBezTo>
                      <a:pt x="0" y="13"/>
                      <a:pt x="0" y="13"/>
                      <a:pt x="0" y="13"/>
                    </a:cubicBezTo>
                    <a:cubicBezTo>
                      <a:pt x="0" y="15"/>
                      <a:pt x="2" y="17"/>
                      <a:pt x="4" y="17"/>
                    </a:cubicBezTo>
                    <a:close/>
                    <a:moveTo>
                      <a:pt x="4" y="4"/>
                    </a:moveTo>
                    <a:cubicBezTo>
                      <a:pt x="38" y="4"/>
                      <a:pt x="38" y="4"/>
                      <a:pt x="38" y="4"/>
                    </a:cubicBezTo>
                    <a:cubicBezTo>
                      <a:pt x="38" y="13"/>
                      <a:pt x="38" y="13"/>
                      <a:pt x="38" y="13"/>
                    </a:cubicBezTo>
                    <a:cubicBezTo>
                      <a:pt x="4" y="13"/>
                      <a:pt x="4" y="13"/>
                      <a:pt x="4" y="13"/>
                    </a:cubicBezTo>
                    <a:lnTo>
                      <a:pt x="4" y="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5" name="Freeform 266">
                <a:extLst>
                  <a:ext uri="{FF2B5EF4-FFF2-40B4-BE49-F238E27FC236}">
                    <a16:creationId xmlns:a16="http://schemas.microsoft.com/office/drawing/2014/main" id="{B73906B5-B460-4CDD-BB9B-E7256B3DA95A}"/>
                  </a:ext>
                </a:extLst>
              </p:cNvPr>
              <p:cNvSpPr>
                <a:spLocks noEditPoints="1"/>
              </p:cNvSpPr>
              <p:nvPr userDrawn="1"/>
            </p:nvSpPr>
            <p:spPr bwMode="auto">
              <a:xfrm>
                <a:off x="4854" y="2666"/>
                <a:ext cx="82" cy="105"/>
              </a:xfrm>
              <a:custGeom>
                <a:avLst/>
                <a:gdLst>
                  <a:gd name="T0" fmla="*/ 68 w 76"/>
                  <a:gd name="T1" fmla="*/ 6 h 98"/>
                  <a:gd name="T2" fmla="*/ 0 w 76"/>
                  <a:gd name="T3" fmla="*/ 6 h 98"/>
                  <a:gd name="T4" fmla="*/ 46 w 76"/>
                  <a:gd name="T5" fmla="*/ 92 h 98"/>
                  <a:gd name="T6" fmla="*/ 49 w 76"/>
                  <a:gd name="T7" fmla="*/ 98 h 98"/>
                  <a:gd name="T8" fmla="*/ 63 w 76"/>
                  <a:gd name="T9" fmla="*/ 98 h 98"/>
                  <a:gd name="T10" fmla="*/ 69 w 76"/>
                  <a:gd name="T11" fmla="*/ 76 h 98"/>
                  <a:gd name="T12" fmla="*/ 64 w 76"/>
                  <a:gd name="T13" fmla="*/ 74 h 98"/>
                  <a:gd name="T14" fmla="*/ 61 w 76"/>
                  <a:gd name="T15" fmla="*/ 75 h 98"/>
                  <a:gd name="T16" fmla="*/ 51 w 76"/>
                  <a:gd name="T17" fmla="*/ 74 h 98"/>
                  <a:gd name="T18" fmla="*/ 48 w 76"/>
                  <a:gd name="T19" fmla="*/ 72 h 98"/>
                  <a:gd name="T20" fmla="*/ 47 w 76"/>
                  <a:gd name="T21" fmla="*/ 70 h 98"/>
                  <a:gd name="T22" fmla="*/ 45 w 76"/>
                  <a:gd name="T23" fmla="*/ 64 h 98"/>
                  <a:gd name="T24" fmla="*/ 53 w 76"/>
                  <a:gd name="T25" fmla="*/ 52 h 98"/>
                  <a:gd name="T26" fmla="*/ 63 w 76"/>
                  <a:gd name="T27" fmla="*/ 53 h 98"/>
                  <a:gd name="T28" fmla="*/ 68 w 76"/>
                  <a:gd name="T29" fmla="*/ 58 h 98"/>
                  <a:gd name="T30" fmla="*/ 4 w 76"/>
                  <a:gd name="T31" fmla="*/ 86 h 98"/>
                  <a:gd name="T32" fmla="*/ 62 w 76"/>
                  <a:gd name="T33" fmla="*/ 4 h 98"/>
                  <a:gd name="T34" fmla="*/ 62 w 76"/>
                  <a:gd name="T35" fmla="*/ 48 h 98"/>
                  <a:gd name="T36" fmla="*/ 58 w 76"/>
                  <a:gd name="T37" fmla="*/ 47 h 98"/>
                  <a:gd name="T38" fmla="*/ 56 w 76"/>
                  <a:gd name="T39" fmla="*/ 47 h 98"/>
                  <a:gd name="T40" fmla="*/ 54 w 76"/>
                  <a:gd name="T41" fmla="*/ 48 h 98"/>
                  <a:gd name="T42" fmla="*/ 51 w 76"/>
                  <a:gd name="T43" fmla="*/ 48 h 98"/>
                  <a:gd name="T44" fmla="*/ 15 w 76"/>
                  <a:gd name="T45" fmla="*/ 50 h 98"/>
                  <a:gd name="T46" fmla="*/ 44 w 76"/>
                  <a:gd name="T47" fmla="*/ 54 h 98"/>
                  <a:gd name="T48" fmla="*/ 15 w 76"/>
                  <a:gd name="T49" fmla="*/ 62 h 98"/>
                  <a:gd name="T50" fmla="*/ 41 w 76"/>
                  <a:gd name="T51" fmla="*/ 66 h 98"/>
                  <a:gd name="T52" fmla="*/ 43 w 76"/>
                  <a:gd name="T53" fmla="*/ 72 h 98"/>
                  <a:gd name="T54" fmla="*/ 44 w 76"/>
                  <a:gd name="T55" fmla="*/ 74 h 98"/>
                  <a:gd name="T56" fmla="*/ 15 w 76"/>
                  <a:gd name="T57" fmla="*/ 79 h 98"/>
                  <a:gd name="T58" fmla="*/ 6 w 76"/>
                  <a:gd name="T59" fmla="*/ 87 h 98"/>
                  <a:gd name="T60" fmla="*/ 57 w 76"/>
                  <a:gd name="T61" fmla="*/ 87 h 98"/>
                  <a:gd name="T62" fmla="*/ 50 w 76"/>
                  <a:gd name="T63" fmla="*/ 79 h 98"/>
                  <a:gd name="T64" fmla="*/ 51 w 76"/>
                  <a:gd name="T65" fmla="*/ 79 h 98"/>
                  <a:gd name="T66" fmla="*/ 51 w 76"/>
                  <a:gd name="T67" fmla="*/ 80 h 98"/>
                  <a:gd name="T68" fmla="*/ 52 w 76"/>
                  <a:gd name="T69" fmla="*/ 80 h 98"/>
                  <a:gd name="T70" fmla="*/ 54 w 76"/>
                  <a:gd name="T71" fmla="*/ 80 h 98"/>
                  <a:gd name="T72" fmla="*/ 54 w 76"/>
                  <a:gd name="T73" fmla="*/ 80 h 98"/>
                  <a:gd name="T74" fmla="*/ 55 w 76"/>
                  <a:gd name="T75" fmla="*/ 80 h 98"/>
                  <a:gd name="T76" fmla="*/ 56 w 76"/>
                  <a:gd name="T77" fmla="*/ 81 h 98"/>
                  <a:gd name="T78" fmla="*/ 57 w 76"/>
                  <a:gd name="T79" fmla="*/ 81 h 98"/>
                  <a:gd name="T80" fmla="*/ 58 w 76"/>
                  <a:gd name="T81" fmla="*/ 81 h 98"/>
                  <a:gd name="T82" fmla="*/ 59 w 76"/>
                  <a:gd name="T83" fmla="*/ 81 h 98"/>
                  <a:gd name="T84" fmla="*/ 59 w 76"/>
                  <a:gd name="T85" fmla="*/ 81 h 98"/>
                  <a:gd name="T86" fmla="*/ 60 w 76"/>
                  <a:gd name="T87" fmla="*/ 80 h 98"/>
                  <a:gd name="T88" fmla="*/ 61 w 76"/>
                  <a:gd name="T89" fmla="*/ 80 h 98"/>
                  <a:gd name="T90" fmla="*/ 62 w 76"/>
                  <a:gd name="T91" fmla="*/ 80 h 98"/>
                  <a:gd name="T92" fmla="*/ 62 w 76"/>
                  <a:gd name="T93" fmla="*/ 80 h 98"/>
                  <a:gd name="T94" fmla="*/ 63 w 76"/>
                  <a:gd name="T95" fmla="*/ 80 h 98"/>
                  <a:gd name="T96" fmla="*/ 64 w 76"/>
                  <a:gd name="T97" fmla="*/ 7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 h="98">
                    <a:moveTo>
                      <a:pt x="72" y="56"/>
                    </a:moveTo>
                    <a:cubicBezTo>
                      <a:pt x="71" y="54"/>
                      <a:pt x="69" y="52"/>
                      <a:pt x="68" y="51"/>
                    </a:cubicBezTo>
                    <a:cubicBezTo>
                      <a:pt x="68" y="6"/>
                      <a:pt x="68" y="6"/>
                      <a:pt x="68" y="6"/>
                    </a:cubicBezTo>
                    <a:cubicBezTo>
                      <a:pt x="68" y="2"/>
                      <a:pt x="65" y="0"/>
                      <a:pt x="62" y="0"/>
                    </a:cubicBezTo>
                    <a:cubicBezTo>
                      <a:pt x="6" y="0"/>
                      <a:pt x="6" y="0"/>
                      <a:pt x="6" y="0"/>
                    </a:cubicBezTo>
                    <a:cubicBezTo>
                      <a:pt x="2" y="0"/>
                      <a:pt x="0" y="2"/>
                      <a:pt x="0" y="6"/>
                    </a:cubicBezTo>
                    <a:cubicBezTo>
                      <a:pt x="0" y="86"/>
                      <a:pt x="0" y="86"/>
                      <a:pt x="0" y="86"/>
                    </a:cubicBezTo>
                    <a:cubicBezTo>
                      <a:pt x="0" y="89"/>
                      <a:pt x="2" y="92"/>
                      <a:pt x="6" y="92"/>
                    </a:cubicBezTo>
                    <a:cubicBezTo>
                      <a:pt x="46" y="92"/>
                      <a:pt x="46" y="92"/>
                      <a:pt x="46" y="92"/>
                    </a:cubicBezTo>
                    <a:cubicBezTo>
                      <a:pt x="46" y="95"/>
                      <a:pt x="46" y="95"/>
                      <a:pt x="46" y="95"/>
                    </a:cubicBezTo>
                    <a:cubicBezTo>
                      <a:pt x="46" y="95"/>
                      <a:pt x="46" y="95"/>
                      <a:pt x="46" y="95"/>
                    </a:cubicBezTo>
                    <a:cubicBezTo>
                      <a:pt x="46" y="97"/>
                      <a:pt x="48" y="98"/>
                      <a:pt x="49" y="98"/>
                    </a:cubicBezTo>
                    <a:cubicBezTo>
                      <a:pt x="50" y="98"/>
                      <a:pt x="51" y="98"/>
                      <a:pt x="52" y="97"/>
                    </a:cubicBezTo>
                    <a:cubicBezTo>
                      <a:pt x="57" y="92"/>
                      <a:pt x="57" y="92"/>
                      <a:pt x="57" y="92"/>
                    </a:cubicBezTo>
                    <a:cubicBezTo>
                      <a:pt x="63" y="98"/>
                      <a:pt x="63" y="98"/>
                      <a:pt x="63" y="98"/>
                    </a:cubicBezTo>
                    <a:cubicBezTo>
                      <a:pt x="64" y="98"/>
                      <a:pt x="65" y="98"/>
                      <a:pt x="66" y="98"/>
                    </a:cubicBezTo>
                    <a:cubicBezTo>
                      <a:pt x="66" y="98"/>
                      <a:pt x="69" y="98"/>
                      <a:pt x="69" y="94"/>
                    </a:cubicBezTo>
                    <a:cubicBezTo>
                      <a:pt x="69" y="76"/>
                      <a:pt x="69" y="76"/>
                      <a:pt x="69" y="76"/>
                    </a:cubicBezTo>
                    <a:cubicBezTo>
                      <a:pt x="74" y="71"/>
                      <a:pt x="76" y="63"/>
                      <a:pt x="72" y="56"/>
                    </a:cubicBezTo>
                    <a:close/>
                    <a:moveTo>
                      <a:pt x="65" y="73"/>
                    </a:moveTo>
                    <a:cubicBezTo>
                      <a:pt x="65" y="74"/>
                      <a:pt x="65" y="74"/>
                      <a:pt x="64" y="74"/>
                    </a:cubicBezTo>
                    <a:cubicBezTo>
                      <a:pt x="64" y="74"/>
                      <a:pt x="64" y="75"/>
                      <a:pt x="63" y="75"/>
                    </a:cubicBezTo>
                    <a:cubicBezTo>
                      <a:pt x="63" y="75"/>
                      <a:pt x="62" y="75"/>
                      <a:pt x="62" y="75"/>
                    </a:cubicBezTo>
                    <a:cubicBezTo>
                      <a:pt x="62" y="75"/>
                      <a:pt x="62" y="75"/>
                      <a:pt x="61" y="75"/>
                    </a:cubicBezTo>
                    <a:cubicBezTo>
                      <a:pt x="61" y="75"/>
                      <a:pt x="61" y="75"/>
                      <a:pt x="61" y="75"/>
                    </a:cubicBezTo>
                    <a:cubicBezTo>
                      <a:pt x="58" y="77"/>
                      <a:pt x="54" y="76"/>
                      <a:pt x="51" y="75"/>
                    </a:cubicBezTo>
                    <a:cubicBezTo>
                      <a:pt x="51" y="74"/>
                      <a:pt x="51" y="74"/>
                      <a:pt x="51" y="74"/>
                    </a:cubicBezTo>
                    <a:cubicBezTo>
                      <a:pt x="51" y="74"/>
                      <a:pt x="50" y="74"/>
                      <a:pt x="50" y="74"/>
                    </a:cubicBezTo>
                    <a:cubicBezTo>
                      <a:pt x="49" y="73"/>
                      <a:pt x="49" y="73"/>
                      <a:pt x="49" y="73"/>
                    </a:cubicBezTo>
                    <a:cubicBezTo>
                      <a:pt x="49" y="72"/>
                      <a:pt x="48" y="72"/>
                      <a:pt x="48" y="72"/>
                    </a:cubicBezTo>
                    <a:cubicBezTo>
                      <a:pt x="48" y="72"/>
                      <a:pt x="48" y="72"/>
                      <a:pt x="48" y="71"/>
                    </a:cubicBezTo>
                    <a:cubicBezTo>
                      <a:pt x="48" y="71"/>
                      <a:pt x="48" y="71"/>
                      <a:pt x="47" y="71"/>
                    </a:cubicBezTo>
                    <a:cubicBezTo>
                      <a:pt x="47" y="71"/>
                      <a:pt x="47" y="70"/>
                      <a:pt x="47" y="70"/>
                    </a:cubicBezTo>
                    <a:cubicBezTo>
                      <a:pt x="46" y="68"/>
                      <a:pt x="45" y="66"/>
                      <a:pt x="45" y="64"/>
                    </a:cubicBezTo>
                    <a:cubicBezTo>
                      <a:pt x="45" y="64"/>
                      <a:pt x="45" y="64"/>
                      <a:pt x="45" y="64"/>
                    </a:cubicBezTo>
                    <a:cubicBezTo>
                      <a:pt x="45" y="64"/>
                      <a:pt x="45" y="64"/>
                      <a:pt x="45" y="64"/>
                    </a:cubicBezTo>
                    <a:cubicBezTo>
                      <a:pt x="45" y="60"/>
                      <a:pt x="47" y="55"/>
                      <a:pt x="52" y="53"/>
                    </a:cubicBezTo>
                    <a:cubicBezTo>
                      <a:pt x="52" y="53"/>
                      <a:pt x="53" y="53"/>
                      <a:pt x="53" y="53"/>
                    </a:cubicBezTo>
                    <a:cubicBezTo>
                      <a:pt x="53" y="53"/>
                      <a:pt x="53" y="53"/>
                      <a:pt x="53" y="52"/>
                    </a:cubicBezTo>
                    <a:cubicBezTo>
                      <a:pt x="56" y="52"/>
                      <a:pt x="59" y="52"/>
                      <a:pt x="61" y="52"/>
                    </a:cubicBezTo>
                    <a:cubicBezTo>
                      <a:pt x="61" y="52"/>
                      <a:pt x="61" y="52"/>
                      <a:pt x="61" y="52"/>
                    </a:cubicBezTo>
                    <a:cubicBezTo>
                      <a:pt x="62" y="53"/>
                      <a:pt x="62" y="53"/>
                      <a:pt x="63" y="53"/>
                    </a:cubicBezTo>
                    <a:cubicBezTo>
                      <a:pt x="63" y="53"/>
                      <a:pt x="63" y="53"/>
                      <a:pt x="63" y="53"/>
                    </a:cubicBezTo>
                    <a:cubicBezTo>
                      <a:pt x="63" y="53"/>
                      <a:pt x="64" y="54"/>
                      <a:pt x="64" y="54"/>
                    </a:cubicBezTo>
                    <a:cubicBezTo>
                      <a:pt x="66" y="55"/>
                      <a:pt x="67" y="56"/>
                      <a:pt x="68" y="58"/>
                    </a:cubicBezTo>
                    <a:cubicBezTo>
                      <a:pt x="71" y="63"/>
                      <a:pt x="70" y="70"/>
                      <a:pt x="65" y="73"/>
                    </a:cubicBezTo>
                    <a:close/>
                    <a:moveTo>
                      <a:pt x="6" y="87"/>
                    </a:moveTo>
                    <a:cubicBezTo>
                      <a:pt x="5" y="87"/>
                      <a:pt x="4" y="86"/>
                      <a:pt x="4" y="86"/>
                    </a:cubicBezTo>
                    <a:cubicBezTo>
                      <a:pt x="4" y="6"/>
                      <a:pt x="4" y="6"/>
                      <a:pt x="4" y="6"/>
                    </a:cubicBezTo>
                    <a:cubicBezTo>
                      <a:pt x="4" y="5"/>
                      <a:pt x="5" y="4"/>
                      <a:pt x="6" y="4"/>
                    </a:cubicBezTo>
                    <a:cubicBezTo>
                      <a:pt x="62" y="4"/>
                      <a:pt x="62" y="4"/>
                      <a:pt x="62" y="4"/>
                    </a:cubicBezTo>
                    <a:cubicBezTo>
                      <a:pt x="63" y="4"/>
                      <a:pt x="63" y="5"/>
                      <a:pt x="63" y="6"/>
                    </a:cubicBezTo>
                    <a:cubicBezTo>
                      <a:pt x="63" y="48"/>
                      <a:pt x="63" y="48"/>
                      <a:pt x="63" y="48"/>
                    </a:cubicBezTo>
                    <a:cubicBezTo>
                      <a:pt x="63" y="48"/>
                      <a:pt x="63" y="48"/>
                      <a:pt x="62" y="48"/>
                    </a:cubicBezTo>
                    <a:cubicBezTo>
                      <a:pt x="62" y="48"/>
                      <a:pt x="62" y="48"/>
                      <a:pt x="62" y="48"/>
                    </a:cubicBezTo>
                    <a:cubicBezTo>
                      <a:pt x="61" y="48"/>
                      <a:pt x="61" y="48"/>
                      <a:pt x="60" y="48"/>
                    </a:cubicBezTo>
                    <a:cubicBezTo>
                      <a:pt x="60" y="47"/>
                      <a:pt x="59" y="47"/>
                      <a:pt x="58" y="47"/>
                    </a:cubicBezTo>
                    <a:cubicBezTo>
                      <a:pt x="58" y="47"/>
                      <a:pt x="58" y="47"/>
                      <a:pt x="58" y="47"/>
                    </a:cubicBezTo>
                    <a:cubicBezTo>
                      <a:pt x="58" y="47"/>
                      <a:pt x="58" y="47"/>
                      <a:pt x="57" y="47"/>
                    </a:cubicBezTo>
                    <a:cubicBezTo>
                      <a:pt x="57" y="47"/>
                      <a:pt x="57" y="47"/>
                      <a:pt x="56" y="47"/>
                    </a:cubicBezTo>
                    <a:cubicBezTo>
                      <a:pt x="56" y="47"/>
                      <a:pt x="56" y="47"/>
                      <a:pt x="56" y="47"/>
                    </a:cubicBezTo>
                    <a:cubicBezTo>
                      <a:pt x="56" y="47"/>
                      <a:pt x="55" y="47"/>
                      <a:pt x="55" y="48"/>
                    </a:cubicBezTo>
                    <a:cubicBezTo>
                      <a:pt x="55" y="48"/>
                      <a:pt x="54" y="48"/>
                      <a:pt x="54" y="48"/>
                    </a:cubicBezTo>
                    <a:cubicBezTo>
                      <a:pt x="54" y="48"/>
                      <a:pt x="53" y="48"/>
                      <a:pt x="53" y="48"/>
                    </a:cubicBezTo>
                    <a:cubicBezTo>
                      <a:pt x="53" y="48"/>
                      <a:pt x="52" y="48"/>
                      <a:pt x="52" y="48"/>
                    </a:cubicBezTo>
                    <a:cubicBezTo>
                      <a:pt x="52" y="48"/>
                      <a:pt x="51" y="48"/>
                      <a:pt x="51" y="48"/>
                    </a:cubicBezTo>
                    <a:cubicBezTo>
                      <a:pt x="51" y="49"/>
                      <a:pt x="50" y="49"/>
                      <a:pt x="49" y="49"/>
                    </a:cubicBezTo>
                    <a:cubicBezTo>
                      <a:pt x="49" y="49"/>
                      <a:pt x="49" y="50"/>
                      <a:pt x="49" y="50"/>
                    </a:cubicBezTo>
                    <a:cubicBezTo>
                      <a:pt x="15" y="50"/>
                      <a:pt x="15" y="50"/>
                      <a:pt x="15" y="50"/>
                    </a:cubicBezTo>
                    <a:cubicBezTo>
                      <a:pt x="14" y="50"/>
                      <a:pt x="13" y="51"/>
                      <a:pt x="13" y="52"/>
                    </a:cubicBezTo>
                    <a:cubicBezTo>
                      <a:pt x="13" y="53"/>
                      <a:pt x="14" y="54"/>
                      <a:pt x="15" y="54"/>
                    </a:cubicBezTo>
                    <a:cubicBezTo>
                      <a:pt x="44" y="54"/>
                      <a:pt x="44" y="54"/>
                      <a:pt x="44" y="54"/>
                    </a:cubicBezTo>
                    <a:cubicBezTo>
                      <a:pt x="43" y="56"/>
                      <a:pt x="42" y="57"/>
                      <a:pt x="41" y="59"/>
                    </a:cubicBezTo>
                    <a:cubicBezTo>
                      <a:pt x="41" y="60"/>
                      <a:pt x="41" y="61"/>
                      <a:pt x="41" y="62"/>
                    </a:cubicBezTo>
                    <a:cubicBezTo>
                      <a:pt x="15" y="62"/>
                      <a:pt x="15" y="62"/>
                      <a:pt x="15" y="62"/>
                    </a:cubicBezTo>
                    <a:cubicBezTo>
                      <a:pt x="14" y="62"/>
                      <a:pt x="13" y="63"/>
                      <a:pt x="13" y="64"/>
                    </a:cubicBezTo>
                    <a:cubicBezTo>
                      <a:pt x="13" y="65"/>
                      <a:pt x="14" y="66"/>
                      <a:pt x="15" y="66"/>
                    </a:cubicBezTo>
                    <a:cubicBezTo>
                      <a:pt x="41" y="66"/>
                      <a:pt x="41" y="66"/>
                      <a:pt x="41" y="66"/>
                    </a:cubicBezTo>
                    <a:cubicBezTo>
                      <a:pt x="41" y="68"/>
                      <a:pt x="41" y="69"/>
                      <a:pt x="42" y="70"/>
                    </a:cubicBezTo>
                    <a:cubicBezTo>
                      <a:pt x="42" y="70"/>
                      <a:pt x="42" y="70"/>
                      <a:pt x="42" y="70"/>
                    </a:cubicBezTo>
                    <a:cubicBezTo>
                      <a:pt x="42" y="71"/>
                      <a:pt x="42" y="71"/>
                      <a:pt x="43" y="72"/>
                    </a:cubicBezTo>
                    <a:cubicBezTo>
                      <a:pt x="43" y="73"/>
                      <a:pt x="43" y="73"/>
                      <a:pt x="44" y="74"/>
                    </a:cubicBezTo>
                    <a:cubicBezTo>
                      <a:pt x="44" y="74"/>
                      <a:pt x="44" y="74"/>
                      <a:pt x="44" y="74"/>
                    </a:cubicBezTo>
                    <a:cubicBezTo>
                      <a:pt x="44" y="74"/>
                      <a:pt x="44" y="74"/>
                      <a:pt x="44" y="74"/>
                    </a:cubicBezTo>
                    <a:cubicBezTo>
                      <a:pt x="15" y="74"/>
                      <a:pt x="15" y="74"/>
                      <a:pt x="15" y="74"/>
                    </a:cubicBezTo>
                    <a:cubicBezTo>
                      <a:pt x="14" y="74"/>
                      <a:pt x="13" y="75"/>
                      <a:pt x="13" y="76"/>
                    </a:cubicBezTo>
                    <a:cubicBezTo>
                      <a:pt x="13" y="78"/>
                      <a:pt x="14" y="79"/>
                      <a:pt x="15" y="79"/>
                    </a:cubicBezTo>
                    <a:cubicBezTo>
                      <a:pt x="46" y="79"/>
                      <a:pt x="46" y="79"/>
                      <a:pt x="46" y="79"/>
                    </a:cubicBezTo>
                    <a:cubicBezTo>
                      <a:pt x="46" y="87"/>
                      <a:pt x="46" y="87"/>
                      <a:pt x="46" y="87"/>
                    </a:cubicBezTo>
                    <a:lnTo>
                      <a:pt x="6" y="87"/>
                    </a:lnTo>
                    <a:close/>
                    <a:moveTo>
                      <a:pt x="64" y="92"/>
                    </a:moveTo>
                    <a:cubicBezTo>
                      <a:pt x="59" y="88"/>
                      <a:pt x="59" y="88"/>
                      <a:pt x="59" y="88"/>
                    </a:cubicBezTo>
                    <a:cubicBezTo>
                      <a:pt x="58" y="87"/>
                      <a:pt x="58" y="87"/>
                      <a:pt x="57" y="87"/>
                    </a:cubicBezTo>
                    <a:cubicBezTo>
                      <a:pt x="57" y="87"/>
                      <a:pt x="56" y="87"/>
                      <a:pt x="56" y="88"/>
                    </a:cubicBezTo>
                    <a:cubicBezTo>
                      <a:pt x="50" y="92"/>
                      <a:pt x="50" y="92"/>
                      <a:pt x="50" y="92"/>
                    </a:cubicBezTo>
                    <a:cubicBezTo>
                      <a:pt x="50" y="79"/>
                      <a:pt x="50" y="79"/>
                      <a:pt x="50" y="79"/>
                    </a:cubicBezTo>
                    <a:cubicBezTo>
                      <a:pt x="51" y="79"/>
                      <a:pt x="51" y="79"/>
                      <a:pt x="51" y="79"/>
                    </a:cubicBezTo>
                    <a:cubicBezTo>
                      <a:pt x="51" y="79"/>
                      <a:pt x="51" y="79"/>
                      <a:pt x="51" y="79"/>
                    </a:cubicBezTo>
                    <a:cubicBezTo>
                      <a:pt x="51" y="79"/>
                      <a:pt x="51" y="79"/>
                      <a:pt x="51" y="79"/>
                    </a:cubicBezTo>
                    <a:cubicBezTo>
                      <a:pt x="51" y="79"/>
                      <a:pt x="51" y="79"/>
                      <a:pt x="51" y="79"/>
                    </a:cubicBezTo>
                    <a:cubicBezTo>
                      <a:pt x="51" y="79"/>
                      <a:pt x="51" y="79"/>
                      <a:pt x="51" y="79"/>
                    </a:cubicBezTo>
                    <a:cubicBezTo>
                      <a:pt x="51" y="80"/>
                      <a:pt x="51" y="80"/>
                      <a:pt x="51" y="80"/>
                    </a:cubicBezTo>
                    <a:cubicBezTo>
                      <a:pt x="52" y="80"/>
                      <a:pt x="52" y="80"/>
                      <a:pt x="52" y="80"/>
                    </a:cubicBezTo>
                    <a:cubicBezTo>
                      <a:pt x="52" y="80"/>
                      <a:pt x="52" y="80"/>
                      <a:pt x="52" y="80"/>
                    </a:cubicBezTo>
                    <a:cubicBezTo>
                      <a:pt x="52" y="80"/>
                      <a:pt x="52" y="80"/>
                      <a:pt x="52" y="80"/>
                    </a:cubicBezTo>
                    <a:cubicBezTo>
                      <a:pt x="52" y="80"/>
                      <a:pt x="52" y="80"/>
                      <a:pt x="52" y="80"/>
                    </a:cubicBezTo>
                    <a:cubicBezTo>
                      <a:pt x="53" y="80"/>
                      <a:pt x="53" y="80"/>
                      <a:pt x="53" y="80"/>
                    </a:cubicBezTo>
                    <a:cubicBezTo>
                      <a:pt x="53" y="80"/>
                      <a:pt x="54" y="80"/>
                      <a:pt x="54" y="80"/>
                    </a:cubicBezTo>
                    <a:cubicBezTo>
                      <a:pt x="54" y="80"/>
                      <a:pt x="54" y="80"/>
                      <a:pt x="54" y="80"/>
                    </a:cubicBezTo>
                    <a:cubicBezTo>
                      <a:pt x="54" y="80"/>
                      <a:pt x="54" y="80"/>
                      <a:pt x="54" y="80"/>
                    </a:cubicBezTo>
                    <a:cubicBezTo>
                      <a:pt x="54" y="80"/>
                      <a:pt x="54" y="80"/>
                      <a:pt x="54" y="80"/>
                    </a:cubicBezTo>
                    <a:cubicBezTo>
                      <a:pt x="54" y="80"/>
                      <a:pt x="54" y="80"/>
                      <a:pt x="54" y="80"/>
                    </a:cubicBezTo>
                    <a:cubicBezTo>
                      <a:pt x="54" y="80"/>
                      <a:pt x="54" y="80"/>
                      <a:pt x="54" y="80"/>
                    </a:cubicBezTo>
                    <a:cubicBezTo>
                      <a:pt x="54" y="80"/>
                      <a:pt x="55" y="80"/>
                      <a:pt x="55" y="80"/>
                    </a:cubicBezTo>
                    <a:cubicBezTo>
                      <a:pt x="55" y="80"/>
                      <a:pt x="55" y="81"/>
                      <a:pt x="55" y="81"/>
                    </a:cubicBezTo>
                    <a:cubicBezTo>
                      <a:pt x="55" y="81"/>
                      <a:pt x="56" y="81"/>
                      <a:pt x="56" y="81"/>
                    </a:cubicBezTo>
                    <a:cubicBezTo>
                      <a:pt x="56" y="81"/>
                      <a:pt x="56" y="81"/>
                      <a:pt x="56" y="81"/>
                    </a:cubicBezTo>
                    <a:cubicBezTo>
                      <a:pt x="56" y="81"/>
                      <a:pt x="56" y="81"/>
                      <a:pt x="56" y="81"/>
                    </a:cubicBezTo>
                    <a:cubicBezTo>
                      <a:pt x="56" y="81"/>
                      <a:pt x="57" y="81"/>
                      <a:pt x="57" y="81"/>
                    </a:cubicBezTo>
                    <a:cubicBezTo>
                      <a:pt x="57" y="81"/>
                      <a:pt x="57" y="81"/>
                      <a:pt x="57" y="81"/>
                    </a:cubicBezTo>
                    <a:cubicBezTo>
                      <a:pt x="57" y="81"/>
                      <a:pt x="57" y="81"/>
                      <a:pt x="57" y="81"/>
                    </a:cubicBezTo>
                    <a:cubicBezTo>
                      <a:pt x="57" y="81"/>
                      <a:pt x="57" y="81"/>
                      <a:pt x="57" y="81"/>
                    </a:cubicBezTo>
                    <a:cubicBezTo>
                      <a:pt x="57" y="81"/>
                      <a:pt x="58" y="81"/>
                      <a:pt x="58" y="81"/>
                    </a:cubicBezTo>
                    <a:cubicBezTo>
                      <a:pt x="58" y="81"/>
                      <a:pt x="58" y="81"/>
                      <a:pt x="58" y="81"/>
                    </a:cubicBezTo>
                    <a:cubicBezTo>
                      <a:pt x="58" y="81"/>
                      <a:pt x="58" y="81"/>
                      <a:pt x="58" y="81"/>
                    </a:cubicBezTo>
                    <a:cubicBezTo>
                      <a:pt x="58" y="81"/>
                      <a:pt x="58" y="81"/>
                      <a:pt x="59" y="81"/>
                    </a:cubicBezTo>
                    <a:cubicBezTo>
                      <a:pt x="59" y="81"/>
                      <a:pt x="59" y="81"/>
                      <a:pt x="59" y="81"/>
                    </a:cubicBezTo>
                    <a:cubicBezTo>
                      <a:pt x="59" y="81"/>
                      <a:pt x="59" y="81"/>
                      <a:pt x="59" y="81"/>
                    </a:cubicBezTo>
                    <a:cubicBezTo>
                      <a:pt x="59" y="81"/>
                      <a:pt x="59" y="81"/>
                      <a:pt x="59" y="81"/>
                    </a:cubicBezTo>
                    <a:cubicBezTo>
                      <a:pt x="59" y="81"/>
                      <a:pt x="59" y="81"/>
                      <a:pt x="59" y="81"/>
                    </a:cubicBezTo>
                    <a:cubicBezTo>
                      <a:pt x="59" y="81"/>
                      <a:pt x="59" y="81"/>
                      <a:pt x="59" y="81"/>
                    </a:cubicBezTo>
                    <a:cubicBezTo>
                      <a:pt x="59" y="81"/>
                      <a:pt x="60" y="81"/>
                      <a:pt x="60" y="80"/>
                    </a:cubicBezTo>
                    <a:cubicBezTo>
                      <a:pt x="60" y="80"/>
                      <a:pt x="60" y="80"/>
                      <a:pt x="61" y="80"/>
                    </a:cubicBezTo>
                    <a:cubicBezTo>
                      <a:pt x="61" y="80"/>
                      <a:pt x="61" y="80"/>
                      <a:pt x="61" y="80"/>
                    </a:cubicBezTo>
                    <a:cubicBezTo>
                      <a:pt x="61" y="80"/>
                      <a:pt x="61" y="80"/>
                      <a:pt x="61" y="80"/>
                    </a:cubicBezTo>
                    <a:cubicBezTo>
                      <a:pt x="61" y="80"/>
                      <a:pt x="61" y="80"/>
                      <a:pt x="61" y="80"/>
                    </a:cubicBezTo>
                    <a:cubicBezTo>
                      <a:pt x="61" y="80"/>
                      <a:pt x="62" y="80"/>
                      <a:pt x="62" y="80"/>
                    </a:cubicBezTo>
                    <a:cubicBezTo>
                      <a:pt x="62" y="80"/>
                      <a:pt x="62" y="80"/>
                      <a:pt x="62" y="80"/>
                    </a:cubicBezTo>
                    <a:cubicBezTo>
                      <a:pt x="62" y="80"/>
                      <a:pt x="62" y="80"/>
                      <a:pt x="62" y="80"/>
                    </a:cubicBezTo>
                    <a:cubicBezTo>
                      <a:pt x="62" y="80"/>
                      <a:pt x="62" y="80"/>
                      <a:pt x="62" y="80"/>
                    </a:cubicBezTo>
                    <a:cubicBezTo>
                      <a:pt x="62" y="80"/>
                      <a:pt x="62" y="80"/>
                      <a:pt x="62" y="80"/>
                    </a:cubicBezTo>
                    <a:cubicBezTo>
                      <a:pt x="62" y="80"/>
                      <a:pt x="63" y="80"/>
                      <a:pt x="63" y="80"/>
                    </a:cubicBezTo>
                    <a:cubicBezTo>
                      <a:pt x="63" y="80"/>
                      <a:pt x="63" y="80"/>
                      <a:pt x="63" y="80"/>
                    </a:cubicBezTo>
                    <a:cubicBezTo>
                      <a:pt x="63" y="80"/>
                      <a:pt x="63" y="80"/>
                      <a:pt x="63" y="80"/>
                    </a:cubicBezTo>
                    <a:cubicBezTo>
                      <a:pt x="63" y="80"/>
                      <a:pt x="64" y="79"/>
                      <a:pt x="64" y="79"/>
                    </a:cubicBezTo>
                    <a:cubicBezTo>
                      <a:pt x="64" y="79"/>
                      <a:pt x="64" y="79"/>
                      <a:pt x="64" y="79"/>
                    </a:cubicBezTo>
                    <a:cubicBezTo>
                      <a:pt x="64" y="79"/>
                      <a:pt x="64" y="79"/>
                      <a:pt x="64" y="79"/>
                    </a:cubicBezTo>
                    <a:cubicBezTo>
                      <a:pt x="64" y="79"/>
                      <a:pt x="64" y="79"/>
                      <a:pt x="64" y="79"/>
                    </a:cubicBezTo>
                    <a:lnTo>
                      <a:pt x="64" y="9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6" name="Freeform 267">
                <a:extLst>
                  <a:ext uri="{FF2B5EF4-FFF2-40B4-BE49-F238E27FC236}">
                    <a16:creationId xmlns:a16="http://schemas.microsoft.com/office/drawing/2014/main" id="{EB48EDEB-288F-4F3D-892C-440A8B35A2DB}"/>
                  </a:ext>
                </a:extLst>
              </p:cNvPr>
              <p:cNvSpPr>
                <a:spLocks noEditPoints="1"/>
              </p:cNvSpPr>
              <p:nvPr userDrawn="1"/>
            </p:nvSpPr>
            <p:spPr bwMode="auto">
              <a:xfrm>
                <a:off x="4662" y="3057"/>
                <a:ext cx="94" cy="122"/>
              </a:xfrm>
              <a:custGeom>
                <a:avLst/>
                <a:gdLst>
                  <a:gd name="T0" fmla="*/ 51 w 87"/>
                  <a:gd name="T1" fmla="*/ 30 h 114"/>
                  <a:gd name="T2" fmla="*/ 26 w 87"/>
                  <a:gd name="T3" fmla="*/ 0 h 114"/>
                  <a:gd name="T4" fmla="*/ 0 w 87"/>
                  <a:gd name="T5" fmla="*/ 30 h 114"/>
                  <a:gd name="T6" fmla="*/ 0 w 87"/>
                  <a:gd name="T7" fmla="*/ 60 h 114"/>
                  <a:gd name="T8" fmla="*/ 26 w 87"/>
                  <a:gd name="T9" fmla="*/ 90 h 114"/>
                  <a:gd name="T10" fmla="*/ 87 w 87"/>
                  <a:gd name="T11" fmla="*/ 99 h 114"/>
                  <a:gd name="T12" fmla="*/ 87 w 87"/>
                  <a:gd name="T13" fmla="*/ 70 h 114"/>
                  <a:gd name="T14" fmla="*/ 7 w 87"/>
                  <a:gd name="T15" fmla="*/ 24 h 114"/>
                  <a:gd name="T16" fmla="*/ 11 w 87"/>
                  <a:gd name="T17" fmla="*/ 27 h 114"/>
                  <a:gd name="T18" fmla="*/ 16 w 87"/>
                  <a:gd name="T19" fmla="*/ 28 h 114"/>
                  <a:gd name="T20" fmla="*/ 22 w 87"/>
                  <a:gd name="T21" fmla="*/ 29 h 114"/>
                  <a:gd name="T22" fmla="*/ 29 w 87"/>
                  <a:gd name="T23" fmla="*/ 29 h 114"/>
                  <a:gd name="T24" fmla="*/ 35 w 87"/>
                  <a:gd name="T25" fmla="*/ 28 h 114"/>
                  <a:gd name="T26" fmla="*/ 40 w 87"/>
                  <a:gd name="T27" fmla="*/ 27 h 114"/>
                  <a:gd name="T28" fmla="*/ 44 w 87"/>
                  <a:gd name="T29" fmla="*/ 24 h 114"/>
                  <a:gd name="T30" fmla="*/ 26 w 87"/>
                  <a:gd name="T31" fmla="*/ 38 h 114"/>
                  <a:gd name="T32" fmla="*/ 7 w 87"/>
                  <a:gd name="T33" fmla="*/ 24 h 114"/>
                  <a:gd name="T34" fmla="*/ 54 w 87"/>
                  <a:gd name="T35" fmla="*/ 68 h 114"/>
                  <a:gd name="T36" fmla="*/ 59 w 87"/>
                  <a:gd name="T37" fmla="*/ 69 h 114"/>
                  <a:gd name="T38" fmla="*/ 67 w 87"/>
                  <a:gd name="T39" fmla="*/ 68 h 114"/>
                  <a:gd name="T40" fmla="*/ 73 w 87"/>
                  <a:gd name="T41" fmla="*/ 67 h 114"/>
                  <a:gd name="T42" fmla="*/ 78 w 87"/>
                  <a:gd name="T43" fmla="*/ 65 h 114"/>
                  <a:gd name="T44" fmla="*/ 82 w 87"/>
                  <a:gd name="T45" fmla="*/ 63 h 114"/>
                  <a:gd name="T46" fmla="*/ 49 w 87"/>
                  <a:gd name="T47" fmla="*/ 76 h 114"/>
                  <a:gd name="T48" fmla="*/ 42 w 87"/>
                  <a:gd name="T49" fmla="*/ 69 h 114"/>
                  <a:gd name="T50" fmla="*/ 42 w 87"/>
                  <a:gd name="T51" fmla="*/ 64 h 114"/>
                  <a:gd name="T52" fmla="*/ 43 w 87"/>
                  <a:gd name="T53" fmla="*/ 64 h 114"/>
                  <a:gd name="T54" fmla="*/ 44 w 87"/>
                  <a:gd name="T55" fmla="*/ 65 h 114"/>
                  <a:gd name="T56" fmla="*/ 48 w 87"/>
                  <a:gd name="T57" fmla="*/ 66 h 114"/>
                  <a:gd name="T58" fmla="*/ 26 w 87"/>
                  <a:gd name="T59" fmla="*/ 69 h 114"/>
                  <a:gd name="T60" fmla="*/ 36 w 87"/>
                  <a:gd name="T61" fmla="*/ 58 h 114"/>
                  <a:gd name="T62" fmla="*/ 42 w 87"/>
                  <a:gd name="T63" fmla="*/ 84 h 114"/>
                  <a:gd name="T64" fmla="*/ 46 w 87"/>
                  <a:gd name="T65" fmla="*/ 81 h 114"/>
                  <a:gd name="T66" fmla="*/ 82 w 87"/>
                  <a:gd name="T67" fmla="*/ 78 h 114"/>
                  <a:gd name="T68" fmla="*/ 37 w 87"/>
                  <a:gd name="T69" fmla="*/ 50 h 114"/>
                  <a:gd name="T70" fmla="*/ 26 w 87"/>
                  <a:gd name="T71" fmla="*/ 54 h 114"/>
                  <a:gd name="T72" fmla="*/ 46 w 87"/>
                  <a:gd name="T73" fmla="*/ 39 h 114"/>
                  <a:gd name="T74" fmla="*/ 82 w 87"/>
                  <a:gd name="T75" fmla="*/ 54 h 114"/>
                  <a:gd name="T76" fmla="*/ 47 w 87"/>
                  <a:gd name="T77" fmla="*/ 60 h 114"/>
                  <a:gd name="T78" fmla="*/ 47 w 87"/>
                  <a:gd name="T79" fmla="*/ 60 h 114"/>
                  <a:gd name="T80" fmla="*/ 46 w 87"/>
                  <a:gd name="T81" fmla="*/ 59 h 114"/>
                  <a:gd name="T82" fmla="*/ 44 w 87"/>
                  <a:gd name="T83" fmla="*/ 59 h 114"/>
                  <a:gd name="T84" fmla="*/ 44 w 87"/>
                  <a:gd name="T85" fmla="*/ 58 h 114"/>
                  <a:gd name="T86" fmla="*/ 43 w 87"/>
                  <a:gd name="T87" fmla="*/ 58 h 114"/>
                  <a:gd name="T88" fmla="*/ 43 w 87"/>
                  <a:gd name="T89" fmla="*/ 57 h 114"/>
                  <a:gd name="T90" fmla="*/ 42 w 87"/>
                  <a:gd name="T91" fmla="*/ 55 h 114"/>
                  <a:gd name="T92" fmla="*/ 42 w 87"/>
                  <a:gd name="T93" fmla="*/ 54 h 114"/>
                  <a:gd name="T94" fmla="*/ 49 w 87"/>
                  <a:gd name="T95" fmla="*/ 47 h 114"/>
                  <a:gd name="T96" fmla="*/ 26 w 87"/>
                  <a:gd name="T97" fmla="*/ 5 h 114"/>
                  <a:gd name="T98" fmla="*/ 26 w 87"/>
                  <a:gd name="T99" fmla="*/ 5 h 114"/>
                  <a:gd name="T100" fmla="*/ 36 w 87"/>
                  <a:gd name="T101" fmla="*/ 74 h 114"/>
                  <a:gd name="T102" fmla="*/ 82 w 87"/>
                  <a:gd name="T103" fmla="*/ 99 h 114"/>
                  <a:gd name="T104" fmla="*/ 62 w 87"/>
                  <a:gd name="T105" fmla="*/ 9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114">
                    <a:moveTo>
                      <a:pt x="87" y="54"/>
                    </a:moveTo>
                    <a:cubicBezTo>
                      <a:pt x="87" y="46"/>
                      <a:pt x="76" y="40"/>
                      <a:pt x="62" y="40"/>
                    </a:cubicBezTo>
                    <a:cubicBezTo>
                      <a:pt x="58" y="40"/>
                      <a:pt x="54" y="40"/>
                      <a:pt x="51" y="41"/>
                    </a:cubicBezTo>
                    <a:cubicBezTo>
                      <a:pt x="51" y="30"/>
                      <a:pt x="51" y="30"/>
                      <a:pt x="51" y="30"/>
                    </a:cubicBezTo>
                    <a:cubicBezTo>
                      <a:pt x="51" y="30"/>
                      <a:pt x="51" y="30"/>
                      <a:pt x="51" y="30"/>
                    </a:cubicBezTo>
                    <a:cubicBezTo>
                      <a:pt x="51" y="29"/>
                      <a:pt x="51" y="29"/>
                      <a:pt x="51" y="29"/>
                    </a:cubicBezTo>
                    <a:cubicBezTo>
                      <a:pt x="51" y="15"/>
                      <a:pt x="51" y="15"/>
                      <a:pt x="51" y="15"/>
                    </a:cubicBezTo>
                    <a:cubicBezTo>
                      <a:pt x="51" y="6"/>
                      <a:pt x="40" y="0"/>
                      <a:pt x="26" y="0"/>
                    </a:cubicBezTo>
                    <a:cubicBezTo>
                      <a:pt x="11" y="0"/>
                      <a:pt x="0" y="6"/>
                      <a:pt x="0" y="15"/>
                    </a:cubicBezTo>
                    <a:cubicBezTo>
                      <a:pt x="0" y="29"/>
                      <a:pt x="0" y="29"/>
                      <a:pt x="0" y="29"/>
                    </a:cubicBezTo>
                    <a:cubicBezTo>
                      <a:pt x="0" y="29"/>
                      <a:pt x="0" y="29"/>
                      <a:pt x="0" y="30"/>
                    </a:cubicBezTo>
                    <a:cubicBezTo>
                      <a:pt x="0" y="30"/>
                      <a:pt x="0" y="30"/>
                      <a:pt x="0" y="30"/>
                    </a:cubicBezTo>
                    <a:cubicBezTo>
                      <a:pt x="0" y="44"/>
                      <a:pt x="0" y="44"/>
                      <a:pt x="0" y="44"/>
                    </a:cubicBezTo>
                    <a:cubicBezTo>
                      <a:pt x="0" y="45"/>
                      <a:pt x="0" y="45"/>
                      <a:pt x="0" y="45"/>
                    </a:cubicBezTo>
                    <a:cubicBezTo>
                      <a:pt x="0" y="45"/>
                      <a:pt x="0" y="45"/>
                      <a:pt x="0" y="45"/>
                    </a:cubicBezTo>
                    <a:cubicBezTo>
                      <a:pt x="0" y="60"/>
                      <a:pt x="0" y="60"/>
                      <a:pt x="0" y="60"/>
                    </a:cubicBezTo>
                    <a:cubicBezTo>
                      <a:pt x="0" y="60"/>
                      <a:pt x="0" y="60"/>
                      <a:pt x="0" y="60"/>
                    </a:cubicBezTo>
                    <a:cubicBezTo>
                      <a:pt x="0" y="60"/>
                      <a:pt x="0" y="60"/>
                      <a:pt x="0" y="61"/>
                    </a:cubicBezTo>
                    <a:cubicBezTo>
                      <a:pt x="0" y="75"/>
                      <a:pt x="0" y="75"/>
                      <a:pt x="0" y="75"/>
                    </a:cubicBezTo>
                    <a:cubicBezTo>
                      <a:pt x="0" y="83"/>
                      <a:pt x="11" y="90"/>
                      <a:pt x="26" y="90"/>
                    </a:cubicBezTo>
                    <a:cubicBezTo>
                      <a:pt x="29" y="90"/>
                      <a:pt x="33" y="89"/>
                      <a:pt x="36" y="88"/>
                    </a:cubicBezTo>
                    <a:cubicBezTo>
                      <a:pt x="36" y="99"/>
                      <a:pt x="36" y="99"/>
                      <a:pt x="36" y="99"/>
                    </a:cubicBezTo>
                    <a:cubicBezTo>
                      <a:pt x="36" y="107"/>
                      <a:pt x="48" y="114"/>
                      <a:pt x="62" y="114"/>
                    </a:cubicBezTo>
                    <a:cubicBezTo>
                      <a:pt x="76" y="114"/>
                      <a:pt x="87" y="107"/>
                      <a:pt x="87" y="99"/>
                    </a:cubicBezTo>
                    <a:cubicBezTo>
                      <a:pt x="87" y="85"/>
                      <a:pt x="87" y="85"/>
                      <a:pt x="87" y="85"/>
                    </a:cubicBezTo>
                    <a:cubicBezTo>
                      <a:pt x="87" y="85"/>
                      <a:pt x="87" y="85"/>
                      <a:pt x="87" y="84"/>
                    </a:cubicBezTo>
                    <a:cubicBezTo>
                      <a:pt x="87" y="84"/>
                      <a:pt x="87" y="84"/>
                      <a:pt x="87" y="84"/>
                    </a:cubicBezTo>
                    <a:cubicBezTo>
                      <a:pt x="87" y="70"/>
                      <a:pt x="87" y="70"/>
                      <a:pt x="87" y="70"/>
                    </a:cubicBezTo>
                    <a:cubicBezTo>
                      <a:pt x="87" y="69"/>
                      <a:pt x="87" y="69"/>
                      <a:pt x="87" y="69"/>
                    </a:cubicBezTo>
                    <a:cubicBezTo>
                      <a:pt x="87" y="69"/>
                      <a:pt x="87" y="69"/>
                      <a:pt x="87" y="69"/>
                    </a:cubicBezTo>
                    <a:lnTo>
                      <a:pt x="87" y="54"/>
                    </a:lnTo>
                    <a:close/>
                    <a:moveTo>
                      <a:pt x="7" y="24"/>
                    </a:moveTo>
                    <a:cubicBezTo>
                      <a:pt x="7" y="25"/>
                      <a:pt x="7" y="25"/>
                      <a:pt x="7" y="25"/>
                    </a:cubicBezTo>
                    <a:cubicBezTo>
                      <a:pt x="8" y="25"/>
                      <a:pt x="9" y="25"/>
                      <a:pt x="9" y="26"/>
                    </a:cubicBezTo>
                    <a:cubicBezTo>
                      <a:pt x="9" y="26"/>
                      <a:pt x="9" y="26"/>
                      <a:pt x="9" y="26"/>
                    </a:cubicBezTo>
                    <a:cubicBezTo>
                      <a:pt x="10" y="26"/>
                      <a:pt x="11" y="26"/>
                      <a:pt x="11" y="27"/>
                    </a:cubicBezTo>
                    <a:cubicBezTo>
                      <a:pt x="12" y="27"/>
                      <a:pt x="12" y="27"/>
                      <a:pt x="12" y="27"/>
                    </a:cubicBezTo>
                    <a:cubicBezTo>
                      <a:pt x="13" y="27"/>
                      <a:pt x="13" y="27"/>
                      <a:pt x="14" y="27"/>
                    </a:cubicBezTo>
                    <a:cubicBezTo>
                      <a:pt x="14" y="28"/>
                      <a:pt x="14" y="28"/>
                      <a:pt x="15" y="28"/>
                    </a:cubicBezTo>
                    <a:cubicBezTo>
                      <a:pt x="15" y="28"/>
                      <a:pt x="16" y="28"/>
                      <a:pt x="16" y="28"/>
                    </a:cubicBezTo>
                    <a:cubicBezTo>
                      <a:pt x="17" y="28"/>
                      <a:pt x="17" y="28"/>
                      <a:pt x="17" y="28"/>
                    </a:cubicBezTo>
                    <a:cubicBezTo>
                      <a:pt x="18" y="28"/>
                      <a:pt x="18" y="28"/>
                      <a:pt x="19" y="29"/>
                    </a:cubicBezTo>
                    <a:cubicBezTo>
                      <a:pt x="19" y="29"/>
                      <a:pt x="20" y="29"/>
                      <a:pt x="20" y="29"/>
                    </a:cubicBezTo>
                    <a:cubicBezTo>
                      <a:pt x="21" y="29"/>
                      <a:pt x="21" y="29"/>
                      <a:pt x="22" y="29"/>
                    </a:cubicBezTo>
                    <a:cubicBezTo>
                      <a:pt x="22" y="29"/>
                      <a:pt x="22" y="29"/>
                      <a:pt x="23" y="29"/>
                    </a:cubicBezTo>
                    <a:cubicBezTo>
                      <a:pt x="24" y="29"/>
                      <a:pt x="25" y="29"/>
                      <a:pt x="26" y="29"/>
                    </a:cubicBezTo>
                    <a:cubicBezTo>
                      <a:pt x="27" y="29"/>
                      <a:pt x="27" y="29"/>
                      <a:pt x="28" y="29"/>
                    </a:cubicBezTo>
                    <a:cubicBezTo>
                      <a:pt x="29" y="29"/>
                      <a:pt x="29" y="29"/>
                      <a:pt x="29" y="29"/>
                    </a:cubicBezTo>
                    <a:cubicBezTo>
                      <a:pt x="30" y="29"/>
                      <a:pt x="31" y="29"/>
                      <a:pt x="31" y="29"/>
                    </a:cubicBezTo>
                    <a:cubicBezTo>
                      <a:pt x="32" y="29"/>
                      <a:pt x="32" y="29"/>
                      <a:pt x="32" y="29"/>
                    </a:cubicBezTo>
                    <a:cubicBezTo>
                      <a:pt x="33" y="28"/>
                      <a:pt x="33" y="28"/>
                      <a:pt x="34" y="28"/>
                    </a:cubicBezTo>
                    <a:cubicBezTo>
                      <a:pt x="34" y="28"/>
                      <a:pt x="35" y="28"/>
                      <a:pt x="35" y="28"/>
                    </a:cubicBezTo>
                    <a:cubicBezTo>
                      <a:pt x="35" y="28"/>
                      <a:pt x="36" y="28"/>
                      <a:pt x="36" y="28"/>
                    </a:cubicBezTo>
                    <a:cubicBezTo>
                      <a:pt x="37" y="28"/>
                      <a:pt x="37" y="28"/>
                      <a:pt x="37" y="27"/>
                    </a:cubicBezTo>
                    <a:cubicBezTo>
                      <a:pt x="38" y="27"/>
                      <a:pt x="38" y="27"/>
                      <a:pt x="39" y="27"/>
                    </a:cubicBezTo>
                    <a:cubicBezTo>
                      <a:pt x="39" y="27"/>
                      <a:pt x="39" y="27"/>
                      <a:pt x="40" y="27"/>
                    </a:cubicBezTo>
                    <a:cubicBezTo>
                      <a:pt x="40" y="26"/>
                      <a:pt x="41" y="26"/>
                      <a:pt x="42" y="26"/>
                    </a:cubicBezTo>
                    <a:cubicBezTo>
                      <a:pt x="42" y="26"/>
                      <a:pt x="42" y="26"/>
                      <a:pt x="42" y="26"/>
                    </a:cubicBezTo>
                    <a:cubicBezTo>
                      <a:pt x="43" y="25"/>
                      <a:pt x="43" y="25"/>
                      <a:pt x="44" y="25"/>
                    </a:cubicBezTo>
                    <a:cubicBezTo>
                      <a:pt x="44" y="25"/>
                      <a:pt x="44" y="25"/>
                      <a:pt x="44" y="24"/>
                    </a:cubicBezTo>
                    <a:cubicBezTo>
                      <a:pt x="45" y="24"/>
                      <a:pt x="45" y="24"/>
                      <a:pt x="46" y="24"/>
                    </a:cubicBezTo>
                    <a:cubicBezTo>
                      <a:pt x="46" y="24"/>
                      <a:pt x="46" y="24"/>
                      <a:pt x="46" y="23"/>
                    </a:cubicBezTo>
                    <a:cubicBezTo>
                      <a:pt x="46" y="29"/>
                      <a:pt x="46" y="29"/>
                      <a:pt x="46" y="29"/>
                    </a:cubicBezTo>
                    <a:cubicBezTo>
                      <a:pt x="46" y="33"/>
                      <a:pt x="37" y="38"/>
                      <a:pt x="26" y="38"/>
                    </a:cubicBezTo>
                    <a:cubicBezTo>
                      <a:pt x="14" y="38"/>
                      <a:pt x="5" y="33"/>
                      <a:pt x="5" y="29"/>
                    </a:cubicBezTo>
                    <a:cubicBezTo>
                      <a:pt x="5" y="23"/>
                      <a:pt x="5" y="23"/>
                      <a:pt x="5" y="23"/>
                    </a:cubicBezTo>
                    <a:cubicBezTo>
                      <a:pt x="5" y="24"/>
                      <a:pt x="6" y="24"/>
                      <a:pt x="6" y="24"/>
                    </a:cubicBezTo>
                    <a:cubicBezTo>
                      <a:pt x="6" y="24"/>
                      <a:pt x="6" y="24"/>
                      <a:pt x="7" y="24"/>
                    </a:cubicBezTo>
                    <a:close/>
                    <a:moveTo>
                      <a:pt x="50" y="67"/>
                    </a:moveTo>
                    <a:cubicBezTo>
                      <a:pt x="50" y="67"/>
                      <a:pt x="51" y="67"/>
                      <a:pt x="51" y="67"/>
                    </a:cubicBezTo>
                    <a:cubicBezTo>
                      <a:pt x="51" y="67"/>
                      <a:pt x="52" y="68"/>
                      <a:pt x="53" y="68"/>
                    </a:cubicBezTo>
                    <a:cubicBezTo>
                      <a:pt x="53" y="68"/>
                      <a:pt x="53" y="68"/>
                      <a:pt x="54" y="68"/>
                    </a:cubicBezTo>
                    <a:cubicBezTo>
                      <a:pt x="54" y="68"/>
                      <a:pt x="55" y="68"/>
                      <a:pt x="55" y="68"/>
                    </a:cubicBezTo>
                    <a:cubicBezTo>
                      <a:pt x="56" y="68"/>
                      <a:pt x="56" y="68"/>
                      <a:pt x="56" y="68"/>
                    </a:cubicBezTo>
                    <a:cubicBezTo>
                      <a:pt x="57" y="68"/>
                      <a:pt x="57" y="68"/>
                      <a:pt x="58" y="68"/>
                    </a:cubicBezTo>
                    <a:cubicBezTo>
                      <a:pt x="58" y="69"/>
                      <a:pt x="59" y="69"/>
                      <a:pt x="59" y="69"/>
                    </a:cubicBezTo>
                    <a:cubicBezTo>
                      <a:pt x="60" y="69"/>
                      <a:pt x="61" y="69"/>
                      <a:pt x="62" y="69"/>
                    </a:cubicBezTo>
                    <a:cubicBezTo>
                      <a:pt x="63" y="69"/>
                      <a:pt x="64" y="69"/>
                      <a:pt x="65" y="69"/>
                    </a:cubicBezTo>
                    <a:cubicBezTo>
                      <a:pt x="65" y="69"/>
                      <a:pt x="65" y="69"/>
                      <a:pt x="66" y="68"/>
                    </a:cubicBezTo>
                    <a:cubicBezTo>
                      <a:pt x="66" y="68"/>
                      <a:pt x="67" y="68"/>
                      <a:pt x="67" y="68"/>
                    </a:cubicBezTo>
                    <a:cubicBezTo>
                      <a:pt x="68" y="68"/>
                      <a:pt x="68" y="68"/>
                      <a:pt x="68" y="68"/>
                    </a:cubicBezTo>
                    <a:cubicBezTo>
                      <a:pt x="69" y="68"/>
                      <a:pt x="70" y="68"/>
                      <a:pt x="70" y="68"/>
                    </a:cubicBezTo>
                    <a:cubicBezTo>
                      <a:pt x="70" y="68"/>
                      <a:pt x="71" y="68"/>
                      <a:pt x="71" y="68"/>
                    </a:cubicBezTo>
                    <a:cubicBezTo>
                      <a:pt x="72" y="68"/>
                      <a:pt x="72" y="67"/>
                      <a:pt x="73" y="67"/>
                    </a:cubicBezTo>
                    <a:cubicBezTo>
                      <a:pt x="73" y="67"/>
                      <a:pt x="73" y="67"/>
                      <a:pt x="74" y="67"/>
                    </a:cubicBezTo>
                    <a:cubicBezTo>
                      <a:pt x="74" y="67"/>
                      <a:pt x="75" y="67"/>
                      <a:pt x="75" y="67"/>
                    </a:cubicBezTo>
                    <a:cubicBezTo>
                      <a:pt x="75" y="66"/>
                      <a:pt x="76" y="66"/>
                      <a:pt x="76" y="66"/>
                    </a:cubicBezTo>
                    <a:cubicBezTo>
                      <a:pt x="77" y="66"/>
                      <a:pt x="77" y="66"/>
                      <a:pt x="78" y="65"/>
                    </a:cubicBezTo>
                    <a:cubicBezTo>
                      <a:pt x="78" y="65"/>
                      <a:pt x="78" y="65"/>
                      <a:pt x="78" y="65"/>
                    </a:cubicBezTo>
                    <a:cubicBezTo>
                      <a:pt x="79" y="65"/>
                      <a:pt x="79" y="65"/>
                      <a:pt x="80" y="64"/>
                    </a:cubicBezTo>
                    <a:cubicBezTo>
                      <a:pt x="80" y="64"/>
                      <a:pt x="80" y="64"/>
                      <a:pt x="81" y="64"/>
                    </a:cubicBezTo>
                    <a:cubicBezTo>
                      <a:pt x="81" y="64"/>
                      <a:pt x="81" y="63"/>
                      <a:pt x="82" y="63"/>
                    </a:cubicBezTo>
                    <a:cubicBezTo>
                      <a:pt x="82" y="63"/>
                      <a:pt x="82" y="63"/>
                      <a:pt x="82" y="63"/>
                    </a:cubicBezTo>
                    <a:cubicBezTo>
                      <a:pt x="82" y="69"/>
                      <a:pt x="82" y="69"/>
                      <a:pt x="82" y="69"/>
                    </a:cubicBezTo>
                    <a:cubicBezTo>
                      <a:pt x="82" y="73"/>
                      <a:pt x="74" y="78"/>
                      <a:pt x="62" y="78"/>
                    </a:cubicBezTo>
                    <a:cubicBezTo>
                      <a:pt x="57" y="78"/>
                      <a:pt x="52" y="77"/>
                      <a:pt x="49" y="76"/>
                    </a:cubicBezTo>
                    <a:cubicBezTo>
                      <a:pt x="49" y="76"/>
                      <a:pt x="49" y="76"/>
                      <a:pt x="49" y="76"/>
                    </a:cubicBezTo>
                    <a:cubicBezTo>
                      <a:pt x="45" y="74"/>
                      <a:pt x="42" y="72"/>
                      <a:pt x="42" y="70"/>
                    </a:cubicBezTo>
                    <a:cubicBezTo>
                      <a:pt x="42" y="69"/>
                      <a:pt x="42" y="69"/>
                      <a:pt x="42" y="69"/>
                    </a:cubicBezTo>
                    <a:cubicBezTo>
                      <a:pt x="42" y="69"/>
                      <a:pt x="42" y="69"/>
                      <a:pt x="42" y="69"/>
                    </a:cubicBezTo>
                    <a:cubicBezTo>
                      <a:pt x="42" y="69"/>
                      <a:pt x="42" y="69"/>
                      <a:pt x="42" y="69"/>
                    </a:cubicBezTo>
                    <a:cubicBezTo>
                      <a:pt x="42" y="63"/>
                      <a:pt x="42" y="63"/>
                      <a:pt x="42" y="63"/>
                    </a:cubicBezTo>
                    <a:cubicBezTo>
                      <a:pt x="42" y="63"/>
                      <a:pt x="42" y="63"/>
                      <a:pt x="42" y="64"/>
                    </a:cubicBezTo>
                    <a:cubicBezTo>
                      <a:pt x="42" y="64"/>
                      <a:pt x="42" y="64"/>
                      <a:pt x="42" y="64"/>
                    </a:cubicBezTo>
                    <a:cubicBezTo>
                      <a:pt x="42" y="64"/>
                      <a:pt x="42" y="64"/>
                      <a:pt x="42" y="64"/>
                    </a:cubicBezTo>
                    <a:cubicBezTo>
                      <a:pt x="43" y="64"/>
                      <a:pt x="43" y="64"/>
                      <a:pt x="43" y="64"/>
                    </a:cubicBezTo>
                    <a:cubicBezTo>
                      <a:pt x="43" y="64"/>
                      <a:pt x="43" y="64"/>
                      <a:pt x="43" y="64"/>
                    </a:cubicBezTo>
                    <a:cubicBezTo>
                      <a:pt x="43" y="64"/>
                      <a:pt x="43" y="64"/>
                      <a:pt x="43" y="64"/>
                    </a:cubicBezTo>
                    <a:cubicBezTo>
                      <a:pt x="43" y="64"/>
                      <a:pt x="43" y="64"/>
                      <a:pt x="43" y="64"/>
                    </a:cubicBezTo>
                    <a:cubicBezTo>
                      <a:pt x="44" y="64"/>
                      <a:pt x="44" y="65"/>
                      <a:pt x="44" y="65"/>
                    </a:cubicBezTo>
                    <a:cubicBezTo>
                      <a:pt x="44" y="65"/>
                      <a:pt x="44" y="65"/>
                      <a:pt x="44" y="65"/>
                    </a:cubicBezTo>
                    <a:cubicBezTo>
                      <a:pt x="44" y="65"/>
                      <a:pt x="44" y="65"/>
                      <a:pt x="44" y="65"/>
                    </a:cubicBezTo>
                    <a:cubicBezTo>
                      <a:pt x="45" y="65"/>
                      <a:pt x="46" y="65"/>
                      <a:pt x="46" y="66"/>
                    </a:cubicBezTo>
                    <a:cubicBezTo>
                      <a:pt x="46" y="66"/>
                      <a:pt x="46" y="66"/>
                      <a:pt x="46" y="66"/>
                    </a:cubicBezTo>
                    <a:cubicBezTo>
                      <a:pt x="46" y="66"/>
                      <a:pt x="47" y="66"/>
                      <a:pt x="47" y="66"/>
                    </a:cubicBezTo>
                    <a:cubicBezTo>
                      <a:pt x="47" y="66"/>
                      <a:pt x="47" y="66"/>
                      <a:pt x="48" y="66"/>
                    </a:cubicBezTo>
                    <a:cubicBezTo>
                      <a:pt x="48" y="66"/>
                      <a:pt x="48" y="66"/>
                      <a:pt x="48" y="67"/>
                    </a:cubicBezTo>
                    <a:cubicBezTo>
                      <a:pt x="49" y="67"/>
                      <a:pt x="49" y="67"/>
                      <a:pt x="50" y="67"/>
                    </a:cubicBezTo>
                    <a:close/>
                    <a:moveTo>
                      <a:pt x="36" y="67"/>
                    </a:moveTo>
                    <a:cubicBezTo>
                      <a:pt x="33" y="68"/>
                      <a:pt x="29" y="69"/>
                      <a:pt x="26" y="69"/>
                    </a:cubicBezTo>
                    <a:cubicBezTo>
                      <a:pt x="14" y="69"/>
                      <a:pt x="5" y="64"/>
                      <a:pt x="5" y="60"/>
                    </a:cubicBezTo>
                    <a:cubicBezTo>
                      <a:pt x="5" y="54"/>
                      <a:pt x="5" y="54"/>
                      <a:pt x="5" y="54"/>
                    </a:cubicBezTo>
                    <a:cubicBezTo>
                      <a:pt x="10" y="58"/>
                      <a:pt x="17" y="60"/>
                      <a:pt x="26" y="60"/>
                    </a:cubicBezTo>
                    <a:cubicBezTo>
                      <a:pt x="29" y="60"/>
                      <a:pt x="33" y="59"/>
                      <a:pt x="36" y="58"/>
                    </a:cubicBezTo>
                    <a:lnTo>
                      <a:pt x="36" y="67"/>
                    </a:lnTo>
                    <a:close/>
                    <a:moveTo>
                      <a:pt x="82" y="84"/>
                    </a:moveTo>
                    <a:cubicBezTo>
                      <a:pt x="82" y="88"/>
                      <a:pt x="74" y="93"/>
                      <a:pt x="62" y="93"/>
                    </a:cubicBezTo>
                    <a:cubicBezTo>
                      <a:pt x="50" y="93"/>
                      <a:pt x="42" y="89"/>
                      <a:pt x="42" y="84"/>
                    </a:cubicBezTo>
                    <a:cubicBezTo>
                      <a:pt x="42" y="84"/>
                      <a:pt x="42" y="84"/>
                      <a:pt x="42" y="84"/>
                    </a:cubicBezTo>
                    <a:cubicBezTo>
                      <a:pt x="42" y="78"/>
                      <a:pt x="42" y="78"/>
                      <a:pt x="42" y="78"/>
                    </a:cubicBezTo>
                    <a:cubicBezTo>
                      <a:pt x="43" y="79"/>
                      <a:pt x="44" y="80"/>
                      <a:pt x="46" y="81"/>
                    </a:cubicBezTo>
                    <a:cubicBezTo>
                      <a:pt x="46" y="81"/>
                      <a:pt x="46" y="81"/>
                      <a:pt x="46" y="81"/>
                    </a:cubicBezTo>
                    <a:cubicBezTo>
                      <a:pt x="46" y="81"/>
                      <a:pt x="46" y="81"/>
                      <a:pt x="46" y="81"/>
                    </a:cubicBezTo>
                    <a:cubicBezTo>
                      <a:pt x="46" y="81"/>
                      <a:pt x="47" y="81"/>
                      <a:pt x="47" y="81"/>
                    </a:cubicBezTo>
                    <a:cubicBezTo>
                      <a:pt x="51" y="83"/>
                      <a:pt x="56" y="84"/>
                      <a:pt x="62" y="84"/>
                    </a:cubicBezTo>
                    <a:cubicBezTo>
                      <a:pt x="70" y="84"/>
                      <a:pt x="77" y="82"/>
                      <a:pt x="82" y="78"/>
                    </a:cubicBezTo>
                    <a:lnTo>
                      <a:pt x="82" y="84"/>
                    </a:lnTo>
                    <a:close/>
                    <a:moveTo>
                      <a:pt x="38" y="49"/>
                    </a:moveTo>
                    <a:cubicBezTo>
                      <a:pt x="38" y="49"/>
                      <a:pt x="38" y="49"/>
                      <a:pt x="38" y="50"/>
                    </a:cubicBezTo>
                    <a:cubicBezTo>
                      <a:pt x="38" y="50"/>
                      <a:pt x="37" y="50"/>
                      <a:pt x="37" y="50"/>
                    </a:cubicBezTo>
                    <a:cubicBezTo>
                      <a:pt x="37" y="50"/>
                      <a:pt x="37" y="51"/>
                      <a:pt x="37" y="51"/>
                    </a:cubicBezTo>
                    <a:cubicBezTo>
                      <a:pt x="37" y="51"/>
                      <a:pt x="37" y="51"/>
                      <a:pt x="37" y="52"/>
                    </a:cubicBezTo>
                    <a:cubicBezTo>
                      <a:pt x="37" y="52"/>
                      <a:pt x="37" y="52"/>
                      <a:pt x="37" y="52"/>
                    </a:cubicBezTo>
                    <a:cubicBezTo>
                      <a:pt x="33" y="53"/>
                      <a:pt x="30" y="54"/>
                      <a:pt x="26" y="54"/>
                    </a:cubicBezTo>
                    <a:cubicBezTo>
                      <a:pt x="14" y="54"/>
                      <a:pt x="5" y="49"/>
                      <a:pt x="5" y="44"/>
                    </a:cubicBezTo>
                    <a:cubicBezTo>
                      <a:pt x="5" y="39"/>
                      <a:pt x="5" y="39"/>
                      <a:pt x="5" y="39"/>
                    </a:cubicBezTo>
                    <a:cubicBezTo>
                      <a:pt x="10" y="42"/>
                      <a:pt x="17" y="44"/>
                      <a:pt x="26" y="44"/>
                    </a:cubicBezTo>
                    <a:cubicBezTo>
                      <a:pt x="34" y="44"/>
                      <a:pt x="41" y="42"/>
                      <a:pt x="46" y="39"/>
                    </a:cubicBezTo>
                    <a:cubicBezTo>
                      <a:pt x="46" y="43"/>
                      <a:pt x="46" y="43"/>
                      <a:pt x="46" y="43"/>
                    </a:cubicBezTo>
                    <a:cubicBezTo>
                      <a:pt x="42" y="44"/>
                      <a:pt x="40" y="46"/>
                      <a:pt x="38" y="48"/>
                    </a:cubicBezTo>
                    <a:cubicBezTo>
                      <a:pt x="38" y="48"/>
                      <a:pt x="38" y="49"/>
                      <a:pt x="38" y="49"/>
                    </a:cubicBezTo>
                    <a:close/>
                    <a:moveTo>
                      <a:pt x="82" y="54"/>
                    </a:moveTo>
                    <a:cubicBezTo>
                      <a:pt x="82" y="59"/>
                      <a:pt x="74" y="63"/>
                      <a:pt x="62" y="63"/>
                    </a:cubicBezTo>
                    <a:cubicBezTo>
                      <a:pt x="56" y="63"/>
                      <a:pt x="52" y="62"/>
                      <a:pt x="48" y="61"/>
                    </a:cubicBezTo>
                    <a:cubicBezTo>
                      <a:pt x="48" y="61"/>
                      <a:pt x="48" y="61"/>
                      <a:pt x="48" y="61"/>
                    </a:cubicBezTo>
                    <a:cubicBezTo>
                      <a:pt x="48" y="61"/>
                      <a:pt x="47" y="60"/>
                      <a:pt x="47" y="60"/>
                    </a:cubicBezTo>
                    <a:cubicBezTo>
                      <a:pt x="47" y="60"/>
                      <a:pt x="47" y="60"/>
                      <a:pt x="47" y="60"/>
                    </a:cubicBezTo>
                    <a:cubicBezTo>
                      <a:pt x="47" y="60"/>
                      <a:pt x="47" y="60"/>
                      <a:pt x="47" y="60"/>
                    </a:cubicBezTo>
                    <a:cubicBezTo>
                      <a:pt x="47" y="60"/>
                      <a:pt x="47" y="60"/>
                      <a:pt x="47" y="60"/>
                    </a:cubicBezTo>
                    <a:cubicBezTo>
                      <a:pt x="47" y="60"/>
                      <a:pt x="47" y="60"/>
                      <a:pt x="47" y="60"/>
                    </a:cubicBezTo>
                    <a:cubicBezTo>
                      <a:pt x="47" y="60"/>
                      <a:pt x="47" y="60"/>
                      <a:pt x="47" y="60"/>
                    </a:cubicBezTo>
                    <a:cubicBezTo>
                      <a:pt x="46" y="60"/>
                      <a:pt x="46" y="60"/>
                      <a:pt x="46" y="60"/>
                    </a:cubicBezTo>
                    <a:cubicBezTo>
                      <a:pt x="46" y="60"/>
                      <a:pt x="46" y="60"/>
                      <a:pt x="46" y="59"/>
                    </a:cubicBezTo>
                    <a:cubicBezTo>
                      <a:pt x="46" y="59"/>
                      <a:pt x="46" y="59"/>
                      <a:pt x="46" y="59"/>
                    </a:cubicBezTo>
                    <a:cubicBezTo>
                      <a:pt x="45" y="59"/>
                      <a:pt x="45" y="59"/>
                      <a:pt x="45" y="59"/>
                    </a:cubicBezTo>
                    <a:cubicBezTo>
                      <a:pt x="45" y="59"/>
                      <a:pt x="45" y="59"/>
                      <a:pt x="45" y="59"/>
                    </a:cubicBezTo>
                    <a:cubicBezTo>
                      <a:pt x="45" y="59"/>
                      <a:pt x="45" y="59"/>
                      <a:pt x="44" y="59"/>
                    </a:cubicBezTo>
                    <a:cubicBezTo>
                      <a:pt x="44" y="59"/>
                      <a:pt x="44" y="59"/>
                      <a:pt x="44" y="59"/>
                    </a:cubicBezTo>
                    <a:cubicBezTo>
                      <a:pt x="44" y="59"/>
                      <a:pt x="44" y="59"/>
                      <a:pt x="44" y="59"/>
                    </a:cubicBezTo>
                    <a:cubicBezTo>
                      <a:pt x="44" y="59"/>
                      <a:pt x="44" y="58"/>
                      <a:pt x="44" y="58"/>
                    </a:cubicBezTo>
                    <a:cubicBezTo>
                      <a:pt x="44" y="58"/>
                      <a:pt x="44" y="58"/>
                      <a:pt x="44" y="58"/>
                    </a:cubicBezTo>
                    <a:cubicBezTo>
                      <a:pt x="44" y="58"/>
                      <a:pt x="44" y="58"/>
                      <a:pt x="44" y="58"/>
                    </a:cubicBezTo>
                    <a:cubicBezTo>
                      <a:pt x="44" y="58"/>
                      <a:pt x="44" y="58"/>
                      <a:pt x="43" y="58"/>
                    </a:cubicBezTo>
                    <a:cubicBezTo>
                      <a:pt x="43" y="58"/>
                      <a:pt x="43" y="58"/>
                      <a:pt x="43" y="58"/>
                    </a:cubicBezTo>
                    <a:cubicBezTo>
                      <a:pt x="43" y="58"/>
                      <a:pt x="43" y="58"/>
                      <a:pt x="43" y="58"/>
                    </a:cubicBezTo>
                    <a:cubicBezTo>
                      <a:pt x="43" y="58"/>
                      <a:pt x="43" y="58"/>
                      <a:pt x="43" y="58"/>
                    </a:cubicBezTo>
                    <a:cubicBezTo>
                      <a:pt x="43" y="58"/>
                      <a:pt x="43" y="57"/>
                      <a:pt x="43" y="57"/>
                    </a:cubicBezTo>
                    <a:cubicBezTo>
                      <a:pt x="43" y="57"/>
                      <a:pt x="43" y="57"/>
                      <a:pt x="43" y="57"/>
                    </a:cubicBezTo>
                    <a:cubicBezTo>
                      <a:pt x="43" y="57"/>
                      <a:pt x="43" y="57"/>
                      <a:pt x="43" y="57"/>
                    </a:cubicBezTo>
                    <a:cubicBezTo>
                      <a:pt x="43" y="57"/>
                      <a:pt x="43" y="57"/>
                      <a:pt x="43" y="57"/>
                    </a:cubicBezTo>
                    <a:cubicBezTo>
                      <a:pt x="43" y="57"/>
                      <a:pt x="42" y="57"/>
                      <a:pt x="42" y="56"/>
                    </a:cubicBezTo>
                    <a:cubicBezTo>
                      <a:pt x="42" y="56"/>
                      <a:pt x="42" y="56"/>
                      <a:pt x="42" y="56"/>
                    </a:cubicBezTo>
                    <a:cubicBezTo>
                      <a:pt x="42" y="56"/>
                      <a:pt x="42" y="56"/>
                      <a:pt x="42" y="56"/>
                    </a:cubicBezTo>
                    <a:cubicBezTo>
                      <a:pt x="42" y="56"/>
                      <a:pt x="42" y="55"/>
                      <a:pt x="42" y="55"/>
                    </a:cubicBezTo>
                    <a:cubicBezTo>
                      <a:pt x="42" y="55"/>
                      <a:pt x="42" y="55"/>
                      <a:pt x="42" y="55"/>
                    </a:cubicBezTo>
                    <a:cubicBezTo>
                      <a:pt x="42" y="55"/>
                      <a:pt x="42" y="55"/>
                      <a:pt x="42" y="54"/>
                    </a:cubicBezTo>
                    <a:cubicBezTo>
                      <a:pt x="42" y="54"/>
                      <a:pt x="42" y="54"/>
                      <a:pt x="42" y="54"/>
                    </a:cubicBezTo>
                    <a:cubicBezTo>
                      <a:pt x="42" y="54"/>
                      <a:pt x="42" y="54"/>
                      <a:pt x="42" y="54"/>
                    </a:cubicBezTo>
                    <a:cubicBezTo>
                      <a:pt x="42" y="54"/>
                      <a:pt x="42" y="54"/>
                      <a:pt x="42" y="54"/>
                    </a:cubicBezTo>
                    <a:cubicBezTo>
                      <a:pt x="42" y="54"/>
                      <a:pt x="42" y="53"/>
                      <a:pt x="42" y="53"/>
                    </a:cubicBezTo>
                    <a:cubicBezTo>
                      <a:pt x="42" y="53"/>
                      <a:pt x="42" y="53"/>
                      <a:pt x="42" y="53"/>
                    </a:cubicBezTo>
                    <a:cubicBezTo>
                      <a:pt x="43" y="51"/>
                      <a:pt x="45" y="49"/>
                      <a:pt x="49" y="47"/>
                    </a:cubicBezTo>
                    <a:cubicBezTo>
                      <a:pt x="49" y="47"/>
                      <a:pt x="49" y="47"/>
                      <a:pt x="49" y="47"/>
                    </a:cubicBezTo>
                    <a:cubicBezTo>
                      <a:pt x="53" y="46"/>
                      <a:pt x="57" y="45"/>
                      <a:pt x="62" y="45"/>
                    </a:cubicBezTo>
                    <a:cubicBezTo>
                      <a:pt x="74" y="45"/>
                      <a:pt x="82" y="50"/>
                      <a:pt x="82" y="54"/>
                    </a:cubicBezTo>
                    <a:close/>
                    <a:moveTo>
                      <a:pt x="26" y="5"/>
                    </a:moveTo>
                    <a:cubicBezTo>
                      <a:pt x="37" y="5"/>
                      <a:pt x="46" y="10"/>
                      <a:pt x="46" y="15"/>
                    </a:cubicBezTo>
                    <a:cubicBezTo>
                      <a:pt x="46" y="19"/>
                      <a:pt x="37" y="24"/>
                      <a:pt x="26" y="24"/>
                    </a:cubicBezTo>
                    <a:cubicBezTo>
                      <a:pt x="14" y="24"/>
                      <a:pt x="5" y="19"/>
                      <a:pt x="5" y="15"/>
                    </a:cubicBezTo>
                    <a:cubicBezTo>
                      <a:pt x="5" y="10"/>
                      <a:pt x="14" y="5"/>
                      <a:pt x="26" y="5"/>
                    </a:cubicBezTo>
                    <a:close/>
                    <a:moveTo>
                      <a:pt x="5" y="75"/>
                    </a:moveTo>
                    <a:cubicBezTo>
                      <a:pt x="5" y="70"/>
                      <a:pt x="5" y="70"/>
                      <a:pt x="5" y="70"/>
                    </a:cubicBezTo>
                    <a:cubicBezTo>
                      <a:pt x="10" y="73"/>
                      <a:pt x="17" y="75"/>
                      <a:pt x="26" y="75"/>
                    </a:cubicBezTo>
                    <a:cubicBezTo>
                      <a:pt x="29" y="75"/>
                      <a:pt x="33" y="75"/>
                      <a:pt x="36" y="74"/>
                    </a:cubicBezTo>
                    <a:cubicBezTo>
                      <a:pt x="36" y="83"/>
                      <a:pt x="36" y="83"/>
                      <a:pt x="36" y="83"/>
                    </a:cubicBezTo>
                    <a:cubicBezTo>
                      <a:pt x="33" y="84"/>
                      <a:pt x="29" y="84"/>
                      <a:pt x="26" y="84"/>
                    </a:cubicBezTo>
                    <a:cubicBezTo>
                      <a:pt x="14" y="84"/>
                      <a:pt x="5" y="79"/>
                      <a:pt x="5" y="75"/>
                    </a:cubicBezTo>
                    <a:close/>
                    <a:moveTo>
                      <a:pt x="82" y="99"/>
                    </a:moveTo>
                    <a:cubicBezTo>
                      <a:pt x="82" y="104"/>
                      <a:pt x="74" y="109"/>
                      <a:pt x="62" y="109"/>
                    </a:cubicBezTo>
                    <a:cubicBezTo>
                      <a:pt x="50" y="109"/>
                      <a:pt x="42" y="104"/>
                      <a:pt x="42" y="99"/>
                    </a:cubicBezTo>
                    <a:cubicBezTo>
                      <a:pt x="42" y="94"/>
                      <a:pt x="42" y="94"/>
                      <a:pt x="42" y="94"/>
                    </a:cubicBezTo>
                    <a:cubicBezTo>
                      <a:pt x="46" y="97"/>
                      <a:pt x="54" y="99"/>
                      <a:pt x="62" y="99"/>
                    </a:cubicBezTo>
                    <a:cubicBezTo>
                      <a:pt x="70" y="99"/>
                      <a:pt x="77" y="97"/>
                      <a:pt x="82" y="94"/>
                    </a:cubicBezTo>
                    <a:lnTo>
                      <a:pt x="82" y="9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7" name="Freeform 268">
                <a:extLst>
                  <a:ext uri="{FF2B5EF4-FFF2-40B4-BE49-F238E27FC236}">
                    <a16:creationId xmlns:a16="http://schemas.microsoft.com/office/drawing/2014/main" id="{CB3776A3-A0C8-4E05-919A-48A3975163E2}"/>
                  </a:ext>
                </a:extLst>
              </p:cNvPr>
              <p:cNvSpPr>
                <a:spLocks noEditPoints="1"/>
              </p:cNvSpPr>
              <p:nvPr userDrawn="1"/>
            </p:nvSpPr>
            <p:spPr bwMode="auto">
              <a:xfrm>
                <a:off x="490" y="2183"/>
                <a:ext cx="166" cy="153"/>
              </a:xfrm>
              <a:custGeom>
                <a:avLst/>
                <a:gdLst>
                  <a:gd name="T0" fmla="*/ 144 w 155"/>
                  <a:gd name="T1" fmla="*/ 15 h 143"/>
                  <a:gd name="T2" fmla="*/ 128 w 155"/>
                  <a:gd name="T3" fmla="*/ 15 h 143"/>
                  <a:gd name="T4" fmla="*/ 128 w 155"/>
                  <a:gd name="T5" fmla="*/ 6 h 143"/>
                  <a:gd name="T6" fmla="*/ 122 w 155"/>
                  <a:gd name="T7" fmla="*/ 0 h 143"/>
                  <a:gd name="T8" fmla="*/ 112 w 155"/>
                  <a:gd name="T9" fmla="*/ 0 h 143"/>
                  <a:gd name="T10" fmla="*/ 106 w 155"/>
                  <a:gd name="T11" fmla="*/ 6 h 143"/>
                  <a:gd name="T12" fmla="*/ 106 w 155"/>
                  <a:gd name="T13" fmla="*/ 15 h 143"/>
                  <a:gd name="T14" fmla="*/ 50 w 155"/>
                  <a:gd name="T15" fmla="*/ 15 h 143"/>
                  <a:gd name="T16" fmla="*/ 50 w 155"/>
                  <a:gd name="T17" fmla="*/ 6 h 143"/>
                  <a:gd name="T18" fmla="*/ 44 w 155"/>
                  <a:gd name="T19" fmla="*/ 0 h 143"/>
                  <a:gd name="T20" fmla="*/ 34 w 155"/>
                  <a:gd name="T21" fmla="*/ 0 h 143"/>
                  <a:gd name="T22" fmla="*/ 28 w 155"/>
                  <a:gd name="T23" fmla="*/ 6 h 143"/>
                  <a:gd name="T24" fmla="*/ 28 w 155"/>
                  <a:gd name="T25" fmla="*/ 15 h 143"/>
                  <a:gd name="T26" fmla="*/ 12 w 155"/>
                  <a:gd name="T27" fmla="*/ 15 h 143"/>
                  <a:gd name="T28" fmla="*/ 0 w 155"/>
                  <a:gd name="T29" fmla="*/ 26 h 143"/>
                  <a:gd name="T30" fmla="*/ 0 w 155"/>
                  <a:gd name="T31" fmla="*/ 131 h 143"/>
                  <a:gd name="T32" fmla="*/ 12 w 155"/>
                  <a:gd name="T33" fmla="*/ 143 h 143"/>
                  <a:gd name="T34" fmla="*/ 144 w 155"/>
                  <a:gd name="T35" fmla="*/ 143 h 143"/>
                  <a:gd name="T36" fmla="*/ 155 w 155"/>
                  <a:gd name="T37" fmla="*/ 131 h 143"/>
                  <a:gd name="T38" fmla="*/ 155 w 155"/>
                  <a:gd name="T39" fmla="*/ 26 h 143"/>
                  <a:gd name="T40" fmla="*/ 144 w 155"/>
                  <a:gd name="T41" fmla="*/ 15 h 143"/>
                  <a:gd name="T42" fmla="*/ 113 w 155"/>
                  <a:gd name="T43" fmla="*/ 7 h 143"/>
                  <a:gd name="T44" fmla="*/ 121 w 155"/>
                  <a:gd name="T45" fmla="*/ 7 h 143"/>
                  <a:gd name="T46" fmla="*/ 121 w 155"/>
                  <a:gd name="T47" fmla="*/ 18 h 143"/>
                  <a:gd name="T48" fmla="*/ 121 w 155"/>
                  <a:gd name="T49" fmla="*/ 27 h 143"/>
                  <a:gd name="T50" fmla="*/ 113 w 155"/>
                  <a:gd name="T51" fmla="*/ 27 h 143"/>
                  <a:gd name="T52" fmla="*/ 113 w 155"/>
                  <a:gd name="T53" fmla="*/ 18 h 143"/>
                  <a:gd name="T54" fmla="*/ 113 w 155"/>
                  <a:gd name="T55" fmla="*/ 7 h 143"/>
                  <a:gd name="T56" fmla="*/ 35 w 155"/>
                  <a:gd name="T57" fmla="*/ 7 h 143"/>
                  <a:gd name="T58" fmla="*/ 43 w 155"/>
                  <a:gd name="T59" fmla="*/ 7 h 143"/>
                  <a:gd name="T60" fmla="*/ 43 w 155"/>
                  <a:gd name="T61" fmla="*/ 18 h 143"/>
                  <a:gd name="T62" fmla="*/ 43 w 155"/>
                  <a:gd name="T63" fmla="*/ 27 h 143"/>
                  <a:gd name="T64" fmla="*/ 35 w 155"/>
                  <a:gd name="T65" fmla="*/ 27 h 143"/>
                  <a:gd name="T66" fmla="*/ 35 w 155"/>
                  <a:gd name="T67" fmla="*/ 18 h 143"/>
                  <a:gd name="T68" fmla="*/ 35 w 155"/>
                  <a:gd name="T69" fmla="*/ 7 h 143"/>
                  <a:gd name="T70" fmla="*/ 12 w 155"/>
                  <a:gd name="T71" fmla="*/ 22 h 143"/>
                  <a:gd name="T72" fmla="*/ 28 w 155"/>
                  <a:gd name="T73" fmla="*/ 22 h 143"/>
                  <a:gd name="T74" fmla="*/ 28 w 155"/>
                  <a:gd name="T75" fmla="*/ 28 h 143"/>
                  <a:gd name="T76" fmla="*/ 34 w 155"/>
                  <a:gd name="T77" fmla="*/ 34 h 143"/>
                  <a:gd name="T78" fmla="*/ 44 w 155"/>
                  <a:gd name="T79" fmla="*/ 34 h 143"/>
                  <a:gd name="T80" fmla="*/ 50 w 155"/>
                  <a:gd name="T81" fmla="*/ 28 h 143"/>
                  <a:gd name="T82" fmla="*/ 50 w 155"/>
                  <a:gd name="T83" fmla="*/ 22 h 143"/>
                  <a:gd name="T84" fmla="*/ 106 w 155"/>
                  <a:gd name="T85" fmla="*/ 22 h 143"/>
                  <a:gd name="T86" fmla="*/ 106 w 155"/>
                  <a:gd name="T87" fmla="*/ 28 h 143"/>
                  <a:gd name="T88" fmla="*/ 112 w 155"/>
                  <a:gd name="T89" fmla="*/ 34 h 143"/>
                  <a:gd name="T90" fmla="*/ 122 w 155"/>
                  <a:gd name="T91" fmla="*/ 34 h 143"/>
                  <a:gd name="T92" fmla="*/ 128 w 155"/>
                  <a:gd name="T93" fmla="*/ 28 h 143"/>
                  <a:gd name="T94" fmla="*/ 128 w 155"/>
                  <a:gd name="T95" fmla="*/ 22 h 143"/>
                  <a:gd name="T96" fmla="*/ 144 w 155"/>
                  <a:gd name="T97" fmla="*/ 22 h 143"/>
                  <a:gd name="T98" fmla="*/ 148 w 155"/>
                  <a:gd name="T99" fmla="*/ 26 h 143"/>
                  <a:gd name="T100" fmla="*/ 148 w 155"/>
                  <a:gd name="T101" fmla="*/ 45 h 143"/>
                  <a:gd name="T102" fmla="*/ 7 w 155"/>
                  <a:gd name="T103" fmla="*/ 45 h 143"/>
                  <a:gd name="T104" fmla="*/ 7 w 155"/>
                  <a:gd name="T105" fmla="*/ 26 h 143"/>
                  <a:gd name="T106" fmla="*/ 12 w 155"/>
                  <a:gd name="T107" fmla="*/ 22 h 143"/>
                  <a:gd name="T108" fmla="*/ 144 w 155"/>
                  <a:gd name="T109" fmla="*/ 136 h 143"/>
                  <a:gd name="T110" fmla="*/ 12 w 155"/>
                  <a:gd name="T111" fmla="*/ 136 h 143"/>
                  <a:gd name="T112" fmla="*/ 7 w 155"/>
                  <a:gd name="T113" fmla="*/ 131 h 143"/>
                  <a:gd name="T114" fmla="*/ 7 w 155"/>
                  <a:gd name="T115" fmla="*/ 52 h 143"/>
                  <a:gd name="T116" fmla="*/ 148 w 155"/>
                  <a:gd name="T117" fmla="*/ 52 h 143"/>
                  <a:gd name="T118" fmla="*/ 148 w 155"/>
                  <a:gd name="T119" fmla="*/ 131 h 143"/>
                  <a:gd name="T120" fmla="*/ 144 w 155"/>
                  <a:gd name="T121" fmla="*/ 1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5" h="143">
                    <a:moveTo>
                      <a:pt x="144" y="15"/>
                    </a:moveTo>
                    <a:cubicBezTo>
                      <a:pt x="128" y="15"/>
                      <a:pt x="128" y="15"/>
                      <a:pt x="128" y="15"/>
                    </a:cubicBezTo>
                    <a:cubicBezTo>
                      <a:pt x="128" y="6"/>
                      <a:pt x="128" y="6"/>
                      <a:pt x="128" y="6"/>
                    </a:cubicBezTo>
                    <a:cubicBezTo>
                      <a:pt x="128" y="3"/>
                      <a:pt x="125" y="0"/>
                      <a:pt x="122" y="0"/>
                    </a:cubicBezTo>
                    <a:cubicBezTo>
                      <a:pt x="112" y="0"/>
                      <a:pt x="112" y="0"/>
                      <a:pt x="112" y="0"/>
                    </a:cubicBezTo>
                    <a:cubicBezTo>
                      <a:pt x="109" y="0"/>
                      <a:pt x="106" y="3"/>
                      <a:pt x="106" y="6"/>
                    </a:cubicBezTo>
                    <a:cubicBezTo>
                      <a:pt x="106" y="15"/>
                      <a:pt x="106" y="15"/>
                      <a:pt x="106" y="15"/>
                    </a:cubicBezTo>
                    <a:cubicBezTo>
                      <a:pt x="50" y="15"/>
                      <a:pt x="50" y="15"/>
                      <a:pt x="50" y="15"/>
                    </a:cubicBezTo>
                    <a:cubicBezTo>
                      <a:pt x="50" y="6"/>
                      <a:pt x="50" y="6"/>
                      <a:pt x="50" y="6"/>
                    </a:cubicBezTo>
                    <a:cubicBezTo>
                      <a:pt x="50" y="3"/>
                      <a:pt x="47" y="0"/>
                      <a:pt x="44" y="0"/>
                    </a:cubicBezTo>
                    <a:cubicBezTo>
                      <a:pt x="34" y="0"/>
                      <a:pt x="34" y="0"/>
                      <a:pt x="34" y="0"/>
                    </a:cubicBezTo>
                    <a:cubicBezTo>
                      <a:pt x="31" y="0"/>
                      <a:pt x="28" y="3"/>
                      <a:pt x="28" y="6"/>
                    </a:cubicBezTo>
                    <a:cubicBezTo>
                      <a:pt x="28" y="15"/>
                      <a:pt x="28" y="15"/>
                      <a:pt x="28" y="15"/>
                    </a:cubicBezTo>
                    <a:cubicBezTo>
                      <a:pt x="12" y="15"/>
                      <a:pt x="12" y="15"/>
                      <a:pt x="12" y="15"/>
                    </a:cubicBezTo>
                    <a:cubicBezTo>
                      <a:pt x="5" y="15"/>
                      <a:pt x="0" y="20"/>
                      <a:pt x="0" y="26"/>
                    </a:cubicBezTo>
                    <a:cubicBezTo>
                      <a:pt x="0" y="131"/>
                      <a:pt x="0" y="131"/>
                      <a:pt x="0" y="131"/>
                    </a:cubicBezTo>
                    <a:cubicBezTo>
                      <a:pt x="0" y="138"/>
                      <a:pt x="5" y="143"/>
                      <a:pt x="12" y="143"/>
                    </a:cubicBezTo>
                    <a:cubicBezTo>
                      <a:pt x="144" y="143"/>
                      <a:pt x="144" y="143"/>
                      <a:pt x="144" y="143"/>
                    </a:cubicBezTo>
                    <a:cubicBezTo>
                      <a:pt x="150" y="143"/>
                      <a:pt x="155" y="138"/>
                      <a:pt x="155" y="131"/>
                    </a:cubicBezTo>
                    <a:cubicBezTo>
                      <a:pt x="155" y="26"/>
                      <a:pt x="155" y="26"/>
                      <a:pt x="155" y="26"/>
                    </a:cubicBezTo>
                    <a:cubicBezTo>
                      <a:pt x="155" y="20"/>
                      <a:pt x="150" y="15"/>
                      <a:pt x="144" y="15"/>
                    </a:cubicBezTo>
                    <a:close/>
                    <a:moveTo>
                      <a:pt x="113" y="7"/>
                    </a:moveTo>
                    <a:cubicBezTo>
                      <a:pt x="121" y="7"/>
                      <a:pt x="121" y="7"/>
                      <a:pt x="121" y="7"/>
                    </a:cubicBezTo>
                    <a:cubicBezTo>
                      <a:pt x="121" y="18"/>
                      <a:pt x="121" y="18"/>
                      <a:pt x="121" y="18"/>
                    </a:cubicBezTo>
                    <a:cubicBezTo>
                      <a:pt x="121" y="27"/>
                      <a:pt x="121" y="27"/>
                      <a:pt x="121" y="27"/>
                    </a:cubicBezTo>
                    <a:cubicBezTo>
                      <a:pt x="113" y="27"/>
                      <a:pt x="113" y="27"/>
                      <a:pt x="113" y="27"/>
                    </a:cubicBezTo>
                    <a:cubicBezTo>
                      <a:pt x="113" y="18"/>
                      <a:pt x="113" y="18"/>
                      <a:pt x="113" y="18"/>
                    </a:cubicBezTo>
                    <a:lnTo>
                      <a:pt x="113" y="7"/>
                    </a:lnTo>
                    <a:close/>
                    <a:moveTo>
                      <a:pt x="35" y="7"/>
                    </a:moveTo>
                    <a:cubicBezTo>
                      <a:pt x="43" y="7"/>
                      <a:pt x="43" y="7"/>
                      <a:pt x="43" y="7"/>
                    </a:cubicBezTo>
                    <a:cubicBezTo>
                      <a:pt x="43" y="18"/>
                      <a:pt x="43" y="18"/>
                      <a:pt x="43" y="18"/>
                    </a:cubicBezTo>
                    <a:cubicBezTo>
                      <a:pt x="43" y="27"/>
                      <a:pt x="43" y="27"/>
                      <a:pt x="43" y="27"/>
                    </a:cubicBezTo>
                    <a:cubicBezTo>
                      <a:pt x="35" y="27"/>
                      <a:pt x="35" y="27"/>
                      <a:pt x="35" y="27"/>
                    </a:cubicBezTo>
                    <a:cubicBezTo>
                      <a:pt x="35" y="18"/>
                      <a:pt x="35" y="18"/>
                      <a:pt x="35" y="18"/>
                    </a:cubicBezTo>
                    <a:lnTo>
                      <a:pt x="35" y="7"/>
                    </a:lnTo>
                    <a:close/>
                    <a:moveTo>
                      <a:pt x="12" y="22"/>
                    </a:moveTo>
                    <a:cubicBezTo>
                      <a:pt x="28" y="22"/>
                      <a:pt x="28" y="22"/>
                      <a:pt x="28" y="22"/>
                    </a:cubicBezTo>
                    <a:cubicBezTo>
                      <a:pt x="28" y="28"/>
                      <a:pt x="28" y="28"/>
                      <a:pt x="28" y="28"/>
                    </a:cubicBezTo>
                    <a:cubicBezTo>
                      <a:pt x="28" y="31"/>
                      <a:pt x="31" y="34"/>
                      <a:pt x="34" y="34"/>
                    </a:cubicBezTo>
                    <a:cubicBezTo>
                      <a:pt x="44" y="34"/>
                      <a:pt x="44" y="34"/>
                      <a:pt x="44" y="34"/>
                    </a:cubicBezTo>
                    <a:cubicBezTo>
                      <a:pt x="47" y="34"/>
                      <a:pt x="50" y="31"/>
                      <a:pt x="50" y="28"/>
                    </a:cubicBezTo>
                    <a:cubicBezTo>
                      <a:pt x="50" y="22"/>
                      <a:pt x="50" y="22"/>
                      <a:pt x="50" y="22"/>
                    </a:cubicBezTo>
                    <a:cubicBezTo>
                      <a:pt x="106" y="22"/>
                      <a:pt x="106" y="22"/>
                      <a:pt x="106" y="22"/>
                    </a:cubicBezTo>
                    <a:cubicBezTo>
                      <a:pt x="106" y="28"/>
                      <a:pt x="106" y="28"/>
                      <a:pt x="106" y="28"/>
                    </a:cubicBezTo>
                    <a:cubicBezTo>
                      <a:pt x="106" y="31"/>
                      <a:pt x="109" y="34"/>
                      <a:pt x="112" y="34"/>
                    </a:cubicBezTo>
                    <a:cubicBezTo>
                      <a:pt x="122" y="34"/>
                      <a:pt x="122" y="34"/>
                      <a:pt x="122" y="34"/>
                    </a:cubicBezTo>
                    <a:cubicBezTo>
                      <a:pt x="125" y="34"/>
                      <a:pt x="128" y="31"/>
                      <a:pt x="128" y="28"/>
                    </a:cubicBezTo>
                    <a:cubicBezTo>
                      <a:pt x="128" y="22"/>
                      <a:pt x="128" y="22"/>
                      <a:pt x="128" y="22"/>
                    </a:cubicBezTo>
                    <a:cubicBezTo>
                      <a:pt x="144" y="22"/>
                      <a:pt x="144" y="22"/>
                      <a:pt x="144" y="22"/>
                    </a:cubicBezTo>
                    <a:cubicBezTo>
                      <a:pt x="146" y="22"/>
                      <a:pt x="148" y="24"/>
                      <a:pt x="148" y="26"/>
                    </a:cubicBezTo>
                    <a:cubicBezTo>
                      <a:pt x="148" y="45"/>
                      <a:pt x="148" y="45"/>
                      <a:pt x="148" y="45"/>
                    </a:cubicBezTo>
                    <a:cubicBezTo>
                      <a:pt x="7" y="45"/>
                      <a:pt x="7" y="45"/>
                      <a:pt x="7" y="45"/>
                    </a:cubicBezTo>
                    <a:cubicBezTo>
                      <a:pt x="7" y="26"/>
                      <a:pt x="7" y="26"/>
                      <a:pt x="7" y="26"/>
                    </a:cubicBezTo>
                    <a:cubicBezTo>
                      <a:pt x="7" y="24"/>
                      <a:pt x="9" y="22"/>
                      <a:pt x="12" y="22"/>
                    </a:cubicBezTo>
                    <a:close/>
                    <a:moveTo>
                      <a:pt x="144" y="136"/>
                    </a:moveTo>
                    <a:cubicBezTo>
                      <a:pt x="12" y="136"/>
                      <a:pt x="12" y="136"/>
                      <a:pt x="12" y="136"/>
                    </a:cubicBezTo>
                    <a:cubicBezTo>
                      <a:pt x="9" y="136"/>
                      <a:pt x="7" y="134"/>
                      <a:pt x="7" y="131"/>
                    </a:cubicBezTo>
                    <a:cubicBezTo>
                      <a:pt x="7" y="52"/>
                      <a:pt x="7" y="52"/>
                      <a:pt x="7" y="52"/>
                    </a:cubicBezTo>
                    <a:cubicBezTo>
                      <a:pt x="148" y="52"/>
                      <a:pt x="148" y="52"/>
                      <a:pt x="148" y="52"/>
                    </a:cubicBezTo>
                    <a:cubicBezTo>
                      <a:pt x="148" y="131"/>
                      <a:pt x="148" y="131"/>
                      <a:pt x="148" y="131"/>
                    </a:cubicBezTo>
                    <a:cubicBezTo>
                      <a:pt x="148" y="134"/>
                      <a:pt x="146" y="136"/>
                      <a:pt x="144" y="13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8" name="Freeform 269">
                <a:extLst>
                  <a:ext uri="{FF2B5EF4-FFF2-40B4-BE49-F238E27FC236}">
                    <a16:creationId xmlns:a16="http://schemas.microsoft.com/office/drawing/2014/main" id="{738904CE-C8B4-41CB-B849-9BA1DF480692}"/>
                  </a:ext>
                </a:extLst>
              </p:cNvPr>
              <p:cNvSpPr>
                <a:spLocks/>
              </p:cNvSpPr>
              <p:nvPr userDrawn="1"/>
            </p:nvSpPr>
            <p:spPr bwMode="auto">
              <a:xfrm>
                <a:off x="510" y="2255"/>
                <a:ext cx="21" cy="7"/>
              </a:xfrm>
              <a:custGeom>
                <a:avLst/>
                <a:gdLst>
                  <a:gd name="T0" fmla="*/ 15 w 19"/>
                  <a:gd name="T1" fmla="*/ 0 h 6"/>
                  <a:gd name="T2" fmla="*/ 4 w 19"/>
                  <a:gd name="T3" fmla="*/ 0 h 6"/>
                  <a:gd name="T4" fmla="*/ 0 w 19"/>
                  <a:gd name="T5" fmla="*/ 3 h 6"/>
                  <a:gd name="T6" fmla="*/ 4 w 19"/>
                  <a:gd name="T7" fmla="*/ 6 h 6"/>
                  <a:gd name="T8" fmla="*/ 15 w 19"/>
                  <a:gd name="T9" fmla="*/ 6 h 6"/>
                  <a:gd name="T10" fmla="*/ 19 w 19"/>
                  <a:gd name="T11" fmla="*/ 3 h 6"/>
                  <a:gd name="T12" fmla="*/ 15 w 1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5" y="0"/>
                    </a:moveTo>
                    <a:cubicBezTo>
                      <a:pt x="4" y="0"/>
                      <a:pt x="4" y="0"/>
                      <a:pt x="4" y="0"/>
                    </a:cubicBezTo>
                    <a:cubicBezTo>
                      <a:pt x="2" y="0"/>
                      <a:pt x="0" y="1"/>
                      <a:pt x="0" y="3"/>
                    </a:cubicBezTo>
                    <a:cubicBezTo>
                      <a:pt x="0" y="5"/>
                      <a:pt x="2" y="6"/>
                      <a:pt x="4" y="6"/>
                    </a:cubicBezTo>
                    <a:cubicBezTo>
                      <a:pt x="15" y="6"/>
                      <a:pt x="15" y="6"/>
                      <a:pt x="15" y="6"/>
                    </a:cubicBezTo>
                    <a:cubicBezTo>
                      <a:pt x="17" y="6"/>
                      <a:pt x="19" y="5"/>
                      <a:pt x="19" y="3"/>
                    </a:cubicBezTo>
                    <a:cubicBezTo>
                      <a:pt x="19"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9" name="Freeform 270">
                <a:extLst>
                  <a:ext uri="{FF2B5EF4-FFF2-40B4-BE49-F238E27FC236}">
                    <a16:creationId xmlns:a16="http://schemas.microsoft.com/office/drawing/2014/main" id="{B7954E93-7ED1-43E9-92D0-C65EFF505E54}"/>
                  </a:ext>
                </a:extLst>
              </p:cNvPr>
              <p:cNvSpPr>
                <a:spLocks/>
              </p:cNvSpPr>
              <p:nvPr userDrawn="1"/>
            </p:nvSpPr>
            <p:spPr bwMode="auto">
              <a:xfrm>
                <a:off x="546" y="2255"/>
                <a:ext cx="19" cy="7"/>
              </a:xfrm>
              <a:custGeom>
                <a:avLst/>
                <a:gdLst>
                  <a:gd name="T0" fmla="*/ 15 w 18"/>
                  <a:gd name="T1" fmla="*/ 0 h 6"/>
                  <a:gd name="T2" fmla="*/ 3 w 18"/>
                  <a:gd name="T3" fmla="*/ 0 h 6"/>
                  <a:gd name="T4" fmla="*/ 0 w 18"/>
                  <a:gd name="T5" fmla="*/ 3 h 6"/>
                  <a:gd name="T6" fmla="*/ 3 w 18"/>
                  <a:gd name="T7" fmla="*/ 6 h 6"/>
                  <a:gd name="T8" fmla="*/ 15 w 18"/>
                  <a:gd name="T9" fmla="*/ 6 h 6"/>
                  <a:gd name="T10" fmla="*/ 18 w 18"/>
                  <a:gd name="T11" fmla="*/ 3 h 6"/>
                  <a:gd name="T12" fmla="*/ 15 w 1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15" y="0"/>
                    </a:moveTo>
                    <a:cubicBezTo>
                      <a:pt x="3" y="0"/>
                      <a:pt x="3" y="0"/>
                      <a:pt x="3" y="0"/>
                    </a:cubicBezTo>
                    <a:cubicBezTo>
                      <a:pt x="1" y="0"/>
                      <a:pt x="0" y="1"/>
                      <a:pt x="0" y="3"/>
                    </a:cubicBezTo>
                    <a:cubicBezTo>
                      <a:pt x="0" y="5"/>
                      <a:pt x="1" y="6"/>
                      <a:pt x="3" y="6"/>
                    </a:cubicBezTo>
                    <a:cubicBezTo>
                      <a:pt x="15" y="6"/>
                      <a:pt x="15" y="6"/>
                      <a:pt x="15" y="6"/>
                    </a:cubicBezTo>
                    <a:cubicBezTo>
                      <a:pt x="17" y="6"/>
                      <a:pt x="18" y="5"/>
                      <a:pt x="18" y="3"/>
                    </a:cubicBezTo>
                    <a:cubicBezTo>
                      <a:pt x="18"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0" name="Freeform 271">
                <a:extLst>
                  <a:ext uri="{FF2B5EF4-FFF2-40B4-BE49-F238E27FC236}">
                    <a16:creationId xmlns:a16="http://schemas.microsoft.com/office/drawing/2014/main" id="{02C7F63D-E230-445F-9E07-DD9E16CECB0E}"/>
                  </a:ext>
                </a:extLst>
              </p:cNvPr>
              <p:cNvSpPr>
                <a:spLocks/>
              </p:cNvSpPr>
              <p:nvPr userDrawn="1"/>
            </p:nvSpPr>
            <p:spPr bwMode="auto">
              <a:xfrm>
                <a:off x="580" y="2255"/>
                <a:ext cx="19" cy="7"/>
              </a:xfrm>
              <a:custGeom>
                <a:avLst/>
                <a:gdLst>
                  <a:gd name="T0" fmla="*/ 15 w 18"/>
                  <a:gd name="T1" fmla="*/ 0 h 6"/>
                  <a:gd name="T2" fmla="*/ 4 w 18"/>
                  <a:gd name="T3" fmla="*/ 0 h 6"/>
                  <a:gd name="T4" fmla="*/ 0 w 18"/>
                  <a:gd name="T5" fmla="*/ 3 h 6"/>
                  <a:gd name="T6" fmla="*/ 4 w 18"/>
                  <a:gd name="T7" fmla="*/ 6 h 6"/>
                  <a:gd name="T8" fmla="*/ 15 w 18"/>
                  <a:gd name="T9" fmla="*/ 6 h 6"/>
                  <a:gd name="T10" fmla="*/ 18 w 18"/>
                  <a:gd name="T11" fmla="*/ 3 h 6"/>
                  <a:gd name="T12" fmla="*/ 15 w 1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15" y="0"/>
                    </a:moveTo>
                    <a:cubicBezTo>
                      <a:pt x="4" y="0"/>
                      <a:pt x="4" y="0"/>
                      <a:pt x="4" y="0"/>
                    </a:cubicBezTo>
                    <a:cubicBezTo>
                      <a:pt x="2" y="0"/>
                      <a:pt x="0" y="1"/>
                      <a:pt x="0" y="3"/>
                    </a:cubicBezTo>
                    <a:cubicBezTo>
                      <a:pt x="0" y="5"/>
                      <a:pt x="2" y="6"/>
                      <a:pt x="4" y="6"/>
                    </a:cubicBezTo>
                    <a:cubicBezTo>
                      <a:pt x="15" y="6"/>
                      <a:pt x="15" y="6"/>
                      <a:pt x="15" y="6"/>
                    </a:cubicBezTo>
                    <a:cubicBezTo>
                      <a:pt x="17" y="6"/>
                      <a:pt x="18" y="5"/>
                      <a:pt x="18" y="3"/>
                    </a:cubicBezTo>
                    <a:cubicBezTo>
                      <a:pt x="18"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1" name="Freeform 272">
                <a:extLst>
                  <a:ext uri="{FF2B5EF4-FFF2-40B4-BE49-F238E27FC236}">
                    <a16:creationId xmlns:a16="http://schemas.microsoft.com/office/drawing/2014/main" id="{FE17D0EE-B70B-4CB6-AD6A-E11D71998145}"/>
                  </a:ext>
                </a:extLst>
              </p:cNvPr>
              <p:cNvSpPr>
                <a:spLocks/>
              </p:cNvSpPr>
              <p:nvPr userDrawn="1"/>
            </p:nvSpPr>
            <p:spPr bwMode="auto">
              <a:xfrm>
                <a:off x="615" y="2255"/>
                <a:ext cx="20" cy="7"/>
              </a:xfrm>
              <a:custGeom>
                <a:avLst/>
                <a:gdLst>
                  <a:gd name="T0" fmla="*/ 14 w 18"/>
                  <a:gd name="T1" fmla="*/ 0 h 6"/>
                  <a:gd name="T2" fmla="*/ 3 w 18"/>
                  <a:gd name="T3" fmla="*/ 0 h 6"/>
                  <a:gd name="T4" fmla="*/ 0 w 18"/>
                  <a:gd name="T5" fmla="*/ 3 h 6"/>
                  <a:gd name="T6" fmla="*/ 3 w 18"/>
                  <a:gd name="T7" fmla="*/ 6 h 6"/>
                  <a:gd name="T8" fmla="*/ 14 w 18"/>
                  <a:gd name="T9" fmla="*/ 6 h 6"/>
                  <a:gd name="T10" fmla="*/ 18 w 18"/>
                  <a:gd name="T11" fmla="*/ 3 h 6"/>
                  <a:gd name="T12" fmla="*/ 14 w 1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14" y="0"/>
                    </a:moveTo>
                    <a:cubicBezTo>
                      <a:pt x="3" y="0"/>
                      <a:pt x="3" y="0"/>
                      <a:pt x="3" y="0"/>
                    </a:cubicBezTo>
                    <a:cubicBezTo>
                      <a:pt x="1" y="0"/>
                      <a:pt x="0" y="1"/>
                      <a:pt x="0" y="3"/>
                    </a:cubicBezTo>
                    <a:cubicBezTo>
                      <a:pt x="0" y="5"/>
                      <a:pt x="1" y="6"/>
                      <a:pt x="3" y="6"/>
                    </a:cubicBezTo>
                    <a:cubicBezTo>
                      <a:pt x="14" y="6"/>
                      <a:pt x="14" y="6"/>
                      <a:pt x="14" y="6"/>
                    </a:cubicBezTo>
                    <a:cubicBezTo>
                      <a:pt x="16" y="6"/>
                      <a:pt x="18" y="5"/>
                      <a:pt x="18" y="3"/>
                    </a:cubicBezTo>
                    <a:cubicBezTo>
                      <a:pt x="18" y="1"/>
                      <a:pt x="16" y="0"/>
                      <a:pt x="14"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2" name="Freeform 273">
                <a:extLst>
                  <a:ext uri="{FF2B5EF4-FFF2-40B4-BE49-F238E27FC236}">
                    <a16:creationId xmlns:a16="http://schemas.microsoft.com/office/drawing/2014/main" id="{D470558B-9AD5-4AB5-9865-250C1048ED75}"/>
                  </a:ext>
                </a:extLst>
              </p:cNvPr>
              <p:cNvSpPr>
                <a:spLocks/>
              </p:cNvSpPr>
              <p:nvPr userDrawn="1"/>
            </p:nvSpPr>
            <p:spPr bwMode="auto">
              <a:xfrm>
                <a:off x="510" y="2280"/>
                <a:ext cx="21" cy="8"/>
              </a:xfrm>
              <a:custGeom>
                <a:avLst/>
                <a:gdLst>
                  <a:gd name="T0" fmla="*/ 15 w 19"/>
                  <a:gd name="T1" fmla="*/ 0 h 7"/>
                  <a:gd name="T2" fmla="*/ 4 w 19"/>
                  <a:gd name="T3" fmla="*/ 0 h 7"/>
                  <a:gd name="T4" fmla="*/ 0 w 19"/>
                  <a:gd name="T5" fmla="*/ 3 h 7"/>
                  <a:gd name="T6" fmla="*/ 4 w 19"/>
                  <a:gd name="T7" fmla="*/ 7 h 7"/>
                  <a:gd name="T8" fmla="*/ 15 w 19"/>
                  <a:gd name="T9" fmla="*/ 7 h 7"/>
                  <a:gd name="T10" fmla="*/ 19 w 19"/>
                  <a:gd name="T11" fmla="*/ 3 h 7"/>
                  <a:gd name="T12" fmla="*/ 15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5" y="0"/>
                    </a:moveTo>
                    <a:cubicBezTo>
                      <a:pt x="4" y="0"/>
                      <a:pt x="4" y="0"/>
                      <a:pt x="4" y="0"/>
                    </a:cubicBezTo>
                    <a:cubicBezTo>
                      <a:pt x="2" y="0"/>
                      <a:pt x="0" y="1"/>
                      <a:pt x="0" y="3"/>
                    </a:cubicBezTo>
                    <a:cubicBezTo>
                      <a:pt x="0" y="5"/>
                      <a:pt x="2" y="7"/>
                      <a:pt x="4" y="7"/>
                    </a:cubicBezTo>
                    <a:cubicBezTo>
                      <a:pt x="15" y="7"/>
                      <a:pt x="15" y="7"/>
                      <a:pt x="15" y="7"/>
                    </a:cubicBezTo>
                    <a:cubicBezTo>
                      <a:pt x="17" y="7"/>
                      <a:pt x="19" y="5"/>
                      <a:pt x="19" y="3"/>
                    </a:cubicBezTo>
                    <a:cubicBezTo>
                      <a:pt x="19"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3" name="Freeform 274">
                <a:extLst>
                  <a:ext uri="{FF2B5EF4-FFF2-40B4-BE49-F238E27FC236}">
                    <a16:creationId xmlns:a16="http://schemas.microsoft.com/office/drawing/2014/main" id="{5EE67D35-04C2-4177-9162-F161EB84C67E}"/>
                  </a:ext>
                </a:extLst>
              </p:cNvPr>
              <p:cNvSpPr>
                <a:spLocks/>
              </p:cNvSpPr>
              <p:nvPr userDrawn="1"/>
            </p:nvSpPr>
            <p:spPr bwMode="auto">
              <a:xfrm>
                <a:off x="546" y="2280"/>
                <a:ext cx="19" cy="8"/>
              </a:xfrm>
              <a:custGeom>
                <a:avLst/>
                <a:gdLst>
                  <a:gd name="T0" fmla="*/ 15 w 18"/>
                  <a:gd name="T1" fmla="*/ 0 h 7"/>
                  <a:gd name="T2" fmla="*/ 3 w 18"/>
                  <a:gd name="T3" fmla="*/ 0 h 7"/>
                  <a:gd name="T4" fmla="*/ 0 w 18"/>
                  <a:gd name="T5" fmla="*/ 3 h 7"/>
                  <a:gd name="T6" fmla="*/ 3 w 18"/>
                  <a:gd name="T7" fmla="*/ 7 h 7"/>
                  <a:gd name="T8" fmla="*/ 15 w 18"/>
                  <a:gd name="T9" fmla="*/ 7 h 7"/>
                  <a:gd name="T10" fmla="*/ 18 w 18"/>
                  <a:gd name="T11" fmla="*/ 3 h 7"/>
                  <a:gd name="T12" fmla="*/ 15 w 1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5" y="0"/>
                    </a:moveTo>
                    <a:cubicBezTo>
                      <a:pt x="3" y="0"/>
                      <a:pt x="3" y="0"/>
                      <a:pt x="3" y="0"/>
                    </a:cubicBezTo>
                    <a:cubicBezTo>
                      <a:pt x="1" y="0"/>
                      <a:pt x="0" y="1"/>
                      <a:pt x="0" y="3"/>
                    </a:cubicBezTo>
                    <a:cubicBezTo>
                      <a:pt x="0" y="5"/>
                      <a:pt x="1" y="7"/>
                      <a:pt x="3" y="7"/>
                    </a:cubicBezTo>
                    <a:cubicBezTo>
                      <a:pt x="15" y="7"/>
                      <a:pt x="15" y="7"/>
                      <a:pt x="15" y="7"/>
                    </a:cubicBezTo>
                    <a:cubicBezTo>
                      <a:pt x="17" y="7"/>
                      <a:pt x="18" y="5"/>
                      <a:pt x="18" y="3"/>
                    </a:cubicBezTo>
                    <a:cubicBezTo>
                      <a:pt x="18"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4" name="Freeform 275">
                <a:extLst>
                  <a:ext uri="{FF2B5EF4-FFF2-40B4-BE49-F238E27FC236}">
                    <a16:creationId xmlns:a16="http://schemas.microsoft.com/office/drawing/2014/main" id="{00C225B9-2A44-4A7A-BB47-67A9D504E0CF}"/>
                  </a:ext>
                </a:extLst>
              </p:cNvPr>
              <p:cNvSpPr>
                <a:spLocks/>
              </p:cNvSpPr>
              <p:nvPr userDrawn="1"/>
            </p:nvSpPr>
            <p:spPr bwMode="auto">
              <a:xfrm>
                <a:off x="580" y="2280"/>
                <a:ext cx="19" cy="8"/>
              </a:xfrm>
              <a:custGeom>
                <a:avLst/>
                <a:gdLst>
                  <a:gd name="T0" fmla="*/ 15 w 18"/>
                  <a:gd name="T1" fmla="*/ 0 h 7"/>
                  <a:gd name="T2" fmla="*/ 4 w 18"/>
                  <a:gd name="T3" fmla="*/ 0 h 7"/>
                  <a:gd name="T4" fmla="*/ 0 w 18"/>
                  <a:gd name="T5" fmla="*/ 3 h 7"/>
                  <a:gd name="T6" fmla="*/ 4 w 18"/>
                  <a:gd name="T7" fmla="*/ 7 h 7"/>
                  <a:gd name="T8" fmla="*/ 15 w 18"/>
                  <a:gd name="T9" fmla="*/ 7 h 7"/>
                  <a:gd name="T10" fmla="*/ 18 w 18"/>
                  <a:gd name="T11" fmla="*/ 3 h 7"/>
                  <a:gd name="T12" fmla="*/ 15 w 1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5" y="0"/>
                    </a:moveTo>
                    <a:cubicBezTo>
                      <a:pt x="4" y="0"/>
                      <a:pt x="4" y="0"/>
                      <a:pt x="4" y="0"/>
                    </a:cubicBezTo>
                    <a:cubicBezTo>
                      <a:pt x="2" y="0"/>
                      <a:pt x="0" y="1"/>
                      <a:pt x="0" y="3"/>
                    </a:cubicBezTo>
                    <a:cubicBezTo>
                      <a:pt x="0" y="5"/>
                      <a:pt x="2" y="7"/>
                      <a:pt x="4" y="7"/>
                    </a:cubicBezTo>
                    <a:cubicBezTo>
                      <a:pt x="15" y="7"/>
                      <a:pt x="15" y="7"/>
                      <a:pt x="15" y="7"/>
                    </a:cubicBezTo>
                    <a:cubicBezTo>
                      <a:pt x="17" y="7"/>
                      <a:pt x="18" y="5"/>
                      <a:pt x="18" y="3"/>
                    </a:cubicBezTo>
                    <a:cubicBezTo>
                      <a:pt x="18"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5" name="Freeform 276">
                <a:extLst>
                  <a:ext uri="{FF2B5EF4-FFF2-40B4-BE49-F238E27FC236}">
                    <a16:creationId xmlns:a16="http://schemas.microsoft.com/office/drawing/2014/main" id="{505C0126-1263-484C-944D-0E080B038D97}"/>
                  </a:ext>
                </a:extLst>
              </p:cNvPr>
              <p:cNvSpPr>
                <a:spLocks/>
              </p:cNvSpPr>
              <p:nvPr userDrawn="1"/>
            </p:nvSpPr>
            <p:spPr bwMode="auto">
              <a:xfrm>
                <a:off x="615" y="2280"/>
                <a:ext cx="20" cy="8"/>
              </a:xfrm>
              <a:custGeom>
                <a:avLst/>
                <a:gdLst>
                  <a:gd name="T0" fmla="*/ 14 w 18"/>
                  <a:gd name="T1" fmla="*/ 0 h 7"/>
                  <a:gd name="T2" fmla="*/ 3 w 18"/>
                  <a:gd name="T3" fmla="*/ 0 h 7"/>
                  <a:gd name="T4" fmla="*/ 0 w 18"/>
                  <a:gd name="T5" fmla="*/ 3 h 7"/>
                  <a:gd name="T6" fmla="*/ 3 w 18"/>
                  <a:gd name="T7" fmla="*/ 7 h 7"/>
                  <a:gd name="T8" fmla="*/ 14 w 18"/>
                  <a:gd name="T9" fmla="*/ 7 h 7"/>
                  <a:gd name="T10" fmla="*/ 18 w 18"/>
                  <a:gd name="T11" fmla="*/ 3 h 7"/>
                  <a:gd name="T12" fmla="*/ 14 w 1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4" y="0"/>
                    </a:moveTo>
                    <a:cubicBezTo>
                      <a:pt x="3" y="0"/>
                      <a:pt x="3" y="0"/>
                      <a:pt x="3" y="0"/>
                    </a:cubicBezTo>
                    <a:cubicBezTo>
                      <a:pt x="1" y="0"/>
                      <a:pt x="0" y="1"/>
                      <a:pt x="0" y="3"/>
                    </a:cubicBezTo>
                    <a:cubicBezTo>
                      <a:pt x="0" y="5"/>
                      <a:pt x="1" y="7"/>
                      <a:pt x="3" y="7"/>
                    </a:cubicBezTo>
                    <a:cubicBezTo>
                      <a:pt x="14" y="7"/>
                      <a:pt x="14" y="7"/>
                      <a:pt x="14" y="7"/>
                    </a:cubicBezTo>
                    <a:cubicBezTo>
                      <a:pt x="16" y="7"/>
                      <a:pt x="18" y="5"/>
                      <a:pt x="18" y="3"/>
                    </a:cubicBezTo>
                    <a:cubicBezTo>
                      <a:pt x="18" y="1"/>
                      <a:pt x="16" y="0"/>
                      <a:pt x="14"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6" name="Freeform 277">
                <a:extLst>
                  <a:ext uri="{FF2B5EF4-FFF2-40B4-BE49-F238E27FC236}">
                    <a16:creationId xmlns:a16="http://schemas.microsoft.com/office/drawing/2014/main" id="{5D73EF2D-DEC4-4967-A6C2-7D6EA00C977D}"/>
                  </a:ext>
                </a:extLst>
              </p:cNvPr>
              <p:cNvSpPr>
                <a:spLocks/>
              </p:cNvSpPr>
              <p:nvPr userDrawn="1"/>
            </p:nvSpPr>
            <p:spPr bwMode="auto">
              <a:xfrm>
                <a:off x="510" y="2305"/>
                <a:ext cx="21" cy="7"/>
              </a:xfrm>
              <a:custGeom>
                <a:avLst/>
                <a:gdLst>
                  <a:gd name="T0" fmla="*/ 15 w 19"/>
                  <a:gd name="T1" fmla="*/ 0 h 7"/>
                  <a:gd name="T2" fmla="*/ 4 w 19"/>
                  <a:gd name="T3" fmla="*/ 0 h 7"/>
                  <a:gd name="T4" fmla="*/ 0 w 19"/>
                  <a:gd name="T5" fmla="*/ 3 h 7"/>
                  <a:gd name="T6" fmla="*/ 4 w 19"/>
                  <a:gd name="T7" fmla="*/ 7 h 7"/>
                  <a:gd name="T8" fmla="*/ 15 w 19"/>
                  <a:gd name="T9" fmla="*/ 7 h 7"/>
                  <a:gd name="T10" fmla="*/ 19 w 19"/>
                  <a:gd name="T11" fmla="*/ 3 h 7"/>
                  <a:gd name="T12" fmla="*/ 15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5" y="0"/>
                    </a:moveTo>
                    <a:cubicBezTo>
                      <a:pt x="4" y="0"/>
                      <a:pt x="4" y="0"/>
                      <a:pt x="4" y="0"/>
                    </a:cubicBezTo>
                    <a:cubicBezTo>
                      <a:pt x="2" y="0"/>
                      <a:pt x="0" y="1"/>
                      <a:pt x="0" y="3"/>
                    </a:cubicBezTo>
                    <a:cubicBezTo>
                      <a:pt x="0" y="5"/>
                      <a:pt x="2" y="7"/>
                      <a:pt x="4" y="7"/>
                    </a:cubicBezTo>
                    <a:cubicBezTo>
                      <a:pt x="15" y="7"/>
                      <a:pt x="15" y="7"/>
                      <a:pt x="15" y="7"/>
                    </a:cubicBezTo>
                    <a:cubicBezTo>
                      <a:pt x="17" y="7"/>
                      <a:pt x="19" y="5"/>
                      <a:pt x="19" y="3"/>
                    </a:cubicBezTo>
                    <a:cubicBezTo>
                      <a:pt x="19"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7" name="Freeform 278">
                <a:extLst>
                  <a:ext uri="{FF2B5EF4-FFF2-40B4-BE49-F238E27FC236}">
                    <a16:creationId xmlns:a16="http://schemas.microsoft.com/office/drawing/2014/main" id="{70FF5253-E73C-4422-A5A5-46652A1DA9B5}"/>
                  </a:ext>
                </a:extLst>
              </p:cNvPr>
              <p:cNvSpPr>
                <a:spLocks/>
              </p:cNvSpPr>
              <p:nvPr userDrawn="1"/>
            </p:nvSpPr>
            <p:spPr bwMode="auto">
              <a:xfrm>
                <a:off x="546" y="2305"/>
                <a:ext cx="19" cy="7"/>
              </a:xfrm>
              <a:custGeom>
                <a:avLst/>
                <a:gdLst>
                  <a:gd name="T0" fmla="*/ 15 w 18"/>
                  <a:gd name="T1" fmla="*/ 0 h 7"/>
                  <a:gd name="T2" fmla="*/ 3 w 18"/>
                  <a:gd name="T3" fmla="*/ 0 h 7"/>
                  <a:gd name="T4" fmla="*/ 0 w 18"/>
                  <a:gd name="T5" fmla="*/ 3 h 7"/>
                  <a:gd name="T6" fmla="*/ 3 w 18"/>
                  <a:gd name="T7" fmla="*/ 7 h 7"/>
                  <a:gd name="T8" fmla="*/ 15 w 18"/>
                  <a:gd name="T9" fmla="*/ 7 h 7"/>
                  <a:gd name="T10" fmla="*/ 18 w 18"/>
                  <a:gd name="T11" fmla="*/ 3 h 7"/>
                  <a:gd name="T12" fmla="*/ 15 w 1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5" y="0"/>
                    </a:moveTo>
                    <a:cubicBezTo>
                      <a:pt x="3" y="0"/>
                      <a:pt x="3" y="0"/>
                      <a:pt x="3" y="0"/>
                    </a:cubicBezTo>
                    <a:cubicBezTo>
                      <a:pt x="1" y="0"/>
                      <a:pt x="0" y="1"/>
                      <a:pt x="0" y="3"/>
                    </a:cubicBezTo>
                    <a:cubicBezTo>
                      <a:pt x="0" y="5"/>
                      <a:pt x="1" y="7"/>
                      <a:pt x="3" y="7"/>
                    </a:cubicBezTo>
                    <a:cubicBezTo>
                      <a:pt x="15" y="7"/>
                      <a:pt x="15" y="7"/>
                      <a:pt x="15" y="7"/>
                    </a:cubicBezTo>
                    <a:cubicBezTo>
                      <a:pt x="17" y="7"/>
                      <a:pt x="18" y="5"/>
                      <a:pt x="18" y="3"/>
                    </a:cubicBezTo>
                    <a:cubicBezTo>
                      <a:pt x="18"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8" name="Freeform 279">
                <a:extLst>
                  <a:ext uri="{FF2B5EF4-FFF2-40B4-BE49-F238E27FC236}">
                    <a16:creationId xmlns:a16="http://schemas.microsoft.com/office/drawing/2014/main" id="{A08A8749-AEB3-4019-A050-E4C70F00C823}"/>
                  </a:ext>
                </a:extLst>
              </p:cNvPr>
              <p:cNvSpPr>
                <a:spLocks/>
              </p:cNvSpPr>
              <p:nvPr userDrawn="1"/>
            </p:nvSpPr>
            <p:spPr bwMode="auto">
              <a:xfrm>
                <a:off x="580" y="2305"/>
                <a:ext cx="19" cy="7"/>
              </a:xfrm>
              <a:custGeom>
                <a:avLst/>
                <a:gdLst>
                  <a:gd name="T0" fmla="*/ 15 w 18"/>
                  <a:gd name="T1" fmla="*/ 0 h 7"/>
                  <a:gd name="T2" fmla="*/ 4 w 18"/>
                  <a:gd name="T3" fmla="*/ 0 h 7"/>
                  <a:gd name="T4" fmla="*/ 0 w 18"/>
                  <a:gd name="T5" fmla="*/ 3 h 7"/>
                  <a:gd name="T6" fmla="*/ 4 w 18"/>
                  <a:gd name="T7" fmla="*/ 7 h 7"/>
                  <a:gd name="T8" fmla="*/ 15 w 18"/>
                  <a:gd name="T9" fmla="*/ 7 h 7"/>
                  <a:gd name="T10" fmla="*/ 18 w 18"/>
                  <a:gd name="T11" fmla="*/ 3 h 7"/>
                  <a:gd name="T12" fmla="*/ 15 w 1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5" y="0"/>
                    </a:moveTo>
                    <a:cubicBezTo>
                      <a:pt x="4" y="0"/>
                      <a:pt x="4" y="0"/>
                      <a:pt x="4" y="0"/>
                    </a:cubicBezTo>
                    <a:cubicBezTo>
                      <a:pt x="2" y="0"/>
                      <a:pt x="0" y="1"/>
                      <a:pt x="0" y="3"/>
                    </a:cubicBezTo>
                    <a:cubicBezTo>
                      <a:pt x="0" y="5"/>
                      <a:pt x="2" y="7"/>
                      <a:pt x="4" y="7"/>
                    </a:cubicBezTo>
                    <a:cubicBezTo>
                      <a:pt x="15" y="7"/>
                      <a:pt x="15" y="7"/>
                      <a:pt x="15" y="7"/>
                    </a:cubicBezTo>
                    <a:cubicBezTo>
                      <a:pt x="17" y="7"/>
                      <a:pt x="18" y="5"/>
                      <a:pt x="18" y="3"/>
                    </a:cubicBezTo>
                    <a:cubicBezTo>
                      <a:pt x="18" y="1"/>
                      <a:pt x="17" y="0"/>
                      <a:pt x="15"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9" name="Freeform 280">
                <a:extLst>
                  <a:ext uri="{FF2B5EF4-FFF2-40B4-BE49-F238E27FC236}">
                    <a16:creationId xmlns:a16="http://schemas.microsoft.com/office/drawing/2014/main" id="{44C10E96-68F0-4E79-ABAB-E8099F333B1A}"/>
                  </a:ext>
                </a:extLst>
              </p:cNvPr>
              <p:cNvSpPr>
                <a:spLocks/>
              </p:cNvSpPr>
              <p:nvPr userDrawn="1"/>
            </p:nvSpPr>
            <p:spPr bwMode="auto">
              <a:xfrm>
                <a:off x="615" y="2305"/>
                <a:ext cx="20" cy="7"/>
              </a:xfrm>
              <a:custGeom>
                <a:avLst/>
                <a:gdLst>
                  <a:gd name="T0" fmla="*/ 14 w 18"/>
                  <a:gd name="T1" fmla="*/ 0 h 7"/>
                  <a:gd name="T2" fmla="*/ 3 w 18"/>
                  <a:gd name="T3" fmla="*/ 0 h 7"/>
                  <a:gd name="T4" fmla="*/ 0 w 18"/>
                  <a:gd name="T5" fmla="*/ 3 h 7"/>
                  <a:gd name="T6" fmla="*/ 3 w 18"/>
                  <a:gd name="T7" fmla="*/ 7 h 7"/>
                  <a:gd name="T8" fmla="*/ 14 w 18"/>
                  <a:gd name="T9" fmla="*/ 7 h 7"/>
                  <a:gd name="T10" fmla="*/ 18 w 18"/>
                  <a:gd name="T11" fmla="*/ 3 h 7"/>
                  <a:gd name="T12" fmla="*/ 14 w 1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4" y="0"/>
                    </a:moveTo>
                    <a:cubicBezTo>
                      <a:pt x="3" y="0"/>
                      <a:pt x="3" y="0"/>
                      <a:pt x="3" y="0"/>
                    </a:cubicBezTo>
                    <a:cubicBezTo>
                      <a:pt x="1" y="0"/>
                      <a:pt x="0" y="1"/>
                      <a:pt x="0" y="3"/>
                    </a:cubicBezTo>
                    <a:cubicBezTo>
                      <a:pt x="0" y="5"/>
                      <a:pt x="1" y="7"/>
                      <a:pt x="3" y="7"/>
                    </a:cubicBezTo>
                    <a:cubicBezTo>
                      <a:pt x="14" y="7"/>
                      <a:pt x="14" y="7"/>
                      <a:pt x="14" y="7"/>
                    </a:cubicBezTo>
                    <a:cubicBezTo>
                      <a:pt x="16" y="7"/>
                      <a:pt x="18" y="5"/>
                      <a:pt x="18" y="3"/>
                    </a:cubicBezTo>
                    <a:cubicBezTo>
                      <a:pt x="18" y="1"/>
                      <a:pt x="16" y="0"/>
                      <a:pt x="14"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0" name="Freeform 281">
                <a:extLst>
                  <a:ext uri="{FF2B5EF4-FFF2-40B4-BE49-F238E27FC236}">
                    <a16:creationId xmlns:a16="http://schemas.microsoft.com/office/drawing/2014/main" id="{0D64111E-94F2-415B-BBC9-9074184C587F}"/>
                  </a:ext>
                </a:extLst>
              </p:cNvPr>
              <p:cNvSpPr>
                <a:spLocks noEditPoints="1"/>
              </p:cNvSpPr>
              <p:nvPr userDrawn="1"/>
            </p:nvSpPr>
            <p:spPr bwMode="auto">
              <a:xfrm>
                <a:off x="257" y="2304"/>
                <a:ext cx="71" cy="101"/>
              </a:xfrm>
              <a:custGeom>
                <a:avLst/>
                <a:gdLst>
                  <a:gd name="T0" fmla="*/ 33 w 66"/>
                  <a:gd name="T1" fmla="*/ 0 h 95"/>
                  <a:gd name="T2" fmla="*/ 0 w 66"/>
                  <a:gd name="T3" fmla="*/ 34 h 95"/>
                  <a:gd name="T4" fmla="*/ 4 w 66"/>
                  <a:gd name="T5" fmla="*/ 50 h 95"/>
                  <a:gd name="T6" fmla="*/ 4 w 66"/>
                  <a:gd name="T7" fmla="*/ 51 h 95"/>
                  <a:gd name="T8" fmla="*/ 9 w 66"/>
                  <a:gd name="T9" fmla="*/ 56 h 95"/>
                  <a:gd name="T10" fmla="*/ 16 w 66"/>
                  <a:gd name="T11" fmla="*/ 72 h 95"/>
                  <a:gd name="T12" fmla="*/ 16 w 66"/>
                  <a:gd name="T13" fmla="*/ 73 h 95"/>
                  <a:gd name="T14" fmla="*/ 16 w 66"/>
                  <a:gd name="T15" fmla="*/ 74 h 95"/>
                  <a:gd name="T16" fmla="*/ 16 w 66"/>
                  <a:gd name="T17" fmla="*/ 85 h 95"/>
                  <a:gd name="T18" fmla="*/ 25 w 66"/>
                  <a:gd name="T19" fmla="*/ 95 h 95"/>
                  <a:gd name="T20" fmla="*/ 40 w 66"/>
                  <a:gd name="T21" fmla="*/ 95 h 95"/>
                  <a:gd name="T22" fmla="*/ 50 w 66"/>
                  <a:gd name="T23" fmla="*/ 85 h 95"/>
                  <a:gd name="T24" fmla="*/ 50 w 66"/>
                  <a:gd name="T25" fmla="*/ 74 h 95"/>
                  <a:gd name="T26" fmla="*/ 50 w 66"/>
                  <a:gd name="T27" fmla="*/ 72 h 95"/>
                  <a:gd name="T28" fmla="*/ 50 w 66"/>
                  <a:gd name="T29" fmla="*/ 72 h 95"/>
                  <a:gd name="T30" fmla="*/ 57 w 66"/>
                  <a:gd name="T31" fmla="*/ 56 h 95"/>
                  <a:gd name="T32" fmla="*/ 61 w 66"/>
                  <a:gd name="T33" fmla="*/ 51 h 95"/>
                  <a:gd name="T34" fmla="*/ 61 w 66"/>
                  <a:gd name="T35" fmla="*/ 51 h 95"/>
                  <a:gd name="T36" fmla="*/ 62 w 66"/>
                  <a:gd name="T37" fmla="*/ 50 h 95"/>
                  <a:gd name="T38" fmla="*/ 66 w 66"/>
                  <a:gd name="T39" fmla="*/ 34 h 95"/>
                  <a:gd name="T40" fmla="*/ 33 w 66"/>
                  <a:gd name="T41" fmla="*/ 0 h 95"/>
                  <a:gd name="T42" fmla="*/ 45 w 66"/>
                  <a:gd name="T43" fmla="*/ 81 h 95"/>
                  <a:gd name="T44" fmla="*/ 21 w 66"/>
                  <a:gd name="T45" fmla="*/ 81 h 95"/>
                  <a:gd name="T46" fmla="*/ 21 w 66"/>
                  <a:gd name="T47" fmla="*/ 75 h 95"/>
                  <a:gd name="T48" fmla="*/ 45 w 66"/>
                  <a:gd name="T49" fmla="*/ 75 h 95"/>
                  <a:gd name="T50" fmla="*/ 45 w 66"/>
                  <a:gd name="T51" fmla="*/ 81 h 95"/>
                  <a:gd name="T52" fmla="*/ 40 w 66"/>
                  <a:gd name="T53" fmla="*/ 90 h 95"/>
                  <a:gd name="T54" fmla="*/ 25 w 66"/>
                  <a:gd name="T55" fmla="*/ 90 h 95"/>
                  <a:gd name="T56" fmla="*/ 21 w 66"/>
                  <a:gd name="T57" fmla="*/ 86 h 95"/>
                  <a:gd name="T58" fmla="*/ 45 w 66"/>
                  <a:gd name="T59" fmla="*/ 86 h 95"/>
                  <a:gd name="T60" fmla="*/ 40 w 66"/>
                  <a:gd name="T61" fmla="*/ 90 h 95"/>
                  <a:gd name="T62" fmla="*/ 57 w 66"/>
                  <a:gd name="T63" fmla="*/ 48 h 95"/>
                  <a:gd name="T64" fmla="*/ 57 w 66"/>
                  <a:gd name="T65" fmla="*/ 48 h 95"/>
                  <a:gd name="T66" fmla="*/ 56 w 66"/>
                  <a:gd name="T67" fmla="*/ 48 h 95"/>
                  <a:gd name="T68" fmla="*/ 53 w 66"/>
                  <a:gd name="T69" fmla="*/ 53 h 95"/>
                  <a:gd name="T70" fmla="*/ 53 w 66"/>
                  <a:gd name="T71" fmla="*/ 53 h 95"/>
                  <a:gd name="T72" fmla="*/ 45 w 66"/>
                  <a:gd name="T73" fmla="*/ 70 h 95"/>
                  <a:gd name="T74" fmla="*/ 21 w 66"/>
                  <a:gd name="T75" fmla="*/ 70 h 95"/>
                  <a:gd name="T76" fmla="*/ 13 w 66"/>
                  <a:gd name="T77" fmla="*/ 53 h 95"/>
                  <a:gd name="T78" fmla="*/ 12 w 66"/>
                  <a:gd name="T79" fmla="*/ 53 h 95"/>
                  <a:gd name="T80" fmla="*/ 9 w 66"/>
                  <a:gd name="T81" fmla="*/ 48 h 95"/>
                  <a:gd name="T82" fmla="*/ 9 w 66"/>
                  <a:gd name="T83" fmla="*/ 48 h 95"/>
                  <a:gd name="T84" fmla="*/ 9 w 66"/>
                  <a:gd name="T85" fmla="*/ 48 h 95"/>
                  <a:gd name="T86" fmla="*/ 5 w 66"/>
                  <a:gd name="T87" fmla="*/ 34 h 95"/>
                  <a:gd name="T88" fmla="*/ 33 w 66"/>
                  <a:gd name="T89" fmla="*/ 6 h 95"/>
                  <a:gd name="T90" fmla="*/ 61 w 66"/>
                  <a:gd name="T91" fmla="*/ 34 h 95"/>
                  <a:gd name="T92" fmla="*/ 57 w 66"/>
                  <a:gd name="T93"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95">
                    <a:moveTo>
                      <a:pt x="33" y="0"/>
                    </a:moveTo>
                    <a:cubicBezTo>
                      <a:pt x="14" y="0"/>
                      <a:pt x="0" y="15"/>
                      <a:pt x="0" y="34"/>
                    </a:cubicBezTo>
                    <a:cubicBezTo>
                      <a:pt x="0" y="39"/>
                      <a:pt x="1" y="45"/>
                      <a:pt x="4" y="50"/>
                    </a:cubicBezTo>
                    <a:cubicBezTo>
                      <a:pt x="4" y="50"/>
                      <a:pt x="4" y="51"/>
                      <a:pt x="4" y="51"/>
                    </a:cubicBezTo>
                    <a:cubicBezTo>
                      <a:pt x="6" y="53"/>
                      <a:pt x="7" y="55"/>
                      <a:pt x="9" y="56"/>
                    </a:cubicBezTo>
                    <a:cubicBezTo>
                      <a:pt x="13" y="63"/>
                      <a:pt x="16" y="69"/>
                      <a:pt x="16" y="72"/>
                    </a:cubicBezTo>
                    <a:cubicBezTo>
                      <a:pt x="16" y="73"/>
                      <a:pt x="16" y="73"/>
                      <a:pt x="16" y="73"/>
                    </a:cubicBezTo>
                    <a:cubicBezTo>
                      <a:pt x="16" y="73"/>
                      <a:pt x="16" y="73"/>
                      <a:pt x="16" y="74"/>
                    </a:cubicBezTo>
                    <a:cubicBezTo>
                      <a:pt x="16" y="85"/>
                      <a:pt x="16" y="85"/>
                      <a:pt x="16" y="85"/>
                    </a:cubicBezTo>
                    <a:cubicBezTo>
                      <a:pt x="16" y="91"/>
                      <a:pt x="20" y="95"/>
                      <a:pt x="25" y="95"/>
                    </a:cubicBezTo>
                    <a:cubicBezTo>
                      <a:pt x="40" y="95"/>
                      <a:pt x="40" y="95"/>
                      <a:pt x="40" y="95"/>
                    </a:cubicBezTo>
                    <a:cubicBezTo>
                      <a:pt x="46" y="95"/>
                      <a:pt x="50" y="91"/>
                      <a:pt x="50" y="85"/>
                    </a:cubicBezTo>
                    <a:cubicBezTo>
                      <a:pt x="50" y="74"/>
                      <a:pt x="50" y="74"/>
                      <a:pt x="50" y="74"/>
                    </a:cubicBezTo>
                    <a:cubicBezTo>
                      <a:pt x="50" y="73"/>
                      <a:pt x="50" y="73"/>
                      <a:pt x="50" y="72"/>
                    </a:cubicBezTo>
                    <a:cubicBezTo>
                      <a:pt x="50" y="72"/>
                      <a:pt x="50" y="72"/>
                      <a:pt x="50" y="72"/>
                    </a:cubicBezTo>
                    <a:cubicBezTo>
                      <a:pt x="50" y="69"/>
                      <a:pt x="52" y="63"/>
                      <a:pt x="57" y="56"/>
                    </a:cubicBezTo>
                    <a:cubicBezTo>
                      <a:pt x="58" y="54"/>
                      <a:pt x="60" y="53"/>
                      <a:pt x="61" y="51"/>
                    </a:cubicBezTo>
                    <a:cubicBezTo>
                      <a:pt x="61" y="51"/>
                      <a:pt x="61" y="51"/>
                      <a:pt x="61" y="51"/>
                    </a:cubicBezTo>
                    <a:cubicBezTo>
                      <a:pt x="61" y="50"/>
                      <a:pt x="61" y="50"/>
                      <a:pt x="62" y="50"/>
                    </a:cubicBezTo>
                    <a:cubicBezTo>
                      <a:pt x="64" y="45"/>
                      <a:pt x="66" y="39"/>
                      <a:pt x="66" y="34"/>
                    </a:cubicBezTo>
                    <a:cubicBezTo>
                      <a:pt x="66" y="15"/>
                      <a:pt x="51" y="0"/>
                      <a:pt x="33" y="0"/>
                    </a:cubicBezTo>
                    <a:close/>
                    <a:moveTo>
                      <a:pt x="45" y="81"/>
                    </a:moveTo>
                    <a:cubicBezTo>
                      <a:pt x="21" y="81"/>
                      <a:pt x="21" y="81"/>
                      <a:pt x="21" y="81"/>
                    </a:cubicBezTo>
                    <a:cubicBezTo>
                      <a:pt x="21" y="75"/>
                      <a:pt x="21" y="75"/>
                      <a:pt x="21" y="75"/>
                    </a:cubicBezTo>
                    <a:cubicBezTo>
                      <a:pt x="45" y="75"/>
                      <a:pt x="45" y="75"/>
                      <a:pt x="45" y="75"/>
                    </a:cubicBezTo>
                    <a:lnTo>
                      <a:pt x="45" y="81"/>
                    </a:lnTo>
                    <a:close/>
                    <a:moveTo>
                      <a:pt x="40" y="90"/>
                    </a:moveTo>
                    <a:cubicBezTo>
                      <a:pt x="25" y="90"/>
                      <a:pt x="25" y="90"/>
                      <a:pt x="25" y="90"/>
                    </a:cubicBezTo>
                    <a:cubicBezTo>
                      <a:pt x="23" y="90"/>
                      <a:pt x="21" y="88"/>
                      <a:pt x="21" y="86"/>
                    </a:cubicBezTo>
                    <a:cubicBezTo>
                      <a:pt x="45" y="86"/>
                      <a:pt x="45" y="86"/>
                      <a:pt x="45" y="86"/>
                    </a:cubicBezTo>
                    <a:cubicBezTo>
                      <a:pt x="45" y="88"/>
                      <a:pt x="43" y="90"/>
                      <a:pt x="40" y="90"/>
                    </a:cubicBezTo>
                    <a:close/>
                    <a:moveTo>
                      <a:pt x="57" y="48"/>
                    </a:moveTo>
                    <a:cubicBezTo>
                      <a:pt x="57" y="48"/>
                      <a:pt x="57" y="48"/>
                      <a:pt x="57" y="48"/>
                    </a:cubicBezTo>
                    <a:cubicBezTo>
                      <a:pt x="57" y="48"/>
                      <a:pt x="57" y="48"/>
                      <a:pt x="56" y="48"/>
                    </a:cubicBezTo>
                    <a:cubicBezTo>
                      <a:pt x="56" y="50"/>
                      <a:pt x="54" y="51"/>
                      <a:pt x="53" y="53"/>
                    </a:cubicBezTo>
                    <a:cubicBezTo>
                      <a:pt x="53" y="53"/>
                      <a:pt x="53" y="53"/>
                      <a:pt x="53" y="53"/>
                    </a:cubicBezTo>
                    <a:cubicBezTo>
                      <a:pt x="50" y="58"/>
                      <a:pt x="46" y="64"/>
                      <a:pt x="45" y="70"/>
                    </a:cubicBezTo>
                    <a:cubicBezTo>
                      <a:pt x="21" y="70"/>
                      <a:pt x="21" y="70"/>
                      <a:pt x="21" y="70"/>
                    </a:cubicBezTo>
                    <a:cubicBezTo>
                      <a:pt x="20" y="65"/>
                      <a:pt x="17" y="60"/>
                      <a:pt x="13" y="53"/>
                    </a:cubicBezTo>
                    <a:cubicBezTo>
                      <a:pt x="13" y="53"/>
                      <a:pt x="13" y="53"/>
                      <a:pt x="12" y="53"/>
                    </a:cubicBezTo>
                    <a:cubicBezTo>
                      <a:pt x="11" y="51"/>
                      <a:pt x="10" y="50"/>
                      <a:pt x="9" y="48"/>
                    </a:cubicBezTo>
                    <a:cubicBezTo>
                      <a:pt x="9" y="48"/>
                      <a:pt x="9" y="48"/>
                      <a:pt x="9" y="48"/>
                    </a:cubicBezTo>
                    <a:cubicBezTo>
                      <a:pt x="9" y="48"/>
                      <a:pt x="9" y="48"/>
                      <a:pt x="9" y="48"/>
                    </a:cubicBezTo>
                    <a:cubicBezTo>
                      <a:pt x="6" y="43"/>
                      <a:pt x="5" y="39"/>
                      <a:pt x="5" y="34"/>
                    </a:cubicBezTo>
                    <a:cubicBezTo>
                      <a:pt x="5" y="18"/>
                      <a:pt x="17" y="6"/>
                      <a:pt x="33" y="6"/>
                    </a:cubicBezTo>
                    <a:cubicBezTo>
                      <a:pt x="48" y="6"/>
                      <a:pt x="61" y="18"/>
                      <a:pt x="61" y="34"/>
                    </a:cubicBezTo>
                    <a:cubicBezTo>
                      <a:pt x="61" y="39"/>
                      <a:pt x="59" y="43"/>
                      <a:pt x="57" y="4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1" name="Freeform 282">
                <a:extLst>
                  <a:ext uri="{FF2B5EF4-FFF2-40B4-BE49-F238E27FC236}">
                    <a16:creationId xmlns:a16="http://schemas.microsoft.com/office/drawing/2014/main" id="{00EF5CC9-71B0-4890-BAAA-8B449E9DFC5F}"/>
                  </a:ext>
                </a:extLst>
              </p:cNvPr>
              <p:cNvSpPr>
                <a:spLocks/>
              </p:cNvSpPr>
              <p:nvPr userDrawn="1"/>
            </p:nvSpPr>
            <p:spPr bwMode="auto">
              <a:xfrm>
                <a:off x="289" y="2282"/>
                <a:ext cx="6" cy="12"/>
              </a:xfrm>
              <a:custGeom>
                <a:avLst/>
                <a:gdLst>
                  <a:gd name="T0" fmla="*/ 3 w 5"/>
                  <a:gd name="T1" fmla="*/ 11 h 11"/>
                  <a:gd name="T2" fmla="*/ 5 w 5"/>
                  <a:gd name="T3" fmla="*/ 9 h 11"/>
                  <a:gd name="T4" fmla="*/ 5 w 5"/>
                  <a:gd name="T5" fmla="*/ 3 h 11"/>
                  <a:gd name="T6" fmla="*/ 3 w 5"/>
                  <a:gd name="T7" fmla="*/ 0 h 11"/>
                  <a:gd name="T8" fmla="*/ 0 w 5"/>
                  <a:gd name="T9" fmla="*/ 3 h 11"/>
                  <a:gd name="T10" fmla="*/ 0 w 5"/>
                  <a:gd name="T11" fmla="*/ 9 h 11"/>
                  <a:gd name="T12" fmla="*/ 3 w 5"/>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3" y="11"/>
                    </a:moveTo>
                    <a:cubicBezTo>
                      <a:pt x="4" y="11"/>
                      <a:pt x="5" y="10"/>
                      <a:pt x="5" y="9"/>
                    </a:cubicBezTo>
                    <a:cubicBezTo>
                      <a:pt x="5" y="3"/>
                      <a:pt x="5" y="3"/>
                      <a:pt x="5" y="3"/>
                    </a:cubicBezTo>
                    <a:cubicBezTo>
                      <a:pt x="5" y="1"/>
                      <a:pt x="4" y="0"/>
                      <a:pt x="3" y="0"/>
                    </a:cubicBezTo>
                    <a:cubicBezTo>
                      <a:pt x="1" y="0"/>
                      <a:pt x="0" y="1"/>
                      <a:pt x="0" y="3"/>
                    </a:cubicBezTo>
                    <a:cubicBezTo>
                      <a:pt x="0" y="9"/>
                      <a:pt x="0" y="9"/>
                      <a:pt x="0" y="9"/>
                    </a:cubicBezTo>
                    <a:cubicBezTo>
                      <a:pt x="0" y="10"/>
                      <a:pt x="1" y="11"/>
                      <a:pt x="3" y="1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2" name="Freeform 283">
                <a:extLst>
                  <a:ext uri="{FF2B5EF4-FFF2-40B4-BE49-F238E27FC236}">
                    <a16:creationId xmlns:a16="http://schemas.microsoft.com/office/drawing/2014/main" id="{82D45315-9055-4433-A3ED-AD94DB0F9393}"/>
                  </a:ext>
                </a:extLst>
              </p:cNvPr>
              <p:cNvSpPr>
                <a:spLocks/>
              </p:cNvSpPr>
              <p:nvPr userDrawn="1"/>
            </p:nvSpPr>
            <p:spPr bwMode="auto">
              <a:xfrm>
                <a:off x="262" y="2290"/>
                <a:ext cx="9" cy="10"/>
              </a:xfrm>
              <a:custGeom>
                <a:avLst/>
                <a:gdLst>
                  <a:gd name="T0" fmla="*/ 4 w 9"/>
                  <a:gd name="T1" fmla="*/ 9 h 10"/>
                  <a:gd name="T2" fmla="*/ 6 w 9"/>
                  <a:gd name="T3" fmla="*/ 10 h 10"/>
                  <a:gd name="T4" fmla="*/ 8 w 9"/>
                  <a:gd name="T5" fmla="*/ 10 h 10"/>
                  <a:gd name="T6" fmla="*/ 9 w 9"/>
                  <a:gd name="T7" fmla="*/ 7 h 10"/>
                  <a:gd name="T8" fmla="*/ 6 w 9"/>
                  <a:gd name="T9" fmla="*/ 1 h 10"/>
                  <a:gd name="T10" fmla="*/ 2 w 9"/>
                  <a:gd name="T11" fmla="*/ 0 h 10"/>
                  <a:gd name="T12" fmla="*/ 1 w 9"/>
                  <a:gd name="T13" fmla="*/ 4 h 10"/>
                  <a:gd name="T14" fmla="*/ 4 w 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4" y="9"/>
                    </a:moveTo>
                    <a:cubicBezTo>
                      <a:pt x="5" y="10"/>
                      <a:pt x="5" y="10"/>
                      <a:pt x="6" y="10"/>
                    </a:cubicBezTo>
                    <a:cubicBezTo>
                      <a:pt x="7" y="10"/>
                      <a:pt x="7" y="10"/>
                      <a:pt x="8" y="10"/>
                    </a:cubicBezTo>
                    <a:cubicBezTo>
                      <a:pt x="9" y="9"/>
                      <a:pt x="9" y="8"/>
                      <a:pt x="9" y="7"/>
                    </a:cubicBezTo>
                    <a:cubicBezTo>
                      <a:pt x="6" y="1"/>
                      <a:pt x="6" y="1"/>
                      <a:pt x="6" y="1"/>
                    </a:cubicBezTo>
                    <a:cubicBezTo>
                      <a:pt x="5" y="0"/>
                      <a:pt x="3" y="0"/>
                      <a:pt x="2" y="0"/>
                    </a:cubicBezTo>
                    <a:cubicBezTo>
                      <a:pt x="1" y="1"/>
                      <a:pt x="0" y="3"/>
                      <a:pt x="1" y="4"/>
                    </a:cubicBezTo>
                    <a:lnTo>
                      <a:pt x="4" y="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3" name="Freeform 284">
                <a:extLst>
                  <a:ext uri="{FF2B5EF4-FFF2-40B4-BE49-F238E27FC236}">
                    <a16:creationId xmlns:a16="http://schemas.microsoft.com/office/drawing/2014/main" id="{540F96DB-AF51-42FE-8506-CF624A26A5A7}"/>
                  </a:ext>
                </a:extLst>
              </p:cNvPr>
              <p:cNvSpPr>
                <a:spLocks/>
              </p:cNvSpPr>
              <p:nvPr userDrawn="1"/>
            </p:nvSpPr>
            <p:spPr bwMode="auto">
              <a:xfrm>
                <a:off x="242" y="2309"/>
                <a:ext cx="12" cy="10"/>
              </a:xfrm>
              <a:custGeom>
                <a:avLst/>
                <a:gdLst>
                  <a:gd name="T0" fmla="*/ 9 w 11"/>
                  <a:gd name="T1" fmla="*/ 4 h 9"/>
                  <a:gd name="T2" fmla="*/ 4 w 11"/>
                  <a:gd name="T3" fmla="*/ 1 h 9"/>
                  <a:gd name="T4" fmla="*/ 0 w 11"/>
                  <a:gd name="T5" fmla="*/ 2 h 9"/>
                  <a:gd name="T6" fmla="*/ 1 w 11"/>
                  <a:gd name="T7" fmla="*/ 6 h 9"/>
                  <a:gd name="T8" fmla="*/ 7 w 11"/>
                  <a:gd name="T9" fmla="*/ 9 h 9"/>
                  <a:gd name="T10" fmla="*/ 8 w 11"/>
                  <a:gd name="T11" fmla="*/ 9 h 9"/>
                  <a:gd name="T12" fmla="*/ 10 w 11"/>
                  <a:gd name="T13" fmla="*/ 8 h 9"/>
                  <a:gd name="T14" fmla="*/ 9 w 11"/>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9" y="4"/>
                    </a:moveTo>
                    <a:cubicBezTo>
                      <a:pt x="4" y="1"/>
                      <a:pt x="4" y="1"/>
                      <a:pt x="4" y="1"/>
                    </a:cubicBezTo>
                    <a:cubicBezTo>
                      <a:pt x="3" y="0"/>
                      <a:pt x="1" y="1"/>
                      <a:pt x="0" y="2"/>
                    </a:cubicBezTo>
                    <a:cubicBezTo>
                      <a:pt x="0" y="3"/>
                      <a:pt x="0" y="5"/>
                      <a:pt x="1" y="6"/>
                    </a:cubicBezTo>
                    <a:cubicBezTo>
                      <a:pt x="7" y="9"/>
                      <a:pt x="7" y="9"/>
                      <a:pt x="7" y="9"/>
                    </a:cubicBezTo>
                    <a:cubicBezTo>
                      <a:pt x="7" y="9"/>
                      <a:pt x="7" y="9"/>
                      <a:pt x="8" y="9"/>
                    </a:cubicBezTo>
                    <a:cubicBezTo>
                      <a:pt x="9" y="9"/>
                      <a:pt x="10" y="8"/>
                      <a:pt x="10" y="8"/>
                    </a:cubicBezTo>
                    <a:cubicBezTo>
                      <a:pt x="11" y="6"/>
                      <a:pt x="10" y="5"/>
                      <a:pt x="9"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4" name="Freeform 285">
                <a:extLst>
                  <a:ext uri="{FF2B5EF4-FFF2-40B4-BE49-F238E27FC236}">
                    <a16:creationId xmlns:a16="http://schemas.microsoft.com/office/drawing/2014/main" id="{71BFE50B-AB3A-479B-8583-5DE0B69A40ED}"/>
                  </a:ext>
                </a:extLst>
              </p:cNvPr>
              <p:cNvSpPr>
                <a:spLocks/>
              </p:cNvSpPr>
              <p:nvPr userDrawn="1"/>
            </p:nvSpPr>
            <p:spPr bwMode="auto">
              <a:xfrm>
                <a:off x="235" y="2337"/>
                <a:ext cx="12" cy="5"/>
              </a:xfrm>
              <a:custGeom>
                <a:avLst/>
                <a:gdLst>
                  <a:gd name="T0" fmla="*/ 9 w 11"/>
                  <a:gd name="T1" fmla="*/ 0 h 5"/>
                  <a:gd name="T2" fmla="*/ 3 w 11"/>
                  <a:gd name="T3" fmla="*/ 0 h 5"/>
                  <a:gd name="T4" fmla="*/ 0 w 11"/>
                  <a:gd name="T5" fmla="*/ 3 h 5"/>
                  <a:gd name="T6" fmla="*/ 3 w 11"/>
                  <a:gd name="T7" fmla="*/ 5 h 5"/>
                  <a:gd name="T8" fmla="*/ 9 w 11"/>
                  <a:gd name="T9" fmla="*/ 5 h 5"/>
                  <a:gd name="T10" fmla="*/ 11 w 11"/>
                  <a:gd name="T11" fmla="*/ 3 h 5"/>
                  <a:gd name="T12" fmla="*/ 9 w 1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9" y="0"/>
                    </a:moveTo>
                    <a:cubicBezTo>
                      <a:pt x="3" y="0"/>
                      <a:pt x="3" y="0"/>
                      <a:pt x="3" y="0"/>
                    </a:cubicBezTo>
                    <a:cubicBezTo>
                      <a:pt x="1" y="0"/>
                      <a:pt x="0" y="1"/>
                      <a:pt x="0" y="3"/>
                    </a:cubicBezTo>
                    <a:cubicBezTo>
                      <a:pt x="0" y="4"/>
                      <a:pt x="1" y="5"/>
                      <a:pt x="3" y="5"/>
                    </a:cubicBezTo>
                    <a:cubicBezTo>
                      <a:pt x="9" y="5"/>
                      <a:pt x="9" y="5"/>
                      <a:pt x="9" y="5"/>
                    </a:cubicBezTo>
                    <a:cubicBezTo>
                      <a:pt x="10" y="5"/>
                      <a:pt x="11" y="4"/>
                      <a:pt x="11" y="3"/>
                    </a:cubicBezTo>
                    <a:cubicBezTo>
                      <a:pt x="11" y="1"/>
                      <a:pt x="10" y="0"/>
                      <a:pt x="9"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5" name="Freeform 286">
                <a:extLst>
                  <a:ext uri="{FF2B5EF4-FFF2-40B4-BE49-F238E27FC236}">
                    <a16:creationId xmlns:a16="http://schemas.microsoft.com/office/drawing/2014/main" id="{2C542B46-C1E7-4F59-AC01-A590AD18F14A}"/>
                  </a:ext>
                </a:extLst>
              </p:cNvPr>
              <p:cNvSpPr>
                <a:spLocks/>
              </p:cNvSpPr>
              <p:nvPr userDrawn="1"/>
            </p:nvSpPr>
            <p:spPr bwMode="auto">
              <a:xfrm>
                <a:off x="338" y="2337"/>
                <a:ext cx="13" cy="5"/>
              </a:xfrm>
              <a:custGeom>
                <a:avLst/>
                <a:gdLst>
                  <a:gd name="T0" fmla="*/ 9 w 12"/>
                  <a:gd name="T1" fmla="*/ 0 h 5"/>
                  <a:gd name="T2" fmla="*/ 3 w 12"/>
                  <a:gd name="T3" fmla="*/ 0 h 5"/>
                  <a:gd name="T4" fmla="*/ 0 w 12"/>
                  <a:gd name="T5" fmla="*/ 3 h 5"/>
                  <a:gd name="T6" fmla="*/ 3 w 12"/>
                  <a:gd name="T7" fmla="*/ 5 h 5"/>
                  <a:gd name="T8" fmla="*/ 9 w 12"/>
                  <a:gd name="T9" fmla="*/ 5 h 5"/>
                  <a:gd name="T10" fmla="*/ 12 w 12"/>
                  <a:gd name="T11" fmla="*/ 3 h 5"/>
                  <a:gd name="T12" fmla="*/ 9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9" y="0"/>
                    </a:moveTo>
                    <a:cubicBezTo>
                      <a:pt x="3" y="0"/>
                      <a:pt x="3" y="0"/>
                      <a:pt x="3" y="0"/>
                    </a:cubicBezTo>
                    <a:cubicBezTo>
                      <a:pt x="2" y="0"/>
                      <a:pt x="0" y="1"/>
                      <a:pt x="0" y="3"/>
                    </a:cubicBezTo>
                    <a:cubicBezTo>
                      <a:pt x="0" y="4"/>
                      <a:pt x="2" y="5"/>
                      <a:pt x="3" y="5"/>
                    </a:cubicBezTo>
                    <a:cubicBezTo>
                      <a:pt x="9" y="5"/>
                      <a:pt x="9" y="5"/>
                      <a:pt x="9" y="5"/>
                    </a:cubicBezTo>
                    <a:cubicBezTo>
                      <a:pt x="10" y="5"/>
                      <a:pt x="12" y="4"/>
                      <a:pt x="12" y="3"/>
                    </a:cubicBezTo>
                    <a:cubicBezTo>
                      <a:pt x="12" y="1"/>
                      <a:pt x="10" y="0"/>
                      <a:pt x="9"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6" name="Freeform 287">
                <a:extLst>
                  <a:ext uri="{FF2B5EF4-FFF2-40B4-BE49-F238E27FC236}">
                    <a16:creationId xmlns:a16="http://schemas.microsoft.com/office/drawing/2014/main" id="{5114FA03-911F-40CA-BB33-B63C12AEFA34}"/>
                  </a:ext>
                </a:extLst>
              </p:cNvPr>
              <p:cNvSpPr>
                <a:spLocks/>
              </p:cNvSpPr>
              <p:nvPr userDrawn="1"/>
            </p:nvSpPr>
            <p:spPr bwMode="auto">
              <a:xfrm>
                <a:off x="331" y="2309"/>
                <a:ext cx="12" cy="10"/>
              </a:xfrm>
              <a:custGeom>
                <a:avLst/>
                <a:gdLst>
                  <a:gd name="T0" fmla="*/ 10 w 11"/>
                  <a:gd name="T1" fmla="*/ 2 h 9"/>
                  <a:gd name="T2" fmla="*/ 7 w 11"/>
                  <a:gd name="T3" fmla="*/ 1 h 9"/>
                  <a:gd name="T4" fmla="*/ 2 w 11"/>
                  <a:gd name="T5" fmla="*/ 4 h 9"/>
                  <a:gd name="T6" fmla="*/ 1 w 11"/>
                  <a:gd name="T7" fmla="*/ 8 h 9"/>
                  <a:gd name="T8" fmla="*/ 3 w 11"/>
                  <a:gd name="T9" fmla="*/ 9 h 9"/>
                  <a:gd name="T10" fmla="*/ 4 w 11"/>
                  <a:gd name="T11" fmla="*/ 9 h 9"/>
                  <a:gd name="T12" fmla="*/ 9 w 11"/>
                  <a:gd name="T13" fmla="*/ 6 h 9"/>
                  <a:gd name="T14" fmla="*/ 10 w 11"/>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10" y="2"/>
                    </a:moveTo>
                    <a:cubicBezTo>
                      <a:pt x="10" y="1"/>
                      <a:pt x="8" y="0"/>
                      <a:pt x="7" y="1"/>
                    </a:cubicBezTo>
                    <a:cubicBezTo>
                      <a:pt x="2" y="4"/>
                      <a:pt x="2" y="4"/>
                      <a:pt x="2" y="4"/>
                    </a:cubicBezTo>
                    <a:cubicBezTo>
                      <a:pt x="0" y="5"/>
                      <a:pt x="0" y="6"/>
                      <a:pt x="1" y="8"/>
                    </a:cubicBezTo>
                    <a:cubicBezTo>
                      <a:pt x="1" y="8"/>
                      <a:pt x="2" y="9"/>
                      <a:pt x="3" y="9"/>
                    </a:cubicBezTo>
                    <a:cubicBezTo>
                      <a:pt x="3" y="9"/>
                      <a:pt x="4" y="9"/>
                      <a:pt x="4" y="9"/>
                    </a:cubicBezTo>
                    <a:cubicBezTo>
                      <a:pt x="9" y="6"/>
                      <a:pt x="9" y="6"/>
                      <a:pt x="9" y="6"/>
                    </a:cubicBezTo>
                    <a:cubicBezTo>
                      <a:pt x="11" y="5"/>
                      <a:pt x="11" y="3"/>
                      <a:pt x="10" y="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7" name="Freeform 288">
                <a:extLst>
                  <a:ext uri="{FF2B5EF4-FFF2-40B4-BE49-F238E27FC236}">
                    <a16:creationId xmlns:a16="http://schemas.microsoft.com/office/drawing/2014/main" id="{D052D345-F9A2-4889-B3F7-8500A775217F}"/>
                  </a:ext>
                </a:extLst>
              </p:cNvPr>
              <p:cNvSpPr>
                <a:spLocks/>
              </p:cNvSpPr>
              <p:nvPr userDrawn="1"/>
            </p:nvSpPr>
            <p:spPr bwMode="auto">
              <a:xfrm>
                <a:off x="314" y="2290"/>
                <a:ext cx="9" cy="10"/>
              </a:xfrm>
              <a:custGeom>
                <a:avLst/>
                <a:gdLst>
                  <a:gd name="T0" fmla="*/ 1 w 8"/>
                  <a:gd name="T1" fmla="*/ 10 h 10"/>
                  <a:gd name="T2" fmla="*/ 2 w 8"/>
                  <a:gd name="T3" fmla="*/ 10 h 10"/>
                  <a:gd name="T4" fmla="*/ 5 w 8"/>
                  <a:gd name="T5" fmla="*/ 9 h 10"/>
                  <a:gd name="T6" fmla="*/ 8 w 8"/>
                  <a:gd name="T7" fmla="*/ 4 h 10"/>
                  <a:gd name="T8" fmla="*/ 7 w 8"/>
                  <a:gd name="T9" fmla="*/ 0 h 10"/>
                  <a:gd name="T10" fmla="*/ 3 w 8"/>
                  <a:gd name="T11" fmla="*/ 1 h 10"/>
                  <a:gd name="T12" fmla="*/ 0 w 8"/>
                  <a:gd name="T13" fmla="*/ 7 h 10"/>
                  <a:gd name="T14" fmla="*/ 1 w 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10"/>
                    </a:moveTo>
                    <a:cubicBezTo>
                      <a:pt x="2" y="10"/>
                      <a:pt x="2" y="10"/>
                      <a:pt x="2" y="10"/>
                    </a:cubicBezTo>
                    <a:cubicBezTo>
                      <a:pt x="3" y="10"/>
                      <a:pt x="4" y="10"/>
                      <a:pt x="5" y="9"/>
                    </a:cubicBezTo>
                    <a:cubicBezTo>
                      <a:pt x="8" y="4"/>
                      <a:pt x="8" y="4"/>
                      <a:pt x="8" y="4"/>
                    </a:cubicBezTo>
                    <a:cubicBezTo>
                      <a:pt x="8" y="3"/>
                      <a:pt x="8" y="1"/>
                      <a:pt x="7" y="0"/>
                    </a:cubicBezTo>
                    <a:cubicBezTo>
                      <a:pt x="5" y="0"/>
                      <a:pt x="4" y="0"/>
                      <a:pt x="3" y="1"/>
                    </a:cubicBezTo>
                    <a:cubicBezTo>
                      <a:pt x="0" y="7"/>
                      <a:pt x="0" y="7"/>
                      <a:pt x="0" y="7"/>
                    </a:cubicBezTo>
                    <a:cubicBezTo>
                      <a:pt x="0" y="8"/>
                      <a:pt x="0" y="9"/>
                      <a:pt x="1" y="1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8" name="Freeform 289">
                <a:extLst>
                  <a:ext uri="{FF2B5EF4-FFF2-40B4-BE49-F238E27FC236}">
                    <a16:creationId xmlns:a16="http://schemas.microsoft.com/office/drawing/2014/main" id="{175F750B-2246-42CD-85F9-38612D1CF24F}"/>
                  </a:ext>
                </a:extLst>
              </p:cNvPr>
              <p:cNvSpPr>
                <a:spLocks noEditPoints="1"/>
              </p:cNvSpPr>
              <p:nvPr userDrawn="1"/>
            </p:nvSpPr>
            <p:spPr bwMode="auto">
              <a:xfrm>
                <a:off x="1628" y="2538"/>
                <a:ext cx="191" cy="173"/>
              </a:xfrm>
              <a:custGeom>
                <a:avLst/>
                <a:gdLst>
                  <a:gd name="T0" fmla="*/ 0 w 178"/>
                  <a:gd name="T1" fmla="*/ 7 h 161"/>
                  <a:gd name="T2" fmla="*/ 9 w 178"/>
                  <a:gd name="T3" fmla="*/ 31 h 161"/>
                  <a:gd name="T4" fmla="*/ 9 w 178"/>
                  <a:gd name="T5" fmla="*/ 152 h 161"/>
                  <a:gd name="T6" fmla="*/ 108 w 178"/>
                  <a:gd name="T7" fmla="*/ 161 h 161"/>
                  <a:gd name="T8" fmla="*/ 169 w 178"/>
                  <a:gd name="T9" fmla="*/ 44 h 161"/>
                  <a:gd name="T10" fmla="*/ 170 w 178"/>
                  <a:gd name="T11" fmla="*/ 31 h 161"/>
                  <a:gd name="T12" fmla="*/ 170 w 178"/>
                  <a:gd name="T13" fmla="*/ 0 h 161"/>
                  <a:gd name="T14" fmla="*/ 66 w 178"/>
                  <a:gd name="T15" fmla="*/ 88 h 161"/>
                  <a:gd name="T16" fmla="*/ 16 w 178"/>
                  <a:gd name="T17" fmla="*/ 64 h 161"/>
                  <a:gd name="T18" fmla="*/ 19 w 178"/>
                  <a:gd name="T19" fmla="*/ 65 h 161"/>
                  <a:gd name="T20" fmla="*/ 23 w 178"/>
                  <a:gd name="T21" fmla="*/ 66 h 161"/>
                  <a:gd name="T22" fmla="*/ 27 w 178"/>
                  <a:gd name="T23" fmla="*/ 66 h 161"/>
                  <a:gd name="T24" fmla="*/ 51 w 178"/>
                  <a:gd name="T25" fmla="*/ 66 h 161"/>
                  <a:gd name="T26" fmla="*/ 74 w 178"/>
                  <a:gd name="T27" fmla="*/ 66 h 161"/>
                  <a:gd name="T28" fmla="*/ 89 w 178"/>
                  <a:gd name="T29" fmla="*/ 61 h 161"/>
                  <a:gd name="T30" fmla="*/ 103 w 178"/>
                  <a:gd name="T31" fmla="*/ 66 h 161"/>
                  <a:gd name="T32" fmla="*/ 127 w 178"/>
                  <a:gd name="T33" fmla="*/ 66 h 161"/>
                  <a:gd name="T34" fmla="*/ 150 w 178"/>
                  <a:gd name="T35" fmla="*/ 66 h 161"/>
                  <a:gd name="T36" fmla="*/ 155 w 178"/>
                  <a:gd name="T37" fmla="*/ 66 h 161"/>
                  <a:gd name="T38" fmla="*/ 159 w 178"/>
                  <a:gd name="T39" fmla="*/ 65 h 161"/>
                  <a:gd name="T40" fmla="*/ 161 w 178"/>
                  <a:gd name="T41" fmla="*/ 63 h 161"/>
                  <a:gd name="T42" fmla="*/ 112 w 178"/>
                  <a:gd name="T43" fmla="*/ 88 h 161"/>
                  <a:gd name="T44" fmla="*/ 161 w 178"/>
                  <a:gd name="T45" fmla="*/ 50 h 161"/>
                  <a:gd name="T46" fmla="*/ 149 w 178"/>
                  <a:gd name="T47" fmla="*/ 58 h 161"/>
                  <a:gd name="T48" fmla="*/ 161 w 178"/>
                  <a:gd name="T49" fmla="*/ 32 h 161"/>
                  <a:gd name="T50" fmla="*/ 130 w 178"/>
                  <a:gd name="T51" fmla="*/ 58 h 161"/>
                  <a:gd name="T52" fmla="*/ 118 w 178"/>
                  <a:gd name="T53" fmla="*/ 50 h 161"/>
                  <a:gd name="T54" fmla="*/ 136 w 178"/>
                  <a:gd name="T55" fmla="*/ 50 h 161"/>
                  <a:gd name="T56" fmla="*/ 101 w 178"/>
                  <a:gd name="T57" fmla="*/ 59 h 161"/>
                  <a:gd name="T58" fmla="*/ 92 w 178"/>
                  <a:gd name="T59" fmla="*/ 32 h 161"/>
                  <a:gd name="T60" fmla="*/ 85 w 178"/>
                  <a:gd name="T61" fmla="*/ 50 h 161"/>
                  <a:gd name="T62" fmla="*/ 73 w 178"/>
                  <a:gd name="T63" fmla="*/ 58 h 161"/>
                  <a:gd name="T64" fmla="*/ 85 w 178"/>
                  <a:gd name="T65" fmla="*/ 32 h 161"/>
                  <a:gd name="T66" fmla="*/ 54 w 178"/>
                  <a:gd name="T67" fmla="*/ 58 h 161"/>
                  <a:gd name="T68" fmla="*/ 42 w 178"/>
                  <a:gd name="T69" fmla="*/ 50 h 161"/>
                  <a:gd name="T70" fmla="*/ 60 w 178"/>
                  <a:gd name="T71" fmla="*/ 50 h 161"/>
                  <a:gd name="T72" fmla="*/ 25 w 178"/>
                  <a:gd name="T73" fmla="*/ 59 h 161"/>
                  <a:gd name="T74" fmla="*/ 16 w 178"/>
                  <a:gd name="T75" fmla="*/ 32 h 161"/>
                  <a:gd name="T76" fmla="*/ 16 w 178"/>
                  <a:gd name="T77" fmla="*/ 152 h 161"/>
                  <a:gd name="T78" fmla="*/ 66 w 178"/>
                  <a:gd name="T79" fmla="*/ 154 h 161"/>
                  <a:gd name="T80" fmla="*/ 74 w 178"/>
                  <a:gd name="T81" fmla="*/ 154 h 161"/>
                  <a:gd name="T82" fmla="*/ 104 w 178"/>
                  <a:gd name="T83" fmla="*/ 88 h 161"/>
                  <a:gd name="T84" fmla="*/ 74 w 178"/>
                  <a:gd name="T85" fmla="*/ 154 h 161"/>
                  <a:gd name="T86" fmla="*/ 112 w 178"/>
                  <a:gd name="T87" fmla="*/ 131 h 161"/>
                  <a:gd name="T88" fmla="*/ 159 w 178"/>
                  <a:gd name="T89" fmla="*/ 154 h 161"/>
                  <a:gd name="T90" fmla="*/ 8 w 178"/>
                  <a:gd name="T91" fmla="*/ 24 h 161"/>
                  <a:gd name="T92" fmla="*/ 170 w 178"/>
                  <a:gd name="T93" fmla="*/ 2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61">
                    <a:moveTo>
                      <a:pt x="170" y="0"/>
                    </a:moveTo>
                    <a:cubicBezTo>
                      <a:pt x="8" y="0"/>
                      <a:pt x="8" y="0"/>
                      <a:pt x="8" y="0"/>
                    </a:cubicBezTo>
                    <a:cubicBezTo>
                      <a:pt x="3" y="0"/>
                      <a:pt x="0" y="3"/>
                      <a:pt x="0" y="7"/>
                    </a:cubicBezTo>
                    <a:cubicBezTo>
                      <a:pt x="0" y="24"/>
                      <a:pt x="0" y="24"/>
                      <a:pt x="0" y="24"/>
                    </a:cubicBezTo>
                    <a:cubicBezTo>
                      <a:pt x="0" y="28"/>
                      <a:pt x="3" y="31"/>
                      <a:pt x="8" y="31"/>
                    </a:cubicBezTo>
                    <a:cubicBezTo>
                      <a:pt x="9" y="31"/>
                      <a:pt x="9" y="31"/>
                      <a:pt x="9" y="31"/>
                    </a:cubicBezTo>
                    <a:cubicBezTo>
                      <a:pt x="9" y="50"/>
                      <a:pt x="9" y="50"/>
                      <a:pt x="9" y="50"/>
                    </a:cubicBezTo>
                    <a:cubicBezTo>
                      <a:pt x="9" y="50"/>
                      <a:pt x="9" y="50"/>
                      <a:pt x="9" y="50"/>
                    </a:cubicBezTo>
                    <a:cubicBezTo>
                      <a:pt x="9" y="152"/>
                      <a:pt x="9" y="152"/>
                      <a:pt x="9" y="152"/>
                    </a:cubicBezTo>
                    <a:cubicBezTo>
                      <a:pt x="9" y="157"/>
                      <a:pt x="13" y="161"/>
                      <a:pt x="19" y="161"/>
                    </a:cubicBezTo>
                    <a:cubicBezTo>
                      <a:pt x="70" y="161"/>
                      <a:pt x="70" y="161"/>
                      <a:pt x="70" y="161"/>
                    </a:cubicBezTo>
                    <a:cubicBezTo>
                      <a:pt x="108" y="161"/>
                      <a:pt x="108" y="161"/>
                      <a:pt x="108" y="161"/>
                    </a:cubicBezTo>
                    <a:cubicBezTo>
                      <a:pt x="159" y="161"/>
                      <a:pt x="159" y="161"/>
                      <a:pt x="159" y="161"/>
                    </a:cubicBezTo>
                    <a:cubicBezTo>
                      <a:pt x="165" y="161"/>
                      <a:pt x="169" y="157"/>
                      <a:pt x="169" y="152"/>
                    </a:cubicBezTo>
                    <a:cubicBezTo>
                      <a:pt x="169" y="44"/>
                      <a:pt x="169" y="44"/>
                      <a:pt x="169" y="44"/>
                    </a:cubicBezTo>
                    <a:cubicBezTo>
                      <a:pt x="169" y="43"/>
                      <a:pt x="169" y="42"/>
                      <a:pt x="168" y="41"/>
                    </a:cubicBezTo>
                    <a:cubicBezTo>
                      <a:pt x="168" y="31"/>
                      <a:pt x="168" y="31"/>
                      <a:pt x="168" y="31"/>
                    </a:cubicBezTo>
                    <a:cubicBezTo>
                      <a:pt x="170" y="31"/>
                      <a:pt x="170" y="31"/>
                      <a:pt x="170" y="31"/>
                    </a:cubicBezTo>
                    <a:cubicBezTo>
                      <a:pt x="174" y="31"/>
                      <a:pt x="178" y="28"/>
                      <a:pt x="178" y="24"/>
                    </a:cubicBezTo>
                    <a:cubicBezTo>
                      <a:pt x="178" y="7"/>
                      <a:pt x="178" y="7"/>
                      <a:pt x="178" y="7"/>
                    </a:cubicBezTo>
                    <a:cubicBezTo>
                      <a:pt x="178" y="3"/>
                      <a:pt x="174" y="0"/>
                      <a:pt x="170" y="0"/>
                    </a:cubicBezTo>
                    <a:close/>
                    <a:moveTo>
                      <a:pt x="104" y="81"/>
                    </a:moveTo>
                    <a:cubicBezTo>
                      <a:pt x="74" y="81"/>
                      <a:pt x="74" y="81"/>
                      <a:pt x="74" y="81"/>
                    </a:cubicBezTo>
                    <a:cubicBezTo>
                      <a:pt x="70" y="81"/>
                      <a:pt x="66" y="84"/>
                      <a:pt x="66" y="88"/>
                    </a:cubicBezTo>
                    <a:cubicBezTo>
                      <a:pt x="66" y="121"/>
                      <a:pt x="66" y="121"/>
                      <a:pt x="66" y="121"/>
                    </a:cubicBezTo>
                    <a:cubicBezTo>
                      <a:pt x="16" y="121"/>
                      <a:pt x="16" y="121"/>
                      <a:pt x="16" y="121"/>
                    </a:cubicBezTo>
                    <a:cubicBezTo>
                      <a:pt x="16" y="64"/>
                      <a:pt x="16" y="64"/>
                      <a:pt x="16" y="64"/>
                    </a:cubicBezTo>
                    <a:cubicBezTo>
                      <a:pt x="16" y="64"/>
                      <a:pt x="17" y="64"/>
                      <a:pt x="17" y="64"/>
                    </a:cubicBezTo>
                    <a:cubicBezTo>
                      <a:pt x="17" y="64"/>
                      <a:pt x="18" y="64"/>
                      <a:pt x="18" y="65"/>
                    </a:cubicBezTo>
                    <a:cubicBezTo>
                      <a:pt x="18" y="65"/>
                      <a:pt x="18" y="65"/>
                      <a:pt x="19" y="65"/>
                    </a:cubicBezTo>
                    <a:cubicBezTo>
                      <a:pt x="19" y="65"/>
                      <a:pt x="20" y="65"/>
                      <a:pt x="21" y="66"/>
                    </a:cubicBezTo>
                    <a:cubicBezTo>
                      <a:pt x="21" y="66"/>
                      <a:pt x="21" y="66"/>
                      <a:pt x="21" y="66"/>
                    </a:cubicBezTo>
                    <a:cubicBezTo>
                      <a:pt x="21" y="66"/>
                      <a:pt x="22" y="66"/>
                      <a:pt x="23" y="66"/>
                    </a:cubicBezTo>
                    <a:cubicBezTo>
                      <a:pt x="23" y="66"/>
                      <a:pt x="23" y="66"/>
                      <a:pt x="23" y="66"/>
                    </a:cubicBezTo>
                    <a:cubicBezTo>
                      <a:pt x="24" y="66"/>
                      <a:pt x="25" y="66"/>
                      <a:pt x="25" y="66"/>
                    </a:cubicBezTo>
                    <a:cubicBezTo>
                      <a:pt x="26" y="66"/>
                      <a:pt x="27" y="66"/>
                      <a:pt x="27" y="66"/>
                    </a:cubicBezTo>
                    <a:cubicBezTo>
                      <a:pt x="32" y="66"/>
                      <a:pt x="35" y="64"/>
                      <a:pt x="38" y="61"/>
                    </a:cubicBezTo>
                    <a:cubicBezTo>
                      <a:pt x="41" y="64"/>
                      <a:pt x="44" y="66"/>
                      <a:pt x="49" y="66"/>
                    </a:cubicBezTo>
                    <a:cubicBezTo>
                      <a:pt x="49" y="66"/>
                      <a:pt x="50" y="66"/>
                      <a:pt x="51" y="66"/>
                    </a:cubicBezTo>
                    <a:cubicBezTo>
                      <a:pt x="51" y="66"/>
                      <a:pt x="52" y="66"/>
                      <a:pt x="53" y="66"/>
                    </a:cubicBezTo>
                    <a:cubicBezTo>
                      <a:pt x="57" y="66"/>
                      <a:pt x="61" y="64"/>
                      <a:pt x="63" y="61"/>
                    </a:cubicBezTo>
                    <a:cubicBezTo>
                      <a:pt x="66" y="64"/>
                      <a:pt x="70" y="66"/>
                      <a:pt x="74" y="66"/>
                    </a:cubicBezTo>
                    <a:cubicBezTo>
                      <a:pt x="75" y="66"/>
                      <a:pt x="75" y="66"/>
                      <a:pt x="76" y="66"/>
                    </a:cubicBezTo>
                    <a:cubicBezTo>
                      <a:pt x="77" y="66"/>
                      <a:pt x="77" y="66"/>
                      <a:pt x="78" y="66"/>
                    </a:cubicBezTo>
                    <a:cubicBezTo>
                      <a:pt x="82" y="66"/>
                      <a:pt x="86" y="64"/>
                      <a:pt x="89" y="61"/>
                    </a:cubicBezTo>
                    <a:cubicBezTo>
                      <a:pt x="91" y="64"/>
                      <a:pt x="95" y="66"/>
                      <a:pt x="99" y="66"/>
                    </a:cubicBezTo>
                    <a:cubicBezTo>
                      <a:pt x="100" y="66"/>
                      <a:pt x="101" y="66"/>
                      <a:pt x="101" y="66"/>
                    </a:cubicBezTo>
                    <a:cubicBezTo>
                      <a:pt x="102" y="66"/>
                      <a:pt x="103" y="66"/>
                      <a:pt x="103" y="66"/>
                    </a:cubicBezTo>
                    <a:cubicBezTo>
                      <a:pt x="108" y="66"/>
                      <a:pt x="111" y="64"/>
                      <a:pt x="114" y="61"/>
                    </a:cubicBezTo>
                    <a:cubicBezTo>
                      <a:pt x="117" y="64"/>
                      <a:pt x="120" y="66"/>
                      <a:pt x="125" y="66"/>
                    </a:cubicBezTo>
                    <a:cubicBezTo>
                      <a:pt x="125" y="66"/>
                      <a:pt x="126" y="66"/>
                      <a:pt x="127" y="66"/>
                    </a:cubicBezTo>
                    <a:cubicBezTo>
                      <a:pt x="127" y="66"/>
                      <a:pt x="128" y="66"/>
                      <a:pt x="129" y="66"/>
                    </a:cubicBezTo>
                    <a:cubicBezTo>
                      <a:pt x="133" y="66"/>
                      <a:pt x="137" y="64"/>
                      <a:pt x="139" y="61"/>
                    </a:cubicBezTo>
                    <a:cubicBezTo>
                      <a:pt x="142" y="64"/>
                      <a:pt x="146" y="66"/>
                      <a:pt x="150" y="66"/>
                    </a:cubicBezTo>
                    <a:cubicBezTo>
                      <a:pt x="151" y="66"/>
                      <a:pt x="151" y="66"/>
                      <a:pt x="152" y="66"/>
                    </a:cubicBezTo>
                    <a:cubicBezTo>
                      <a:pt x="153" y="66"/>
                      <a:pt x="154" y="66"/>
                      <a:pt x="154" y="66"/>
                    </a:cubicBezTo>
                    <a:cubicBezTo>
                      <a:pt x="154" y="66"/>
                      <a:pt x="155" y="66"/>
                      <a:pt x="155" y="66"/>
                    </a:cubicBezTo>
                    <a:cubicBezTo>
                      <a:pt x="156" y="66"/>
                      <a:pt x="156" y="66"/>
                      <a:pt x="157" y="66"/>
                    </a:cubicBezTo>
                    <a:cubicBezTo>
                      <a:pt x="157" y="66"/>
                      <a:pt x="157" y="66"/>
                      <a:pt x="157" y="66"/>
                    </a:cubicBezTo>
                    <a:cubicBezTo>
                      <a:pt x="158" y="65"/>
                      <a:pt x="158" y="65"/>
                      <a:pt x="159" y="65"/>
                    </a:cubicBezTo>
                    <a:cubicBezTo>
                      <a:pt x="159" y="65"/>
                      <a:pt x="159" y="65"/>
                      <a:pt x="159" y="65"/>
                    </a:cubicBezTo>
                    <a:cubicBezTo>
                      <a:pt x="160" y="64"/>
                      <a:pt x="161" y="64"/>
                      <a:pt x="161" y="64"/>
                    </a:cubicBezTo>
                    <a:cubicBezTo>
                      <a:pt x="161" y="63"/>
                      <a:pt x="161" y="63"/>
                      <a:pt x="161" y="63"/>
                    </a:cubicBezTo>
                    <a:cubicBezTo>
                      <a:pt x="161" y="124"/>
                      <a:pt x="161" y="124"/>
                      <a:pt x="161" y="124"/>
                    </a:cubicBezTo>
                    <a:cubicBezTo>
                      <a:pt x="112" y="124"/>
                      <a:pt x="112" y="124"/>
                      <a:pt x="112" y="124"/>
                    </a:cubicBezTo>
                    <a:cubicBezTo>
                      <a:pt x="112" y="88"/>
                      <a:pt x="112" y="88"/>
                      <a:pt x="112" y="88"/>
                    </a:cubicBezTo>
                    <a:cubicBezTo>
                      <a:pt x="112" y="84"/>
                      <a:pt x="108" y="81"/>
                      <a:pt x="104" y="81"/>
                    </a:cubicBezTo>
                    <a:close/>
                    <a:moveTo>
                      <a:pt x="161" y="42"/>
                    </a:moveTo>
                    <a:cubicBezTo>
                      <a:pt x="161" y="50"/>
                      <a:pt x="161" y="50"/>
                      <a:pt x="161" y="50"/>
                    </a:cubicBezTo>
                    <a:cubicBezTo>
                      <a:pt x="161" y="54"/>
                      <a:pt x="159" y="57"/>
                      <a:pt x="156" y="58"/>
                    </a:cubicBezTo>
                    <a:cubicBezTo>
                      <a:pt x="154" y="59"/>
                      <a:pt x="153" y="59"/>
                      <a:pt x="152" y="59"/>
                    </a:cubicBezTo>
                    <a:cubicBezTo>
                      <a:pt x="151" y="59"/>
                      <a:pt x="150" y="59"/>
                      <a:pt x="149" y="58"/>
                    </a:cubicBezTo>
                    <a:cubicBezTo>
                      <a:pt x="145" y="57"/>
                      <a:pt x="143" y="54"/>
                      <a:pt x="143" y="50"/>
                    </a:cubicBezTo>
                    <a:cubicBezTo>
                      <a:pt x="143" y="32"/>
                      <a:pt x="143" y="32"/>
                      <a:pt x="143" y="32"/>
                    </a:cubicBezTo>
                    <a:cubicBezTo>
                      <a:pt x="161" y="32"/>
                      <a:pt x="161" y="32"/>
                      <a:pt x="161" y="32"/>
                    </a:cubicBezTo>
                    <a:lnTo>
                      <a:pt x="161" y="42"/>
                    </a:lnTo>
                    <a:close/>
                    <a:moveTo>
                      <a:pt x="136" y="50"/>
                    </a:moveTo>
                    <a:cubicBezTo>
                      <a:pt x="136" y="54"/>
                      <a:pt x="133" y="57"/>
                      <a:pt x="130" y="58"/>
                    </a:cubicBezTo>
                    <a:cubicBezTo>
                      <a:pt x="129" y="59"/>
                      <a:pt x="128" y="59"/>
                      <a:pt x="127" y="59"/>
                    </a:cubicBezTo>
                    <a:cubicBezTo>
                      <a:pt x="125" y="59"/>
                      <a:pt x="124" y="59"/>
                      <a:pt x="123" y="58"/>
                    </a:cubicBezTo>
                    <a:cubicBezTo>
                      <a:pt x="120" y="57"/>
                      <a:pt x="118" y="54"/>
                      <a:pt x="118" y="50"/>
                    </a:cubicBezTo>
                    <a:cubicBezTo>
                      <a:pt x="118" y="32"/>
                      <a:pt x="118" y="32"/>
                      <a:pt x="118" y="32"/>
                    </a:cubicBezTo>
                    <a:cubicBezTo>
                      <a:pt x="136" y="32"/>
                      <a:pt x="136" y="32"/>
                      <a:pt x="136" y="32"/>
                    </a:cubicBezTo>
                    <a:lnTo>
                      <a:pt x="136" y="50"/>
                    </a:lnTo>
                    <a:close/>
                    <a:moveTo>
                      <a:pt x="110" y="50"/>
                    </a:moveTo>
                    <a:cubicBezTo>
                      <a:pt x="110" y="54"/>
                      <a:pt x="108" y="57"/>
                      <a:pt x="105" y="58"/>
                    </a:cubicBezTo>
                    <a:cubicBezTo>
                      <a:pt x="104" y="59"/>
                      <a:pt x="103" y="59"/>
                      <a:pt x="101" y="59"/>
                    </a:cubicBezTo>
                    <a:cubicBezTo>
                      <a:pt x="100" y="59"/>
                      <a:pt x="99" y="59"/>
                      <a:pt x="98" y="58"/>
                    </a:cubicBezTo>
                    <a:cubicBezTo>
                      <a:pt x="95" y="57"/>
                      <a:pt x="92" y="54"/>
                      <a:pt x="92" y="50"/>
                    </a:cubicBezTo>
                    <a:cubicBezTo>
                      <a:pt x="92" y="32"/>
                      <a:pt x="92" y="32"/>
                      <a:pt x="92" y="32"/>
                    </a:cubicBezTo>
                    <a:cubicBezTo>
                      <a:pt x="110" y="32"/>
                      <a:pt x="110" y="32"/>
                      <a:pt x="110" y="32"/>
                    </a:cubicBezTo>
                    <a:lnTo>
                      <a:pt x="110" y="50"/>
                    </a:lnTo>
                    <a:close/>
                    <a:moveTo>
                      <a:pt x="85" y="50"/>
                    </a:moveTo>
                    <a:cubicBezTo>
                      <a:pt x="85" y="54"/>
                      <a:pt x="83" y="57"/>
                      <a:pt x="80" y="58"/>
                    </a:cubicBezTo>
                    <a:cubicBezTo>
                      <a:pt x="78" y="59"/>
                      <a:pt x="77" y="59"/>
                      <a:pt x="76" y="59"/>
                    </a:cubicBezTo>
                    <a:cubicBezTo>
                      <a:pt x="75" y="59"/>
                      <a:pt x="74" y="59"/>
                      <a:pt x="73" y="58"/>
                    </a:cubicBezTo>
                    <a:cubicBezTo>
                      <a:pt x="69" y="57"/>
                      <a:pt x="67" y="54"/>
                      <a:pt x="67" y="50"/>
                    </a:cubicBezTo>
                    <a:cubicBezTo>
                      <a:pt x="67" y="32"/>
                      <a:pt x="67" y="32"/>
                      <a:pt x="67" y="32"/>
                    </a:cubicBezTo>
                    <a:cubicBezTo>
                      <a:pt x="85" y="32"/>
                      <a:pt x="85" y="32"/>
                      <a:pt x="85" y="32"/>
                    </a:cubicBezTo>
                    <a:lnTo>
                      <a:pt x="85" y="50"/>
                    </a:lnTo>
                    <a:close/>
                    <a:moveTo>
                      <a:pt x="60" y="50"/>
                    </a:moveTo>
                    <a:cubicBezTo>
                      <a:pt x="60" y="54"/>
                      <a:pt x="57" y="57"/>
                      <a:pt x="54" y="58"/>
                    </a:cubicBezTo>
                    <a:cubicBezTo>
                      <a:pt x="53" y="59"/>
                      <a:pt x="52" y="59"/>
                      <a:pt x="51" y="59"/>
                    </a:cubicBezTo>
                    <a:cubicBezTo>
                      <a:pt x="49" y="59"/>
                      <a:pt x="48" y="59"/>
                      <a:pt x="47" y="58"/>
                    </a:cubicBezTo>
                    <a:cubicBezTo>
                      <a:pt x="44" y="57"/>
                      <a:pt x="42" y="54"/>
                      <a:pt x="42" y="50"/>
                    </a:cubicBezTo>
                    <a:cubicBezTo>
                      <a:pt x="42" y="32"/>
                      <a:pt x="42" y="32"/>
                      <a:pt x="42" y="32"/>
                    </a:cubicBezTo>
                    <a:cubicBezTo>
                      <a:pt x="60" y="32"/>
                      <a:pt x="60" y="32"/>
                      <a:pt x="60" y="32"/>
                    </a:cubicBezTo>
                    <a:lnTo>
                      <a:pt x="60" y="50"/>
                    </a:lnTo>
                    <a:close/>
                    <a:moveTo>
                      <a:pt x="34" y="50"/>
                    </a:moveTo>
                    <a:cubicBezTo>
                      <a:pt x="34" y="54"/>
                      <a:pt x="32" y="57"/>
                      <a:pt x="29" y="58"/>
                    </a:cubicBezTo>
                    <a:cubicBezTo>
                      <a:pt x="28" y="59"/>
                      <a:pt x="27" y="59"/>
                      <a:pt x="25" y="59"/>
                    </a:cubicBezTo>
                    <a:cubicBezTo>
                      <a:pt x="24" y="59"/>
                      <a:pt x="23" y="59"/>
                      <a:pt x="22" y="58"/>
                    </a:cubicBezTo>
                    <a:cubicBezTo>
                      <a:pt x="19" y="57"/>
                      <a:pt x="16" y="54"/>
                      <a:pt x="16" y="50"/>
                    </a:cubicBezTo>
                    <a:cubicBezTo>
                      <a:pt x="16" y="32"/>
                      <a:pt x="16" y="32"/>
                      <a:pt x="16" y="32"/>
                    </a:cubicBezTo>
                    <a:cubicBezTo>
                      <a:pt x="34" y="32"/>
                      <a:pt x="34" y="32"/>
                      <a:pt x="34" y="32"/>
                    </a:cubicBezTo>
                    <a:lnTo>
                      <a:pt x="34" y="50"/>
                    </a:lnTo>
                    <a:close/>
                    <a:moveTo>
                      <a:pt x="16" y="152"/>
                    </a:moveTo>
                    <a:cubicBezTo>
                      <a:pt x="16" y="129"/>
                      <a:pt x="16" y="129"/>
                      <a:pt x="16" y="129"/>
                    </a:cubicBezTo>
                    <a:cubicBezTo>
                      <a:pt x="66" y="129"/>
                      <a:pt x="66" y="129"/>
                      <a:pt x="66" y="129"/>
                    </a:cubicBezTo>
                    <a:cubicBezTo>
                      <a:pt x="66" y="154"/>
                      <a:pt x="66" y="154"/>
                      <a:pt x="66" y="154"/>
                    </a:cubicBezTo>
                    <a:cubicBezTo>
                      <a:pt x="19" y="154"/>
                      <a:pt x="19" y="154"/>
                      <a:pt x="19" y="154"/>
                    </a:cubicBezTo>
                    <a:cubicBezTo>
                      <a:pt x="17" y="154"/>
                      <a:pt x="16" y="153"/>
                      <a:pt x="16" y="152"/>
                    </a:cubicBezTo>
                    <a:close/>
                    <a:moveTo>
                      <a:pt x="74" y="154"/>
                    </a:moveTo>
                    <a:cubicBezTo>
                      <a:pt x="74" y="88"/>
                      <a:pt x="74" y="88"/>
                      <a:pt x="74" y="88"/>
                    </a:cubicBezTo>
                    <a:cubicBezTo>
                      <a:pt x="74" y="88"/>
                      <a:pt x="74" y="88"/>
                      <a:pt x="74" y="88"/>
                    </a:cubicBezTo>
                    <a:cubicBezTo>
                      <a:pt x="104" y="88"/>
                      <a:pt x="104" y="88"/>
                      <a:pt x="104" y="88"/>
                    </a:cubicBezTo>
                    <a:cubicBezTo>
                      <a:pt x="104" y="88"/>
                      <a:pt x="104" y="88"/>
                      <a:pt x="104" y="88"/>
                    </a:cubicBezTo>
                    <a:cubicBezTo>
                      <a:pt x="104" y="154"/>
                      <a:pt x="104" y="154"/>
                      <a:pt x="104" y="154"/>
                    </a:cubicBezTo>
                    <a:lnTo>
                      <a:pt x="74" y="154"/>
                    </a:lnTo>
                    <a:close/>
                    <a:moveTo>
                      <a:pt x="159" y="154"/>
                    </a:moveTo>
                    <a:cubicBezTo>
                      <a:pt x="112" y="154"/>
                      <a:pt x="112" y="154"/>
                      <a:pt x="112" y="154"/>
                    </a:cubicBezTo>
                    <a:cubicBezTo>
                      <a:pt x="112" y="131"/>
                      <a:pt x="112" y="131"/>
                      <a:pt x="112" y="131"/>
                    </a:cubicBezTo>
                    <a:cubicBezTo>
                      <a:pt x="161" y="131"/>
                      <a:pt x="161" y="131"/>
                      <a:pt x="161" y="131"/>
                    </a:cubicBezTo>
                    <a:cubicBezTo>
                      <a:pt x="161" y="152"/>
                      <a:pt x="161" y="152"/>
                      <a:pt x="161" y="152"/>
                    </a:cubicBezTo>
                    <a:cubicBezTo>
                      <a:pt x="161" y="153"/>
                      <a:pt x="160" y="154"/>
                      <a:pt x="159" y="154"/>
                    </a:cubicBezTo>
                    <a:close/>
                    <a:moveTo>
                      <a:pt x="170" y="24"/>
                    </a:moveTo>
                    <a:cubicBezTo>
                      <a:pt x="170" y="24"/>
                      <a:pt x="170" y="24"/>
                      <a:pt x="170" y="24"/>
                    </a:cubicBezTo>
                    <a:cubicBezTo>
                      <a:pt x="8" y="24"/>
                      <a:pt x="8" y="24"/>
                      <a:pt x="8" y="24"/>
                    </a:cubicBezTo>
                    <a:cubicBezTo>
                      <a:pt x="8" y="7"/>
                      <a:pt x="8" y="7"/>
                      <a:pt x="8" y="7"/>
                    </a:cubicBezTo>
                    <a:cubicBezTo>
                      <a:pt x="170" y="7"/>
                      <a:pt x="170" y="7"/>
                      <a:pt x="170" y="7"/>
                    </a:cubicBezTo>
                    <a:lnTo>
                      <a:pt x="170" y="2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9" name="Freeform 290">
                <a:extLst>
                  <a:ext uri="{FF2B5EF4-FFF2-40B4-BE49-F238E27FC236}">
                    <a16:creationId xmlns:a16="http://schemas.microsoft.com/office/drawing/2014/main" id="{9EFC7F2A-80A2-4995-9D1E-291E2DA1AFE6}"/>
                  </a:ext>
                </a:extLst>
              </p:cNvPr>
              <p:cNvSpPr>
                <a:spLocks noEditPoints="1"/>
              </p:cNvSpPr>
              <p:nvPr userDrawn="1"/>
            </p:nvSpPr>
            <p:spPr bwMode="auto">
              <a:xfrm>
                <a:off x="1397" y="3090"/>
                <a:ext cx="91" cy="46"/>
              </a:xfrm>
              <a:custGeom>
                <a:avLst/>
                <a:gdLst>
                  <a:gd name="T0" fmla="*/ 81 w 85"/>
                  <a:gd name="T1" fmla="*/ 12 h 43"/>
                  <a:gd name="T2" fmla="*/ 76 w 85"/>
                  <a:gd name="T3" fmla="*/ 12 h 43"/>
                  <a:gd name="T4" fmla="*/ 76 w 85"/>
                  <a:gd name="T5" fmla="*/ 5 h 43"/>
                  <a:gd name="T6" fmla="*/ 71 w 85"/>
                  <a:gd name="T7" fmla="*/ 0 h 43"/>
                  <a:gd name="T8" fmla="*/ 5 w 85"/>
                  <a:gd name="T9" fmla="*/ 0 h 43"/>
                  <a:gd name="T10" fmla="*/ 0 w 85"/>
                  <a:gd name="T11" fmla="*/ 5 h 43"/>
                  <a:gd name="T12" fmla="*/ 0 w 85"/>
                  <a:gd name="T13" fmla="*/ 38 h 43"/>
                  <a:gd name="T14" fmla="*/ 5 w 85"/>
                  <a:gd name="T15" fmla="*/ 43 h 43"/>
                  <a:gd name="T16" fmla="*/ 71 w 85"/>
                  <a:gd name="T17" fmla="*/ 43 h 43"/>
                  <a:gd name="T18" fmla="*/ 76 w 85"/>
                  <a:gd name="T19" fmla="*/ 38 h 43"/>
                  <a:gd name="T20" fmla="*/ 76 w 85"/>
                  <a:gd name="T21" fmla="*/ 30 h 43"/>
                  <a:gd name="T22" fmla="*/ 81 w 85"/>
                  <a:gd name="T23" fmla="*/ 30 h 43"/>
                  <a:gd name="T24" fmla="*/ 85 w 85"/>
                  <a:gd name="T25" fmla="*/ 25 h 43"/>
                  <a:gd name="T26" fmla="*/ 85 w 85"/>
                  <a:gd name="T27" fmla="*/ 16 h 43"/>
                  <a:gd name="T28" fmla="*/ 81 w 85"/>
                  <a:gd name="T29" fmla="*/ 12 h 43"/>
                  <a:gd name="T30" fmla="*/ 72 w 85"/>
                  <a:gd name="T31" fmla="*/ 38 h 43"/>
                  <a:gd name="T32" fmla="*/ 71 w 85"/>
                  <a:gd name="T33" fmla="*/ 39 h 43"/>
                  <a:gd name="T34" fmla="*/ 5 w 85"/>
                  <a:gd name="T35" fmla="*/ 39 h 43"/>
                  <a:gd name="T36" fmla="*/ 3 w 85"/>
                  <a:gd name="T37" fmla="*/ 38 h 43"/>
                  <a:gd name="T38" fmla="*/ 3 w 85"/>
                  <a:gd name="T39" fmla="*/ 5 h 43"/>
                  <a:gd name="T40" fmla="*/ 5 w 85"/>
                  <a:gd name="T41" fmla="*/ 4 h 43"/>
                  <a:gd name="T42" fmla="*/ 71 w 85"/>
                  <a:gd name="T43" fmla="*/ 4 h 43"/>
                  <a:gd name="T44" fmla="*/ 72 w 85"/>
                  <a:gd name="T45" fmla="*/ 5 h 43"/>
                  <a:gd name="T46" fmla="*/ 72 w 85"/>
                  <a:gd name="T47" fmla="*/ 14 h 43"/>
                  <a:gd name="T48" fmla="*/ 72 w 85"/>
                  <a:gd name="T49" fmla="*/ 28 h 43"/>
                  <a:gd name="T50" fmla="*/ 72 w 85"/>
                  <a:gd name="T51" fmla="*/ 38 h 43"/>
                  <a:gd name="T52" fmla="*/ 81 w 85"/>
                  <a:gd name="T53" fmla="*/ 25 h 43"/>
                  <a:gd name="T54" fmla="*/ 81 w 85"/>
                  <a:gd name="T55" fmla="*/ 26 h 43"/>
                  <a:gd name="T56" fmla="*/ 76 w 85"/>
                  <a:gd name="T57" fmla="*/ 26 h 43"/>
                  <a:gd name="T58" fmla="*/ 76 w 85"/>
                  <a:gd name="T59" fmla="*/ 16 h 43"/>
                  <a:gd name="T60" fmla="*/ 81 w 85"/>
                  <a:gd name="T61" fmla="*/ 16 h 43"/>
                  <a:gd name="T62" fmla="*/ 81 w 85"/>
                  <a:gd name="T63" fmla="*/ 16 h 43"/>
                  <a:gd name="T64" fmla="*/ 81 w 85"/>
                  <a:gd name="T65"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 h="43">
                    <a:moveTo>
                      <a:pt x="81" y="12"/>
                    </a:moveTo>
                    <a:cubicBezTo>
                      <a:pt x="76" y="12"/>
                      <a:pt x="76" y="12"/>
                      <a:pt x="76" y="12"/>
                    </a:cubicBezTo>
                    <a:cubicBezTo>
                      <a:pt x="76" y="5"/>
                      <a:pt x="76" y="5"/>
                      <a:pt x="76" y="5"/>
                    </a:cubicBezTo>
                    <a:cubicBezTo>
                      <a:pt x="76" y="2"/>
                      <a:pt x="74" y="0"/>
                      <a:pt x="71" y="0"/>
                    </a:cubicBezTo>
                    <a:cubicBezTo>
                      <a:pt x="5" y="0"/>
                      <a:pt x="5" y="0"/>
                      <a:pt x="5" y="0"/>
                    </a:cubicBezTo>
                    <a:cubicBezTo>
                      <a:pt x="2" y="0"/>
                      <a:pt x="0" y="2"/>
                      <a:pt x="0" y="5"/>
                    </a:cubicBezTo>
                    <a:cubicBezTo>
                      <a:pt x="0" y="38"/>
                      <a:pt x="0" y="38"/>
                      <a:pt x="0" y="38"/>
                    </a:cubicBezTo>
                    <a:cubicBezTo>
                      <a:pt x="0" y="41"/>
                      <a:pt x="2" y="43"/>
                      <a:pt x="5" y="43"/>
                    </a:cubicBezTo>
                    <a:cubicBezTo>
                      <a:pt x="71" y="43"/>
                      <a:pt x="71" y="43"/>
                      <a:pt x="71" y="43"/>
                    </a:cubicBezTo>
                    <a:cubicBezTo>
                      <a:pt x="74" y="43"/>
                      <a:pt x="76" y="41"/>
                      <a:pt x="76" y="38"/>
                    </a:cubicBezTo>
                    <a:cubicBezTo>
                      <a:pt x="76" y="30"/>
                      <a:pt x="76" y="30"/>
                      <a:pt x="76" y="30"/>
                    </a:cubicBezTo>
                    <a:cubicBezTo>
                      <a:pt x="81" y="30"/>
                      <a:pt x="81" y="30"/>
                      <a:pt x="81" y="30"/>
                    </a:cubicBezTo>
                    <a:cubicBezTo>
                      <a:pt x="83" y="30"/>
                      <a:pt x="85" y="28"/>
                      <a:pt x="85" y="25"/>
                    </a:cubicBezTo>
                    <a:cubicBezTo>
                      <a:pt x="85" y="16"/>
                      <a:pt x="85" y="16"/>
                      <a:pt x="85" y="16"/>
                    </a:cubicBezTo>
                    <a:cubicBezTo>
                      <a:pt x="85" y="14"/>
                      <a:pt x="83" y="12"/>
                      <a:pt x="81" y="12"/>
                    </a:cubicBezTo>
                    <a:close/>
                    <a:moveTo>
                      <a:pt x="72" y="38"/>
                    </a:moveTo>
                    <a:cubicBezTo>
                      <a:pt x="72" y="39"/>
                      <a:pt x="72" y="39"/>
                      <a:pt x="71" y="39"/>
                    </a:cubicBezTo>
                    <a:cubicBezTo>
                      <a:pt x="5" y="39"/>
                      <a:pt x="5" y="39"/>
                      <a:pt x="5" y="39"/>
                    </a:cubicBezTo>
                    <a:cubicBezTo>
                      <a:pt x="4" y="39"/>
                      <a:pt x="3" y="39"/>
                      <a:pt x="3" y="38"/>
                    </a:cubicBezTo>
                    <a:cubicBezTo>
                      <a:pt x="3" y="5"/>
                      <a:pt x="3" y="5"/>
                      <a:pt x="3" y="5"/>
                    </a:cubicBezTo>
                    <a:cubicBezTo>
                      <a:pt x="3" y="4"/>
                      <a:pt x="4" y="4"/>
                      <a:pt x="5" y="4"/>
                    </a:cubicBezTo>
                    <a:cubicBezTo>
                      <a:pt x="71" y="4"/>
                      <a:pt x="71" y="4"/>
                      <a:pt x="71" y="4"/>
                    </a:cubicBezTo>
                    <a:cubicBezTo>
                      <a:pt x="72" y="4"/>
                      <a:pt x="72" y="4"/>
                      <a:pt x="72" y="5"/>
                    </a:cubicBezTo>
                    <a:cubicBezTo>
                      <a:pt x="72" y="14"/>
                      <a:pt x="72" y="14"/>
                      <a:pt x="72" y="14"/>
                    </a:cubicBezTo>
                    <a:cubicBezTo>
                      <a:pt x="72" y="28"/>
                      <a:pt x="72" y="28"/>
                      <a:pt x="72" y="28"/>
                    </a:cubicBezTo>
                    <a:lnTo>
                      <a:pt x="72" y="38"/>
                    </a:lnTo>
                    <a:close/>
                    <a:moveTo>
                      <a:pt x="81" y="25"/>
                    </a:moveTo>
                    <a:cubicBezTo>
                      <a:pt x="81" y="26"/>
                      <a:pt x="81" y="26"/>
                      <a:pt x="81" y="26"/>
                    </a:cubicBezTo>
                    <a:cubicBezTo>
                      <a:pt x="76" y="26"/>
                      <a:pt x="76" y="26"/>
                      <a:pt x="76" y="26"/>
                    </a:cubicBezTo>
                    <a:cubicBezTo>
                      <a:pt x="76" y="16"/>
                      <a:pt x="76" y="16"/>
                      <a:pt x="76" y="16"/>
                    </a:cubicBezTo>
                    <a:cubicBezTo>
                      <a:pt x="81" y="16"/>
                      <a:pt x="81" y="16"/>
                      <a:pt x="81" y="16"/>
                    </a:cubicBezTo>
                    <a:cubicBezTo>
                      <a:pt x="81" y="16"/>
                      <a:pt x="81" y="16"/>
                      <a:pt x="81" y="16"/>
                    </a:cubicBezTo>
                    <a:lnTo>
                      <a:pt x="81" y="2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0" name="Freeform 291">
                <a:extLst>
                  <a:ext uri="{FF2B5EF4-FFF2-40B4-BE49-F238E27FC236}">
                    <a16:creationId xmlns:a16="http://schemas.microsoft.com/office/drawing/2014/main" id="{36D4B4AA-0495-46E0-A8AD-059BF66C8190}"/>
                  </a:ext>
                </a:extLst>
              </p:cNvPr>
              <p:cNvSpPr>
                <a:spLocks/>
              </p:cNvSpPr>
              <p:nvPr userDrawn="1"/>
            </p:nvSpPr>
            <p:spPr bwMode="auto">
              <a:xfrm>
                <a:off x="1412" y="3102"/>
                <a:ext cx="3" cy="22"/>
              </a:xfrm>
              <a:custGeom>
                <a:avLst/>
                <a:gdLst>
                  <a:gd name="T0" fmla="*/ 2 w 3"/>
                  <a:gd name="T1" fmla="*/ 0 h 21"/>
                  <a:gd name="T2" fmla="*/ 0 w 3"/>
                  <a:gd name="T3" fmla="*/ 2 h 21"/>
                  <a:gd name="T4" fmla="*/ 0 w 3"/>
                  <a:gd name="T5" fmla="*/ 19 h 21"/>
                  <a:gd name="T6" fmla="*/ 2 w 3"/>
                  <a:gd name="T7" fmla="*/ 21 h 21"/>
                  <a:gd name="T8" fmla="*/ 3 w 3"/>
                  <a:gd name="T9" fmla="*/ 19 h 21"/>
                  <a:gd name="T10" fmla="*/ 3 w 3"/>
                  <a:gd name="T11" fmla="*/ 2 h 21"/>
                  <a:gd name="T12" fmla="*/ 2 w 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2" y="0"/>
                    </a:moveTo>
                    <a:cubicBezTo>
                      <a:pt x="1" y="0"/>
                      <a:pt x="0" y="1"/>
                      <a:pt x="0" y="2"/>
                    </a:cubicBezTo>
                    <a:cubicBezTo>
                      <a:pt x="0" y="19"/>
                      <a:pt x="0" y="19"/>
                      <a:pt x="0" y="19"/>
                    </a:cubicBezTo>
                    <a:cubicBezTo>
                      <a:pt x="0" y="20"/>
                      <a:pt x="1" y="21"/>
                      <a:pt x="2" y="21"/>
                    </a:cubicBezTo>
                    <a:cubicBezTo>
                      <a:pt x="3" y="21"/>
                      <a:pt x="3" y="20"/>
                      <a:pt x="3" y="19"/>
                    </a:cubicBezTo>
                    <a:cubicBezTo>
                      <a:pt x="3" y="2"/>
                      <a:pt x="3" y="2"/>
                      <a:pt x="3" y="2"/>
                    </a:cubicBezTo>
                    <a:cubicBezTo>
                      <a:pt x="3"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1" name="Freeform 292">
                <a:extLst>
                  <a:ext uri="{FF2B5EF4-FFF2-40B4-BE49-F238E27FC236}">
                    <a16:creationId xmlns:a16="http://schemas.microsoft.com/office/drawing/2014/main" id="{B0800495-EF69-4375-A4B7-E3F6379A3EAA}"/>
                  </a:ext>
                </a:extLst>
              </p:cNvPr>
              <p:cNvSpPr>
                <a:spLocks/>
              </p:cNvSpPr>
              <p:nvPr userDrawn="1"/>
            </p:nvSpPr>
            <p:spPr bwMode="auto">
              <a:xfrm>
                <a:off x="1428" y="3102"/>
                <a:ext cx="3" cy="22"/>
              </a:xfrm>
              <a:custGeom>
                <a:avLst/>
                <a:gdLst>
                  <a:gd name="T0" fmla="*/ 2 w 3"/>
                  <a:gd name="T1" fmla="*/ 0 h 21"/>
                  <a:gd name="T2" fmla="*/ 0 w 3"/>
                  <a:gd name="T3" fmla="*/ 2 h 21"/>
                  <a:gd name="T4" fmla="*/ 0 w 3"/>
                  <a:gd name="T5" fmla="*/ 19 h 21"/>
                  <a:gd name="T6" fmla="*/ 2 w 3"/>
                  <a:gd name="T7" fmla="*/ 21 h 21"/>
                  <a:gd name="T8" fmla="*/ 3 w 3"/>
                  <a:gd name="T9" fmla="*/ 19 h 21"/>
                  <a:gd name="T10" fmla="*/ 3 w 3"/>
                  <a:gd name="T11" fmla="*/ 2 h 21"/>
                  <a:gd name="T12" fmla="*/ 2 w 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2" y="0"/>
                    </a:moveTo>
                    <a:cubicBezTo>
                      <a:pt x="0" y="0"/>
                      <a:pt x="0" y="1"/>
                      <a:pt x="0" y="2"/>
                    </a:cubicBezTo>
                    <a:cubicBezTo>
                      <a:pt x="0" y="19"/>
                      <a:pt x="0" y="19"/>
                      <a:pt x="0" y="19"/>
                    </a:cubicBezTo>
                    <a:cubicBezTo>
                      <a:pt x="0" y="20"/>
                      <a:pt x="0" y="21"/>
                      <a:pt x="2" y="21"/>
                    </a:cubicBezTo>
                    <a:cubicBezTo>
                      <a:pt x="3" y="21"/>
                      <a:pt x="3" y="20"/>
                      <a:pt x="3" y="19"/>
                    </a:cubicBezTo>
                    <a:cubicBezTo>
                      <a:pt x="3" y="2"/>
                      <a:pt x="3" y="2"/>
                      <a:pt x="3" y="2"/>
                    </a:cubicBezTo>
                    <a:cubicBezTo>
                      <a:pt x="3"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2" name="Freeform 293">
                <a:extLst>
                  <a:ext uri="{FF2B5EF4-FFF2-40B4-BE49-F238E27FC236}">
                    <a16:creationId xmlns:a16="http://schemas.microsoft.com/office/drawing/2014/main" id="{7ECD709E-B2CB-4995-A1C7-74E88D3C53F6}"/>
                  </a:ext>
                </a:extLst>
              </p:cNvPr>
              <p:cNvSpPr>
                <a:spLocks/>
              </p:cNvSpPr>
              <p:nvPr userDrawn="1"/>
            </p:nvSpPr>
            <p:spPr bwMode="auto">
              <a:xfrm>
                <a:off x="1444" y="3102"/>
                <a:ext cx="3" cy="22"/>
              </a:xfrm>
              <a:custGeom>
                <a:avLst/>
                <a:gdLst>
                  <a:gd name="T0" fmla="*/ 2 w 3"/>
                  <a:gd name="T1" fmla="*/ 0 h 21"/>
                  <a:gd name="T2" fmla="*/ 0 w 3"/>
                  <a:gd name="T3" fmla="*/ 2 h 21"/>
                  <a:gd name="T4" fmla="*/ 0 w 3"/>
                  <a:gd name="T5" fmla="*/ 19 h 21"/>
                  <a:gd name="T6" fmla="*/ 2 w 3"/>
                  <a:gd name="T7" fmla="*/ 21 h 21"/>
                  <a:gd name="T8" fmla="*/ 3 w 3"/>
                  <a:gd name="T9" fmla="*/ 19 h 21"/>
                  <a:gd name="T10" fmla="*/ 3 w 3"/>
                  <a:gd name="T11" fmla="*/ 2 h 21"/>
                  <a:gd name="T12" fmla="*/ 2 w 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2" y="0"/>
                    </a:moveTo>
                    <a:cubicBezTo>
                      <a:pt x="0" y="0"/>
                      <a:pt x="0" y="1"/>
                      <a:pt x="0" y="2"/>
                    </a:cubicBezTo>
                    <a:cubicBezTo>
                      <a:pt x="0" y="19"/>
                      <a:pt x="0" y="19"/>
                      <a:pt x="0" y="19"/>
                    </a:cubicBezTo>
                    <a:cubicBezTo>
                      <a:pt x="0" y="20"/>
                      <a:pt x="0" y="21"/>
                      <a:pt x="2" y="21"/>
                    </a:cubicBezTo>
                    <a:cubicBezTo>
                      <a:pt x="3" y="21"/>
                      <a:pt x="3" y="20"/>
                      <a:pt x="3" y="19"/>
                    </a:cubicBezTo>
                    <a:cubicBezTo>
                      <a:pt x="3" y="2"/>
                      <a:pt x="3" y="2"/>
                      <a:pt x="3" y="2"/>
                    </a:cubicBezTo>
                    <a:cubicBezTo>
                      <a:pt x="3"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3" name="Freeform 294">
                <a:extLst>
                  <a:ext uri="{FF2B5EF4-FFF2-40B4-BE49-F238E27FC236}">
                    <a16:creationId xmlns:a16="http://schemas.microsoft.com/office/drawing/2014/main" id="{584276B9-1F9D-43EC-9E27-731013B2C729}"/>
                  </a:ext>
                </a:extLst>
              </p:cNvPr>
              <p:cNvSpPr>
                <a:spLocks/>
              </p:cNvSpPr>
              <p:nvPr userDrawn="1"/>
            </p:nvSpPr>
            <p:spPr bwMode="auto">
              <a:xfrm>
                <a:off x="1460" y="3102"/>
                <a:ext cx="3" cy="22"/>
              </a:xfrm>
              <a:custGeom>
                <a:avLst/>
                <a:gdLst>
                  <a:gd name="T0" fmla="*/ 2 w 3"/>
                  <a:gd name="T1" fmla="*/ 0 h 21"/>
                  <a:gd name="T2" fmla="*/ 0 w 3"/>
                  <a:gd name="T3" fmla="*/ 2 h 21"/>
                  <a:gd name="T4" fmla="*/ 0 w 3"/>
                  <a:gd name="T5" fmla="*/ 19 h 21"/>
                  <a:gd name="T6" fmla="*/ 2 w 3"/>
                  <a:gd name="T7" fmla="*/ 21 h 21"/>
                  <a:gd name="T8" fmla="*/ 3 w 3"/>
                  <a:gd name="T9" fmla="*/ 19 h 21"/>
                  <a:gd name="T10" fmla="*/ 3 w 3"/>
                  <a:gd name="T11" fmla="*/ 2 h 21"/>
                  <a:gd name="T12" fmla="*/ 2 w 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2" y="0"/>
                    </a:moveTo>
                    <a:cubicBezTo>
                      <a:pt x="0" y="0"/>
                      <a:pt x="0" y="1"/>
                      <a:pt x="0" y="2"/>
                    </a:cubicBezTo>
                    <a:cubicBezTo>
                      <a:pt x="0" y="19"/>
                      <a:pt x="0" y="19"/>
                      <a:pt x="0" y="19"/>
                    </a:cubicBezTo>
                    <a:cubicBezTo>
                      <a:pt x="0" y="20"/>
                      <a:pt x="0" y="21"/>
                      <a:pt x="2" y="21"/>
                    </a:cubicBezTo>
                    <a:cubicBezTo>
                      <a:pt x="3" y="21"/>
                      <a:pt x="3" y="20"/>
                      <a:pt x="3" y="19"/>
                    </a:cubicBezTo>
                    <a:cubicBezTo>
                      <a:pt x="3" y="2"/>
                      <a:pt x="3" y="2"/>
                      <a:pt x="3" y="2"/>
                    </a:cubicBezTo>
                    <a:cubicBezTo>
                      <a:pt x="3"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4" name="Freeform 295">
                <a:extLst>
                  <a:ext uri="{FF2B5EF4-FFF2-40B4-BE49-F238E27FC236}">
                    <a16:creationId xmlns:a16="http://schemas.microsoft.com/office/drawing/2014/main" id="{436DE7A2-BD2A-40B5-9635-4C1128B8A827}"/>
                  </a:ext>
                </a:extLst>
              </p:cNvPr>
              <p:cNvSpPr>
                <a:spLocks noEditPoints="1"/>
              </p:cNvSpPr>
              <p:nvPr userDrawn="1"/>
            </p:nvSpPr>
            <p:spPr bwMode="auto">
              <a:xfrm>
                <a:off x="1203" y="3072"/>
                <a:ext cx="93" cy="79"/>
              </a:xfrm>
              <a:custGeom>
                <a:avLst/>
                <a:gdLst>
                  <a:gd name="T0" fmla="*/ 85 w 87"/>
                  <a:gd name="T1" fmla="*/ 0 h 74"/>
                  <a:gd name="T2" fmla="*/ 80 w 87"/>
                  <a:gd name="T3" fmla="*/ 0 h 74"/>
                  <a:gd name="T4" fmla="*/ 76 w 87"/>
                  <a:gd name="T5" fmla="*/ 1 h 74"/>
                  <a:gd name="T6" fmla="*/ 76 w 87"/>
                  <a:gd name="T7" fmla="*/ 3 h 74"/>
                  <a:gd name="T8" fmla="*/ 75 w 87"/>
                  <a:gd name="T9" fmla="*/ 8 h 74"/>
                  <a:gd name="T10" fmla="*/ 5 w 87"/>
                  <a:gd name="T11" fmla="*/ 8 h 74"/>
                  <a:gd name="T12" fmla="*/ 1 w 87"/>
                  <a:gd name="T13" fmla="*/ 9 h 74"/>
                  <a:gd name="T14" fmla="*/ 0 w 87"/>
                  <a:gd name="T15" fmla="*/ 12 h 74"/>
                  <a:gd name="T16" fmla="*/ 0 w 87"/>
                  <a:gd name="T17" fmla="*/ 12 h 74"/>
                  <a:gd name="T18" fmla="*/ 8 w 87"/>
                  <a:gd name="T19" fmla="*/ 45 h 74"/>
                  <a:gd name="T20" fmla="*/ 13 w 87"/>
                  <a:gd name="T21" fmla="*/ 48 h 74"/>
                  <a:gd name="T22" fmla="*/ 66 w 87"/>
                  <a:gd name="T23" fmla="*/ 48 h 74"/>
                  <a:gd name="T24" fmla="*/ 65 w 87"/>
                  <a:gd name="T25" fmla="*/ 56 h 74"/>
                  <a:gd name="T26" fmla="*/ 63 w 87"/>
                  <a:gd name="T27" fmla="*/ 55 h 74"/>
                  <a:gd name="T28" fmla="*/ 54 w 87"/>
                  <a:gd name="T29" fmla="*/ 62 h 74"/>
                  <a:gd name="T30" fmla="*/ 25 w 87"/>
                  <a:gd name="T31" fmla="*/ 62 h 74"/>
                  <a:gd name="T32" fmla="*/ 17 w 87"/>
                  <a:gd name="T33" fmla="*/ 55 h 74"/>
                  <a:gd name="T34" fmla="*/ 7 w 87"/>
                  <a:gd name="T35" fmla="*/ 64 h 74"/>
                  <a:gd name="T36" fmla="*/ 17 w 87"/>
                  <a:gd name="T37" fmla="*/ 74 h 74"/>
                  <a:gd name="T38" fmla="*/ 25 w 87"/>
                  <a:gd name="T39" fmla="*/ 66 h 74"/>
                  <a:gd name="T40" fmla="*/ 54 w 87"/>
                  <a:gd name="T41" fmla="*/ 66 h 74"/>
                  <a:gd name="T42" fmla="*/ 63 w 87"/>
                  <a:gd name="T43" fmla="*/ 74 h 74"/>
                  <a:gd name="T44" fmla="*/ 72 w 87"/>
                  <a:gd name="T45" fmla="*/ 64 h 74"/>
                  <a:gd name="T46" fmla="*/ 68 w 87"/>
                  <a:gd name="T47" fmla="*/ 57 h 74"/>
                  <a:gd name="T48" fmla="*/ 71 w 87"/>
                  <a:gd name="T49" fmla="*/ 43 h 74"/>
                  <a:gd name="T50" fmla="*/ 71 w 87"/>
                  <a:gd name="T51" fmla="*/ 43 h 74"/>
                  <a:gd name="T52" fmla="*/ 78 w 87"/>
                  <a:gd name="T53" fmla="*/ 10 h 74"/>
                  <a:gd name="T54" fmla="*/ 78 w 87"/>
                  <a:gd name="T55" fmla="*/ 10 h 74"/>
                  <a:gd name="T56" fmla="*/ 78 w 87"/>
                  <a:gd name="T57" fmla="*/ 10 h 74"/>
                  <a:gd name="T58" fmla="*/ 79 w 87"/>
                  <a:gd name="T59" fmla="*/ 4 h 74"/>
                  <a:gd name="T60" fmla="*/ 79 w 87"/>
                  <a:gd name="T61" fmla="*/ 4 h 74"/>
                  <a:gd name="T62" fmla="*/ 80 w 87"/>
                  <a:gd name="T63" fmla="*/ 3 h 74"/>
                  <a:gd name="T64" fmla="*/ 85 w 87"/>
                  <a:gd name="T65" fmla="*/ 3 h 74"/>
                  <a:gd name="T66" fmla="*/ 87 w 87"/>
                  <a:gd name="T67" fmla="*/ 2 h 74"/>
                  <a:gd name="T68" fmla="*/ 85 w 87"/>
                  <a:gd name="T69" fmla="*/ 0 h 74"/>
                  <a:gd name="T70" fmla="*/ 17 w 87"/>
                  <a:gd name="T71" fmla="*/ 70 h 74"/>
                  <a:gd name="T72" fmla="*/ 11 w 87"/>
                  <a:gd name="T73" fmla="*/ 64 h 74"/>
                  <a:gd name="T74" fmla="*/ 17 w 87"/>
                  <a:gd name="T75" fmla="*/ 59 h 74"/>
                  <a:gd name="T76" fmla="*/ 22 w 87"/>
                  <a:gd name="T77" fmla="*/ 64 h 74"/>
                  <a:gd name="T78" fmla="*/ 17 w 87"/>
                  <a:gd name="T79" fmla="*/ 70 h 74"/>
                  <a:gd name="T80" fmla="*/ 63 w 87"/>
                  <a:gd name="T81" fmla="*/ 70 h 74"/>
                  <a:gd name="T82" fmla="*/ 57 w 87"/>
                  <a:gd name="T83" fmla="*/ 64 h 74"/>
                  <a:gd name="T84" fmla="*/ 63 w 87"/>
                  <a:gd name="T85" fmla="*/ 59 h 74"/>
                  <a:gd name="T86" fmla="*/ 68 w 87"/>
                  <a:gd name="T87" fmla="*/ 64 h 74"/>
                  <a:gd name="T88" fmla="*/ 63 w 87"/>
                  <a:gd name="T89" fmla="*/ 70 h 74"/>
                  <a:gd name="T90" fmla="*/ 5 w 87"/>
                  <a:gd name="T91" fmla="*/ 11 h 74"/>
                  <a:gd name="T92" fmla="*/ 74 w 87"/>
                  <a:gd name="T93" fmla="*/ 11 h 74"/>
                  <a:gd name="T94" fmla="*/ 73 w 87"/>
                  <a:gd name="T95" fmla="*/ 19 h 74"/>
                  <a:gd name="T96" fmla="*/ 6 w 87"/>
                  <a:gd name="T97" fmla="*/ 19 h 74"/>
                  <a:gd name="T98" fmla="*/ 4 w 87"/>
                  <a:gd name="T99" fmla="*/ 12 h 74"/>
                  <a:gd name="T100" fmla="*/ 4 w 87"/>
                  <a:gd name="T101" fmla="*/ 12 h 74"/>
                  <a:gd name="T102" fmla="*/ 5 w 87"/>
                  <a:gd name="T103" fmla="*/ 11 h 74"/>
                  <a:gd name="T104" fmla="*/ 12 w 87"/>
                  <a:gd name="T105" fmla="*/ 44 h 74"/>
                  <a:gd name="T106" fmla="*/ 7 w 87"/>
                  <a:gd name="T107" fmla="*/ 22 h 74"/>
                  <a:gd name="T108" fmla="*/ 72 w 87"/>
                  <a:gd name="T109" fmla="*/ 22 h 74"/>
                  <a:gd name="T110" fmla="*/ 67 w 87"/>
                  <a:gd name="T111" fmla="*/ 44 h 74"/>
                  <a:gd name="T112" fmla="*/ 67 w 87"/>
                  <a:gd name="T113" fmla="*/ 44 h 74"/>
                  <a:gd name="T114" fmla="*/ 13 w 87"/>
                  <a:gd name="T115" fmla="*/ 44 h 74"/>
                  <a:gd name="T116" fmla="*/ 12 w 87"/>
                  <a:gd name="T117"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 h="74">
                    <a:moveTo>
                      <a:pt x="85" y="0"/>
                    </a:moveTo>
                    <a:cubicBezTo>
                      <a:pt x="80" y="0"/>
                      <a:pt x="80" y="0"/>
                      <a:pt x="80" y="0"/>
                    </a:cubicBezTo>
                    <a:cubicBezTo>
                      <a:pt x="78" y="0"/>
                      <a:pt x="77" y="1"/>
                      <a:pt x="76" y="1"/>
                    </a:cubicBezTo>
                    <a:cubicBezTo>
                      <a:pt x="76" y="2"/>
                      <a:pt x="76" y="3"/>
                      <a:pt x="76" y="3"/>
                    </a:cubicBezTo>
                    <a:cubicBezTo>
                      <a:pt x="75" y="8"/>
                      <a:pt x="75" y="8"/>
                      <a:pt x="75" y="8"/>
                    </a:cubicBezTo>
                    <a:cubicBezTo>
                      <a:pt x="5" y="8"/>
                      <a:pt x="5" y="8"/>
                      <a:pt x="5" y="8"/>
                    </a:cubicBezTo>
                    <a:cubicBezTo>
                      <a:pt x="3" y="8"/>
                      <a:pt x="2" y="8"/>
                      <a:pt x="1" y="9"/>
                    </a:cubicBezTo>
                    <a:cubicBezTo>
                      <a:pt x="1" y="10"/>
                      <a:pt x="0" y="11"/>
                      <a:pt x="0" y="12"/>
                    </a:cubicBezTo>
                    <a:cubicBezTo>
                      <a:pt x="0" y="12"/>
                      <a:pt x="0" y="12"/>
                      <a:pt x="0" y="12"/>
                    </a:cubicBezTo>
                    <a:cubicBezTo>
                      <a:pt x="8" y="45"/>
                      <a:pt x="8" y="45"/>
                      <a:pt x="8" y="45"/>
                    </a:cubicBezTo>
                    <a:cubicBezTo>
                      <a:pt x="9" y="46"/>
                      <a:pt x="10" y="48"/>
                      <a:pt x="13" y="48"/>
                    </a:cubicBezTo>
                    <a:cubicBezTo>
                      <a:pt x="66" y="48"/>
                      <a:pt x="66" y="48"/>
                      <a:pt x="66" y="48"/>
                    </a:cubicBezTo>
                    <a:cubicBezTo>
                      <a:pt x="65" y="56"/>
                      <a:pt x="65" y="56"/>
                      <a:pt x="65" y="56"/>
                    </a:cubicBezTo>
                    <a:cubicBezTo>
                      <a:pt x="64" y="55"/>
                      <a:pt x="63" y="55"/>
                      <a:pt x="63" y="55"/>
                    </a:cubicBezTo>
                    <a:cubicBezTo>
                      <a:pt x="58" y="55"/>
                      <a:pt x="55" y="58"/>
                      <a:pt x="54" y="62"/>
                    </a:cubicBezTo>
                    <a:cubicBezTo>
                      <a:pt x="25" y="62"/>
                      <a:pt x="25" y="62"/>
                      <a:pt x="25" y="62"/>
                    </a:cubicBezTo>
                    <a:cubicBezTo>
                      <a:pt x="25" y="58"/>
                      <a:pt x="21" y="55"/>
                      <a:pt x="17" y="55"/>
                    </a:cubicBezTo>
                    <a:cubicBezTo>
                      <a:pt x="12" y="55"/>
                      <a:pt x="7" y="59"/>
                      <a:pt x="7" y="64"/>
                    </a:cubicBezTo>
                    <a:cubicBezTo>
                      <a:pt x="7" y="69"/>
                      <a:pt x="12" y="74"/>
                      <a:pt x="17" y="74"/>
                    </a:cubicBezTo>
                    <a:cubicBezTo>
                      <a:pt x="21" y="74"/>
                      <a:pt x="25" y="70"/>
                      <a:pt x="25" y="66"/>
                    </a:cubicBezTo>
                    <a:cubicBezTo>
                      <a:pt x="54" y="66"/>
                      <a:pt x="54" y="66"/>
                      <a:pt x="54" y="66"/>
                    </a:cubicBezTo>
                    <a:cubicBezTo>
                      <a:pt x="55" y="70"/>
                      <a:pt x="58" y="74"/>
                      <a:pt x="63" y="74"/>
                    </a:cubicBezTo>
                    <a:cubicBezTo>
                      <a:pt x="68" y="74"/>
                      <a:pt x="72" y="69"/>
                      <a:pt x="72" y="64"/>
                    </a:cubicBezTo>
                    <a:cubicBezTo>
                      <a:pt x="72" y="62"/>
                      <a:pt x="70" y="59"/>
                      <a:pt x="68" y="57"/>
                    </a:cubicBezTo>
                    <a:cubicBezTo>
                      <a:pt x="71" y="43"/>
                      <a:pt x="71" y="43"/>
                      <a:pt x="71" y="43"/>
                    </a:cubicBezTo>
                    <a:cubicBezTo>
                      <a:pt x="71" y="43"/>
                      <a:pt x="71" y="43"/>
                      <a:pt x="71" y="43"/>
                    </a:cubicBezTo>
                    <a:cubicBezTo>
                      <a:pt x="78" y="10"/>
                      <a:pt x="78" y="10"/>
                      <a:pt x="78" y="10"/>
                    </a:cubicBezTo>
                    <a:cubicBezTo>
                      <a:pt x="78" y="10"/>
                      <a:pt x="78" y="10"/>
                      <a:pt x="78" y="10"/>
                    </a:cubicBezTo>
                    <a:cubicBezTo>
                      <a:pt x="78" y="10"/>
                      <a:pt x="78" y="10"/>
                      <a:pt x="78" y="10"/>
                    </a:cubicBezTo>
                    <a:cubicBezTo>
                      <a:pt x="79" y="4"/>
                      <a:pt x="79" y="4"/>
                      <a:pt x="79" y="4"/>
                    </a:cubicBezTo>
                    <a:cubicBezTo>
                      <a:pt x="79" y="4"/>
                      <a:pt x="79" y="4"/>
                      <a:pt x="79" y="4"/>
                    </a:cubicBezTo>
                    <a:cubicBezTo>
                      <a:pt x="79" y="4"/>
                      <a:pt x="80" y="3"/>
                      <a:pt x="80" y="3"/>
                    </a:cubicBezTo>
                    <a:cubicBezTo>
                      <a:pt x="85" y="3"/>
                      <a:pt x="85" y="3"/>
                      <a:pt x="85" y="3"/>
                    </a:cubicBezTo>
                    <a:cubicBezTo>
                      <a:pt x="87" y="3"/>
                      <a:pt x="87" y="3"/>
                      <a:pt x="87" y="2"/>
                    </a:cubicBezTo>
                    <a:cubicBezTo>
                      <a:pt x="87" y="0"/>
                      <a:pt x="87" y="0"/>
                      <a:pt x="85" y="0"/>
                    </a:cubicBezTo>
                    <a:close/>
                    <a:moveTo>
                      <a:pt x="17" y="70"/>
                    </a:moveTo>
                    <a:cubicBezTo>
                      <a:pt x="14" y="70"/>
                      <a:pt x="11" y="67"/>
                      <a:pt x="11" y="64"/>
                    </a:cubicBezTo>
                    <a:cubicBezTo>
                      <a:pt x="11" y="62"/>
                      <a:pt x="14" y="59"/>
                      <a:pt x="17" y="59"/>
                    </a:cubicBezTo>
                    <a:cubicBezTo>
                      <a:pt x="19" y="59"/>
                      <a:pt x="22" y="62"/>
                      <a:pt x="22" y="64"/>
                    </a:cubicBezTo>
                    <a:cubicBezTo>
                      <a:pt x="22" y="67"/>
                      <a:pt x="19" y="70"/>
                      <a:pt x="17" y="70"/>
                    </a:cubicBezTo>
                    <a:close/>
                    <a:moveTo>
                      <a:pt x="63" y="70"/>
                    </a:moveTo>
                    <a:cubicBezTo>
                      <a:pt x="60" y="70"/>
                      <a:pt x="57" y="67"/>
                      <a:pt x="57" y="64"/>
                    </a:cubicBezTo>
                    <a:cubicBezTo>
                      <a:pt x="57" y="62"/>
                      <a:pt x="60" y="59"/>
                      <a:pt x="63" y="59"/>
                    </a:cubicBezTo>
                    <a:cubicBezTo>
                      <a:pt x="65" y="59"/>
                      <a:pt x="68" y="62"/>
                      <a:pt x="68" y="64"/>
                    </a:cubicBezTo>
                    <a:cubicBezTo>
                      <a:pt x="68" y="67"/>
                      <a:pt x="65" y="70"/>
                      <a:pt x="63" y="70"/>
                    </a:cubicBezTo>
                    <a:close/>
                    <a:moveTo>
                      <a:pt x="5" y="11"/>
                    </a:moveTo>
                    <a:cubicBezTo>
                      <a:pt x="74" y="11"/>
                      <a:pt x="74" y="11"/>
                      <a:pt x="74" y="11"/>
                    </a:cubicBezTo>
                    <a:cubicBezTo>
                      <a:pt x="73" y="19"/>
                      <a:pt x="73" y="19"/>
                      <a:pt x="73" y="19"/>
                    </a:cubicBezTo>
                    <a:cubicBezTo>
                      <a:pt x="6" y="19"/>
                      <a:pt x="6" y="19"/>
                      <a:pt x="6" y="19"/>
                    </a:cubicBezTo>
                    <a:cubicBezTo>
                      <a:pt x="4" y="12"/>
                      <a:pt x="4" y="12"/>
                      <a:pt x="4" y="12"/>
                    </a:cubicBezTo>
                    <a:cubicBezTo>
                      <a:pt x="4" y="12"/>
                      <a:pt x="4" y="12"/>
                      <a:pt x="4" y="12"/>
                    </a:cubicBezTo>
                    <a:cubicBezTo>
                      <a:pt x="4" y="12"/>
                      <a:pt x="5" y="11"/>
                      <a:pt x="5" y="11"/>
                    </a:cubicBezTo>
                    <a:close/>
                    <a:moveTo>
                      <a:pt x="12" y="44"/>
                    </a:moveTo>
                    <a:cubicBezTo>
                      <a:pt x="7" y="22"/>
                      <a:pt x="7" y="22"/>
                      <a:pt x="7" y="22"/>
                    </a:cubicBezTo>
                    <a:cubicBezTo>
                      <a:pt x="72" y="22"/>
                      <a:pt x="72" y="22"/>
                      <a:pt x="72" y="22"/>
                    </a:cubicBezTo>
                    <a:cubicBezTo>
                      <a:pt x="67" y="44"/>
                      <a:pt x="67" y="44"/>
                      <a:pt x="67" y="44"/>
                    </a:cubicBezTo>
                    <a:cubicBezTo>
                      <a:pt x="67" y="44"/>
                      <a:pt x="67" y="44"/>
                      <a:pt x="67" y="44"/>
                    </a:cubicBezTo>
                    <a:cubicBezTo>
                      <a:pt x="13" y="44"/>
                      <a:pt x="13" y="44"/>
                      <a:pt x="13" y="44"/>
                    </a:cubicBezTo>
                    <a:cubicBezTo>
                      <a:pt x="13" y="44"/>
                      <a:pt x="12" y="44"/>
                      <a:pt x="12" y="4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5" name="Freeform 296">
                <a:extLst>
                  <a:ext uri="{FF2B5EF4-FFF2-40B4-BE49-F238E27FC236}">
                    <a16:creationId xmlns:a16="http://schemas.microsoft.com/office/drawing/2014/main" id="{7D19E26B-2204-498C-9DD4-A6DED7D1FF5D}"/>
                  </a:ext>
                </a:extLst>
              </p:cNvPr>
              <p:cNvSpPr>
                <a:spLocks noEditPoints="1"/>
              </p:cNvSpPr>
              <p:nvPr userDrawn="1"/>
            </p:nvSpPr>
            <p:spPr bwMode="auto">
              <a:xfrm>
                <a:off x="1216" y="2865"/>
                <a:ext cx="68" cy="97"/>
              </a:xfrm>
              <a:custGeom>
                <a:avLst/>
                <a:gdLst>
                  <a:gd name="T0" fmla="*/ 63 w 64"/>
                  <a:gd name="T1" fmla="*/ 37 h 91"/>
                  <a:gd name="T2" fmla="*/ 61 w 64"/>
                  <a:gd name="T3" fmla="*/ 35 h 91"/>
                  <a:gd name="T4" fmla="*/ 61 w 64"/>
                  <a:gd name="T5" fmla="*/ 35 h 91"/>
                  <a:gd name="T6" fmla="*/ 60 w 64"/>
                  <a:gd name="T7" fmla="*/ 35 h 91"/>
                  <a:gd name="T8" fmla="*/ 59 w 64"/>
                  <a:gd name="T9" fmla="*/ 35 h 91"/>
                  <a:gd name="T10" fmla="*/ 40 w 64"/>
                  <a:gd name="T11" fmla="*/ 35 h 91"/>
                  <a:gd name="T12" fmla="*/ 49 w 64"/>
                  <a:gd name="T13" fmla="*/ 5 h 91"/>
                  <a:gd name="T14" fmla="*/ 49 w 64"/>
                  <a:gd name="T15" fmla="*/ 5 h 91"/>
                  <a:gd name="T16" fmla="*/ 48 w 64"/>
                  <a:gd name="T17" fmla="*/ 1 h 91"/>
                  <a:gd name="T18" fmla="*/ 47 w 64"/>
                  <a:gd name="T19" fmla="*/ 0 h 91"/>
                  <a:gd name="T20" fmla="*/ 44 w 64"/>
                  <a:gd name="T21" fmla="*/ 2 h 91"/>
                  <a:gd name="T22" fmla="*/ 44 w 64"/>
                  <a:gd name="T23" fmla="*/ 2 h 91"/>
                  <a:gd name="T24" fmla="*/ 25 w 64"/>
                  <a:gd name="T25" fmla="*/ 22 h 91"/>
                  <a:gd name="T26" fmla="*/ 15 w 64"/>
                  <a:gd name="T27" fmla="*/ 34 h 91"/>
                  <a:gd name="T28" fmla="*/ 1 w 64"/>
                  <a:gd name="T29" fmla="*/ 48 h 91"/>
                  <a:gd name="T30" fmla="*/ 1 w 64"/>
                  <a:gd name="T31" fmla="*/ 52 h 91"/>
                  <a:gd name="T32" fmla="*/ 3 w 64"/>
                  <a:gd name="T33" fmla="*/ 54 h 91"/>
                  <a:gd name="T34" fmla="*/ 3 w 64"/>
                  <a:gd name="T35" fmla="*/ 54 h 91"/>
                  <a:gd name="T36" fmla="*/ 4 w 64"/>
                  <a:gd name="T37" fmla="*/ 54 h 91"/>
                  <a:gd name="T38" fmla="*/ 5 w 64"/>
                  <a:gd name="T39" fmla="*/ 54 h 91"/>
                  <a:gd name="T40" fmla="*/ 23 w 64"/>
                  <a:gd name="T41" fmla="*/ 54 h 91"/>
                  <a:gd name="T42" fmla="*/ 15 w 64"/>
                  <a:gd name="T43" fmla="*/ 82 h 91"/>
                  <a:gd name="T44" fmla="*/ 14 w 64"/>
                  <a:gd name="T45" fmla="*/ 87 h 91"/>
                  <a:gd name="T46" fmla="*/ 16 w 64"/>
                  <a:gd name="T47" fmla="*/ 90 h 91"/>
                  <a:gd name="T48" fmla="*/ 17 w 64"/>
                  <a:gd name="T49" fmla="*/ 91 h 91"/>
                  <a:gd name="T50" fmla="*/ 17 w 64"/>
                  <a:gd name="T51" fmla="*/ 91 h 91"/>
                  <a:gd name="T52" fmla="*/ 18 w 64"/>
                  <a:gd name="T53" fmla="*/ 90 h 91"/>
                  <a:gd name="T54" fmla="*/ 20 w 64"/>
                  <a:gd name="T55" fmla="*/ 89 h 91"/>
                  <a:gd name="T56" fmla="*/ 58 w 64"/>
                  <a:gd name="T57" fmla="*/ 46 h 91"/>
                  <a:gd name="T58" fmla="*/ 63 w 64"/>
                  <a:gd name="T59" fmla="*/ 41 h 91"/>
                  <a:gd name="T60" fmla="*/ 63 w 64"/>
                  <a:gd name="T61" fmla="*/ 37 h 91"/>
                  <a:gd name="T62" fmla="*/ 55 w 64"/>
                  <a:gd name="T63" fmla="*/ 44 h 91"/>
                  <a:gd name="T64" fmla="*/ 19 w 64"/>
                  <a:gd name="T65" fmla="*/ 84 h 91"/>
                  <a:gd name="T66" fmla="*/ 19 w 64"/>
                  <a:gd name="T67" fmla="*/ 83 h 91"/>
                  <a:gd name="T68" fmla="*/ 27 w 64"/>
                  <a:gd name="T69" fmla="*/ 55 h 91"/>
                  <a:gd name="T70" fmla="*/ 26 w 64"/>
                  <a:gd name="T71" fmla="*/ 51 h 91"/>
                  <a:gd name="T72" fmla="*/ 23 w 64"/>
                  <a:gd name="T73" fmla="*/ 50 h 91"/>
                  <a:gd name="T74" fmla="*/ 6 w 64"/>
                  <a:gd name="T75" fmla="*/ 50 h 91"/>
                  <a:gd name="T76" fmla="*/ 18 w 64"/>
                  <a:gd name="T77" fmla="*/ 37 h 91"/>
                  <a:gd name="T78" fmla="*/ 28 w 64"/>
                  <a:gd name="T79" fmla="*/ 25 h 91"/>
                  <a:gd name="T80" fmla="*/ 44 w 64"/>
                  <a:gd name="T81" fmla="*/ 8 h 91"/>
                  <a:gd name="T82" fmla="*/ 36 w 64"/>
                  <a:gd name="T83" fmla="*/ 35 h 91"/>
                  <a:gd name="T84" fmla="*/ 36 w 64"/>
                  <a:gd name="T85" fmla="*/ 35 h 91"/>
                  <a:gd name="T86" fmla="*/ 36 w 64"/>
                  <a:gd name="T87" fmla="*/ 38 h 91"/>
                  <a:gd name="T88" fmla="*/ 39 w 64"/>
                  <a:gd name="T89" fmla="*/ 39 h 91"/>
                  <a:gd name="T90" fmla="*/ 58 w 64"/>
                  <a:gd name="T91" fmla="*/ 39 h 91"/>
                  <a:gd name="T92" fmla="*/ 55 w 64"/>
                  <a:gd name="T93" fmla="*/ 4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91">
                    <a:moveTo>
                      <a:pt x="63" y="37"/>
                    </a:moveTo>
                    <a:cubicBezTo>
                      <a:pt x="63" y="36"/>
                      <a:pt x="62" y="36"/>
                      <a:pt x="61" y="35"/>
                    </a:cubicBezTo>
                    <a:cubicBezTo>
                      <a:pt x="61" y="35"/>
                      <a:pt x="61" y="35"/>
                      <a:pt x="61" y="35"/>
                    </a:cubicBezTo>
                    <a:cubicBezTo>
                      <a:pt x="60" y="35"/>
                      <a:pt x="60" y="35"/>
                      <a:pt x="60" y="35"/>
                    </a:cubicBezTo>
                    <a:cubicBezTo>
                      <a:pt x="60" y="35"/>
                      <a:pt x="59" y="35"/>
                      <a:pt x="59" y="35"/>
                    </a:cubicBezTo>
                    <a:cubicBezTo>
                      <a:pt x="40" y="35"/>
                      <a:pt x="40" y="35"/>
                      <a:pt x="40" y="35"/>
                    </a:cubicBezTo>
                    <a:cubicBezTo>
                      <a:pt x="49" y="5"/>
                      <a:pt x="49" y="5"/>
                      <a:pt x="49" y="5"/>
                    </a:cubicBezTo>
                    <a:cubicBezTo>
                      <a:pt x="49" y="5"/>
                      <a:pt x="49" y="5"/>
                      <a:pt x="49" y="5"/>
                    </a:cubicBezTo>
                    <a:cubicBezTo>
                      <a:pt x="50" y="3"/>
                      <a:pt x="50" y="2"/>
                      <a:pt x="48" y="1"/>
                    </a:cubicBezTo>
                    <a:cubicBezTo>
                      <a:pt x="48" y="1"/>
                      <a:pt x="47" y="0"/>
                      <a:pt x="47" y="0"/>
                    </a:cubicBezTo>
                    <a:cubicBezTo>
                      <a:pt x="45" y="0"/>
                      <a:pt x="44" y="1"/>
                      <a:pt x="44" y="2"/>
                    </a:cubicBezTo>
                    <a:cubicBezTo>
                      <a:pt x="44" y="2"/>
                      <a:pt x="44" y="2"/>
                      <a:pt x="44" y="2"/>
                    </a:cubicBezTo>
                    <a:cubicBezTo>
                      <a:pt x="38" y="9"/>
                      <a:pt x="31" y="16"/>
                      <a:pt x="25" y="22"/>
                    </a:cubicBezTo>
                    <a:cubicBezTo>
                      <a:pt x="15" y="34"/>
                      <a:pt x="15" y="34"/>
                      <a:pt x="15" y="34"/>
                    </a:cubicBezTo>
                    <a:cubicBezTo>
                      <a:pt x="10" y="39"/>
                      <a:pt x="6" y="43"/>
                      <a:pt x="1" y="48"/>
                    </a:cubicBezTo>
                    <a:cubicBezTo>
                      <a:pt x="1" y="49"/>
                      <a:pt x="0" y="51"/>
                      <a:pt x="1" y="52"/>
                    </a:cubicBezTo>
                    <a:cubicBezTo>
                      <a:pt x="1" y="53"/>
                      <a:pt x="2" y="54"/>
                      <a:pt x="3" y="54"/>
                    </a:cubicBezTo>
                    <a:cubicBezTo>
                      <a:pt x="3" y="54"/>
                      <a:pt x="3" y="54"/>
                      <a:pt x="3" y="54"/>
                    </a:cubicBezTo>
                    <a:cubicBezTo>
                      <a:pt x="4" y="54"/>
                      <a:pt x="4" y="54"/>
                      <a:pt x="4" y="54"/>
                    </a:cubicBezTo>
                    <a:cubicBezTo>
                      <a:pt x="4" y="54"/>
                      <a:pt x="4" y="54"/>
                      <a:pt x="5" y="54"/>
                    </a:cubicBezTo>
                    <a:cubicBezTo>
                      <a:pt x="23" y="54"/>
                      <a:pt x="23" y="54"/>
                      <a:pt x="23" y="54"/>
                    </a:cubicBezTo>
                    <a:cubicBezTo>
                      <a:pt x="15" y="82"/>
                      <a:pt x="15" y="82"/>
                      <a:pt x="15" y="82"/>
                    </a:cubicBezTo>
                    <a:cubicBezTo>
                      <a:pt x="15" y="83"/>
                      <a:pt x="14" y="85"/>
                      <a:pt x="14" y="87"/>
                    </a:cubicBezTo>
                    <a:cubicBezTo>
                      <a:pt x="14" y="88"/>
                      <a:pt x="15" y="90"/>
                      <a:pt x="16" y="90"/>
                    </a:cubicBezTo>
                    <a:cubicBezTo>
                      <a:pt x="16" y="91"/>
                      <a:pt x="16" y="91"/>
                      <a:pt x="17" y="91"/>
                    </a:cubicBezTo>
                    <a:cubicBezTo>
                      <a:pt x="17" y="91"/>
                      <a:pt x="17" y="91"/>
                      <a:pt x="17" y="91"/>
                    </a:cubicBezTo>
                    <a:cubicBezTo>
                      <a:pt x="17" y="91"/>
                      <a:pt x="18" y="91"/>
                      <a:pt x="18" y="90"/>
                    </a:cubicBezTo>
                    <a:cubicBezTo>
                      <a:pt x="19" y="90"/>
                      <a:pt x="20" y="90"/>
                      <a:pt x="20" y="89"/>
                    </a:cubicBezTo>
                    <a:cubicBezTo>
                      <a:pt x="58" y="46"/>
                      <a:pt x="58" y="46"/>
                      <a:pt x="58" y="46"/>
                    </a:cubicBezTo>
                    <a:cubicBezTo>
                      <a:pt x="59" y="44"/>
                      <a:pt x="61" y="43"/>
                      <a:pt x="63" y="41"/>
                    </a:cubicBezTo>
                    <a:cubicBezTo>
                      <a:pt x="63" y="40"/>
                      <a:pt x="64" y="38"/>
                      <a:pt x="63" y="37"/>
                    </a:cubicBezTo>
                    <a:close/>
                    <a:moveTo>
                      <a:pt x="55" y="44"/>
                    </a:moveTo>
                    <a:cubicBezTo>
                      <a:pt x="19" y="84"/>
                      <a:pt x="19" y="84"/>
                      <a:pt x="19" y="84"/>
                    </a:cubicBezTo>
                    <a:cubicBezTo>
                      <a:pt x="19" y="84"/>
                      <a:pt x="19" y="83"/>
                      <a:pt x="19" y="83"/>
                    </a:cubicBezTo>
                    <a:cubicBezTo>
                      <a:pt x="27" y="55"/>
                      <a:pt x="27" y="55"/>
                      <a:pt x="27" y="55"/>
                    </a:cubicBezTo>
                    <a:cubicBezTo>
                      <a:pt x="27" y="53"/>
                      <a:pt x="27" y="52"/>
                      <a:pt x="26" y="51"/>
                    </a:cubicBezTo>
                    <a:cubicBezTo>
                      <a:pt x="25" y="50"/>
                      <a:pt x="24" y="50"/>
                      <a:pt x="23" y="50"/>
                    </a:cubicBezTo>
                    <a:cubicBezTo>
                      <a:pt x="6" y="50"/>
                      <a:pt x="6" y="50"/>
                      <a:pt x="6" y="50"/>
                    </a:cubicBezTo>
                    <a:cubicBezTo>
                      <a:pt x="10" y="45"/>
                      <a:pt x="14" y="41"/>
                      <a:pt x="18" y="37"/>
                    </a:cubicBezTo>
                    <a:cubicBezTo>
                      <a:pt x="28" y="25"/>
                      <a:pt x="28" y="25"/>
                      <a:pt x="28" y="25"/>
                    </a:cubicBezTo>
                    <a:cubicBezTo>
                      <a:pt x="34" y="19"/>
                      <a:pt x="39" y="13"/>
                      <a:pt x="44" y="8"/>
                    </a:cubicBezTo>
                    <a:cubicBezTo>
                      <a:pt x="36" y="35"/>
                      <a:pt x="36" y="35"/>
                      <a:pt x="36" y="35"/>
                    </a:cubicBezTo>
                    <a:cubicBezTo>
                      <a:pt x="36" y="35"/>
                      <a:pt x="36" y="35"/>
                      <a:pt x="36" y="35"/>
                    </a:cubicBezTo>
                    <a:cubicBezTo>
                      <a:pt x="35" y="36"/>
                      <a:pt x="36" y="37"/>
                      <a:pt x="36" y="38"/>
                    </a:cubicBezTo>
                    <a:cubicBezTo>
                      <a:pt x="37" y="39"/>
                      <a:pt x="38" y="39"/>
                      <a:pt x="39" y="39"/>
                    </a:cubicBezTo>
                    <a:cubicBezTo>
                      <a:pt x="58" y="39"/>
                      <a:pt x="58" y="39"/>
                      <a:pt x="58" y="39"/>
                    </a:cubicBezTo>
                    <a:cubicBezTo>
                      <a:pt x="57" y="41"/>
                      <a:pt x="56" y="42"/>
                      <a:pt x="55" y="4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6" name="Freeform 297">
                <a:extLst>
                  <a:ext uri="{FF2B5EF4-FFF2-40B4-BE49-F238E27FC236}">
                    <a16:creationId xmlns:a16="http://schemas.microsoft.com/office/drawing/2014/main" id="{2A0475F1-F71D-48FF-B96C-279C241F812B}"/>
                  </a:ext>
                </a:extLst>
              </p:cNvPr>
              <p:cNvSpPr>
                <a:spLocks noEditPoints="1"/>
              </p:cNvSpPr>
              <p:nvPr userDrawn="1"/>
            </p:nvSpPr>
            <p:spPr bwMode="auto">
              <a:xfrm>
                <a:off x="1390" y="2865"/>
                <a:ext cx="104" cy="100"/>
              </a:xfrm>
              <a:custGeom>
                <a:avLst/>
                <a:gdLst>
                  <a:gd name="T0" fmla="*/ 89 w 97"/>
                  <a:gd name="T1" fmla="*/ 32 h 94"/>
                  <a:gd name="T2" fmla="*/ 85 w 97"/>
                  <a:gd name="T3" fmla="*/ 32 h 94"/>
                  <a:gd name="T4" fmla="*/ 50 w 97"/>
                  <a:gd name="T5" fmla="*/ 1 h 94"/>
                  <a:gd name="T6" fmla="*/ 47 w 97"/>
                  <a:gd name="T7" fmla="*/ 1 h 94"/>
                  <a:gd name="T8" fmla="*/ 12 w 97"/>
                  <a:gd name="T9" fmla="*/ 32 h 94"/>
                  <a:gd name="T10" fmla="*/ 8 w 97"/>
                  <a:gd name="T11" fmla="*/ 32 h 94"/>
                  <a:gd name="T12" fmla="*/ 0 w 97"/>
                  <a:gd name="T13" fmla="*/ 40 h 94"/>
                  <a:gd name="T14" fmla="*/ 0 w 97"/>
                  <a:gd name="T15" fmla="*/ 43 h 94"/>
                  <a:gd name="T16" fmla="*/ 4 w 97"/>
                  <a:gd name="T17" fmla="*/ 49 h 94"/>
                  <a:gd name="T18" fmla="*/ 12 w 97"/>
                  <a:gd name="T19" fmla="*/ 89 h 94"/>
                  <a:gd name="T20" fmla="*/ 12 w 97"/>
                  <a:gd name="T21" fmla="*/ 89 h 94"/>
                  <a:gd name="T22" fmla="*/ 17 w 97"/>
                  <a:gd name="T23" fmla="*/ 94 h 94"/>
                  <a:gd name="T24" fmla="*/ 80 w 97"/>
                  <a:gd name="T25" fmla="*/ 94 h 94"/>
                  <a:gd name="T26" fmla="*/ 85 w 97"/>
                  <a:gd name="T27" fmla="*/ 90 h 94"/>
                  <a:gd name="T28" fmla="*/ 85 w 97"/>
                  <a:gd name="T29" fmla="*/ 90 h 94"/>
                  <a:gd name="T30" fmla="*/ 93 w 97"/>
                  <a:gd name="T31" fmla="*/ 49 h 94"/>
                  <a:gd name="T32" fmla="*/ 97 w 97"/>
                  <a:gd name="T33" fmla="*/ 43 h 94"/>
                  <a:gd name="T34" fmla="*/ 97 w 97"/>
                  <a:gd name="T35" fmla="*/ 40 h 94"/>
                  <a:gd name="T36" fmla="*/ 89 w 97"/>
                  <a:gd name="T37" fmla="*/ 32 h 94"/>
                  <a:gd name="T38" fmla="*/ 49 w 97"/>
                  <a:gd name="T39" fmla="*/ 6 h 94"/>
                  <a:gd name="T40" fmla="*/ 78 w 97"/>
                  <a:gd name="T41" fmla="*/ 32 h 94"/>
                  <a:gd name="T42" fmla="*/ 19 w 97"/>
                  <a:gd name="T43" fmla="*/ 32 h 94"/>
                  <a:gd name="T44" fmla="*/ 49 w 97"/>
                  <a:gd name="T45" fmla="*/ 6 h 94"/>
                  <a:gd name="T46" fmla="*/ 81 w 97"/>
                  <a:gd name="T47" fmla="*/ 89 h 94"/>
                  <a:gd name="T48" fmla="*/ 80 w 97"/>
                  <a:gd name="T49" fmla="*/ 89 h 94"/>
                  <a:gd name="T50" fmla="*/ 17 w 97"/>
                  <a:gd name="T51" fmla="*/ 89 h 94"/>
                  <a:gd name="T52" fmla="*/ 16 w 97"/>
                  <a:gd name="T53" fmla="*/ 89 h 94"/>
                  <a:gd name="T54" fmla="*/ 9 w 97"/>
                  <a:gd name="T55" fmla="*/ 50 h 94"/>
                  <a:gd name="T56" fmla="*/ 88 w 97"/>
                  <a:gd name="T57" fmla="*/ 50 h 94"/>
                  <a:gd name="T58" fmla="*/ 81 w 97"/>
                  <a:gd name="T59" fmla="*/ 89 h 94"/>
                  <a:gd name="T60" fmla="*/ 92 w 97"/>
                  <a:gd name="T61" fmla="*/ 43 h 94"/>
                  <a:gd name="T62" fmla="*/ 89 w 97"/>
                  <a:gd name="T63" fmla="*/ 46 h 94"/>
                  <a:gd name="T64" fmla="*/ 8 w 97"/>
                  <a:gd name="T65" fmla="*/ 46 h 94"/>
                  <a:gd name="T66" fmla="*/ 5 w 97"/>
                  <a:gd name="T67" fmla="*/ 43 h 94"/>
                  <a:gd name="T68" fmla="*/ 5 w 97"/>
                  <a:gd name="T69" fmla="*/ 40 h 94"/>
                  <a:gd name="T70" fmla="*/ 8 w 97"/>
                  <a:gd name="T71" fmla="*/ 37 h 94"/>
                  <a:gd name="T72" fmla="*/ 89 w 97"/>
                  <a:gd name="T73" fmla="*/ 37 h 94"/>
                  <a:gd name="T74" fmla="*/ 92 w 97"/>
                  <a:gd name="T75" fmla="*/ 40 h 94"/>
                  <a:gd name="T76" fmla="*/ 92 w 97"/>
                  <a:gd name="T77"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94">
                    <a:moveTo>
                      <a:pt x="89" y="32"/>
                    </a:moveTo>
                    <a:cubicBezTo>
                      <a:pt x="85" y="32"/>
                      <a:pt x="85" y="32"/>
                      <a:pt x="85" y="32"/>
                    </a:cubicBezTo>
                    <a:cubicBezTo>
                      <a:pt x="50" y="1"/>
                      <a:pt x="50" y="1"/>
                      <a:pt x="50" y="1"/>
                    </a:cubicBezTo>
                    <a:cubicBezTo>
                      <a:pt x="49" y="0"/>
                      <a:pt x="48" y="0"/>
                      <a:pt x="47" y="1"/>
                    </a:cubicBezTo>
                    <a:cubicBezTo>
                      <a:pt x="12" y="32"/>
                      <a:pt x="12" y="32"/>
                      <a:pt x="12" y="32"/>
                    </a:cubicBezTo>
                    <a:cubicBezTo>
                      <a:pt x="8" y="32"/>
                      <a:pt x="8" y="32"/>
                      <a:pt x="8" y="32"/>
                    </a:cubicBezTo>
                    <a:cubicBezTo>
                      <a:pt x="3" y="32"/>
                      <a:pt x="0" y="36"/>
                      <a:pt x="0" y="40"/>
                    </a:cubicBezTo>
                    <a:cubicBezTo>
                      <a:pt x="0" y="43"/>
                      <a:pt x="0" y="43"/>
                      <a:pt x="0" y="43"/>
                    </a:cubicBezTo>
                    <a:cubicBezTo>
                      <a:pt x="0" y="46"/>
                      <a:pt x="2" y="48"/>
                      <a:pt x="4" y="49"/>
                    </a:cubicBezTo>
                    <a:cubicBezTo>
                      <a:pt x="12" y="89"/>
                      <a:pt x="12" y="89"/>
                      <a:pt x="12" y="89"/>
                    </a:cubicBezTo>
                    <a:cubicBezTo>
                      <a:pt x="12" y="89"/>
                      <a:pt x="12" y="89"/>
                      <a:pt x="12" y="89"/>
                    </a:cubicBezTo>
                    <a:cubicBezTo>
                      <a:pt x="12" y="91"/>
                      <a:pt x="13" y="94"/>
                      <a:pt x="17" y="94"/>
                    </a:cubicBezTo>
                    <a:cubicBezTo>
                      <a:pt x="80" y="94"/>
                      <a:pt x="80" y="94"/>
                      <a:pt x="80" y="94"/>
                    </a:cubicBezTo>
                    <a:cubicBezTo>
                      <a:pt x="83" y="94"/>
                      <a:pt x="84" y="92"/>
                      <a:pt x="85" y="90"/>
                    </a:cubicBezTo>
                    <a:cubicBezTo>
                      <a:pt x="85" y="90"/>
                      <a:pt x="85" y="90"/>
                      <a:pt x="85" y="90"/>
                    </a:cubicBezTo>
                    <a:cubicBezTo>
                      <a:pt x="93" y="49"/>
                      <a:pt x="93" y="49"/>
                      <a:pt x="93" y="49"/>
                    </a:cubicBezTo>
                    <a:cubicBezTo>
                      <a:pt x="95" y="48"/>
                      <a:pt x="97" y="45"/>
                      <a:pt x="97" y="43"/>
                    </a:cubicBezTo>
                    <a:cubicBezTo>
                      <a:pt x="97" y="40"/>
                      <a:pt x="97" y="40"/>
                      <a:pt x="97" y="40"/>
                    </a:cubicBezTo>
                    <a:cubicBezTo>
                      <a:pt x="97" y="36"/>
                      <a:pt x="93" y="32"/>
                      <a:pt x="89" y="32"/>
                    </a:cubicBezTo>
                    <a:close/>
                    <a:moveTo>
                      <a:pt x="49" y="6"/>
                    </a:moveTo>
                    <a:cubicBezTo>
                      <a:pt x="78" y="32"/>
                      <a:pt x="78" y="32"/>
                      <a:pt x="78" y="32"/>
                    </a:cubicBezTo>
                    <a:cubicBezTo>
                      <a:pt x="19" y="32"/>
                      <a:pt x="19" y="32"/>
                      <a:pt x="19" y="32"/>
                    </a:cubicBezTo>
                    <a:lnTo>
                      <a:pt x="49" y="6"/>
                    </a:lnTo>
                    <a:close/>
                    <a:moveTo>
                      <a:pt x="81" y="89"/>
                    </a:moveTo>
                    <a:cubicBezTo>
                      <a:pt x="81" y="89"/>
                      <a:pt x="81" y="89"/>
                      <a:pt x="80" y="89"/>
                    </a:cubicBezTo>
                    <a:cubicBezTo>
                      <a:pt x="17" y="89"/>
                      <a:pt x="17" y="89"/>
                      <a:pt x="17" y="89"/>
                    </a:cubicBezTo>
                    <a:cubicBezTo>
                      <a:pt x="17" y="89"/>
                      <a:pt x="16" y="89"/>
                      <a:pt x="16" y="89"/>
                    </a:cubicBezTo>
                    <a:cubicBezTo>
                      <a:pt x="9" y="50"/>
                      <a:pt x="9" y="50"/>
                      <a:pt x="9" y="50"/>
                    </a:cubicBezTo>
                    <a:cubicBezTo>
                      <a:pt x="88" y="50"/>
                      <a:pt x="88" y="50"/>
                      <a:pt x="88" y="50"/>
                    </a:cubicBezTo>
                    <a:lnTo>
                      <a:pt x="81" y="89"/>
                    </a:lnTo>
                    <a:close/>
                    <a:moveTo>
                      <a:pt x="92" y="43"/>
                    </a:moveTo>
                    <a:cubicBezTo>
                      <a:pt x="92" y="44"/>
                      <a:pt x="91" y="46"/>
                      <a:pt x="89" y="46"/>
                    </a:cubicBezTo>
                    <a:cubicBezTo>
                      <a:pt x="8" y="46"/>
                      <a:pt x="8" y="46"/>
                      <a:pt x="8" y="46"/>
                    </a:cubicBezTo>
                    <a:cubicBezTo>
                      <a:pt x="6" y="46"/>
                      <a:pt x="5" y="44"/>
                      <a:pt x="5" y="43"/>
                    </a:cubicBezTo>
                    <a:cubicBezTo>
                      <a:pt x="5" y="40"/>
                      <a:pt x="5" y="40"/>
                      <a:pt x="5" y="40"/>
                    </a:cubicBezTo>
                    <a:cubicBezTo>
                      <a:pt x="5" y="38"/>
                      <a:pt x="6" y="37"/>
                      <a:pt x="8" y="37"/>
                    </a:cubicBezTo>
                    <a:cubicBezTo>
                      <a:pt x="89" y="37"/>
                      <a:pt x="89" y="37"/>
                      <a:pt x="89" y="37"/>
                    </a:cubicBezTo>
                    <a:cubicBezTo>
                      <a:pt x="91" y="37"/>
                      <a:pt x="92" y="38"/>
                      <a:pt x="92" y="40"/>
                    </a:cubicBezTo>
                    <a:lnTo>
                      <a:pt x="92" y="4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7" name="Freeform 298">
                <a:extLst>
                  <a:ext uri="{FF2B5EF4-FFF2-40B4-BE49-F238E27FC236}">
                    <a16:creationId xmlns:a16="http://schemas.microsoft.com/office/drawing/2014/main" id="{6B466EA8-3789-4777-BDC2-EDE41A339E30}"/>
                  </a:ext>
                </a:extLst>
              </p:cNvPr>
              <p:cNvSpPr>
                <a:spLocks/>
              </p:cNvSpPr>
              <p:nvPr userDrawn="1"/>
            </p:nvSpPr>
            <p:spPr bwMode="auto">
              <a:xfrm>
                <a:off x="1414" y="2930"/>
                <a:ext cx="56" cy="5"/>
              </a:xfrm>
              <a:custGeom>
                <a:avLst/>
                <a:gdLst>
                  <a:gd name="T0" fmla="*/ 3 w 52"/>
                  <a:gd name="T1" fmla="*/ 5 h 5"/>
                  <a:gd name="T2" fmla="*/ 50 w 52"/>
                  <a:gd name="T3" fmla="*/ 5 h 5"/>
                  <a:gd name="T4" fmla="*/ 52 w 52"/>
                  <a:gd name="T5" fmla="*/ 2 h 5"/>
                  <a:gd name="T6" fmla="*/ 50 w 52"/>
                  <a:gd name="T7" fmla="*/ 0 h 5"/>
                  <a:gd name="T8" fmla="*/ 3 w 52"/>
                  <a:gd name="T9" fmla="*/ 0 h 5"/>
                  <a:gd name="T10" fmla="*/ 0 w 52"/>
                  <a:gd name="T11" fmla="*/ 2 h 5"/>
                  <a:gd name="T12" fmla="*/ 3 w 5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2" h="5">
                    <a:moveTo>
                      <a:pt x="3" y="5"/>
                    </a:moveTo>
                    <a:cubicBezTo>
                      <a:pt x="50" y="5"/>
                      <a:pt x="50" y="5"/>
                      <a:pt x="50" y="5"/>
                    </a:cubicBezTo>
                    <a:cubicBezTo>
                      <a:pt x="51" y="5"/>
                      <a:pt x="52" y="4"/>
                      <a:pt x="52" y="2"/>
                    </a:cubicBezTo>
                    <a:cubicBezTo>
                      <a:pt x="52" y="1"/>
                      <a:pt x="51" y="0"/>
                      <a:pt x="50" y="0"/>
                    </a:cubicBezTo>
                    <a:cubicBezTo>
                      <a:pt x="3" y="0"/>
                      <a:pt x="3" y="0"/>
                      <a:pt x="3" y="0"/>
                    </a:cubicBezTo>
                    <a:cubicBezTo>
                      <a:pt x="1" y="0"/>
                      <a:pt x="0" y="1"/>
                      <a:pt x="0" y="2"/>
                    </a:cubicBezTo>
                    <a:cubicBezTo>
                      <a:pt x="0" y="4"/>
                      <a:pt x="1" y="5"/>
                      <a:pt x="3" y="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8" name="Freeform 299">
                <a:extLst>
                  <a:ext uri="{FF2B5EF4-FFF2-40B4-BE49-F238E27FC236}">
                    <a16:creationId xmlns:a16="http://schemas.microsoft.com/office/drawing/2014/main" id="{A89B9D8C-26F9-4B13-AEFB-EB5410BE0216}"/>
                  </a:ext>
                </a:extLst>
              </p:cNvPr>
              <p:cNvSpPr>
                <a:spLocks/>
              </p:cNvSpPr>
              <p:nvPr userDrawn="1"/>
            </p:nvSpPr>
            <p:spPr bwMode="auto">
              <a:xfrm>
                <a:off x="1417" y="2944"/>
                <a:ext cx="50" cy="4"/>
              </a:xfrm>
              <a:custGeom>
                <a:avLst/>
                <a:gdLst>
                  <a:gd name="T0" fmla="*/ 44 w 46"/>
                  <a:gd name="T1" fmla="*/ 0 h 4"/>
                  <a:gd name="T2" fmla="*/ 2 w 46"/>
                  <a:gd name="T3" fmla="*/ 0 h 4"/>
                  <a:gd name="T4" fmla="*/ 0 w 46"/>
                  <a:gd name="T5" fmla="*/ 2 h 4"/>
                  <a:gd name="T6" fmla="*/ 2 w 46"/>
                  <a:gd name="T7" fmla="*/ 4 h 4"/>
                  <a:gd name="T8" fmla="*/ 44 w 46"/>
                  <a:gd name="T9" fmla="*/ 4 h 4"/>
                  <a:gd name="T10" fmla="*/ 46 w 46"/>
                  <a:gd name="T11" fmla="*/ 2 h 4"/>
                  <a:gd name="T12" fmla="*/ 44 w 4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0"/>
                    </a:moveTo>
                    <a:cubicBezTo>
                      <a:pt x="2" y="0"/>
                      <a:pt x="2" y="0"/>
                      <a:pt x="2" y="0"/>
                    </a:cubicBezTo>
                    <a:cubicBezTo>
                      <a:pt x="1" y="0"/>
                      <a:pt x="0" y="1"/>
                      <a:pt x="0" y="2"/>
                    </a:cubicBezTo>
                    <a:cubicBezTo>
                      <a:pt x="0" y="3"/>
                      <a:pt x="1" y="4"/>
                      <a:pt x="2" y="4"/>
                    </a:cubicBezTo>
                    <a:cubicBezTo>
                      <a:pt x="44" y="4"/>
                      <a:pt x="44" y="4"/>
                      <a:pt x="44" y="4"/>
                    </a:cubicBezTo>
                    <a:cubicBezTo>
                      <a:pt x="45" y="4"/>
                      <a:pt x="46" y="3"/>
                      <a:pt x="46" y="2"/>
                    </a:cubicBezTo>
                    <a:cubicBezTo>
                      <a:pt x="46" y="1"/>
                      <a:pt x="45" y="0"/>
                      <a:pt x="44"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9" name="Freeform 300">
                <a:extLst>
                  <a:ext uri="{FF2B5EF4-FFF2-40B4-BE49-F238E27FC236}">
                    <a16:creationId xmlns:a16="http://schemas.microsoft.com/office/drawing/2014/main" id="{30955676-2A21-4AEF-80E9-D3C31C23593F}"/>
                  </a:ext>
                </a:extLst>
              </p:cNvPr>
              <p:cNvSpPr>
                <a:spLocks noEditPoints="1"/>
              </p:cNvSpPr>
              <p:nvPr userDrawn="1"/>
            </p:nvSpPr>
            <p:spPr bwMode="auto">
              <a:xfrm>
                <a:off x="5012" y="2284"/>
                <a:ext cx="103" cy="101"/>
              </a:xfrm>
              <a:custGeom>
                <a:avLst/>
                <a:gdLst>
                  <a:gd name="T0" fmla="*/ 89 w 96"/>
                  <a:gd name="T1" fmla="*/ 32 h 94"/>
                  <a:gd name="T2" fmla="*/ 84 w 96"/>
                  <a:gd name="T3" fmla="*/ 32 h 94"/>
                  <a:gd name="T4" fmla="*/ 50 w 96"/>
                  <a:gd name="T5" fmla="*/ 1 h 94"/>
                  <a:gd name="T6" fmla="*/ 47 w 96"/>
                  <a:gd name="T7" fmla="*/ 1 h 94"/>
                  <a:gd name="T8" fmla="*/ 11 w 96"/>
                  <a:gd name="T9" fmla="*/ 32 h 94"/>
                  <a:gd name="T10" fmla="*/ 7 w 96"/>
                  <a:gd name="T11" fmla="*/ 32 h 94"/>
                  <a:gd name="T12" fmla="*/ 0 w 96"/>
                  <a:gd name="T13" fmla="*/ 40 h 94"/>
                  <a:gd name="T14" fmla="*/ 0 w 96"/>
                  <a:gd name="T15" fmla="*/ 43 h 94"/>
                  <a:gd name="T16" fmla="*/ 3 w 96"/>
                  <a:gd name="T17" fmla="*/ 49 h 94"/>
                  <a:gd name="T18" fmla="*/ 11 w 96"/>
                  <a:gd name="T19" fmla="*/ 89 h 94"/>
                  <a:gd name="T20" fmla="*/ 11 w 96"/>
                  <a:gd name="T21" fmla="*/ 89 h 94"/>
                  <a:gd name="T22" fmla="*/ 17 w 96"/>
                  <a:gd name="T23" fmla="*/ 94 h 94"/>
                  <a:gd name="T24" fmla="*/ 80 w 96"/>
                  <a:gd name="T25" fmla="*/ 94 h 94"/>
                  <a:gd name="T26" fmla="*/ 85 w 96"/>
                  <a:gd name="T27" fmla="*/ 90 h 94"/>
                  <a:gd name="T28" fmla="*/ 85 w 96"/>
                  <a:gd name="T29" fmla="*/ 90 h 94"/>
                  <a:gd name="T30" fmla="*/ 93 w 96"/>
                  <a:gd name="T31" fmla="*/ 49 h 94"/>
                  <a:gd name="T32" fmla="*/ 96 w 96"/>
                  <a:gd name="T33" fmla="*/ 43 h 94"/>
                  <a:gd name="T34" fmla="*/ 96 w 96"/>
                  <a:gd name="T35" fmla="*/ 40 h 94"/>
                  <a:gd name="T36" fmla="*/ 89 w 96"/>
                  <a:gd name="T37" fmla="*/ 32 h 94"/>
                  <a:gd name="T38" fmla="*/ 48 w 96"/>
                  <a:gd name="T39" fmla="*/ 5 h 94"/>
                  <a:gd name="T40" fmla="*/ 78 w 96"/>
                  <a:gd name="T41" fmla="*/ 32 h 94"/>
                  <a:gd name="T42" fmla="*/ 18 w 96"/>
                  <a:gd name="T43" fmla="*/ 32 h 94"/>
                  <a:gd name="T44" fmla="*/ 48 w 96"/>
                  <a:gd name="T45" fmla="*/ 5 h 94"/>
                  <a:gd name="T46" fmla="*/ 80 w 96"/>
                  <a:gd name="T47" fmla="*/ 89 h 94"/>
                  <a:gd name="T48" fmla="*/ 80 w 96"/>
                  <a:gd name="T49" fmla="*/ 89 h 94"/>
                  <a:gd name="T50" fmla="*/ 17 w 96"/>
                  <a:gd name="T51" fmla="*/ 89 h 94"/>
                  <a:gd name="T52" fmla="*/ 16 w 96"/>
                  <a:gd name="T53" fmla="*/ 89 h 94"/>
                  <a:gd name="T54" fmla="*/ 8 w 96"/>
                  <a:gd name="T55" fmla="*/ 50 h 94"/>
                  <a:gd name="T56" fmla="*/ 88 w 96"/>
                  <a:gd name="T57" fmla="*/ 50 h 94"/>
                  <a:gd name="T58" fmla="*/ 80 w 96"/>
                  <a:gd name="T59" fmla="*/ 89 h 94"/>
                  <a:gd name="T60" fmla="*/ 92 w 96"/>
                  <a:gd name="T61" fmla="*/ 43 h 94"/>
                  <a:gd name="T62" fmla="*/ 89 w 96"/>
                  <a:gd name="T63" fmla="*/ 46 h 94"/>
                  <a:gd name="T64" fmla="*/ 7 w 96"/>
                  <a:gd name="T65" fmla="*/ 46 h 94"/>
                  <a:gd name="T66" fmla="*/ 4 w 96"/>
                  <a:gd name="T67" fmla="*/ 43 h 94"/>
                  <a:gd name="T68" fmla="*/ 4 w 96"/>
                  <a:gd name="T69" fmla="*/ 40 h 94"/>
                  <a:gd name="T70" fmla="*/ 7 w 96"/>
                  <a:gd name="T71" fmla="*/ 37 h 94"/>
                  <a:gd name="T72" fmla="*/ 89 w 96"/>
                  <a:gd name="T73" fmla="*/ 37 h 94"/>
                  <a:gd name="T74" fmla="*/ 92 w 96"/>
                  <a:gd name="T75" fmla="*/ 40 h 94"/>
                  <a:gd name="T76" fmla="*/ 92 w 96"/>
                  <a:gd name="T77"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4">
                    <a:moveTo>
                      <a:pt x="89" y="32"/>
                    </a:moveTo>
                    <a:cubicBezTo>
                      <a:pt x="84" y="32"/>
                      <a:pt x="84" y="32"/>
                      <a:pt x="84" y="32"/>
                    </a:cubicBezTo>
                    <a:cubicBezTo>
                      <a:pt x="50" y="1"/>
                      <a:pt x="50" y="1"/>
                      <a:pt x="50" y="1"/>
                    </a:cubicBezTo>
                    <a:cubicBezTo>
                      <a:pt x="49" y="0"/>
                      <a:pt x="48" y="0"/>
                      <a:pt x="47" y="1"/>
                    </a:cubicBezTo>
                    <a:cubicBezTo>
                      <a:pt x="11" y="32"/>
                      <a:pt x="11" y="32"/>
                      <a:pt x="11" y="32"/>
                    </a:cubicBezTo>
                    <a:cubicBezTo>
                      <a:pt x="7" y="32"/>
                      <a:pt x="7" y="32"/>
                      <a:pt x="7" y="32"/>
                    </a:cubicBezTo>
                    <a:cubicBezTo>
                      <a:pt x="3" y="32"/>
                      <a:pt x="0" y="36"/>
                      <a:pt x="0" y="40"/>
                    </a:cubicBezTo>
                    <a:cubicBezTo>
                      <a:pt x="0" y="43"/>
                      <a:pt x="0" y="43"/>
                      <a:pt x="0" y="43"/>
                    </a:cubicBezTo>
                    <a:cubicBezTo>
                      <a:pt x="0" y="45"/>
                      <a:pt x="1" y="48"/>
                      <a:pt x="3" y="49"/>
                    </a:cubicBezTo>
                    <a:cubicBezTo>
                      <a:pt x="11" y="89"/>
                      <a:pt x="11" y="89"/>
                      <a:pt x="11" y="89"/>
                    </a:cubicBezTo>
                    <a:cubicBezTo>
                      <a:pt x="11" y="89"/>
                      <a:pt x="11" y="89"/>
                      <a:pt x="11" y="89"/>
                    </a:cubicBezTo>
                    <a:cubicBezTo>
                      <a:pt x="12" y="91"/>
                      <a:pt x="13" y="94"/>
                      <a:pt x="17" y="94"/>
                    </a:cubicBezTo>
                    <a:cubicBezTo>
                      <a:pt x="80" y="94"/>
                      <a:pt x="80" y="94"/>
                      <a:pt x="80" y="94"/>
                    </a:cubicBezTo>
                    <a:cubicBezTo>
                      <a:pt x="82" y="94"/>
                      <a:pt x="84" y="92"/>
                      <a:pt x="85" y="90"/>
                    </a:cubicBezTo>
                    <a:cubicBezTo>
                      <a:pt x="85" y="90"/>
                      <a:pt x="85" y="90"/>
                      <a:pt x="85" y="90"/>
                    </a:cubicBezTo>
                    <a:cubicBezTo>
                      <a:pt x="93" y="49"/>
                      <a:pt x="93" y="49"/>
                      <a:pt x="93" y="49"/>
                    </a:cubicBezTo>
                    <a:cubicBezTo>
                      <a:pt x="95" y="48"/>
                      <a:pt x="96" y="45"/>
                      <a:pt x="96" y="43"/>
                    </a:cubicBezTo>
                    <a:cubicBezTo>
                      <a:pt x="96" y="40"/>
                      <a:pt x="96" y="40"/>
                      <a:pt x="96" y="40"/>
                    </a:cubicBezTo>
                    <a:cubicBezTo>
                      <a:pt x="96" y="36"/>
                      <a:pt x="93" y="32"/>
                      <a:pt x="89" y="32"/>
                    </a:cubicBezTo>
                    <a:close/>
                    <a:moveTo>
                      <a:pt x="48" y="5"/>
                    </a:moveTo>
                    <a:cubicBezTo>
                      <a:pt x="78" y="32"/>
                      <a:pt x="78" y="32"/>
                      <a:pt x="78" y="32"/>
                    </a:cubicBezTo>
                    <a:cubicBezTo>
                      <a:pt x="18" y="32"/>
                      <a:pt x="18" y="32"/>
                      <a:pt x="18" y="32"/>
                    </a:cubicBezTo>
                    <a:lnTo>
                      <a:pt x="48" y="5"/>
                    </a:lnTo>
                    <a:close/>
                    <a:moveTo>
                      <a:pt x="80" y="89"/>
                    </a:moveTo>
                    <a:cubicBezTo>
                      <a:pt x="80" y="89"/>
                      <a:pt x="80" y="89"/>
                      <a:pt x="80" y="89"/>
                    </a:cubicBezTo>
                    <a:cubicBezTo>
                      <a:pt x="17" y="89"/>
                      <a:pt x="17" y="89"/>
                      <a:pt x="17" y="89"/>
                    </a:cubicBezTo>
                    <a:cubicBezTo>
                      <a:pt x="17" y="89"/>
                      <a:pt x="16" y="89"/>
                      <a:pt x="16" y="89"/>
                    </a:cubicBezTo>
                    <a:cubicBezTo>
                      <a:pt x="8" y="50"/>
                      <a:pt x="8" y="50"/>
                      <a:pt x="8" y="50"/>
                    </a:cubicBezTo>
                    <a:cubicBezTo>
                      <a:pt x="88" y="50"/>
                      <a:pt x="88" y="50"/>
                      <a:pt x="88" y="50"/>
                    </a:cubicBezTo>
                    <a:lnTo>
                      <a:pt x="80" y="89"/>
                    </a:lnTo>
                    <a:close/>
                    <a:moveTo>
                      <a:pt x="92" y="43"/>
                    </a:moveTo>
                    <a:cubicBezTo>
                      <a:pt x="92" y="44"/>
                      <a:pt x="90" y="46"/>
                      <a:pt x="89" y="46"/>
                    </a:cubicBezTo>
                    <a:cubicBezTo>
                      <a:pt x="7" y="46"/>
                      <a:pt x="7" y="46"/>
                      <a:pt x="7" y="46"/>
                    </a:cubicBezTo>
                    <a:cubicBezTo>
                      <a:pt x="5" y="46"/>
                      <a:pt x="4" y="44"/>
                      <a:pt x="4" y="43"/>
                    </a:cubicBezTo>
                    <a:cubicBezTo>
                      <a:pt x="4" y="40"/>
                      <a:pt x="4" y="40"/>
                      <a:pt x="4" y="40"/>
                    </a:cubicBezTo>
                    <a:cubicBezTo>
                      <a:pt x="4" y="38"/>
                      <a:pt x="5" y="37"/>
                      <a:pt x="7" y="37"/>
                    </a:cubicBezTo>
                    <a:cubicBezTo>
                      <a:pt x="89" y="37"/>
                      <a:pt x="89" y="37"/>
                      <a:pt x="89" y="37"/>
                    </a:cubicBezTo>
                    <a:cubicBezTo>
                      <a:pt x="90" y="37"/>
                      <a:pt x="92" y="38"/>
                      <a:pt x="92" y="40"/>
                    </a:cubicBezTo>
                    <a:lnTo>
                      <a:pt x="92" y="4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0" name="Freeform 301">
                <a:extLst>
                  <a:ext uri="{FF2B5EF4-FFF2-40B4-BE49-F238E27FC236}">
                    <a16:creationId xmlns:a16="http://schemas.microsoft.com/office/drawing/2014/main" id="{0181A894-DD41-4D06-B651-B8C272937665}"/>
                  </a:ext>
                </a:extLst>
              </p:cNvPr>
              <p:cNvSpPr>
                <a:spLocks/>
              </p:cNvSpPr>
              <p:nvPr userDrawn="1"/>
            </p:nvSpPr>
            <p:spPr bwMode="auto">
              <a:xfrm>
                <a:off x="5035" y="2350"/>
                <a:ext cx="55" cy="4"/>
              </a:xfrm>
              <a:custGeom>
                <a:avLst/>
                <a:gdLst>
                  <a:gd name="T0" fmla="*/ 2 w 51"/>
                  <a:gd name="T1" fmla="*/ 4 h 4"/>
                  <a:gd name="T2" fmla="*/ 49 w 51"/>
                  <a:gd name="T3" fmla="*/ 4 h 4"/>
                  <a:gd name="T4" fmla="*/ 51 w 51"/>
                  <a:gd name="T5" fmla="*/ 2 h 4"/>
                  <a:gd name="T6" fmla="*/ 49 w 51"/>
                  <a:gd name="T7" fmla="*/ 0 h 4"/>
                  <a:gd name="T8" fmla="*/ 2 w 51"/>
                  <a:gd name="T9" fmla="*/ 0 h 4"/>
                  <a:gd name="T10" fmla="*/ 0 w 51"/>
                  <a:gd name="T11" fmla="*/ 2 h 4"/>
                  <a:gd name="T12" fmla="*/ 2 w 5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1" h="4">
                    <a:moveTo>
                      <a:pt x="2" y="4"/>
                    </a:moveTo>
                    <a:cubicBezTo>
                      <a:pt x="49" y="4"/>
                      <a:pt x="49" y="4"/>
                      <a:pt x="49" y="4"/>
                    </a:cubicBezTo>
                    <a:cubicBezTo>
                      <a:pt x="50" y="4"/>
                      <a:pt x="51" y="3"/>
                      <a:pt x="51" y="2"/>
                    </a:cubicBezTo>
                    <a:cubicBezTo>
                      <a:pt x="51" y="1"/>
                      <a:pt x="50" y="0"/>
                      <a:pt x="49" y="0"/>
                    </a:cubicBezTo>
                    <a:cubicBezTo>
                      <a:pt x="2" y="0"/>
                      <a:pt x="2" y="0"/>
                      <a:pt x="2" y="0"/>
                    </a:cubicBezTo>
                    <a:cubicBezTo>
                      <a:pt x="1" y="0"/>
                      <a:pt x="0" y="1"/>
                      <a:pt x="0" y="2"/>
                    </a:cubicBezTo>
                    <a:cubicBezTo>
                      <a:pt x="0" y="3"/>
                      <a:pt x="1" y="4"/>
                      <a:pt x="2"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1" name="Freeform 302">
                <a:extLst>
                  <a:ext uri="{FF2B5EF4-FFF2-40B4-BE49-F238E27FC236}">
                    <a16:creationId xmlns:a16="http://schemas.microsoft.com/office/drawing/2014/main" id="{7A225622-AE69-42B6-9A72-7C1B2C3838CC}"/>
                  </a:ext>
                </a:extLst>
              </p:cNvPr>
              <p:cNvSpPr>
                <a:spLocks/>
              </p:cNvSpPr>
              <p:nvPr userDrawn="1"/>
            </p:nvSpPr>
            <p:spPr bwMode="auto">
              <a:xfrm>
                <a:off x="5039" y="2364"/>
                <a:ext cx="49" cy="4"/>
              </a:xfrm>
              <a:custGeom>
                <a:avLst/>
                <a:gdLst>
                  <a:gd name="T0" fmla="*/ 43 w 46"/>
                  <a:gd name="T1" fmla="*/ 0 h 4"/>
                  <a:gd name="T2" fmla="*/ 2 w 46"/>
                  <a:gd name="T3" fmla="*/ 0 h 4"/>
                  <a:gd name="T4" fmla="*/ 0 w 46"/>
                  <a:gd name="T5" fmla="*/ 2 h 4"/>
                  <a:gd name="T6" fmla="*/ 2 w 46"/>
                  <a:gd name="T7" fmla="*/ 4 h 4"/>
                  <a:gd name="T8" fmla="*/ 43 w 46"/>
                  <a:gd name="T9" fmla="*/ 4 h 4"/>
                  <a:gd name="T10" fmla="*/ 46 w 46"/>
                  <a:gd name="T11" fmla="*/ 2 h 4"/>
                  <a:gd name="T12" fmla="*/ 43 w 4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3" y="0"/>
                    </a:moveTo>
                    <a:cubicBezTo>
                      <a:pt x="2" y="0"/>
                      <a:pt x="2" y="0"/>
                      <a:pt x="2" y="0"/>
                    </a:cubicBezTo>
                    <a:cubicBezTo>
                      <a:pt x="1" y="0"/>
                      <a:pt x="0" y="1"/>
                      <a:pt x="0" y="2"/>
                    </a:cubicBezTo>
                    <a:cubicBezTo>
                      <a:pt x="0" y="3"/>
                      <a:pt x="1" y="4"/>
                      <a:pt x="2" y="4"/>
                    </a:cubicBezTo>
                    <a:cubicBezTo>
                      <a:pt x="43" y="4"/>
                      <a:pt x="43" y="4"/>
                      <a:pt x="43" y="4"/>
                    </a:cubicBezTo>
                    <a:cubicBezTo>
                      <a:pt x="45" y="4"/>
                      <a:pt x="46" y="3"/>
                      <a:pt x="46" y="2"/>
                    </a:cubicBezTo>
                    <a:cubicBezTo>
                      <a:pt x="46" y="1"/>
                      <a:pt x="45" y="0"/>
                      <a:pt x="43"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2" name="Freeform 303">
                <a:extLst>
                  <a:ext uri="{FF2B5EF4-FFF2-40B4-BE49-F238E27FC236}">
                    <a16:creationId xmlns:a16="http://schemas.microsoft.com/office/drawing/2014/main" id="{BEDBDBC7-93A8-4DC7-8964-09971C0B7077}"/>
                  </a:ext>
                </a:extLst>
              </p:cNvPr>
              <p:cNvSpPr>
                <a:spLocks noEditPoints="1"/>
              </p:cNvSpPr>
              <p:nvPr userDrawn="1"/>
            </p:nvSpPr>
            <p:spPr bwMode="auto">
              <a:xfrm>
                <a:off x="3320" y="2445"/>
                <a:ext cx="104" cy="101"/>
              </a:xfrm>
              <a:custGeom>
                <a:avLst/>
                <a:gdLst>
                  <a:gd name="T0" fmla="*/ 89 w 97"/>
                  <a:gd name="T1" fmla="*/ 32 h 94"/>
                  <a:gd name="T2" fmla="*/ 85 w 97"/>
                  <a:gd name="T3" fmla="*/ 32 h 94"/>
                  <a:gd name="T4" fmla="*/ 50 w 97"/>
                  <a:gd name="T5" fmla="*/ 1 h 94"/>
                  <a:gd name="T6" fmla="*/ 47 w 97"/>
                  <a:gd name="T7" fmla="*/ 1 h 94"/>
                  <a:gd name="T8" fmla="*/ 12 w 97"/>
                  <a:gd name="T9" fmla="*/ 32 h 94"/>
                  <a:gd name="T10" fmla="*/ 8 w 97"/>
                  <a:gd name="T11" fmla="*/ 32 h 94"/>
                  <a:gd name="T12" fmla="*/ 0 w 97"/>
                  <a:gd name="T13" fmla="*/ 40 h 94"/>
                  <a:gd name="T14" fmla="*/ 0 w 97"/>
                  <a:gd name="T15" fmla="*/ 43 h 94"/>
                  <a:gd name="T16" fmla="*/ 4 w 97"/>
                  <a:gd name="T17" fmla="*/ 49 h 94"/>
                  <a:gd name="T18" fmla="*/ 12 w 97"/>
                  <a:gd name="T19" fmla="*/ 89 h 94"/>
                  <a:gd name="T20" fmla="*/ 12 w 97"/>
                  <a:gd name="T21" fmla="*/ 89 h 94"/>
                  <a:gd name="T22" fmla="*/ 17 w 97"/>
                  <a:gd name="T23" fmla="*/ 94 h 94"/>
                  <a:gd name="T24" fmla="*/ 80 w 97"/>
                  <a:gd name="T25" fmla="*/ 94 h 94"/>
                  <a:gd name="T26" fmla="*/ 85 w 97"/>
                  <a:gd name="T27" fmla="*/ 90 h 94"/>
                  <a:gd name="T28" fmla="*/ 85 w 97"/>
                  <a:gd name="T29" fmla="*/ 90 h 94"/>
                  <a:gd name="T30" fmla="*/ 93 w 97"/>
                  <a:gd name="T31" fmla="*/ 49 h 94"/>
                  <a:gd name="T32" fmla="*/ 97 w 97"/>
                  <a:gd name="T33" fmla="*/ 43 h 94"/>
                  <a:gd name="T34" fmla="*/ 97 w 97"/>
                  <a:gd name="T35" fmla="*/ 40 h 94"/>
                  <a:gd name="T36" fmla="*/ 89 w 97"/>
                  <a:gd name="T37" fmla="*/ 32 h 94"/>
                  <a:gd name="T38" fmla="*/ 49 w 97"/>
                  <a:gd name="T39" fmla="*/ 6 h 94"/>
                  <a:gd name="T40" fmla="*/ 78 w 97"/>
                  <a:gd name="T41" fmla="*/ 32 h 94"/>
                  <a:gd name="T42" fmla="*/ 19 w 97"/>
                  <a:gd name="T43" fmla="*/ 32 h 94"/>
                  <a:gd name="T44" fmla="*/ 49 w 97"/>
                  <a:gd name="T45" fmla="*/ 6 h 94"/>
                  <a:gd name="T46" fmla="*/ 81 w 97"/>
                  <a:gd name="T47" fmla="*/ 89 h 94"/>
                  <a:gd name="T48" fmla="*/ 80 w 97"/>
                  <a:gd name="T49" fmla="*/ 89 h 94"/>
                  <a:gd name="T50" fmla="*/ 17 w 97"/>
                  <a:gd name="T51" fmla="*/ 89 h 94"/>
                  <a:gd name="T52" fmla="*/ 16 w 97"/>
                  <a:gd name="T53" fmla="*/ 89 h 94"/>
                  <a:gd name="T54" fmla="*/ 9 w 97"/>
                  <a:gd name="T55" fmla="*/ 50 h 94"/>
                  <a:gd name="T56" fmla="*/ 88 w 97"/>
                  <a:gd name="T57" fmla="*/ 50 h 94"/>
                  <a:gd name="T58" fmla="*/ 81 w 97"/>
                  <a:gd name="T59" fmla="*/ 89 h 94"/>
                  <a:gd name="T60" fmla="*/ 92 w 97"/>
                  <a:gd name="T61" fmla="*/ 43 h 94"/>
                  <a:gd name="T62" fmla="*/ 89 w 97"/>
                  <a:gd name="T63" fmla="*/ 46 h 94"/>
                  <a:gd name="T64" fmla="*/ 8 w 97"/>
                  <a:gd name="T65" fmla="*/ 46 h 94"/>
                  <a:gd name="T66" fmla="*/ 5 w 97"/>
                  <a:gd name="T67" fmla="*/ 43 h 94"/>
                  <a:gd name="T68" fmla="*/ 5 w 97"/>
                  <a:gd name="T69" fmla="*/ 40 h 94"/>
                  <a:gd name="T70" fmla="*/ 8 w 97"/>
                  <a:gd name="T71" fmla="*/ 37 h 94"/>
                  <a:gd name="T72" fmla="*/ 89 w 97"/>
                  <a:gd name="T73" fmla="*/ 37 h 94"/>
                  <a:gd name="T74" fmla="*/ 92 w 97"/>
                  <a:gd name="T75" fmla="*/ 40 h 94"/>
                  <a:gd name="T76" fmla="*/ 92 w 97"/>
                  <a:gd name="T77"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94">
                    <a:moveTo>
                      <a:pt x="89" y="32"/>
                    </a:moveTo>
                    <a:cubicBezTo>
                      <a:pt x="85" y="32"/>
                      <a:pt x="85" y="32"/>
                      <a:pt x="85" y="32"/>
                    </a:cubicBezTo>
                    <a:cubicBezTo>
                      <a:pt x="50" y="1"/>
                      <a:pt x="50" y="1"/>
                      <a:pt x="50" y="1"/>
                    </a:cubicBezTo>
                    <a:cubicBezTo>
                      <a:pt x="49" y="0"/>
                      <a:pt x="48" y="0"/>
                      <a:pt x="47" y="1"/>
                    </a:cubicBezTo>
                    <a:cubicBezTo>
                      <a:pt x="12" y="32"/>
                      <a:pt x="12" y="32"/>
                      <a:pt x="12" y="32"/>
                    </a:cubicBezTo>
                    <a:cubicBezTo>
                      <a:pt x="8" y="32"/>
                      <a:pt x="8" y="32"/>
                      <a:pt x="8" y="32"/>
                    </a:cubicBezTo>
                    <a:cubicBezTo>
                      <a:pt x="3" y="32"/>
                      <a:pt x="0" y="36"/>
                      <a:pt x="0" y="40"/>
                    </a:cubicBezTo>
                    <a:cubicBezTo>
                      <a:pt x="0" y="43"/>
                      <a:pt x="0" y="43"/>
                      <a:pt x="0" y="43"/>
                    </a:cubicBezTo>
                    <a:cubicBezTo>
                      <a:pt x="0" y="46"/>
                      <a:pt x="2" y="48"/>
                      <a:pt x="4" y="49"/>
                    </a:cubicBezTo>
                    <a:cubicBezTo>
                      <a:pt x="12" y="89"/>
                      <a:pt x="12" y="89"/>
                      <a:pt x="12" y="89"/>
                    </a:cubicBezTo>
                    <a:cubicBezTo>
                      <a:pt x="12" y="89"/>
                      <a:pt x="12" y="89"/>
                      <a:pt x="12" y="89"/>
                    </a:cubicBezTo>
                    <a:cubicBezTo>
                      <a:pt x="12" y="91"/>
                      <a:pt x="13" y="94"/>
                      <a:pt x="17" y="94"/>
                    </a:cubicBezTo>
                    <a:cubicBezTo>
                      <a:pt x="80" y="94"/>
                      <a:pt x="80" y="94"/>
                      <a:pt x="80" y="94"/>
                    </a:cubicBezTo>
                    <a:cubicBezTo>
                      <a:pt x="83" y="94"/>
                      <a:pt x="84" y="92"/>
                      <a:pt x="85" y="90"/>
                    </a:cubicBezTo>
                    <a:cubicBezTo>
                      <a:pt x="85" y="90"/>
                      <a:pt x="85" y="90"/>
                      <a:pt x="85" y="90"/>
                    </a:cubicBezTo>
                    <a:cubicBezTo>
                      <a:pt x="93" y="49"/>
                      <a:pt x="93" y="49"/>
                      <a:pt x="93" y="49"/>
                    </a:cubicBezTo>
                    <a:cubicBezTo>
                      <a:pt x="95" y="48"/>
                      <a:pt x="97" y="45"/>
                      <a:pt x="97" y="43"/>
                    </a:cubicBezTo>
                    <a:cubicBezTo>
                      <a:pt x="97" y="40"/>
                      <a:pt x="97" y="40"/>
                      <a:pt x="97" y="40"/>
                    </a:cubicBezTo>
                    <a:cubicBezTo>
                      <a:pt x="97" y="36"/>
                      <a:pt x="93" y="32"/>
                      <a:pt x="89" y="32"/>
                    </a:cubicBezTo>
                    <a:close/>
                    <a:moveTo>
                      <a:pt x="49" y="6"/>
                    </a:moveTo>
                    <a:cubicBezTo>
                      <a:pt x="78" y="32"/>
                      <a:pt x="78" y="32"/>
                      <a:pt x="78" y="32"/>
                    </a:cubicBezTo>
                    <a:cubicBezTo>
                      <a:pt x="19" y="32"/>
                      <a:pt x="19" y="32"/>
                      <a:pt x="19" y="32"/>
                    </a:cubicBezTo>
                    <a:lnTo>
                      <a:pt x="49" y="6"/>
                    </a:lnTo>
                    <a:close/>
                    <a:moveTo>
                      <a:pt x="81" y="89"/>
                    </a:moveTo>
                    <a:cubicBezTo>
                      <a:pt x="81" y="89"/>
                      <a:pt x="81" y="89"/>
                      <a:pt x="80" y="89"/>
                    </a:cubicBezTo>
                    <a:cubicBezTo>
                      <a:pt x="17" y="89"/>
                      <a:pt x="17" y="89"/>
                      <a:pt x="17" y="89"/>
                    </a:cubicBezTo>
                    <a:cubicBezTo>
                      <a:pt x="17" y="89"/>
                      <a:pt x="16" y="89"/>
                      <a:pt x="16" y="89"/>
                    </a:cubicBezTo>
                    <a:cubicBezTo>
                      <a:pt x="9" y="50"/>
                      <a:pt x="9" y="50"/>
                      <a:pt x="9" y="50"/>
                    </a:cubicBezTo>
                    <a:cubicBezTo>
                      <a:pt x="88" y="50"/>
                      <a:pt x="88" y="50"/>
                      <a:pt x="88" y="50"/>
                    </a:cubicBezTo>
                    <a:lnTo>
                      <a:pt x="81" y="89"/>
                    </a:lnTo>
                    <a:close/>
                    <a:moveTo>
                      <a:pt x="92" y="43"/>
                    </a:moveTo>
                    <a:cubicBezTo>
                      <a:pt x="92" y="44"/>
                      <a:pt x="91" y="46"/>
                      <a:pt x="89" y="46"/>
                    </a:cubicBezTo>
                    <a:cubicBezTo>
                      <a:pt x="8" y="46"/>
                      <a:pt x="8" y="46"/>
                      <a:pt x="8" y="46"/>
                    </a:cubicBezTo>
                    <a:cubicBezTo>
                      <a:pt x="6" y="46"/>
                      <a:pt x="5" y="44"/>
                      <a:pt x="5" y="43"/>
                    </a:cubicBezTo>
                    <a:cubicBezTo>
                      <a:pt x="5" y="40"/>
                      <a:pt x="5" y="40"/>
                      <a:pt x="5" y="40"/>
                    </a:cubicBezTo>
                    <a:cubicBezTo>
                      <a:pt x="5" y="38"/>
                      <a:pt x="6" y="37"/>
                      <a:pt x="8" y="37"/>
                    </a:cubicBezTo>
                    <a:cubicBezTo>
                      <a:pt x="89" y="37"/>
                      <a:pt x="89" y="37"/>
                      <a:pt x="89" y="37"/>
                    </a:cubicBezTo>
                    <a:cubicBezTo>
                      <a:pt x="91" y="37"/>
                      <a:pt x="92" y="38"/>
                      <a:pt x="92" y="40"/>
                    </a:cubicBezTo>
                    <a:lnTo>
                      <a:pt x="92" y="4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3" name="Freeform 304">
                <a:extLst>
                  <a:ext uri="{FF2B5EF4-FFF2-40B4-BE49-F238E27FC236}">
                    <a16:creationId xmlns:a16="http://schemas.microsoft.com/office/drawing/2014/main" id="{FC2B662D-96B8-48E9-991E-26B79E63EF8A}"/>
                  </a:ext>
                </a:extLst>
              </p:cNvPr>
              <p:cNvSpPr>
                <a:spLocks/>
              </p:cNvSpPr>
              <p:nvPr userDrawn="1"/>
            </p:nvSpPr>
            <p:spPr bwMode="auto">
              <a:xfrm>
                <a:off x="3344" y="2510"/>
                <a:ext cx="55" cy="6"/>
              </a:xfrm>
              <a:custGeom>
                <a:avLst/>
                <a:gdLst>
                  <a:gd name="T0" fmla="*/ 3 w 52"/>
                  <a:gd name="T1" fmla="*/ 5 h 5"/>
                  <a:gd name="T2" fmla="*/ 50 w 52"/>
                  <a:gd name="T3" fmla="*/ 5 h 5"/>
                  <a:gd name="T4" fmla="*/ 52 w 52"/>
                  <a:gd name="T5" fmla="*/ 2 h 5"/>
                  <a:gd name="T6" fmla="*/ 50 w 52"/>
                  <a:gd name="T7" fmla="*/ 0 h 5"/>
                  <a:gd name="T8" fmla="*/ 3 w 52"/>
                  <a:gd name="T9" fmla="*/ 0 h 5"/>
                  <a:gd name="T10" fmla="*/ 0 w 52"/>
                  <a:gd name="T11" fmla="*/ 2 h 5"/>
                  <a:gd name="T12" fmla="*/ 3 w 5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2" h="5">
                    <a:moveTo>
                      <a:pt x="3" y="5"/>
                    </a:moveTo>
                    <a:cubicBezTo>
                      <a:pt x="50" y="5"/>
                      <a:pt x="50" y="5"/>
                      <a:pt x="50" y="5"/>
                    </a:cubicBezTo>
                    <a:cubicBezTo>
                      <a:pt x="51" y="5"/>
                      <a:pt x="52" y="4"/>
                      <a:pt x="52" y="2"/>
                    </a:cubicBezTo>
                    <a:cubicBezTo>
                      <a:pt x="52" y="1"/>
                      <a:pt x="51" y="0"/>
                      <a:pt x="50" y="0"/>
                    </a:cubicBezTo>
                    <a:cubicBezTo>
                      <a:pt x="3" y="0"/>
                      <a:pt x="3" y="0"/>
                      <a:pt x="3" y="0"/>
                    </a:cubicBezTo>
                    <a:cubicBezTo>
                      <a:pt x="1" y="0"/>
                      <a:pt x="0" y="1"/>
                      <a:pt x="0" y="2"/>
                    </a:cubicBezTo>
                    <a:cubicBezTo>
                      <a:pt x="0" y="4"/>
                      <a:pt x="1" y="5"/>
                      <a:pt x="3" y="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4" name="Freeform 305">
                <a:extLst>
                  <a:ext uri="{FF2B5EF4-FFF2-40B4-BE49-F238E27FC236}">
                    <a16:creationId xmlns:a16="http://schemas.microsoft.com/office/drawing/2014/main" id="{5DC8C328-1562-4498-8EDA-B5C90CC1E7AF}"/>
                  </a:ext>
                </a:extLst>
              </p:cNvPr>
              <p:cNvSpPr>
                <a:spLocks/>
              </p:cNvSpPr>
              <p:nvPr userDrawn="1"/>
            </p:nvSpPr>
            <p:spPr bwMode="auto">
              <a:xfrm>
                <a:off x="3347" y="2524"/>
                <a:ext cx="49" cy="4"/>
              </a:xfrm>
              <a:custGeom>
                <a:avLst/>
                <a:gdLst>
                  <a:gd name="T0" fmla="*/ 44 w 46"/>
                  <a:gd name="T1" fmla="*/ 0 h 4"/>
                  <a:gd name="T2" fmla="*/ 2 w 46"/>
                  <a:gd name="T3" fmla="*/ 0 h 4"/>
                  <a:gd name="T4" fmla="*/ 0 w 46"/>
                  <a:gd name="T5" fmla="*/ 2 h 4"/>
                  <a:gd name="T6" fmla="*/ 2 w 46"/>
                  <a:gd name="T7" fmla="*/ 4 h 4"/>
                  <a:gd name="T8" fmla="*/ 44 w 46"/>
                  <a:gd name="T9" fmla="*/ 4 h 4"/>
                  <a:gd name="T10" fmla="*/ 46 w 46"/>
                  <a:gd name="T11" fmla="*/ 2 h 4"/>
                  <a:gd name="T12" fmla="*/ 44 w 4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0"/>
                    </a:moveTo>
                    <a:cubicBezTo>
                      <a:pt x="2" y="0"/>
                      <a:pt x="2" y="0"/>
                      <a:pt x="2" y="0"/>
                    </a:cubicBezTo>
                    <a:cubicBezTo>
                      <a:pt x="1" y="0"/>
                      <a:pt x="0" y="1"/>
                      <a:pt x="0" y="2"/>
                    </a:cubicBezTo>
                    <a:cubicBezTo>
                      <a:pt x="0" y="3"/>
                      <a:pt x="1" y="4"/>
                      <a:pt x="2" y="4"/>
                    </a:cubicBezTo>
                    <a:cubicBezTo>
                      <a:pt x="44" y="4"/>
                      <a:pt x="44" y="4"/>
                      <a:pt x="44" y="4"/>
                    </a:cubicBezTo>
                    <a:cubicBezTo>
                      <a:pt x="45" y="4"/>
                      <a:pt x="46" y="3"/>
                      <a:pt x="46" y="2"/>
                    </a:cubicBezTo>
                    <a:cubicBezTo>
                      <a:pt x="46" y="1"/>
                      <a:pt x="45" y="0"/>
                      <a:pt x="44"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5" name="Freeform 306">
                <a:extLst>
                  <a:ext uri="{FF2B5EF4-FFF2-40B4-BE49-F238E27FC236}">
                    <a16:creationId xmlns:a16="http://schemas.microsoft.com/office/drawing/2014/main" id="{7DEE3EBD-6291-43C1-A4F7-296AE11FEE27}"/>
                  </a:ext>
                </a:extLst>
              </p:cNvPr>
              <p:cNvSpPr>
                <a:spLocks noEditPoints="1"/>
              </p:cNvSpPr>
              <p:nvPr userDrawn="1"/>
            </p:nvSpPr>
            <p:spPr bwMode="auto">
              <a:xfrm>
                <a:off x="2039" y="1432"/>
                <a:ext cx="43" cy="43"/>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20 w 40"/>
                  <a:gd name="T11" fmla="*/ 9 h 40"/>
                  <a:gd name="T12" fmla="*/ 31 w 40"/>
                  <a:gd name="T13" fmla="*/ 20 h 40"/>
                  <a:gd name="T14" fmla="*/ 20 w 40"/>
                  <a:gd name="T15" fmla="*/ 31 h 40"/>
                  <a:gd name="T16" fmla="*/ 9 w 40"/>
                  <a:gd name="T17" fmla="*/ 20 h 40"/>
                  <a:gd name="T18" fmla="*/ 20 w 40"/>
                  <a:gd name="T19"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20" y="9"/>
                    </a:moveTo>
                    <a:cubicBezTo>
                      <a:pt x="26" y="9"/>
                      <a:pt x="31" y="14"/>
                      <a:pt x="31" y="20"/>
                    </a:cubicBezTo>
                    <a:cubicBezTo>
                      <a:pt x="31" y="26"/>
                      <a:pt x="26" y="31"/>
                      <a:pt x="20" y="31"/>
                    </a:cubicBezTo>
                    <a:cubicBezTo>
                      <a:pt x="14" y="31"/>
                      <a:pt x="9" y="26"/>
                      <a:pt x="9" y="20"/>
                    </a:cubicBezTo>
                    <a:cubicBezTo>
                      <a:pt x="9" y="14"/>
                      <a:pt x="14" y="9"/>
                      <a:pt x="20" y="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6" name="Freeform 307">
                <a:extLst>
                  <a:ext uri="{FF2B5EF4-FFF2-40B4-BE49-F238E27FC236}">
                    <a16:creationId xmlns:a16="http://schemas.microsoft.com/office/drawing/2014/main" id="{D07D1FC9-B9BF-4977-9AE0-B4C86E1DE556}"/>
                  </a:ext>
                </a:extLst>
              </p:cNvPr>
              <p:cNvSpPr>
                <a:spLocks noEditPoints="1"/>
              </p:cNvSpPr>
              <p:nvPr userDrawn="1"/>
            </p:nvSpPr>
            <p:spPr bwMode="auto">
              <a:xfrm>
                <a:off x="2011" y="1405"/>
                <a:ext cx="190" cy="167"/>
              </a:xfrm>
              <a:custGeom>
                <a:avLst/>
                <a:gdLst>
                  <a:gd name="T0" fmla="*/ 166 w 177"/>
                  <a:gd name="T1" fmla="*/ 0 h 156"/>
                  <a:gd name="T2" fmla="*/ 11 w 177"/>
                  <a:gd name="T3" fmla="*/ 0 h 156"/>
                  <a:gd name="T4" fmla="*/ 0 w 177"/>
                  <a:gd name="T5" fmla="*/ 12 h 156"/>
                  <a:gd name="T6" fmla="*/ 0 w 177"/>
                  <a:gd name="T7" fmla="*/ 145 h 156"/>
                  <a:gd name="T8" fmla="*/ 11 w 177"/>
                  <a:gd name="T9" fmla="*/ 156 h 156"/>
                  <a:gd name="T10" fmla="*/ 166 w 177"/>
                  <a:gd name="T11" fmla="*/ 156 h 156"/>
                  <a:gd name="T12" fmla="*/ 177 w 177"/>
                  <a:gd name="T13" fmla="*/ 145 h 156"/>
                  <a:gd name="T14" fmla="*/ 177 w 177"/>
                  <a:gd name="T15" fmla="*/ 12 h 156"/>
                  <a:gd name="T16" fmla="*/ 166 w 177"/>
                  <a:gd name="T17" fmla="*/ 0 h 156"/>
                  <a:gd name="T18" fmla="*/ 168 w 177"/>
                  <a:gd name="T19" fmla="*/ 126 h 156"/>
                  <a:gd name="T20" fmla="*/ 35 w 177"/>
                  <a:gd name="T21" fmla="*/ 126 h 156"/>
                  <a:gd name="T22" fmla="*/ 63 w 177"/>
                  <a:gd name="T23" fmla="*/ 89 h 156"/>
                  <a:gd name="T24" fmla="*/ 80 w 177"/>
                  <a:gd name="T25" fmla="*/ 106 h 156"/>
                  <a:gd name="T26" fmla="*/ 84 w 177"/>
                  <a:gd name="T27" fmla="*/ 107 h 156"/>
                  <a:gd name="T28" fmla="*/ 87 w 177"/>
                  <a:gd name="T29" fmla="*/ 105 h 156"/>
                  <a:gd name="T30" fmla="*/ 132 w 177"/>
                  <a:gd name="T31" fmla="*/ 42 h 156"/>
                  <a:gd name="T32" fmla="*/ 168 w 177"/>
                  <a:gd name="T33" fmla="*/ 83 h 156"/>
                  <a:gd name="T34" fmla="*/ 168 w 177"/>
                  <a:gd name="T35" fmla="*/ 126 h 156"/>
                  <a:gd name="T36" fmla="*/ 11 w 177"/>
                  <a:gd name="T37" fmla="*/ 9 h 156"/>
                  <a:gd name="T38" fmla="*/ 166 w 177"/>
                  <a:gd name="T39" fmla="*/ 9 h 156"/>
                  <a:gd name="T40" fmla="*/ 168 w 177"/>
                  <a:gd name="T41" fmla="*/ 12 h 156"/>
                  <a:gd name="T42" fmla="*/ 168 w 177"/>
                  <a:gd name="T43" fmla="*/ 69 h 156"/>
                  <a:gd name="T44" fmla="*/ 135 w 177"/>
                  <a:gd name="T45" fmla="*/ 31 h 156"/>
                  <a:gd name="T46" fmla="*/ 131 w 177"/>
                  <a:gd name="T47" fmla="*/ 30 h 156"/>
                  <a:gd name="T48" fmla="*/ 127 w 177"/>
                  <a:gd name="T49" fmla="*/ 32 h 156"/>
                  <a:gd name="T50" fmla="*/ 83 w 177"/>
                  <a:gd name="T51" fmla="*/ 96 h 156"/>
                  <a:gd name="T52" fmla="*/ 65 w 177"/>
                  <a:gd name="T53" fmla="*/ 79 h 156"/>
                  <a:gd name="T54" fmla="*/ 62 w 177"/>
                  <a:gd name="T55" fmla="*/ 78 h 156"/>
                  <a:gd name="T56" fmla="*/ 59 w 177"/>
                  <a:gd name="T57" fmla="*/ 80 h 156"/>
                  <a:gd name="T58" fmla="*/ 24 w 177"/>
                  <a:gd name="T59" fmla="*/ 126 h 156"/>
                  <a:gd name="T60" fmla="*/ 9 w 177"/>
                  <a:gd name="T61" fmla="*/ 126 h 156"/>
                  <a:gd name="T62" fmla="*/ 9 w 177"/>
                  <a:gd name="T63" fmla="*/ 12 h 156"/>
                  <a:gd name="T64" fmla="*/ 11 w 177"/>
                  <a:gd name="T65" fmla="*/ 9 h 156"/>
                  <a:gd name="T66" fmla="*/ 166 w 177"/>
                  <a:gd name="T67" fmla="*/ 147 h 156"/>
                  <a:gd name="T68" fmla="*/ 11 w 177"/>
                  <a:gd name="T69" fmla="*/ 147 h 156"/>
                  <a:gd name="T70" fmla="*/ 9 w 177"/>
                  <a:gd name="T71" fmla="*/ 145 h 156"/>
                  <a:gd name="T72" fmla="*/ 9 w 177"/>
                  <a:gd name="T73" fmla="*/ 135 h 156"/>
                  <a:gd name="T74" fmla="*/ 168 w 177"/>
                  <a:gd name="T75" fmla="*/ 135 h 156"/>
                  <a:gd name="T76" fmla="*/ 168 w 177"/>
                  <a:gd name="T77" fmla="*/ 145 h 156"/>
                  <a:gd name="T78" fmla="*/ 166 w 177"/>
                  <a:gd name="T79"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7" h="156">
                    <a:moveTo>
                      <a:pt x="166" y="0"/>
                    </a:moveTo>
                    <a:cubicBezTo>
                      <a:pt x="11" y="0"/>
                      <a:pt x="11" y="0"/>
                      <a:pt x="11" y="0"/>
                    </a:cubicBezTo>
                    <a:cubicBezTo>
                      <a:pt x="5" y="0"/>
                      <a:pt x="0" y="5"/>
                      <a:pt x="0" y="12"/>
                    </a:cubicBezTo>
                    <a:cubicBezTo>
                      <a:pt x="0" y="145"/>
                      <a:pt x="0" y="145"/>
                      <a:pt x="0" y="145"/>
                    </a:cubicBezTo>
                    <a:cubicBezTo>
                      <a:pt x="0" y="151"/>
                      <a:pt x="5" y="156"/>
                      <a:pt x="11" y="156"/>
                    </a:cubicBezTo>
                    <a:cubicBezTo>
                      <a:pt x="166" y="156"/>
                      <a:pt x="166" y="156"/>
                      <a:pt x="166" y="156"/>
                    </a:cubicBezTo>
                    <a:cubicBezTo>
                      <a:pt x="172" y="156"/>
                      <a:pt x="177" y="151"/>
                      <a:pt x="177" y="145"/>
                    </a:cubicBezTo>
                    <a:cubicBezTo>
                      <a:pt x="177" y="12"/>
                      <a:pt x="177" y="12"/>
                      <a:pt x="177" y="12"/>
                    </a:cubicBezTo>
                    <a:cubicBezTo>
                      <a:pt x="177" y="5"/>
                      <a:pt x="172" y="0"/>
                      <a:pt x="166" y="0"/>
                    </a:cubicBezTo>
                    <a:close/>
                    <a:moveTo>
                      <a:pt x="168" y="126"/>
                    </a:moveTo>
                    <a:cubicBezTo>
                      <a:pt x="35" y="126"/>
                      <a:pt x="35" y="126"/>
                      <a:pt x="35" y="126"/>
                    </a:cubicBezTo>
                    <a:cubicBezTo>
                      <a:pt x="63" y="89"/>
                      <a:pt x="63" y="89"/>
                      <a:pt x="63" y="89"/>
                    </a:cubicBezTo>
                    <a:cubicBezTo>
                      <a:pt x="80" y="106"/>
                      <a:pt x="80" y="106"/>
                      <a:pt x="80" y="106"/>
                    </a:cubicBezTo>
                    <a:cubicBezTo>
                      <a:pt x="81" y="107"/>
                      <a:pt x="83" y="107"/>
                      <a:pt x="84" y="107"/>
                    </a:cubicBezTo>
                    <a:cubicBezTo>
                      <a:pt x="85" y="107"/>
                      <a:pt x="86" y="106"/>
                      <a:pt x="87" y="105"/>
                    </a:cubicBezTo>
                    <a:cubicBezTo>
                      <a:pt x="132" y="42"/>
                      <a:pt x="132" y="42"/>
                      <a:pt x="132" y="42"/>
                    </a:cubicBezTo>
                    <a:cubicBezTo>
                      <a:pt x="168" y="83"/>
                      <a:pt x="168" y="83"/>
                      <a:pt x="168" y="83"/>
                    </a:cubicBezTo>
                    <a:lnTo>
                      <a:pt x="168" y="126"/>
                    </a:lnTo>
                    <a:close/>
                    <a:moveTo>
                      <a:pt x="11" y="9"/>
                    </a:moveTo>
                    <a:cubicBezTo>
                      <a:pt x="166" y="9"/>
                      <a:pt x="166" y="9"/>
                      <a:pt x="166" y="9"/>
                    </a:cubicBezTo>
                    <a:cubicBezTo>
                      <a:pt x="167" y="9"/>
                      <a:pt x="168" y="10"/>
                      <a:pt x="168" y="12"/>
                    </a:cubicBezTo>
                    <a:cubicBezTo>
                      <a:pt x="168" y="69"/>
                      <a:pt x="168" y="69"/>
                      <a:pt x="168" y="69"/>
                    </a:cubicBezTo>
                    <a:cubicBezTo>
                      <a:pt x="135" y="31"/>
                      <a:pt x="135" y="31"/>
                      <a:pt x="135" y="31"/>
                    </a:cubicBezTo>
                    <a:cubicBezTo>
                      <a:pt x="134" y="30"/>
                      <a:pt x="132" y="30"/>
                      <a:pt x="131" y="30"/>
                    </a:cubicBezTo>
                    <a:cubicBezTo>
                      <a:pt x="130" y="30"/>
                      <a:pt x="128" y="31"/>
                      <a:pt x="127" y="32"/>
                    </a:cubicBezTo>
                    <a:cubicBezTo>
                      <a:pt x="83" y="96"/>
                      <a:pt x="83" y="96"/>
                      <a:pt x="83" y="96"/>
                    </a:cubicBezTo>
                    <a:cubicBezTo>
                      <a:pt x="65" y="79"/>
                      <a:pt x="65" y="79"/>
                      <a:pt x="65" y="79"/>
                    </a:cubicBezTo>
                    <a:cubicBezTo>
                      <a:pt x="64" y="78"/>
                      <a:pt x="63" y="78"/>
                      <a:pt x="62" y="78"/>
                    </a:cubicBezTo>
                    <a:cubicBezTo>
                      <a:pt x="60" y="78"/>
                      <a:pt x="59" y="79"/>
                      <a:pt x="59" y="80"/>
                    </a:cubicBezTo>
                    <a:cubicBezTo>
                      <a:pt x="24" y="126"/>
                      <a:pt x="24" y="126"/>
                      <a:pt x="24" y="126"/>
                    </a:cubicBezTo>
                    <a:cubicBezTo>
                      <a:pt x="9" y="126"/>
                      <a:pt x="9" y="126"/>
                      <a:pt x="9" y="126"/>
                    </a:cubicBezTo>
                    <a:cubicBezTo>
                      <a:pt x="9" y="12"/>
                      <a:pt x="9" y="12"/>
                      <a:pt x="9" y="12"/>
                    </a:cubicBezTo>
                    <a:cubicBezTo>
                      <a:pt x="9" y="10"/>
                      <a:pt x="10" y="9"/>
                      <a:pt x="11" y="9"/>
                    </a:cubicBezTo>
                    <a:close/>
                    <a:moveTo>
                      <a:pt x="166" y="147"/>
                    </a:moveTo>
                    <a:cubicBezTo>
                      <a:pt x="11" y="147"/>
                      <a:pt x="11" y="147"/>
                      <a:pt x="11" y="147"/>
                    </a:cubicBezTo>
                    <a:cubicBezTo>
                      <a:pt x="10" y="147"/>
                      <a:pt x="9" y="146"/>
                      <a:pt x="9" y="145"/>
                    </a:cubicBezTo>
                    <a:cubicBezTo>
                      <a:pt x="9" y="135"/>
                      <a:pt x="9" y="135"/>
                      <a:pt x="9" y="135"/>
                    </a:cubicBezTo>
                    <a:cubicBezTo>
                      <a:pt x="168" y="135"/>
                      <a:pt x="168" y="135"/>
                      <a:pt x="168" y="135"/>
                    </a:cubicBezTo>
                    <a:cubicBezTo>
                      <a:pt x="168" y="145"/>
                      <a:pt x="168" y="145"/>
                      <a:pt x="168" y="145"/>
                    </a:cubicBezTo>
                    <a:cubicBezTo>
                      <a:pt x="168" y="146"/>
                      <a:pt x="167" y="147"/>
                      <a:pt x="166" y="147"/>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7" name="Freeform 308">
                <a:extLst>
                  <a:ext uri="{FF2B5EF4-FFF2-40B4-BE49-F238E27FC236}">
                    <a16:creationId xmlns:a16="http://schemas.microsoft.com/office/drawing/2014/main" id="{E37C7B3C-BEA8-4676-8E32-9CFE3AE9A2B2}"/>
                  </a:ext>
                </a:extLst>
              </p:cNvPr>
              <p:cNvSpPr>
                <a:spLocks noEditPoints="1"/>
              </p:cNvSpPr>
              <p:nvPr userDrawn="1"/>
            </p:nvSpPr>
            <p:spPr bwMode="auto">
              <a:xfrm>
                <a:off x="2003" y="2938"/>
                <a:ext cx="205" cy="158"/>
              </a:xfrm>
              <a:custGeom>
                <a:avLst/>
                <a:gdLst>
                  <a:gd name="T0" fmla="*/ 157 w 192"/>
                  <a:gd name="T1" fmla="*/ 0 h 148"/>
                  <a:gd name="T2" fmla="*/ 96 w 192"/>
                  <a:gd name="T3" fmla="*/ 0 h 148"/>
                  <a:gd name="T4" fmla="*/ 35 w 192"/>
                  <a:gd name="T5" fmla="*/ 0 h 148"/>
                  <a:gd name="T6" fmla="*/ 0 w 192"/>
                  <a:gd name="T7" fmla="*/ 4 h 148"/>
                  <a:gd name="T8" fmla="*/ 0 w 192"/>
                  <a:gd name="T9" fmla="*/ 118 h 148"/>
                  <a:gd name="T10" fmla="*/ 4 w 192"/>
                  <a:gd name="T11" fmla="*/ 148 h 148"/>
                  <a:gd name="T12" fmla="*/ 65 w 192"/>
                  <a:gd name="T13" fmla="*/ 148 h 148"/>
                  <a:gd name="T14" fmla="*/ 126 w 192"/>
                  <a:gd name="T15" fmla="*/ 148 h 148"/>
                  <a:gd name="T16" fmla="*/ 188 w 192"/>
                  <a:gd name="T17" fmla="*/ 148 h 148"/>
                  <a:gd name="T18" fmla="*/ 192 w 192"/>
                  <a:gd name="T19" fmla="*/ 118 h 148"/>
                  <a:gd name="T20" fmla="*/ 192 w 192"/>
                  <a:gd name="T21" fmla="*/ 4 h 148"/>
                  <a:gd name="T22" fmla="*/ 157 w 192"/>
                  <a:gd name="T23" fmla="*/ 113 h 148"/>
                  <a:gd name="T24" fmla="*/ 96 w 192"/>
                  <a:gd name="T25" fmla="*/ 113 h 148"/>
                  <a:gd name="T26" fmla="*/ 35 w 192"/>
                  <a:gd name="T27" fmla="*/ 113 h 148"/>
                  <a:gd name="T28" fmla="*/ 8 w 192"/>
                  <a:gd name="T29" fmla="*/ 34 h 148"/>
                  <a:gd name="T30" fmla="*/ 65 w 192"/>
                  <a:gd name="T31" fmla="*/ 34 h 148"/>
                  <a:gd name="T32" fmla="*/ 126 w 192"/>
                  <a:gd name="T33" fmla="*/ 34 h 148"/>
                  <a:gd name="T34" fmla="*/ 183 w 192"/>
                  <a:gd name="T35" fmla="*/ 34 h 148"/>
                  <a:gd name="T36" fmla="*/ 157 w 192"/>
                  <a:gd name="T37" fmla="*/ 113 h 148"/>
                  <a:gd name="T38" fmla="*/ 161 w 192"/>
                  <a:gd name="T39" fmla="*/ 25 h 148"/>
                  <a:gd name="T40" fmla="*/ 183 w 192"/>
                  <a:gd name="T41" fmla="*/ 8 h 148"/>
                  <a:gd name="T42" fmla="*/ 153 w 192"/>
                  <a:gd name="T43" fmla="*/ 25 h 148"/>
                  <a:gd name="T44" fmla="*/ 131 w 192"/>
                  <a:gd name="T45" fmla="*/ 8 h 148"/>
                  <a:gd name="T46" fmla="*/ 153 w 192"/>
                  <a:gd name="T47" fmla="*/ 25 h 148"/>
                  <a:gd name="T48" fmla="*/ 100 w 192"/>
                  <a:gd name="T49" fmla="*/ 25 h 148"/>
                  <a:gd name="T50" fmla="*/ 122 w 192"/>
                  <a:gd name="T51" fmla="*/ 8 h 148"/>
                  <a:gd name="T52" fmla="*/ 92 w 192"/>
                  <a:gd name="T53" fmla="*/ 25 h 148"/>
                  <a:gd name="T54" fmla="*/ 70 w 192"/>
                  <a:gd name="T55" fmla="*/ 8 h 148"/>
                  <a:gd name="T56" fmla="*/ 92 w 192"/>
                  <a:gd name="T57" fmla="*/ 25 h 148"/>
                  <a:gd name="T58" fmla="*/ 39 w 192"/>
                  <a:gd name="T59" fmla="*/ 25 h 148"/>
                  <a:gd name="T60" fmla="*/ 61 w 192"/>
                  <a:gd name="T61" fmla="*/ 8 h 148"/>
                  <a:gd name="T62" fmla="*/ 8 w 192"/>
                  <a:gd name="T63" fmla="*/ 8 h 148"/>
                  <a:gd name="T64" fmla="*/ 30 w 192"/>
                  <a:gd name="T65" fmla="*/ 25 h 148"/>
                  <a:gd name="T66" fmla="*/ 8 w 192"/>
                  <a:gd name="T67" fmla="*/ 8 h 148"/>
                  <a:gd name="T68" fmla="*/ 30 w 192"/>
                  <a:gd name="T69" fmla="*/ 122 h 148"/>
                  <a:gd name="T70" fmla="*/ 8 w 192"/>
                  <a:gd name="T71" fmla="*/ 139 h 148"/>
                  <a:gd name="T72" fmla="*/ 39 w 192"/>
                  <a:gd name="T73" fmla="*/ 122 h 148"/>
                  <a:gd name="T74" fmla="*/ 61 w 192"/>
                  <a:gd name="T75" fmla="*/ 139 h 148"/>
                  <a:gd name="T76" fmla="*/ 39 w 192"/>
                  <a:gd name="T77" fmla="*/ 122 h 148"/>
                  <a:gd name="T78" fmla="*/ 92 w 192"/>
                  <a:gd name="T79" fmla="*/ 122 h 148"/>
                  <a:gd name="T80" fmla="*/ 70 w 192"/>
                  <a:gd name="T81" fmla="*/ 139 h 148"/>
                  <a:gd name="T82" fmla="*/ 100 w 192"/>
                  <a:gd name="T83" fmla="*/ 122 h 148"/>
                  <a:gd name="T84" fmla="*/ 122 w 192"/>
                  <a:gd name="T85" fmla="*/ 139 h 148"/>
                  <a:gd name="T86" fmla="*/ 100 w 192"/>
                  <a:gd name="T87" fmla="*/ 122 h 148"/>
                  <a:gd name="T88" fmla="*/ 153 w 192"/>
                  <a:gd name="T89" fmla="*/ 122 h 148"/>
                  <a:gd name="T90" fmla="*/ 131 w 192"/>
                  <a:gd name="T91" fmla="*/ 139 h 148"/>
                  <a:gd name="T92" fmla="*/ 183 w 192"/>
                  <a:gd name="T93" fmla="*/ 139 h 148"/>
                  <a:gd name="T94" fmla="*/ 161 w 192"/>
                  <a:gd name="T95" fmla="*/ 122 h 148"/>
                  <a:gd name="T96" fmla="*/ 183 w 192"/>
                  <a:gd name="T97" fmla="*/ 13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148">
                    <a:moveTo>
                      <a:pt x="188" y="0"/>
                    </a:moveTo>
                    <a:cubicBezTo>
                      <a:pt x="157" y="0"/>
                      <a:pt x="157" y="0"/>
                      <a:pt x="157" y="0"/>
                    </a:cubicBezTo>
                    <a:cubicBezTo>
                      <a:pt x="126" y="0"/>
                      <a:pt x="126" y="0"/>
                      <a:pt x="126" y="0"/>
                    </a:cubicBezTo>
                    <a:cubicBezTo>
                      <a:pt x="96" y="0"/>
                      <a:pt x="96" y="0"/>
                      <a:pt x="96" y="0"/>
                    </a:cubicBezTo>
                    <a:cubicBezTo>
                      <a:pt x="65" y="0"/>
                      <a:pt x="65" y="0"/>
                      <a:pt x="65" y="0"/>
                    </a:cubicBezTo>
                    <a:cubicBezTo>
                      <a:pt x="35" y="0"/>
                      <a:pt x="35" y="0"/>
                      <a:pt x="35" y="0"/>
                    </a:cubicBezTo>
                    <a:cubicBezTo>
                      <a:pt x="4" y="0"/>
                      <a:pt x="4" y="0"/>
                      <a:pt x="4" y="0"/>
                    </a:cubicBezTo>
                    <a:cubicBezTo>
                      <a:pt x="2" y="0"/>
                      <a:pt x="0" y="1"/>
                      <a:pt x="0" y="4"/>
                    </a:cubicBezTo>
                    <a:cubicBezTo>
                      <a:pt x="0" y="29"/>
                      <a:pt x="0" y="29"/>
                      <a:pt x="0" y="29"/>
                    </a:cubicBezTo>
                    <a:cubicBezTo>
                      <a:pt x="0" y="118"/>
                      <a:pt x="0" y="118"/>
                      <a:pt x="0" y="118"/>
                    </a:cubicBezTo>
                    <a:cubicBezTo>
                      <a:pt x="0" y="143"/>
                      <a:pt x="0" y="143"/>
                      <a:pt x="0" y="143"/>
                    </a:cubicBezTo>
                    <a:cubicBezTo>
                      <a:pt x="0" y="146"/>
                      <a:pt x="2" y="148"/>
                      <a:pt x="4" y="148"/>
                    </a:cubicBezTo>
                    <a:cubicBezTo>
                      <a:pt x="35" y="148"/>
                      <a:pt x="35" y="148"/>
                      <a:pt x="35" y="148"/>
                    </a:cubicBezTo>
                    <a:cubicBezTo>
                      <a:pt x="65" y="148"/>
                      <a:pt x="65" y="148"/>
                      <a:pt x="65" y="148"/>
                    </a:cubicBezTo>
                    <a:cubicBezTo>
                      <a:pt x="96" y="148"/>
                      <a:pt x="96" y="148"/>
                      <a:pt x="96" y="148"/>
                    </a:cubicBezTo>
                    <a:cubicBezTo>
                      <a:pt x="126" y="148"/>
                      <a:pt x="126" y="148"/>
                      <a:pt x="126" y="148"/>
                    </a:cubicBezTo>
                    <a:cubicBezTo>
                      <a:pt x="157" y="148"/>
                      <a:pt x="157" y="148"/>
                      <a:pt x="157" y="148"/>
                    </a:cubicBezTo>
                    <a:cubicBezTo>
                      <a:pt x="188" y="148"/>
                      <a:pt x="188" y="148"/>
                      <a:pt x="188" y="148"/>
                    </a:cubicBezTo>
                    <a:cubicBezTo>
                      <a:pt x="190" y="148"/>
                      <a:pt x="192" y="146"/>
                      <a:pt x="192" y="143"/>
                    </a:cubicBezTo>
                    <a:cubicBezTo>
                      <a:pt x="192" y="118"/>
                      <a:pt x="192" y="118"/>
                      <a:pt x="192" y="118"/>
                    </a:cubicBezTo>
                    <a:cubicBezTo>
                      <a:pt x="192" y="29"/>
                      <a:pt x="192" y="29"/>
                      <a:pt x="192" y="29"/>
                    </a:cubicBezTo>
                    <a:cubicBezTo>
                      <a:pt x="192" y="4"/>
                      <a:pt x="192" y="4"/>
                      <a:pt x="192" y="4"/>
                    </a:cubicBezTo>
                    <a:cubicBezTo>
                      <a:pt x="192" y="1"/>
                      <a:pt x="190" y="0"/>
                      <a:pt x="188" y="0"/>
                    </a:cubicBezTo>
                    <a:close/>
                    <a:moveTo>
                      <a:pt x="157" y="113"/>
                    </a:moveTo>
                    <a:cubicBezTo>
                      <a:pt x="126" y="113"/>
                      <a:pt x="126" y="113"/>
                      <a:pt x="126" y="113"/>
                    </a:cubicBezTo>
                    <a:cubicBezTo>
                      <a:pt x="96" y="113"/>
                      <a:pt x="96" y="113"/>
                      <a:pt x="96" y="113"/>
                    </a:cubicBezTo>
                    <a:cubicBezTo>
                      <a:pt x="65" y="113"/>
                      <a:pt x="65" y="113"/>
                      <a:pt x="65" y="113"/>
                    </a:cubicBezTo>
                    <a:cubicBezTo>
                      <a:pt x="35" y="113"/>
                      <a:pt x="35" y="113"/>
                      <a:pt x="35" y="113"/>
                    </a:cubicBezTo>
                    <a:cubicBezTo>
                      <a:pt x="8" y="113"/>
                      <a:pt x="8" y="113"/>
                      <a:pt x="8" y="113"/>
                    </a:cubicBezTo>
                    <a:cubicBezTo>
                      <a:pt x="8" y="34"/>
                      <a:pt x="8" y="34"/>
                      <a:pt x="8" y="34"/>
                    </a:cubicBezTo>
                    <a:cubicBezTo>
                      <a:pt x="35" y="34"/>
                      <a:pt x="35" y="34"/>
                      <a:pt x="35" y="34"/>
                    </a:cubicBezTo>
                    <a:cubicBezTo>
                      <a:pt x="65" y="34"/>
                      <a:pt x="65" y="34"/>
                      <a:pt x="65" y="34"/>
                    </a:cubicBezTo>
                    <a:cubicBezTo>
                      <a:pt x="96" y="34"/>
                      <a:pt x="96" y="34"/>
                      <a:pt x="96" y="34"/>
                    </a:cubicBezTo>
                    <a:cubicBezTo>
                      <a:pt x="126" y="34"/>
                      <a:pt x="126" y="34"/>
                      <a:pt x="126" y="34"/>
                    </a:cubicBezTo>
                    <a:cubicBezTo>
                      <a:pt x="157" y="34"/>
                      <a:pt x="157" y="34"/>
                      <a:pt x="157" y="34"/>
                    </a:cubicBezTo>
                    <a:cubicBezTo>
                      <a:pt x="183" y="34"/>
                      <a:pt x="183" y="34"/>
                      <a:pt x="183" y="34"/>
                    </a:cubicBezTo>
                    <a:cubicBezTo>
                      <a:pt x="183" y="113"/>
                      <a:pt x="183" y="113"/>
                      <a:pt x="183" y="113"/>
                    </a:cubicBezTo>
                    <a:lnTo>
                      <a:pt x="157" y="113"/>
                    </a:lnTo>
                    <a:close/>
                    <a:moveTo>
                      <a:pt x="183" y="25"/>
                    </a:moveTo>
                    <a:cubicBezTo>
                      <a:pt x="161" y="25"/>
                      <a:pt x="161" y="25"/>
                      <a:pt x="161" y="25"/>
                    </a:cubicBezTo>
                    <a:cubicBezTo>
                      <a:pt x="161" y="8"/>
                      <a:pt x="161" y="8"/>
                      <a:pt x="161" y="8"/>
                    </a:cubicBezTo>
                    <a:cubicBezTo>
                      <a:pt x="183" y="8"/>
                      <a:pt x="183" y="8"/>
                      <a:pt x="183" y="8"/>
                    </a:cubicBezTo>
                    <a:lnTo>
                      <a:pt x="183" y="25"/>
                    </a:lnTo>
                    <a:close/>
                    <a:moveTo>
                      <a:pt x="153" y="25"/>
                    </a:moveTo>
                    <a:cubicBezTo>
                      <a:pt x="131" y="25"/>
                      <a:pt x="131" y="25"/>
                      <a:pt x="131" y="25"/>
                    </a:cubicBezTo>
                    <a:cubicBezTo>
                      <a:pt x="131" y="8"/>
                      <a:pt x="131" y="8"/>
                      <a:pt x="131" y="8"/>
                    </a:cubicBezTo>
                    <a:cubicBezTo>
                      <a:pt x="153" y="8"/>
                      <a:pt x="153" y="8"/>
                      <a:pt x="153" y="8"/>
                    </a:cubicBezTo>
                    <a:lnTo>
                      <a:pt x="153" y="25"/>
                    </a:lnTo>
                    <a:close/>
                    <a:moveTo>
                      <a:pt x="122" y="25"/>
                    </a:moveTo>
                    <a:cubicBezTo>
                      <a:pt x="100" y="25"/>
                      <a:pt x="100" y="25"/>
                      <a:pt x="100" y="25"/>
                    </a:cubicBezTo>
                    <a:cubicBezTo>
                      <a:pt x="100" y="8"/>
                      <a:pt x="100" y="8"/>
                      <a:pt x="100" y="8"/>
                    </a:cubicBezTo>
                    <a:cubicBezTo>
                      <a:pt x="122" y="8"/>
                      <a:pt x="122" y="8"/>
                      <a:pt x="122" y="8"/>
                    </a:cubicBezTo>
                    <a:lnTo>
                      <a:pt x="122" y="25"/>
                    </a:lnTo>
                    <a:close/>
                    <a:moveTo>
                      <a:pt x="92" y="25"/>
                    </a:moveTo>
                    <a:cubicBezTo>
                      <a:pt x="70" y="25"/>
                      <a:pt x="70" y="25"/>
                      <a:pt x="70" y="25"/>
                    </a:cubicBezTo>
                    <a:cubicBezTo>
                      <a:pt x="70" y="8"/>
                      <a:pt x="70" y="8"/>
                      <a:pt x="70" y="8"/>
                    </a:cubicBezTo>
                    <a:cubicBezTo>
                      <a:pt x="92" y="8"/>
                      <a:pt x="92" y="8"/>
                      <a:pt x="92" y="8"/>
                    </a:cubicBezTo>
                    <a:lnTo>
                      <a:pt x="92" y="25"/>
                    </a:lnTo>
                    <a:close/>
                    <a:moveTo>
                      <a:pt x="61" y="25"/>
                    </a:moveTo>
                    <a:cubicBezTo>
                      <a:pt x="39" y="25"/>
                      <a:pt x="39" y="25"/>
                      <a:pt x="39" y="25"/>
                    </a:cubicBezTo>
                    <a:cubicBezTo>
                      <a:pt x="39" y="8"/>
                      <a:pt x="39" y="8"/>
                      <a:pt x="39" y="8"/>
                    </a:cubicBezTo>
                    <a:cubicBezTo>
                      <a:pt x="61" y="8"/>
                      <a:pt x="61" y="8"/>
                      <a:pt x="61" y="8"/>
                    </a:cubicBezTo>
                    <a:lnTo>
                      <a:pt x="61" y="25"/>
                    </a:lnTo>
                    <a:close/>
                    <a:moveTo>
                      <a:pt x="8" y="8"/>
                    </a:moveTo>
                    <a:cubicBezTo>
                      <a:pt x="30" y="8"/>
                      <a:pt x="30" y="8"/>
                      <a:pt x="30" y="8"/>
                    </a:cubicBezTo>
                    <a:cubicBezTo>
                      <a:pt x="30" y="25"/>
                      <a:pt x="30" y="25"/>
                      <a:pt x="30" y="25"/>
                    </a:cubicBezTo>
                    <a:cubicBezTo>
                      <a:pt x="8" y="25"/>
                      <a:pt x="8" y="25"/>
                      <a:pt x="8" y="25"/>
                    </a:cubicBezTo>
                    <a:lnTo>
                      <a:pt x="8" y="8"/>
                    </a:lnTo>
                    <a:close/>
                    <a:moveTo>
                      <a:pt x="8" y="122"/>
                    </a:moveTo>
                    <a:cubicBezTo>
                      <a:pt x="30" y="122"/>
                      <a:pt x="30" y="122"/>
                      <a:pt x="30" y="122"/>
                    </a:cubicBezTo>
                    <a:cubicBezTo>
                      <a:pt x="30" y="139"/>
                      <a:pt x="30" y="139"/>
                      <a:pt x="30" y="139"/>
                    </a:cubicBezTo>
                    <a:cubicBezTo>
                      <a:pt x="8" y="139"/>
                      <a:pt x="8" y="139"/>
                      <a:pt x="8" y="139"/>
                    </a:cubicBezTo>
                    <a:lnTo>
                      <a:pt x="8" y="122"/>
                    </a:lnTo>
                    <a:close/>
                    <a:moveTo>
                      <a:pt x="39" y="122"/>
                    </a:moveTo>
                    <a:cubicBezTo>
                      <a:pt x="61" y="122"/>
                      <a:pt x="61" y="122"/>
                      <a:pt x="61" y="122"/>
                    </a:cubicBezTo>
                    <a:cubicBezTo>
                      <a:pt x="61" y="139"/>
                      <a:pt x="61" y="139"/>
                      <a:pt x="61" y="139"/>
                    </a:cubicBezTo>
                    <a:cubicBezTo>
                      <a:pt x="39" y="139"/>
                      <a:pt x="39" y="139"/>
                      <a:pt x="39" y="139"/>
                    </a:cubicBezTo>
                    <a:lnTo>
                      <a:pt x="39" y="122"/>
                    </a:lnTo>
                    <a:close/>
                    <a:moveTo>
                      <a:pt x="70" y="122"/>
                    </a:moveTo>
                    <a:cubicBezTo>
                      <a:pt x="92" y="122"/>
                      <a:pt x="92" y="122"/>
                      <a:pt x="92" y="122"/>
                    </a:cubicBezTo>
                    <a:cubicBezTo>
                      <a:pt x="92" y="139"/>
                      <a:pt x="92" y="139"/>
                      <a:pt x="92" y="139"/>
                    </a:cubicBezTo>
                    <a:cubicBezTo>
                      <a:pt x="70" y="139"/>
                      <a:pt x="70" y="139"/>
                      <a:pt x="70" y="139"/>
                    </a:cubicBezTo>
                    <a:lnTo>
                      <a:pt x="70" y="122"/>
                    </a:lnTo>
                    <a:close/>
                    <a:moveTo>
                      <a:pt x="100" y="122"/>
                    </a:moveTo>
                    <a:cubicBezTo>
                      <a:pt x="122" y="122"/>
                      <a:pt x="122" y="122"/>
                      <a:pt x="122" y="122"/>
                    </a:cubicBezTo>
                    <a:cubicBezTo>
                      <a:pt x="122" y="139"/>
                      <a:pt x="122" y="139"/>
                      <a:pt x="122" y="139"/>
                    </a:cubicBezTo>
                    <a:cubicBezTo>
                      <a:pt x="100" y="139"/>
                      <a:pt x="100" y="139"/>
                      <a:pt x="100" y="139"/>
                    </a:cubicBezTo>
                    <a:lnTo>
                      <a:pt x="100" y="122"/>
                    </a:lnTo>
                    <a:close/>
                    <a:moveTo>
                      <a:pt x="131" y="122"/>
                    </a:moveTo>
                    <a:cubicBezTo>
                      <a:pt x="153" y="122"/>
                      <a:pt x="153" y="122"/>
                      <a:pt x="153" y="122"/>
                    </a:cubicBezTo>
                    <a:cubicBezTo>
                      <a:pt x="153" y="139"/>
                      <a:pt x="153" y="139"/>
                      <a:pt x="153" y="139"/>
                    </a:cubicBezTo>
                    <a:cubicBezTo>
                      <a:pt x="131" y="139"/>
                      <a:pt x="131" y="139"/>
                      <a:pt x="131" y="139"/>
                    </a:cubicBezTo>
                    <a:lnTo>
                      <a:pt x="131" y="122"/>
                    </a:lnTo>
                    <a:close/>
                    <a:moveTo>
                      <a:pt x="183" y="139"/>
                    </a:moveTo>
                    <a:cubicBezTo>
                      <a:pt x="161" y="139"/>
                      <a:pt x="161" y="139"/>
                      <a:pt x="161" y="139"/>
                    </a:cubicBezTo>
                    <a:cubicBezTo>
                      <a:pt x="161" y="122"/>
                      <a:pt x="161" y="122"/>
                      <a:pt x="161" y="122"/>
                    </a:cubicBezTo>
                    <a:cubicBezTo>
                      <a:pt x="183" y="122"/>
                      <a:pt x="183" y="122"/>
                      <a:pt x="183" y="122"/>
                    </a:cubicBezTo>
                    <a:lnTo>
                      <a:pt x="183" y="13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8" name="Freeform 309">
                <a:extLst>
                  <a:ext uri="{FF2B5EF4-FFF2-40B4-BE49-F238E27FC236}">
                    <a16:creationId xmlns:a16="http://schemas.microsoft.com/office/drawing/2014/main" id="{167E911A-C770-4B40-BD0C-43C73B1A9328}"/>
                  </a:ext>
                </a:extLst>
              </p:cNvPr>
              <p:cNvSpPr>
                <a:spLocks noEditPoints="1"/>
              </p:cNvSpPr>
              <p:nvPr userDrawn="1"/>
            </p:nvSpPr>
            <p:spPr bwMode="auto">
              <a:xfrm>
                <a:off x="2085" y="2989"/>
                <a:ext cx="48" cy="55"/>
              </a:xfrm>
              <a:custGeom>
                <a:avLst/>
                <a:gdLst>
                  <a:gd name="T0" fmla="*/ 42 w 45"/>
                  <a:gd name="T1" fmla="*/ 22 h 51"/>
                  <a:gd name="T2" fmla="*/ 6 w 45"/>
                  <a:gd name="T3" fmla="*/ 1 h 51"/>
                  <a:gd name="T4" fmla="*/ 2 w 45"/>
                  <a:gd name="T5" fmla="*/ 1 h 51"/>
                  <a:gd name="T6" fmla="*/ 0 w 45"/>
                  <a:gd name="T7" fmla="*/ 5 h 51"/>
                  <a:gd name="T8" fmla="*/ 0 w 45"/>
                  <a:gd name="T9" fmla="*/ 46 h 51"/>
                  <a:gd name="T10" fmla="*/ 2 w 45"/>
                  <a:gd name="T11" fmla="*/ 50 h 51"/>
                  <a:gd name="T12" fmla="*/ 4 w 45"/>
                  <a:gd name="T13" fmla="*/ 51 h 51"/>
                  <a:gd name="T14" fmla="*/ 6 w 45"/>
                  <a:gd name="T15" fmla="*/ 50 h 51"/>
                  <a:gd name="T16" fmla="*/ 42 w 45"/>
                  <a:gd name="T17" fmla="*/ 29 h 51"/>
                  <a:gd name="T18" fmla="*/ 45 w 45"/>
                  <a:gd name="T19" fmla="*/ 25 h 51"/>
                  <a:gd name="T20" fmla="*/ 42 w 45"/>
                  <a:gd name="T21" fmla="*/ 22 h 51"/>
                  <a:gd name="T22" fmla="*/ 8 w 45"/>
                  <a:gd name="T23" fmla="*/ 39 h 51"/>
                  <a:gd name="T24" fmla="*/ 8 w 45"/>
                  <a:gd name="T25" fmla="*/ 12 h 51"/>
                  <a:gd name="T26" fmla="*/ 32 w 45"/>
                  <a:gd name="T27" fmla="*/ 25 h 51"/>
                  <a:gd name="T28" fmla="*/ 8 w 45"/>
                  <a:gd name="T29"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51">
                    <a:moveTo>
                      <a:pt x="42" y="22"/>
                    </a:moveTo>
                    <a:cubicBezTo>
                      <a:pt x="6" y="1"/>
                      <a:pt x="6" y="1"/>
                      <a:pt x="6" y="1"/>
                    </a:cubicBezTo>
                    <a:cubicBezTo>
                      <a:pt x="5" y="0"/>
                      <a:pt x="3" y="0"/>
                      <a:pt x="2" y="1"/>
                    </a:cubicBezTo>
                    <a:cubicBezTo>
                      <a:pt x="1" y="2"/>
                      <a:pt x="0" y="3"/>
                      <a:pt x="0" y="5"/>
                    </a:cubicBezTo>
                    <a:cubicBezTo>
                      <a:pt x="0" y="46"/>
                      <a:pt x="0" y="46"/>
                      <a:pt x="0" y="46"/>
                    </a:cubicBezTo>
                    <a:cubicBezTo>
                      <a:pt x="0" y="48"/>
                      <a:pt x="1" y="49"/>
                      <a:pt x="2" y="50"/>
                    </a:cubicBezTo>
                    <a:cubicBezTo>
                      <a:pt x="3" y="50"/>
                      <a:pt x="3" y="51"/>
                      <a:pt x="4" y="51"/>
                    </a:cubicBezTo>
                    <a:cubicBezTo>
                      <a:pt x="5" y="51"/>
                      <a:pt x="6" y="50"/>
                      <a:pt x="6" y="50"/>
                    </a:cubicBezTo>
                    <a:cubicBezTo>
                      <a:pt x="42" y="29"/>
                      <a:pt x="42" y="29"/>
                      <a:pt x="42" y="29"/>
                    </a:cubicBezTo>
                    <a:cubicBezTo>
                      <a:pt x="44" y="28"/>
                      <a:pt x="45" y="27"/>
                      <a:pt x="45" y="25"/>
                    </a:cubicBezTo>
                    <a:cubicBezTo>
                      <a:pt x="45" y="24"/>
                      <a:pt x="44" y="22"/>
                      <a:pt x="42" y="22"/>
                    </a:cubicBezTo>
                    <a:close/>
                    <a:moveTo>
                      <a:pt x="8" y="39"/>
                    </a:moveTo>
                    <a:cubicBezTo>
                      <a:pt x="8" y="12"/>
                      <a:pt x="8" y="12"/>
                      <a:pt x="8" y="12"/>
                    </a:cubicBezTo>
                    <a:cubicBezTo>
                      <a:pt x="32" y="25"/>
                      <a:pt x="32" y="25"/>
                      <a:pt x="32" y="25"/>
                    </a:cubicBezTo>
                    <a:lnTo>
                      <a:pt x="8" y="3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9" name="Freeform 310">
                <a:extLst>
                  <a:ext uri="{FF2B5EF4-FFF2-40B4-BE49-F238E27FC236}">
                    <a16:creationId xmlns:a16="http://schemas.microsoft.com/office/drawing/2014/main" id="{B0DA4212-6DF5-4AF5-AA3D-E6F47776FDB0}"/>
                  </a:ext>
                </a:extLst>
              </p:cNvPr>
              <p:cNvSpPr>
                <a:spLocks noEditPoints="1"/>
              </p:cNvSpPr>
              <p:nvPr userDrawn="1"/>
            </p:nvSpPr>
            <p:spPr bwMode="auto">
              <a:xfrm>
                <a:off x="1965" y="1727"/>
                <a:ext cx="102" cy="88"/>
              </a:xfrm>
              <a:custGeom>
                <a:avLst/>
                <a:gdLst>
                  <a:gd name="T0" fmla="*/ 76 w 95"/>
                  <a:gd name="T1" fmla="*/ 32 h 82"/>
                  <a:gd name="T2" fmla="*/ 74 w 95"/>
                  <a:gd name="T3" fmla="*/ 78 h 82"/>
                  <a:gd name="T4" fmla="*/ 67 w 95"/>
                  <a:gd name="T5" fmla="*/ 11 h 82"/>
                  <a:gd name="T6" fmla="*/ 48 w 95"/>
                  <a:gd name="T7" fmla="*/ 9 h 82"/>
                  <a:gd name="T8" fmla="*/ 46 w 95"/>
                  <a:gd name="T9" fmla="*/ 78 h 82"/>
                  <a:gd name="T10" fmla="*/ 39 w 95"/>
                  <a:gd name="T11" fmla="*/ 46 h 82"/>
                  <a:gd name="T12" fmla="*/ 20 w 95"/>
                  <a:gd name="T13" fmla="*/ 44 h 82"/>
                  <a:gd name="T14" fmla="*/ 18 w 95"/>
                  <a:gd name="T15" fmla="*/ 78 h 82"/>
                  <a:gd name="T16" fmla="*/ 13 w 95"/>
                  <a:gd name="T17" fmla="*/ 78 h 82"/>
                  <a:gd name="T18" fmla="*/ 11 w 95"/>
                  <a:gd name="T19" fmla="*/ 75 h 82"/>
                  <a:gd name="T20" fmla="*/ 9 w 95"/>
                  <a:gd name="T21" fmla="*/ 0 h 82"/>
                  <a:gd name="T22" fmla="*/ 0 w 95"/>
                  <a:gd name="T23" fmla="*/ 2 h 82"/>
                  <a:gd name="T24" fmla="*/ 7 w 95"/>
                  <a:gd name="T25" fmla="*/ 4 h 82"/>
                  <a:gd name="T26" fmla="*/ 2 w 95"/>
                  <a:gd name="T27" fmla="*/ 14 h 82"/>
                  <a:gd name="T28" fmla="*/ 2 w 95"/>
                  <a:gd name="T29" fmla="*/ 18 h 82"/>
                  <a:gd name="T30" fmla="*/ 7 w 95"/>
                  <a:gd name="T31" fmla="*/ 27 h 82"/>
                  <a:gd name="T32" fmla="*/ 0 w 95"/>
                  <a:gd name="T33" fmla="*/ 29 h 82"/>
                  <a:gd name="T34" fmla="*/ 7 w 95"/>
                  <a:gd name="T35" fmla="*/ 31 h 82"/>
                  <a:gd name="T36" fmla="*/ 2 w 95"/>
                  <a:gd name="T37" fmla="*/ 41 h 82"/>
                  <a:gd name="T38" fmla="*/ 2 w 95"/>
                  <a:gd name="T39" fmla="*/ 45 h 82"/>
                  <a:gd name="T40" fmla="*/ 7 w 95"/>
                  <a:gd name="T41" fmla="*/ 54 h 82"/>
                  <a:gd name="T42" fmla="*/ 0 w 95"/>
                  <a:gd name="T43" fmla="*/ 56 h 82"/>
                  <a:gd name="T44" fmla="*/ 7 w 95"/>
                  <a:gd name="T45" fmla="*/ 59 h 82"/>
                  <a:gd name="T46" fmla="*/ 2 w 95"/>
                  <a:gd name="T47" fmla="*/ 68 h 82"/>
                  <a:gd name="T48" fmla="*/ 2 w 95"/>
                  <a:gd name="T49" fmla="*/ 72 h 82"/>
                  <a:gd name="T50" fmla="*/ 7 w 95"/>
                  <a:gd name="T51" fmla="*/ 75 h 82"/>
                  <a:gd name="T52" fmla="*/ 13 w 95"/>
                  <a:gd name="T53" fmla="*/ 82 h 82"/>
                  <a:gd name="T54" fmla="*/ 20 w 95"/>
                  <a:gd name="T55" fmla="*/ 82 h 82"/>
                  <a:gd name="T56" fmla="*/ 48 w 95"/>
                  <a:gd name="T57" fmla="*/ 82 h 82"/>
                  <a:gd name="T58" fmla="*/ 76 w 95"/>
                  <a:gd name="T59" fmla="*/ 82 h 82"/>
                  <a:gd name="T60" fmla="*/ 95 w 95"/>
                  <a:gd name="T61" fmla="*/ 80 h 82"/>
                  <a:gd name="T62" fmla="*/ 93 w 95"/>
                  <a:gd name="T63" fmla="*/ 32 h 82"/>
                  <a:gd name="T64" fmla="*/ 22 w 95"/>
                  <a:gd name="T65" fmla="*/ 78 h 82"/>
                  <a:gd name="T66" fmla="*/ 34 w 95"/>
                  <a:gd name="T67" fmla="*/ 48 h 82"/>
                  <a:gd name="T68" fmla="*/ 63 w 95"/>
                  <a:gd name="T69" fmla="*/ 78 h 82"/>
                  <a:gd name="T70" fmla="*/ 50 w 95"/>
                  <a:gd name="T71" fmla="*/ 13 h 82"/>
                  <a:gd name="T72" fmla="*/ 63 w 95"/>
                  <a:gd name="T73" fmla="*/ 78 h 82"/>
                  <a:gd name="T74" fmla="*/ 78 w 95"/>
                  <a:gd name="T75" fmla="*/ 78 h 82"/>
                  <a:gd name="T76" fmla="*/ 91 w 95"/>
                  <a:gd name="T77"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82">
                    <a:moveTo>
                      <a:pt x="93" y="32"/>
                    </a:moveTo>
                    <a:cubicBezTo>
                      <a:pt x="76" y="32"/>
                      <a:pt x="76" y="32"/>
                      <a:pt x="76" y="32"/>
                    </a:cubicBezTo>
                    <a:cubicBezTo>
                      <a:pt x="75" y="32"/>
                      <a:pt x="74" y="33"/>
                      <a:pt x="74" y="34"/>
                    </a:cubicBezTo>
                    <a:cubicBezTo>
                      <a:pt x="74" y="78"/>
                      <a:pt x="74" y="78"/>
                      <a:pt x="74" y="78"/>
                    </a:cubicBezTo>
                    <a:cubicBezTo>
                      <a:pt x="67" y="78"/>
                      <a:pt x="67" y="78"/>
                      <a:pt x="67" y="78"/>
                    </a:cubicBezTo>
                    <a:cubicBezTo>
                      <a:pt x="67" y="11"/>
                      <a:pt x="67" y="11"/>
                      <a:pt x="67" y="11"/>
                    </a:cubicBezTo>
                    <a:cubicBezTo>
                      <a:pt x="67" y="10"/>
                      <a:pt x="66" y="9"/>
                      <a:pt x="65" y="9"/>
                    </a:cubicBezTo>
                    <a:cubicBezTo>
                      <a:pt x="48" y="9"/>
                      <a:pt x="48" y="9"/>
                      <a:pt x="48" y="9"/>
                    </a:cubicBezTo>
                    <a:cubicBezTo>
                      <a:pt x="47" y="9"/>
                      <a:pt x="46" y="10"/>
                      <a:pt x="46" y="11"/>
                    </a:cubicBezTo>
                    <a:cubicBezTo>
                      <a:pt x="46" y="78"/>
                      <a:pt x="46" y="78"/>
                      <a:pt x="46" y="78"/>
                    </a:cubicBezTo>
                    <a:cubicBezTo>
                      <a:pt x="39" y="78"/>
                      <a:pt x="39" y="78"/>
                      <a:pt x="39" y="78"/>
                    </a:cubicBezTo>
                    <a:cubicBezTo>
                      <a:pt x="39" y="46"/>
                      <a:pt x="39" y="46"/>
                      <a:pt x="39" y="46"/>
                    </a:cubicBezTo>
                    <a:cubicBezTo>
                      <a:pt x="39" y="45"/>
                      <a:pt x="38" y="44"/>
                      <a:pt x="37" y="44"/>
                    </a:cubicBezTo>
                    <a:cubicBezTo>
                      <a:pt x="20" y="44"/>
                      <a:pt x="20" y="44"/>
                      <a:pt x="20" y="44"/>
                    </a:cubicBezTo>
                    <a:cubicBezTo>
                      <a:pt x="19" y="44"/>
                      <a:pt x="18" y="45"/>
                      <a:pt x="18" y="46"/>
                    </a:cubicBezTo>
                    <a:cubicBezTo>
                      <a:pt x="18" y="78"/>
                      <a:pt x="18" y="78"/>
                      <a:pt x="18" y="78"/>
                    </a:cubicBezTo>
                    <a:cubicBezTo>
                      <a:pt x="13" y="78"/>
                      <a:pt x="13" y="78"/>
                      <a:pt x="13" y="78"/>
                    </a:cubicBezTo>
                    <a:cubicBezTo>
                      <a:pt x="13" y="78"/>
                      <a:pt x="13" y="78"/>
                      <a:pt x="13" y="78"/>
                    </a:cubicBezTo>
                    <a:cubicBezTo>
                      <a:pt x="13" y="78"/>
                      <a:pt x="12" y="78"/>
                      <a:pt x="12" y="78"/>
                    </a:cubicBezTo>
                    <a:cubicBezTo>
                      <a:pt x="11" y="77"/>
                      <a:pt x="11" y="76"/>
                      <a:pt x="11" y="75"/>
                    </a:cubicBezTo>
                    <a:cubicBezTo>
                      <a:pt x="11" y="2"/>
                      <a:pt x="11" y="2"/>
                      <a:pt x="11" y="2"/>
                    </a:cubicBezTo>
                    <a:cubicBezTo>
                      <a:pt x="11" y="1"/>
                      <a:pt x="10" y="0"/>
                      <a:pt x="9" y="0"/>
                    </a:cubicBezTo>
                    <a:cubicBezTo>
                      <a:pt x="2" y="0"/>
                      <a:pt x="2" y="0"/>
                      <a:pt x="2" y="0"/>
                    </a:cubicBezTo>
                    <a:cubicBezTo>
                      <a:pt x="1" y="0"/>
                      <a:pt x="0" y="1"/>
                      <a:pt x="0" y="2"/>
                    </a:cubicBezTo>
                    <a:cubicBezTo>
                      <a:pt x="0" y="3"/>
                      <a:pt x="1" y="4"/>
                      <a:pt x="2" y="4"/>
                    </a:cubicBezTo>
                    <a:cubicBezTo>
                      <a:pt x="7" y="4"/>
                      <a:pt x="7" y="4"/>
                      <a:pt x="7" y="4"/>
                    </a:cubicBezTo>
                    <a:cubicBezTo>
                      <a:pt x="7" y="14"/>
                      <a:pt x="7" y="14"/>
                      <a:pt x="7" y="14"/>
                    </a:cubicBezTo>
                    <a:cubicBezTo>
                      <a:pt x="2" y="14"/>
                      <a:pt x="2" y="14"/>
                      <a:pt x="2" y="14"/>
                    </a:cubicBezTo>
                    <a:cubicBezTo>
                      <a:pt x="1" y="14"/>
                      <a:pt x="0" y="15"/>
                      <a:pt x="0" y="16"/>
                    </a:cubicBezTo>
                    <a:cubicBezTo>
                      <a:pt x="0" y="17"/>
                      <a:pt x="1" y="18"/>
                      <a:pt x="2" y="18"/>
                    </a:cubicBezTo>
                    <a:cubicBezTo>
                      <a:pt x="7" y="18"/>
                      <a:pt x="7" y="18"/>
                      <a:pt x="7" y="18"/>
                    </a:cubicBezTo>
                    <a:cubicBezTo>
                      <a:pt x="7" y="27"/>
                      <a:pt x="7" y="27"/>
                      <a:pt x="7" y="27"/>
                    </a:cubicBezTo>
                    <a:cubicBezTo>
                      <a:pt x="2" y="27"/>
                      <a:pt x="2" y="27"/>
                      <a:pt x="2" y="27"/>
                    </a:cubicBezTo>
                    <a:cubicBezTo>
                      <a:pt x="1" y="27"/>
                      <a:pt x="0" y="28"/>
                      <a:pt x="0" y="29"/>
                    </a:cubicBezTo>
                    <a:cubicBezTo>
                      <a:pt x="0" y="30"/>
                      <a:pt x="1" y="31"/>
                      <a:pt x="2" y="31"/>
                    </a:cubicBezTo>
                    <a:cubicBezTo>
                      <a:pt x="7" y="31"/>
                      <a:pt x="7" y="31"/>
                      <a:pt x="7" y="31"/>
                    </a:cubicBezTo>
                    <a:cubicBezTo>
                      <a:pt x="7" y="41"/>
                      <a:pt x="7" y="41"/>
                      <a:pt x="7" y="41"/>
                    </a:cubicBezTo>
                    <a:cubicBezTo>
                      <a:pt x="2" y="41"/>
                      <a:pt x="2" y="41"/>
                      <a:pt x="2" y="41"/>
                    </a:cubicBezTo>
                    <a:cubicBezTo>
                      <a:pt x="1" y="41"/>
                      <a:pt x="0" y="42"/>
                      <a:pt x="0" y="43"/>
                    </a:cubicBezTo>
                    <a:cubicBezTo>
                      <a:pt x="0" y="44"/>
                      <a:pt x="1" y="45"/>
                      <a:pt x="2" y="45"/>
                    </a:cubicBezTo>
                    <a:cubicBezTo>
                      <a:pt x="7" y="45"/>
                      <a:pt x="7" y="45"/>
                      <a:pt x="7" y="45"/>
                    </a:cubicBezTo>
                    <a:cubicBezTo>
                      <a:pt x="7" y="54"/>
                      <a:pt x="7" y="54"/>
                      <a:pt x="7" y="54"/>
                    </a:cubicBezTo>
                    <a:cubicBezTo>
                      <a:pt x="2" y="54"/>
                      <a:pt x="2" y="54"/>
                      <a:pt x="2" y="54"/>
                    </a:cubicBezTo>
                    <a:cubicBezTo>
                      <a:pt x="1" y="54"/>
                      <a:pt x="0" y="55"/>
                      <a:pt x="0" y="56"/>
                    </a:cubicBezTo>
                    <a:cubicBezTo>
                      <a:pt x="0" y="58"/>
                      <a:pt x="1" y="59"/>
                      <a:pt x="2" y="59"/>
                    </a:cubicBezTo>
                    <a:cubicBezTo>
                      <a:pt x="7" y="59"/>
                      <a:pt x="7" y="59"/>
                      <a:pt x="7" y="59"/>
                    </a:cubicBezTo>
                    <a:cubicBezTo>
                      <a:pt x="7" y="68"/>
                      <a:pt x="7" y="68"/>
                      <a:pt x="7" y="68"/>
                    </a:cubicBezTo>
                    <a:cubicBezTo>
                      <a:pt x="2" y="68"/>
                      <a:pt x="2" y="68"/>
                      <a:pt x="2" y="68"/>
                    </a:cubicBezTo>
                    <a:cubicBezTo>
                      <a:pt x="1" y="68"/>
                      <a:pt x="0" y="69"/>
                      <a:pt x="0" y="70"/>
                    </a:cubicBezTo>
                    <a:cubicBezTo>
                      <a:pt x="0" y="71"/>
                      <a:pt x="1" y="72"/>
                      <a:pt x="2" y="72"/>
                    </a:cubicBezTo>
                    <a:cubicBezTo>
                      <a:pt x="7" y="72"/>
                      <a:pt x="7" y="72"/>
                      <a:pt x="7" y="72"/>
                    </a:cubicBezTo>
                    <a:cubicBezTo>
                      <a:pt x="7" y="75"/>
                      <a:pt x="7" y="75"/>
                      <a:pt x="7" y="75"/>
                    </a:cubicBezTo>
                    <a:cubicBezTo>
                      <a:pt x="7" y="78"/>
                      <a:pt x="8" y="80"/>
                      <a:pt x="9" y="81"/>
                    </a:cubicBezTo>
                    <a:cubicBezTo>
                      <a:pt x="10" y="82"/>
                      <a:pt x="12" y="82"/>
                      <a:pt x="13" y="82"/>
                    </a:cubicBezTo>
                    <a:cubicBezTo>
                      <a:pt x="13" y="82"/>
                      <a:pt x="13" y="82"/>
                      <a:pt x="13" y="82"/>
                    </a:cubicBezTo>
                    <a:cubicBezTo>
                      <a:pt x="20" y="82"/>
                      <a:pt x="20" y="82"/>
                      <a:pt x="20" y="82"/>
                    </a:cubicBezTo>
                    <a:cubicBezTo>
                      <a:pt x="37" y="82"/>
                      <a:pt x="37" y="82"/>
                      <a:pt x="37" y="82"/>
                    </a:cubicBezTo>
                    <a:cubicBezTo>
                      <a:pt x="48" y="82"/>
                      <a:pt x="48" y="82"/>
                      <a:pt x="48" y="82"/>
                    </a:cubicBezTo>
                    <a:cubicBezTo>
                      <a:pt x="65" y="82"/>
                      <a:pt x="65" y="82"/>
                      <a:pt x="65" y="82"/>
                    </a:cubicBezTo>
                    <a:cubicBezTo>
                      <a:pt x="76" y="82"/>
                      <a:pt x="76" y="82"/>
                      <a:pt x="76" y="82"/>
                    </a:cubicBezTo>
                    <a:cubicBezTo>
                      <a:pt x="93" y="82"/>
                      <a:pt x="93" y="82"/>
                      <a:pt x="93" y="82"/>
                    </a:cubicBezTo>
                    <a:cubicBezTo>
                      <a:pt x="94" y="82"/>
                      <a:pt x="95" y="81"/>
                      <a:pt x="95" y="80"/>
                    </a:cubicBezTo>
                    <a:cubicBezTo>
                      <a:pt x="95" y="34"/>
                      <a:pt x="95" y="34"/>
                      <a:pt x="95" y="34"/>
                    </a:cubicBezTo>
                    <a:cubicBezTo>
                      <a:pt x="95" y="33"/>
                      <a:pt x="94" y="32"/>
                      <a:pt x="93" y="32"/>
                    </a:cubicBezTo>
                    <a:close/>
                    <a:moveTo>
                      <a:pt x="34" y="78"/>
                    </a:moveTo>
                    <a:cubicBezTo>
                      <a:pt x="22" y="78"/>
                      <a:pt x="22" y="78"/>
                      <a:pt x="22" y="78"/>
                    </a:cubicBezTo>
                    <a:cubicBezTo>
                      <a:pt x="22" y="48"/>
                      <a:pt x="22" y="48"/>
                      <a:pt x="22" y="48"/>
                    </a:cubicBezTo>
                    <a:cubicBezTo>
                      <a:pt x="34" y="48"/>
                      <a:pt x="34" y="48"/>
                      <a:pt x="34" y="48"/>
                    </a:cubicBezTo>
                    <a:lnTo>
                      <a:pt x="34" y="78"/>
                    </a:lnTo>
                    <a:close/>
                    <a:moveTo>
                      <a:pt x="63" y="78"/>
                    </a:moveTo>
                    <a:cubicBezTo>
                      <a:pt x="50" y="78"/>
                      <a:pt x="50" y="78"/>
                      <a:pt x="50" y="78"/>
                    </a:cubicBezTo>
                    <a:cubicBezTo>
                      <a:pt x="50" y="13"/>
                      <a:pt x="50" y="13"/>
                      <a:pt x="50" y="13"/>
                    </a:cubicBezTo>
                    <a:cubicBezTo>
                      <a:pt x="63" y="13"/>
                      <a:pt x="63" y="13"/>
                      <a:pt x="63" y="13"/>
                    </a:cubicBezTo>
                    <a:lnTo>
                      <a:pt x="63" y="78"/>
                    </a:lnTo>
                    <a:close/>
                    <a:moveTo>
                      <a:pt x="91" y="78"/>
                    </a:moveTo>
                    <a:cubicBezTo>
                      <a:pt x="78" y="78"/>
                      <a:pt x="78" y="78"/>
                      <a:pt x="78" y="78"/>
                    </a:cubicBezTo>
                    <a:cubicBezTo>
                      <a:pt x="78" y="37"/>
                      <a:pt x="78" y="37"/>
                      <a:pt x="78" y="37"/>
                    </a:cubicBezTo>
                    <a:cubicBezTo>
                      <a:pt x="91" y="37"/>
                      <a:pt x="91" y="37"/>
                      <a:pt x="91" y="37"/>
                    </a:cubicBezTo>
                    <a:lnTo>
                      <a:pt x="91" y="7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0" name="Freeform 311">
                <a:extLst>
                  <a:ext uri="{FF2B5EF4-FFF2-40B4-BE49-F238E27FC236}">
                    <a16:creationId xmlns:a16="http://schemas.microsoft.com/office/drawing/2014/main" id="{D7465544-D97B-4AD9-A176-A2A349284552}"/>
                  </a:ext>
                </a:extLst>
              </p:cNvPr>
              <p:cNvSpPr>
                <a:spLocks noEditPoints="1"/>
              </p:cNvSpPr>
              <p:nvPr userDrawn="1"/>
            </p:nvSpPr>
            <p:spPr bwMode="auto">
              <a:xfrm>
                <a:off x="1982" y="2686"/>
                <a:ext cx="71" cy="104"/>
              </a:xfrm>
              <a:custGeom>
                <a:avLst/>
                <a:gdLst>
                  <a:gd name="T0" fmla="*/ 59 w 66"/>
                  <a:gd name="T1" fmla="*/ 35 h 97"/>
                  <a:gd name="T2" fmla="*/ 53 w 66"/>
                  <a:gd name="T3" fmla="*/ 19 h 97"/>
                  <a:gd name="T4" fmla="*/ 32 w 66"/>
                  <a:gd name="T5" fmla="*/ 0 h 97"/>
                  <a:gd name="T6" fmla="*/ 13 w 66"/>
                  <a:gd name="T7" fmla="*/ 35 h 97"/>
                  <a:gd name="T8" fmla="*/ 0 w 66"/>
                  <a:gd name="T9" fmla="*/ 41 h 97"/>
                  <a:gd name="T10" fmla="*/ 31 w 66"/>
                  <a:gd name="T11" fmla="*/ 76 h 97"/>
                  <a:gd name="T12" fmla="*/ 16 w 66"/>
                  <a:gd name="T13" fmla="*/ 81 h 97"/>
                  <a:gd name="T14" fmla="*/ 11 w 66"/>
                  <a:gd name="T15" fmla="*/ 92 h 97"/>
                  <a:gd name="T16" fmla="*/ 50 w 66"/>
                  <a:gd name="T17" fmla="*/ 97 h 97"/>
                  <a:gd name="T18" fmla="*/ 55 w 66"/>
                  <a:gd name="T19" fmla="*/ 86 h 97"/>
                  <a:gd name="T20" fmla="*/ 35 w 66"/>
                  <a:gd name="T21" fmla="*/ 81 h 97"/>
                  <a:gd name="T22" fmla="*/ 66 w 66"/>
                  <a:gd name="T23" fmla="*/ 44 h 97"/>
                  <a:gd name="T24" fmla="*/ 66 w 66"/>
                  <a:gd name="T25" fmla="*/ 41 h 97"/>
                  <a:gd name="T26" fmla="*/ 50 w 66"/>
                  <a:gd name="T27" fmla="*/ 92 h 97"/>
                  <a:gd name="T28" fmla="*/ 16 w 66"/>
                  <a:gd name="T29" fmla="*/ 93 h 97"/>
                  <a:gd name="T30" fmla="*/ 16 w 66"/>
                  <a:gd name="T31" fmla="*/ 86 h 97"/>
                  <a:gd name="T32" fmla="*/ 50 w 66"/>
                  <a:gd name="T33" fmla="*/ 85 h 97"/>
                  <a:gd name="T34" fmla="*/ 32 w 66"/>
                  <a:gd name="T35" fmla="*/ 4 h 97"/>
                  <a:gd name="T36" fmla="*/ 48 w 66"/>
                  <a:gd name="T37" fmla="*/ 19 h 97"/>
                  <a:gd name="T38" fmla="*/ 48 w 66"/>
                  <a:gd name="T39" fmla="*/ 46 h 97"/>
                  <a:gd name="T40" fmla="*/ 32 w 66"/>
                  <a:gd name="T41" fmla="*/ 61 h 97"/>
                  <a:gd name="T42" fmla="*/ 17 w 66"/>
                  <a:gd name="T43" fmla="*/ 40 h 97"/>
                  <a:gd name="T44" fmla="*/ 35 w 66"/>
                  <a:gd name="T45" fmla="*/ 37 h 97"/>
                  <a:gd name="T46" fmla="*/ 17 w 66"/>
                  <a:gd name="T47" fmla="*/ 35 h 97"/>
                  <a:gd name="T48" fmla="*/ 33 w 66"/>
                  <a:gd name="T49" fmla="*/ 28 h 97"/>
                  <a:gd name="T50" fmla="*/ 33 w 66"/>
                  <a:gd name="T51" fmla="*/ 24 h 97"/>
                  <a:gd name="T52" fmla="*/ 17 w 66"/>
                  <a:gd name="T53" fmla="*/ 19 h 97"/>
                  <a:gd name="T54" fmla="*/ 33 w 66"/>
                  <a:gd name="T55" fmla="*/ 17 h 97"/>
                  <a:gd name="T56" fmla="*/ 33 w 66"/>
                  <a:gd name="T57" fmla="*/ 13 h 97"/>
                  <a:gd name="T58" fmla="*/ 32 w 66"/>
                  <a:gd name="T59" fmla="*/ 4 h 97"/>
                  <a:gd name="T60" fmla="*/ 33 w 66"/>
                  <a:gd name="T61" fmla="*/ 72 h 97"/>
                  <a:gd name="T62" fmla="*/ 5 w 66"/>
                  <a:gd name="T63" fmla="*/ 44 h 97"/>
                  <a:gd name="T64" fmla="*/ 6 w 66"/>
                  <a:gd name="T65" fmla="*/ 40 h 97"/>
                  <a:gd name="T66" fmla="*/ 13 w 66"/>
                  <a:gd name="T67" fmla="*/ 46 h 97"/>
                  <a:gd name="T68" fmla="*/ 34 w 66"/>
                  <a:gd name="T69" fmla="*/ 65 h 97"/>
                  <a:gd name="T70" fmla="*/ 53 w 66"/>
                  <a:gd name="T71" fmla="*/ 40 h 97"/>
                  <a:gd name="T72" fmla="*/ 61 w 66"/>
                  <a:gd name="T73" fmla="*/ 4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 h="97">
                    <a:moveTo>
                      <a:pt x="66" y="41"/>
                    </a:moveTo>
                    <a:cubicBezTo>
                      <a:pt x="65" y="38"/>
                      <a:pt x="63" y="35"/>
                      <a:pt x="59" y="35"/>
                    </a:cubicBezTo>
                    <a:cubicBezTo>
                      <a:pt x="53" y="35"/>
                      <a:pt x="53" y="35"/>
                      <a:pt x="53" y="35"/>
                    </a:cubicBezTo>
                    <a:cubicBezTo>
                      <a:pt x="53" y="19"/>
                      <a:pt x="53" y="19"/>
                      <a:pt x="53" y="19"/>
                    </a:cubicBezTo>
                    <a:cubicBezTo>
                      <a:pt x="53" y="8"/>
                      <a:pt x="44" y="0"/>
                      <a:pt x="34" y="0"/>
                    </a:cubicBezTo>
                    <a:cubicBezTo>
                      <a:pt x="32" y="0"/>
                      <a:pt x="32" y="0"/>
                      <a:pt x="32" y="0"/>
                    </a:cubicBezTo>
                    <a:cubicBezTo>
                      <a:pt x="21" y="0"/>
                      <a:pt x="13" y="8"/>
                      <a:pt x="13" y="19"/>
                    </a:cubicBezTo>
                    <a:cubicBezTo>
                      <a:pt x="13" y="35"/>
                      <a:pt x="13" y="35"/>
                      <a:pt x="13" y="35"/>
                    </a:cubicBezTo>
                    <a:cubicBezTo>
                      <a:pt x="6" y="35"/>
                      <a:pt x="6" y="35"/>
                      <a:pt x="6" y="35"/>
                    </a:cubicBezTo>
                    <a:cubicBezTo>
                      <a:pt x="2" y="35"/>
                      <a:pt x="0" y="38"/>
                      <a:pt x="0" y="41"/>
                    </a:cubicBezTo>
                    <a:cubicBezTo>
                      <a:pt x="0" y="44"/>
                      <a:pt x="0" y="44"/>
                      <a:pt x="0" y="44"/>
                    </a:cubicBezTo>
                    <a:cubicBezTo>
                      <a:pt x="0" y="61"/>
                      <a:pt x="14" y="75"/>
                      <a:pt x="31" y="76"/>
                    </a:cubicBezTo>
                    <a:cubicBezTo>
                      <a:pt x="31" y="81"/>
                      <a:pt x="31" y="81"/>
                      <a:pt x="31" y="81"/>
                    </a:cubicBezTo>
                    <a:cubicBezTo>
                      <a:pt x="16" y="81"/>
                      <a:pt x="16" y="81"/>
                      <a:pt x="16" y="81"/>
                    </a:cubicBezTo>
                    <a:cubicBezTo>
                      <a:pt x="14" y="81"/>
                      <a:pt x="11" y="83"/>
                      <a:pt x="11" y="86"/>
                    </a:cubicBezTo>
                    <a:cubicBezTo>
                      <a:pt x="11" y="92"/>
                      <a:pt x="11" y="92"/>
                      <a:pt x="11" y="92"/>
                    </a:cubicBezTo>
                    <a:cubicBezTo>
                      <a:pt x="11" y="95"/>
                      <a:pt x="14" y="97"/>
                      <a:pt x="16" y="97"/>
                    </a:cubicBezTo>
                    <a:cubicBezTo>
                      <a:pt x="50" y="97"/>
                      <a:pt x="50" y="97"/>
                      <a:pt x="50" y="97"/>
                    </a:cubicBezTo>
                    <a:cubicBezTo>
                      <a:pt x="53" y="97"/>
                      <a:pt x="55" y="95"/>
                      <a:pt x="55" y="92"/>
                    </a:cubicBezTo>
                    <a:cubicBezTo>
                      <a:pt x="55" y="86"/>
                      <a:pt x="55" y="86"/>
                      <a:pt x="55" y="86"/>
                    </a:cubicBezTo>
                    <a:cubicBezTo>
                      <a:pt x="55" y="83"/>
                      <a:pt x="53" y="81"/>
                      <a:pt x="50" y="81"/>
                    </a:cubicBezTo>
                    <a:cubicBezTo>
                      <a:pt x="35" y="81"/>
                      <a:pt x="35" y="81"/>
                      <a:pt x="35" y="81"/>
                    </a:cubicBezTo>
                    <a:cubicBezTo>
                      <a:pt x="35" y="76"/>
                      <a:pt x="35" y="76"/>
                      <a:pt x="35" y="76"/>
                    </a:cubicBezTo>
                    <a:cubicBezTo>
                      <a:pt x="52" y="75"/>
                      <a:pt x="66" y="61"/>
                      <a:pt x="66" y="44"/>
                    </a:cubicBezTo>
                    <a:cubicBezTo>
                      <a:pt x="66" y="41"/>
                      <a:pt x="66" y="41"/>
                      <a:pt x="66" y="41"/>
                    </a:cubicBezTo>
                    <a:cubicBezTo>
                      <a:pt x="66" y="41"/>
                      <a:pt x="66" y="41"/>
                      <a:pt x="66" y="41"/>
                    </a:cubicBezTo>
                    <a:close/>
                    <a:moveTo>
                      <a:pt x="50" y="86"/>
                    </a:moveTo>
                    <a:cubicBezTo>
                      <a:pt x="50" y="92"/>
                      <a:pt x="50" y="92"/>
                      <a:pt x="50" y="92"/>
                    </a:cubicBezTo>
                    <a:cubicBezTo>
                      <a:pt x="50" y="93"/>
                      <a:pt x="50" y="93"/>
                      <a:pt x="50" y="93"/>
                    </a:cubicBezTo>
                    <a:cubicBezTo>
                      <a:pt x="16" y="93"/>
                      <a:pt x="16" y="93"/>
                      <a:pt x="16" y="93"/>
                    </a:cubicBezTo>
                    <a:cubicBezTo>
                      <a:pt x="16" y="93"/>
                      <a:pt x="16" y="93"/>
                      <a:pt x="16" y="92"/>
                    </a:cubicBezTo>
                    <a:cubicBezTo>
                      <a:pt x="16" y="86"/>
                      <a:pt x="16" y="86"/>
                      <a:pt x="16" y="86"/>
                    </a:cubicBezTo>
                    <a:cubicBezTo>
                      <a:pt x="16" y="86"/>
                      <a:pt x="16" y="85"/>
                      <a:pt x="16" y="85"/>
                    </a:cubicBezTo>
                    <a:cubicBezTo>
                      <a:pt x="50" y="85"/>
                      <a:pt x="50" y="85"/>
                      <a:pt x="50" y="85"/>
                    </a:cubicBezTo>
                    <a:cubicBezTo>
                      <a:pt x="50" y="85"/>
                      <a:pt x="50" y="86"/>
                      <a:pt x="50" y="86"/>
                    </a:cubicBezTo>
                    <a:close/>
                    <a:moveTo>
                      <a:pt x="32" y="4"/>
                    </a:moveTo>
                    <a:cubicBezTo>
                      <a:pt x="34" y="4"/>
                      <a:pt x="34" y="4"/>
                      <a:pt x="34" y="4"/>
                    </a:cubicBezTo>
                    <a:cubicBezTo>
                      <a:pt x="42" y="4"/>
                      <a:pt x="48" y="11"/>
                      <a:pt x="48" y="19"/>
                    </a:cubicBezTo>
                    <a:cubicBezTo>
                      <a:pt x="48" y="37"/>
                      <a:pt x="48" y="37"/>
                      <a:pt x="48" y="37"/>
                    </a:cubicBezTo>
                    <a:cubicBezTo>
                      <a:pt x="48" y="46"/>
                      <a:pt x="48" y="46"/>
                      <a:pt x="48" y="46"/>
                    </a:cubicBezTo>
                    <a:cubicBezTo>
                      <a:pt x="48" y="54"/>
                      <a:pt x="42" y="61"/>
                      <a:pt x="34" y="61"/>
                    </a:cubicBezTo>
                    <a:cubicBezTo>
                      <a:pt x="32" y="61"/>
                      <a:pt x="32" y="61"/>
                      <a:pt x="32" y="61"/>
                    </a:cubicBezTo>
                    <a:cubicBezTo>
                      <a:pt x="24" y="61"/>
                      <a:pt x="17" y="54"/>
                      <a:pt x="17" y="46"/>
                    </a:cubicBezTo>
                    <a:cubicBezTo>
                      <a:pt x="17" y="40"/>
                      <a:pt x="17" y="40"/>
                      <a:pt x="17" y="40"/>
                    </a:cubicBezTo>
                    <a:cubicBezTo>
                      <a:pt x="33" y="40"/>
                      <a:pt x="33" y="40"/>
                      <a:pt x="33" y="40"/>
                    </a:cubicBezTo>
                    <a:cubicBezTo>
                      <a:pt x="34" y="40"/>
                      <a:pt x="35" y="39"/>
                      <a:pt x="35" y="37"/>
                    </a:cubicBezTo>
                    <a:cubicBezTo>
                      <a:pt x="35" y="36"/>
                      <a:pt x="34" y="35"/>
                      <a:pt x="33" y="35"/>
                    </a:cubicBezTo>
                    <a:cubicBezTo>
                      <a:pt x="17" y="35"/>
                      <a:pt x="17" y="35"/>
                      <a:pt x="17" y="35"/>
                    </a:cubicBezTo>
                    <a:cubicBezTo>
                      <a:pt x="17" y="28"/>
                      <a:pt x="17" y="28"/>
                      <a:pt x="17" y="28"/>
                    </a:cubicBezTo>
                    <a:cubicBezTo>
                      <a:pt x="33" y="28"/>
                      <a:pt x="33" y="28"/>
                      <a:pt x="33" y="28"/>
                    </a:cubicBezTo>
                    <a:cubicBezTo>
                      <a:pt x="34" y="28"/>
                      <a:pt x="35" y="27"/>
                      <a:pt x="35" y="26"/>
                    </a:cubicBezTo>
                    <a:cubicBezTo>
                      <a:pt x="35" y="25"/>
                      <a:pt x="34" y="24"/>
                      <a:pt x="33" y="24"/>
                    </a:cubicBezTo>
                    <a:cubicBezTo>
                      <a:pt x="17" y="24"/>
                      <a:pt x="17" y="24"/>
                      <a:pt x="17" y="24"/>
                    </a:cubicBezTo>
                    <a:cubicBezTo>
                      <a:pt x="17" y="19"/>
                      <a:pt x="17" y="19"/>
                      <a:pt x="17" y="19"/>
                    </a:cubicBezTo>
                    <a:cubicBezTo>
                      <a:pt x="17" y="18"/>
                      <a:pt x="17" y="18"/>
                      <a:pt x="17" y="17"/>
                    </a:cubicBezTo>
                    <a:cubicBezTo>
                      <a:pt x="33" y="17"/>
                      <a:pt x="33" y="17"/>
                      <a:pt x="33" y="17"/>
                    </a:cubicBezTo>
                    <a:cubicBezTo>
                      <a:pt x="34" y="17"/>
                      <a:pt x="35" y="16"/>
                      <a:pt x="35" y="15"/>
                    </a:cubicBezTo>
                    <a:cubicBezTo>
                      <a:pt x="35" y="14"/>
                      <a:pt x="34" y="13"/>
                      <a:pt x="33" y="13"/>
                    </a:cubicBezTo>
                    <a:cubicBezTo>
                      <a:pt x="19" y="13"/>
                      <a:pt x="19" y="13"/>
                      <a:pt x="19" y="13"/>
                    </a:cubicBezTo>
                    <a:cubicBezTo>
                      <a:pt x="21" y="8"/>
                      <a:pt x="26" y="4"/>
                      <a:pt x="32" y="4"/>
                    </a:cubicBezTo>
                    <a:close/>
                    <a:moveTo>
                      <a:pt x="61" y="44"/>
                    </a:moveTo>
                    <a:cubicBezTo>
                      <a:pt x="61" y="59"/>
                      <a:pt x="49" y="72"/>
                      <a:pt x="33" y="72"/>
                    </a:cubicBezTo>
                    <a:cubicBezTo>
                      <a:pt x="33" y="72"/>
                      <a:pt x="33" y="72"/>
                      <a:pt x="33" y="72"/>
                    </a:cubicBezTo>
                    <a:cubicBezTo>
                      <a:pt x="17" y="72"/>
                      <a:pt x="5" y="59"/>
                      <a:pt x="5" y="44"/>
                    </a:cubicBezTo>
                    <a:cubicBezTo>
                      <a:pt x="5" y="41"/>
                      <a:pt x="5" y="41"/>
                      <a:pt x="5" y="41"/>
                    </a:cubicBezTo>
                    <a:cubicBezTo>
                      <a:pt x="5" y="40"/>
                      <a:pt x="5" y="40"/>
                      <a:pt x="6" y="40"/>
                    </a:cubicBezTo>
                    <a:cubicBezTo>
                      <a:pt x="13" y="40"/>
                      <a:pt x="13" y="40"/>
                      <a:pt x="13" y="40"/>
                    </a:cubicBezTo>
                    <a:cubicBezTo>
                      <a:pt x="13" y="46"/>
                      <a:pt x="13" y="46"/>
                      <a:pt x="13" y="46"/>
                    </a:cubicBezTo>
                    <a:cubicBezTo>
                      <a:pt x="13" y="57"/>
                      <a:pt x="21" y="65"/>
                      <a:pt x="32" y="65"/>
                    </a:cubicBezTo>
                    <a:cubicBezTo>
                      <a:pt x="34" y="65"/>
                      <a:pt x="34" y="65"/>
                      <a:pt x="34" y="65"/>
                    </a:cubicBezTo>
                    <a:cubicBezTo>
                      <a:pt x="44" y="65"/>
                      <a:pt x="53" y="57"/>
                      <a:pt x="53" y="46"/>
                    </a:cubicBezTo>
                    <a:cubicBezTo>
                      <a:pt x="53" y="40"/>
                      <a:pt x="53" y="40"/>
                      <a:pt x="53" y="40"/>
                    </a:cubicBezTo>
                    <a:cubicBezTo>
                      <a:pt x="59" y="40"/>
                      <a:pt x="59" y="40"/>
                      <a:pt x="59" y="40"/>
                    </a:cubicBezTo>
                    <a:cubicBezTo>
                      <a:pt x="60" y="40"/>
                      <a:pt x="61" y="40"/>
                      <a:pt x="61" y="41"/>
                    </a:cubicBezTo>
                    <a:lnTo>
                      <a:pt x="61" y="4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1" name="Freeform 312">
                <a:extLst>
                  <a:ext uri="{FF2B5EF4-FFF2-40B4-BE49-F238E27FC236}">
                    <a16:creationId xmlns:a16="http://schemas.microsoft.com/office/drawing/2014/main" id="{B89B4FE6-DA56-4BF5-8F46-BD6B878595AB}"/>
                  </a:ext>
                </a:extLst>
              </p:cNvPr>
              <p:cNvSpPr>
                <a:spLocks noEditPoints="1"/>
              </p:cNvSpPr>
              <p:nvPr userDrawn="1"/>
            </p:nvSpPr>
            <p:spPr bwMode="auto">
              <a:xfrm>
                <a:off x="4665" y="2473"/>
                <a:ext cx="71" cy="105"/>
              </a:xfrm>
              <a:custGeom>
                <a:avLst/>
                <a:gdLst>
                  <a:gd name="T0" fmla="*/ 59 w 66"/>
                  <a:gd name="T1" fmla="*/ 36 h 98"/>
                  <a:gd name="T2" fmla="*/ 53 w 66"/>
                  <a:gd name="T3" fmla="*/ 19 h 98"/>
                  <a:gd name="T4" fmla="*/ 32 w 66"/>
                  <a:gd name="T5" fmla="*/ 0 h 98"/>
                  <a:gd name="T6" fmla="*/ 13 w 66"/>
                  <a:gd name="T7" fmla="*/ 36 h 98"/>
                  <a:gd name="T8" fmla="*/ 0 w 66"/>
                  <a:gd name="T9" fmla="*/ 41 h 98"/>
                  <a:gd name="T10" fmla="*/ 31 w 66"/>
                  <a:gd name="T11" fmla="*/ 77 h 98"/>
                  <a:gd name="T12" fmla="*/ 16 w 66"/>
                  <a:gd name="T13" fmla="*/ 81 h 98"/>
                  <a:gd name="T14" fmla="*/ 11 w 66"/>
                  <a:gd name="T15" fmla="*/ 93 h 98"/>
                  <a:gd name="T16" fmla="*/ 50 w 66"/>
                  <a:gd name="T17" fmla="*/ 98 h 98"/>
                  <a:gd name="T18" fmla="*/ 55 w 66"/>
                  <a:gd name="T19" fmla="*/ 86 h 98"/>
                  <a:gd name="T20" fmla="*/ 35 w 66"/>
                  <a:gd name="T21" fmla="*/ 81 h 98"/>
                  <a:gd name="T22" fmla="*/ 66 w 66"/>
                  <a:gd name="T23" fmla="*/ 44 h 98"/>
                  <a:gd name="T24" fmla="*/ 66 w 66"/>
                  <a:gd name="T25" fmla="*/ 42 h 98"/>
                  <a:gd name="T26" fmla="*/ 50 w 66"/>
                  <a:gd name="T27" fmla="*/ 93 h 98"/>
                  <a:gd name="T28" fmla="*/ 16 w 66"/>
                  <a:gd name="T29" fmla="*/ 93 h 98"/>
                  <a:gd name="T30" fmla="*/ 16 w 66"/>
                  <a:gd name="T31" fmla="*/ 86 h 98"/>
                  <a:gd name="T32" fmla="*/ 50 w 66"/>
                  <a:gd name="T33" fmla="*/ 86 h 98"/>
                  <a:gd name="T34" fmla="*/ 32 w 66"/>
                  <a:gd name="T35" fmla="*/ 5 h 98"/>
                  <a:gd name="T36" fmla="*/ 48 w 66"/>
                  <a:gd name="T37" fmla="*/ 19 h 98"/>
                  <a:gd name="T38" fmla="*/ 48 w 66"/>
                  <a:gd name="T39" fmla="*/ 47 h 98"/>
                  <a:gd name="T40" fmla="*/ 32 w 66"/>
                  <a:gd name="T41" fmla="*/ 61 h 98"/>
                  <a:gd name="T42" fmla="*/ 17 w 66"/>
                  <a:gd name="T43" fmla="*/ 40 h 98"/>
                  <a:gd name="T44" fmla="*/ 35 w 66"/>
                  <a:gd name="T45" fmla="*/ 38 h 98"/>
                  <a:gd name="T46" fmla="*/ 17 w 66"/>
                  <a:gd name="T47" fmla="*/ 36 h 98"/>
                  <a:gd name="T48" fmla="*/ 33 w 66"/>
                  <a:gd name="T49" fmla="*/ 29 h 98"/>
                  <a:gd name="T50" fmla="*/ 33 w 66"/>
                  <a:gd name="T51" fmla="*/ 24 h 98"/>
                  <a:gd name="T52" fmla="*/ 17 w 66"/>
                  <a:gd name="T53" fmla="*/ 19 h 98"/>
                  <a:gd name="T54" fmla="*/ 33 w 66"/>
                  <a:gd name="T55" fmla="*/ 18 h 98"/>
                  <a:gd name="T56" fmla="*/ 33 w 66"/>
                  <a:gd name="T57" fmla="*/ 13 h 98"/>
                  <a:gd name="T58" fmla="*/ 32 w 66"/>
                  <a:gd name="T59" fmla="*/ 5 h 98"/>
                  <a:gd name="T60" fmla="*/ 33 w 66"/>
                  <a:gd name="T61" fmla="*/ 72 h 98"/>
                  <a:gd name="T62" fmla="*/ 5 w 66"/>
                  <a:gd name="T63" fmla="*/ 44 h 98"/>
                  <a:gd name="T64" fmla="*/ 6 w 66"/>
                  <a:gd name="T65" fmla="*/ 40 h 98"/>
                  <a:gd name="T66" fmla="*/ 13 w 66"/>
                  <a:gd name="T67" fmla="*/ 47 h 98"/>
                  <a:gd name="T68" fmla="*/ 34 w 66"/>
                  <a:gd name="T69" fmla="*/ 66 h 98"/>
                  <a:gd name="T70" fmla="*/ 53 w 66"/>
                  <a:gd name="T71" fmla="*/ 40 h 98"/>
                  <a:gd name="T72" fmla="*/ 61 w 66"/>
                  <a:gd name="T73" fmla="*/ 4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 h="98">
                    <a:moveTo>
                      <a:pt x="66" y="42"/>
                    </a:moveTo>
                    <a:cubicBezTo>
                      <a:pt x="65" y="39"/>
                      <a:pt x="63" y="36"/>
                      <a:pt x="59" y="36"/>
                    </a:cubicBezTo>
                    <a:cubicBezTo>
                      <a:pt x="53" y="36"/>
                      <a:pt x="53" y="36"/>
                      <a:pt x="53" y="36"/>
                    </a:cubicBezTo>
                    <a:cubicBezTo>
                      <a:pt x="53" y="19"/>
                      <a:pt x="53" y="19"/>
                      <a:pt x="53" y="19"/>
                    </a:cubicBezTo>
                    <a:cubicBezTo>
                      <a:pt x="53" y="9"/>
                      <a:pt x="44" y="0"/>
                      <a:pt x="34" y="0"/>
                    </a:cubicBezTo>
                    <a:cubicBezTo>
                      <a:pt x="32" y="0"/>
                      <a:pt x="32" y="0"/>
                      <a:pt x="32" y="0"/>
                    </a:cubicBezTo>
                    <a:cubicBezTo>
                      <a:pt x="21" y="0"/>
                      <a:pt x="13" y="9"/>
                      <a:pt x="13" y="19"/>
                    </a:cubicBezTo>
                    <a:cubicBezTo>
                      <a:pt x="13" y="36"/>
                      <a:pt x="13" y="36"/>
                      <a:pt x="13" y="36"/>
                    </a:cubicBezTo>
                    <a:cubicBezTo>
                      <a:pt x="6" y="36"/>
                      <a:pt x="6" y="36"/>
                      <a:pt x="6" y="36"/>
                    </a:cubicBezTo>
                    <a:cubicBezTo>
                      <a:pt x="2" y="36"/>
                      <a:pt x="0" y="38"/>
                      <a:pt x="0" y="41"/>
                    </a:cubicBezTo>
                    <a:cubicBezTo>
                      <a:pt x="0" y="44"/>
                      <a:pt x="0" y="44"/>
                      <a:pt x="0" y="44"/>
                    </a:cubicBezTo>
                    <a:cubicBezTo>
                      <a:pt x="0" y="62"/>
                      <a:pt x="14" y="76"/>
                      <a:pt x="31" y="77"/>
                    </a:cubicBezTo>
                    <a:cubicBezTo>
                      <a:pt x="31" y="81"/>
                      <a:pt x="31" y="81"/>
                      <a:pt x="31" y="81"/>
                    </a:cubicBezTo>
                    <a:cubicBezTo>
                      <a:pt x="16" y="81"/>
                      <a:pt x="16" y="81"/>
                      <a:pt x="16" y="81"/>
                    </a:cubicBezTo>
                    <a:cubicBezTo>
                      <a:pt x="14" y="81"/>
                      <a:pt x="11" y="83"/>
                      <a:pt x="11" y="86"/>
                    </a:cubicBezTo>
                    <a:cubicBezTo>
                      <a:pt x="11" y="93"/>
                      <a:pt x="11" y="93"/>
                      <a:pt x="11" y="93"/>
                    </a:cubicBezTo>
                    <a:cubicBezTo>
                      <a:pt x="11" y="95"/>
                      <a:pt x="14" y="98"/>
                      <a:pt x="16" y="98"/>
                    </a:cubicBezTo>
                    <a:cubicBezTo>
                      <a:pt x="50" y="98"/>
                      <a:pt x="50" y="98"/>
                      <a:pt x="50" y="98"/>
                    </a:cubicBezTo>
                    <a:cubicBezTo>
                      <a:pt x="53" y="98"/>
                      <a:pt x="55" y="95"/>
                      <a:pt x="55" y="93"/>
                    </a:cubicBezTo>
                    <a:cubicBezTo>
                      <a:pt x="55" y="86"/>
                      <a:pt x="55" y="86"/>
                      <a:pt x="55" y="86"/>
                    </a:cubicBezTo>
                    <a:cubicBezTo>
                      <a:pt x="55" y="83"/>
                      <a:pt x="53" y="81"/>
                      <a:pt x="50" y="81"/>
                    </a:cubicBezTo>
                    <a:cubicBezTo>
                      <a:pt x="35" y="81"/>
                      <a:pt x="35" y="81"/>
                      <a:pt x="35" y="81"/>
                    </a:cubicBezTo>
                    <a:cubicBezTo>
                      <a:pt x="35" y="77"/>
                      <a:pt x="35" y="77"/>
                      <a:pt x="35" y="77"/>
                    </a:cubicBezTo>
                    <a:cubicBezTo>
                      <a:pt x="52" y="75"/>
                      <a:pt x="66" y="61"/>
                      <a:pt x="66" y="44"/>
                    </a:cubicBezTo>
                    <a:cubicBezTo>
                      <a:pt x="66" y="42"/>
                      <a:pt x="66" y="42"/>
                      <a:pt x="66" y="42"/>
                    </a:cubicBezTo>
                    <a:cubicBezTo>
                      <a:pt x="66" y="42"/>
                      <a:pt x="66" y="42"/>
                      <a:pt x="66" y="42"/>
                    </a:cubicBezTo>
                    <a:close/>
                    <a:moveTo>
                      <a:pt x="50" y="86"/>
                    </a:moveTo>
                    <a:cubicBezTo>
                      <a:pt x="50" y="93"/>
                      <a:pt x="50" y="93"/>
                      <a:pt x="50" y="93"/>
                    </a:cubicBezTo>
                    <a:cubicBezTo>
                      <a:pt x="50" y="93"/>
                      <a:pt x="50" y="93"/>
                      <a:pt x="50" y="93"/>
                    </a:cubicBezTo>
                    <a:cubicBezTo>
                      <a:pt x="16" y="93"/>
                      <a:pt x="16" y="93"/>
                      <a:pt x="16" y="93"/>
                    </a:cubicBezTo>
                    <a:cubicBezTo>
                      <a:pt x="16" y="93"/>
                      <a:pt x="16" y="93"/>
                      <a:pt x="16" y="93"/>
                    </a:cubicBezTo>
                    <a:cubicBezTo>
                      <a:pt x="16" y="86"/>
                      <a:pt x="16" y="86"/>
                      <a:pt x="16" y="86"/>
                    </a:cubicBezTo>
                    <a:cubicBezTo>
                      <a:pt x="16" y="86"/>
                      <a:pt x="16" y="86"/>
                      <a:pt x="16" y="86"/>
                    </a:cubicBezTo>
                    <a:cubicBezTo>
                      <a:pt x="50" y="86"/>
                      <a:pt x="50" y="86"/>
                      <a:pt x="50" y="86"/>
                    </a:cubicBezTo>
                    <a:cubicBezTo>
                      <a:pt x="50" y="86"/>
                      <a:pt x="50" y="86"/>
                      <a:pt x="50" y="86"/>
                    </a:cubicBezTo>
                    <a:close/>
                    <a:moveTo>
                      <a:pt x="32" y="5"/>
                    </a:moveTo>
                    <a:cubicBezTo>
                      <a:pt x="34" y="5"/>
                      <a:pt x="34" y="5"/>
                      <a:pt x="34" y="5"/>
                    </a:cubicBezTo>
                    <a:cubicBezTo>
                      <a:pt x="42" y="5"/>
                      <a:pt x="48" y="11"/>
                      <a:pt x="48" y="19"/>
                    </a:cubicBezTo>
                    <a:cubicBezTo>
                      <a:pt x="48" y="38"/>
                      <a:pt x="48" y="38"/>
                      <a:pt x="48" y="38"/>
                    </a:cubicBezTo>
                    <a:cubicBezTo>
                      <a:pt x="48" y="47"/>
                      <a:pt x="48" y="47"/>
                      <a:pt x="48" y="47"/>
                    </a:cubicBezTo>
                    <a:cubicBezTo>
                      <a:pt x="48" y="55"/>
                      <a:pt x="42" y="61"/>
                      <a:pt x="34" y="61"/>
                    </a:cubicBezTo>
                    <a:cubicBezTo>
                      <a:pt x="32" y="61"/>
                      <a:pt x="32" y="61"/>
                      <a:pt x="32" y="61"/>
                    </a:cubicBezTo>
                    <a:cubicBezTo>
                      <a:pt x="24" y="61"/>
                      <a:pt x="17" y="55"/>
                      <a:pt x="17" y="47"/>
                    </a:cubicBezTo>
                    <a:cubicBezTo>
                      <a:pt x="17" y="40"/>
                      <a:pt x="17" y="40"/>
                      <a:pt x="17" y="40"/>
                    </a:cubicBezTo>
                    <a:cubicBezTo>
                      <a:pt x="33" y="40"/>
                      <a:pt x="33" y="40"/>
                      <a:pt x="33" y="40"/>
                    </a:cubicBezTo>
                    <a:cubicBezTo>
                      <a:pt x="34" y="40"/>
                      <a:pt x="35" y="39"/>
                      <a:pt x="35" y="38"/>
                    </a:cubicBezTo>
                    <a:cubicBezTo>
                      <a:pt x="35" y="37"/>
                      <a:pt x="34" y="36"/>
                      <a:pt x="33" y="36"/>
                    </a:cubicBezTo>
                    <a:cubicBezTo>
                      <a:pt x="17" y="36"/>
                      <a:pt x="17" y="36"/>
                      <a:pt x="17" y="36"/>
                    </a:cubicBezTo>
                    <a:cubicBezTo>
                      <a:pt x="17" y="29"/>
                      <a:pt x="17" y="29"/>
                      <a:pt x="17" y="29"/>
                    </a:cubicBezTo>
                    <a:cubicBezTo>
                      <a:pt x="33" y="29"/>
                      <a:pt x="33" y="29"/>
                      <a:pt x="33" y="29"/>
                    </a:cubicBezTo>
                    <a:cubicBezTo>
                      <a:pt x="34" y="29"/>
                      <a:pt x="35" y="28"/>
                      <a:pt x="35" y="27"/>
                    </a:cubicBezTo>
                    <a:cubicBezTo>
                      <a:pt x="35" y="25"/>
                      <a:pt x="34" y="24"/>
                      <a:pt x="33" y="24"/>
                    </a:cubicBezTo>
                    <a:cubicBezTo>
                      <a:pt x="17" y="24"/>
                      <a:pt x="17" y="24"/>
                      <a:pt x="17" y="24"/>
                    </a:cubicBezTo>
                    <a:cubicBezTo>
                      <a:pt x="17" y="19"/>
                      <a:pt x="17" y="19"/>
                      <a:pt x="17" y="19"/>
                    </a:cubicBezTo>
                    <a:cubicBezTo>
                      <a:pt x="17" y="19"/>
                      <a:pt x="17" y="18"/>
                      <a:pt x="17" y="18"/>
                    </a:cubicBezTo>
                    <a:cubicBezTo>
                      <a:pt x="33" y="18"/>
                      <a:pt x="33" y="18"/>
                      <a:pt x="33" y="18"/>
                    </a:cubicBezTo>
                    <a:cubicBezTo>
                      <a:pt x="34" y="18"/>
                      <a:pt x="35" y="17"/>
                      <a:pt x="35" y="15"/>
                    </a:cubicBezTo>
                    <a:cubicBezTo>
                      <a:pt x="35" y="14"/>
                      <a:pt x="34" y="13"/>
                      <a:pt x="33" y="13"/>
                    </a:cubicBezTo>
                    <a:cubicBezTo>
                      <a:pt x="19" y="13"/>
                      <a:pt x="19" y="13"/>
                      <a:pt x="19" y="13"/>
                    </a:cubicBezTo>
                    <a:cubicBezTo>
                      <a:pt x="21" y="8"/>
                      <a:pt x="26" y="5"/>
                      <a:pt x="32" y="5"/>
                    </a:cubicBezTo>
                    <a:close/>
                    <a:moveTo>
                      <a:pt x="61" y="44"/>
                    </a:moveTo>
                    <a:cubicBezTo>
                      <a:pt x="61" y="60"/>
                      <a:pt x="49" y="72"/>
                      <a:pt x="33" y="72"/>
                    </a:cubicBezTo>
                    <a:cubicBezTo>
                      <a:pt x="33" y="72"/>
                      <a:pt x="33" y="72"/>
                      <a:pt x="33" y="72"/>
                    </a:cubicBezTo>
                    <a:cubicBezTo>
                      <a:pt x="17" y="72"/>
                      <a:pt x="5" y="60"/>
                      <a:pt x="5" y="44"/>
                    </a:cubicBezTo>
                    <a:cubicBezTo>
                      <a:pt x="5" y="41"/>
                      <a:pt x="5" y="41"/>
                      <a:pt x="5" y="41"/>
                    </a:cubicBezTo>
                    <a:cubicBezTo>
                      <a:pt x="5" y="40"/>
                      <a:pt x="5" y="40"/>
                      <a:pt x="6" y="40"/>
                    </a:cubicBezTo>
                    <a:cubicBezTo>
                      <a:pt x="13" y="40"/>
                      <a:pt x="13" y="40"/>
                      <a:pt x="13" y="40"/>
                    </a:cubicBezTo>
                    <a:cubicBezTo>
                      <a:pt x="13" y="47"/>
                      <a:pt x="13" y="47"/>
                      <a:pt x="13" y="47"/>
                    </a:cubicBezTo>
                    <a:cubicBezTo>
                      <a:pt x="13" y="57"/>
                      <a:pt x="21" y="66"/>
                      <a:pt x="32" y="66"/>
                    </a:cubicBezTo>
                    <a:cubicBezTo>
                      <a:pt x="34" y="66"/>
                      <a:pt x="34" y="66"/>
                      <a:pt x="34" y="66"/>
                    </a:cubicBezTo>
                    <a:cubicBezTo>
                      <a:pt x="44" y="66"/>
                      <a:pt x="53" y="57"/>
                      <a:pt x="53" y="47"/>
                    </a:cubicBezTo>
                    <a:cubicBezTo>
                      <a:pt x="53" y="40"/>
                      <a:pt x="53" y="40"/>
                      <a:pt x="53" y="40"/>
                    </a:cubicBezTo>
                    <a:cubicBezTo>
                      <a:pt x="59" y="40"/>
                      <a:pt x="59" y="40"/>
                      <a:pt x="59" y="40"/>
                    </a:cubicBezTo>
                    <a:cubicBezTo>
                      <a:pt x="60" y="40"/>
                      <a:pt x="61" y="40"/>
                      <a:pt x="61" y="42"/>
                    </a:cubicBezTo>
                    <a:lnTo>
                      <a:pt x="61" y="4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2" name="Freeform 313">
                <a:extLst>
                  <a:ext uri="{FF2B5EF4-FFF2-40B4-BE49-F238E27FC236}">
                    <a16:creationId xmlns:a16="http://schemas.microsoft.com/office/drawing/2014/main" id="{C8EAC4C0-7745-46CE-9FE1-ACAB941FD340}"/>
                  </a:ext>
                </a:extLst>
              </p:cNvPr>
              <p:cNvSpPr>
                <a:spLocks noEditPoints="1"/>
              </p:cNvSpPr>
              <p:nvPr userDrawn="1"/>
            </p:nvSpPr>
            <p:spPr bwMode="auto">
              <a:xfrm>
                <a:off x="2151" y="2298"/>
                <a:ext cx="113" cy="104"/>
              </a:xfrm>
              <a:custGeom>
                <a:avLst/>
                <a:gdLst>
                  <a:gd name="T0" fmla="*/ 98 w 106"/>
                  <a:gd name="T1" fmla="*/ 10 h 97"/>
                  <a:gd name="T2" fmla="*/ 88 w 106"/>
                  <a:gd name="T3" fmla="*/ 10 h 97"/>
                  <a:gd name="T4" fmla="*/ 88 w 106"/>
                  <a:gd name="T5" fmla="*/ 4 h 97"/>
                  <a:gd name="T6" fmla="*/ 83 w 106"/>
                  <a:gd name="T7" fmla="*/ 0 h 97"/>
                  <a:gd name="T8" fmla="*/ 77 w 106"/>
                  <a:gd name="T9" fmla="*/ 0 h 97"/>
                  <a:gd name="T10" fmla="*/ 72 w 106"/>
                  <a:gd name="T11" fmla="*/ 4 h 97"/>
                  <a:gd name="T12" fmla="*/ 72 w 106"/>
                  <a:gd name="T13" fmla="*/ 10 h 97"/>
                  <a:gd name="T14" fmla="*/ 34 w 106"/>
                  <a:gd name="T15" fmla="*/ 10 h 97"/>
                  <a:gd name="T16" fmla="*/ 34 w 106"/>
                  <a:gd name="T17" fmla="*/ 4 h 97"/>
                  <a:gd name="T18" fmla="*/ 30 w 106"/>
                  <a:gd name="T19" fmla="*/ 0 h 97"/>
                  <a:gd name="T20" fmla="*/ 24 w 106"/>
                  <a:gd name="T21" fmla="*/ 0 h 97"/>
                  <a:gd name="T22" fmla="*/ 19 w 106"/>
                  <a:gd name="T23" fmla="*/ 4 h 97"/>
                  <a:gd name="T24" fmla="*/ 19 w 106"/>
                  <a:gd name="T25" fmla="*/ 10 h 97"/>
                  <a:gd name="T26" fmla="*/ 8 w 106"/>
                  <a:gd name="T27" fmla="*/ 10 h 97"/>
                  <a:gd name="T28" fmla="*/ 0 w 106"/>
                  <a:gd name="T29" fmla="*/ 18 h 97"/>
                  <a:gd name="T30" fmla="*/ 0 w 106"/>
                  <a:gd name="T31" fmla="*/ 89 h 97"/>
                  <a:gd name="T32" fmla="*/ 8 w 106"/>
                  <a:gd name="T33" fmla="*/ 97 h 97"/>
                  <a:gd name="T34" fmla="*/ 98 w 106"/>
                  <a:gd name="T35" fmla="*/ 97 h 97"/>
                  <a:gd name="T36" fmla="*/ 106 w 106"/>
                  <a:gd name="T37" fmla="*/ 89 h 97"/>
                  <a:gd name="T38" fmla="*/ 106 w 106"/>
                  <a:gd name="T39" fmla="*/ 18 h 97"/>
                  <a:gd name="T40" fmla="*/ 98 w 106"/>
                  <a:gd name="T41" fmla="*/ 10 h 97"/>
                  <a:gd name="T42" fmla="*/ 77 w 106"/>
                  <a:gd name="T43" fmla="*/ 4 h 97"/>
                  <a:gd name="T44" fmla="*/ 83 w 106"/>
                  <a:gd name="T45" fmla="*/ 4 h 97"/>
                  <a:gd name="T46" fmla="*/ 83 w 106"/>
                  <a:gd name="T47" fmla="*/ 12 h 97"/>
                  <a:gd name="T48" fmla="*/ 83 w 106"/>
                  <a:gd name="T49" fmla="*/ 18 h 97"/>
                  <a:gd name="T50" fmla="*/ 77 w 106"/>
                  <a:gd name="T51" fmla="*/ 18 h 97"/>
                  <a:gd name="T52" fmla="*/ 77 w 106"/>
                  <a:gd name="T53" fmla="*/ 12 h 97"/>
                  <a:gd name="T54" fmla="*/ 77 w 106"/>
                  <a:gd name="T55" fmla="*/ 4 h 97"/>
                  <a:gd name="T56" fmla="*/ 24 w 106"/>
                  <a:gd name="T57" fmla="*/ 4 h 97"/>
                  <a:gd name="T58" fmla="*/ 30 w 106"/>
                  <a:gd name="T59" fmla="*/ 4 h 97"/>
                  <a:gd name="T60" fmla="*/ 30 w 106"/>
                  <a:gd name="T61" fmla="*/ 12 h 97"/>
                  <a:gd name="T62" fmla="*/ 30 w 106"/>
                  <a:gd name="T63" fmla="*/ 18 h 97"/>
                  <a:gd name="T64" fmla="*/ 24 w 106"/>
                  <a:gd name="T65" fmla="*/ 18 h 97"/>
                  <a:gd name="T66" fmla="*/ 24 w 106"/>
                  <a:gd name="T67" fmla="*/ 12 h 97"/>
                  <a:gd name="T68" fmla="*/ 24 w 106"/>
                  <a:gd name="T69" fmla="*/ 4 h 97"/>
                  <a:gd name="T70" fmla="*/ 8 w 106"/>
                  <a:gd name="T71" fmla="*/ 14 h 97"/>
                  <a:gd name="T72" fmla="*/ 19 w 106"/>
                  <a:gd name="T73" fmla="*/ 14 h 97"/>
                  <a:gd name="T74" fmla="*/ 19 w 106"/>
                  <a:gd name="T75" fmla="*/ 19 h 97"/>
                  <a:gd name="T76" fmla="*/ 24 w 106"/>
                  <a:gd name="T77" fmla="*/ 23 h 97"/>
                  <a:gd name="T78" fmla="*/ 30 w 106"/>
                  <a:gd name="T79" fmla="*/ 23 h 97"/>
                  <a:gd name="T80" fmla="*/ 34 w 106"/>
                  <a:gd name="T81" fmla="*/ 19 h 97"/>
                  <a:gd name="T82" fmla="*/ 34 w 106"/>
                  <a:gd name="T83" fmla="*/ 14 h 97"/>
                  <a:gd name="T84" fmla="*/ 72 w 106"/>
                  <a:gd name="T85" fmla="*/ 14 h 97"/>
                  <a:gd name="T86" fmla="*/ 72 w 106"/>
                  <a:gd name="T87" fmla="*/ 19 h 97"/>
                  <a:gd name="T88" fmla="*/ 77 w 106"/>
                  <a:gd name="T89" fmla="*/ 23 h 97"/>
                  <a:gd name="T90" fmla="*/ 83 w 106"/>
                  <a:gd name="T91" fmla="*/ 23 h 97"/>
                  <a:gd name="T92" fmla="*/ 88 w 106"/>
                  <a:gd name="T93" fmla="*/ 19 h 97"/>
                  <a:gd name="T94" fmla="*/ 88 w 106"/>
                  <a:gd name="T95" fmla="*/ 14 h 97"/>
                  <a:gd name="T96" fmla="*/ 98 w 106"/>
                  <a:gd name="T97" fmla="*/ 14 h 97"/>
                  <a:gd name="T98" fmla="*/ 101 w 106"/>
                  <a:gd name="T99" fmla="*/ 18 h 97"/>
                  <a:gd name="T100" fmla="*/ 101 w 106"/>
                  <a:gd name="T101" fmla="*/ 30 h 97"/>
                  <a:gd name="T102" fmla="*/ 5 w 106"/>
                  <a:gd name="T103" fmla="*/ 30 h 97"/>
                  <a:gd name="T104" fmla="*/ 5 w 106"/>
                  <a:gd name="T105" fmla="*/ 18 h 97"/>
                  <a:gd name="T106" fmla="*/ 8 w 106"/>
                  <a:gd name="T107" fmla="*/ 14 h 97"/>
                  <a:gd name="T108" fmla="*/ 98 w 106"/>
                  <a:gd name="T109" fmla="*/ 92 h 97"/>
                  <a:gd name="T110" fmla="*/ 8 w 106"/>
                  <a:gd name="T111" fmla="*/ 92 h 97"/>
                  <a:gd name="T112" fmla="*/ 5 w 106"/>
                  <a:gd name="T113" fmla="*/ 89 h 97"/>
                  <a:gd name="T114" fmla="*/ 5 w 106"/>
                  <a:gd name="T115" fmla="*/ 35 h 97"/>
                  <a:gd name="T116" fmla="*/ 101 w 106"/>
                  <a:gd name="T117" fmla="*/ 35 h 97"/>
                  <a:gd name="T118" fmla="*/ 101 w 106"/>
                  <a:gd name="T119" fmla="*/ 89 h 97"/>
                  <a:gd name="T120" fmla="*/ 98 w 106"/>
                  <a:gd name="T121"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 h="97">
                    <a:moveTo>
                      <a:pt x="98" y="10"/>
                    </a:moveTo>
                    <a:cubicBezTo>
                      <a:pt x="88" y="10"/>
                      <a:pt x="88" y="10"/>
                      <a:pt x="88" y="10"/>
                    </a:cubicBezTo>
                    <a:cubicBezTo>
                      <a:pt x="88" y="4"/>
                      <a:pt x="88" y="4"/>
                      <a:pt x="88" y="4"/>
                    </a:cubicBezTo>
                    <a:cubicBezTo>
                      <a:pt x="88" y="2"/>
                      <a:pt x="86" y="0"/>
                      <a:pt x="83" y="0"/>
                    </a:cubicBezTo>
                    <a:cubicBezTo>
                      <a:pt x="77" y="0"/>
                      <a:pt x="77" y="0"/>
                      <a:pt x="77" y="0"/>
                    </a:cubicBezTo>
                    <a:cubicBezTo>
                      <a:pt x="74" y="0"/>
                      <a:pt x="72" y="2"/>
                      <a:pt x="72" y="4"/>
                    </a:cubicBezTo>
                    <a:cubicBezTo>
                      <a:pt x="72" y="10"/>
                      <a:pt x="72" y="10"/>
                      <a:pt x="72" y="10"/>
                    </a:cubicBezTo>
                    <a:cubicBezTo>
                      <a:pt x="34" y="10"/>
                      <a:pt x="34" y="10"/>
                      <a:pt x="34" y="10"/>
                    </a:cubicBezTo>
                    <a:cubicBezTo>
                      <a:pt x="34" y="4"/>
                      <a:pt x="34" y="4"/>
                      <a:pt x="34" y="4"/>
                    </a:cubicBezTo>
                    <a:cubicBezTo>
                      <a:pt x="34" y="2"/>
                      <a:pt x="32" y="0"/>
                      <a:pt x="30" y="0"/>
                    </a:cubicBezTo>
                    <a:cubicBezTo>
                      <a:pt x="24" y="0"/>
                      <a:pt x="24" y="0"/>
                      <a:pt x="24" y="0"/>
                    </a:cubicBezTo>
                    <a:cubicBezTo>
                      <a:pt x="21" y="0"/>
                      <a:pt x="19" y="2"/>
                      <a:pt x="19" y="4"/>
                    </a:cubicBezTo>
                    <a:cubicBezTo>
                      <a:pt x="19" y="10"/>
                      <a:pt x="19" y="10"/>
                      <a:pt x="19" y="10"/>
                    </a:cubicBezTo>
                    <a:cubicBezTo>
                      <a:pt x="8" y="10"/>
                      <a:pt x="8" y="10"/>
                      <a:pt x="8" y="10"/>
                    </a:cubicBezTo>
                    <a:cubicBezTo>
                      <a:pt x="4" y="10"/>
                      <a:pt x="0" y="13"/>
                      <a:pt x="0" y="18"/>
                    </a:cubicBezTo>
                    <a:cubicBezTo>
                      <a:pt x="0" y="89"/>
                      <a:pt x="0" y="89"/>
                      <a:pt x="0" y="89"/>
                    </a:cubicBezTo>
                    <a:cubicBezTo>
                      <a:pt x="0" y="93"/>
                      <a:pt x="4" y="97"/>
                      <a:pt x="8" y="97"/>
                    </a:cubicBezTo>
                    <a:cubicBezTo>
                      <a:pt x="98" y="97"/>
                      <a:pt x="98" y="97"/>
                      <a:pt x="98" y="97"/>
                    </a:cubicBezTo>
                    <a:cubicBezTo>
                      <a:pt x="102" y="97"/>
                      <a:pt x="106" y="93"/>
                      <a:pt x="106" y="89"/>
                    </a:cubicBezTo>
                    <a:cubicBezTo>
                      <a:pt x="106" y="18"/>
                      <a:pt x="106" y="18"/>
                      <a:pt x="106" y="18"/>
                    </a:cubicBezTo>
                    <a:cubicBezTo>
                      <a:pt x="106" y="13"/>
                      <a:pt x="102" y="10"/>
                      <a:pt x="98" y="10"/>
                    </a:cubicBezTo>
                    <a:close/>
                    <a:moveTo>
                      <a:pt x="77" y="4"/>
                    </a:moveTo>
                    <a:cubicBezTo>
                      <a:pt x="83" y="4"/>
                      <a:pt x="83" y="4"/>
                      <a:pt x="83" y="4"/>
                    </a:cubicBezTo>
                    <a:cubicBezTo>
                      <a:pt x="83" y="12"/>
                      <a:pt x="83" y="12"/>
                      <a:pt x="83" y="12"/>
                    </a:cubicBezTo>
                    <a:cubicBezTo>
                      <a:pt x="83" y="18"/>
                      <a:pt x="83" y="18"/>
                      <a:pt x="83" y="18"/>
                    </a:cubicBezTo>
                    <a:cubicBezTo>
                      <a:pt x="77" y="18"/>
                      <a:pt x="77" y="18"/>
                      <a:pt x="77" y="18"/>
                    </a:cubicBezTo>
                    <a:cubicBezTo>
                      <a:pt x="77" y="12"/>
                      <a:pt x="77" y="12"/>
                      <a:pt x="77" y="12"/>
                    </a:cubicBezTo>
                    <a:lnTo>
                      <a:pt x="77" y="4"/>
                    </a:lnTo>
                    <a:close/>
                    <a:moveTo>
                      <a:pt x="24" y="4"/>
                    </a:moveTo>
                    <a:cubicBezTo>
                      <a:pt x="30" y="4"/>
                      <a:pt x="30" y="4"/>
                      <a:pt x="30" y="4"/>
                    </a:cubicBezTo>
                    <a:cubicBezTo>
                      <a:pt x="30" y="12"/>
                      <a:pt x="30" y="12"/>
                      <a:pt x="30" y="12"/>
                    </a:cubicBezTo>
                    <a:cubicBezTo>
                      <a:pt x="30" y="18"/>
                      <a:pt x="30" y="18"/>
                      <a:pt x="30" y="18"/>
                    </a:cubicBezTo>
                    <a:cubicBezTo>
                      <a:pt x="24" y="18"/>
                      <a:pt x="24" y="18"/>
                      <a:pt x="24" y="18"/>
                    </a:cubicBezTo>
                    <a:cubicBezTo>
                      <a:pt x="24" y="12"/>
                      <a:pt x="24" y="12"/>
                      <a:pt x="24" y="12"/>
                    </a:cubicBezTo>
                    <a:lnTo>
                      <a:pt x="24" y="4"/>
                    </a:lnTo>
                    <a:close/>
                    <a:moveTo>
                      <a:pt x="8" y="14"/>
                    </a:moveTo>
                    <a:cubicBezTo>
                      <a:pt x="19" y="14"/>
                      <a:pt x="19" y="14"/>
                      <a:pt x="19" y="14"/>
                    </a:cubicBezTo>
                    <a:cubicBezTo>
                      <a:pt x="19" y="19"/>
                      <a:pt x="19" y="19"/>
                      <a:pt x="19" y="19"/>
                    </a:cubicBezTo>
                    <a:cubicBezTo>
                      <a:pt x="19" y="21"/>
                      <a:pt x="21" y="23"/>
                      <a:pt x="24" y="23"/>
                    </a:cubicBezTo>
                    <a:cubicBezTo>
                      <a:pt x="30" y="23"/>
                      <a:pt x="30" y="23"/>
                      <a:pt x="30" y="23"/>
                    </a:cubicBezTo>
                    <a:cubicBezTo>
                      <a:pt x="32" y="23"/>
                      <a:pt x="34" y="21"/>
                      <a:pt x="34" y="19"/>
                    </a:cubicBezTo>
                    <a:cubicBezTo>
                      <a:pt x="34" y="14"/>
                      <a:pt x="34" y="14"/>
                      <a:pt x="34" y="14"/>
                    </a:cubicBezTo>
                    <a:cubicBezTo>
                      <a:pt x="72" y="14"/>
                      <a:pt x="72" y="14"/>
                      <a:pt x="72" y="14"/>
                    </a:cubicBezTo>
                    <a:cubicBezTo>
                      <a:pt x="72" y="19"/>
                      <a:pt x="72" y="19"/>
                      <a:pt x="72" y="19"/>
                    </a:cubicBezTo>
                    <a:cubicBezTo>
                      <a:pt x="72" y="21"/>
                      <a:pt x="74" y="23"/>
                      <a:pt x="77" y="23"/>
                    </a:cubicBezTo>
                    <a:cubicBezTo>
                      <a:pt x="83" y="23"/>
                      <a:pt x="83" y="23"/>
                      <a:pt x="83" y="23"/>
                    </a:cubicBezTo>
                    <a:cubicBezTo>
                      <a:pt x="86" y="23"/>
                      <a:pt x="88" y="21"/>
                      <a:pt x="88" y="19"/>
                    </a:cubicBezTo>
                    <a:cubicBezTo>
                      <a:pt x="88" y="14"/>
                      <a:pt x="88" y="14"/>
                      <a:pt x="88" y="14"/>
                    </a:cubicBezTo>
                    <a:cubicBezTo>
                      <a:pt x="98" y="14"/>
                      <a:pt x="98" y="14"/>
                      <a:pt x="98" y="14"/>
                    </a:cubicBezTo>
                    <a:cubicBezTo>
                      <a:pt x="100" y="14"/>
                      <a:pt x="101" y="16"/>
                      <a:pt x="101" y="18"/>
                    </a:cubicBezTo>
                    <a:cubicBezTo>
                      <a:pt x="101" y="30"/>
                      <a:pt x="101" y="30"/>
                      <a:pt x="101" y="30"/>
                    </a:cubicBezTo>
                    <a:cubicBezTo>
                      <a:pt x="5" y="30"/>
                      <a:pt x="5" y="30"/>
                      <a:pt x="5" y="30"/>
                    </a:cubicBezTo>
                    <a:cubicBezTo>
                      <a:pt x="5" y="18"/>
                      <a:pt x="5" y="18"/>
                      <a:pt x="5" y="18"/>
                    </a:cubicBezTo>
                    <a:cubicBezTo>
                      <a:pt x="5" y="16"/>
                      <a:pt x="7" y="14"/>
                      <a:pt x="8" y="14"/>
                    </a:cubicBezTo>
                    <a:close/>
                    <a:moveTo>
                      <a:pt x="98" y="92"/>
                    </a:moveTo>
                    <a:cubicBezTo>
                      <a:pt x="8" y="92"/>
                      <a:pt x="8" y="92"/>
                      <a:pt x="8" y="92"/>
                    </a:cubicBezTo>
                    <a:cubicBezTo>
                      <a:pt x="7" y="92"/>
                      <a:pt x="5" y="91"/>
                      <a:pt x="5" y="89"/>
                    </a:cubicBezTo>
                    <a:cubicBezTo>
                      <a:pt x="5" y="35"/>
                      <a:pt x="5" y="35"/>
                      <a:pt x="5" y="35"/>
                    </a:cubicBezTo>
                    <a:cubicBezTo>
                      <a:pt x="101" y="35"/>
                      <a:pt x="101" y="35"/>
                      <a:pt x="101" y="35"/>
                    </a:cubicBezTo>
                    <a:cubicBezTo>
                      <a:pt x="101" y="89"/>
                      <a:pt x="101" y="89"/>
                      <a:pt x="101" y="89"/>
                    </a:cubicBezTo>
                    <a:cubicBezTo>
                      <a:pt x="101" y="91"/>
                      <a:pt x="100" y="92"/>
                      <a:pt x="98" y="9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3" name="Freeform 314">
                <a:extLst>
                  <a:ext uri="{FF2B5EF4-FFF2-40B4-BE49-F238E27FC236}">
                    <a16:creationId xmlns:a16="http://schemas.microsoft.com/office/drawing/2014/main" id="{8DEFB45E-935B-4798-8F46-6F730A52A39E}"/>
                  </a:ext>
                </a:extLst>
              </p:cNvPr>
              <p:cNvSpPr>
                <a:spLocks/>
              </p:cNvSpPr>
              <p:nvPr userDrawn="1"/>
            </p:nvSpPr>
            <p:spPr bwMode="auto">
              <a:xfrm>
                <a:off x="2166" y="2347"/>
                <a:ext cx="12" cy="5"/>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4" name="Freeform 315">
                <a:extLst>
                  <a:ext uri="{FF2B5EF4-FFF2-40B4-BE49-F238E27FC236}">
                    <a16:creationId xmlns:a16="http://schemas.microsoft.com/office/drawing/2014/main" id="{279C6732-B74A-471A-BD39-5E985937FE04}"/>
                  </a:ext>
                </a:extLst>
              </p:cNvPr>
              <p:cNvSpPr>
                <a:spLocks/>
              </p:cNvSpPr>
              <p:nvPr userDrawn="1"/>
            </p:nvSpPr>
            <p:spPr bwMode="auto">
              <a:xfrm>
                <a:off x="2189" y="2347"/>
                <a:ext cx="13" cy="5"/>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5" name="Freeform 316">
                <a:extLst>
                  <a:ext uri="{FF2B5EF4-FFF2-40B4-BE49-F238E27FC236}">
                    <a16:creationId xmlns:a16="http://schemas.microsoft.com/office/drawing/2014/main" id="{64AB958A-D685-4C5E-B95F-5330CC2FEE4B}"/>
                  </a:ext>
                </a:extLst>
              </p:cNvPr>
              <p:cNvSpPr>
                <a:spLocks/>
              </p:cNvSpPr>
              <p:nvPr userDrawn="1"/>
            </p:nvSpPr>
            <p:spPr bwMode="auto">
              <a:xfrm>
                <a:off x="2213" y="2347"/>
                <a:ext cx="13" cy="5"/>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6" name="Freeform 317">
                <a:extLst>
                  <a:ext uri="{FF2B5EF4-FFF2-40B4-BE49-F238E27FC236}">
                    <a16:creationId xmlns:a16="http://schemas.microsoft.com/office/drawing/2014/main" id="{134859B5-6CB4-48C4-A50D-3A6565BF9D48}"/>
                  </a:ext>
                </a:extLst>
              </p:cNvPr>
              <p:cNvSpPr>
                <a:spLocks/>
              </p:cNvSpPr>
              <p:nvPr userDrawn="1"/>
            </p:nvSpPr>
            <p:spPr bwMode="auto">
              <a:xfrm>
                <a:off x="2236" y="2347"/>
                <a:ext cx="13" cy="5"/>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7" name="Freeform 318">
                <a:extLst>
                  <a:ext uri="{FF2B5EF4-FFF2-40B4-BE49-F238E27FC236}">
                    <a16:creationId xmlns:a16="http://schemas.microsoft.com/office/drawing/2014/main" id="{51792BE6-B261-4629-9D77-9B628C31F512}"/>
                  </a:ext>
                </a:extLst>
              </p:cNvPr>
              <p:cNvSpPr>
                <a:spLocks/>
              </p:cNvSpPr>
              <p:nvPr userDrawn="1"/>
            </p:nvSpPr>
            <p:spPr bwMode="auto">
              <a:xfrm>
                <a:off x="2166" y="2364"/>
                <a:ext cx="12"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2"/>
                      <a:pt x="0" y="3"/>
                    </a:cubicBezTo>
                    <a:cubicBezTo>
                      <a:pt x="0" y="4"/>
                      <a:pt x="1" y="5"/>
                      <a:pt x="2" y="5"/>
                    </a:cubicBezTo>
                    <a:cubicBezTo>
                      <a:pt x="10" y="5"/>
                      <a:pt x="10" y="5"/>
                      <a:pt x="10" y="5"/>
                    </a:cubicBezTo>
                    <a:cubicBezTo>
                      <a:pt x="11" y="5"/>
                      <a:pt x="12" y="4"/>
                      <a:pt x="12" y="3"/>
                    </a:cubicBezTo>
                    <a:cubicBezTo>
                      <a:pt x="12" y="2"/>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8" name="Freeform 319">
                <a:extLst>
                  <a:ext uri="{FF2B5EF4-FFF2-40B4-BE49-F238E27FC236}">
                    <a16:creationId xmlns:a16="http://schemas.microsoft.com/office/drawing/2014/main" id="{8C764B67-6B0C-4356-831F-9F14D5133BE1}"/>
                  </a:ext>
                </a:extLst>
              </p:cNvPr>
              <p:cNvSpPr>
                <a:spLocks/>
              </p:cNvSpPr>
              <p:nvPr userDrawn="1"/>
            </p:nvSpPr>
            <p:spPr bwMode="auto">
              <a:xfrm>
                <a:off x="2189" y="2364"/>
                <a:ext cx="13"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2"/>
                      <a:pt x="0" y="3"/>
                    </a:cubicBezTo>
                    <a:cubicBezTo>
                      <a:pt x="0" y="4"/>
                      <a:pt x="1" y="5"/>
                      <a:pt x="2" y="5"/>
                    </a:cubicBezTo>
                    <a:cubicBezTo>
                      <a:pt x="10" y="5"/>
                      <a:pt x="10" y="5"/>
                      <a:pt x="10" y="5"/>
                    </a:cubicBezTo>
                    <a:cubicBezTo>
                      <a:pt x="11" y="5"/>
                      <a:pt x="12" y="4"/>
                      <a:pt x="12" y="3"/>
                    </a:cubicBezTo>
                    <a:cubicBezTo>
                      <a:pt x="12" y="2"/>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9" name="Freeform 320">
                <a:extLst>
                  <a:ext uri="{FF2B5EF4-FFF2-40B4-BE49-F238E27FC236}">
                    <a16:creationId xmlns:a16="http://schemas.microsoft.com/office/drawing/2014/main" id="{8C619B19-EF4D-4207-8289-9CAD411074FB}"/>
                  </a:ext>
                </a:extLst>
              </p:cNvPr>
              <p:cNvSpPr>
                <a:spLocks/>
              </p:cNvSpPr>
              <p:nvPr userDrawn="1"/>
            </p:nvSpPr>
            <p:spPr bwMode="auto">
              <a:xfrm>
                <a:off x="2213" y="2364"/>
                <a:ext cx="13"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2"/>
                      <a:pt x="0" y="3"/>
                    </a:cubicBezTo>
                    <a:cubicBezTo>
                      <a:pt x="0" y="4"/>
                      <a:pt x="1" y="5"/>
                      <a:pt x="2" y="5"/>
                    </a:cubicBezTo>
                    <a:cubicBezTo>
                      <a:pt x="10" y="5"/>
                      <a:pt x="10" y="5"/>
                      <a:pt x="10" y="5"/>
                    </a:cubicBezTo>
                    <a:cubicBezTo>
                      <a:pt x="11" y="5"/>
                      <a:pt x="12" y="4"/>
                      <a:pt x="12" y="3"/>
                    </a:cubicBezTo>
                    <a:cubicBezTo>
                      <a:pt x="12" y="2"/>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0" name="Freeform 321">
                <a:extLst>
                  <a:ext uri="{FF2B5EF4-FFF2-40B4-BE49-F238E27FC236}">
                    <a16:creationId xmlns:a16="http://schemas.microsoft.com/office/drawing/2014/main" id="{26501EFA-913A-4C34-8C11-190F83EBE4DF}"/>
                  </a:ext>
                </a:extLst>
              </p:cNvPr>
              <p:cNvSpPr>
                <a:spLocks/>
              </p:cNvSpPr>
              <p:nvPr userDrawn="1"/>
            </p:nvSpPr>
            <p:spPr bwMode="auto">
              <a:xfrm>
                <a:off x="2236" y="2364"/>
                <a:ext cx="13"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2"/>
                      <a:pt x="0" y="3"/>
                    </a:cubicBezTo>
                    <a:cubicBezTo>
                      <a:pt x="0" y="4"/>
                      <a:pt x="1" y="5"/>
                      <a:pt x="2" y="5"/>
                    </a:cubicBezTo>
                    <a:cubicBezTo>
                      <a:pt x="10" y="5"/>
                      <a:pt x="10" y="5"/>
                      <a:pt x="10" y="5"/>
                    </a:cubicBezTo>
                    <a:cubicBezTo>
                      <a:pt x="11" y="5"/>
                      <a:pt x="12" y="4"/>
                      <a:pt x="12" y="3"/>
                    </a:cubicBezTo>
                    <a:cubicBezTo>
                      <a:pt x="12" y="2"/>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1" name="Freeform 322">
                <a:extLst>
                  <a:ext uri="{FF2B5EF4-FFF2-40B4-BE49-F238E27FC236}">
                    <a16:creationId xmlns:a16="http://schemas.microsoft.com/office/drawing/2014/main" id="{6155601B-B402-4DB1-BBE1-993DCED74723}"/>
                  </a:ext>
                </a:extLst>
              </p:cNvPr>
              <p:cNvSpPr>
                <a:spLocks/>
              </p:cNvSpPr>
              <p:nvPr userDrawn="1"/>
            </p:nvSpPr>
            <p:spPr bwMode="auto">
              <a:xfrm>
                <a:off x="2166" y="2381"/>
                <a:ext cx="12"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1"/>
                      <a:pt x="0" y="3"/>
                    </a:cubicBezTo>
                    <a:cubicBezTo>
                      <a:pt x="0" y="4"/>
                      <a:pt x="1" y="5"/>
                      <a:pt x="2" y="5"/>
                    </a:cubicBezTo>
                    <a:cubicBezTo>
                      <a:pt x="10" y="5"/>
                      <a:pt x="10" y="5"/>
                      <a:pt x="10" y="5"/>
                    </a:cubicBezTo>
                    <a:cubicBezTo>
                      <a:pt x="11" y="5"/>
                      <a:pt x="12" y="4"/>
                      <a:pt x="12" y="3"/>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2" name="Freeform 323">
                <a:extLst>
                  <a:ext uri="{FF2B5EF4-FFF2-40B4-BE49-F238E27FC236}">
                    <a16:creationId xmlns:a16="http://schemas.microsoft.com/office/drawing/2014/main" id="{E3FA534D-894E-4B76-B199-EA3594575F7F}"/>
                  </a:ext>
                </a:extLst>
              </p:cNvPr>
              <p:cNvSpPr>
                <a:spLocks/>
              </p:cNvSpPr>
              <p:nvPr userDrawn="1"/>
            </p:nvSpPr>
            <p:spPr bwMode="auto">
              <a:xfrm>
                <a:off x="2189" y="2381"/>
                <a:ext cx="13"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1"/>
                      <a:pt x="0" y="3"/>
                    </a:cubicBezTo>
                    <a:cubicBezTo>
                      <a:pt x="0" y="4"/>
                      <a:pt x="1" y="5"/>
                      <a:pt x="2" y="5"/>
                    </a:cubicBezTo>
                    <a:cubicBezTo>
                      <a:pt x="10" y="5"/>
                      <a:pt x="10" y="5"/>
                      <a:pt x="10" y="5"/>
                    </a:cubicBezTo>
                    <a:cubicBezTo>
                      <a:pt x="11" y="5"/>
                      <a:pt x="12" y="4"/>
                      <a:pt x="12" y="3"/>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3" name="Freeform 324">
                <a:extLst>
                  <a:ext uri="{FF2B5EF4-FFF2-40B4-BE49-F238E27FC236}">
                    <a16:creationId xmlns:a16="http://schemas.microsoft.com/office/drawing/2014/main" id="{9FF8A4CB-FD26-4310-AEAB-0B92A2A1A11B}"/>
                  </a:ext>
                </a:extLst>
              </p:cNvPr>
              <p:cNvSpPr>
                <a:spLocks/>
              </p:cNvSpPr>
              <p:nvPr userDrawn="1"/>
            </p:nvSpPr>
            <p:spPr bwMode="auto">
              <a:xfrm>
                <a:off x="2213" y="2381"/>
                <a:ext cx="13"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1"/>
                      <a:pt x="0" y="3"/>
                    </a:cubicBezTo>
                    <a:cubicBezTo>
                      <a:pt x="0" y="4"/>
                      <a:pt x="1" y="5"/>
                      <a:pt x="2" y="5"/>
                    </a:cubicBezTo>
                    <a:cubicBezTo>
                      <a:pt x="10" y="5"/>
                      <a:pt x="10" y="5"/>
                      <a:pt x="10" y="5"/>
                    </a:cubicBezTo>
                    <a:cubicBezTo>
                      <a:pt x="11" y="5"/>
                      <a:pt x="12" y="4"/>
                      <a:pt x="12" y="3"/>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4" name="Freeform 325">
                <a:extLst>
                  <a:ext uri="{FF2B5EF4-FFF2-40B4-BE49-F238E27FC236}">
                    <a16:creationId xmlns:a16="http://schemas.microsoft.com/office/drawing/2014/main" id="{96C9E13A-FC78-479E-9ACB-5C56D3EF4020}"/>
                  </a:ext>
                </a:extLst>
              </p:cNvPr>
              <p:cNvSpPr>
                <a:spLocks/>
              </p:cNvSpPr>
              <p:nvPr userDrawn="1"/>
            </p:nvSpPr>
            <p:spPr bwMode="auto">
              <a:xfrm>
                <a:off x="2236" y="2381"/>
                <a:ext cx="13" cy="5"/>
              </a:xfrm>
              <a:custGeom>
                <a:avLst/>
                <a:gdLst>
                  <a:gd name="T0" fmla="*/ 10 w 12"/>
                  <a:gd name="T1" fmla="*/ 0 h 5"/>
                  <a:gd name="T2" fmla="*/ 2 w 12"/>
                  <a:gd name="T3" fmla="*/ 0 h 5"/>
                  <a:gd name="T4" fmla="*/ 0 w 12"/>
                  <a:gd name="T5" fmla="*/ 3 h 5"/>
                  <a:gd name="T6" fmla="*/ 2 w 12"/>
                  <a:gd name="T7" fmla="*/ 5 h 5"/>
                  <a:gd name="T8" fmla="*/ 10 w 12"/>
                  <a:gd name="T9" fmla="*/ 5 h 5"/>
                  <a:gd name="T10" fmla="*/ 12 w 12"/>
                  <a:gd name="T11" fmla="*/ 3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2" y="0"/>
                      <a:pt x="2" y="0"/>
                      <a:pt x="2" y="0"/>
                    </a:cubicBezTo>
                    <a:cubicBezTo>
                      <a:pt x="1" y="0"/>
                      <a:pt x="0" y="1"/>
                      <a:pt x="0" y="3"/>
                    </a:cubicBezTo>
                    <a:cubicBezTo>
                      <a:pt x="0" y="4"/>
                      <a:pt x="1" y="5"/>
                      <a:pt x="2" y="5"/>
                    </a:cubicBezTo>
                    <a:cubicBezTo>
                      <a:pt x="10" y="5"/>
                      <a:pt x="10" y="5"/>
                      <a:pt x="10" y="5"/>
                    </a:cubicBezTo>
                    <a:cubicBezTo>
                      <a:pt x="11" y="5"/>
                      <a:pt x="12" y="4"/>
                      <a:pt x="12" y="3"/>
                    </a:cubicBezTo>
                    <a:cubicBezTo>
                      <a:pt x="12" y="1"/>
                      <a:pt x="11" y="0"/>
                      <a:pt x="1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5" name="Freeform 326">
                <a:extLst>
                  <a:ext uri="{FF2B5EF4-FFF2-40B4-BE49-F238E27FC236}">
                    <a16:creationId xmlns:a16="http://schemas.microsoft.com/office/drawing/2014/main" id="{C39C5366-4E06-499F-9C8F-0636FBE1488F}"/>
                  </a:ext>
                </a:extLst>
              </p:cNvPr>
              <p:cNvSpPr>
                <a:spLocks/>
              </p:cNvSpPr>
              <p:nvPr userDrawn="1"/>
            </p:nvSpPr>
            <p:spPr bwMode="auto">
              <a:xfrm>
                <a:off x="444" y="1354"/>
                <a:ext cx="676" cy="665"/>
              </a:xfrm>
              <a:custGeom>
                <a:avLst/>
                <a:gdLst>
                  <a:gd name="T0" fmla="*/ 631 w 631"/>
                  <a:gd name="T1" fmla="*/ 287 h 621"/>
                  <a:gd name="T2" fmla="*/ 314 w 631"/>
                  <a:gd name="T3" fmla="*/ 0 h 621"/>
                  <a:gd name="T4" fmla="*/ 90 w 631"/>
                  <a:gd name="T5" fmla="*/ 120 h 621"/>
                  <a:gd name="T6" fmla="*/ 0 w 631"/>
                  <a:gd name="T7" fmla="*/ 360 h 621"/>
                  <a:gd name="T8" fmla="*/ 287 w 631"/>
                  <a:gd name="T9" fmla="*/ 621 h 621"/>
                  <a:gd name="T10" fmla="*/ 631 w 631"/>
                  <a:gd name="T11" fmla="*/ 287 h 621"/>
                </a:gdLst>
                <a:ahLst/>
                <a:cxnLst>
                  <a:cxn ang="0">
                    <a:pos x="T0" y="T1"/>
                  </a:cxn>
                  <a:cxn ang="0">
                    <a:pos x="T2" y="T3"/>
                  </a:cxn>
                  <a:cxn ang="0">
                    <a:pos x="T4" y="T5"/>
                  </a:cxn>
                  <a:cxn ang="0">
                    <a:pos x="T6" y="T7"/>
                  </a:cxn>
                  <a:cxn ang="0">
                    <a:pos x="T8" y="T9"/>
                  </a:cxn>
                  <a:cxn ang="0">
                    <a:pos x="T10" y="T11"/>
                  </a:cxn>
                </a:cxnLst>
                <a:rect l="0" t="0" r="r" b="b"/>
                <a:pathLst>
                  <a:path w="631" h="621">
                    <a:moveTo>
                      <a:pt x="631" y="287"/>
                    </a:moveTo>
                    <a:cubicBezTo>
                      <a:pt x="314" y="0"/>
                      <a:pt x="314" y="0"/>
                      <a:pt x="314" y="0"/>
                    </a:cubicBezTo>
                    <a:cubicBezTo>
                      <a:pt x="90" y="120"/>
                      <a:pt x="90" y="120"/>
                      <a:pt x="90" y="120"/>
                    </a:cubicBezTo>
                    <a:cubicBezTo>
                      <a:pt x="0" y="360"/>
                      <a:pt x="0" y="360"/>
                      <a:pt x="0" y="360"/>
                    </a:cubicBezTo>
                    <a:cubicBezTo>
                      <a:pt x="287" y="621"/>
                      <a:pt x="287" y="621"/>
                      <a:pt x="287" y="621"/>
                    </a:cubicBezTo>
                    <a:cubicBezTo>
                      <a:pt x="448" y="570"/>
                      <a:pt x="575" y="445"/>
                      <a:pt x="631" y="287"/>
                    </a:cubicBezTo>
                    <a:close/>
                  </a:path>
                </a:pathLst>
              </a:custGeom>
              <a:solidFill>
                <a:srgbClr val="FC4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6" name="Freeform 327">
                <a:extLst>
                  <a:ext uri="{FF2B5EF4-FFF2-40B4-BE49-F238E27FC236}">
                    <a16:creationId xmlns:a16="http://schemas.microsoft.com/office/drawing/2014/main" id="{BF7E0576-D124-4B34-8C6D-15ACA666ABC3}"/>
                  </a:ext>
                </a:extLst>
              </p:cNvPr>
              <p:cNvSpPr>
                <a:spLocks noEditPoints="1"/>
              </p:cNvSpPr>
              <p:nvPr userDrawn="1"/>
            </p:nvSpPr>
            <p:spPr bwMode="auto">
              <a:xfrm>
                <a:off x="317" y="1185"/>
                <a:ext cx="505" cy="570"/>
              </a:xfrm>
              <a:custGeom>
                <a:avLst/>
                <a:gdLst>
                  <a:gd name="T0" fmla="*/ 471 w 471"/>
                  <a:gd name="T1" fmla="*/ 390 h 532"/>
                  <a:gd name="T2" fmla="*/ 436 w 471"/>
                  <a:gd name="T3" fmla="*/ 454 h 532"/>
                  <a:gd name="T4" fmla="*/ 343 w 471"/>
                  <a:gd name="T5" fmla="*/ 531 h 532"/>
                  <a:gd name="T6" fmla="*/ 252 w 471"/>
                  <a:gd name="T7" fmla="*/ 509 h 532"/>
                  <a:gd name="T8" fmla="*/ 160 w 471"/>
                  <a:gd name="T9" fmla="*/ 531 h 532"/>
                  <a:gd name="T10" fmla="*/ 69 w 471"/>
                  <a:gd name="T11" fmla="*/ 459 h 532"/>
                  <a:gd name="T12" fmla="*/ 38 w 471"/>
                  <a:gd name="T13" fmla="*/ 192 h 532"/>
                  <a:gd name="T14" fmla="*/ 150 w 471"/>
                  <a:gd name="T15" fmla="*/ 125 h 532"/>
                  <a:gd name="T16" fmla="*/ 252 w 471"/>
                  <a:gd name="T17" fmla="*/ 147 h 532"/>
                  <a:gd name="T18" fmla="*/ 353 w 471"/>
                  <a:gd name="T19" fmla="*/ 125 h 532"/>
                  <a:gd name="T20" fmla="*/ 455 w 471"/>
                  <a:gd name="T21" fmla="*/ 179 h 532"/>
                  <a:gd name="T22" fmla="*/ 471 w 471"/>
                  <a:gd name="T23" fmla="*/ 390 h 532"/>
                  <a:gd name="T24" fmla="*/ 317 w 471"/>
                  <a:gd name="T25" fmla="*/ 87 h 532"/>
                  <a:gd name="T26" fmla="*/ 343 w 471"/>
                  <a:gd name="T27" fmla="*/ 0 h 532"/>
                  <a:gd name="T28" fmla="*/ 262 w 471"/>
                  <a:gd name="T29" fmla="*/ 44 h 532"/>
                  <a:gd name="T30" fmla="*/ 235 w 471"/>
                  <a:gd name="T31" fmla="*/ 128 h 532"/>
                  <a:gd name="T32" fmla="*/ 317 w 471"/>
                  <a:gd name="T33" fmla="*/ 8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1" h="532">
                    <a:moveTo>
                      <a:pt x="471" y="390"/>
                    </a:moveTo>
                    <a:cubicBezTo>
                      <a:pt x="458" y="418"/>
                      <a:pt x="452" y="430"/>
                      <a:pt x="436" y="454"/>
                    </a:cubicBezTo>
                    <a:cubicBezTo>
                      <a:pt x="414" y="488"/>
                      <a:pt x="382" y="531"/>
                      <a:pt x="343" y="531"/>
                    </a:cubicBezTo>
                    <a:cubicBezTo>
                      <a:pt x="308" y="532"/>
                      <a:pt x="299" y="509"/>
                      <a:pt x="252" y="509"/>
                    </a:cubicBezTo>
                    <a:cubicBezTo>
                      <a:pt x="205" y="509"/>
                      <a:pt x="195" y="532"/>
                      <a:pt x="160" y="531"/>
                    </a:cubicBezTo>
                    <a:cubicBezTo>
                      <a:pt x="121" y="531"/>
                      <a:pt x="91" y="493"/>
                      <a:pt x="69" y="459"/>
                    </a:cubicBezTo>
                    <a:cubicBezTo>
                      <a:pt x="6" y="363"/>
                      <a:pt x="0" y="251"/>
                      <a:pt x="38" y="192"/>
                    </a:cubicBezTo>
                    <a:cubicBezTo>
                      <a:pt x="66" y="149"/>
                      <a:pt x="109" y="125"/>
                      <a:pt x="150" y="125"/>
                    </a:cubicBezTo>
                    <a:cubicBezTo>
                      <a:pt x="191" y="125"/>
                      <a:pt x="217" y="147"/>
                      <a:pt x="252" y="147"/>
                    </a:cubicBezTo>
                    <a:cubicBezTo>
                      <a:pt x="285" y="147"/>
                      <a:pt x="305" y="125"/>
                      <a:pt x="353" y="125"/>
                    </a:cubicBezTo>
                    <a:cubicBezTo>
                      <a:pt x="390" y="125"/>
                      <a:pt x="428" y="144"/>
                      <a:pt x="455" y="179"/>
                    </a:cubicBezTo>
                    <a:cubicBezTo>
                      <a:pt x="366" y="228"/>
                      <a:pt x="380" y="356"/>
                      <a:pt x="471" y="390"/>
                    </a:cubicBezTo>
                    <a:close/>
                    <a:moveTo>
                      <a:pt x="317" y="87"/>
                    </a:moveTo>
                    <a:cubicBezTo>
                      <a:pt x="334" y="64"/>
                      <a:pt x="348" y="33"/>
                      <a:pt x="343" y="0"/>
                    </a:cubicBezTo>
                    <a:cubicBezTo>
                      <a:pt x="314" y="2"/>
                      <a:pt x="281" y="20"/>
                      <a:pt x="262" y="44"/>
                    </a:cubicBezTo>
                    <a:cubicBezTo>
                      <a:pt x="244" y="65"/>
                      <a:pt x="229" y="97"/>
                      <a:pt x="235" y="128"/>
                    </a:cubicBezTo>
                    <a:cubicBezTo>
                      <a:pt x="266" y="129"/>
                      <a:pt x="298" y="111"/>
                      <a:pt x="317"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7" name="Freeform 328">
                <a:extLst>
                  <a:ext uri="{FF2B5EF4-FFF2-40B4-BE49-F238E27FC236}">
                    <a16:creationId xmlns:a16="http://schemas.microsoft.com/office/drawing/2014/main" id="{B89EFDB5-049B-481E-A7E5-72D2504FCCA3}"/>
                  </a:ext>
                </a:extLst>
              </p:cNvPr>
              <p:cNvSpPr>
                <a:spLocks noEditPoints="1"/>
              </p:cNvSpPr>
              <p:nvPr userDrawn="1"/>
            </p:nvSpPr>
            <p:spPr bwMode="auto">
              <a:xfrm>
                <a:off x="2159" y="2684"/>
                <a:ext cx="112" cy="109"/>
              </a:xfrm>
              <a:custGeom>
                <a:avLst/>
                <a:gdLst>
                  <a:gd name="T0" fmla="*/ 93 w 104"/>
                  <a:gd name="T1" fmla="*/ 34 h 102"/>
                  <a:gd name="T2" fmla="*/ 88 w 104"/>
                  <a:gd name="T3" fmla="*/ 29 h 102"/>
                  <a:gd name="T4" fmla="*/ 88 w 104"/>
                  <a:gd name="T5" fmla="*/ 14 h 102"/>
                  <a:gd name="T6" fmla="*/ 73 w 104"/>
                  <a:gd name="T7" fmla="*/ 12 h 102"/>
                  <a:gd name="T8" fmla="*/ 65 w 104"/>
                  <a:gd name="T9" fmla="*/ 11 h 102"/>
                  <a:gd name="T10" fmla="*/ 56 w 104"/>
                  <a:gd name="T11" fmla="*/ 0 h 102"/>
                  <a:gd name="T12" fmla="*/ 42 w 104"/>
                  <a:gd name="T13" fmla="*/ 7 h 102"/>
                  <a:gd name="T14" fmla="*/ 36 w 104"/>
                  <a:gd name="T15" fmla="*/ 12 h 102"/>
                  <a:gd name="T16" fmla="*/ 22 w 104"/>
                  <a:gd name="T17" fmla="*/ 9 h 102"/>
                  <a:gd name="T18" fmla="*/ 16 w 104"/>
                  <a:gd name="T19" fmla="*/ 24 h 102"/>
                  <a:gd name="T20" fmla="*/ 14 w 104"/>
                  <a:gd name="T21" fmla="*/ 32 h 102"/>
                  <a:gd name="T22" fmla="*/ 2 w 104"/>
                  <a:gd name="T23" fmla="*/ 38 h 102"/>
                  <a:gd name="T24" fmla="*/ 6 w 104"/>
                  <a:gd name="T25" fmla="*/ 53 h 102"/>
                  <a:gd name="T26" fmla="*/ 10 w 104"/>
                  <a:gd name="T27" fmla="*/ 60 h 102"/>
                  <a:gd name="T28" fmla="*/ 5 w 104"/>
                  <a:gd name="T29" fmla="*/ 73 h 102"/>
                  <a:gd name="T30" fmla="*/ 18 w 104"/>
                  <a:gd name="T31" fmla="*/ 82 h 102"/>
                  <a:gd name="T32" fmla="*/ 23 w 104"/>
                  <a:gd name="T33" fmla="*/ 83 h 102"/>
                  <a:gd name="T34" fmla="*/ 28 w 104"/>
                  <a:gd name="T35" fmla="*/ 90 h 102"/>
                  <a:gd name="T36" fmla="*/ 39 w 104"/>
                  <a:gd name="T37" fmla="*/ 102 h 102"/>
                  <a:gd name="T38" fmla="*/ 50 w 104"/>
                  <a:gd name="T39" fmla="*/ 94 h 102"/>
                  <a:gd name="T40" fmla="*/ 58 w 104"/>
                  <a:gd name="T41" fmla="*/ 97 h 102"/>
                  <a:gd name="T42" fmla="*/ 73 w 104"/>
                  <a:gd name="T43" fmla="*/ 99 h 102"/>
                  <a:gd name="T44" fmla="*/ 76 w 104"/>
                  <a:gd name="T45" fmla="*/ 89 h 102"/>
                  <a:gd name="T46" fmla="*/ 80 w 104"/>
                  <a:gd name="T47" fmla="*/ 83 h 102"/>
                  <a:gd name="T48" fmla="*/ 86 w 104"/>
                  <a:gd name="T49" fmla="*/ 82 h 102"/>
                  <a:gd name="T50" fmla="*/ 99 w 104"/>
                  <a:gd name="T51" fmla="*/ 74 h 102"/>
                  <a:gd name="T52" fmla="*/ 93 w 104"/>
                  <a:gd name="T53" fmla="*/ 61 h 102"/>
                  <a:gd name="T54" fmla="*/ 97 w 104"/>
                  <a:gd name="T55" fmla="*/ 54 h 102"/>
                  <a:gd name="T56" fmla="*/ 102 w 104"/>
                  <a:gd name="T57" fmla="*/ 39 h 102"/>
                  <a:gd name="T58" fmla="*/ 89 w 104"/>
                  <a:gd name="T59" fmla="*/ 56 h 102"/>
                  <a:gd name="T60" fmla="*/ 88 w 104"/>
                  <a:gd name="T61" fmla="*/ 60 h 102"/>
                  <a:gd name="T62" fmla="*/ 91 w 104"/>
                  <a:gd name="T63" fmla="*/ 78 h 102"/>
                  <a:gd name="T64" fmla="*/ 84 w 104"/>
                  <a:gd name="T65" fmla="*/ 77 h 102"/>
                  <a:gd name="T66" fmla="*/ 75 w 104"/>
                  <a:gd name="T67" fmla="*/ 81 h 102"/>
                  <a:gd name="T68" fmla="*/ 71 w 104"/>
                  <a:gd name="T69" fmla="*/ 91 h 102"/>
                  <a:gd name="T70" fmla="*/ 62 w 104"/>
                  <a:gd name="T71" fmla="*/ 94 h 102"/>
                  <a:gd name="T72" fmla="*/ 50 w 104"/>
                  <a:gd name="T73" fmla="*/ 89 h 102"/>
                  <a:gd name="T74" fmla="*/ 42 w 104"/>
                  <a:gd name="T75" fmla="*/ 94 h 102"/>
                  <a:gd name="T76" fmla="*/ 33 w 104"/>
                  <a:gd name="T77" fmla="*/ 90 h 102"/>
                  <a:gd name="T78" fmla="*/ 27 w 104"/>
                  <a:gd name="T79" fmla="*/ 79 h 102"/>
                  <a:gd name="T80" fmla="*/ 17 w 104"/>
                  <a:gd name="T81" fmla="*/ 77 h 102"/>
                  <a:gd name="T82" fmla="*/ 12 w 104"/>
                  <a:gd name="T83" fmla="*/ 69 h 102"/>
                  <a:gd name="T84" fmla="*/ 15 w 104"/>
                  <a:gd name="T85" fmla="*/ 60 h 102"/>
                  <a:gd name="T86" fmla="*/ 9 w 104"/>
                  <a:gd name="T87" fmla="*/ 49 h 102"/>
                  <a:gd name="T88" fmla="*/ 10 w 104"/>
                  <a:gd name="T89" fmla="*/ 39 h 102"/>
                  <a:gd name="T90" fmla="*/ 20 w 104"/>
                  <a:gd name="T91" fmla="*/ 32 h 102"/>
                  <a:gd name="T92" fmla="*/ 20 w 104"/>
                  <a:gd name="T93" fmla="*/ 21 h 102"/>
                  <a:gd name="T94" fmla="*/ 28 w 104"/>
                  <a:gd name="T95" fmla="*/ 16 h 102"/>
                  <a:gd name="T96" fmla="*/ 38 w 104"/>
                  <a:gd name="T97" fmla="*/ 17 h 102"/>
                  <a:gd name="T98" fmla="*/ 47 w 104"/>
                  <a:gd name="T99" fmla="*/ 9 h 102"/>
                  <a:gd name="T100" fmla="*/ 57 w 104"/>
                  <a:gd name="T101" fmla="*/ 8 h 102"/>
                  <a:gd name="T102" fmla="*/ 63 w 104"/>
                  <a:gd name="T103" fmla="*/ 16 h 102"/>
                  <a:gd name="T104" fmla="*/ 70 w 104"/>
                  <a:gd name="T105" fmla="*/ 18 h 102"/>
                  <a:gd name="T106" fmla="*/ 84 w 104"/>
                  <a:gd name="T107" fmla="*/ 17 h 102"/>
                  <a:gd name="T108" fmla="*/ 83 w 104"/>
                  <a:gd name="T109" fmla="*/ 31 h 102"/>
                  <a:gd name="T110" fmla="*/ 93 w 104"/>
                  <a:gd name="T111" fmla="*/ 39 h 102"/>
                  <a:gd name="T112" fmla="*/ 96 w 104"/>
                  <a:gd name="T113" fmla="*/ 4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02">
                    <a:moveTo>
                      <a:pt x="102" y="39"/>
                    </a:moveTo>
                    <a:cubicBezTo>
                      <a:pt x="102" y="39"/>
                      <a:pt x="102" y="38"/>
                      <a:pt x="102" y="38"/>
                    </a:cubicBezTo>
                    <a:cubicBezTo>
                      <a:pt x="100" y="36"/>
                      <a:pt x="97" y="34"/>
                      <a:pt x="94" y="34"/>
                    </a:cubicBezTo>
                    <a:cubicBezTo>
                      <a:pt x="94" y="34"/>
                      <a:pt x="94" y="34"/>
                      <a:pt x="93" y="34"/>
                    </a:cubicBezTo>
                    <a:cubicBezTo>
                      <a:pt x="93" y="34"/>
                      <a:pt x="91" y="34"/>
                      <a:pt x="89" y="32"/>
                    </a:cubicBezTo>
                    <a:cubicBezTo>
                      <a:pt x="89" y="32"/>
                      <a:pt x="89" y="32"/>
                      <a:pt x="89" y="32"/>
                    </a:cubicBezTo>
                    <a:cubicBezTo>
                      <a:pt x="89" y="31"/>
                      <a:pt x="88" y="30"/>
                      <a:pt x="88" y="29"/>
                    </a:cubicBezTo>
                    <a:cubicBezTo>
                      <a:pt x="88" y="29"/>
                      <a:pt x="88" y="29"/>
                      <a:pt x="88" y="29"/>
                    </a:cubicBezTo>
                    <a:cubicBezTo>
                      <a:pt x="86" y="26"/>
                      <a:pt x="87" y="24"/>
                      <a:pt x="88" y="24"/>
                    </a:cubicBezTo>
                    <a:cubicBezTo>
                      <a:pt x="88" y="24"/>
                      <a:pt x="88" y="24"/>
                      <a:pt x="88" y="24"/>
                    </a:cubicBezTo>
                    <a:cubicBezTo>
                      <a:pt x="89" y="21"/>
                      <a:pt x="90" y="18"/>
                      <a:pt x="89" y="15"/>
                    </a:cubicBezTo>
                    <a:cubicBezTo>
                      <a:pt x="88" y="15"/>
                      <a:pt x="88" y="14"/>
                      <a:pt x="88" y="14"/>
                    </a:cubicBezTo>
                    <a:cubicBezTo>
                      <a:pt x="86" y="13"/>
                      <a:pt x="84" y="11"/>
                      <a:pt x="82" y="10"/>
                    </a:cubicBezTo>
                    <a:cubicBezTo>
                      <a:pt x="82" y="9"/>
                      <a:pt x="82" y="9"/>
                      <a:pt x="82" y="9"/>
                    </a:cubicBezTo>
                    <a:cubicBezTo>
                      <a:pt x="79" y="9"/>
                      <a:pt x="75" y="9"/>
                      <a:pt x="73" y="11"/>
                    </a:cubicBezTo>
                    <a:cubicBezTo>
                      <a:pt x="73" y="11"/>
                      <a:pt x="73" y="12"/>
                      <a:pt x="73" y="12"/>
                    </a:cubicBezTo>
                    <a:cubicBezTo>
                      <a:pt x="73" y="12"/>
                      <a:pt x="72" y="13"/>
                      <a:pt x="70" y="13"/>
                    </a:cubicBezTo>
                    <a:cubicBezTo>
                      <a:pt x="69" y="13"/>
                      <a:pt x="69" y="13"/>
                      <a:pt x="68" y="12"/>
                    </a:cubicBezTo>
                    <a:cubicBezTo>
                      <a:pt x="68" y="12"/>
                      <a:pt x="68" y="12"/>
                      <a:pt x="68" y="12"/>
                    </a:cubicBezTo>
                    <a:cubicBezTo>
                      <a:pt x="67" y="12"/>
                      <a:pt x="66" y="12"/>
                      <a:pt x="65" y="11"/>
                    </a:cubicBezTo>
                    <a:cubicBezTo>
                      <a:pt x="65" y="11"/>
                      <a:pt x="65" y="11"/>
                      <a:pt x="65" y="11"/>
                    </a:cubicBezTo>
                    <a:cubicBezTo>
                      <a:pt x="62" y="10"/>
                      <a:pt x="62" y="8"/>
                      <a:pt x="62" y="8"/>
                    </a:cubicBezTo>
                    <a:cubicBezTo>
                      <a:pt x="62" y="7"/>
                      <a:pt x="62" y="7"/>
                      <a:pt x="61" y="7"/>
                    </a:cubicBezTo>
                    <a:cubicBezTo>
                      <a:pt x="61" y="4"/>
                      <a:pt x="59" y="1"/>
                      <a:pt x="56" y="0"/>
                    </a:cubicBezTo>
                    <a:cubicBezTo>
                      <a:pt x="56" y="0"/>
                      <a:pt x="56" y="0"/>
                      <a:pt x="55" y="0"/>
                    </a:cubicBezTo>
                    <a:cubicBezTo>
                      <a:pt x="53" y="0"/>
                      <a:pt x="51" y="0"/>
                      <a:pt x="48" y="0"/>
                    </a:cubicBezTo>
                    <a:cubicBezTo>
                      <a:pt x="48" y="0"/>
                      <a:pt x="48" y="0"/>
                      <a:pt x="47" y="0"/>
                    </a:cubicBezTo>
                    <a:cubicBezTo>
                      <a:pt x="45" y="1"/>
                      <a:pt x="43" y="4"/>
                      <a:pt x="42" y="7"/>
                    </a:cubicBezTo>
                    <a:cubicBezTo>
                      <a:pt x="42" y="7"/>
                      <a:pt x="42" y="7"/>
                      <a:pt x="42" y="8"/>
                    </a:cubicBezTo>
                    <a:cubicBezTo>
                      <a:pt x="42" y="8"/>
                      <a:pt x="42" y="10"/>
                      <a:pt x="39" y="11"/>
                    </a:cubicBezTo>
                    <a:cubicBezTo>
                      <a:pt x="38" y="12"/>
                      <a:pt x="37" y="12"/>
                      <a:pt x="36" y="12"/>
                    </a:cubicBezTo>
                    <a:cubicBezTo>
                      <a:pt x="36" y="12"/>
                      <a:pt x="36" y="12"/>
                      <a:pt x="36" y="12"/>
                    </a:cubicBezTo>
                    <a:cubicBezTo>
                      <a:pt x="35" y="13"/>
                      <a:pt x="35" y="13"/>
                      <a:pt x="34" y="13"/>
                    </a:cubicBezTo>
                    <a:cubicBezTo>
                      <a:pt x="32" y="13"/>
                      <a:pt x="31" y="12"/>
                      <a:pt x="31" y="12"/>
                    </a:cubicBezTo>
                    <a:cubicBezTo>
                      <a:pt x="31" y="12"/>
                      <a:pt x="31" y="11"/>
                      <a:pt x="31" y="11"/>
                    </a:cubicBezTo>
                    <a:cubicBezTo>
                      <a:pt x="28" y="9"/>
                      <a:pt x="25" y="9"/>
                      <a:pt x="22" y="9"/>
                    </a:cubicBezTo>
                    <a:cubicBezTo>
                      <a:pt x="22" y="9"/>
                      <a:pt x="22" y="9"/>
                      <a:pt x="21" y="10"/>
                    </a:cubicBezTo>
                    <a:cubicBezTo>
                      <a:pt x="19" y="11"/>
                      <a:pt x="17" y="13"/>
                      <a:pt x="16" y="14"/>
                    </a:cubicBezTo>
                    <a:cubicBezTo>
                      <a:pt x="15" y="14"/>
                      <a:pt x="15" y="15"/>
                      <a:pt x="15" y="15"/>
                    </a:cubicBezTo>
                    <a:cubicBezTo>
                      <a:pt x="14" y="18"/>
                      <a:pt x="14" y="21"/>
                      <a:pt x="16" y="24"/>
                    </a:cubicBezTo>
                    <a:cubicBezTo>
                      <a:pt x="16" y="24"/>
                      <a:pt x="16" y="24"/>
                      <a:pt x="16" y="24"/>
                    </a:cubicBezTo>
                    <a:cubicBezTo>
                      <a:pt x="16" y="24"/>
                      <a:pt x="18" y="26"/>
                      <a:pt x="16" y="29"/>
                    </a:cubicBezTo>
                    <a:cubicBezTo>
                      <a:pt x="16" y="29"/>
                      <a:pt x="16" y="29"/>
                      <a:pt x="16" y="29"/>
                    </a:cubicBezTo>
                    <a:cubicBezTo>
                      <a:pt x="15" y="30"/>
                      <a:pt x="15" y="31"/>
                      <a:pt x="14" y="32"/>
                    </a:cubicBezTo>
                    <a:cubicBezTo>
                      <a:pt x="14" y="32"/>
                      <a:pt x="14" y="32"/>
                      <a:pt x="14" y="32"/>
                    </a:cubicBezTo>
                    <a:cubicBezTo>
                      <a:pt x="13" y="34"/>
                      <a:pt x="11" y="34"/>
                      <a:pt x="10" y="34"/>
                    </a:cubicBezTo>
                    <a:cubicBezTo>
                      <a:pt x="10" y="34"/>
                      <a:pt x="10" y="34"/>
                      <a:pt x="10" y="34"/>
                    </a:cubicBezTo>
                    <a:cubicBezTo>
                      <a:pt x="7" y="34"/>
                      <a:pt x="4" y="36"/>
                      <a:pt x="2" y="38"/>
                    </a:cubicBezTo>
                    <a:cubicBezTo>
                      <a:pt x="2" y="38"/>
                      <a:pt x="2" y="39"/>
                      <a:pt x="1" y="39"/>
                    </a:cubicBezTo>
                    <a:cubicBezTo>
                      <a:pt x="1" y="41"/>
                      <a:pt x="0" y="44"/>
                      <a:pt x="0" y="46"/>
                    </a:cubicBezTo>
                    <a:cubicBezTo>
                      <a:pt x="0" y="47"/>
                      <a:pt x="0" y="47"/>
                      <a:pt x="0" y="47"/>
                    </a:cubicBezTo>
                    <a:cubicBezTo>
                      <a:pt x="1" y="50"/>
                      <a:pt x="4" y="52"/>
                      <a:pt x="6" y="53"/>
                    </a:cubicBezTo>
                    <a:cubicBezTo>
                      <a:pt x="7" y="53"/>
                      <a:pt x="7" y="53"/>
                      <a:pt x="7" y="54"/>
                    </a:cubicBezTo>
                    <a:cubicBezTo>
                      <a:pt x="7" y="54"/>
                      <a:pt x="9" y="54"/>
                      <a:pt x="10" y="57"/>
                    </a:cubicBezTo>
                    <a:cubicBezTo>
                      <a:pt x="10" y="57"/>
                      <a:pt x="10" y="57"/>
                      <a:pt x="10" y="57"/>
                    </a:cubicBezTo>
                    <a:cubicBezTo>
                      <a:pt x="10" y="58"/>
                      <a:pt x="10" y="60"/>
                      <a:pt x="10" y="60"/>
                    </a:cubicBezTo>
                    <a:cubicBezTo>
                      <a:pt x="10" y="61"/>
                      <a:pt x="11" y="61"/>
                      <a:pt x="11" y="61"/>
                    </a:cubicBezTo>
                    <a:cubicBezTo>
                      <a:pt x="11" y="64"/>
                      <a:pt x="9" y="65"/>
                      <a:pt x="9" y="65"/>
                    </a:cubicBezTo>
                    <a:cubicBezTo>
                      <a:pt x="9" y="65"/>
                      <a:pt x="9" y="65"/>
                      <a:pt x="9" y="65"/>
                    </a:cubicBezTo>
                    <a:cubicBezTo>
                      <a:pt x="6" y="67"/>
                      <a:pt x="5" y="70"/>
                      <a:pt x="5" y="73"/>
                    </a:cubicBezTo>
                    <a:cubicBezTo>
                      <a:pt x="5" y="73"/>
                      <a:pt x="5" y="74"/>
                      <a:pt x="5" y="74"/>
                    </a:cubicBezTo>
                    <a:cubicBezTo>
                      <a:pt x="6" y="76"/>
                      <a:pt x="8" y="79"/>
                      <a:pt x="9" y="81"/>
                    </a:cubicBezTo>
                    <a:cubicBezTo>
                      <a:pt x="9" y="81"/>
                      <a:pt x="10" y="81"/>
                      <a:pt x="10" y="82"/>
                    </a:cubicBezTo>
                    <a:cubicBezTo>
                      <a:pt x="12" y="83"/>
                      <a:pt x="16" y="83"/>
                      <a:pt x="18" y="82"/>
                    </a:cubicBezTo>
                    <a:cubicBezTo>
                      <a:pt x="18" y="82"/>
                      <a:pt x="19" y="82"/>
                      <a:pt x="19" y="82"/>
                    </a:cubicBezTo>
                    <a:cubicBezTo>
                      <a:pt x="19" y="82"/>
                      <a:pt x="19" y="82"/>
                      <a:pt x="20" y="82"/>
                    </a:cubicBezTo>
                    <a:cubicBezTo>
                      <a:pt x="21" y="82"/>
                      <a:pt x="22" y="82"/>
                      <a:pt x="23" y="83"/>
                    </a:cubicBezTo>
                    <a:cubicBezTo>
                      <a:pt x="23" y="83"/>
                      <a:pt x="23" y="83"/>
                      <a:pt x="23" y="83"/>
                    </a:cubicBezTo>
                    <a:cubicBezTo>
                      <a:pt x="24" y="84"/>
                      <a:pt x="25" y="84"/>
                      <a:pt x="26" y="85"/>
                    </a:cubicBezTo>
                    <a:cubicBezTo>
                      <a:pt x="26" y="85"/>
                      <a:pt x="26" y="85"/>
                      <a:pt x="26" y="85"/>
                    </a:cubicBezTo>
                    <a:cubicBezTo>
                      <a:pt x="28" y="87"/>
                      <a:pt x="28" y="89"/>
                      <a:pt x="28" y="90"/>
                    </a:cubicBezTo>
                    <a:cubicBezTo>
                      <a:pt x="28" y="90"/>
                      <a:pt x="28" y="90"/>
                      <a:pt x="28" y="90"/>
                    </a:cubicBezTo>
                    <a:cubicBezTo>
                      <a:pt x="27" y="93"/>
                      <a:pt x="28" y="96"/>
                      <a:pt x="30" y="98"/>
                    </a:cubicBezTo>
                    <a:cubicBezTo>
                      <a:pt x="30" y="98"/>
                      <a:pt x="30" y="99"/>
                      <a:pt x="30" y="99"/>
                    </a:cubicBezTo>
                    <a:cubicBezTo>
                      <a:pt x="33" y="100"/>
                      <a:pt x="35" y="101"/>
                      <a:pt x="38" y="102"/>
                    </a:cubicBezTo>
                    <a:cubicBezTo>
                      <a:pt x="38" y="102"/>
                      <a:pt x="39" y="102"/>
                      <a:pt x="39" y="102"/>
                    </a:cubicBezTo>
                    <a:cubicBezTo>
                      <a:pt x="42" y="101"/>
                      <a:pt x="44" y="99"/>
                      <a:pt x="46" y="97"/>
                    </a:cubicBezTo>
                    <a:cubicBezTo>
                      <a:pt x="46" y="97"/>
                      <a:pt x="46" y="96"/>
                      <a:pt x="46" y="96"/>
                    </a:cubicBezTo>
                    <a:cubicBezTo>
                      <a:pt x="46" y="96"/>
                      <a:pt x="47" y="94"/>
                      <a:pt x="50" y="94"/>
                    </a:cubicBezTo>
                    <a:cubicBezTo>
                      <a:pt x="50" y="94"/>
                      <a:pt x="50" y="94"/>
                      <a:pt x="50" y="94"/>
                    </a:cubicBezTo>
                    <a:cubicBezTo>
                      <a:pt x="51" y="94"/>
                      <a:pt x="52" y="94"/>
                      <a:pt x="53" y="94"/>
                    </a:cubicBezTo>
                    <a:cubicBezTo>
                      <a:pt x="53" y="94"/>
                      <a:pt x="53" y="94"/>
                      <a:pt x="54" y="94"/>
                    </a:cubicBezTo>
                    <a:cubicBezTo>
                      <a:pt x="57" y="94"/>
                      <a:pt x="58" y="96"/>
                      <a:pt x="58" y="96"/>
                    </a:cubicBezTo>
                    <a:cubicBezTo>
                      <a:pt x="58" y="96"/>
                      <a:pt x="58" y="97"/>
                      <a:pt x="58" y="97"/>
                    </a:cubicBezTo>
                    <a:cubicBezTo>
                      <a:pt x="59" y="99"/>
                      <a:pt x="62" y="101"/>
                      <a:pt x="65" y="102"/>
                    </a:cubicBezTo>
                    <a:cubicBezTo>
                      <a:pt x="65" y="102"/>
                      <a:pt x="65" y="102"/>
                      <a:pt x="65" y="102"/>
                    </a:cubicBezTo>
                    <a:cubicBezTo>
                      <a:pt x="65" y="102"/>
                      <a:pt x="66" y="102"/>
                      <a:pt x="66" y="102"/>
                    </a:cubicBezTo>
                    <a:cubicBezTo>
                      <a:pt x="68" y="101"/>
                      <a:pt x="71" y="100"/>
                      <a:pt x="73" y="99"/>
                    </a:cubicBezTo>
                    <a:cubicBezTo>
                      <a:pt x="74" y="99"/>
                      <a:pt x="74" y="98"/>
                      <a:pt x="74" y="98"/>
                    </a:cubicBezTo>
                    <a:cubicBezTo>
                      <a:pt x="76" y="96"/>
                      <a:pt x="77" y="93"/>
                      <a:pt x="76" y="90"/>
                    </a:cubicBezTo>
                    <a:cubicBezTo>
                      <a:pt x="76" y="90"/>
                      <a:pt x="76" y="90"/>
                      <a:pt x="76" y="90"/>
                    </a:cubicBezTo>
                    <a:cubicBezTo>
                      <a:pt x="76" y="90"/>
                      <a:pt x="76" y="90"/>
                      <a:pt x="76" y="89"/>
                    </a:cubicBezTo>
                    <a:cubicBezTo>
                      <a:pt x="76" y="89"/>
                      <a:pt x="76" y="87"/>
                      <a:pt x="78" y="85"/>
                    </a:cubicBezTo>
                    <a:cubicBezTo>
                      <a:pt x="78" y="85"/>
                      <a:pt x="78" y="85"/>
                      <a:pt x="78" y="85"/>
                    </a:cubicBezTo>
                    <a:cubicBezTo>
                      <a:pt x="79" y="84"/>
                      <a:pt x="80" y="84"/>
                      <a:pt x="80" y="83"/>
                    </a:cubicBezTo>
                    <a:cubicBezTo>
                      <a:pt x="80" y="83"/>
                      <a:pt x="80" y="83"/>
                      <a:pt x="80" y="83"/>
                    </a:cubicBezTo>
                    <a:cubicBezTo>
                      <a:pt x="81" y="82"/>
                      <a:pt x="82" y="82"/>
                      <a:pt x="84" y="82"/>
                    </a:cubicBezTo>
                    <a:cubicBezTo>
                      <a:pt x="84" y="82"/>
                      <a:pt x="85" y="82"/>
                      <a:pt x="85" y="82"/>
                    </a:cubicBezTo>
                    <a:cubicBezTo>
                      <a:pt x="85" y="82"/>
                      <a:pt x="85" y="82"/>
                      <a:pt x="85" y="82"/>
                    </a:cubicBezTo>
                    <a:cubicBezTo>
                      <a:pt x="85" y="82"/>
                      <a:pt x="85" y="82"/>
                      <a:pt x="86" y="82"/>
                    </a:cubicBezTo>
                    <a:cubicBezTo>
                      <a:pt x="87" y="83"/>
                      <a:pt x="88" y="83"/>
                      <a:pt x="89" y="83"/>
                    </a:cubicBezTo>
                    <a:cubicBezTo>
                      <a:pt x="91" y="83"/>
                      <a:pt x="92" y="82"/>
                      <a:pt x="94" y="82"/>
                    </a:cubicBezTo>
                    <a:cubicBezTo>
                      <a:pt x="94" y="81"/>
                      <a:pt x="94" y="81"/>
                      <a:pt x="95" y="81"/>
                    </a:cubicBezTo>
                    <a:cubicBezTo>
                      <a:pt x="96" y="79"/>
                      <a:pt x="98" y="76"/>
                      <a:pt x="99" y="74"/>
                    </a:cubicBezTo>
                    <a:cubicBezTo>
                      <a:pt x="99" y="74"/>
                      <a:pt x="99" y="73"/>
                      <a:pt x="99" y="73"/>
                    </a:cubicBezTo>
                    <a:cubicBezTo>
                      <a:pt x="99" y="70"/>
                      <a:pt x="97" y="67"/>
                      <a:pt x="95" y="66"/>
                    </a:cubicBezTo>
                    <a:cubicBezTo>
                      <a:pt x="95" y="65"/>
                      <a:pt x="95" y="65"/>
                      <a:pt x="95" y="65"/>
                    </a:cubicBezTo>
                    <a:cubicBezTo>
                      <a:pt x="95" y="65"/>
                      <a:pt x="93" y="64"/>
                      <a:pt x="93" y="61"/>
                    </a:cubicBezTo>
                    <a:cubicBezTo>
                      <a:pt x="93" y="61"/>
                      <a:pt x="93" y="61"/>
                      <a:pt x="93" y="60"/>
                    </a:cubicBezTo>
                    <a:cubicBezTo>
                      <a:pt x="93" y="60"/>
                      <a:pt x="94" y="58"/>
                      <a:pt x="94" y="57"/>
                    </a:cubicBezTo>
                    <a:cubicBezTo>
                      <a:pt x="94" y="57"/>
                      <a:pt x="94" y="57"/>
                      <a:pt x="94" y="57"/>
                    </a:cubicBezTo>
                    <a:cubicBezTo>
                      <a:pt x="94" y="54"/>
                      <a:pt x="97" y="54"/>
                      <a:pt x="97" y="54"/>
                    </a:cubicBezTo>
                    <a:cubicBezTo>
                      <a:pt x="97" y="53"/>
                      <a:pt x="97" y="53"/>
                      <a:pt x="97" y="53"/>
                    </a:cubicBezTo>
                    <a:cubicBezTo>
                      <a:pt x="100" y="52"/>
                      <a:pt x="102" y="50"/>
                      <a:pt x="103" y="47"/>
                    </a:cubicBezTo>
                    <a:cubicBezTo>
                      <a:pt x="104" y="47"/>
                      <a:pt x="104" y="47"/>
                      <a:pt x="104" y="46"/>
                    </a:cubicBezTo>
                    <a:cubicBezTo>
                      <a:pt x="103" y="44"/>
                      <a:pt x="103" y="41"/>
                      <a:pt x="102" y="39"/>
                    </a:cubicBezTo>
                    <a:close/>
                    <a:moveTo>
                      <a:pt x="96" y="49"/>
                    </a:moveTo>
                    <a:cubicBezTo>
                      <a:pt x="95" y="49"/>
                      <a:pt x="95" y="49"/>
                      <a:pt x="95" y="49"/>
                    </a:cubicBezTo>
                    <a:cubicBezTo>
                      <a:pt x="93" y="50"/>
                      <a:pt x="90" y="52"/>
                      <a:pt x="89" y="56"/>
                    </a:cubicBezTo>
                    <a:cubicBezTo>
                      <a:pt x="89" y="56"/>
                      <a:pt x="89" y="56"/>
                      <a:pt x="89" y="56"/>
                    </a:cubicBezTo>
                    <a:cubicBezTo>
                      <a:pt x="89" y="56"/>
                      <a:pt x="89" y="57"/>
                      <a:pt x="89" y="57"/>
                    </a:cubicBezTo>
                    <a:cubicBezTo>
                      <a:pt x="89" y="58"/>
                      <a:pt x="89" y="59"/>
                      <a:pt x="88" y="60"/>
                    </a:cubicBezTo>
                    <a:cubicBezTo>
                      <a:pt x="88" y="60"/>
                      <a:pt x="88" y="60"/>
                      <a:pt x="88" y="60"/>
                    </a:cubicBezTo>
                    <a:cubicBezTo>
                      <a:pt x="88" y="60"/>
                      <a:pt x="88" y="60"/>
                      <a:pt x="88" y="60"/>
                    </a:cubicBezTo>
                    <a:cubicBezTo>
                      <a:pt x="88" y="64"/>
                      <a:pt x="90" y="67"/>
                      <a:pt x="92" y="69"/>
                    </a:cubicBezTo>
                    <a:cubicBezTo>
                      <a:pt x="92" y="69"/>
                      <a:pt x="92" y="69"/>
                      <a:pt x="92" y="69"/>
                    </a:cubicBezTo>
                    <a:cubicBezTo>
                      <a:pt x="93" y="70"/>
                      <a:pt x="94" y="71"/>
                      <a:pt x="94" y="73"/>
                    </a:cubicBezTo>
                    <a:cubicBezTo>
                      <a:pt x="93" y="74"/>
                      <a:pt x="92" y="76"/>
                      <a:pt x="91" y="78"/>
                    </a:cubicBezTo>
                    <a:cubicBezTo>
                      <a:pt x="90" y="78"/>
                      <a:pt x="90" y="78"/>
                      <a:pt x="89" y="78"/>
                    </a:cubicBezTo>
                    <a:cubicBezTo>
                      <a:pt x="88" y="78"/>
                      <a:pt x="88" y="78"/>
                      <a:pt x="87" y="78"/>
                    </a:cubicBezTo>
                    <a:cubicBezTo>
                      <a:pt x="87" y="77"/>
                      <a:pt x="87" y="77"/>
                      <a:pt x="87" y="77"/>
                    </a:cubicBezTo>
                    <a:cubicBezTo>
                      <a:pt x="86" y="77"/>
                      <a:pt x="85" y="77"/>
                      <a:pt x="84" y="77"/>
                    </a:cubicBezTo>
                    <a:cubicBezTo>
                      <a:pt x="81" y="77"/>
                      <a:pt x="79" y="78"/>
                      <a:pt x="77" y="79"/>
                    </a:cubicBezTo>
                    <a:cubicBezTo>
                      <a:pt x="77" y="79"/>
                      <a:pt x="77" y="79"/>
                      <a:pt x="77" y="79"/>
                    </a:cubicBezTo>
                    <a:cubicBezTo>
                      <a:pt x="77" y="79"/>
                      <a:pt x="77" y="79"/>
                      <a:pt x="77" y="79"/>
                    </a:cubicBezTo>
                    <a:cubicBezTo>
                      <a:pt x="76" y="80"/>
                      <a:pt x="76" y="81"/>
                      <a:pt x="75" y="81"/>
                    </a:cubicBezTo>
                    <a:cubicBezTo>
                      <a:pt x="75" y="81"/>
                      <a:pt x="75" y="81"/>
                      <a:pt x="75" y="81"/>
                    </a:cubicBezTo>
                    <a:cubicBezTo>
                      <a:pt x="75" y="81"/>
                      <a:pt x="75" y="81"/>
                      <a:pt x="74" y="81"/>
                    </a:cubicBezTo>
                    <a:cubicBezTo>
                      <a:pt x="71" y="84"/>
                      <a:pt x="71" y="88"/>
                      <a:pt x="71" y="90"/>
                    </a:cubicBezTo>
                    <a:cubicBezTo>
                      <a:pt x="71" y="90"/>
                      <a:pt x="71" y="91"/>
                      <a:pt x="71" y="91"/>
                    </a:cubicBezTo>
                    <a:cubicBezTo>
                      <a:pt x="72" y="92"/>
                      <a:pt x="71" y="94"/>
                      <a:pt x="71" y="95"/>
                    </a:cubicBezTo>
                    <a:cubicBezTo>
                      <a:pt x="69" y="95"/>
                      <a:pt x="67" y="96"/>
                      <a:pt x="65" y="97"/>
                    </a:cubicBezTo>
                    <a:cubicBezTo>
                      <a:pt x="64" y="96"/>
                      <a:pt x="63" y="95"/>
                      <a:pt x="62" y="94"/>
                    </a:cubicBezTo>
                    <a:cubicBezTo>
                      <a:pt x="62" y="94"/>
                      <a:pt x="62" y="94"/>
                      <a:pt x="62" y="94"/>
                    </a:cubicBezTo>
                    <a:cubicBezTo>
                      <a:pt x="61" y="92"/>
                      <a:pt x="58" y="89"/>
                      <a:pt x="54" y="89"/>
                    </a:cubicBezTo>
                    <a:cubicBezTo>
                      <a:pt x="54" y="89"/>
                      <a:pt x="54" y="89"/>
                      <a:pt x="54" y="89"/>
                    </a:cubicBezTo>
                    <a:cubicBezTo>
                      <a:pt x="53" y="89"/>
                      <a:pt x="53" y="89"/>
                      <a:pt x="53" y="89"/>
                    </a:cubicBezTo>
                    <a:cubicBezTo>
                      <a:pt x="52" y="89"/>
                      <a:pt x="51" y="89"/>
                      <a:pt x="50" y="89"/>
                    </a:cubicBezTo>
                    <a:cubicBezTo>
                      <a:pt x="50" y="89"/>
                      <a:pt x="50" y="89"/>
                      <a:pt x="50" y="89"/>
                    </a:cubicBezTo>
                    <a:cubicBezTo>
                      <a:pt x="50" y="89"/>
                      <a:pt x="50" y="89"/>
                      <a:pt x="50" y="89"/>
                    </a:cubicBezTo>
                    <a:cubicBezTo>
                      <a:pt x="46" y="89"/>
                      <a:pt x="43" y="92"/>
                      <a:pt x="42" y="94"/>
                    </a:cubicBezTo>
                    <a:cubicBezTo>
                      <a:pt x="42" y="94"/>
                      <a:pt x="42" y="94"/>
                      <a:pt x="42" y="94"/>
                    </a:cubicBezTo>
                    <a:cubicBezTo>
                      <a:pt x="41" y="95"/>
                      <a:pt x="40" y="96"/>
                      <a:pt x="39" y="97"/>
                    </a:cubicBezTo>
                    <a:cubicBezTo>
                      <a:pt x="37" y="96"/>
                      <a:pt x="35" y="95"/>
                      <a:pt x="33" y="95"/>
                    </a:cubicBezTo>
                    <a:cubicBezTo>
                      <a:pt x="32" y="94"/>
                      <a:pt x="32" y="92"/>
                      <a:pt x="32" y="91"/>
                    </a:cubicBezTo>
                    <a:cubicBezTo>
                      <a:pt x="33" y="91"/>
                      <a:pt x="33" y="90"/>
                      <a:pt x="33" y="90"/>
                    </a:cubicBezTo>
                    <a:cubicBezTo>
                      <a:pt x="33" y="88"/>
                      <a:pt x="33" y="84"/>
                      <a:pt x="29" y="81"/>
                    </a:cubicBezTo>
                    <a:cubicBezTo>
                      <a:pt x="29" y="81"/>
                      <a:pt x="29" y="81"/>
                      <a:pt x="29" y="81"/>
                    </a:cubicBezTo>
                    <a:cubicBezTo>
                      <a:pt x="29" y="81"/>
                      <a:pt x="29" y="81"/>
                      <a:pt x="29" y="81"/>
                    </a:cubicBezTo>
                    <a:cubicBezTo>
                      <a:pt x="28" y="81"/>
                      <a:pt x="27" y="80"/>
                      <a:pt x="27" y="79"/>
                    </a:cubicBezTo>
                    <a:cubicBezTo>
                      <a:pt x="27" y="79"/>
                      <a:pt x="27" y="79"/>
                      <a:pt x="26" y="79"/>
                    </a:cubicBezTo>
                    <a:cubicBezTo>
                      <a:pt x="26" y="79"/>
                      <a:pt x="26" y="79"/>
                      <a:pt x="26" y="79"/>
                    </a:cubicBezTo>
                    <a:cubicBezTo>
                      <a:pt x="25" y="78"/>
                      <a:pt x="22" y="77"/>
                      <a:pt x="20" y="77"/>
                    </a:cubicBezTo>
                    <a:cubicBezTo>
                      <a:pt x="19" y="77"/>
                      <a:pt x="18" y="77"/>
                      <a:pt x="17" y="77"/>
                    </a:cubicBezTo>
                    <a:cubicBezTo>
                      <a:pt x="17" y="77"/>
                      <a:pt x="17" y="77"/>
                      <a:pt x="17" y="78"/>
                    </a:cubicBezTo>
                    <a:cubicBezTo>
                      <a:pt x="15" y="78"/>
                      <a:pt x="14" y="78"/>
                      <a:pt x="13" y="78"/>
                    </a:cubicBezTo>
                    <a:cubicBezTo>
                      <a:pt x="12" y="76"/>
                      <a:pt x="11" y="74"/>
                      <a:pt x="10" y="73"/>
                    </a:cubicBezTo>
                    <a:cubicBezTo>
                      <a:pt x="10" y="71"/>
                      <a:pt x="11" y="70"/>
                      <a:pt x="12" y="69"/>
                    </a:cubicBezTo>
                    <a:cubicBezTo>
                      <a:pt x="12" y="69"/>
                      <a:pt x="12" y="69"/>
                      <a:pt x="12" y="69"/>
                    </a:cubicBezTo>
                    <a:cubicBezTo>
                      <a:pt x="14" y="67"/>
                      <a:pt x="16" y="64"/>
                      <a:pt x="15" y="60"/>
                    </a:cubicBezTo>
                    <a:cubicBezTo>
                      <a:pt x="15" y="60"/>
                      <a:pt x="15" y="60"/>
                      <a:pt x="15" y="60"/>
                    </a:cubicBezTo>
                    <a:cubicBezTo>
                      <a:pt x="15" y="60"/>
                      <a:pt x="15" y="60"/>
                      <a:pt x="15" y="60"/>
                    </a:cubicBezTo>
                    <a:cubicBezTo>
                      <a:pt x="15" y="59"/>
                      <a:pt x="15" y="58"/>
                      <a:pt x="15" y="57"/>
                    </a:cubicBezTo>
                    <a:cubicBezTo>
                      <a:pt x="15" y="57"/>
                      <a:pt x="15" y="56"/>
                      <a:pt x="15" y="56"/>
                    </a:cubicBezTo>
                    <a:cubicBezTo>
                      <a:pt x="15" y="56"/>
                      <a:pt x="15" y="56"/>
                      <a:pt x="15" y="56"/>
                    </a:cubicBezTo>
                    <a:cubicBezTo>
                      <a:pt x="14" y="52"/>
                      <a:pt x="11" y="50"/>
                      <a:pt x="9" y="49"/>
                    </a:cubicBezTo>
                    <a:cubicBezTo>
                      <a:pt x="9" y="49"/>
                      <a:pt x="8" y="49"/>
                      <a:pt x="8" y="49"/>
                    </a:cubicBezTo>
                    <a:cubicBezTo>
                      <a:pt x="7" y="48"/>
                      <a:pt x="6" y="47"/>
                      <a:pt x="5" y="46"/>
                    </a:cubicBezTo>
                    <a:cubicBezTo>
                      <a:pt x="5" y="44"/>
                      <a:pt x="6" y="43"/>
                      <a:pt x="6" y="41"/>
                    </a:cubicBezTo>
                    <a:cubicBezTo>
                      <a:pt x="7" y="40"/>
                      <a:pt x="8" y="39"/>
                      <a:pt x="10" y="39"/>
                    </a:cubicBezTo>
                    <a:cubicBezTo>
                      <a:pt x="10" y="39"/>
                      <a:pt x="10" y="39"/>
                      <a:pt x="10" y="39"/>
                    </a:cubicBezTo>
                    <a:cubicBezTo>
                      <a:pt x="12" y="39"/>
                      <a:pt x="16" y="39"/>
                      <a:pt x="19" y="35"/>
                    </a:cubicBezTo>
                    <a:cubicBezTo>
                      <a:pt x="19" y="34"/>
                      <a:pt x="19" y="34"/>
                      <a:pt x="19" y="34"/>
                    </a:cubicBezTo>
                    <a:cubicBezTo>
                      <a:pt x="19" y="33"/>
                      <a:pt x="20" y="32"/>
                      <a:pt x="20" y="32"/>
                    </a:cubicBezTo>
                    <a:cubicBezTo>
                      <a:pt x="20" y="32"/>
                      <a:pt x="20" y="31"/>
                      <a:pt x="20" y="31"/>
                    </a:cubicBezTo>
                    <a:cubicBezTo>
                      <a:pt x="20" y="31"/>
                      <a:pt x="20" y="31"/>
                      <a:pt x="20" y="31"/>
                    </a:cubicBezTo>
                    <a:cubicBezTo>
                      <a:pt x="22" y="27"/>
                      <a:pt x="22" y="24"/>
                      <a:pt x="20" y="22"/>
                    </a:cubicBezTo>
                    <a:cubicBezTo>
                      <a:pt x="20" y="22"/>
                      <a:pt x="20" y="22"/>
                      <a:pt x="20" y="21"/>
                    </a:cubicBezTo>
                    <a:cubicBezTo>
                      <a:pt x="19" y="20"/>
                      <a:pt x="19" y="19"/>
                      <a:pt x="20" y="17"/>
                    </a:cubicBezTo>
                    <a:cubicBezTo>
                      <a:pt x="21" y="16"/>
                      <a:pt x="22" y="15"/>
                      <a:pt x="24" y="14"/>
                    </a:cubicBezTo>
                    <a:cubicBezTo>
                      <a:pt x="25" y="14"/>
                      <a:pt x="27" y="14"/>
                      <a:pt x="28" y="15"/>
                    </a:cubicBezTo>
                    <a:cubicBezTo>
                      <a:pt x="28" y="15"/>
                      <a:pt x="28" y="15"/>
                      <a:pt x="28" y="16"/>
                    </a:cubicBezTo>
                    <a:cubicBezTo>
                      <a:pt x="29" y="16"/>
                      <a:pt x="31" y="18"/>
                      <a:pt x="34" y="18"/>
                    </a:cubicBezTo>
                    <a:cubicBezTo>
                      <a:pt x="35" y="18"/>
                      <a:pt x="36" y="17"/>
                      <a:pt x="37" y="17"/>
                    </a:cubicBezTo>
                    <a:cubicBezTo>
                      <a:pt x="37" y="17"/>
                      <a:pt x="37" y="17"/>
                      <a:pt x="37" y="17"/>
                    </a:cubicBezTo>
                    <a:cubicBezTo>
                      <a:pt x="38" y="17"/>
                      <a:pt x="38" y="17"/>
                      <a:pt x="38" y="17"/>
                    </a:cubicBezTo>
                    <a:cubicBezTo>
                      <a:pt x="39" y="17"/>
                      <a:pt x="40" y="16"/>
                      <a:pt x="41" y="16"/>
                    </a:cubicBezTo>
                    <a:cubicBezTo>
                      <a:pt x="41" y="16"/>
                      <a:pt x="41" y="16"/>
                      <a:pt x="41" y="16"/>
                    </a:cubicBezTo>
                    <a:cubicBezTo>
                      <a:pt x="41" y="16"/>
                      <a:pt x="41" y="16"/>
                      <a:pt x="41" y="16"/>
                    </a:cubicBezTo>
                    <a:cubicBezTo>
                      <a:pt x="45" y="14"/>
                      <a:pt x="47" y="11"/>
                      <a:pt x="47" y="9"/>
                    </a:cubicBezTo>
                    <a:cubicBezTo>
                      <a:pt x="47" y="8"/>
                      <a:pt x="47" y="8"/>
                      <a:pt x="47" y="8"/>
                    </a:cubicBezTo>
                    <a:cubicBezTo>
                      <a:pt x="47" y="7"/>
                      <a:pt x="48" y="5"/>
                      <a:pt x="49" y="5"/>
                    </a:cubicBezTo>
                    <a:cubicBezTo>
                      <a:pt x="51" y="4"/>
                      <a:pt x="53" y="4"/>
                      <a:pt x="55" y="5"/>
                    </a:cubicBezTo>
                    <a:cubicBezTo>
                      <a:pt x="56" y="5"/>
                      <a:pt x="57" y="7"/>
                      <a:pt x="57" y="8"/>
                    </a:cubicBezTo>
                    <a:cubicBezTo>
                      <a:pt x="57" y="8"/>
                      <a:pt x="57" y="8"/>
                      <a:pt x="57" y="9"/>
                    </a:cubicBezTo>
                    <a:cubicBezTo>
                      <a:pt x="57" y="11"/>
                      <a:pt x="59" y="14"/>
                      <a:pt x="63" y="16"/>
                    </a:cubicBezTo>
                    <a:cubicBezTo>
                      <a:pt x="63" y="16"/>
                      <a:pt x="63" y="16"/>
                      <a:pt x="63" y="16"/>
                    </a:cubicBezTo>
                    <a:cubicBezTo>
                      <a:pt x="63" y="16"/>
                      <a:pt x="63" y="16"/>
                      <a:pt x="63" y="16"/>
                    </a:cubicBezTo>
                    <a:cubicBezTo>
                      <a:pt x="64" y="16"/>
                      <a:pt x="65" y="17"/>
                      <a:pt x="66" y="17"/>
                    </a:cubicBezTo>
                    <a:cubicBezTo>
                      <a:pt x="66" y="17"/>
                      <a:pt x="66" y="17"/>
                      <a:pt x="66" y="17"/>
                    </a:cubicBezTo>
                    <a:cubicBezTo>
                      <a:pt x="66" y="17"/>
                      <a:pt x="66" y="17"/>
                      <a:pt x="66" y="17"/>
                    </a:cubicBezTo>
                    <a:cubicBezTo>
                      <a:pt x="68" y="17"/>
                      <a:pt x="69" y="18"/>
                      <a:pt x="70" y="18"/>
                    </a:cubicBezTo>
                    <a:cubicBezTo>
                      <a:pt x="73" y="18"/>
                      <a:pt x="75" y="16"/>
                      <a:pt x="76" y="16"/>
                    </a:cubicBezTo>
                    <a:cubicBezTo>
                      <a:pt x="76" y="15"/>
                      <a:pt x="76" y="15"/>
                      <a:pt x="76" y="15"/>
                    </a:cubicBezTo>
                    <a:cubicBezTo>
                      <a:pt x="77" y="14"/>
                      <a:pt x="79" y="14"/>
                      <a:pt x="80" y="14"/>
                    </a:cubicBezTo>
                    <a:cubicBezTo>
                      <a:pt x="81" y="15"/>
                      <a:pt x="83" y="16"/>
                      <a:pt x="84" y="17"/>
                    </a:cubicBezTo>
                    <a:cubicBezTo>
                      <a:pt x="85" y="19"/>
                      <a:pt x="84" y="20"/>
                      <a:pt x="83" y="21"/>
                    </a:cubicBezTo>
                    <a:cubicBezTo>
                      <a:pt x="83" y="22"/>
                      <a:pt x="83" y="22"/>
                      <a:pt x="83" y="22"/>
                    </a:cubicBezTo>
                    <a:cubicBezTo>
                      <a:pt x="82" y="24"/>
                      <a:pt x="81" y="27"/>
                      <a:pt x="83" y="31"/>
                    </a:cubicBezTo>
                    <a:cubicBezTo>
                      <a:pt x="83" y="31"/>
                      <a:pt x="83" y="31"/>
                      <a:pt x="83" y="31"/>
                    </a:cubicBezTo>
                    <a:cubicBezTo>
                      <a:pt x="83" y="31"/>
                      <a:pt x="83" y="32"/>
                      <a:pt x="84" y="32"/>
                    </a:cubicBezTo>
                    <a:cubicBezTo>
                      <a:pt x="84" y="32"/>
                      <a:pt x="85" y="33"/>
                      <a:pt x="85" y="34"/>
                    </a:cubicBezTo>
                    <a:cubicBezTo>
                      <a:pt x="85" y="34"/>
                      <a:pt x="85" y="34"/>
                      <a:pt x="85" y="35"/>
                    </a:cubicBezTo>
                    <a:cubicBezTo>
                      <a:pt x="88" y="39"/>
                      <a:pt x="92" y="39"/>
                      <a:pt x="93" y="39"/>
                    </a:cubicBezTo>
                    <a:cubicBezTo>
                      <a:pt x="93" y="39"/>
                      <a:pt x="94" y="39"/>
                      <a:pt x="94" y="39"/>
                    </a:cubicBezTo>
                    <a:cubicBezTo>
                      <a:pt x="95" y="39"/>
                      <a:pt x="97" y="40"/>
                      <a:pt x="98" y="41"/>
                    </a:cubicBezTo>
                    <a:cubicBezTo>
                      <a:pt x="98" y="43"/>
                      <a:pt x="98" y="44"/>
                      <a:pt x="99" y="46"/>
                    </a:cubicBezTo>
                    <a:cubicBezTo>
                      <a:pt x="98" y="47"/>
                      <a:pt x="97" y="48"/>
                      <a:pt x="96" y="4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8" name="Freeform 329">
                <a:extLst>
                  <a:ext uri="{FF2B5EF4-FFF2-40B4-BE49-F238E27FC236}">
                    <a16:creationId xmlns:a16="http://schemas.microsoft.com/office/drawing/2014/main" id="{F68643E4-6D04-4E0E-9F01-6B1E760F28C3}"/>
                  </a:ext>
                </a:extLst>
              </p:cNvPr>
              <p:cNvSpPr>
                <a:spLocks noEditPoints="1"/>
              </p:cNvSpPr>
              <p:nvPr userDrawn="1"/>
            </p:nvSpPr>
            <p:spPr bwMode="auto">
              <a:xfrm>
                <a:off x="2187" y="2712"/>
                <a:ext cx="56" cy="54"/>
              </a:xfrm>
              <a:custGeom>
                <a:avLst/>
                <a:gdLst>
                  <a:gd name="T0" fmla="*/ 26 w 52"/>
                  <a:gd name="T1" fmla="*/ 0 h 51"/>
                  <a:gd name="T2" fmla="*/ 0 w 52"/>
                  <a:gd name="T3" fmla="*/ 26 h 51"/>
                  <a:gd name="T4" fmla="*/ 26 w 52"/>
                  <a:gd name="T5" fmla="*/ 51 h 51"/>
                  <a:gd name="T6" fmla="*/ 52 w 52"/>
                  <a:gd name="T7" fmla="*/ 26 h 51"/>
                  <a:gd name="T8" fmla="*/ 26 w 52"/>
                  <a:gd name="T9" fmla="*/ 0 h 51"/>
                  <a:gd name="T10" fmla="*/ 26 w 52"/>
                  <a:gd name="T11" fmla="*/ 46 h 51"/>
                  <a:gd name="T12" fmla="*/ 5 w 52"/>
                  <a:gd name="T13" fmla="*/ 26 h 51"/>
                  <a:gd name="T14" fmla="*/ 26 w 52"/>
                  <a:gd name="T15" fmla="*/ 5 h 51"/>
                  <a:gd name="T16" fmla="*/ 47 w 52"/>
                  <a:gd name="T17" fmla="*/ 26 h 51"/>
                  <a:gd name="T18" fmla="*/ 26 w 52"/>
                  <a:gd name="T19"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26" y="0"/>
                    </a:moveTo>
                    <a:cubicBezTo>
                      <a:pt x="12" y="0"/>
                      <a:pt x="0" y="11"/>
                      <a:pt x="0" y="26"/>
                    </a:cubicBezTo>
                    <a:cubicBezTo>
                      <a:pt x="0" y="40"/>
                      <a:pt x="12" y="51"/>
                      <a:pt x="26" y="51"/>
                    </a:cubicBezTo>
                    <a:cubicBezTo>
                      <a:pt x="40" y="51"/>
                      <a:pt x="52" y="40"/>
                      <a:pt x="52" y="26"/>
                    </a:cubicBezTo>
                    <a:cubicBezTo>
                      <a:pt x="52" y="11"/>
                      <a:pt x="40" y="0"/>
                      <a:pt x="26" y="0"/>
                    </a:cubicBezTo>
                    <a:close/>
                    <a:moveTo>
                      <a:pt x="26" y="46"/>
                    </a:moveTo>
                    <a:cubicBezTo>
                      <a:pt x="14" y="46"/>
                      <a:pt x="5" y="37"/>
                      <a:pt x="5" y="26"/>
                    </a:cubicBezTo>
                    <a:cubicBezTo>
                      <a:pt x="5" y="14"/>
                      <a:pt x="14" y="5"/>
                      <a:pt x="26" y="5"/>
                    </a:cubicBezTo>
                    <a:cubicBezTo>
                      <a:pt x="37" y="5"/>
                      <a:pt x="47" y="14"/>
                      <a:pt x="47" y="26"/>
                    </a:cubicBezTo>
                    <a:cubicBezTo>
                      <a:pt x="47" y="37"/>
                      <a:pt x="37" y="46"/>
                      <a:pt x="26" y="4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9" name="Freeform 330">
                <a:extLst>
                  <a:ext uri="{FF2B5EF4-FFF2-40B4-BE49-F238E27FC236}">
                    <a16:creationId xmlns:a16="http://schemas.microsoft.com/office/drawing/2014/main" id="{D9A5168B-B694-4F7C-8765-414185A73D23}"/>
                  </a:ext>
                </a:extLst>
              </p:cNvPr>
              <p:cNvSpPr>
                <a:spLocks noEditPoints="1"/>
              </p:cNvSpPr>
              <p:nvPr userDrawn="1"/>
            </p:nvSpPr>
            <p:spPr bwMode="auto">
              <a:xfrm>
                <a:off x="5208" y="2071"/>
                <a:ext cx="111" cy="109"/>
              </a:xfrm>
              <a:custGeom>
                <a:avLst/>
                <a:gdLst>
                  <a:gd name="T0" fmla="*/ 93 w 104"/>
                  <a:gd name="T1" fmla="*/ 34 h 102"/>
                  <a:gd name="T2" fmla="*/ 88 w 104"/>
                  <a:gd name="T3" fmla="*/ 29 h 102"/>
                  <a:gd name="T4" fmla="*/ 88 w 104"/>
                  <a:gd name="T5" fmla="*/ 14 h 102"/>
                  <a:gd name="T6" fmla="*/ 73 w 104"/>
                  <a:gd name="T7" fmla="*/ 12 h 102"/>
                  <a:gd name="T8" fmla="*/ 65 w 104"/>
                  <a:gd name="T9" fmla="*/ 11 h 102"/>
                  <a:gd name="T10" fmla="*/ 56 w 104"/>
                  <a:gd name="T11" fmla="*/ 0 h 102"/>
                  <a:gd name="T12" fmla="*/ 42 w 104"/>
                  <a:gd name="T13" fmla="*/ 7 h 102"/>
                  <a:gd name="T14" fmla="*/ 36 w 104"/>
                  <a:gd name="T15" fmla="*/ 12 h 102"/>
                  <a:gd name="T16" fmla="*/ 22 w 104"/>
                  <a:gd name="T17" fmla="*/ 9 h 102"/>
                  <a:gd name="T18" fmla="*/ 16 w 104"/>
                  <a:gd name="T19" fmla="*/ 24 h 102"/>
                  <a:gd name="T20" fmla="*/ 14 w 104"/>
                  <a:gd name="T21" fmla="*/ 32 h 102"/>
                  <a:gd name="T22" fmla="*/ 2 w 104"/>
                  <a:gd name="T23" fmla="*/ 38 h 102"/>
                  <a:gd name="T24" fmla="*/ 6 w 104"/>
                  <a:gd name="T25" fmla="*/ 53 h 102"/>
                  <a:gd name="T26" fmla="*/ 10 w 104"/>
                  <a:gd name="T27" fmla="*/ 60 h 102"/>
                  <a:gd name="T28" fmla="*/ 5 w 104"/>
                  <a:gd name="T29" fmla="*/ 73 h 102"/>
                  <a:gd name="T30" fmla="*/ 18 w 104"/>
                  <a:gd name="T31" fmla="*/ 82 h 102"/>
                  <a:gd name="T32" fmla="*/ 23 w 104"/>
                  <a:gd name="T33" fmla="*/ 83 h 102"/>
                  <a:gd name="T34" fmla="*/ 28 w 104"/>
                  <a:gd name="T35" fmla="*/ 90 h 102"/>
                  <a:gd name="T36" fmla="*/ 39 w 104"/>
                  <a:gd name="T37" fmla="*/ 102 h 102"/>
                  <a:gd name="T38" fmla="*/ 50 w 104"/>
                  <a:gd name="T39" fmla="*/ 94 h 102"/>
                  <a:gd name="T40" fmla="*/ 58 w 104"/>
                  <a:gd name="T41" fmla="*/ 97 h 102"/>
                  <a:gd name="T42" fmla="*/ 73 w 104"/>
                  <a:gd name="T43" fmla="*/ 99 h 102"/>
                  <a:gd name="T44" fmla="*/ 76 w 104"/>
                  <a:gd name="T45" fmla="*/ 89 h 102"/>
                  <a:gd name="T46" fmla="*/ 80 w 104"/>
                  <a:gd name="T47" fmla="*/ 83 h 102"/>
                  <a:gd name="T48" fmla="*/ 86 w 104"/>
                  <a:gd name="T49" fmla="*/ 82 h 102"/>
                  <a:gd name="T50" fmla="*/ 99 w 104"/>
                  <a:gd name="T51" fmla="*/ 74 h 102"/>
                  <a:gd name="T52" fmla="*/ 93 w 104"/>
                  <a:gd name="T53" fmla="*/ 61 h 102"/>
                  <a:gd name="T54" fmla="*/ 97 w 104"/>
                  <a:gd name="T55" fmla="*/ 54 h 102"/>
                  <a:gd name="T56" fmla="*/ 102 w 104"/>
                  <a:gd name="T57" fmla="*/ 39 h 102"/>
                  <a:gd name="T58" fmla="*/ 89 w 104"/>
                  <a:gd name="T59" fmla="*/ 56 h 102"/>
                  <a:gd name="T60" fmla="*/ 88 w 104"/>
                  <a:gd name="T61" fmla="*/ 60 h 102"/>
                  <a:gd name="T62" fmla="*/ 91 w 104"/>
                  <a:gd name="T63" fmla="*/ 78 h 102"/>
                  <a:gd name="T64" fmla="*/ 84 w 104"/>
                  <a:gd name="T65" fmla="*/ 77 h 102"/>
                  <a:gd name="T66" fmla="*/ 75 w 104"/>
                  <a:gd name="T67" fmla="*/ 81 h 102"/>
                  <a:gd name="T68" fmla="*/ 71 w 104"/>
                  <a:gd name="T69" fmla="*/ 91 h 102"/>
                  <a:gd name="T70" fmla="*/ 62 w 104"/>
                  <a:gd name="T71" fmla="*/ 94 h 102"/>
                  <a:gd name="T72" fmla="*/ 50 w 104"/>
                  <a:gd name="T73" fmla="*/ 89 h 102"/>
                  <a:gd name="T74" fmla="*/ 42 w 104"/>
                  <a:gd name="T75" fmla="*/ 94 h 102"/>
                  <a:gd name="T76" fmla="*/ 33 w 104"/>
                  <a:gd name="T77" fmla="*/ 90 h 102"/>
                  <a:gd name="T78" fmla="*/ 27 w 104"/>
                  <a:gd name="T79" fmla="*/ 79 h 102"/>
                  <a:gd name="T80" fmla="*/ 17 w 104"/>
                  <a:gd name="T81" fmla="*/ 77 h 102"/>
                  <a:gd name="T82" fmla="*/ 12 w 104"/>
                  <a:gd name="T83" fmla="*/ 69 h 102"/>
                  <a:gd name="T84" fmla="*/ 15 w 104"/>
                  <a:gd name="T85" fmla="*/ 60 h 102"/>
                  <a:gd name="T86" fmla="*/ 9 w 104"/>
                  <a:gd name="T87" fmla="*/ 49 h 102"/>
                  <a:gd name="T88" fmla="*/ 10 w 104"/>
                  <a:gd name="T89" fmla="*/ 39 h 102"/>
                  <a:gd name="T90" fmla="*/ 20 w 104"/>
                  <a:gd name="T91" fmla="*/ 32 h 102"/>
                  <a:gd name="T92" fmla="*/ 20 w 104"/>
                  <a:gd name="T93" fmla="*/ 21 h 102"/>
                  <a:gd name="T94" fmla="*/ 28 w 104"/>
                  <a:gd name="T95" fmla="*/ 16 h 102"/>
                  <a:gd name="T96" fmla="*/ 38 w 104"/>
                  <a:gd name="T97" fmla="*/ 17 h 102"/>
                  <a:gd name="T98" fmla="*/ 47 w 104"/>
                  <a:gd name="T99" fmla="*/ 9 h 102"/>
                  <a:gd name="T100" fmla="*/ 57 w 104"/>
                  <a:gd name="T101" fmla="*/ 8 h 102"/>
                  <a:gd name="T102" fmla="*/ 63 w 104"/>
                  <a:gd name="T103" fmla="*/ 16 h 102"/>
                  <a:gd name="T104" fmla="*/ 70 w 104"/>
                  <a:gd name="T105" fmla="*/ 18 h 102"/>
                  <a:gd name="T106" fmla="*/ 84 w 104"/>
                  <a:gd name="T107" fmla="*/ 17 h 102"/>
                  <a:gd name="T108" fmla="*/ 83 w 104"/>
                  <a:gd name="T109" fmla="*/ 31 h 102"/>
                  <a:gd name="T110" fmla="*/ 93 w 104"/>
                  <a:gd name="T111" fmla="*/ 39 h 102"/>
                  <a:gd name="T112" fmla="*/ 96 w 104"/>
                  <a:gd name="T113" fmla="*/ 4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02">
                    <a:moveTo>
                      <a:pt x="102" y="39"/>
                    </a:moveTo>
                    <a:cubicBezTo>
                      <a:pt x="102" y="39"/>
                      <a:pt x="102" y="38"/>
                      <a:pt x="102" y="38"/>
                    </a:cubicBezTo>
                    <a:cubicBezTo>
                      <a:pt x="100" y="36"/>
                      <a:pt x="97" y="34"/>
                      <a:pt x="94" y="34"/>
                    </a:cubicBezTo>
                    <a:cubicBezTo>
                      <a:pt x="94" y="34"/>
                      <a:pt x="94" y="34"/>
                      <a:pt x="93" y="34"/>
                    </a:cubicBezTo>
                    <a:cubicBezTo>
                      <a:pt x="93" y="34"/>
                      <a:pt x="91" y="34"/>
                      <a:pt x="89" y="32"/>
                    </a:cubicBezTo>
                    <a:cubicBezTo>
                      <a:pt x="89" y="32"/>
                      <a:pt x="89" y="32"/>
                      <a:pt x="89" y="32"/>
                    </a:cubicBezTo>
                    <a:cubicBezTo>
                      <a:pt x="89" y="31"/>
                      <a:pt x="88" y="30"/>
                      <a:pt x="88" y="29"/>
                    </a:cubicBezTo>
                    <a:cubicBezTo>
                      <a:pt x="88" y="29"/>
                      <a:pt x="88" y="29"/>
                      <a:pt x="88" y="29"/>
                    </a:cubicBezTo>
                    <a:cubicBezTo>
                      <a:pt x="86" y="26"/>
                      <a:pt x="87" y="24"/>
                      <a:pt x="88" y="24"/>
                    </a:cubicBezTo>
                    <a:cubicBezTo>
                      <a:pt x="88" y="24"/>
                      <a:pt x="88" y="24"/>
                      <a:pt x="88" y="24"/>
                    </a:cubicBezTo>
                    <a:cubicBezTo>
                      <a:pt x="89" y="21"/>
                      <a:pt x="90" y="18"/>
                      <a:pt x="89" y="15"/>
                    </a:cubicBezTo>
                    <a:cubicBezTo>
                      <a:pt x="88" y="15"/>
                      <a:pt x="88" y="14"/>
                      <a:pt x="88" y="14"/>
                    </a:cubicBezTo>
                    <a:cubicBezTo>
                      <a:pt x="86" y="13"/>
                      <a:pt x="84" y="11"/>
                      <a:pt x="82" y="10"/>
                    </a:cubicBezTo>
                    <a:cubicBezTo>
                      <a:pt x="82" y="9"/>
                      <a:pt x="82" y="9"/>
                      <a:pt x="82" y="9"/>
                    </a:cubicBezTo>
                    <a:cubicBezTo>
                      <a:pt x="79" y="9"/>
                      <a:pt x="75" y="9"/>
                      <a:pt x="73" y="11"/>
                    </a:cubicBezTo>
                    <a:cubicBezTo>
                      <a:pt x="73" y="11"/>
                      <a:pt x="73" y="12"/>
                      <a:pt x="73" y="12"/>
                    </a:cubicBezTo>
                    <a:cubicBezTo>
                      <a:pt x="73" y="12"/>
                      <a:pt x="72" y="13"/>
                      <a:pt x="70" y="13"/>
                    </a:cubicBezTo>
                    <a:cubicBezTo>
                      <a:pt x="69" y="13"/>
                      <a:pt x="69" y="13"/>
                      <a:pt x="68" y="12"/>
                    </a:cubicBezTo>
                    <a:cubicBezTo>
                      <a:pt x="68" y="12"/>
                      <a:pt x="68" y="12"/>
                      <a:pt x="68" y="12"/>
                    </a:cubicBezTo>
                    <a:cubicBezTo>
                      <a:pt x="67" y="12"/>
                      <a:pt x="66" y="12"/>
                      <a:pt x="65" y="11"/>
                    </a:cubicBezTo>
                    <a:cubicBezTo>
                      <a:pt x="65" y="11"/>
                      <a:pt x="65" y="11"/>
                      <a:pt x="65" y="11"/>
                    </a:cubicBezTo>
                    <a:cubicBezTo>
                      <a:pt x="62" y="10"/>
                      <a:pt x="62" y="8"/>
                      <a:pt x="62" y="8"/>
                    </a:cubicBezTo>
                    <a:cubicBezTo>
                      <a:pt x="62" y="7"/>
                      <a:pt x="62" y="7"/>
                      <a:pt x="61" y="7"/>
                    </a:cubicBezTo>
                    <a:cubicBezTo>
                      <a:pt x="61" y="4"/>
                      <a:pt x="59" y="1"/>
                      <a:pt x="56" y="0"/>
                    </a:cubicBezTo>
                    <a:cubicBezTo>
                      <a:pt x="56" y="0"/>
                      <a:pt x="56" y="0"/>
                      <a:pt x="55" y="0"/>
                    </a:cubicBezTo>
                    <a:cubicBezTo>
                      <a:pt x="53" y="0"/>
                      <a:pt x="51" y="0"/>
                      <a:pt x="48" y="0"/>
                    </a:cubicBezTo>
                    <a:cubicBezTo>
                      <a:pt x="48" y="0"/>
                      <a:pt x="48" y="0"/>
                      <a:pt x="47" y="0"/>
                    </a:cubicBezTo>
                    <a:cubicBezTo>
                      <a:pt x="45" y="1"/>
                      <a:pt x="43" y="4"/>
                      <a:pt x="42" y="7"/>
                    </a:cubicBezTo>
                    <a:cubicBezTo>
                      <a:pt x="42" y="7"/>
                      <a:pt x="42" y="7"/>
                      <a:pt x="42" y="8"/>
                    </a:cubicBezTo>
                    <a:cubicBezTo>
                      <a:pt x="42" y="8"/>
                      <a:pt x="42" y="10"/>
                      <a:pt x="39" y="11"/>
                    </a:cubicBezTo>
                    <a:cubicBezTo>
                      <a:pt x="38" y="12"/>
                      <a:pt x="37" y="12"/>
                      <a:pt x="36" y="12"/>
                    </a:cubicBezTo>
                    <a:cubicBezTo>
                      <a:pt x="36" y="12"/>
                      <a:pt x="36" y="12"/>
                      <a:pt x="36" y="12"/>
                    </a:cubicBezTo>
                    <a:cubicBezTo>
                      <a:pt x="35" y="13"/>
                      <a:pt x="35" y="13"/>
                      <a:pt x="34" y="13"/>
                    </a:cubicBezTo>
                    <a:cubicBezTo>
                      <a:pt x="32" y="13"/>
                      <a:pt x="31" y="12"/>
                      <a:pt x="31" y="12"/>
                    </a:cubicBezTo>
                    <a:cubicBezTo>
                      <a:pt x="31" y="12"/>
                      <a:pt x="31" y="11"/>
                      <a:pt x="31" y="11"/>
                    </a:cubicBezTo>
                    <a:cubicBezTo>
                      <a:pt x="28" y="9"/>
                      <a:pt x="25" y="9"/>
                      <a:pt x="22" y="9"/>
                    </a:cubicBezTo>
                    <a:cubicBezTo>
                      <a:pt x="22" y="9"/>
                      <a:pt x="22" y="9"/>
                      <a:pt x="21" y="10"/>
                    </a:cubicBezTo>
                    <a:cubicBezTo>
                      <a:pt x="19" y="11"/>
                      <a:pt x="17" y="13"/>
                      <a:pt x="16" y="14"/>
                    </a:cubicBezTo>
                    <a:cubicBezTo>
                      <a:pt x="15" y="14"/>
                      <a:pt x="15" y="15"/>
                      <a:pt x="15" y="15"/>
                    </a:cubicBezTo>
                    <a:cubicBezTo>
                      <a:pt x="14" y="18"/>
                      <a:pt x="14" y="21"/>
                      <a:pt x="16" y="24"/>
                    </a:cubicBezTo>
                    <a:cubicBezTo>
                      <a:pt x="16" y="24"/>
                      <a:pt x="16" y="24"/>
                      <a:pt x="16" y="24"/>
                    </a:cubicBezTo>
                    <a:cubicBezTo>
                      <a:pt x="16" y="24"/>
                      <a:pt x="18" y="26"/>
                      <a:pt x="16" y="29"/>
                    </a:cubicBezTo>
                    <a:cubicBezTo>
                      <a:pt x="16" y="29"/>
                      <a:pt x="16" y="29"/>
                      <a:pt x="16" y="29"/>
                    </a:cubicBezTo>
                    <a:cubicBezTo>
                      <a:pt x="15" y="30"/>
                      <a:pt x="15" y="31"/>
                      <a:pt x="14" y="32"/>
                    </a:cubicBezTo>
                    <a:cubicBezTo>
                      <a:pt x="14" y="32"/>
                      <a:pt x="14" y="32"/>
                      <a:pt x="14" y="32"/>
                    </a:cubicBezTo>
                    <a:cubicBezTo>
                      <a:pt x="13" y="34"/>
                      <a:pt x="11" y="34"/>
                      <a:pt x="10" y="34"/>
                    </a:cubicBezTo>
                    <a:cubicBezTo>
                      <a:pt x="10" y="34"/>
                      <a:pt x="10" y="34"/>
                      <a:pt x="10" y="34"/>
                    </a:cubicBezTo>
                    <a:cubicBezTo>
                      <a:pt x="7" y="34"/>
                      <a:pt x="4" y="36"/>
                      <a:pt x="2" y="38"/>
                    </a:cubicBezTo>
                    <a:cubicBezTo>
                      <a:pt x="2" y="38"/>
                      <a:pt x="2" y="39"/>
                      <a:pt x="1" y="39"/>
                    </a:cubicBezTo>
                    <a:cubicBezTo>
                      <a:pt x="1" y="41"/>
                      <a:pt x="0" y="44"/>
                      <a:pt x="0" y="46"/>
                    </a:cubicBezTo>
                    <a:cubicBezTo>
                      <a:pt x="0" y="47"/>
                      <a:pt x="0" y="47"/>
                      <a:pt x="0" y="47"/>
                    </a:cubicBezTo>
                    <a:cubicBezTo>
                      <a:pt x="1" y="50"/>
                      <a:pt x="4" y="52"/>
                      <a:pt x="6" y="53"/>
                    </a:cubicBezTo>
                    <a:cubicBezTo>
                      <a:pt x="7" y="53"/>
                      <a:pt x="7" y="53"/>
                      <a:pt x="7" y="54"/>
                    </a:cubicBezTo>
                    <a:cubicBezTo>
                      <a:pt x="7" y="54"/>
                      <a:pt x="9" y="54"/>
                      <a:pt x="10" y="57"/>
                    </a:cubicBezTo>
                    <a:cubicBezTo>
                      <a:pt x="10" y="57"/>
                      <a:pt x="10" y="57"/>
                      <a:pt x="10" y="57"/>
                    </a:cubicBezTo>
                    <a:cubicBezTo>
                      <a:pt x="10" y="58"/>
                      <a:pt x="10" y="60"/>
                      <a:pt x="10" y="60"/>
                    </a:cubicBezTo>
                    <a:cubicBezTo>
                      <a:pt x="10" y="61"/>
                      <a:pt x="11" y="61"/>
                      <a:pt x="11" y="61"/>
                    </a:cubicBezTo>
                    <a:cubicBezTo>
                      <a:pt x="11" y="64"/>
                      <a:pt x="9" y="65"/>
                      <a:pt x="9" y="65"/>
                    </a:cubicBezTo>
                    <a:cubicBezTo>
                      <a:pt x="9" y="65"/>
                      <a:pt x="9" y="65"/>
                      <a:pt x="9" y="65"/>
                    </a:cubicBezTo>
                    <a:cubicBezTo>
                      <a:pt x="6" y="67"/>
                      <a:pt x="5" y="70"/>
                      <a:pt x="5" y="73"/>
                    </a:cubicBezTo>
                    <a:cubicBezTo>
                      <a:pt x="5" y="73"/>
                      <a:pt x="5" y="74"/>
                      <a:pt x="5" y="74"/>
                    </a:cubicBezTo>
                    <a:cubicBezTo>
                      <a:pt x="6" y="76"/>
                      <a:pt x="8" y="79"/>
                      <a:pt x="9" y="81"/>
                    </a:cubicBezTo>
                    <a:cubicBezTo>
                      <a:pt x="9" y="81"/>
                      <a:pt x="10" y="81"/>
                      <a:pt x="10" y="82"/>
                    </a:cubicBezTo>
                    <a:cubicBezTo>
                      <a:pt x="12" y="83"/>
                      <a:pt x="16" y="83"/>
                      <a:pt x="18" y="82"/>
                    </a:cubicBezTo>
                    <a:cubicBezTo>
                      <a:pt x="18" y="82"/>
                      <a:pt x="19" y="82"/>
                      <a:pt x="19" y="82"/>
                    </a:cubicBezTo>
                    <a:cubicBezTo>
                      <a:pt x="19" y="82"/>
                      <a:pt x="19" y="82"/>
                      <a:pt x="20" y="82"/>
                    </a:cubicBezTo>
                    <a:cubicBezTo>
                      <a:pt x="21" y="82"/>
                      <a:pt x="22" y="82"/>
                      <a:pt x="23" y="83"/>
                    </a:cubicBezTo>
                    <a:cubicBezTo>
                      <a:pt x="23" y="83"/>
                      <a:pt x="23" y="83"/>
                      <a:pt x="23" y="83"/>
                    </a:cubicBezTo>
                    <a:cubicBezTo>
                      <a:pt x="24" y="84"/>
                      <a:pt x="25" y="84"/>
                      <a:pt x="26" y="85"/>
                    </a:cubicBezTo>
                    <a:cubicBezTo>
                      <a:pt x="26" y="85"/>
                      <a:pt x="26" y="85"/>
                      <a:pt x="26" y="85"/>
                    </a:cubicBezTo>
                    <a:cubicBezTo>
                      <a:pt x="28" y="87"/>
                      <a:pt x="28" y="89"/>
                      <a:pt x="28" y="90"/>
                    </a:cubicBezTo>
                    <a:cubicBezTo>
                      <a:pt x="28" y="90"/>
                      <a:pt x="28" y="90"/>
                      <a:pt x="28" y="90"/>
                    </a:cubicBezTo>
                    <a:cubicBezTo>
                      <a:pt x="27" y="93"/>
                      <a:pt x="28" y="96"/>
                      <a:pt x="30" y="98"/>
                    </a:cubicBezTo>
                    <a:cubicBezTo>
                      <a:pt x="30" y="98"/>
                      <a:pt x="30" y="99"/>
                      <a:pt x="30" y="99"/>
                    </a:cubicBezTo>
                    <a:cubicBezTo>
                      <a:pt x="33" y="100"/>
                      <a:pt x="35" y="101"/>
                      <a:pt x="38" y="102"/>
                    </a:cubicBezTo>
                    <a:cubicBezTo>
                      <a:pt x="38" y="102"/>
                      <a:pt x="39" y="102"/>
                      <a:pt x="39" y="102"/>
                    </a:cubicBezTo>
                    <a:cubicBezTo>
                      <a:pt x="42" y="101"/>
                      <a:pt x="44" y="99"/>
                      <a:pt x="46" y="97"/>
                    </a:cubicBezTo>
                    <a:cubicBezTo>
                      <a:pt x="46" y="97"/>
                      <a:pt x="46" y="96"/>
                      <a:pt x="46" y="96"/>
                    </a:cubicBezTo>
                    <a:cubicBezTo>
                      <a:pt x="46" y="96"/>
                      <a:pt x="47" y="94"/>
                      <a:pt x="50" y="94"/>
                    </a:cubicBezTo>
                    <a:cubicBezTo>
                      <a:pt x="50" y="94"/>
                      <a:pt x="50" y="94"/>
                      <a:pt x="50" y="94"/>
                    </a:cubicBezTo>
                    <a:cubicBezTo>
                      <a:pt x="51" y="94"/>
                      <a:pt x="52" y="94"/>
                      <a:pt x="53" y="94"/>
                    </a:cubicBezTo>
                    <a:cubicBezTo>
                      <a:pt x="53" y="94"/>
                      <a:pt x="53" y="94"/>
                      <a:pt x="54" y="94"/>
                    </a:cubicBezTo>
                    <a:cubicBezTo>
                      <a:pt x="57" y="94"/>
                      <a:pt x="58" y="96"/>
                      <a:pt x="58" y="96"/>
                    </a:cubicBezTo>
                    <a:cubicBezTo>
                      <a:pt x="58" y="96"/>
                      <a:pt x="58" y="97"/>
                      <a:pt x="58" y="97"/>
                    </a:cubicBezTo>
                    <a:cubicBezTo>
                      <a:pt x="59" y="99"/>
                      <a:pt x="62" y="101"/>
                      <a:pt x="65" y="102"/>
                    </a:cubicBezTo>
                    <a:cubicBezTo>
                      <a:pt x="65" y="102"/>
                      <a:pt x="65" y="102"/>
                      <a:pt x="65" y="102"/>
                    </a:cubicBezTo>
                    <a:cubicBezTo>
                      <a:pt x="65" y="102"/>
                      <a:pt x="66" y="102"/>
                      <a:pt x="66" y="102"/>
                    </a:cubicBezTo>
                    <a:cubicBezTo>
                      <a:pt x="68" y="101"/>
                      <a:pt x="71" y="100"/>
                      <a:pt x="73" y="99"/>
                    </a:cubicBezTo>
                    <a:cubicBezTo>
                      <a:pt x="74" y="99"/>
                      <a:pt x="74" y="98"/>
                      <a:pt x="74" y="98"/>
                    </a:cubicBezTo>
                    <a:cubicBezTo>
                      <a:pt x="76" y="96"/>
                      <a:pt x="77" y="93"/>
                      <a:pt x="76" y="90"/>
                    </a:cubicBezTo>
                    <a:cubicBezTo>
                      <a:pt x="76" y="90"/>
                      <a:pt x="76" y="90"/>
                      <a:pt x="76" y="90"/>
                    </a:cubicBezTo>
                    <a:cubicBezTo>
                      <a:pt x="76" y="90"/>
                      <a:pt x="76" y="90"/>
                      <a:pt x="76" y="89"/>
                    </a:cubicBezTo>
                    <a:cubicBezTo>
                      <a:pt x="76" y="89"/>
                      <a:pt x="76" y="87"/>
                      <a:pt x="78" y="85"/>
                    </a:cubicBezTo>
                    <a:cubicBezTo>
                      <a:pt x="78" y="85"/>
                      <a:pt x="78" y="85"/>
                      <a:pt x="78" y="85"/>
                    </a:cubicBezTo>
                    <a:cubicBezTo>
                      <a:pt x="79" y="84"/>
                      <a:pt x="80" y="84"/>
                      <a:pt x="80" y="83"/>
                    </a:cubicBezTo>
                    <a:cubicBezTo>
                      <a:pt x="80" y="83"/>
                      <a:pt x="80" y="83"/>
                      <a:pt x="80" y="83"/>
                    </a:cubicBezTo>
                    <a:cubicBezTo>
                      <a:pt x="81" y="82"/>
                      <a:pt x="82" y="82"/>
                      <a:pt x="84" y="82"/>
                    </a:cubicBezTo>
                    <a:cubicBezTo>
                      <a:pt x="84" y="82"/>
                      <a:pt x="85" y="82"/>
                      <a:pt x="85" y="82"/>
                    </a:cubicBezTo>
                    <a:cubicBezTo>
                      <a:pt x="85" y="82"/>
                      <a:pt x="85" y="82"/>
                      <a:pt x="85" y="82"/>
                    </a:cubicBezTo>
                    <a:cubicBezTo>
                      <a:pt x="85" y="82"/>
                      <a:pt x="85" y="82"/>
                      <a:pt x="86" y="82"/>
                    </a:cubicBezTo>
                    <a:cubicBezTo>
                      <a:pt x="87" y="83"/>
                      <a:pt x="88" y="83"/>
                      <a:pt x="89" y="83"/>
                    </a:cubicBezTo>
                    <a:cubicBezTo>
                      <a:pt x="91" y="83"/>
                      <a:pt x="92" y="82"/>
                      <a:pt x="94" y="82"/>
                    </a:cubicBezTo>
                    <a:cubicBezTo>
                      <a:pt x="94" y="81"/>
                      <a:pt x="94" y="81"/>
                      <a:pt x="95" y="81"/>
                    </a:cubicBezTo>
                    <a:cubicBezTo>
                      <a:pt x="96" y="79"/>
                      <a:pt x="98" y="76"/>
                      <a:pt x="99" y="74"/>
                    </a:cubicBezTo>
                    <a:cubicBezTo>
                      <a:pt x="99" y="74"/>
                      <a:pt x="99" y="73"/>
                      <a:pt x="99" y="73"/>
                    </a:cubicBezTo>
                    <a:cubicBezTo>
                      <a:pt x="99" y="70"/>
                      <a:pt x="97" y="67"/>
                      <a:pt x="95" y="66"/>
                    </a:cubicBezTo>
                    <a:cubicBezTo>
                      <a:pt x="95" y="65"/>
                      <a:pt x="95" y="65"/>
                      <a:pt x="95" y="65"/>
                    </a:cubicBezTo>
                    <a:cubicBezTo>
                      <a:pt x="95" y="65"/>
                      <a:pt x="93" y="64"/>
                      <a:pt x="93" y="61"/>
                    </a:cubicBezTo>
                    <a:cubicBezTo>
                      <a:pt x="93" y="61"/>
                      <a:pt x="93" y="61"/>
                      <a:pt x="93" y="60"/>
                    </a:cubicBezTo>
                    <a:cubicBezTo>
                      <a:pt x="93" y="60"/>
                      <a:pt x="94" y="58"/>
                      <a:pt x="94" y="57"/>
                    </a:cubicBezTo>
                    <a:cubicBezTo>
                      <a:pt x="94" y="57"/>
                      <a:pt x="94" y="57"/>
                      <a:pt x="94" y="57"/>
                    </a:cubicBezTo>
                    <a:cubicBezTo>
                      <a:pt x="94" y="54"/>
                      <a:pt x="97" y="54"/>
                      <a:pt x="97" y="54"/>
                    </a:cubicBezTo>
                    <a:cubicBezTo>
                      <a:pt x="97" y="53"/>
                      <a:pt x="97" y="53"/>
                      <a:pt x="97" y="53"/>
                    </a:cubicBezTo>
                    <a:cubicBezTo>
                      <a:pt x="100" y="52"/>
                      <a:pt x="102" y="50"/>
                      <a:pt x="103" y="47"/>
                    </a:cubicBezTo>
                    <a:cubicBezTo>
                      <a:pt x="104" y="47"/>
                      <a:pt x="104" y="47"/>
                      <a:pt x="104" y="46"/>
                    </a:cubicBezTo>
                    <a:cubicBezTo>
                      <a:pt x="103" y="44"/>
                      <a:pt x="103" y="41"/>
                      <a:pt x="102" y="39"/>
                    </a:cubicBezTo>
                    <a:close/>
                    <a:moveTo>
                      <a:pt x="96" y="49"/>
                    </a:moveTo>
                    <a:cubicBezTo>
                      <a:pt x="95" y="49"/>
                      <a:pt x="95" y="49"/>
                      <a:pt x="95" y="49"/>
                    </a:cubicBezTo>
                    <a:cubicBezTo>
                      <a:pt x="93" y="50"/>
                      <a:pt x="90" y="52"/>
                      <a:pt x="89" y="56"/>
                    </a:cubicBezTo>
                    <a:cubicBezTo>
                      <a:pt x="89" y="56"/>
                      <a:pt x="89" y="56"/>
                      <a:pt x="89" y="56"/>
                    </a:cubicBezTo>
                    <a:cubicBezTo>
                      <a:pt x="89" y="56"/>
                      <a:pt x="89" y="57"/>
                      <a:pt x="89" y="57"/>
                    </a:cubicBezTo>
                    <a:cubicBezTo>
                      <a:pt x="89" y="58"/>
                      <a:pt x="89" y="59"/>
                      <a:pt x="88" y="60"/>
                    </a:cubicBezTo>
                    <a:cubicBezTo>
                      <a:pt x="88" y="60"/>
                      <a:pt x="88" y="60"/>
                      <a:pt x="88" y="60"/>
                    </a:cubicBezTo>
                    <a:cubicBezTo>
                      <a:pt x="88" y="60"/>
                      <a:pt x="88" y="60"/>
                      <a:pt x="88" y="60"/>
                    </a:cubicBezTo>
                    <a:cubicBezTo>
                      <a:pt x="88" y="64"/>
                      <a:pt x="90" y="67"/>
                      <a:pt x="92" y="69"/>
                    </a:cubicBezTo>
                    <a:cubicBezTo>
                      <a:pt x="92" y="69"/>
                      <a:pt x="92" y="69"/>
                      <a:pt x="92" y="69"/>
                    </a:cubicBezTo>
                    <a:cubicBezTo>
                      <a:pt x="93" y="70"/>
                      <a:pt x="94" y="71"/>
                      <a:pt x="94" y="73"/>
                    </a:cubicBezTo>
                    <a:cubicBezTo>
                      <a:pt x="93" y="74"/>
                      <a:pt x="92" y="76"/>
                      <a:pt x="91" y="78"/>
                    </a:cubicBezTo>
                    <a:cubicBezTo>
                      <a:pt x="90" y="78"/>
                      <a:pt x="90" y="78"/>
                      <a:pt x="89" y="78"/>
                    </a:cubicBezTo>
                    <a:cubicBezTo>
                      <a:pt x="88" y="78"/>
                      <a:pt x="88" y="78"/>
                      <a:pt x="87" y="78"/>
                    </a:cubicBezTo>
                    <a:cubicBezTo>
                      <a:pt x="87" y="77"/>
                      <a:pt x="87" y="77"/>
                      <a:pt x="87" y="77"/>
                    </a:cubicBezTo>
                    <a:cubicBezTo>
                      <a:pt x="86" y="77"/>
                      <a:pt x="85" y="77"/>
                      <a:pt x="84" y="77"/>
                    </a:cubicBezTo>
                    <a:cubicBezTo>
                      <a:pt x="81" y="77"/>
                      <a:pt x="79" y="78"/>
                      <a:pt x="77" y="79"/>
                    </a:cubicBezTo>
                    <a:cubicBezTo>
                      <a:pt x="77" y="79"/>
                      <a:pt x="77" y="79"/>
                      <a:pt x="77" y="79"/>
                    </a:cubicBezTo>
                    <a:cubicBezTo>
                      <a:pt x="77" y="79"/>
                      <a:pt x="77" y="79"/>
                      <a:pt x="77" y="79"/>
                    </a:cubicBezTo>
                    <a:cubicBezTo>
                      <a:pt x="76" y="80"/>
                      <a:pt x="76" y="81"/>
                      <a:pt x="75" y="81"/>
                    </a:cubicBezTo>
                    <a:cubicBezTo>
                      <a:pt x="75" y="81"/>
                      <a:pt x="75" y="81"/>
                      <a:pt x="75" y="81"/>
                    </a:cubicBezTo>
                    <a:cubicBezTo>
                      <a:pt x="75" y="81"/>
                      <a:pt x="75" y="81"/>
                      <a:pt x="74" y="81"/>
                    </a:cubicBezTo>
                    <a:cubicBezTo>
                      <a:pt x="71" y="84"/>
                      <a:pt x="71" y="88"/>
                      <a:pt x="71" y="90"/>
                    </a:cubicBezTo>
                    <a:cubicBezTo>
                      <a:pt x="71" y="90"/>
                      <a:pt x="71" y="91"/>
                      <a:pt x="71" y="91"/>
                    </a:cubicBezTo>
                    <a:cubicBezTo>
                      <a:pt x="72" y="92"/>
                      <a:pt x="71" y="94"/>
                      <a:pt x="71" y="95"/>
                    </a:cubicBezTo>
                    <a:cubicBezTo>
                      <a:pt x="69" y="95"/>
                      <a:pt x="67" y="96"/>
                      <a:pt x="65" y="97"/>
                    </a:cubicBezTo>
                    <a:cubicBezTo>
                      <a:pt x="64" y="96"/>
                      <a:pt x="63" y="95"/>
                      <a:pt x="62" y="94"/>
                    </a:cubicBezTo>
                    <a:cubicBezTo>
                      <a:pt x="62" y="94"/>
                      <a:pt x="62" y="94"/>
                      <a:pt x="62" y="94"/>
                    </a:cubicBezTo>
                    <a:cubicBezTo>
                      <a:pt x="61" y="92"/>
                      <a:pt x="58" y="89"/>
                      <a:pt x="54" y="89"/>
                    </a:cubicBezTo>
                    <a:cubicBezTo>
                      <a:pt x="54" y="89"/>
                      <a:pt x="54" y="89"/>
                      <a:pt x="54" y="89"/>
                    </a:cubicBezTo>
                    <a:cubicBezTo>
                      <a:pt x="53" y="89"/>
                      <a:pt x="53" y="89"/>
                      <a:pt x="53" y="89"/>
                    </a:cubicBezTo>
                    <a:cubicBezTo>
                      <a:pt x="52" y="89"/>
                      <a:pt x="51" y="89"/>
                      <a:pt x="50" y="89"/>
                    </a:cubicBezTo>
                    <a:cubicBezTo>
                      <a:pt x="50" y="89"/>
                      <a:pt x="50" y="89"/>
                      <a:pt x="50" y="89"/>
                    </a:cubicBezTo>
                    <a:cubicBezTo>
                      <a:pt x="50" y="89"/>
                      <a:pt x="50" y="89"/>
                      <a:pt x="50" y="89"/>
                    </a:cubicBezTo>
                    <a:cubicBezTo>
                      <a:pt x="46" y="89"/>
                      <a:pt x="43" y="92"/>
                      <a:pt x="42" y="94"/>
                    </a:cubicBezTo>
                    <a:cubicBezTo>
                      <a:pt x="42" y="94"/>
                      <a:pt x="42" y="94"/>
                      <a:pt x="42" y="94"/>
                    </a:cubicBezTo>
                    <a:cubicBezTo>
                      <a:pt x="41" y="95"/>
                      <a:pt x="40" y="96"/>
                      <a:pt x="39" y="97"/>
                    </a:cubicBezTo>
                    <a:cubicBezTo>
                      <a:pt x="37" y="96"/>
                      <a:pt x="35" y="95"/>
                      <a:pt x="33" y="95"/>
                    </a:cubicBezTo>
                    <a:cubicBezTo>
                      <a:pt x="32" y="94"/>
                      <a:pt x="32" y="92"/>
                      <a:pt x="32" y="91"/>
                    </a:cubicBezTo>
                    <a:cubicBezTo>
                      <a:pt x="33" y="91"/>
                      <a:pt x="33" y="90"/>
                      <a:pt x="33" y="90"/>
                    </a:cubicBezTo>
                    <a:cubicBezTo>
                      <a:pt x="33" y="88"/>
                      <a:pt x="33" y="84"/>
                      <a:pt x="29" y="81"/>
                    </a:cubicBezTo>
                    <a:cubicBezTo>
                      <a:pt x="29" y="81"/>
                      <a:pt x="29" y="81"/>
                      <a:pt x="29" y="81"/>
                    </a:cubicBezTo>
                    <a:cubicBezTo>
                      <a:pt x="29" y="81"/>
                      <a:pt x="29" y="81"/>
                      <a:pt x="29" y="81"/>
                    </a:cubicBezTo>
                    <a:cubicBezTo>
                      <a:pt x="28" y="81"/>
                      <a:pt x="27" y="80"/>
                      <a:pt x="27" y="79"/>
                    </a:cubicBezTo>
                    <a:cubicBezTo>
                      <a:pt x="27" y="79"/>
                      <a:pt x="27" y="79"/>
                      <a:pt x="26" y="79"/>
                    </a:cubicBezTo>
                    <a:cubicBezTo>
                      <a:pt x="26" y="79"/>
                      <a:pt x="26" y="79"/>
                      <a:pt x="26" y="79"/>
                    </a:cubicBezTo>
                    <a:cubicBezTo>
                      <a:pt x="25" y="78"/>
                      <a:pt x="22" y="77"/>
                      <a:pt x="20" y="77"/>
                    </a:cubicBezTo>
                    <a:cubicBezTo>
                      <a:pt x="19" y="77"/>
                      <a:pt x="18" y="77"/>
                      <a:pt x="17" y="77"/>
                    </a:cubicBezTo>
                    <a:cubicBezTo>
                      <a:pt x="17" y="77"/>
                      <a:pt x="17" y="77"/>
                      <a:pt x="17" y="78"/>
                    </a:cubicBezTo>
                    <a:cubicBezTo>
                      <a:pt x="15" y="78"/>
                      <a:pt x="14" y="78"/>
                      <a:pt x="13" y="78"/>
                    </a:cubicBezTo>
                    <a:cubicBezTo>
                      <a:pt x="12" y="76"/>
                      <a:pt x="11" y="74"/>
                      <a:pt x="10" y="73"/>
                    </a:cubicBezTo>
                    <a:cubicBezTo>
                      <a:pt x="10" y="71"/>
                      <a:pt x="11" y="70"/>
                      <a:pt x="12" y="69"/>
                    </a:cubicBezTo>
                    <a:cubicBezTo>
                      <a:pt x="12" y="69"/>
                      <a:pt x="12" y="69"/>
                      <a:pt x="12" y="69"/>
                    </a:cubicBezTo>
                    <a:cubicBezTo>
                      <a:pt x="14" y="67"/>
                      <a:pt x="16" y="64"/>
                      <a:pt x="15" y="60"/>
                    </a:cubicBezTo>
                    <a:cubicBezTo>
                      <a:pt x="15" y="60"/>
                      <a:pt x="15" y="60"/>
                      <a:pt x="15" y="60"/>
                    </a:cubicBezTo>
                    <a:cubicBezTo>
                      <a:pt x="15" y="60"/>
                      <a:pt x="15" y="60"/>
                      <a:pt x="15" y="60"/>
                    </a:cubicBezTo>
                    <a:cubicBezTo>
                      <a:pt x="15" y="59"/>
                      <a:pt x="15" y="58"/>
                      <a:pt x="15" y="57"/>
                    </a:cubicBezTo>
                    <a:cubicBezTo>
                      <a:pt x="15" y="57"/>
                      <a:pt x="15" y="56"/>
                      <a:pt x="15" y="56"/>
                    </a:cubicBezTo>
                    <a:cubicBezTo>
                      <a:pt x="15" y="56"/>
                      <a:pt x="15" y="56"/>
                      <a:pt x="15" y="56"/>
                    </a:cubicBezTo>
                    <a:cubicBezTo>
                      <a:pt x="14" y="52"/>
                      <a:pt x="11" y="50"/>
                      <a:pt x="9" y="49"/>
                    </a:cubicBezTo>
                    <a:cubicBezTo>
                      <a:pt x="9" y="49"/>
                      <a:pt x="8" y="49"/>
                      <a:pt x="8" y="49"/>
                    </a:cubicBezTo>
                    <a:cubicBezTo>
                      <a:pt x="7" y="48"/>
                      <a:pt x="6" y="47"/>
                      <a:pt x="5" y="46"/>
                    </a:cubicBezTo>
                    <a:cubicBezTo>
                      <a:pt x="5" y="44"/>
                      <a:pt x="6" y="43"/>
                      <a:pt x="6" y="41"/>
                    </a:cubicBezTo>
                    <a:cubicBezTo>
                      <a:pt x="7" y="40"/>
                      <a:pt x="8" y="39"/>
                      <a:pt x="10" y="39"/>
                    </a:cubicBezTo>
                    <a:cubicBezTo>
                      <a:pt x="10" y="39"/>
                      <a:pt x="10" y="39"/>
                      <a:pt x="10" y="39"/>
                    </a:cubicBezTo>
                    <a:cubicBezTo>
                      <a:pt x="12" y="39"/>
                      <a:pt x="16" y="39"/>
                      <a:pt x="19" y="35"/>
                    </a:cubicBezTo>
                    <a:cubicBezTo>
                      <a:pt x="19" y="34"/>
                      <a:pt x="19" y="34"/>
                      <a:pt x="19" y="34"/>
                    </a:cubicBezTo>
                    <a:cubicBezTo>
                      <a:pt x="19" y="33"/>
                      <a:pt x="20" y="32"/>
                      <a:pt x="20" y="32"/>
                    </a:cubicBezTo>
                    <a:cubicBezTo>
                      <a:pt x="20" y="32"/>
                      <a:pt x="20" y="31"/>
                      <a:pt x="20" y="31"/>
                    </a:cubicBezTo>
                    <a:cubicBezTo>
                      <a:pt x="20" y="31"/>
                      <a:pt x="20" y="31"/>
                      <a:pt x="20" y="31"/>
                    </a:cubicBezTo>
                    <a:cubicBezTo>
                      <a:pt x="22" y="27"/>
                      <a:pt x="22" y="24"/>
                      <a:pt x="20" y="22"/>
                    </a:cubicBezTo>
                    <a:cubicBezTo>
                      <a:pt x="20" y="22"/>
                      <a:pt x="20" y="22"/>
                      <a:pt x="20" y="21"/>
                    </a:cubicBezTo>
                    <a:cubicBezTo>
                      <a:pt x="19" y="20"/>
                      <a:pt x="19" y="19"/>
                      <a:pt x="20" y="17"/>
                    </a:cubicBezTo>
                    <a:cubicBezTo>
                      <a:pt x="21" y="16"/>
                      <a:pt x="22" y="15"/>
                      <a:pt x="24" y="14"/>
                    </a:cubicBezTo>
                    <a:cubicBezTo>
                      <a:pt x="25" y="14"/>
                      <a:pt x="27" y="14"/>
                      <a:pt x="28" y="15"/>
                    </a:cubicBezTo>
                    <a:cubicBezTo>
                      <a:pt x="28" y="15"/>
                      <a:pt x="28" y="15"/>
                      <a:pt x="28" y="16"/>
                    </a:cubicBezTo>
                    <a:cubicBezTo>
                      <a:pt x="29" y="16"/>
                      <a:pt x="31" y="18"/>
                      <a:pt x="34" y="18"/>
                    </a:cubicBezTo>
                    <a:cubicBezTo>
                      <a:pt x="35" y="18"/>
                      <a:pt x="36" y="17"/>
                      <a:pt x="37" y="17"/>
                    </a:cubicBezTo>
                    <a:cubicBezTo>
                      <a:pt x="37" y="17"/>
                      <a:pt x="37" y="17"/>
                      <a:pt x="37" y="17"/>
                    </a:cubicBezTo>
                    <a:cubicBezTo>
                      <a:pt x="38" y="17"/>
                      <a:pt x="38" y="17"/>
                      <a:pt x="38" y="17"/>
                    </a:cubicBezTo>
                    <a:cubicBezTo>
                      <a:pt x="39" y="17"/>
                      <a:pt x="40" y="16"/>
                      <a:pt x="41" y="16"/>
                    </a:cubicBezTo>
                    <a:cubicBezTo>
                      <a:pt x="41" y="16"/>
                      <a:pt x="41" y="16"/>
                      <a:pt x="41" y="16"/>
                    </a:cubicBezTo>
                    <a:cubicBezTo>
                      <a:pt x="41" y="16"/>
                      <a:pt x="41" y="16"/>
                      <a:pt x="41" y="16"/>
                    </a:cubicBezTo>
                    <a:cubicBezTo>
                      <a:pt x="45" y="14"/>
                      <a:pt x="47" y="11"/>
                      <a:pt x="47" y="9"/>
                    </a:cubicBezTo>
                    <a:cubicBezTo>
                      <a:pt x="47" y="8"/>
                      <a:pt x="47" y="8"/>
                      <a:pt x="47" y="8"/>
                    </a:cubicBezTo>
                    <a:cubicBezTo>
                      <a:pt x="47" y="7"/>
                      <a:pt x="48" y="5"/>
                      <a:pt x="49" y="5"/>
                    </a:cubicBezTo>
                    <a:cubicBezTo>
                      <a:pt x="51" y="4"/>
                      <a:pt x="53" y="4"/>
                      <a:pt x="55" y="5"/>
                    </a:cubicBezTo>
                    <a:cubicBezTo>
                      <a:pt x="56" y="5"/>
                      <a:pt x="57" y="7"/>
                      <a:pt x="57" y="8"/>
                    </a:cubicBezTo>
                    <a:cubicBezTo>
                      <a:pt x="57" y="8"/>
                      <a:pt x="57" y="8"/>
                      <a:pt x="57" y="9"/>
                    </a:cubicBezTo>
                    <a:cubicBezTo>
                      <a:pt x="57" y="11"/>
                      <a:pt x="59" y="14"/>
                      <a:pt x="63" y="16"/>
                    </a:cubicBezTo>
                    <a:cubicBezTo>
                      <a:pt x="63" y="16"/>
                      <a:pt x="63" y="16"/>
                      <a:pt x="63" y="16"/>
                    </a:cubicBezTo>
                    <a:cubicBezTo>
                      <a:pt x="63" y="16"/>
                      <a:pt x="63" y="16"/>
                      <a:pt x="63" y="16"/>
                    </a:cubicBezTo>
                    <a:cubicBezTo>
                      <a:pt x="64" y="16"/>
                      <a:pt x="65" y="17"/>
                      <a:pt x="66" y="17"/>
                    </a:cubicBezTo>
                    <a:cubicBezTo>
                      <a:pt x="66" y="17"/>
                      <a:pt x="66" y="17"/>
                      <a:pt x="66" y="17"/>
                    </a:cubicBezTo>
                    <a:cubicBezTo>
                      <a:pt x="66" y="17"/>
                      <a:pt x="66" y="17"/>
                      <a:pt x="66" y="17"/>
                    </a:cubicBezTo>
                    <a:cubicBezTo>
                      <a:pt x="68" y="17"/>
                      <a:pt x="69" y="18"/>
                      <a:pt x="70" y="18"/>
                    </a:cubicBezTo>
                    <a:cubicBezTo>
                      <a:pt x="73" y="18"/>
                      <a:pt x="75" y="16"/>
                      <a:pt x="76" y="16"/>
                    </a:cubicBezTo>
                    <a:cubicBezTo>
                      <a:pt x="76" y="15"/>
                      <a:pt x="76" y="15"/>
                      <a:pt x="76" y="15"/>
                    </a:cubicBezTo>
                    <a:cubicBezTo>
                      <a:pt x="77" y="14"/>
                      <a:pt x="79" y="14"/>
                      <a:pt x="80" y="14"/>
                    </a:cubicBezTo>
                    <a:cubicBezTo>
                      <a:pt x="81" y="15"/>
                      <a:pt x="83" y="16"/>
                      <a:pt x="84" y="17"/>
                    </a:cubicBezTo>
                    <a:cubicBezTo>
                      <a:pt x="85" y="19"/>
                      <a:pt x="84" y="20"/>
                      <a:pt x="83" y="21"/>
                    </a:cubicBezTo>
                    <a:cubicBezTo>
                      <a:pt x="83" y="22"/>
                      <a:pt x="83" y="22"/>
                      <a:pt x="83" y="22"/>
                    </a:cubicBezTo>
                    <a:cubicBezTo>
                      <a:pt x="82" y="24"/>
                      <a:pt x="81" y="27"/>
                      <a:pt x="83" y="31"/>
                    </a:cubicBezTo>
                    <a:cubicBezTo>
                      <a:pt x="83" y="31"/>
                      <a:pt x="83" y="31"/>
                      <a:pt x="83" y="31"/>
                    </a:cubicBezTo>
                    <a:cubicBezTo>
                      <a:pt x="83" y="31"/>
                      <a:pt x="83" y="32"/>
                      <a:pt x="84" y="32"/>
                    </a:cubicBezTo>
                    <a:cubicBezTo>
                      <a:pt x="84" y="32"/>
                      <a:pt x="85" y="33"/>
                      <a:pt x="85" y="34"/>
                    </a:cubicBezTo>
                    <a:cubicBezTo>
                      <a:pt x="85" y="34"/>
                      <a:pt x="85" y="34"/>
                      <a:pt x="85" y="35"/>
                    </a:cubicBezTo>
                    <a:cubicBezTo>
                      <a:pt x="88" y="39"/>
                      <a:pt x="92" y="39"/>
                      <a:pt x="93" y="39"/>
                    </a:cubicBezTo>
                    <a:cubicBezTo>
                      <a:pt x="93" y="39"/>
                      <a:pt x="94" y="39"/>
                      <a:pt x="94" y="39"/>
                    </a:cubicBezTo>
                    <a:cubicBezTo>
                      <a:pt x="95" y="39"/>
                      <a:pt x="97" y="40"/>
                      <a:pt x="98" y="41"/>
                    </a:cubicBezTo>
                    <a:cubicBezTo>
                      <a:pt x="98" y="43"/>
                      <a:pt x="98" y="44"/>
                      <a:pt x="99" y="46"/>
                    </a:cubicBezTo>
                    <a:cubicBezTo>
                      <a:pt x="98" y="47"/>
                      <a:pt x="97" y="48"/>
                      <a:pt x="96" y="4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0" name="Freeform 331">
                <a:extLst>
                  <a:ext uri="{FF2B5EF4-FFF2-40B4-BE49-F238E27FC236}">
                    <a16:creationId xmlns:a16="http://schemas.microsoft.com/office/drawing/2014/main" id="{CE5863C6-D628-4A99-BC6F-86E7F8D42137}"/>
                  </a:ext>
                </a:extLst>
              </p:cNvPr>
              <p:cNvSpPr>
                <a:spLocks noEditPoints="1"/>
              </p:cNvSpPr>
              <p:nvPr userDrawn="1"/>
            </p:nvSpPr>
            <p:spPr bwMode="auto">
              <a:xfrm>
                <a:off x="5236" y="2099"/>
                <a:ext cx="56" cy="55"/>
              </a:xfrm>
              <a:custGeom>
                <a:avLst/>
                <a:gdLst>
                  <a:gd name="T0" fmla="*/ 26 w 52"/>
                  <a:gd name="T1" fmla="*/ 0 h 51"/>
                  <a:gd name="T2" fmla="*/ 0 w 52"/>
                  <a:gd name="T3" fmla="*/ 26 h 51"/>
                  <a:gd name="T4" fmla="*/ 26 w 52"/>
                  <a:gd name="T5" fmla="*/ 51 h 51"/>
                  <a:gd name="T6" fmla="*/ 52 w 52"/>
                  <a:gd name="T7" fmla="*/ 26 h 51"/>
                  <a:gd name="T8" fmla="*/ 26 w 52"/>
                  <a:gd name="T9" fmla="*/ 0 h 51"/>
                  <a:gd name="T10" fmla="*/ 26 w 52"/>
                  <a:gd name="T11" fmla="*/ 46 h 51"/>
                  <a:gd name="T12" fmla="*/ 5 w 52"/>
                  <a:gd name="T13" fmla="*/ 26 h 51"/>
                  <a:gd name="T14" fmla="*/ 26 w 52"/>
                  <a:gd name="T15" fmla="*/ 5 h 51"/>
                  <a:gd name="T16" fmla="*/ 47 w 52"/>
                  <a:gd name="T17" fmla="*/ 26 h 51"/>
                  <a:gd name="T18" fmla="*/ 26 w 52"/>
                  <a:gd name="T19"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26" y="0"/>
                    </a:moveTo>
                    <a:cubicBezTo>
                      <a:pt x="12" y="0"/>
                      <a:pt x="0" y="11"/>
                      <a:pt x="0" y="26"/>
                    </a:cubicBezTo>
                    <a:cubicBezTo>
                      <a:pt x="0" y="40"/>
                      <a:pt x="12" y="51"/>
                      <a:pt x="26" y="51"/>
                    </a:cubicBezTo>
                    <a:cubicBezTo>
                      <a:pt x="40" y="51"/>
                      <a:pt x="52" y="40"/>
                      <a:pt x="52" y="26"/>
                    </a:cubicBezTo>
                    <a:cubicBezTo>
                      <a:pt x="52" y="11"/>
                      <a:pt x="40" y="0"/>
                      <a:pt x="26" y="0"/>
                    </a:cubicBezTo>
                    <a:close/>
                    <a:moveTo>
                      <a:pt x="26" y="46"/>
                    </a:moveTo>
                    <a:cubicBezTo>
                      <a:pt x="14" y="46"/>
                      <a:pt x="5" y="37"/>
                      <a:pt x="5" y="26"/>
                    </a:cubicBezTo>
                    <a:cubicBezTo>
                      <a:pt x="5" y="14"/>
                      <a:pt x="14" y="5"/>
                      <a:pt x="26" y="5"/>
                    </a:cubicBezTo>
                    <a:cubicBezTo>
                      <a:pt x="37" y="5"/>
                      <a:pt x="47" y="14"/>
                      <a:pt x="47" y="26"/>
                    </a:cubicBezTo>
                    <a:cubicBezTo>
                      <a:pt x="47" y="37"/>
                      <a:pt x="37" y="46"/>
                      <a:pt x="26" y="4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1" name="Freeform 332">
                <a:extLst>
                  <a:ext uri="{FF2B5EF4-FFF2-40B4-BE49-F238E27FC236}">
                    <a16:creationId xmlns:a16="http://schemas.microsoft.com/office/drawing/2014/main" id="{E63EAFE4-C67E-443E-AE31-588A74DFB2FD}"/>
                  </a:ext>
                </a:extLst>
              </p:cNvPr>
              <p:cNvSpPr>
                <a:spLocks noEditPoints="1"/>
              </p:cNvSpPr>
              <p:nvPr userDrawn="1"/>
            </p:nvSpPr>
            <p:spPr bwMode="auto">
              <a:xfrm>
                <a:off x="6240" y="1762"/>
                <a:ext cx="176" cy="195"/>
              </a:xfrm>
              <a:custGeom>
                <a:avLst/>
                <a:gdLst>
                  <a:gd name="T0" fmla="*/ 147 w 164"/>
                  <a:gd name="T1" fmla="*/ 101 h 182"/>
                  <a:gd name="T2" fmla="*/ 162 w 164"/>
                  <a:gd name="T3" fmla="*/ 57 h 182"/>
                  <a:gd name="T4" fmla="*/ 119 w 164"/>
                  <a:gd name="T5" fmla="*/ 54 h 182"/>
                  <a:gd name="T6" fmla="*/ 110 w 164"/>
                  <a:gd name="T7" fmla="*/ 24 h 182"/>
                  <a:gd name="T8" fmla="*/ 46 w 164"/>
                  <a:gd name="T9" fmla="*/ 23 h 182"/>
                  <a:gd name="T10" fmla="*/ 0 w 164"/>
                  <a:gd name="T11" fmla="*/ 23 h 182"/>
                  <a:gd name="T12" fmla="*/ 6 w 164"/>
                  <a:gd name="T13" fmla="*/ 41 h 182"/>
                  <a:gd name="T14" fmla="*/ 23 w 164"/>
                  <a:gd name="T15" fmla="*/ 182 h 182"/>
                  <a:gd name="T16" fmla="*/ 40 w 164"/>
                  <a:gd name="T17" fmla="*/ 117 h 182"/>
                  <a:gd name="T18" fmla="*/ 81 w 164"/>
                  <a:gd name="T19" fmla="*/ 137 h 182"/>
                  <a:gd name="T20" fmla="*/ 90 w 164"/>
                  <a:gd name="T21" fmla="*/ 147 h 182"/>
                  <a:gd name="T22" fmla="*/ 157 w 164"/>
                  <a:gd name="T23" fmla="*/ 147 h 182"/>
                  <a:gd name="T24" fmla="*/ 163 w 164"/>
                  <a:gd name="T25" fmla="*/ 136 h 182"/>
                  <a:gd name="T26" fmla="*/ 38 w 164"/>
                  <a:gd name="T27" fmla="*/ 23 h 182"/>
                  <a:gd name="T28" fmla="*/ 36 w 164"/>
                  <a:gd name="T29" fmla="*/ 29 h 182"/>
                  <a:gd name="T30" fmla="*/ 34 w 164"/>
                  <a:gd name="T31" fmla="*/ 33 h 182"/>
                  <a:gd name="T32" fmla="*/ 32 w 164"/>
                  <a:gd name="T33" fmla="*/ 35 h 182"/>
                  <a:gd name="T34" fmla="*/ 30 w 164"/>
                  <a:gd name="T35" fmla="*/ 36 h 182"/>
                  <a:gd name="T36" fmla="*/ 8 w 164"/>
                  <a:gd name="T37" fmla="*/ 23 h 182"/>
                  <a:gd name="T38" fmla="*/ 32 w 164"/>
                  <a:gd name="T39" fmla="*/ 165 h 182"/>
                  <a:gd name="T40" fmla="*/ 14 w 164"/>
                  <a:gd name="T41" fmla="*/ 165 h 182"/>
                  <a:gd name="T42" fmla="*/ 15 w 164"/>
                  <a:gd name="T43" fmla="*/ 45 h 182"/>
                  <a:gd name="T44" fmla="*/ 16 w 164"/>
                  <a:gd name="T45" fmla="*/ 45 h 182"/>
                  <a:gd name="T46" fmla="*/ 17 w 164"/>
                  <a:gd name="T47" fmla="*/ 45 h 182"/>
                  <a:gd name="T48" fmla="*/ 19 w 164"/>
                  <a:gd name="T49" fmla="*/ 46 h 182"/>
                  <a:gd name="T50" fmla="*/ 20 w 164"/>
                  <a:gd name="T51" fmla="*/ 46 h 182"/>
                  <a:gd name="T52" fmla="*/ 20 w 164"/>
                  <a:gd name="T53" fmla="*/ 46 h 182"/>
                  <a:gd name="T54" fmla="*/ 23 w 164"/>
                  <a:gd name="T55" fmla="*/ 46 h 182"/>
                  <a:gd name="T56" fmla="*/ 25 w 164"/>
                  <a:gd name="T57" fmla="*/ 46 h 182"/>
                  <a:gd name="T58" fmla="*/ 27 w 164"/>
                  <a:gd name="T59" fmla="*/ 46 h 182"/>
                  <a:gd name="T60" fmla="*/ 27 w 164"/>
                  <a:gd name="T61" fmla="*/ 46 h 182"/>
                  <a:gd name="T62" fmla="*/ 29 w 164"/>
                  <a:gd name="T63" fmla="*/ 45 h 182"/>
                  <a:gd name="T64" fmla="*/ 30 w 164"/>
                  <a:gd name="T65" fmla="*/ 45 h 182"/>
                  <a:gd name="T66" fmla="*/ 30 w 164"/>
                  <a:gd name="T67" fmla="*/ 45 h 182"/>
                  <a:gd name="T68" fmla="*/ 31 w 164"/>
                  <a:gd name="T69" fmla="*/ 45 h 182"/>
                  <a:gd name="T70" fmla="*/ 31 w 164"/>
                  <a:gd name="T71" fmla="*/ 45 h 182"/>
                  <a:gd name="T72" fmla="*/ 32 w 164"/>
                  <a:gd name="T73" fmla="*/ 113 h 182"/>
                  <a:gd name="T74" fmla="*/ 40 w 164"/>
                  <a:gd name="T75" fmla="*/ 41 h 182"/>
                  <a:gd name="T76" fmla="*/ 40 w 164"/>
                  <a:gd name="T77" fmla="*/ 38 h 182"/>
                  <a:gd name="T78" fmla="*/ 43 w 164"/>
                  <a:gd name="T79" fmla="*/ 34 h 182"/>
                  <a:gd name="T80" fmla="*/ 44 w 164"/>
                  <a:gd name="T81" fmla="*/ 32 h 182"/>
                  <a:gd name="T82" fmla="*/ 111 w 164"/>
                  <a:gd name="T83" fmla="*/ 33 h 182"/>
                  <a:gd name="T84" fmla="*/ 111 w 164"/>
                  <a:gd name="T85" fmla="*/ 109 h 182"/>
                  <a:gd name="T86" fmla="*/ 85 w 164"/>
                  <a:gd name="T87" fmla="*/ 109 h 182"/>
                  <a:gd name="T88" fmla="*/ 40 w 164"/>
                  <a:gd name="T89" fmla="*/ 41 h 182"/>
                  <a:gd name="T90" fmla="*/ 89 w 164"/>
                  <a:gd name="T91" fmla="*/ 133 h 182"/>
                  <a:gd name="T92" fmla="*/ 103 w 164"/>
                  <a:gd name="T93" fmla="*/ 117 h 182"/>
                  <a:gd name="T94" fmla="*/ 115 w 164"/>
                  <a:gd name="T95" fmla="*/ 116 h 182"/>
                  <a:gd name="T96" fmla="*/ 119 w 164"/>
                  <a:gd name="T97" fmla="*/ 109 h 182"/>
                  <a:gd name="T98" fmla="*/ 154 w 164"/>
                  <a:gd name="T99" fmla="*/ 62 h 182"/>
                  <a:gd name="T100" fmla="*/ 139 w 164"/>
                  <a:gd name="T101" fmla="*/ 102 h 182"/>
                  <a:gd name="T102" fmla="*/ 94 w 164"/>
                  <a:gd name="T103" fmla="*/ 13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4" h="182">
                    <a:moveTo>
                      <a:pt x="163" y="136"/>
                    </a:moveTo>
                    <a:cubicBezTo>
                      <a:pt x="147" y="101"/>
                      <a:pt x="147" y="101"/>
                      <a:pt x="147" y="101"/>
                    </a:cubicBezTo>
                    <a:cubicBezTo>
                      <a:pt x="162" y="64"/>
                      <a:pt x="162" y="64"/>
                      <a:pt x="162" y="64"/>
                    </a:cubicBezTo>
                    <a:cubicBezTo>
                      <a:pt x="164" y="61"/>
                      <a:pt x="163" y="59"/>
                      <a:pt x="162" y="57"/>
                    </a:cubicBezTo>
                    <a:cubicBezTo>
                      <a:pt x="160" y="54"/>
                      <a:pt x="157" y="54"/>
                      <a:pt x="156" y="54"/>
                    </a:cubicBezTo>
                    <a:cubicBezTo>
                      <a:pt x="119" y="54"/>
                      <a:pt x="119" y="54"/>
                      <a:pt x="119" y="54"/>
                    </a:cubicBezTo>
                    <a:cubicBezTo>
                      <a:pt x="119" y="33"/>
                      <a:pt x="119" y="33"/>
                      <a:pt x="119" y="33"/>
                    </a:cubicBezTo>
                    <a:cubicBezTo>
                      <a:pt x="119" y="28"/>
                      <a:pt x="115" y="24"/>
                      <a:pt x="110" y="24"/>
                    </a:cubicBezTo>
                    <a:cubicBezTo>
                      <a:pt x="46" y="24"/>
                      <a:pt x="46" y="24"/>
                      <a:pt x="46" y="24"/>
                    </a:cubicBezTo>
                    <a:cubicBezTo>
                      <a:pt x="46" y="24"/>
                      <a:pt x="46" y="24"/>
                      <a:pt x="46" y="23"/>
                    </a:cubicBezTo>
                    <a:cubicBezTo>
                      <a:pt x="46" y="10"/>
                      <a:pt x="36" y="0"/>
                      <a:pt x="23" y="0"/>
                    </a:cubicBezTo>
                    <a:cubicBezTo>
                      <a:pt x="10" y="0"/>
                      <a:pt x="0" y="10"/>
                      <a:pt x="0" y="23"/>
                    </a:cubicBezTo>
                    <a:cubicBezTo>
                      <a:pt x="0" y="29"/>
                      <a:pt x="2" y="35"/>
                      <a:pt x="6" y="39"/>
                    </a:cubicBezTo>
                    <a:cubicBezTo>
                      <a:pt x="6" y="40"/>
                      <a:pt x="6" y="41"/>
                      <a:pt x="6" y="41"/>
                    </a:cubicBezTo>
                    <a:cubicBezTo>
                      <a:pt x="6" y="165"/>
                      <a:pt x="6" y="165"/>
                      <a:pt x="6" y="165"/>
                    </a:cubicBezTo>
                    <a:cubicBezTo>
                      <a:pt x="6" y="174"/>
                      <a:pt x="14" y="182"/>
                      <a:pt x="23" y="182"/>
                    </a:cubicBezTo>
                    <a:cubicBezTo>
                      <a:pt x="32" y="182"/>
                      <a:pt x="40" y="174"/>
                      <a:pt x="40" y="165"/>
                    </a:cubicBezTo>
                    <a:cubicBezTo>
                      <a:pt x="40" y="117"/>
                      <a:pt x="40" y="117"/>
                      <a:pt x="40" y="117"/>
                    </a:cubicBezTo>
                    <a:cubicBezTo>
                      <a:pt x="81" y="117"/>
                      <a:pt x="81" y="117"/>
                      <a:pt x="81" y="117"/>
                    </a:cubicBezTo>
                    <a:cubicBezTo>
                      <a:pt x="81" y="137"/>
                      <a:pt x="81" y="137"/>
                      <a:pt x="81" y="137"/>
                    </a:cubicBezTo>
                    <a:cubicBezTo>
                      <a:pt x="81" y="138"/>
                      <a:pt x="81" y="138"/>
                      <a:pt x="81" y="138"/>
                    </a:cubicBezTo>
                    <a:cubicBezTo>
                      <a:pt x="81" y="143"/>
                      <a:pt x="85" y="147"/>
                      <a:pt x="90" y="147"/>
                    </a:cubicBezTo>
                    <a:cubicBezTo>
                      <a:pt x="156" y="147"/>
                      <a:pt x="156" y="147"/>
                      <a:pt x="156" y="147"/>
                    </a:cubicBezTo>
                    <a:cubicBezTo>
                      <a:pt x="157" y="147"/>
                      <a:pt x="157" y="147"/>
                      <a:pt x="157" y="147"/>
                    </a:cubicBezTo>
                    <a:cubicBezTo>
                      <a:pt x="158" y="147"/>
                      <a:pt x="161" y="146"/>
                      <a:pt x="163" y="143"/>
                    </a:cubicBezTo>
                    <a:cubicBezTo>
                      <a:pt x="164" y="142"/>
                      <a:pt x="164" y="139"/>
                      <a:pt x="163" y="136"/>
                    </a:cubicBezTo>
                    <a:close/>
                    <a:moveTo>
                      <a:pt x="23" y="8"/>
                    </a:moveTo>
                    <a:cubicBezTo>
                      <a:pt x="31" y="8"/>
                      <a:pt x="38" y="15"/>
                      <a:pt x="38" y="23"/>
                    </a:cubicBezTo>
                    <a:cubicBezTo>
                      <a:pt x="38" y="25"/>
                      <a:pt x="38" y="26"/>
                      <a:pt x="37" y="27"/>
                    </a:cubicBezTo>
                    <a:cubicBezTo>
                      <a:pt x="37" y="28"/>
                      <a:pt x="37" y="29"/>
                      <a:pt x="36" y="29"/>
                    </a:cubicBezTo>
                    <a:cubicBezTo>
                      <a:pt x="36" y="29"/>
                      <a:pt x="36" y="30"/>
                      <a:pt x="36" y="30"/>
                    </a:cubicBezTo>
                    <a:cubicBezTo>
                      <a:pt x="36" y="31"/>
                      <a:pt x="35" y="32"/>
                      <a:pt x="34" y="33"/>
                    </a:cubicBezTo>
                    <a:cubicBezTo>
                      <a:pt x="34" y="33"/>
                      <a:pt x="34" y="33"/>
                      <a:pt x="34" y="33"/>
                    </a:cubicBezTo>
                    <a:cubicBezTo>
                      <a:pt x="33" y="34"/>
                      <a:pt x="33" y="34"/>
                      <a:pt x="32" y="35"/>
                    </a:cubicBezTo>
                    <a:cubicBezTo>
                      <a:pt x="32" y="35"/>
                      <a:pt x="31" y="36"/>
                      <a:pt x="31" y="36"/>
                    </a:cubicBezTo>
                    <a:cubicBezTo>
                      <a:pt x="31" y="36"/>
                      <a:pt x="30" y="36"/>
                      <a:pt x="30" y="36"/>
                    </a:cubicBezTo>
                    <a:cubicBezTo>
                      <a:pt x="25" y="39"/>
                      <a:pt x="18" y="38"/>
                      <a:pt x="14" y="35"/>
                    </a:cubicBezTo>
                    <a:cubicBezTo>
                      <a:pt x="10" y="32"/>
                      <a:pt x="8" y="28"/>
                      <a:pt x="8" y="23"/>
                    </a:cubicBezTo>
                    <a:cubicBezTo>
                      <a:pt x="8" y="15"/>
                      <a:pt x="15" y="8"/>
                      <a:pt x="23" y="8"/>
                    </a:cubicBezTo>
                    <a:close/>
                    <a:moveTo>
                      <a:pt x="32" y="165"/>
                    </a:moveTo>
                    <a:cubicBezTo>
                      <a:pt x="32" y="170"/>
                      <a:pt x="28" y="174"/>
                      <a:pt x="23" y="174"/>
                    </a:cubicBezTo>
                    <a:cubicBezTo>
                      <a:pt x="18" y="174"/>
                      <a:pt x="14" y="170"/>
                      <a:pt x="14" y="165"/>
                    </a:cubicBezTo>
                    <a:cubicBezTo>
                      <a:pt x="14" y="44"/>
                      <a:pt x="14" y="44"/>
                      <a:pt x="14" y="44"/>
                    </a:cubicBezTo>
                    <a:cubicBezTo>
                      <a:pt x="14" y="44"/>
                      <a:pt x="15" y="45"/>
                      <a:pt x="15" y="45"/>
                    </a:cubicBezTo>
                    <a:cubicBezTo>
                      <a:pt x="15" y="45"/>
                      <a:pt x="16" y="45"/>
                      <a:pt x="16" y="45"/>
                    </a:cubicBezTo>
                    <a:cubicBezTo>
                      <a:pt x="16" y="45"/>
                      <a:pt x="16" y="45"/>
                      <a:pt x="16" y="45"/>
                    </a:cubicBezTo>
                    <a:cubicBezTo>
                      <a:pt x="16" y="45"/>
                      <a:pt x="16" y="45"/>
                      <a:pt x="16" y="45"/>
                    </a:cubicBezTo>
                    <a:cubicBezTo>
                      <a:pt x="16" y="45"/>
                      <a:pt x="17" y="45"/>
                      <a:pt x="17" y="45"/>
                    </a:cubicBezTo>
                    <a:cubicBezTo>
                      <a:pt x="17" y="45"/>
                      <a:pt x="18" y="46"/>
                      <a:pt x="19" y="46"/>
                    </a:cubicBezTo>
                    <a:cubicBezTo>
                      <a:pt x="19" y="46"/>
                      <a:pt x="19" y="46"/>
                      <a:pt x="19" y="46"/>
                    </a:cubicBezTo>
                    <a:cubicBezTo>
                      <a:pt x="20" y="46"/>
                      <a:pt x="20" y="46"/>
                      <a:pt x="20" y="46"/>
                    </a:cubicBezTo>
                    <a:cubicBezTo>
                      <a:pt x="20" y="46"/>
                      <a:pt x="20" y="46"/>
                      <a:pt x="20" y="46"/>
                    </a:cubicBezTo>
                    <a:cubicBezTo>
                      <a:pt x="20" y="46"/>
                      <a:pt x="20" y="46"/>
                      <a:pt x="20" y="46"/>
                    </a:cubicBezTo>
                    <a:cubicBezTo>
                      <a:pt x="20" y="46"/>
                      <a:pt x="20" y="46"/>
                      <a:pt x="20" y="46"/>
                    </a:cubicBezTo>
                    <a:cubicBezTo>
                      <a:pt x="21" y="46"/>
                      <a:pt x="22" y="46"/>
                      <a:pt x="23" y="46"/>
                    </a:cubicBezTo>
                    <a:cubicBezTo>
                      <a:pt x="23" y="46"/>
                      <a:pt x="23" y="46"/>
                      <a:pt x="23" y="46"/>
                    </a:cubicBezTo>
                    <a:cubicBezTo>
                      <a:pt x="23" y="46"/>
                      <a:pt x="23" y="46"/>
                      <a:pt x="23" y="46"/>
                    </a:cubicBezTo>
                    <a:cubicBezTo>
                      <a:pt x="24" y="46"/>
                      <a:pt x="24" y="46"/>
                      <a:pt x="25" y="46"/>
                    </a:cubicBezTo>
                    <a:cubicBezTo>
                      <a:pt x="25" y="46"/>
                      <a:pt x="26" y="46"/>
                      <a:pt x="26" y="46"/>
                    </a:cubicBezTo>
                    <a:cubicBezTo>
                      <a:pt x="26" y="46"/>
                      <a:pt x="26" y="46"/>
                      <a:pt x="27" y="46"/>
                    </a:cubicBezTo>
                    <a:cubicBezTo>
                      <a:pt x="27" y="46"/>
                      <a:pt x="27" y="46"/>
                      <a:pt x="27" y="46"/>
                    </a:cubicBezTo>
                    <a:cubicBezTo>
                      <a:pt x="27" y="46"/>
                      <a:pt x="27" y="46"/>
                      <a:pt x="27" y="46"/>
                    </a:cubicBezTo>
                    <a:cubicBezTo>
                      <a:pt x="27" y="46"/>
                      <a:pt x="27" y="46"/>
                      <a:pt x="27" y="46"/>
                    </a:cubicBezTo>
                    <a:cubicBezTo>
                      <a:pt x="28" y="46"/>
                      <a:pt x="29" y="45"/>
                      <a:pt x="29"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1" y="45"/>
                      <a:pt x="31" y="45"/>
                    </a:cubicBezTo>
                    <a:cubicBezTo>
                      <a:pt x="31" y="45"/>
                      <a:pt x="31" y="45"/>
                      <a:pt x="31" y="45"/>
                    </a:cubicBezTo>
                    <a:cubicBezTo>
                      <a:pt x="31" y="45"/>
                      <a:pt x="31" y="45"/>
                      <a:pt x="31" y="45"/>
                    </a:cubicBezTo>
                    <a:cubicBezTo>
                      <a:pt x="31" y="45"/>
                      <a:pt x="31" y="44"/>
                      <a:pt x="32" y="44"/>
                    </a:cubicBezTo>
                    <a:cubicBezTo>
                      <a:pt x="32" y="113"/>
                      <a:pt x="32" y="113"/>
                      <a:pt x="32" y="113"/>
                    </a:cubicBezTo>
                    <a:lnTo>
                      <a:pt x="32" y="165"/>
                    </a:lnTo>
                    <a:close/>
                    <a:moveTo>
                      <a:pt x="40" y="41"/>
                    </a:moveTo>
                    <a:cubicBezTo>
                      <a:pt x="40" y="41"/>
                      <a:pt x="40" y="40"/>
                      <a:pt x="39" y="39"/>
                    </a:cubicBezTo>
                    <a:cubicBezTo>
                      <a:pt x="40" y="39"/>
                      <a:pt x="40" y="39"/>
                      <a:pt x="40" y="38"/>
                    </a:cubicBezTo>
                    <a:cubicBezTo>
                      <a:pt x="40" y="38"/>
                      <a:pt x="41" y="38"/>
                      <a:pt x="41" y="38"/>
                    </a:cubicBezTo>
                    <a:cubicBezTo>
                      <a:pt x="42" y="37"/>
                      <a:pt x="42" y="35"/>
                      <a:pt x="43" y="34"/>
                    </a:cubicBezTo>
                    <a:cubicBezTo>
                      <a:pt x="43" y="34"/>
                      <a:pt x="43" y="34"/>
                      <a:pt x="43" y="33"/>
                    </a:cubicBezTo>
                    <a:cubicBezTo>
                      <a:pt x="44" y="33"/>
                      <a:pt x="44" y="33"/>
                      <a:pt x="44" y="32"/>
                    </a:cubicBezTo>
                    <a:cubicBezTo>
                      <a:pt x="110" y="32"/>
                      <a:pt x="110" y="32"/>
                      <a:pt x="110" y="32"/>
                    </a:cubicBezTo>
                    <a:cubicBezTo>
                      <a:pt x="111" y="32"/>
                      <a:pt x="111" y="33"/>
                      <a:pt x="111" y="33"/>
                    </a:cubicBezTo>
                    <a:cubicBezTo>
                      <a:pt x="111" y="58"/>
                      <a:pt x="111" y="58"/>
                      <a:pt x="111" y="58"/>
                    </a:cubicBezTo>
                    <a:cubicBezTo>
                      <a:pt x="111" y="109"/>
                      <a:pt x="111" y="109"/>
                      <a:pt x="111" y="109"/>
                    </a:cubicBezTo>
                    <a:cubicBezTo>
                      <a:pt x="111" y="109"/>
                      <a:pt x="111" y="109"/>
                      <a:pt x="110" y="109"/>
                    </a:cubicBezTo>
                    <a:cubicBezTo>
                      <a:pt x="85" y="109"/>
                      <a:pt x="85" y="109"/>
                      <a:pt x="85" y="109"/>
                    </a:cubicBezTo>
                    <a:cubicBezTo>
                      <a:pt x="40" y="109"/>
                      <a:pt x="40" y="109"/>
                      <a:pt x="40" y="109"/>
                    </a:cubicBezTo>
                    <a:lnTo>
                      <a:pt x="40" y="41"/>
                    </a:lnTo>
                    <a:close/>
                    <a:moveTo>
                      <a:pt x="103" y="117"/>
                    </a:moveTo>
                    <a:cubicBezTo>
                      <a:pt x="89" y="133"/>
                      <a:pt x="89" y="133"/>
                      <a:pt x="89" y="133"/>
                    </a:cubicBezTo>
                    <a:cubicBezTo>
                      <a:pt x="89" y="117"/>
                      <a:pt x="89" y="117"/>
                      <a:pt x="89" y="117"/>
                    </a:cubicBezTo>
                    <a:lnTo>
                      <a:pt x="103" y="117"/>
                    </a:lnTo>
                    <a:close/>
                    <a:moveTo>
                      <a:pt x="94" y="139"/>
                    </a:moveTo>
                    <a:cubicBezTo>
                      <a:pt x="115" y="116"/>
                      <a:pt x="115" y="116"/>
                      <a:pt x="115" y="116"/>
                    </a:cubicBezTo>
                    <a:cubicBezTo>
                      <a:pt x="115" y="116"/>
                      <a:pt x="116" y="116"/>
                      <a:pt x="116" y="115"/>
                    </a:cubicBezTo>
                    <a:cubicBezTo>
                      <a:pt x="118" y="114"/>
                      <a:pt x="119" y="111"/>
                      <a:pt x="119" y="109"/>
                    </a:cubicBezTo>
                    <a:cubicBezTo>
                      <a:pt x="119" y="62"/>
                      <a:pt x="119" y="62"/>
                      <a:pt x="119" y="62"/>
                    </a:cubicBezTo>
                    <a:cubicBezTo>
                      <a:pt x="154" y="62"/>
                      <a:pt x="154" y="62"/>
                      <a:pt x="154" y="62"/>
                    </a:cubicBezTo>
                    <a:cubicBezTo>
                      <a:pt x="139" y="99"/>
                      <a:pt x="139" y="99"/>
                      <a:pt x="139" y="99"/>
                    </a:cubicBezTo>
                    <a:cubicBezTo>
                      <a:pt x="139" y="100"/>
                      <a:pt x="139" y="101"/>
                      <a:pt x="139" y="102"/>
                    </a:cubicBezTo>
                    <a:cubicBezTo>
                      <a:pt x="155" y="139"/>
                      <a:pt x="155" y="139"/>
                      <a:pt x="155" y="139"/>
                    </a:cubicBezTo>
                    <a:lnTo>
                      <a:pt x="94" y="13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2" name="Freeform 333">
                <a:extLst>
                  <a:ext uri="{FF2B5EF4-FFF2-40B4-BE49-F238E27FC236}">
                    <a16:creationId xmlns:a16="http://schemas.microsoft.com/office/drawing/2014/main" id="{9F2FD5E5-2D70-48EF-85A8-B3322765345D}"/>
                  </a:ext>
                </a:extLst>
              </p:cNvPr>
              <p:cNvSpPr>
                <a:spLocks noEditPoints="1"/>
              </p:cNvSpPr>
              <p:nvPr userDrawn="1"/>
            </p:nvSpPr>
            <p:spPr bwMode="auto">
              <a:xfrm>
                <a:off x="2372" y="1731"/>
                <a:ext cx="71" cy="96"/>
              </a:xfrm>
              <a:custGeom>
                <a:avLst/>
                <a:gdLst>
                  <a:gd name="T0" fmla="*/ 61 w 66"/>
                  <a:gd name="T1" fmla="*/ 0 h 90"/>
                  <a:gd name="T2" fmla="*/ 5 w 66"/>
                  <a:gd name="T3" fmla="*/ 0 h 90"/>
                  <a:gd name="T4" fmla="*/ 0 w 66"/>
                  <a:gd name="T5" fmla="*/ 5 h 90"/>
                  <a:gd name="T6" fmla="*/ 0 w 66"/>
                  <a:gd name="T7" fmla="*/ 84 h 90"/>
                  <a:gd name="T8" fmla="*/ 5 w 66"/>
                  <a:gd name="T9" fmla="*/ 90 h 90"/>
                  <a:gd name="T10" fmla="*/ 61 w 66"/>
                  <a:gd name="T11" fmla="*/ 90 h 90"/>
                  <a:gd name="T12" fmla="*/ 66 w 66"/>
                  <a:gd name="T13" fmla="*/ 84 h 90"/>
                  <a:gd name="T14" fmla="*/ 66 w 66"/>
                  <a:gd name="T15" fmla="*/ 5 h 90"/>
                  <a:gd name="T16" fmla="*/ 61 w 66"/>
                  <a:gd name="T17" fmla="*/ 0 h 90"/>
                  <a:gd name="T18" fmla="*/ 62 w 66"/>
                  <a:gd name="T19" fmla="*/ 84 h 90"/>
                  <a:gd name="T20" fmla="*/ 61 w 66"/>
                  <a:gd name="T21" fmla="*/ 86 h 90"/>
                  <a:gd name="T22" fmla="*/ 5 w 66"/>
                  <a:gd name="T23" fmla="*/ 86 h 90"/>
                  <a:gd name="T24" fmla="*/ 4 w 66"/>
                  <a:gd name="T25" fmla="*/ 84 h 90"/>
                  <a:gd name="T26" fmla="*/ 4 w 66"/>
                  <a:gd name="T27" fmla="*/ 5 h 90"/>
                  <a:gd name="T28" fmla="*/ 5 w 66"/>
                  <a:gd name="T29" fmla="*/ 4 h 90"/>
                  <a:gd name="T30" fmla="*/ 61 w 66"/>
                  <a:gd name="T31" fmla="*/ 4 h 90"/>
                  <a:gd name="T32" fmla="*/ 62 w 66"/>
                  <a:gd name="T33" fmla="*/ 5 h 90"/>
                  <a:gd name="T34" fmla="*/ 62 w 66"/>
                  <a:gd name="T35" fmla="*/ 8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90">
                    <a:moveTo>
                      <a:pt x="61" y="0"/>
                    </a:moveTo>
                    <a:cubicBezTo>
                      <a:pt x="5" y="0"/>
                      <a:pt x="5" y="0"/>
                      <a:pt x="5" y="0"/>
                    </a:cubicBezTo>
                    <a:cubicBezTo>
                      <a:pt x="2" y="0"/>
                      <a:pt x="0" y="2"/>
                      <a:pt x="0" y="5"/>
                    </a:cubicBezTo>
                    <a:cubicBezTo>
                      <a:pt x="0" y="84"/>
                      <a:pt x="0" y="84"/>
                      <a:pt x="0" y="84"/>
                    </a:cubicBezTo>
                    <a:cubicBezTo>
                      <a:pt x="0" y="87"/>
                      <a:pt x="2" y="90"/>
                      <a:pt x="5" y="90"/>
                    </a:cubicBezTo>
                    <a:cubicBezTo>
                      <a:pt x="61" y="90"/>
                      <a:pt x="61" y="90"/>
                      <a:pt x="61" y="90"/>
                    </a:cubicBezTo>
                    <a:cubicBezTo>
                      <a:pt x="64" y="90"/>
                      <a:pt x="66" y="87"/>
                      <a:pt x="66" y="84"/>
                    </a:cubicBezTo>
                    <a:cubicBezTo>
                      <a:pt x="66" y="5"/>
                      <a:pt x="66" y="5"/>
                      <a:pt x="66" y="5"/>
                    </a:cubicBezTo>
                    <a:cubicBezTo>
                      <a:pt x="66" y="2"/>
                      <a:pt x="64" y="0"/>
                      <a:pt x="61" y="0"/>
                    </a:cubicBezTo>
                    <a:close/>
                    <a:moveTo>
                      <a:pt x="62" y="84"/>
                    </a:moveTo>
                    <a:cubicBezTo>
                      <a:pt x="62" y="85"/>
                      <a:pt x="62" y="86"/>
                      <a:pt x="61" y="86"/>
                    </a:cubicBezTo>
                    <a:cubicBezTo>
                      <a:pt x="5" y="86"/>
                      <a:pt x="5" y="86"/>
                      <a:pt x="5" y="86"/>
                    </a:cubicBezTo>
                    <a:cubicBezTo>
                      <a:pt x="4" y="86"/>
                      <a:pt x="4" y="85"/>
                      <a:pt x="4" y="84"/>
                    </a:cubicBezTo>
                    <a:cubicBezTo>
                      <a:pt x="4" y="5"/>
                      <a:pt x="4" y="5"/>
                      <a:pt x="4" y="5"/>
                    </a:cubicBezTo>
                    <a:cubicBezTo>
                      <a:pt x="4" y="4"/>
                      <a:pt x="4" y="4"/>
                      <a:pt x="5" y="4"/>
                    </a:cubicBezTo>
                    <a:cubicBezTo>
                      <a:pt x="61" y="4"/>
                      <a:pt x="61" y="4"/>
                      <a:pt x="61" y="4"/>
                    </a:cubicBezTo>
                    <a:cubicBezTo>
                      <a:pt x="62" y="4"/>
                      <a:pt x="62" y="4"/>
                      <a:pt x="62" y="5"/>
                    </a:cubicBezTo>
                    <a:lnTo>
                      <a:pt x="62" y="8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3" name="Freeform 334">
                <a:extLst>
                  <a:ext uri="{FF2B5EF4-FFF2-40B4-BE49-F238E27FC236}">
                    <a16:creationId xmlns:a16="http://schemas.microsoft.com/office/drawing/2014/main" id="{3879B474-8172-44CF-8B12-21ABED7D597A}"/>
                  </a:ext>
                </a:extLst>
              </p:cNvPr>
              <p:cNvSpPr>
                <a:spLocks/>
              </p:cNvSpPr>
              <p:nvPr userDrawn="1"/>
            </p:nvSpPr>
            <p:spPr bwMode="auto">
              <a:xfrm>
                <a:off x="2399" y="1796"/>
                <a:ext cx="30" cy="4"/>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4" name="Freeform 335">
                <a:extLst>
                  <a:ext uri="{FF2B5EF4-FFF2-40B4-BE49-F238E27FC236}">
                    <a16:creationId xmlns:a16="http://schemas.microsoft.com/office/drawing/2014/main" id="{47293AC0-85E2-4A0D-97BB-35626F1E2950}"/>
                  </a:ext>
                </a:extLst>
              </p:cNvPr>
              <p:cNvSpPr>
                <a:spLocks/>
              </p:cNvSpPr>
              <p:nvPr userDrawn="1"/>
            </p:nvSpPr>
            <p:spPr bwMode="auto">
              <a:xfrm>
                <a:off x="2399" y="1809"/>
                <a:ext cx="30" cy="4"/>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5" name="Freeform 336">
                <a:extLst>
                  <a:ext uri="{FF2B5EF4-FFF2-40B4-BE49-F238E27FC236}">
                    <a16:creationId xmlns:a16="http://schemas.microsoft.com/office/drawing/2014/main" id="{18873894-F484-4D25-B8FB-515CAF097F33}"/>
                  </a:ext>
                </a:extLst>
              </p:cNvPr>
              <p:cNvSpPr>
                <a:spLocks/>
              </p:cNvSpPr>
              <p:nvPr userDrawn="1"/>
            </p:nvSpPr>
            <p:spPr bwMode="auto">
              <a:xfrm>
                <a:off x="2399" y="1783"/>
                <a:ext cx="30" cy="4"/>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6" name="Freeform 337">
                <a:extLst>
                  <a:ext uri="{FF2B5EF4-FFF2-40B4-BE49-F238E27FC236}">
                    <a16:creationId xmlns:a16="http://schemas.microsoft.com/office/drawing/2014/main" id="{418A89E8-8EB7-442E-82E4-F4BB61D986C1}"/>
                  </a:ext>
                </a:extLst>
              </p:cNvPr>
              <p:cNvSpPr>
                <a:spLocks/>
              </p:cNvSpPr>
              <p:nvPr userDrawn="1"/>
            </p:nvSpPr>
            <p:spPr bwMode="auto">
              <a:xfrm>
                <a:off x="2399" y="1770"/>
                <a:ext cx="30" cy="4"/>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7" name="Freeform 338">
                <a:extLst>
                  <a:ext uri="{FF2B5EF4-FFF2-40B4-BE49-F238E27FC236}">
                    <a16:creationId xmlns:a16="http://schemas.microsoft.com/office/drawing/2014/main" id="{FFE69F4B-19F9-46BC-AA32-36E0B713C929}"/>
                  </a:ext>
                </a:extLst>
              </p:cNvPr>
              <p:cNvSpPr>
                <a:spLocks/>
              </p:cNvSpPr>
              <p:nvPr userDrawn="1"/>
            </p:nvSpPr>
            <p:spPr bwMode="auto">
              <a:xfrm>
                <a:off x="2399" y="1757"/>
                <a:ext cx="30" cy="5"/>
              </a:xfrm>
              <a:custGeom>
                <a:avLst/>
                <a:gdLst>
                  <a:gd name="T0" fmla="*/ 2 w 28"/>
                  <a:gd name="T1" fmla="*/ 4 h 4"/>
                  <a:gd name="T2" fmla="*/ 26 w 28"/>
                  <a:gd name="T3" fmla="*/ 4 h 4"/>
                  <a:gd name="T4" fmla="*/ 28 w 28"/>
                  <a:gd name="T5" fmla="*/ 2 h 4"/>
                  <a:gd name="T6" fmla="*/ 26 w 28"/>
                  <a:gd name="T7" fmla="*/ 0 h 4"/>
                  <a:gd name="T8" fmla="*/ 2 w 28"/>
                  <a:gd name="T9" fmla="*/ 0 h 4"/>
                  <a:gd name="T10" fmla="*/ 0 w 28"/>
                  <a:gd name="T11" fmla="*/ 2 h 4"/>
                  <a:gd name="T12" fmla="*/ 2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 y="4"/>
                    </a:moveTo>
                    <a:cubicBezTo>
                      <a:pt x="26" y="4"/>
                      <a:pt x="26" y="4"/>
                      <a:pt x="26" y="4"/>
                    </a:cubicBezTo>
                    <a:cubicBezTo>
                      <a:pt x="27" y="4"/>
                      <a:pt x="28" y="3"/>
                      <a:pt x="28" y="2"/>
                    </a:cubicBezTo>
                    <a:cubicBezTo>
                      <a:pt x="28" y="1"/>
                      <a:pt x="27" y="0"/>
                      <a:pt x="26" y="0"/>
                    </a:cubicBezTo>
                    <a:cubicBezTo>
                      <a:pt x="2" y="0"/>
                      <a:pt x="2" y="0"/>
                      <a:pt x="2" y="0"/>
                    </a:cubicBezTo>
                    <a:cubicBezTo>
                      <a:pt x="1" y="0"/>
                      <a:pt x="0" y="1"/>
                      <a:pt x="0" y="2"/>
                    </a:cubicBezTo>
                    <a:cubicBezTo>
                      <a:pt x="0" y="3"/>
                      <a:pt x="1" y="4"/>
                      <a:pt x="2"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8" name="Freeform 339">
                <a:extLst>
                  <a:ext uri="{FF2B5EF4-FFF2-40B4-BE49-F238E27FC236}">
                    <a16:creationId xmlns:a16="http://schemas.microsoft.com/office/drawing/2014/main" id="{831651D5-AFC1-4C4C-BCB6-55ADB0FBA61D}"/>
                  </a:ext>
                </a:extLst>
              </p:cNvPr>
              <p:cNvSpPr>
                <a:spLocks/>
              </p:cNvSpPr>
              <p:nvPr userDrawn="1"/>
            </p:nvSpPr>
            <p:spPr bwMode="auto">
              <a:xfrm>
                <a:off x="2399" y="1744"/>
                <a:ext cx="30" cy="5"/>
              </a:xfrm>
              <a:custGeom>
                <a:avLst/>
                <a:gdLst>
                  <a:gd name="T0" fmla="*/ 2 w 28"/>
                  <a:gd name="T1" fmla="*/ 4 h 4"/>
                  <a:gd name="T2" fmla="*/ 26 w 28"/>
                  <a:gd name="T3" fmla="*/ 4 h 4"/>
                  <a:gd name="T4" fmla="*/ 28 w 28"/>
                  <a:gd name="T5" fmla="*/ 2 h 4"/>
                  <a:gd name="T6" fmla="*/ 26 w 28"/>
                  <a:gd name="T7" fmla="*/ 0 h 4"/>
                  <a:gd name="T8" fmla="*/ 2 w 28"/>
                  <a:gd name="T9" fmla="*/ 0 h 4"/>
                  <a:gd name="T10" fmla="*/ 0 w 28"/>
                  <a:gd name="T11" fmla="*/ 2 h 4"/>
                  <a:gd name="T12" fmla="*/ 2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 y="4"/>
                    </a:moveTo>
                    <a:cubicBezTo>
                      <a:pt x="26" y="4"/>
                      <a:pt x="26" y="4"/>
                      <a:pt x="26" y="4"/>
                    </a:cubicBezTo>
                    <a:cubicBezTo>
                      <a:pt x="27" y="4"/>
                      <a:pt x="28" y="3"/>
                      <a:pt x="28" y="2"/>
                    </a:cubicBezTo>
                    <a:cubicBezTo>
                      <a:pt x="28" y="1"/>
                      <a:pt x="27" y="0"/>
                      <a:pt x="26" y="0"/>
                    </a:cubicBezTo>
                    <a:cubicBezTo>
                      <a:pt x="2" y="0"/>
                      <a:pt x="2" y="0"/>
                      <a:pt x="2" y="0"/>
                    </a:cubicBezTo>
                    <a:cubicBezTo>
                      <a:pt x="1" y="0"/>
                      <a:pt x="0" y="1"/>
                      <a:pt x="0" y="2"/>
                    </a:cubicBezTo>
                    <a:cubicBezTo>
                      <a:pt x="0" y="3"/>
                      <a:pt x="1" y="4"/>
                      <a:pt x="2"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9" name="Freeform 340">
                <a:extLst>
                  <a:ext uri="{FF2B5EF4-FFF2-40B4-BE49-F238E27FC236}">
                    <a16:creationId xmlns:a16="http://schemas.microsoft.com/office/drawing/2014/main" id="{9F754904-8CD9-4A6D-9EDE-3E24673DD30E}"/>
                  </a:ext>
                </a:extLst>
              </p:cNvPr>
              <p:cNvSpPr>
                <a:spLocks/>
              </p:cNvSpPr>
              <p:nvPr userDrawn="1"/>
            </p:nvSpPr>
            <p:spPr bwMode="auto">
              <a:xfrm>
                <a:off x="2382" y="1741"/>
                <a:ext cx="13" cy="10"/>
              </a:xfrm>
              <a:custGeom>
                <a:avLst/>
                <a:gdLst>
                  <a:gd name="T0" fmla="*/ 8 w 12"/>
                  <a:gd name="T1" fmla="*/ 1 h 9"/>
                  <a:gd name="T2" fmla="*/ 4 w 12"/>
                  <a:gd name="T3" fmla="*/ 4 h 9"/>
                  <a:gd name="T4" fmla="*/ 4 w 12"/>
                  <a:gd name="T5" fmla="*/ 4 h 9"/>
                  <a:gd name="T6" fmla="*/ 1 w 12"/>
                  <a:gd name="T7" fmla="*/ 4 h 9"/>
                  <a:gd name="T8" fmla="*/ 1 w 12"/>
                  <a:gd name="T9" fmla="*/ 6 h 9"/>
                  <a:gd name="T10" fmla="*/ 3 w 12"/>
                  <a:gd name="T11" fmla="*/ 9 h 9"/>
                  <a:gd name="T12" fmla="*/ 4 w 12"/>
                  <a:gd name="T13" fmla="*/ 9 h 9"/>
                  <a:gd name="T14" fmla="*/ 6 w 12"/>
                  <a:gd name="T15" fmla="*/ 9 h 9"/>
                  <a:gd name="T16" fmla="*/ 11 w 12"/>
                  <a:gd name="T17" fmla="*/ 4 h 9"/>
                  <a:gd name="T18" fmla="*/ 11 w 12"/>
                  <a:gd name="T19" fmla="*/ 1 h 9"/>
                  <a:gd name="T20" fmla="*/ 8 w 12"/>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8" y="1"/>
                    </a:moveTo>
                    <a:cubicBezTo>
                      <a:pt x="4" y="4"/>
                      <a:pt x="4" y="4"/>
                      <a:pt x="4" y="4"/>
                    </a:cubicBezTo>
                    <a:cubicBezTo>
                      <a:pt x="4" y="4"/>
                      <a:pt x="4" y="4"/>
                      <a:pt x="4" y="4"/>
                    </a:cubicBezTo>
                    <a:cubicBezTo>
                      <a:pt x="3" y="3"/>
                      <a:pt x="2" y="3"/>
                      <a:pt x="1" y="4"/>
                    </a:cubicBezTo>
                    <a:cubicBezTo>
                      <a:pt x="0" y="4"/>
                      <a:pt x="0" y="6"/>
                      <a:pt x="1" y="6"/>
                    </a:cubicBezTo>
                    <a:cubicBezTo>
                      <a:pt x="3" y="9"/>
                      <a:pt x="3" y="9"/>
                      <a:pt x="3" y="9"/>
                    </a:cubicBezTo>
                    <a:cubicBezTo>
                      <a:pt x="3" y="9"/>
                      <a:pt x="4" y="9"/>
                      <a:pt x="4" y="9"/>
                    </a:cubicBezTo>
                    <a:cubicBezTo>
                      <a:pt x="5" y="9"/>
                      <a:pt x="6" y="9"/>
                      <a:pt x="6" y="9"/>
                    </a:cubicBezTo>
                    <a:cubicBezTo>
                      <a:pt x="11" y="4"/>
                      <a:pt x="11" y="4"/>
                      <a:pt x="11" y="4"/>
                    </a:cubicBezTo>
                    <a:cubicBezTo>
                      <a:pt x="12" y="3"/>
                      <a:pt x="12" y="1"/>
                      <a:pt x="11" y="1"/>
                    </a:cubicBezTo>
                    <a:cubicBezTo>
                      <a:pt x="10" y="0"/>
                      <a:pt x="9" y="0"/>
                      <a:pt x="8"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0" name="Freeform 341">
                <a:extLst>
                  <a:ext uri="{FF2B5EF4-FFF2-40B4-BE49-F238E27FC236}">
                    <a16:creationId xmlns:a16="http://schemas.microsoft.com/office/drawing/2014/main" id="{20E4C44B-F5EC-47CF-AB7B-E55210B66B79}"/>
                  </a:ext>
                </a:extLst>
              </p:cNvPr>
              <p:cNvSpPr>
                <a:spLocks/>
              </p:cNvSpPr>
              <p:nvPr userDrawn="1"/>
            </p:nvSpPr>
            <p:spPr bwMode="auto">
              <a:xfrm>
                <a:off x="2382" y="1754"/>
                <a:ext cx="13" cy="11"/>
              </a:xfrm>
              <a:custGeom>
                <a:avLst/>
                <a:gdLst>
                  <a:gd name="T0" fmla="*/ 8 w 12"/>
                  <a:gd name="T1" fmla="*/ 1 h 10"/>
                  <a:gd name="T2" fmla="*/ 4 w 12"/>
                  <a:gd name="T3" fmla="*/ 5 h 10"/>
                  <a:gd name="T4" fmla="*/ 4 w 12"/>
                  <a:gd name="T5" fmla="*/ 4 h 10"/>
                  <a:gd name="T6" fmla="*/ 1 w 12"/>
                  <a:gd name="T7" fmla="*/ 4 h 10"/>
                  <a:gd name="T8" fmla="*/ 1 w 12"/>
                  <a:gd name="T9" fmla="*/ 7 h 10"/>
                  <a:gd name="T10" fmla="*/ 3 w 12"/>
                  <a:gd name="T11" fmla="*/ 9 h 10"/>
                  <a:gd name="T12" fmla="*/ 4 w 12"/>
                  <a:gd name="T13" fmla="*/ 10 h 10"/>
                  <a:gd name="T14" fmla="*/ 6 w 12"/>
                  <a:gd name="T15" fmla="*/ 9 h 10"/>
                  <a:gd name="T16" fmla="*/ 11 w 12"/>
                  <a:gd name="T17" fmla="*/ 4 h 10"/>
                  <a:gd name="T18" fmla="*/ 11 w 12"/>
                  <a:gd name="T19" fmla="*/ 1 h 10"/>
                  <a:gd name="T20" fmla="*/ 8 w 12"/>
                  <a:gd name="T21"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8" y="1"/>
                    </a:moveTo>
                    <a:cubicBezTo>
                      <a:pt x="4" y="5"/>
                      <a:pt x="4" y="5"/>
                      <a:pt x="4" y="5"/>
                    </a:cubicBezTo>
                    <a:cubicBezTo>
                      <a:pt x="4" y="4"/>
                      <a:pt x="4" y="4"/>
                      <a:pt x="4" y="4"/>
                    </a:cubicBezTo>
                    <a:cubicBezTo>
                      <a:pt x="3" y="3"/>
                      <a:pt x="2" y="3"/>
                      <a:pt x="1" y="4"/>
                    </a:cubicBezTo>
                    <a:cubicBezTo>
                      <a:pt x="0" y="5"/>
                      <a:pt x="0" y="6"/>
                      <a:pt x="1" y="7"/>
                    </a:cubicBezTo>
                    <a:cubicBezTo>
                      <a:pt x="3" y="9"/>
                      <a:pt x="3" y="9"/>
                      <a:pt x="3" y="9"/>
                    </a:cubicBezTo>
                    <a:cubicBezTo>
                      <a:pt x="3" y="9"/>
                      <a:pt x="4" y="10"/>
                      <a:pt x="4" y="10"/>
                    </a:cubicBezTo>
                    <a:cubicBezTo>
                      <a:pt x="5" y="10"/>
                      <a:pt x="6" y="9"/>
                      <a:pt x="6" y="9"/>
                    </a:cubicBezTo>
                    <a:cubicBezTo>
                      <a:pt x="11" y="4"/>
                      <a:pt x="11" y="4"/>
                      <a:pt x="11" y="4"/>
                    </a:cubicBezTo>
                    <a:cubicBezTo>
                      <a:pt x="12" y="3"/>
                      <a:pt x="12" y="2"/>
                      <a:pt x="11" y="1"/>
                    </a:cubicBezTo>
                    <a:cubicBezTo>
                      <a:pt x="10" y="0"/>
                      <a:pt x="9" y="0"/>
                      <a:pt x="8"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1" name="Freeform 342">
                <a:extLst>
                  <a:ext uri="{FF2B5EF4-FFF2-40B4-BE49-F238E27FC236}">
                    <a16:creationId xmlns:a16="http://schemas.microsoft.com/office/drawing/2014/main" id="{03DFC127-134B-4979-9617-DF25B454746B}"/>
                  </a:ext>
                </a:extLst>
              </p:cNvPr>
              <p:cNvSpPr>
                <a:spLocks/>
              </p:cNvSpPr>
              <p:nvPr userDrawn="1"/>
            </p:nvSpPr>
            <p:spPr bwMode="auto">
              <a:xfrm>
                <a:off x="2382" y="1767"/>
                <a:ext cx="13" cy="10"/>
              </a:xfrm>
              <a:custGeom>
                <a:avLst/>
                <a:gdLst>
                  <a:gd name="T0" fmla="*/ 8 w 12"/>
                  <a:gd name="T1" fmla="*/ 1 h 9"/>
                  <a:gd name="T2" fmla="*/ 4 w 12"/>
                  <a:gd name="T3" fmla="*/ 5 h 9"/>
                  <a:gd name="T4" fmla="*/ 4 w 12"/>
                  <a:gd name="T5" fmla="*/ 4 h 9"/>
                  <a:gd name="T6" fmla="*/ 1 w 12"/>
                  <a:gd name="T7" fmla="*/ 4 h 9"/>
                  <a:gd name="T8" fmla="*/ 1 w 12"/>
                  <a:gd name="T9" fmla="*/ 7 h 9"/>
                  <a:gd name="T10" fmla="*/ 3 w 12"/>
                  <a:gd name="T11" fmla="*/ 9 h 9"/>
                  <a:gd name="T12" fmla="*/ 4 w 12"/>
                  <a:gd name="T13" fmla="*/ 9 h 9"/>
                  <a:gd name="T14" fmla="*/ 6 w 12"/>
                  <a:gd name="T15" fmla="*/ 9 h 9"/>
                  <a:gd name="T16" fmla="*/ 11 w 12"/>
                  <a:gd name="T17" fmla="*/ 4 h 9"/>
                  <a:gd name="T18" fmla="*/ 11 w 12"/>
                  <a:gd name="T19" fmla="*/ 1 h 9"/>
                  <a:gd name="T20" fmla="*/ 8 w 12"/>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8" y="1"/>
                    </a:moveTo>
                    <a:cubicBezTo>
                      <a:pt x="4" y="5"/>
                      <a:pt x="4" y="5"/>
                      <a:pt x="4" y="5"/>
                    </a:cubicBezTo>
                    <a:cubicBezTo>
                      <a:pt x="4" y="4"/>
                      <a:pt x="4" y="4"/>
                      <a:pt x="4" y="4"/>
                    </a:cubicBezTo>
                    <a:cubicBezTo>
                      <a:pt x="3" y="3"/>
                      <a:pt x="2" y="3"/>
                      <a:pt x="1" y="4"/>
                    </a:cubicBezTo>
                    <a:cubicBezTo>
                      <a:pt x="0" y="5"/>
                      <a:pt x="0" y="6"/>
                      <a:pt x="1" y="7"/>
                    </a:cubicBezTo>
                    <a:cubicBezTo>
                      <a:pt x="3" y="9"/>
                      <a:pt x="3" y="9"/>
                      <a:pt x="3" y="9"/>
                    </a:cubicBezTo>
                    <a:cubicBezTo>
                      <a:pt x="3" y="9"/>
                      <a:pt x="4" y="9"/>
                      <a:pt x="4" y="9"/>
                    </a:cubicBezTo>
                    <a:cubicBezTo>
                      <a:pt x="5" y="9"/>
                      <a:pt x="6" y="9"/>
                      <a:pt x="6" y="9"/>
                    </a:cubicBezTo>
                    <a:cubicBezTo>
                      <a:pt x="11" y="4"/>
                      <a:pt x="11" y="4"/>
                      <a:pt x="11" y="4"/>
                    </a:cubicBezTo>
                    <a:cubicBezTo>
                      <a:pt x="12" y="3"/>
                      <a:pt x="12" y="2"/>
                      <a:pt x="11" y="1"/>
                    </a:cubicBezTo>
                    <a:cubicBezTo>
                      <a:pt x="10" y="0"/>
                      <a:pt x="9" y="0"/>
                      <a:pt x="8"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2" name="Freeform 343">
                <a:extLst>
                  <a:ext uri="{FF2B5EF4-FFF2-40B4-BE49-F238E27FC236}">
                    <a16:creationId xmlns:a16="http://schemas.microsoft.com/office/drawing/2014/main" id="{B4B18307-4C75-413F-8D72-6E508A34BB5B}"/>
                  </a:ext>
                </a:extLst>
              </p:cNvPr>
              <p:cNvSpPr>
                <a:spLocks/>
              </p:cNvSpPr>
              <p:nvPr userDrawn="1"/>
            </p:nvSpPr>
            <p:spPr bwMode="auto">
              <a:xfrm>
                <a:off x="2382" y="1780"/>
                <a:ext cx="13" cy="9"/>
              </a:xfrm>
              <a:custGeom>
                <a:avLst/>
                <a:gdLst>
                  <a:gd name="T0" fmla="*/ 8 w 12"/>
                  <a:gd name="T1" fmla="*/ 1 h 9"/>
                  <a:gd name="T2" fmla="*/ 4 w 12"/>
                  <a:gd name="T3" fmla="*/ 5 h 9"/>
                  <a:gd name="T4" fmla="*/ 4 w 12"/>
                  <a:gd name="T5" fmla="*/ 4 h 9"/>
                  <a:gd name="T6" fmla="*/ 1 w 12"/>
                  <a:gd name="T7" fmla="*/ 4 h 9"/>
                  <a:gd name="T8" fmla="*/ 1 w 12"/>
                  <a:gd name="T9" fmla="*/ 7 h 9"/>
                  <a:gd name="T10" fmla="*/ 3 w 12"/>
                  <a:gd name="T11" fmla="*/ 9 h 9"/>
                  <a:gd name="T12" fmla="*/ 4 w 12"/>
                  <a:gd name="T13" fmla="*/ 9 h 9"/>
                  <a:gd name="T14" fmla="*/ 6 w 12"/>
                  <a:gd name="T15" fmla="*/ 9 h 9"/>
                  <a:gd name="T16" fmla="*/ 11 w 12"/>
                  <a:gd name="T17" fmla="*/ 4 h 9"/>
                  <a:gd name="T18" fmla="*/ 11 w 12"/>
                  <a:gd name="T19" fmla="*/ 1 h 9"/>
                  <a:gd name="T20" fmla="*/ 8 w 12"/>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8" y="1"/>
                    </a:moveTo>
                    <a:cubicBezTo>
                      <a:pt x="4" y="5"/>
                      <a:pt x="4" y="5"/>
                      <a:pt x="4" y="5"/>
                    </a:cubicBezTo>
                    <a:cubicBezTo>
                      <a:pt x="4" y="4"/>
                      <a:pt x="4" y="4"/>
                      <a:pt x="4" y="4"/>
                    </a:cubicBezTo>
                    <a:cubicBezTo>
                      <a:pt x="3" y="3"/>
                      <a:pt x="2" y="3"/>
                      <a:pt x="1" y="4"/>
                    </a:cubicBezTo>
                    <a:cubicBezTo>
                      <a:pt x="0" y="5"/>
                      <a:pt x="0" y="6"/>
                      <a:pt x="1" y="7"/>
                    </a:cubicBezTo>
                    <a:cubicBezTo>
                      <a:pt x="3" y="9"/>
                      <a:pt x="3" y="9"/>
                      <a:pt x="3" y="9"/>
                    </a:cubicBezTo>
                    <a:cubicBezTo>
                      <a:pt x="3" y="9"/>
                      <a:pt x="4" y="9"/>
                      <a:pt x="4" y="9"/>
                    </a:cubicBezTo>
                    <a:cubicBezTo>
                      <a:pt x="5" y="9"/>
                      <a:pt x="6" y="9"/>
                      <a:pt x="6" y="9"/>
                    </a:cubicBezTo>
                    <a:cubicBezTo>
                      <a:pt x="11" y="4"/>
                      <a:pt x="11" y="4"/>
                      <a:pt x="11" y="4"/>
                    </a:cubicBezTo>
                    <a:cubicBezTo>
                      <a:pt x="12" y="3"/>
                      <a:pt x="12" y="2"/>
                      <a:pt x="11" y="1"/>
                    </a:cubicBezTo>
                    <a:cubicBezTo>
                      <a:pt x="10" y="0"/>
                      <a:pt x="9" y="0"/>
                      <a:pt x="8"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3" name="Freeform 344">
                <a:extLst>
                  <a:ext uri="{FF2B5EF4-FFF2-40B4-BE49-F238E27FC236}">
                    <a16:creationId xmlns:a16="http://schemas.microsoft.com/office/drawing/2014/main" id="{27D4B588-00D2-4363-8C9E-986B8BC0B1B6}"/>
                  </a:ext>
                </a:extLst>
              </p:cNvPr>
              <p:cNvSpPr>
                <a:spLocks/>
              </p:cNvSpPr>
              <p:nvPr userDrawn="1"/>
            </p:nvSpPr>
            <p:spPr bwMode="auto">
              <a:xfrm>
                <a:off x="2382" y="1793"/>
                <a:ext cx="13" cy="9"/>
              </a:xfrm>
              <a:custGeom>
                <a:avLst/>
                <a:gdLst>
                  <a:gd name="T0" fmla="*/ 8 w 12"/>
                  <a:gd name="T1" fmla="*/ 1 h 9"/>
                  <a:gd name="T2" fmla="*/ 4 w 12"/>
                  <a:gd name="T3" fmla="*/ 4 h 9"/>
                  <a:gd name="T4" fmla="*/ 4 w 12"/>
                  <a:gd name="T5" fmla="*/ 4 h 9"/>
                  <a:gd name="T6" fmla="*/ 1 w 12"/>
                  <a:gd name="T7" fmla="*/ 4 h 9"/>
                  <a:gd name="T8" fmla="*/ 1 w 12"/>
                  <a:gd name="T9" fmla="*/ 7 h 9"/>
                  <a:gd name="T10" fmla="*/ 3 w 12"/>
                  <a:gd name="T11" fmla="*/ 9 h 9"/>
                  <a:gd name="T12" fmla="*/ 4 w 12"/>
                  <a:gd name="T13" fmla="*/ 9 h 9"/>
                  <a:gd name="T14" fmla="*/ 6 w 12"/>
                  <a:gd name="T15" fmla="*/ 9 h 9"/>
                  <a:gd name="T16" fmla="*/ 11 w 12"/>
                  <a:gd name="T17" fmla="*/ 4 h 9"/>
                  <a:gd name="T18" fmla="*/ 11 w 12"/>
                  <a:gd name="T19" fmla="*/ 1 h 9"/>
                  <a:gd name="T20" fmla="*/ 8 w 12"/>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8" y="1"/>
                    </a:moveTo>
                    <a:cubicBezTo>
                      <a:pt x="4" y="4"/>
                      <a:pt x="4" y="4"/>
                      <a:pt x="4" y="4"/>
                    </a:cubicBezTo>
                    <a:cubicBezTo>
                      <a:pt x="4" y="4"/>
                      <a:pt x="4" y="4"/>
                      <a:pt x="4" y="4"/>
                    </a:cubicBezTo>
                    <a:cubicBezTo>
                      <a:pt x="3" y="3"/>
                      <a:pt x="2" y="3"/>
                      <a:pt x="1" y="4"/>
                    </a:cubicBezTo>
                    <a:cubicBezTo>
                      <a:pt x="0" y="5"/>
                      <a:pt x="0" y="6"/>
                      <a:pt x="1" y="7"/>
                    </a:cubicBezTo>
                    <a:cubicBezTo>
                      <a:pt x="3" y="9"/>
                      <a:pt x="3" y="9"/>
                      <a:pt x="3" y="9"/>
                    </a:cubicBezTo>
                    <a:cubicBezTo>
                      <a:pt x="3" y="9"/>
                      <a:pt x="4" y="9"/>
                      <a:pt x="4" y="9"/>
                    </a:cubicBezTo>
                    <a:cubicBezTo>
                      <a:pt x="5" y="9"/>
                      <a:pt x="6" y="9"/>
                      <a:pt x="6" y="9"/>
                    </a:cubicBezTo>
                    <a:cubicBezTo>
                      <a:pt x="11" y="4"/>
                      <a:pt x="11" y="4"/>
                      <a:pt x="11" y="4"/>
                    </a:cubicBezTo>
                    <a:cubicBezTo>
                      <a:pt x="12" y="3"/>
                      <a:pt x="12" y="2"/>
                      <a:pt x="11" y="1"/>
                    </a:cubicBezTo>
                    <a:cubicBezTo>
                      <a:pt x="10" y="0"/>
                      <a:pt x="9" y="0"/>
                      <a:pt x="8"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4" name="Freeform 345">
                <a:extLst>
                  <a:ext uri="{FF2B5EF4-FFF2-40B4-BE49-F238E27FC236}">
                    <a16:creationId xmlns:a16="http://schemas.microsoft.com/office/drawing/2014/main" id="{D2C066A4-2267-40ED-8AD2-C3EF590F543D}"/>
                  </a:ext>
                </a:extLst>
              </p:cNvPr>
              <p:cNvSpPr>
                <a:spLocks/>
              </p:cNvSpPr>
              <p:nvPr userDrawn="1"/>
            </p:nvSpPr>
            <p:spPr bwMode="auto">
              <a:xfrm>
                <a:off x="2382" y="1806"/>
                <a:ext cx="13" cy="9"/>
              </a:xfrm>
              <a:custGeom>
                <a:avLst/>
                <a:gdLst>
                  <a:gd name="T0" fmla="*/ 8 w 12"/>
                  <a:gd name="T1" fmla="*/ 1 h 9"/>
                  <a:gd name="T2" fmla="*/ 4 w 12"/>
                  <a:gd name="T3" fmla="*/ 5 h 9"/>
                  <a:gd name="T4" fmla="*/ 4 w 12"/>
                  <a:gd name="T5" fmla="*/ 4 h 9"/>
                  <a:gd name="T6" fmla="*/ 1 w 12"/>
                  <a:gd name="T7" fmla="*/ 4 h 9"/>
                  <a:gd name="T8" fmla="*/ 1 w 12"/>
                  <a:gd name="T9" fmla="*/ 7 h 9"/>
                  <a:gd name="T10" fmla="*/ 3 w 12"/>
                  <a:gd name="T11" fmla="*/ 9 h 9"/>
                  <a:gd name="T12" fmla="*/ 4 w 12"/>
                  <a:gd name="T13" fmla="*/ 9 h 9"/>
                  <a:gd name="T14" fmla="*/ 6 w 12"/>
                  <a:gd name="T15" fmla="*/ 9 h 9"/>
                  <a:gd name="T16" fmla="*/ 11 w 12"/>
                  <a:gd name="T17" fmla="*/ 4 h 9"/>
                  <a:gd name="T18" fmla="*/ 11 w 12"/>
                  <a:gd name="T19" fmla="*/ 1 h 9"/>
                  <a:gd name="T20" fmla="*/ 8 w 12"/>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8" y="1"/>
                    </a:moveTo>
                    <a:cubicBezTo>
                      <a:pt x="4" y="5"/>
                      <a:pt x="4" y="5"/>
                      <a:pt x="4" y="5"/>
                    </a:cubicBezTo>
                    <a:cubicBezTo>
                      <a:pt x="4" y="4"/>
                      <a:pt x="4" y="4"/>
                      <a:pt x="4" y="4"/>
                    </a:cubicBezTo>
                    <a:cubicBezTo>
                      <a:pt x="3" y="3"/>
                      <a:pt x="2" y="3"/>
                      <a:pt x="1" y="4"/>
                    </a:cubicBezTo>
                    <a:cubicBezTo>
                      <a:pt x="0" y="5"/>
                      <a:pt x="0" y="6"/>
                      <a:pt x="1" y="7"/>
                    </a:cubicBezTo>
                    <a:cubicBezTo>
                      <a:pt x="3" y="9"/>
                      <a:pt x="3" y="9"/>
                      <a:pt x="3" y="9"/>
                    </a:cubicBezTo>
                    <a:cubicBezTo>
                      <a:pt x="3" y="9"/>
                      <a:pt x="4" y="9"/>
                      <a:pt x="4" y="9"/>
                    </a:cubicBezTo>
                    <a:cubicBezTo>
                      <a:pt x="5" y="9"/>
                      <a:pt x="6" y="9"/>
                      <a:pt x="6" y="9"/>
                    </a:cubicBezTo>
                    <a:cubicBezTo>
                      <a:pt x="11" y="4"/>
                      <a:pt x="11" y="4"/>
                      <a:pt x="11" y="4"/>
                    </a:cubicBezTo>
                    <a:cubicBezTo>
                      <a:pt x="12" y="3"/>
                      <a:pt x="12" y="2"/>
                      <a:pt x="11" y="1"/>
                    </a:cubicBezTo>
                    <a:cubicBezTo>
                      <a:pt x="10" y="0"/>
                      <a:pt x="9" y="0"/>
                      <a:pt x="8"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5" name="Freeform 346">
                <a:extLst>
                  <a:ext uri="{FF2B5EF4-FFF2-40B4-BE49-F238E27FC236}">
                    <a16:creationId xmlns:a16="http://schemas.microsoft.com/office/drawing/2014/main" id="{3107F6B3-62EC-4920-9404-57C358A7A88E}"/>
                  </a:ext>
                </a:extLst>
              </p:cNvPr>
              <p:cNvSpPr>
                <a:spLocks noEditPoints="1"/>
              </p:cNvSpPr>
              <p:nvPr userDrawn="1"/>
            </p:nvSpPr>
            <p:spPr bwMode="auto">
              <a:xfrm>
                <a:off x="1974" y="1913"/>
                <a:ext cx="84" cy="102"/>
              </a:xfrm>
              <a:custGeom>
                <a:avLst/>
                <a:gdLst>
                  <a:gd name="T0" fmla="*/ 78 w 79"/>
                  <a:gd name="T1" fmla="*/ 76 h 96"/>
                  <a:gd name="T2" fmla="*/ 70 w 79"/>
                  <a:gd name="T3" fmla="*/ 42 h 96"/>
                  <a:gd name="T4" fmla="*/ 54 w 79"/>
                  <a:gd name="T5" fmla="*/ 10 h 96"/>
                  <a:gd name="T6" fmla="*/ 36 w 79"/>
                  <a:gd name="T7" fmla="*/ 0 h 96"/>
                  <a:gd name="T8" fmla="*/ 27 w 79"/>
                  <a:gd name="T9" fmla="*/ 14 h 96"/>
                  <a:gd name="T10" fmla="*/ 2 w 79"/>
                  <a:gd name="T11" fmla="*/ 76 h 96"/>
                  <a:gd name="T12" fmla="*/ 2 w 79"/>
                  <a:gd name="T13" fmla="*/ 82 h 96"/>
                  <a:gd name="T14" fmla="*/ 28 w 79"/>
                  <a:gd name="T15" fmla="*/ 85 h 96"/>
                  <a:gd name="T16" fmla="*/ 52 w 79"/>
                  <a:gd name="T17" fmla="*/ 85 h 96"/>
                  <a:gd name="T18" fmla="*/ 72 w 79"/>
                  <a:gd name="T19" fmla="*/ 85 h 96"/>
                  <a:gd name="T20" fmla="*/ 78 w 79"/>
                  <a:gd name="T21" fmla="*/ 76 h 96"/>
                  <a:gd name="T22" fmla="*/ 32 w 79"/>
                  <a:gd name="T23" fmla="*/ 9 h 96"/>
                  <a:gd name="T24" fmla="*/ 45 w 79"/>
                  <a:gd name="T25" fmla="*/ 5 h 96"/>
                  <a:gd name="T26" fmla="*/ 49 w 79"/>
                  <a:gd name="T27" fmla="*/ 13 h 96"/>
                  <a:gd name="T28" fmla="*/ 48 w 79"/>
                  <a:gd name="T29" fmla="*/ 13 h 96"/>
                  <a:gd name="T30" fmla="*/ 45 w 79"/>
                  <a:gd name="T31" fmla="*/ 12 h 96"/>
                  <a:gd name="T32" fmla="*/ 43 w 79"/>
                  <a:gd name="T33" fmla="*/ 12 h 96"/>
                  <a:gd name="T34" fmla="*/ 37 w 79"/>
                  <a:gd name="T35" fmla="*/ 12 h 96"/>
                  <a:gd name="T36" fmla="*/ 34 w 79"/>
                  <a:gd name="T37" fmla="*/ 12 h 96"/>
                  <a:gd name="T38" fmla="*/ 32 w 79"/>
                  <a:gd name="T39" fmla="*/ 13 h 96"/>
                  <a:gd name="T40" fmla="*/ 32 w 79"/>
                  <a:gd name="T41" fmla="*/ 85 h 96"/>
                  <a:gd name="T42" fmla="*/ 40 w 79"/>
                  <a:gd name="T43" fmla="*/ 91 h 96"/>
                  <a:gd name="T44" fmla="*/ 72 w 79"/>
                  <a:gd name="T45" fmla="*/ 81 h 96"/>
                  <a:gd name="T46" fmla="*/ 49 w 79"/>
                  <a:gd name="T47" fmla="*/ 81 h 96"/>
                  <a:gd name="T48" fmla="*/ 30 w 79"/>
                  <a:gd name="T49" fmla="*/ 80 h 96"/>
                  <a:gd name="T50" fmla="*/ 5 w 79"/>
                  <a:gd name="T51" fmla="*/ 80 h 96"/>
                  <a:gd name="T52" fmla="*/ 14 w 79"/>
                  <a:gd name="T53" fmla="*/ 42 h 96"/>
                  <a:gd name="T54" fmla="*/ 33 w 79"/>
                  <a:gd name="T55" fmla="*/ 17 h 96"/>
                  <a:gd name="T56" fmla="*/ 35 w 79"/>
                  <a:gd name="T57" fmla="*/ 17 h 96"/>
                  <a:gd name="T58" fmla="*/ 38 w 79"/>
                  <a:gd name="T59" fmla="*/ 16 h 96"/>
                  <a:gd name="T60" fmla="*/ 40 w 79"/>
                  <a:gd name="T61" fmla="*/ 16 h 96"/>
                  <a:gd name="T62" fmla="*/ 43 w 79"/>
                  <a:gd name="T63" fmla="*/ 16 h 96"/>
                  <a:gd name="T64" fmla="*/ 45 w 79"/>
                  <a:gd name="T65" fmla="*/ 17 h 96"/>
                  <a:gd name="T66" fmla="*/ 48 w 79"/>
                  <a:gd name="T67" fmla="*/ 18 h 96"/>
                  <a:gd name="T68" fmla="*/ 50 w 79"/>
                  <a:gd name="T69" fmla="*/ 19 h 96"/>
                  <a:gd name="T70" fmla="*/ 66 w 79"/>
                  <a:gd name="T71" fmla="*/ 42 h 96"/>
                  <a:gd name="T72" fmla="*/ 74 w 79"/>
                  <a:gd name="T73"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 h="96">
                    <a:moveTo>
                      <a:pt x="78" y="76"/>
                    </a:moveTo>
                    <a:cubicBezTo>
                      <a:pt x="78" y="76"/>
                      <a:pt x="78" y="76"/>
                      <a:pt x="78" y="76"/>
                    </a:cubicBezTo>
                    <a:cubicBezTo>
                      <a:pt x="70" y="62"/>
                      <a:pt x="70" y="42"/>
                      <a:pt x="70" y="42"/>
                    </a:cubicBezTo>
                    <a:cubicBezTo>
                      <a:pt x="70" y="42"/>
                      <a:pt x="70" y="42"/>
                      <a:pt x="70" y="42"/>
                    </a:cubicBezTo>
                    <a:cubicBezTo>
                      <a:pt x="70" y="30"/>
                      <a:pt x="63" y="20"/>
                      <a:pt x="54" y="15"/>
                    </a:cubicBezTo>
                    <a:cubicBezTo>
                      <a:pt x="54" y="10"/>
                      <a:pt x="54" y="10"/>
                      <a:pt x="54" y="10"/>
                    </a:cubicBezTo>
                    <a:cubicBezTo>
                      <a:pt x="54" y="5"/>
                      <a:pt x="50" y="1"/>
                      <a:pt x="45" y="1"/>
                    </a:cubicBezTo>
                    <a:cubicBezTo>
                      <a:pt x="36" y="0"/>
                      <a:pt x="36" y="0"/>
                      <a:pt x="36" y="0"/>
                    </a:cubicBezTo>
                    <a:cubicBezTo>
                      <a:pt x="31" y="0"/>
                      <a:pt x="27" y="4"/>
                      <a:pt x="27" y="9"/>
                    </a:cubicBezTo>
                    <a:cubicBezTo>
                      <a:pt x="27" y="14"/>
                      <a:pt x="27" y="14"/>
                      <a:pt x="27" y="14"/>
                    </a:cubicBezTo>
                    <a:cubicBezTo>
                      <a:pt x="17" y="19"/>
                      <a:pt x="10" y="30"/>
                      <a:pt x="10" y="42"/>
                    </a:cubicBezTo>
                    <a:cubicBezTo>
                      <a:pt x="10" y="42"/>
                      <a:pt x="9" y="62"/>
                      <a:pt x="2" y="76"/>
                    </a:cubicBezTo>
                    <a:cubicBezTo>
                      <a:pt x="2" y="76"/>
                      <a:pt x="2" y="76"/>
                      <a:pt x="2" y="76"/>
                    </a:cubicBezTo>
                    <a:cubicBezTo>
                      <a:pt x="1" y="78"/>
                      <a:pt x="0" y="80"/>
                      <a:pt x="2" y="82"/>
                    </a:cubicBezTo>
                    <a:cubicBezTo>
                      <a:pt x="3" y="84"/>
                      <a:pt x="4" y="85"/>
                      <a:pt x="7" y="85"/>
                    </a:cubicBezTo>
                    <a:cubicBezTo>
                      <a:pt x="28" y="85"/>
                      <a:pt x="28" y="85"/>
                      <a:pt x="28" y="85"/>
                    </a:cubicBezTo>
                    <a:cubicBezTo>
                      <a:pt x="28" y="91"/>
                      <a:pt x="33" y="96"/>
                      <a:pt x="40" y="96"/>
                    </a:cubicBezTo>
                    <a:cubicBezTo>
                      <a:pt x="46" y="96"/>
                      <a:pt x="51" y="91"/>
                      <a:pt x="52" y="85"/>
                    </a:cubicBezTo>
                    <a:cubicBezTo>
                      <a:pt x="72" y="85"/>
                      <a:pt x="72" y="85"/>
                      <a:pt x="72" y="85"/>
                    </a:cubicBezTo>
                    <a:cubicBezTo>
                      <a:pt x="72" y="85"/>
                      <a:pt x="72" y="85"/>
                      <a:pt x="72" y="85"/>
                    </a:cubicBezTo>
                    <a:cubicBezTo>
                      <a:pt x="75" y="85"/>
                      <a:pt x="77" y="84"/>
                      <a:pt x="78" y="82"/>
                    </a:cubicBezTo>
                    <a:cubicBezTo>
                      <a:pt x="79" y="81"/>
                      <a:pt x="79" y="79"/>
                      <a:pt x="78" y="76"/>
                    </a:cubicBezTo>
                    <a:close/>
                    <a:moveTo>
                      <a:pt x="32" y="13"/>
                    </a:moveTo>
                    <a:cubicBezTo>
                      <a:pt x="32" y="9"/>
                      <a:pt x="32" y="9"/>
                      <a:pt x="32" y="9"/>
                    </a:cubicBezTo>
                    <a:cubicBezTo>
                      <a:pt x="32" y="7"/>
                      <a:pt x="34" y="5"/>
                      <a:pt x="36" y="5"/>
                    </a:cubicBezTo>
                    <a:cubicBezTo>
                      <a:pt x="45" y="5"/>
                      <a:pt x="45" y="5"/>
                      <a:pt x="45" y="5"/>
                    </a:cubicBezTo>
                    <a:cubicBezTo>
                      <a:pt x="47" y="5"/>
                      <a:pt x="49" y="7"/>
                      <a:pt x="49" y="10"/>
                    </a:cubicBezTo>
                    <a:cubicBezTo>
                      <a:pt x="49" y="13"/>
                      <a:pt x="49" y="13"/>
                      <a:pt x="49" y="13"/>
                    </a:cubicBezTo>
                    <a:cubicBezTo>
                      <a:pt x="49" y="13"/>
                      <a:pt x="49" y="13"/>
                      <a:pt x="49" y="13"/>
                    </a:cubicBezTo>
                    <a:cubicBezTo>
                      <a:pt x="49" y="13"/>
                      <a:pt x="48" y="13"/>
                      <a:pt x="48" y="13"/>
                    </a:cubicBezTo>
                    <a:cubicBezTo>
                      <a:pt x="47" y="13"/>
                      <a:pt x="47" y="13"/>
                      <a:pt x="46" y="12"/>
                    </a:cubicBezTo>
                    <a:cubicBezTo>
                      <a:pt x="46" y="12"/>
                      <a:pt x="46" y="12"/>
                      <a:pt x="45" y="12"/>
                    </a:cubicBezTo>
                    <a:cubicBezTo>
                      <a:pt x="45" y="12"/>
                      <a:pt x="44" y="12"/>
                      <a:pt x="44" y="12"/>
                    </a:cubicBezTo>
                    <a:cubicBezTo>
                      <a:pt x="43" y="12"/>
                      <a:pt x="43" y="12"/>
                      <a:pt x="43" y="12"/>
                    </a:cubicBezTo>
                    <a:cubicBezTo>
                      <a:pt x="42" y="12"/>
                      <a:pt x="41" y="12"/>
                      <a:pt x="40" y="12"/>
                    </a:cubicBezTo>
                    <a:cubicBezTo>
                      <a:pt x="39" y="12"/>
                      <a:pt x="38" y="12"/>
                      <a:pt x="37" y="12"/>
                    </a:cubicBezTo>
                    <a:cubicBezTo>
                      <a:pt x="37" y="12"/>
                      <a:pt x="37" y="12"/>
                      <a:pt x="36" y="12"/>
                    </a:cubicBezTo>
                    <a:cubicBezTo>
                      <a:pt x="36" y="12"/>
                      <a:pt x="35" y="12"/>
                      <a:pt x="34" y="12"/>
                    </a:cubicBezTo>
                    <a:cubicBezTo>
                      <a:pt x="34" y="12"/>
                      <a:pt x="34" y="12"/>
                      <a:pt x="33" y="12"/>
                    </a:cubicBezTo>
                    <a:cubicBezTo>
                      <a:pt x="33" y="13"/>
                      <a:pt x="32" y="13"/>
                      <a:pt x="32" y="13"/>
                    </a:cubicBezTo>
                    <a:close/>
                    <a:moveTo>
                      <a:pt x="40" y="91"/>
                    </a:moveTo>
                    <a:cubicBezTo>
                      <a:pt x="36" y="91"/>
                      <a:pt x="33" y="89"/>
                      <a:pt x="32" y="85"/>
                    </a:cubicBezTo>
                    <a:cubicBezTo>
                      <a:pt x="47" y="85"/>
                      <a:pt x="47" y="85"/>
                      <a:pt x="47" y="85"/>
                    </a:cubicBezTo>
                    <a:cubicBezTo>
                      <a:pt x="47" y="89"/>
                      <a:pt x="43" y="91"/>
                      <a:pt x="40" y="91"/>
                    </a:cubicBezTo>
                    <a:close/>
                    <a:moveTo>
                      <a:pt x="74" y="80"/>
                    </a:moveTo>
                    <a:cubicBezTo>
                      <a:pt x="74" y="80"/>
                      <a:pt x="73" y="81"/>
                      <a:pt x="72" y="81"/>
                    </a:cubicBezTo>
                    <a:cubicBezTo>
                      <a:pt x="49" y="81"/>
                      <a:pt x="49" y="81"/>
                      <a:pt x="49" y="81"/>
                    </a:cubicBezTo>
                    <a:cubicBezTo>
                      <a:pt x="49" y="81"/>
                      <a:pt x="49" y="81"/>
                      <a:pt x="49" y="81"/>
                    </a:cubicBezTo>
                    <a:cubicBezTo>
                      <a:pt x="30" y="80"/>
                      <a:pt x="30" y="80"/>
                      <a:pt x="30" y="80"/>
                    </a:cubicBezTo>
                    <a:cubicBezTo>
                      <a:pt x="30" y="80"/>
                      <a:pt x="30" y="80"/>
                      <a:pt x="30" y="80"/>
                    </a:cubicBezTo>
                    <a:cubicBezTo>
                      <a:pt x="7" y="80"/>
                      <a:pt x="7" y="80"/>
                      <a:pt x="7" y="80"/>
                    </a:cubicBezTo>
                    <a:cubicBezTo>
                      <a:pt x="6" y="80"/>
                      <a:pt x="5" y="80"/>
                      <a:pt x="5" y="80"/>
                    </a:cubicBezTo>
                    <a:cubicBezTo>
                      <a:pt x="5" y="80"/>
                      <a:pt x="5" y="79"/>
                      <a:pt x="6" y="78"/>
                    </a:cubicBezTo>
                    <a:cubicBezTo>
                      <a:pt x="14" y="63"/>
                      <a:pt x="14" y="43"/>
                      <a:pt x="14" y="42"/>
                    </a:cubicBezTo>
                    <a:cubicBezTo>
                      <a:pt x="14" y="31"/>
                      <a:pt x="21" y="22"/>
                      <a:pt x="31" y="18"/>
                    </a:cubicBezTo>
                    <a:cubicBezTo>
                      <a:pt x="31" y="18"/>
                      <a:pt x="32" y="17"/>
                      <a:pt x="33" y="17"/>
                    </a:cubicBezTo>
                    <a:cubicBezTo>
                      <a:pt x="33" y="17"/>
                      <a:pt x="33" y="17"/>
                      <a:pt x="33" y="17"/>
                    </a:cubicBezTo>
                    <a:cubicBezTo>
                      <a:pt x="34" y="17"/>
                      <a:pt x="35" y="17"/>
                      <a:pt x="35" y="17"/>
                    </a:cubicBezTo>
                    <a:cubicBezTo>
                      <a:pt x="35" y="17"/>
                      <a:pt x="36" y="17"/>
                      <a:pt x="36" y="17"/>
                    </a:cubicBezTo>
                    <a:cubicBezTo>
                      <a:pt x="37" y="16"/>
                      <a:pt x="37" y="16"/>
                      <a:pt x="38" y="16"/>
                    </a:cubicBezTo>
                    <a:cubicBezTo>
                      <a:pt x="38" y="16"/>
                      <a:pt x="38" y="16"/>
                      <a:pt x="39" y="16"/>
                    </a:cubicBezTo>
                    <a:cubicBezTo>
                      <a:pt x="39" y="16"/>
                      <a:pt x="40" y="16"/>
                      <a:pt x="40" y="16"/>
                    </a:cubicBezTo>
                    <a:cubicBezTo>
                      <a:pt x="41" y="16"/>
                      <a:pt x="41" y="16"/>
                      <a:pt x="41" y="16"/>
                    </a:cubicBezTo>
                    <a:cubicBezTo>
                      <a:pt x="42" y="16"/>
                      <a:pt x="42" y="16"/>
                      <a:pt x="43" y="16"/>
                    </a:cubicBezTo>
                    <a:cubicBezTo>
                      <a:pt x="43" y="16"/>
                      <a:pt x="43" y="17"/>
                      <a:pt x="44" y="17"/>
                    </a:cubicBezTo>
                    <a:cubicBezTo>
                      <a:pt x="44" y="17"/>
                      <a:pt x="45" y="17"/>
                      <a:pt x="45" y="17"/>
                    </a:cubicBezTo>
                    <a:cubicBezTo>
                      <a:pt x="46" y="17"/>
                      <a:pt x="46" y="17"/>
                      <a:pt x="46" y="17"/>
                    </a:cubicBezTo>
                    <a:cubicBezTo>
                      <a:pt x="47" y="17"/>
                      <a:pt x="47" y="17"/>
                      <a:pt x="48" y="18"/>
                    </a:cubicBezTo>
                    <a:cubicBezTo>
                      <a:pt x="48" y="18"/>
                      <a:pt x="48" y="18"/>
                      <a:pt x="48" y="18"/>
                    </a:cubicBezTo>
                    <a:cubicBezTo>
                      <a:pt x="49" y="18"/>
                      <a:pt x="50" y="18"/>
                      <a:pt x="50" y="19"/>
                    </a:cubicBezTo>
                    <a:cubicBezTo>
                      <a:pt x="59" y="23"/>
                      <a:pt x="66" y="32"/>
                      <a:pt x="66" y="42"/>
                    </a:cubicBezTo>
                    <a:cubicBezTo>
                      <a:pt x="66" y="42"/>
                      <a:pt x="66" y="42"/>
                      <a:pt x="66" y="42"/>
                    </a:cubicBezTo>
                    <a:cubicBezTo>
                      <a:pt x="66" y="45"/>
                      <a:pt x="66" y="64"/>
                      <a:pt x="74" y="78"/>
                    </a:cubicBezTo>
                    <a:cubicBezTo>
                      <a:pt x="74" y="79"/>
                      <a:pt x="74" y="80"/>
                      <a:pt x="74" y="8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6" name="Freeform 347">
                <a:extLst>
                  <a:ext uri="{FF2B5EF4-FFF2-40B4-BE49-F238E27FC236}">
                    <a16:creationId xmlns:a16="http://schemas.microsoft.com/office/drawing/2014/main" id="{810D6687-9E32-495B-A096-252043D3FD3C}"/>
                  </a:ext>
                </a:extLst>
              </p:cNvPr>
              <p:cNvSpPr>
                <a:spLocks/>
              </p:cNvSpPr>
              <p:nvPr userDrawn="1"/>
            </p:nvSpPr>
            <p:spPr bwMode="auto">
              <a:xfrm>
                <a:off x="1995" y="1939"/>
                <a:ext cx="16" cy="42"/>
              </a:xfrm>
              <a:custGeom>
                <a:avLst/>
                <a:gdLst>
                  <a:gd name="T0" fmla="*/ 11 w 15"/>
                  <a:gd name="T1" fmla="*/ 1 h 39"/>
                  <a:gd name="T2" fmla="*/ 2 w 15"/>
                  <a:gd name="T3" fmla="*/ 19 h 39"/>
                  <a:gd name="T4" fmla="*/ 2 w 15"/>
                  <a:gd name="T5" fmla="*/ 19 h 39"/>
                  <a:gd name="T6" fmla="*/ 0 w 15"/>
                  <a:gd name="T7" fmla="*/ 37 h 39"/>
                  <a:gd name="T8" fmla="*/ 2 w 15"/>
                  <a:gd name="T9" fmla="*/ 39 h 39"/>
                  <a:gd name="T10" fmla="*/ 3 w 15"/>
                  <a:gd name="T11" fmla="*/ 39 h 39"/>
                  <a:gd name="T12" fmla="*/ 5 w 15"/>
                  <a:gd name="T13" fmla="*/ 37 h 39"/>
                  <a:gd name="T14" fmla="*/ 6 w 15"/>
                  <a:gd name="T15" fmla="*/ 19 h 39"/>
                  <a:gd name="T16" fmla="*/ 14 w 15"/>
                  <a:gd name="T17" fmla="*/ 5 h 39"/>
                  <a:gd name="T18" fmla="*/ 14 w 15"/>
                  <a:gd name="T19" fmla="*/ 2 h 39"/>
                  <a:gd name="T20" fmla="*/ 11 w 15"/>
                  <a:gd name="T2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9">
                    <a:moveTo>
                      <a:pt x="11" y="1"/>
                    </a:moveTo>
                    <a:cubicBezTo>
                      <a:pt x="11" y="1"/>
                      <a:pt x="2" y="6"/>
                      <a:pt x="2" y="19"/>
                    </a:cubicBezTo>
                    <a:cubicBezTo>
                      <a:pt x="2" y="19"/>
                      <a:pt x="2" y="19"/>
                      <a:pt x="2" y="19"/>
                    </a:cubicBezTo>
                    <a:cubicBezTo>
                      <a:pt x="2" y="20"/>
                      <a:pt x="2" y="28"/>
                      <a:pt x="0" y="37"/>
                    </a:cubicBezTo>
                    <a:cubicBezTo>
                      <a:pt x="0" y="38"/>
                      <a:pt x="1" y="39"/>
                      <a:pt x="2" y="39"/>
                    </a:cubicBezTo>
                    <a:cubicBezTo>
                      <a:pt x="2" y="39"/>
                      <a:pt x="2" y="39"/>
                      <a:pt x="3" y="39"/>
                    </a:cubicBezTo>
                    <a:cubicBezTo>
                      <a:pt x="4" y="39"/>
                      <a:pt x="5" y="39"/>
                      <a:pt x="5" y="37"/>
                    </a:cubicBezTo>
                    <a:cubicBezTo>
                      <a:pt x="7" y="28"/>
                      <a:pt x="6" y="20"/>
                      <a:pt x="6" y="19"/>
                    </a:cubicBezTo>
                    <a:cubicBezTo>
                      <a:pt x="7" y="9"/>
                      <a:pt x="13" y="5"/>
                      <a:pt x="14" y="5"/>
                    </a:cubicBezTo>
                    <a:cubicBezTo>
                      <a:pt x="15" y="4"/>
                      <a:pt x="15" y="3"/>
                      <a:pt x="14" y="2"/>
                    </a:cubicBezTo>
                    <a:cubicBezTo>
                      <a:pt x="14" y="1"/>
                      <a:pt x="12" y="0"/>
                      <a:pt x="11" y="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7" name="Oval 348">
                <a:extLst>
                  <a:ext uri="{FF2B5EF4-FFF2-40B4-BE49-F238E27FC236}">
                    <a16:creationId xmlns:a16="http://schemas.microsoft.com/office/drawing/2014/main" id="{63B1C64E-0FD5-49FF-B602-ED4E7F81971A}"/>
                  </a:ext>
                </a:extLst>
              </p:cNvPr>
              <p:cNvSpPr>
                <a:spLocks noChangeArrowheads="1"/>
              </p:cNvSpPr>
              <p:nvPr userDrawn="1"/>
            </p:nvSpPr>
            <p:spPr bwMode="auto">
              <a:xfrm>
                <a:off x="1993" y="1985"/>
                <a:ext cx="5" cy="6"/>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8" name="Oval 349">
                <a:extLst>
                  <a:ext uri="{FF2B5EF4-FFF2-40B4-BE49-F238E27FC236}">
                    <a16:creationId xmlns:a16="http://schemas.microsoft.com/office/drawing/2014/main" id="{9C35742E-B8EC-48DC-9E53-C76B0A80EA7E}"/>
                  </a:ext>
                </a:extLst>
              </p:cNvPr>
              <p:cNvSpPr>
                <a:spLocks noChangeArrowheads="1"/>
              </p:cNvSpPr>
              <p:nvPr userDrawn="1"/>
            </p:nvSpPr>
            <p:spPr bwMode="auto">
              <a:xfrm>
                <a:off x="2177" y="2156"/>
                <a:ext cx="5" cy="5"/>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9" name="Freeform 350">
                <a:extLst>
                  <a:ext uri="{FF2B5EF4-FFF2-40B4-BE49-F238E27FC236}">
                    <a16:creationId xmlns:a16="http://schemas.microsoft.com/office/drawing/2014/main" id="{D807844E-62DE-48C2-82AB-374838E427C5}"/>
                  </a:ext>
                </a:extLst>
              </p:cNvPr>
              <p:cNvSpPr>
                <a:spLocks noEditPoints="1"/>
              </p:cNvSpPr>
              <p:nvPr userDrawn="1"/>
            </p:nvSpPr>
            <p:spPr bwMode="auto">
              <a:xfrm>
                <a:off x="2166" y="2117"/>
                <a:ext cx="86" cy="82"/>
              </a:xfrm>
              <a:custGeom>
                <a:avLst/>
                <a:gdLst>
                  <a:gd name="T0" fmla="*/ 79 w 81"/>
                  <a:gd name="T1" fmla="*/ 34 h 76"/>
                  <a:gd name="T2" fmla="*/ 70 w 81"/>
                  <a:gd name="T3" fmla="*/ 28 h 76"/>
                  <a:gd name="T4" fmla="*/ 58 w 81"/>
                  <a:gd name="T5" fmla="*/ 27 h 76"/>
                  <a:gd name="T6" fmla="*/ 58 w 81"/>
                  <a:gd name="T7" fmla="*/ 3 h 76"/>
                  <a:gd name="T8" fmla="*/ 47 w 81"/>
                  <a:gd name="T9" fmla="*/ 0 h 76"/>
                  <a:gd name="T10" fmla="*/ 39 w 81"/>
                  <a:gd name="T11" fmla="*/ 18 h 76"/>
                  <a:gd name="T12" fmla="*/ 19 w 81"/>
                  <a:gd name="T13" fmla="*/ 26 h 76"/>
                  <a:gd name="T14" fmla="*/ 0 w 81"/>
                  <a:gd name="T15" fmla="*/ 33 h 76"/>
                  <a:gd name="T16" fmla="*/ 7 w 81"/>
                  <a:gd name="T17" fmla="*/ 76 h 76"/>
                  <a:gd name="T18" fmla="*/ 26 w 81"/>
                  <a:gd name="T19" fmla="*/ 69 h 76"/>
                  <a:gd name="T20" fmla="*/ 29 w 81"/>
                  <a:gd name="T21" fmla="*/ 72 h 76"/>
                  <a:gd name="T22" fmla="*/ 65 w 81"/>
                  <a:gd name="T23" fmla="*/ 76 h 76"/>
                  <a:gd name="T24" fmla="*/ 73 w 81"/>
                  <a:gd name="T25" fmla="*/ 73 h 76"/>
                  <a:gd name="T26" fmla="*/ 81 w 81"/>
                  <a:gd name="T27" fmla="*/ 58 h 76"/>
                  <a:gd name="T28" fmla="*/ 81 w 81"/>
                  <a:gd name="T29" fmla="*/ 38 h 76"/>
                  <a:gd name="T30" fmla="*/ 7 w 81"/>
                  <a:gd name="T31" fmla="*/ 72 h 76"/>
                  <a:gd name="T32" fmla="*/ 4 w 81"/>
                  <a:gd name="T33" fmla="*/ 33 h 76"/>
                  <a:gd name="T34" fmla="*/ 19 w 81"/>
                  <a:gd name="T35" fmla="*/ 30 h 76"/>
                  <a:gd name="T36" fmla="*/ 22 w 81"/>
                  <a:gd name="T37" fmla="*/ 37 h 76"/>
                  <a:gd name="T38" fmla="*/ 21 w 81"/>
                  <a:gd name="T39" fmla="*/ 63 h 76"/>
                  <a:gd name="T40" fmla="*/ 22 w 81"/>
                  <a:gd name="T41" fmla="*/ 69 h 76"/>
                  <a:gd name="T42" fmla="*/ 77 w 81"/>
                  <a:gd name="T43" fmla="*/ 58 h 76"/>
                  <a:gd name="T44" fmla="*/ 70 w 81"/>
                  <a:gd name="T45" fmla="*/ 70 h 76"/>
                  <a:gd name="T46" fmla="*/ 39 w 81"/>
                  <a:gd name="T47" fmla="*/ 72 h 76"/>
                  <a:gd name="T48" fmla="*/ 26 w 81"/>
                  <a:gd name="T49" fmla="*/ 63 h 76"/>
                  <a:gd name="T50" fmla="*/ 42 w 81"/>
                  <a:gd name="T51" fmla="*/ 21 h 76"/>
                  <a:gd name="T52" fmla="*/ 47 w 81"/>
                  <a:gd name="T53" fmla="*/ 4 h 76"/>
                  <a:gd name="T54" fmla="*/ 54 w 81"/>
                  <a:gd name="T55" fmla="*/ 4 h 76"/>
                  <a:gd name="T56" fmla="*/ 58 w 81"/>
                  <a:gd name="T57" fmla="*/ 32 h 76"/>
                  <a:gd name="T58" fmla="*/ 70 w 81"/>
                  <a:gd name="T59" fmla="*/ 32 h 76"/>
                  <a:gd name="T60" fmla="*/ 76 w 81"/>
                  <a:gd name="T61" fmla="*/ 36 h 76"/>
                  <a:gd name="T62" fmla="*/ 77 w 81"/>
                  <a:gd name="T63" fmla="*/ 5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76">
                    <a:moveTo>
                      <a:pt x="81" y="38"/>
                    </a:moveTo>
                    <a:cubicBezTo>
                      <a:pt x="81" y="36"/>
                      <a:pt x="80" y="35"/>
                      <a:pt x="79" y="34"/>
                    </a:cubicBezTo>
                    <a:cubicBezTo>
                      <a:pt x="76" y="31"/>
                      <a:pt x="76" y="31"/>
                      <a:pt x="76" y="31"/>
                    </a:cubicBezTo>
                    <a:cubicBezTo>
                      <a:pt x="74" y="28"/>
                      <a:pt x="72" y="28"/>
                      <a:pt x="70" y="28"/>
                    </a:cubicBezTo>
                    <a:cubicBezTo>
                      <a:pt x="58" y="28"/>
                      <a:pt x="58" y="28"/>
                      <a:pt x="58" y="28"/>
                    </a:cubicBezTo>
                    <a:cubicBezTo>
                      <a:pt x="58" y="28"/>
                      <a:pt x="58" y="28"/>
                      <a:pt x="58" y="27"/>
                    </a:cubicBezTo>
                    <a:cubicBezTo>
                      <a:pt x="58" y="4"/>
                      <a:pt x="58" y="4"/>
                      <a:pt x="58" y="4"/>
                    </a:cubicBezTo>
                    <a:cubicBezTo>
                      <a:pt x="58" y="4"/>
                      <a:pt x="58" y="3"/>
                      <a:pt x="58" y="3"/>
                    </a:cubicBezTo>
                    <a:cubicBezTo>
                      <a:pt x="58" y="1"/>
                      <a:pt x="57" y="0"/>
                      <a:pt x="55" y="0"/>
                    </a:cubicBezTo>
                    <a:cubicBezTo>
                      <a:pt x="47" y="0"/>
                      <a:pt x="47" y="0"/>
                      <a:pt x="47" y="0"/>
                    </a:cubicBezTo>
                    <a:cubicBezTo>
                      <a:pt x="45" y="0"/>
                      <a:pt x="43" y="2"/>
                      <a:pt x="43" y="3"/>
                    </a:cubicBezTo>
                    <a:cubicBezTo>
                      <a:pt x="39" y="18"/>
                      <a:pt x="39" y="18"/>
                      <a:pt x="39" y="18"/>
                    </a:cubicBezTo>
                    <a:cubicBezTo>
                      <a:pt x="26" y="32"/>
                      <a:pt x="26" y="32"/>
                      <a:pt x="26" y="32"/>
                    </a:cubicBezTo>
                    <a:cubicBezTo>
                      <a:pt x="25" y="29"/>
                      <a:pt x="22" y="26"/>
                      <a:pt x="19" y="26"/>
                    </a:cubicBezTo>
                    <a:cubicBezTo>
                      <a:pt x="7" y="26"/>
                      <a:pt x="7" y="26"/>
                      <a:pt x="7" y="26"/>
                    </a:cubicBezTo>
                    <a:cubicBezTo>
                      <a:pt x="3" y="26"/>
                      <a:pt x="0" y="29"/>
                      <a:pt x="0" y="33"/>
                    </a:cubicBezTo>
                    <a:cubicBezTo>
                      <a:pt x="0" y="69"/>
                      <a:pt x="0" y="69"/>
                      <a:pt x="0" y="69"/>
                    </a:cubicBezTo>
                    <a:cubicBezTo>
                      <a:pt x="0" y="73"/>
                      <a:pt x="3" y="76"/>
                      <a:pt x="7" y="76"/>
                    </a:cubicBezTo>
                    <a:cubicBezTo>
                      <a:pt x="19" y="76"/>
                      <a:pt x="19" y="76"/>
                      <a:pt x="19" y="76"/>
                    </a:cubicBezTo>
                    <a:cubicBezTo>
                      <a:pt x="22" y="76"/>
                      <a:pt x="26" y="73"/>
                      <a:pt x="26" y="69"/>
                    </a:cubicBezTo>
                    <a:cubicBezTo>
                      <a:pt x="26" y="69"/>
                      <a:pt x="26" y="69"/>
                      <a:pt x="26" y="69"/>
                    </a:cubicBezTo>
                    <a:cubicBezTo>
                      <a:pt x="29" y="72"/>
                      <a:pt x="29" y="72"/>
                      <a:pt x="29" y="72"/>
                    </a:cubicBezTo>
                    <a:cubicBezTo>
                      <a:pt x="30" y="73"/>
                      <a:pt x="33" y="76"/>
                      <a:pt x="39" y="76"/>
                    </a:cubicBezTo>
                    <a:cubicBezTo>
                      <a:pt x="65" y="76"/>
                      <a:pt x="65" y="76"/>
                      <a:pt x="65" y="76"/>
                    </a:cubicBezTo>
                    <a:cubicBezTo>
                      <a:pt x="65" y="76"/>
                      <a:pt x="65" y="76"/>
                      <a:pt x="65" y="76"/>
                    </a:cubicBezTo>
                    <a:cubicBezTo>
                      <a:pt x="65" y="76"/>
                      <a:pt x="70" y="76"/>
                      <a:pt x="73" y="73"/>
                    </a:cubicBezTo>
                    <a:cubicBezTo>
                      <a:pt x="77" y="68"/>
                      <a:pt x="77" y="68"/>
                      <a:pt x="77" y="68"/>
                    </a:cubicBezTo>
                    <a:cubicBezTo>
                      <a:pt x="78" y="67"/>
                      <a:pt x="81" y="63"/>
                      <a:pt x="81" y="58"/>
                    </a:cubicBezTo>
                    <a:cubicBezTo>
                      <a:pt x="81" y="38"/>
                      <a:pt x="81" y="38"/>
                      <a:pt x="81" y="38"/>
                    </a:cubicBezTo>
                    <a:cubicBezTo>
                      <a:pt x="81" y="38"/>
                      <a:pt x="81" y="38"/>
                      <a:pt x="81" y="38"/>
                    </a:cubicBezTo>
                    <a:close/>
                    <a:moveTo>
                      <a:pt x="19" y="72"/>
                    </a:moveTo>
                    <a:cubicBezTo>
                      <a:pt x="7" y="72"/>
                      <a:pt x="7" y="72"/>
                      <a:pt x="7" y="72"/>
                    </a:cubicBezTo>
                    <a:cubicBezTo>
                      <a:pt x="6" y="72"/>
                      <a:pt x="4" y="70"/>
                      <a:pt x="4" y="69"/>
                    </a:cubicBezTo>
                    <a:cubicBezTo>
                      <a:pt x="4" y="33"/>
                      <a:pt x="4" y="33"/>
                      <a:pt x="4" y="33"/>
                    </a:cubicBezTo>
                    <a:cubicBezTo>
                      <a:pt x="4" y="32"/>
                      <a:pt x="6" y="30"/>
                      <a:pt x="7" y="30"/>
                    </a:cubicBezTo>
                    <a:cubicBezTo>
                      <a:pt x="19" y="30"/>
                      <a:pt x="19" y="30"/>
                      <a:pt x="19" y="30"/>
                    </a:cubicBezTo>
                    <a:cubicBezTo>
                      <a:pt x="20" y="30"/>
                      <a:pt x="22" y="32"/>
                      <a:pt x="22" y="33"/>
                    </a:cubicBezTo>
                    <a:cubicBezTo>
                      <a:pt x="22" y="37"/>
                      <a:pt x="22" y="37"/>
                      <a:pt x="22" y="37"/>
                    </a:cubicBezTo>
                    <a:cubicBezTo>
                      <a:pt x="22" y="37"/>
                      <a:pt x="22" y="37"/>
                      <a:pt x="22" y="37"/>
                    </a:cubicBezTo>
                    <a:cubicBezTo>
                      <a:pt x="21" y="63"/>
                      <a:pt x="21" y="63"/>
                      <a:pt x="21" y="63"/>
                    </a:cubicBezTo>
                    <a:cubicBezTo>
                      <a:pt x="21" y="64"/>
                      <a:pt x="22" y="64"/>
                      <a:pt x="22" y="64"/>
                    </a:cubicBezTo>
                    <a:cubicBezTo>
                      <a:pt x="22" y="69"/>
                      <a:pt x="22" y="69"/>
                      <a:pt x="22" y="69"/>
                    </a:cubicBezTo>
                    <a:cubicBezTo>
                      <a:pt x="22" y="70"/>
                      <a:pt x="20" y="72"/>
                      <a:pt x="19" y="72"/>
                    </a:cubicBezTo>
                    <a:close/>
                    <a:moveTo>
                      <a:pt x="77" y="58"/>
                    </a:moveTo>
                    <a:cubicBezTo>
                      <a:pt x="77" y="62"/>
                      <a:pt x="75" y="65"/>
                      <a:pt x="74" y="65"/>
                    </a:cubicBezTo>
                    <a:cubicBezTo>
                      <a:pt x="70" y="70"/>
                      <a:pt x="70" y="70"/>
                      <a:pt x="70" y="70"/>
                    </a:cubicBezTo>
                    <a:cubicBezTo>
                      <a:pt x="68" y="72"/>
                      <a:pt x="65" y="72"/>
                      <a:pt x="65" y="72"/>
                    </a:cubicBezTo>
                    <a:cubicBezTo>
                      <a:pt x="39" y="72"/>
                      <a:pt x="39" y="72"/>
                      <a:pt x="39" y="72"/>
                    </a:cubicBezTo>
                    <a:cubicBezTo>
                      <a:pt x="35" y="72"/>
                      <a:pt x="32" y="70"/>
                      <a:pt x="32" y="69"/>
                    </a:cubicBezTo>
                    <a:cubicBezTo>
                      <a:pt x="26" y="63"/>
                      <a:pt x="26" y="63"/>
                      <a:pt x="26" y="63"/>
                    </a:cubicBezTo>
                    <a:cubicBezTo>
                      <a:pt x="26" y="38"/>
                      <a:pt x="26" y="38"/>
                      <a:pt x="26" y="38"/>
                    </a:cubicBezTo>
                    <a:cubicBezTo>
                      <a:pt x="42" y="21"/>
                      <a:pt x="42" y="21"/>
                      <a:pt x="42" y="21"/>
                    </a:cubicBezTo>
                    <a:cubicBezTo>
                      <a:pt x="43" y="20"/>
                      <a:pt x="43" y="20"/>
                      <a:pt x="43" y="20"/>
                    </a:cubicBezTo>
                    <a:cubicBezTo>
                      <a:pt x="47" y="4"/>
                      <a:pt x="47" y="4"/>
                      <a:pt x="47" y="4"/>
                    </a:cubicBezTo>
                    <a:cubicBezTo>
                      <a:pt x="47" y="4"/>
                      <a:pt x="47" y="4"/>
                      <a:pt x="47" y="4"/>
                    </a:cubicBezTo>
                    <a:cubicBezTo>
                      <a:pt x="54" y="4"/>
                      <a:pt x="54" y="4"/>
                      <a:pt x="54" y="4"/>
                    </a:cubicBezTo>
                    <a:cubicBezTo>
                      <a:pt x="54" y="27"/>
                      <a:pt x="54" y="27"/>
                      <a:pt x="54" y="27"/>
                    </a:cubicBezTo>
                    <a:cubicBezTo>
                      <a:pt x="54" y="30"/>
                      <a:pt x="56" y="31"/>
                      <a:pt x="58" y="32"/>
                    </a:cubicBezTo>
                    <a:cubicBezTo>
                      <a:pt x="58" y="32"/>
                      <a:pt x="58" y="32"/>
                      <a:pt x="58" y="32"/>
                    </a:cubicBezTo>
                    <a:cubicBezTo>
                      <a:pt x="70" y="32"/>
                      <a:pt x="70" y="32"/>
                      <a:pt x="70" y="32"/>
                    </a:cubicBezTo>
                    <a:cubicBezTo>
                      <a:pt x="71" y="32"/>
                      <a:pt x="72" y="32"/>
                      <a:pt x="73" y="33"/>
                    </a:cubicBezTo>
                    <a:cubicBezTo>
                      <a:pt x="76" y="36"/>
                      <a:pt x="76" y="36"/>
                      <a:pt x="76" y="36"/>
                    </a:cubicBezTo>
                    <a:cubicBezTo>
                      <a:pt x="77" y="37"/>
                      <a:pt x="77" y="37"/>
                      <a:pt x="77" y="38"/>
                    </a:cubicBezTo>
                    <a:lnTo>
                      <a:pt x="77" y="5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0" name="Oval 351">
                <a:extLst>
                  <a:ext uri="{FF2B5EF4-FFF2-40B4-BE49-F238E27FC236}">
                    <a16:creationId xmlns:a16="http://schemas.microsoft.com/office/drawing/2014/main" id="{FD131FE9-81ED-4DC1-83A7-9F460493069C}"/>
                  </a:ext>
                </a:extLst>
              </p:cNvPr>
              <p:cNvSpPr>
                <a:spLocks noChangeArrowheads="1"/>
              </p:cNvSpPr>
              <p:nvPr userDrawn="1"/>
            </p:nvSpPr>
            <p:spPr bwMode="auto">
              <a:xfrm>
                <a:off x="5625" y="2335"/>
                <a:ext cx="4" cy="4"/>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1" name="Freeform 352">
                <a:extLst>
                  <a:ext uri="{FF2B5EF4-FFF2-40B4-BE49-F238E27FC236}">
                    <a16:creationId xmlns:a16="http://schemas.microsoft.com/office/drawing/2014/main" id="{F189500C-53E1-427A-894E-DBD20DECB686}"/>
                  </a:ext>
                </a:extLst>
              </p:cNvPr>
              <p:cNvSpPr>
                <a:spLocks noEditPoints="1"/>
              </p:cNvSpPr>
              <p:nvPr userDrawn="1"/>
            </p:nvSpPr>
            <p:spPr bwMode="auto">
              <a:xfrm>
                <a:off x="5613" y="2294"/>
                <a:ext cx="87" cy="82"/>
              </a:xfrm>
              <a:custGeom>
                <a:avLst/>
                <a:gdLst>
                  <a:gd name="T0" fmla="*/ 79 w 81"/>
                  <a:gd name="T1" fmla="*/ 34 h 77"/>
                  <a:gd name="T2" fmla="*/ 70 w 81"/>
                  <a:gd name="T3" fmla="*/ 28 h 77"/>
                  <a:gd name="T4" fmla="*/ 58 w 81"/>
                  <a:gd name="T5" fmla="*/ 28 h 77"/>
                  <a:gd name="T6" fmla="*/ 58 w 81"/>
                  <a:gd name="T7" fmla="*/ 4 h 77"/>
                  <a:gd name="T8" fmla="*/ 46 w 81"/>
                  <a:gd name="T9" fmla="*/ 1 h 77"/>
                  <a:gd name="T10" fmla="*/ 38 w 81"/>
                  <a:gd name="T11" fmla="*/ 19 h 77"/>
                  <a:gd name="T12" fmla="*/ 18 w 81"/>
                  <a:gd name="T13" fmla="*/ 27 h 77"/>
                  <a:gd name="T14" fmla="*/ 0 w 81"/>
                  <a:gd name="T15" fmla="*/ 34 h 77"/>
                  <a:gd name="T16" fmla="*/ 8 w 81"/>
                  <a:gd name="T17" fmla="*/ 77 h 77"/>
                  <a:gd name="T18" fmla="*/ 26 w 81"/>
                  <a:gd name="T19" fmla="*/ 70 h 77"/>
                  <a:gd name="T20" fmla="*/ 29 w 81"/>
                  <a:gd name="T21" fmla="*/ 73 h 77"/>
                  <a:gd name="T22" fmla="*/ 65 w 81"/>
                  <a:gd name="T23" fmla="*/ 76 h 77"/>
                  <a:gd name="T24" fmla="*/ 73 w 81"/>
                  <a:gd name="T25" fmla="*/ 73 h 77"/>
                  <a:gd name="T26" fmla="*/ 81 w 81"/>
                  <a:gd name="T27" fmla="*/ 58 h 77"/>
                  <a:gd name="T28" fmla="*/ 81 w 81"/>
                  <a:gd name="T29" fmla="*/ 38 h 77"/>
                  <a:gd name="T30" fmla="*/ 8 w 81"/>
                  <a:gd name="T31" fmla="*/ 73 h 77"/>
                  <a:gd name="T32" fmla="*/ 4 w 81"/>
                  <a:gd name="T33" fmla="*/ 34 h 77"/>
                  <a:gd name="T34" fmla="*/ 18 w 81"/>
                  <a:gd name="T35" fmla="*/ 31 h 77"/>
                  <a:gd name="T36" fmla="*/ 21 w 81"/>
                  <a:gd name="T37" fmla="*/ 38 h 77"/>
                  <a:gd name="T38" fmla="*/ 22 w 81"/>
                  <a:gd name="T39" fmla="*/ 64 h 77"/>
                  <a:gd name="T40" fmla="*/ 22 w 81"/>
                  <a:gd name="T41" fmla="*/ 70 h 77"/>
                  <a:gd name="T42" fmla="*/ 77 w 81"/>
                  <a:gd name="T43" fmla="*/ 59 h 77"/>
                  <a:gd name="T44" fmla="*/ 70 w 81"/>
                  <a:gd name="T45" fmla="*/ 70 h 77"/>
                  <a:gd name="T46" fmla="*/ 39 w 81"/>
                  <a:gd name="T47" fmla="*/ 73 h 77"/>
                  <a:gd name="T48" fmla="*/ 26 w 81"/>
                  <a:gd name="T49" fmla="*/ 64 h 77"/>
                  <a:gd name="T50" fmla="*/ 42 w 81"/>
                  <a:gd name="T51" fmla="*/ 21 h 77"/>
                  <a:gd name="T52" fmla="*/ 46 w 81"/>
                  <a:gd name="T53" fmla="*/ 5 h 77"/>
                  <a:gd name="T54" fmla="*/ 54 w 81"/>
                  <a:gd name="T55" fmla="*/ 4 h 77"/>
                  <a:gd name="T56" fmla="*/ 57 w 81"/>
                  <a:gd name="T57" fmla="*/ 32 h 77"/>
                  <a:gd name="T58" fmla="*/ 70 w 81"/>
                  <a:gd name="T59" fmla="*/ 32 h 77"/>
                  <a:gd name="T60" fmla="*/ 76 w 81"/>
                  <a:gd name="T61" fmla="*/ 37 h 77"/>
                  <a:gd name="T62" fmla="*/ 77 w 81"/>
                  <a:gd name="T63" fmla="*/ 5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77">
                    <a:moveTo>
                      <a:pt x="81" y="38"/>
                    </a:moveTo>
                    <a:cubicBezTo>
                      <a:pt x="81" y="36"/>
                      <a:pt x="80" y="35"/>
                      <a:pt x="79" y="34"/>
                    </a:cubicBezTo>
                    <a:cubicBezTo>
                      <a:pt x="76" y="31"/>
                      <a:pt x="76" y="31"/>
                      <a:pt x="76" y="31"/>
                    </a:cubicBezTo>
                    <a:cubicBezTo>
                      <a:pt x="74" y="29"/>
                      <a:pt x="71" y="28"/>
                      <a:pt x="70" y="28"/>
                    </a:cubicBezTo>
                    <a:cubicBezTo>
                      <a:pt x="58" y="28"/>
                      <a:pt x="58" y="28"/>
                      <a:pt x="58" y="28"/>
                    </a:cubicBezTo>
                    <a:cubicBezTo>
                      <a:pt x="58" y="28"/>
                      <a:pt x="58" y="28"/>
                      <a:pt x="58" y="28"/>
                    </a:cubicBezTo>
                    <a:cubicBezTo>
                      <a:pt x="58" y="4"/>
                      <a:pt x="58" y="4"/>
                      <a:pt x="58" y="4"/>
                    </a:cubicBezTo>
                    <a:cubicBezTo>
                      <a:pt x="58" y="4"/>
                      <a:pt x="58" y="4"/>
                      <a:pt x="58" y="4"/>
                    </a:cubicBezTo>
                    <a:cubicBezTo>
                      <a:pt x="57" y="2"/>
                      <a:pt x="56" y="0"/>
                      <a:pt x="54" y="0"/>
                    </a:cubicBezTo>
                    <a:cubicBezTo>
                      <a:pt x="46" y="1"/>
                      <a:pt x="46" y="1"/>
                      <a:pt x="46" y="1"/>
                    </a:cubicBezTo>
                    <a:cubicBezTo>
                      <a:pt x="44" y="1"/>
                      <a:pt x="43" y="3"/>
                      <a:pt x="42" y="4"/>
                    </a:cubicBezTo>
                    <a:cubicBezTo>
                      <a:pt x="38" y="19"/>
                      <a:pt x="38" y="19"/>
                      <a:pt x="38" y="19"/>
                    </a:cubicBezTo>
                    <a:cubicBezTo>
                      <a:pt x="25" y="33"/>
                      <a:pt x="25" y="33"/>
                      <a:pt x="25" y="33"/>
                    </a:cubicBezTo>
                    <a:cubicBezTo>
                      <a:pt x="25" y="30"/>
                      <a:pt x="22" y="27"/>
                      <a:pt x="18" y="27"/>
                    </a:cubicBezTo>
                    <a:cubicBezTo>
                      <a:pt x="7" y="27"/>
                      <a:pt x="7" y="27"/>
                      <a:pt x="7" y="27"/>
                    </a:cubicBezTo>
                    <a:cubicBezTo>
                      <a:pt x="3" y="27"/>
                      <a:pt x="0" y="31"/>
                      <a:pt x="0" y="34"/>
                    </a:cubicBezTo>
                    <a:cubicBezTo>
                      <a:pt x="1" y="70"/>
                      <a:pt x="1" y="70"/>
                      <a:pt x="1" y="70"/>
                    </a:cubicBezTo>
                    <a:cubicBezTo>
                      <a:pt x="1" y="74"/>
                      <a:pt x="4" y="77"/>
                      <a:pt x="8" y="77"/>
                    </a:cubicBezTo>
                    <a:cubicBezTo>
                      <a:pt x="19" y="77"/>
                      <a:pt x="19" y="77"/>
                      <a:pt x="19" y="77"/>
                    </a:cubicBezTo>
                    <a:cubicBezTo>
                      <a:pt x="23" y="77"/>
                      <a:pt x="26" y="74"/>
                      <a:pt x="26" y="70"/>
                    </a:cubicBezTo>
                    <a:cubicBezTo>
                      <a:pt x="26" y="69"/>
                      <a:pt x="26" y="69"/>
                      <a:pt x="26" y="69"/>
                    </a:cubicBezTo>
                    <a:cubicBezTo>
                      <a:pt x="29" y="73"/>
                      <a:pt x="29" y="73"/>
                      <a:pt x="29" y="73"/>
                    </a:cubicBezTo>
                    <a:cubicBezTo>
                      <a:pt x="30" y="74"/>
                      <a:pt x="34" y="77"/>
                      <a:pt x="39" y="77"/>
                    </a:cubicBezTo>
                    <a:cubicBezTo>
                      <a:pt x="65" y="76"/>
                      <a:pt x="65" y="76"/>
                      <a:pt x="65" y="76"/>
                    </a:cubicBezTo>
                    <a:cubicBezTo>
                      <a:pt x="65" y="76"/>
                      <a:pt x="65" y="76"/>
                      <a:pt x="65" y="76"/>
                    </a:cubicBezTo>
                    <a:cubicBezTo>
                      <a:pt x="66" y="76"/>
                      <a:pt x="70" y="76"/>
                      <a:pt x="73" y="73"/>
                    </a:cubicBezTo>
                    <a:cubicBezTo>
                      <a:pt x="78" y="68"/>
                      <a:pt x="78" y="68"/>
                      <a:pt x="78" y="68"/>
                    </a:cubicBezTo>
                    <a:cubicBezTo>
                      <a:pt x="79" y="67"/>
                      <a:pt x="81" y="63"/>
                      <a:pt x="81" y="58"/>
                    </a:cubicBezTo>
                    <a:cubicBezTo>
                      <a:pt x="81" y="38"/>
                      <a:pt x="81" y="38"/>
                      <a:pt x="81" y="38"/>
                    </a:cubicBezTo>
                    <a:cubicBezTo>
                      <a:pt x="81" y="38"/>
                      <a:pt x="81" y="38"/>
                      <a:pt x="81" y="38"/>
                    </a:cubicBezTo>
                    <a:close/>
                    <a:moveTo>
                      <a:pt x="19" y="73"/>
                    </a:moveTo>
                    <a:cubicBezTo>
                      <a:pt x="8" y="73"/>
                      <a:pt x="8" y="73"/>
                      <a:pt x="8" y="73"/>
                    </a:cubicBezTo>
                    <a:cubicBezTo>
                      <a:pt x="6" y="73"/>
                      <a:pt x="5" y="72"/>
                      <a:pt x="5" y="70"/>
                    </a:cubicBezTo>
                    <a:cubicBezTo>
                      <a:pt x="4" y="34"/>
                      <a:pt x="4" y="34"/>
                      <a:pt x="4" y="34"/>
                    </a:cubicBezTo>
                    <a:cubicBezTo>
                      <a:pt x="4" y="33"/>
                      <a:pt x="5" y="31"/>
                      <a:pt x="7" y="31"/>
                    </a:cubicBezTo>
                    <a:cubicBezTo>
                      <a:pt x="18" y="31"/>
                      <a:pt x="18" y="31"/>
                      <a:pt x="18" y="31"/>
                    </a:cubicBezTo>
                    <a:cubicBezTo>
                      <a:pt x="20" y="31"/>
                      <a:pt x="21" y="33"/>
                      <a:pt x="21" y="34"/>
                    </a:cubicBezTo>
                    <a:cubicBezTo>
                      <a:pt x="21" y="38"/>
                      <a:pt x="21" y="38"/>
                      <a:pt x="21" y="38"/>
                    </a:cubicBezTo>
                    <a:cubicBezTo>
                      <a:pt x="21" y="38"/>
                      <a:pt x="21" y="38"/>
                      <a:pt x="21" y="38"/>
                    </a:cubicBezTo>
                    <a:cubicBezTo>
                      <a:pt x="22" y="64"/>
                      <a:pt x="22" y="64"/>
                      <a:pt x="22" y="64"/>
                    </a:cubicBezTo>
                    <a:cubicBezTo>
                      <a:pt x="22" y="65"/>
                      <a:pt x="22" y="65"/>
                      <a:pt x="22" y="65"/>
                    </a:cubicBezTo>
                    <a:cubicBezTo>
                      <a:pt x="22" y="70"/>
                      <a:pt x="22" y="70"/>
                      <a:pt x="22" y="70"/>
                    </a:cubicBezTo>
                    <a:cubicBezTo>
                      <a:pt x="22" y="71"/>
                      <a:pt x="21" y="73"/>
                      <a:pt x="19" y="73"/>
                    </a:cubicBezTo>
                    <a:close/>
                    <a:moveTo>
                      <a:pt x="77" y="59"/>
                    </a:moveTo>
                    <a:cubicBezTo>
                      <a:pt x="77" y="62"/>
                      <a:pt x="75" y="65"/>
                      <a:pt x="75" y="65"/>
                    </a:cubicBezTo>
                    <a:cubicBezTo>
                      <a:pt x="70" y="70"/>
                      <a:pt x="70" y="70"/>
                      <a:pt x="70" y="70"/>
                    </a:cubicBezTo>
                    <a:cubicBezTo>
                      <a:pt x="68" y="72"/>
                      <a:pt x="65" y="72"/>
                      <a:pt x="65" y="72"/>
                    </a:cubicBezTo>
                    <a:cubicBezTo>
                      <a:pt x="39" y="73"/>
                      <a:pt x="39" y="73"/>
                      <a:pt x="39" y="73"/>
                    </a:cubicBezTo>
                    <a:cubicBezTo>
                      <a:pt x="35" y="73"/>
                      <a:pt x="33" y="71"/>
                      <a:pt x="32" y="70"/>
                    </a:cubicBezTo>
                    <a:cubicBezTo>
                      <a:pt x="26" y="64"/>
                      <a:pt x="26" y="64"/>
                      <a:pt x="26" y="64"/>
                    </a:cubicBezTo>
                    <a:cubicBezTo>
                      <a:pt x="25" y="39"/>
                      <a:pt x="25" y="39"/>
                      <a:pt x="25" y="39"/>
                    </a:cubicBezTo>
                    <a:cubicBezTo>
                      <a:pt x="42" y="21"/>
                      <a:pt x="42" y="21"/>
                      <a:pt x="42" y="21"/>
                    </a:cubicBezTo>
                    <a:cubicBezTo>
                      <a:pt x="42" y="21"/>
                      <a:pt x="42" y="21"/>
                      <a:pt x="42" y="20"/>
                    </a:cubicBezTo>
                    <a:cubicBezTo>
                      <a:pt x="46" y="5"/>
                      <a:pt x="46" y="5"/>
                      <a:pt x="46" y="5"/>
                    </a:cubicBezTo>
                    <a:cubicBezTo>
                      <a:pt x="46" y="5"/>
                      <a:pt x="46" y="5"/>
                      <a:pt x="46" y="5"/>
                    </a:cubicBezTo>
                    <a:cubicBezTo>
                      <a:pt x="54" y="4"/>
                      <a:pt x="54" y="4"/>
                      <a:pt x="54" y="4"/>
                    </a:cubicBezTo>
                    <a:cubicBezTo>
                      <a:pt x="54" y="28"/>
                      <a:pt x="54" y="28"/>
                      <a:pt x="54" y="28"/>
                    </a:cubicBezTo>
                    <a:cubicBezTo>
                      <a:pt x="54" y="31"/>
                      <a:pt x="56" y="32"/>
                      <a:pt x="57" y="32"/>
                    </a:cubicBezTo>
                    <a:cubicBezTo>
                      <a:pt x="57" y="32"/>
                      <a:pt x="58" y="32"/>
                      <a:pt x="58" y="32"/>
                    </a:cubicBezTo>
                    <a:cubicBezTo>
                      <a:pt x="70" y="32"/>
                      <a:pt x="70" y="32"/>
                      <a:pt x="70" y="32"/>
                    </a:cubicBezTo>
                    <a:cubicBezTo>
                      <a:pt x="70" y="32"/>
                      <a:pt x="72" y="32"/>
                      <a:pt x="73" y="34"/>
                    </a:cubicBezTo>
                    <a:cubicBezTo>
                      <a:pt x="76" y="37"/>
                      <a:pt x="76" y="37"/>
                      <a:pt x="76" y="37"/>
                    </a:cubicBezTo>
                    <a:cubicBezTo>
                      <a:pt x="76" y="37"/>
                      <a:pt x="77" y="38"/>
                      <a:pt x="77" y="38"/>
                    </a:cubicBezTo>
                    <a:lnTo>
                      <a:pt x="77" y="5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2" name="Oval 353">
                <a:extLst>
                  <a:ext uri="{FF2B5EF4-FFF2-40B4-BE49-F238E27FC236}">
                    <a16:creationId xmlns:a16="http://schemas.microsoft.com/office/drawing/2014/main" id="{7F9286B5-CA6D-4951-98E9-D2B299CDE395}"/>
                  </a:ext>
                </a:extLst>
              </p:cNvPr>
              <p:cNvSpPr>
                <a:spLocks noChangeArrowheads="1"/>
              </p:cNvSpPr>
              <p:nvPr userDrawn="1"/>
            </p:nvSpPr>
            <p:spPr bwMode="auto">
              <a:xfrm>
                <a:off x="4489" y="1376"/>
                <a:ext cx="4" cy="5"/>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3" name="Freeform 354">
                <a:extLst>
                  <a:ext uri="{FF2B5EF4-FFF2-40B4-BE49-F238E27FC236}">
                    <a16:creationId xmlns:a16="http://schemas.microsoft.com/office/drawing/2014/main" id="{EBDE8B87-60C7-4972-8B41-0842476A6979}"/>
                  </a:ext>
                </a:extLst>
              </p:cNvPr>
              <p:cNvSpPr>
                <a:spLocks noEditPoints="1"/>
              </p:cNvSpPr>
              <p:nvPr userDrawn="1"/>
            </p:nvSpPr>
            <p:spPr bwMode="auto">
              <a:xfrm>
                <a:off x="4477" y="1337"/>
                <a:ext cx="87" cy="82"/>
              </a:xfrm>
              <a:custGeom>
                <a:avLst/>
                <a:gdLst>
                  <a:gd name="T0" fmla="*/ 79 w 81"/>
                  <a:gd name="T1" fmla="*/ 34 h 76"/>
                  <a:gd name="T2" fmla="*/ 70 w 81"/>
                  <a:gd name="T3" fmla="*/ 28 h 76"/>
                  <a:gd name="T4" fmla="*/ 58 w 81"/>
                  <a:gd name="T5" fmla="*/ 27 h 76"/>
                  <a:gd name="T6" fmla="*/ 58 w 81"/>
                  <a:gd name="T7" fmla="*/ 3 h 76"/>
                  <a:gd name="T8" fmla="*/ 47 w 81"/>
                  <a:gd name="T9" fmla="*/ 0 h 76"/>
                  <a:gd name="T10" fmla="*/ 39 w 81"/>
                  <a:gd name="T11" fmla="*/ 18 h 76"/>
                  <a:gd name="T12" fmla="*/ 19 w 81"/>
                  <a:gd name="T13" fmla="*/ 26 h 76"/>
                  <a:gd name="T14" fmla="*/ 0 w 81"/>
                  <a:gd name="T15" fmla="*/ 33 h 76"/>
                  <a:gd name="T16" fmla="*/ 7 w 81"/>
                  <a:gd name="T17" fmla="*/ 76 h 76"/>
                  <a:gd name="T18" fmla="*/ 26 w 81"/>
                  <a:gd name="T19" fmla="*/ 69 h 76"/>
                  <a:gd name="T20" fmla="*/ 29 w 81"/>
                  <a:gd name="T21" fmla="*/ 72 h 76"/>
                  <a:gd name="T22" fmla="*/ 65 w 81"/>
                  <a:gd name="T23" fmla="*/ 76 h 76"/>
                  <a:gd name="T24" fmla="*/ 73 w 81"/>
                  <a:gd name="T25" fmla="*/ 73 h 76"/>
                  <a:gd name="T26" fmla="*/ 81 w 81"/>
                  <a:gd name="T27" fmla="*/ 58 h 76"/>
                  <a:gd name="T28" fmla="*/ 81 w 81"/>
                  <a:gd name="T29" fmla="*/ 38 h 76"/>
                  <a:gd name="T30" fmla="*/ 7 w 81"/>
                  <a:gd name="T31" fmla="*/ 72 h 76"/>
                  <a:gd name="T32" fmla="*/ 4 w 81"/>
                  <a:gd name="T33" fmla="*/ 33 h 76"/>
                  <a:gd name="T34" fmla="*/ 19 w 81"/>
                  <a:gd name="T35" fmla="*/ 30 h 76"/>
                  <a:gd name="T36" fmla="*/ 22 w 81"/>
                  <a:gd name="T37" fmla="*/ 37 h 76"/>
                  <a:gd name="T38" fmla="*/ 21 w 81"/>
                  <a:gd name="T39" fmla="*/ 63 h 76"/>
                  <a:gd name="T40" fmla="*/ 22 w 81"/>
                  <a:gd name="T41" fmla="*/ 69 h 76"/>
                  <a:gd name="T42" fmla="*/ 77 w 81"/>
                  <a:gd name="T43" fmla="*/ 58 h 76"/>
                  <a:gd name="T44" fmla="*/ 70 w 81"/>
                  <a:gd name="T45" fmla="*/ 70 h 76"/>
                  <a:gd name="T46" fmla="*/ 39 w 81"/>
                  <a:gd name="T47" fmla="*/ 72 h 76"/>
                  <a:gd name="T48" fmla="*/ 26 w 81"/>
                  <a:gd name="T49" fmla="*/ 63 h 76"/>
                  <a:gd name="T50" fmla="*/ 42 w 81"/>
                  <a:gd name="T51" fmla="*/ 21 h 76"/>
                  <a:gd name="T52" fmla="*/ 47 w 81"/>
                  <a:gd name="T53" fmla="*/ 4 h 76"/>
                  <a:gd name="T54" fmla="*/ 54 w 81"/>
                  <a:gd name="T55" fmla="*/ 4 h 76"/>
                  <a:gd name="T56" fmla="*/ 58 w 81"/>
                  <a:gd name="T57" fmla="*/ 32 h 76"/>
                  <a:gd name="T58" fmla="*/ 70 w 81"/>
                  <a:gd name="T59" fmla="*/ 32 h 76"/>
                  <a:gd name="T60" fmla="*/ 76 w 81"/>
                  <a:gd name="T61" fmla="*/ 36 h 76"/>
                  <a:gd name="T62" fmla="*/ 77 w 81"/>
                  <a:gd name="T63" fmla="*/ 5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76">
                    <a:moveTo>
                      <a:pt x="81" y="38"/>
                    </a:moveTo>
                    <a:cubicBezTo>
                      <a:pt x="81" y="36"/>
                      <a:pt x="80" y="35"/>
                      <a:pt x="79" y="34"/>
                    </a:cubicBezTo>
                    <a:cubicBezTo>
                      <a:pt x="76" y="31"/>
                      <a:pt x="76" y="31"/>
                      <a:pt x="76" y="31"/>
                    </a:cubicBezTo>
                    <a:cubicBezTo>
                      <a:pt x="74" y="28"/>
                      <a:pt x="72" y="28"/>
                      <a:pt x="70" y="28"/>
                    </a:cubicBezTo>
                    <a:cubicBezTo>
                      <a:pt x="58" y="28"/>
                      <a:pt x="58" y="28"/>
                      <a:pt x="58" y="28"/>
                    </a:cubicBezTo>
                    <a:cubicBezTo>
                      <a:pt x="58" y="28"/>
                      <a:pt x="58" y="28"/>
                      <a:pt x="58" y="27"/>
                    </a:cubicBezTo>
                    <a:cubicBezTo>
                      <a:pt x="58" y="4"/>
                      <a:pt x="58" y="4"/>
                      <a:pt x="58" y="4"/>
                    </a:cubicBezTo>
                    <a:cubicBezTo>
                      <a:pt x="58" y="4"/>
                      <a:pt x="58" y="3"/>
                      <a:pt x="58" y="3"/>
                    </a:cubicBezTo>
                    <a:cubicBezTo>
                      <a:pt x="58" y="1"/>
                      <a:pt x="57" y="0"/>
                      <a:pt x="55" y="0"/>
                    </a:cubicBezTo>
                    <a:cubicBezTo>
                      <a:pt x="47" y="0"/>
                      <a:pt x="47" y="0"/>
                      <a:pt x="47" y="0"/>
                    </a:cubicBezTo>
                    <a:cubicBezTo>
                      <a:pt x="45" y="0"/>
                      <a:pt x="43" y="2"/>
                      <a:pt x="43" y="3"/>
                    </a:cubicBezTo>
                    <a:cubicBezTo>
                      <a:pt x="39" y="18"/>
                      <a:pt x="39" y="18"/>
                      <a:pt x="39" y="18"/>
                    </a:cubicBezTo>
                    <a:cubicBezTo>
                      <a:pt x="26" y="32"/>
                      <a:pt x="26" y="32"/>
                      <a:pt x="26" y="32"/>
                    </a:cubicBezTo>
                    <a:cubicBezTo>
                      <a:pt x="25" y="29"/>
                      <a:pt x="22" y="26"/>
                      <a:pt x="19" y="26"/>
                    </a:cubicBezTo>
                    <a:cubicBezTo>
                      <a:pt x="7" y="26"/>
                      <a:pt x="7" y="26"/>
                      <a:pt x="7" y="26"/>
                    </a:cubicBezTo>
                    <a:cubicBezTo>
                      <a:pt x="3" y="26"/>
                      <a:pt x="0" y="29"/>
                      <a:pt x="0" y="33"/>
                    </a:cubicBezTo>
                    <a:cubicBezTo>
                      <a:pt x="0" y="69"/>
                      <a:pt x="0" y="69"/>
                      <a:pt x="0" y="69"/>
                    </a:cubicBezTo>
                    <a:cubicBezTo>
                      <a:pt x="0" y="73"/>
                      <a:pt x="3" y="76"/>
                      <a:pt x="7" y="76"/>
                    </a:cubicBezTo>
                    <a:cubicBezTo>
                      <a:pt x="19" y="76"/>
                      <a:pt x="19" y="76"/>
                      <a:pt x="19" y="76"/>
                    </a:cubicBezTo>
                    <a:cubicBezTo>
                      <a:pt x="22" y="76"/>
                      <a:pt x="26" y="73"/>
                      <a:pt x="26" y="69"/>
                    </a:cubicBezTo>
                    <a:cubicBezTo>
                      <a:pt x="26" y="69"/>
                      <a:pt x="26" y="69"/>
                      <a:pt x="26" y="69"/>
                    </a:cubicBezTo>
                    <a:cubicBezTo>
                      <a:pt x="29" y="72"/>
                      <a:pt x="29" y="72"/>
                      <a:pt x="29" y="72"/>
                    </a:cubicBezTo>
                    <a:cubicBezTo>
                      <a:pt x="30" y="73"/>
                      <a:pt x="33" y="76"/>
                      <a:pt x="39" y="76"/>
                    </a:cubicBezTo>
                    <a:cubicBezTo>
                      <a:pt x="65" y="76"/>
                      <a:pt x="65" y="76"/>
                      <a:pt x="65" y="76"/>
                    </a:cubicBezTo>
                    <a:cubicBezTo>
                      <a:pt x="65" y="76"/>
                      <a:pt x="65" y="76"/>
                      <a:pt x="65" y="76"/>
                    </a:cubicBezTo>
                    <a:cubicBezTo>
                      <a:pt x="65" y="76"/>
                      <a:pt x="70" y="76"/>
                      <a:pt x="73" y="73"/>
                    </a:cubicBezTo>
                    <a:cubicBezTo>
                      <a:pt x="77" y="68"/>
                      <a:pt x="77" y="68"/>
                      <a:pt x="77" y="68"/>
                    </a:cubicBezTo>
                    <a:cubicBezTo>
                      <a:pt x="78" y="67"/>
                      <a:pt x="81" y="63"/>
                      <a:pt x="81" y="58"/>
                    </a:cubicBezTo>
                    <a:cubicBezTo>
                      <a:pt x="81" y="38"/>
                      <a:pt x="81" y="38"/>
                      <a:pt x="81" y="38"/>
                    </a:cubicBezTo>
                    <a:cubicBezTo>
                      <a:pt x="81" y="38"/>
                      <a:pt x="81" y="38"/>
                      <a:pt x="81" y="38"/>
                    </a:cubicBezTo>
                    <a:close/>
                    <a:moveTo>
                      <a:pt x="19" y="72"/>
                    </a:moveTo>
                    <a:cubicBezTo>
                      <a:pt x="7" y="72"/>
                      <a:pt x="7" y="72"/>
                      <a:pt x="7" y="72"/>
                    </a:cubicBezTo>
                    <a:cubicBezTo>
                      <a:pt x="6" y="72"/>
                      <a:pt x="4" y="70"/>
                      <a:pt x="4" y="69"/>
                    </a:cubicBezTo>
                    <a:cubicBezTo>
                      <a:pt x="4" y="33"/>
                      <a:pt x="4" y="33"/>
                      <a:pt x="4" y="33"/>
                    </a:cubicBezTo>
                    <a:cubicBezTo>
                      <a:pt x="4" y="32"/>
                      <a:pt x="6" y="30"/>
                      <a:pt x="7" y="30"/>
                    </a:cubicBezTo>
                    <a:cubicBezTo>
                      <a:pt x="19" y="30"/>
                      <a:pt x="19" y="30"/>
                      <a:pt x="19" y="30"/>
                    </a:cubicBezTo>
                    <a:cubicBezTo>
                      <a:pt x="20" y="30"/>
                      <a:pt x="22" y="32"/>
                      <a:pt x="22" y="33"/>
                    </a:cubicBezTo>
                    <a:cubicBezTo>
                      <a:pt x="22" y="37"/>
                      <a:pt x="22" y="37"/>
                      <a:pt x="22" y="37"/>
                    </a:cubicBezTo>
                    <a:cubicBezTo>
                      <a:pt x="22" y="37"/>
                      <a:pt x="22" y="37"/>
                      <a:pt x="22" y="37"/>
                    </a:cubicBezTo>
                    <a:cubicBezTo>
                      <a:pt x="21" y="63"/>
                      <a:pt x="21" y="63"/>
                      <a:pt x="21" y="63"/>
                    </a:cubicBezTo>
                    <a:cubicBezTo>
                      <a:pt x="21" y="64"/>
                      <a:pt x="22" y="64"/>
                      <a:pt x="22" y="64"/>
                    </a:cubicBezTo>
                    <a:cubicBezTo>
                      <a:pt x="22" y="69"/>
                      <a:pt x="22" y="69"/>
                      <a:pt x="22" y="69"/>
                    </a:cubicBezTo>
                    <a:cubicBezTo>
                      <a:pt x="22" y="70"/>
                      <a:pt x="20" y="72"/>
                      <a:pt x="19" y="72"/>
                    </a:cubicBezTo>
                    <a:close/>
                    <a:moveTo>
                      <a:pt x="77" y="58"/>
                    </a:moveTo>
                    <a:cubicBezTo>
                      <a:pt x="77" y="62"/>
                      <a:pt x="75" y="65"/>
                      <a:pt x="74" y="65"/>
                    </a:cubicBezTo>
                    <a:cubicBezTo>
                      <a:pt x="70" y="70"/>
                      <a:pt x="70" y="70"/>
                      <a:pt x="70" y="70"/>
                    </a:cubicBezTo>
                    <a:cubicBezTo>
                      <a:pt x="68" y="72"/>
                      <a:pt x="65" y="72"/>
                      <a:pt x="65" y="72"/>
                    </a:cubicBezTo>
                    <a:cubicBezTo>
                      <a:pt x="39" y="72"/>
                      <a:pt x="39" y="72"/>
                      <a:pt x="39" y="72"/>
                    </a:cubicBezTo>
                    <a:cubicBezTo>
                      <a:pt x="35" y="72"/>
                      <a:pt x="32" y="70"/>
                      <a:pt x="32" y="69"/>
                    </a:cubicBezTo>
                    <a:cubicBezTo>
                      <a:pt x="26" y="63"/>
                      <a:pt x="26" y="63"/>
                      <a:pt x="26" y="63"/>
                    </a:cubicBezTo>
                    <a:cubicBezTo>
                      <a:pt x="26" y="38"/>
                      <a:pt x="26" y="38"/>
                      <a:pt x="26" y="38"/>
                    </a:cubicBezTo>
                    <a:cubicBezTo>
                      <a:pt x="42" y="21"/>
                      <a:pt x="42" y="21"/>
                      <a:pt x="42" y="21"/>
                    </a:cubicBezTo>
                    <a:cubicBezTo>
                      <a:pt x="43" y="20"/>
                      <a:pt x="43" y="20"/>
                      <a:pt x="43" y="20"/>
                    </a:cubicBezTo>
                    <a:cubicBezTo>
                      <a:pt x="47" y="4"/>
                      <a:pt x="47" y="4"/>
                      <a:pt x="47" y="4"/>
                    </a:cubicBezTo>
                    <a:cubicBezTo>
                      <a:pt x="47" y="4"/>
                      <a:pt x="47" y="4"/>
                      <a:pt x="47" y="4"/>
                    </a:cubicBezTo>
                    <a:cubicBezTo>
                      <a:pt x="54" y="4"/>
                      <a:pt x="54" y="4"/>
                      <a:pt x="54" y="4"/>
                    </a:cubicBezTo>
                    <a:cubicBezTo>
                      <a:pt x="54" y="27"/>
                      <a:pt x="54" y="27"/>
                      <a:pt x="54" y="27"/>
                    </a:cubicBezTo>
                    <a:cubicBezTo>
                      <a:pt x="54" y="30"/>
                      <a:pt x="56" y="31"/>
                      <a:pt x="58" y="32"/>
                    </a:cubicBezTo>
                    <a:cubicBezTo>
                      <a:pt x="58" y="32"/>
                      <a:pt x="58" y="32"/>
                      <a:pt x="58" y="32"/>
                    </a:cubicBezTo>
                    <a:cubicBezTo>
                      <a:pt x="70" y="32"/>
                      <a:pt x="70" y="32"/>
                      <a:pt x="70" y="32"/>
                    </a:cubicBezTo>
                    <a:cubicBezTo>
                      <a:pt x="71" y="32"/>
                      <a:pt x="72" y="32"/>
                      <a:pt x="73" y="33"/>
                    </a:cubicBezTo>
                    <a:cubicBezTo>
                      <a:pt x="76" y="36"/>
                      <a:pt x="76" y="36"/>
                      <a:pt x="76" y="36"/>
                    </a:cubicBezTo>
                    <a:cubicBezTo>
                      <a:pt x="77" y="37"/>
                      <a:pt x="77" y="37"/>
                      <a:pt x="77" y="38"/>
                    </a:cubicBezTo>
                    <a:lnTo>
                      <a:pt x="77" y="5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4" name="Freeform 355">
                <a:extLst>
                  <a:ext uri="{FF2B5EF4-FFF2-40B4-BE49-F238E27FC236}">
                    <a16:creationId xmlns:a16="http://schemas.microsoft.com/office/drawing/2014/main" id="{2A47DAB5-3D58-4651-A744-1E6EA10FA129}"/>
                  </a:ext>
                </a:extLst>
              </p:cNvPr>
              <p:cNvSpPr>
                <a:spLocks/>
              </p:cNvSpPr>
              <p:nvPr userDrawn="1"/>
            </p:nvSpPr>
            <p:spPr bwMode="auto">
              <a:xfrm>
                <a:off x="5228" y="2859"/>
                <a:ext cx="103" cy="103"/>
              </a:xfrm>
              <a:custGeom>
                <a:avLst/>
                <a:gdLst>
                  <a:gd name="T0" fmla="*/ 89 w 103"/>
                  <a:gd name="T1" fmla="*/ 38 h 103"/>
                  <a:gd name="T2" fmla="*/ 89 w 103"/>
                  <a:gd name="T3" fmla="*/ 5 h 103"/>
                  <a:gd name="T4" fmla="*/ 70 w 103"/>
                  <a:gd name="T5" fmla="*/ 5 h 103"/>
                  <a:gd name="T6" fmla="*/ 70 w 103"/>
                  <a:gd name="T7" fmla="*/ 19 h 103"/>
                  <a:gd name="T8" fmla="*/ 52 w 103"/>
                  <a:gd name="T9" fmla="*/ 0 h 103"/>
                  <a:gd name="T10" fmla="*/ 0 w 103"/>
                  <a:gd name="T11" fmla="*/ 52 h 103"/>
                  <a:gd name="T12" fmla="*/ 10 w 103"/>
                  <a:gd name="T13" fmla="*/ 52 h 103"/>
                  <a:gd name="T14" fmla="*/ 10 w 103"/>
                  <a:gd name="T15" fmla="*/ 103 h 103"/>
                  <a:gd name="T16" fmla="*/ 38 w 103"/>
                  <a:gd name="T17" fmla="*/ 103 h 103"/>
                  <a:gd name="T18" fmla="*/ 38 w 103"/>
                  <a:gd name="T19" fmla="*/ 62 h 103"/>
                  <a:gd name="T20" fmla="*/ 66 w 103"/>
                  <a:gd name="T21" fmla="*/ 62 h 103"/>
                  <a:gd name="T22" fmla="*/ 66 w 103"/>
                  <a:gd name="T23" fmla="*/ 103 h 103"/>
                  <a:gd name="T24" fmla="*/ 94 w 103"/>
                  <a:gd name="T25" fmla="*/ 103 h 103"/>
                  <a:gd name="T26" fmla="*/ 94 w 103"/>
                  <a:gd name="T27" fmla="*/ 52 h 103"/>
                  <a:gd name="T28" fmla="*/ 103 w 103"/>
                  <a:gd name="T29" fmla="*/ 52 h 103"/>
                  <a:gd name="T30" fmla="*/ 89 w 103"/>
                  <a:gd name="T31" fmla="*/ 3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03">
                    <a:moveTo>
                      <a:pt x="89" y="38"/>
                    </a:moveTo>
                    <a:lnTo>
                      <a:pt x="89" y="5"/>
                    </a:lnTo>
                    <a:lnTo>
                      <a:pt x="70" y="5"/>
                    </a:lnTo>
                    <a:lnTo>
                      <a:pt x="70" y="19"/>
                    </a:lnTo>
                    <a:lnTo>
                      <a:pt x="52" y="0"/>
                    </a:lnTo>
                    <a:lnTo>
                      <a:pt x="0" y="52"/>
                    </a:lnTo>
                    <a:lnTo>
                      <a:pt x="10" y="52"/>
                    </a:lnTo>
                    <a:lnTo>
                      <a:pt x="10" y="103"/>
                    </a:lnTo>
                    <a:lnTo>
                      <a:pt x="38" y="103"/>
                    </a:lnTo>
                    <a:lnTo>
                      <a:pt x="38" y="62"/>
                    </a:lnTo>
                    <a:lnTo>
                      <a:pt x="66" y="62"/>
                    </a:lnTo>
                    <a:lnTo>
                      <a:pt x="66" y="103"/>
                    </a:lnTo>
                    <a:lnTo>
                      <a:pt x="94" y="103"/>
                    </a:lnTo>
                    <a:lnTo>
                      <a:pt x="94" y="52"/>
                    </a:lnTo>
                    <a:lnTo>
                      <a:pt x="103" y="52"/>
                    </a:lnTo>
                    <a:lnTo>
                      <a:pt x="89" y="3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5" name="Freeform 356">
                <a:extLst>
                  <a:ext uri="{FF2B5EF4-FFF2-40B4-BE49-F238E27FC236}">
                    <a16:creationId xmlns:a16="http://schemas.microsoft.com/office/drawing/2014/main" id="{0F4EC4DE-30BF-4127-8B12-84BD41E93971}"/>
                  </a:ext>
                </a:extLst>
              </p:cNvPr>
              <p:cNvSpPr>
                <a:spLocks/>
              </p:cNvSpPr>
              <p:nvPr userDrawn="1"/>
            </p:nvSpPr>
            <p:spPr bwMode="auto">
              <a:xfrm>
                <a:off x="5858" y="1393"/>
                <a:ext cx="173" cy="174"/>
              </a:xfrm>
              <a:custGeom>
                <a:avLst/>
                <a:gdLst>
                  <a:gd name="T0" fmla="*/ 150 w 173"/>
                  <a:gd name="T1" fmla="*/ 63 h 174"/>
                  <a:gd name="T2" fmla="*/ 150 w 173"/>
                  <a:gd name="T3" fmla="*/ 8 h 174"/>
                  <a:gd name="T4" fmla="*/ 117 w 173"/>
                  <a:gd name="T5" fmla="*/ 8 h 174"/>
                  <a:gd name="T6" fmla="*/ 117 w 173"/>
                  <a:gd name="T7" fmla="*/ 31 h 174"/>
                  <a:gd name="T8" fmla="*/ 86 w 173"/>
                  <a:gd name="T9" fmla="*/ 0 h 174"/>
                  <a:gd name="T10" fmla="*/ 0 w 173"/>
                  <a:gd name="T11" fmla="*/ 87 h 174"/>
                  <a:gd name="T12" fmla="*/ 16 w 173"/>
                  <a:gd name="T13" fmla="*/ 87 h 174"/>
                  <a:gd name="T14" fmla="*/ 16 w 173"/>
                  <a:gd name="T15" fmla="*/ 174 h 174"/>
                  <a:gd name="T16" fmla="*/ 63 w 173"/>
                  <a:gd name="T17" fmla="*/ 174 h 174"/>
                  <a:gd name="T18" fmla="*/ 63 w 173"/>
                  <a:gd name="T19" fmla="*/ 103 h 174"/>
                  <a:gd name="T20" fmla="*/ 110 w 173"/>
                  <a:gd name="T21" fmla="*/ 103 h 174"/>
                  <a:gd name="T22" fmla="*/ 110 w 173"/>
                  <a:gd name="T23" fmla="*/ 174 h 174"/>
                  <a:gd name="T24" fmla="*/ 157 w 173"/>
                  <a:gd name="T25" fmla="*/ 174 h 174"/>
                  <a:gd name="T26" fmla="*/ 157 w 173"/>
                  <a:gd name="T27" fmla="*/ 87 h 174"/>
                  <a:gd name="T28" fmla="*/ 173 w 173"/>
                  <a:gd name="T29" fmla="*/ 87 h 174"/>
                  <a:gd name="T30" fmla="*/ 150 w 173"/>
                  <a:gd name="T31"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74">
                    <a:moveTo>
                      <a:pt x="150" y="63"/>
                    </a:moveTo>
                    <a:lnTo>
                      <a:pt x="150" y="8"/>
                    </a:lnTo>
                    <a:lnTo>
                      <a:pt x="117" y="8"/>
                    </a:lnTo>
                    <a:lnTo>
                      <a:pt x="117" y="31"/>
                    </a:lnTo>
                    <a:lnTo>
                      <a:pt x="86" y="0"/>
                    </a:lnTo>
                    <a:lnTo>
                      <a:pt x="0" y="87"/>
                    </a:lnTo>
                    <a:lnTo>
                      <a:pt x="16" y="87"/>
                    </a:lnTo>
                    <a:lnTo>
                      <a:pt x="16" y="174"/>
                    </a:lnTo>
                    <a:lnTo>
                      <a:pt x="63" y="174"/>
                    </a:lnTo>
                    <a:lnTo>
                      <a:pt x="63" y="103"/>
                    </a:lnTo>
                    <a:lnTo>
                      <a:pt x="110" y="103"/>
                    </a:lnTo>
                    <a:lnTo>
                      <a:pt x="110" y="174"/>
                    </a:lnTo>
                    <a:lnTo>
                      <a:pt x="157" y="174"/>
                    </a:lnTo>
                    <a:lnTo>
                      <a:pt x="157" y="87"/>
                    </a:lnTo>
                    <a:lnTo>
                      <a:pt x="173" y="87"/>
                    </a:lnTo>
                    <a:lnTo>
                      <a:pt x="150" y="6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6" name="Rectangle 357">
                <a:extLst>
                  <a:ext uri="{FF2B5EF4-FFF2-40B4-BE49-F238E27FC236}">
                    <a16:creationId xmlns:a16="http://schemas.microsoft.com/office/drawing/2014/main" id="{2B7662F3-AD46-4083-A10C-B85E46A97852}"/>
                  </a:ext>
                </a:extLst>
              </p:cNvPr>
              <p:cNvSpPr>
                <a:spLocks noChangeArrowheads="1"/>
              </p:cNvSpPr>
              <p:nvPr userDrawn="1"/>
            </p:nvSpPr>
            <p:spPr bwMode="auto">
              <a:xfrm>
                <a:off x="5928" y="1503"/>
                <a:ext cx="32" cy="64"/>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7" name="Rectangle 358">
                <a:extLst>
                  <a:ext uri="{FF2B5EF4-FFF2-40B4-BE49-F238E27FC236}">
                    <a16:creationId xmlns:a16="http://schemas.microsoft.com/office/drawing/2014/main" id="{698D6317-194C-4EF0-81F9-AF3633F72F60}"/>
                  </a:ext>
                </a:extLst>
              </p:cNvPr>
              <p:cNvSpPr>
                <a:spLocks noChangeArrowheads="1"/>
              </p:cNvSpPr>
              <p:nvPr userDrawn="1"/>
            </p:nvSpPr>
            <p:spPr bwMode="auto">
              <a:xfrm>
                <a:off x="5928" y="1503"/>
                <a:ext cx="32"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8" name="Rectangle 359">
                <a:extLst>
                  <a:ext uri="{FF2B5EF4-FFF2-40B4-BE49-F238E27FC236}">
                    <a16:creationId xmlns:a16="http://schemas.microsoft.com/office/drawing/2014/main" id="{7D52B39B-367F-4782-BD1B-71349B4B6503}"/>
                  </a:ext>
                </a:extLst>
              </p:cNvPr>
              <p:cNvSpPr>
                <a:spLocks noChangeArrowheads="1"/>
              </p:cNvSpPr>
              <p:nvPr userDrawn="1"/>
            </p:nvSpPr>
            <p:spPr bwMode="auto">
              <a:xfrm>
                <a:off x="5928" y="1503"/>
                <a:ext cx="32" cy="64"/>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9" name="Rectangle 360">
                <a:extLst>
                  <a:ext uri="{FF2B5EF4-FFF2-40B4-BE49-F238E27FC236}">
                    <a16:creationId xmlns:a16="http://schemas.microsoft.com/office/drawing/2014/main" id="{E9918E0E-3116-4EAF-A8B0-88EAEFBBFDF4}"/>
                  </a:ext>
                </a:extLst>
              </p:cNvPr>
              <p:cNvSpPr>
                <a:spLocks noChangeArrowheads="1"/>
              </p:cNvSpPr>
              <p:nvPr userDrawn="1"/>
            </p:nvSpPr>
            <p:spPr bwMode="auto">
              <a:xfrm>
                <a:off x="5928" y="1503"/>
                <a:ext cx="32"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0" name="Freeform 361">
                <a:extLst>
                  <a:ext uri="{FF2B5EF4-FFF2-40B4-BE49-F238E27FC236}">
                    <a16:creationId xmlns:a16="http://schemas.microsoft.com/office/drawing/2014/main" id="{7F511CD1-1707-48A2-B44C-72DA47D6A7DE}"/>
                  </a:ext>
                </a:extLst>
              </p:cNvPr>
              <p:cNvSpPr>
                <a:spLocks noEditPoints="1"/>
              </p:cNvSpPr>
              <p:nvPr userDrawn="1"/>
            </p:nvSpPr>
            <p:spPr bwMode="auto">
              <a:xfrm>
                <a:off x="7011" y="1762"/>
                <a:ext cx="167" cy="167"/>
              </a:xfrm>
              <a:custGeom>
                <a:avLst/>
                <a:gdLst>
                  <a:gd name="T0" fmla="*/ 128 w 156"/>
                  <a:gd name="T1" fmla="*/ 0 h 156"/>
                  <a:gd name="T2" fmla="*/ 29 w 156"/>
                  <a:gd name="T3" fmla="*/ 0 h 156"/>
                  <a:gd name="T4" fmla="*/ 0 w 156"/>
                  <a:gd name="T5" fmla="*/ 29 h 156"/>
                  <a:gd name="T6" fmla="*/ 0 w 156"/>
                  <a:gd name="T7" fmla="*/ 128 h 156"/>
                  <a:gd name="T8" fmla="*/ 29 w 156"/>
                  <a:gd name="T9" fmla="*/ 156 h 156"/>
                  <a:gd name="T10" fmla="*/ 128 w 156"/>
                  <a:gd name="T11" fmla="*/ 156 h 156"/>
                  <a:gd name="T12" fmla="*/ 156 w 156"/>
                  <a:gd name="T13" fmla="*/ 128 h 156"/>
                  <a:gd name="T14" fmla="*/ 156 w 156"/>
                  <a:gd name="T15" fmla="*/ 29 h 156"/>
                  <a:gd name="T16" fmla="*/ 128 w 156"/>
                  <a:gd name="T17" fmla="*/ 0 h 156"/>
                  <a:gd name="T18" fmla="*/ 128 w 156"/>
                  <a:gd name="T19" fmla="*/ 92 h 156"/>
                  <a:gd name="T20" fmla="*/ 92 w 156"/>
                  <a:gd name="T21" fmla="*/ 92 h 156"/>
                  <a:gd name="T22" fmla="*/ 92 w 156"/>
                  <a:gd name="T23" fmla="*/ 128 h 156"/>
                  <a:gd name="T24" fmla="*/ 64 w 156"/>
                  <a:gd name="T25" fmla="*/ 128 h 156"/>
                  <a:gd name="T26" fmla="*/ 64 w 156"/>
                  <a:gd name="T27" fmla="*/ 92 h 156"/>
                  <a:gd name="T28" fmla="*/ 29 w 156"/>
                  <a:gd name="T29" fmla="*/ 92 h 156"/>
                  <a:gd name="T30" fmla="*/ 29 w 156"/>
                  <a:gd name="T31" fmla="*/ 64 h 156"/>
                  <a:gd name="T32" fmla="*/ 64 w 156"/>
                  <a:gd name="T33" fmla="*/ 64 h 156"/>
                  <a:gd name="T34" fmla="*/ 64 w 156"/>
                  <a:gd name="T35" fmla="*/ 29 h 156"/>
                  <a:gd name="T36" fmla="*/ 92 w 156"/>
                  <a:gd name="T37" fmla="*/ 29 h 156"/>
                  <a:gd name="T38" fmla="*/ 92 w 156"/>
                  <a:gd name="T39" fmla="*/ 64 h 156"/>
                  <a:gd name="T40" fmla="*/ 128 w 156"/>
                  <a:gd name="T41" fmla="*/ 64 h 156"/>
                  <a:gd name="T42" fmla="*/ 128 w 156"/>
                  <a:gd name="T43"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156">
                    <a:moveTo>
                      <a:pt x="128" y="0"/>
                    </a:moveTo>
                    <a:cubicBezTo>
                      <a:pt x="29" y="0"/>
                      <a:pt x="29" y="0"/>
                      <a:pt x="29" y="0"/>
                    </a:cubicBezTo>
                    <a:cubicBezTo>
                      <a:pt x="13" y="0"/>
                      <a:pt x="0" y="13"/>
                      <a:pt x="0" y="29"/>
                    </a:cubicBezTo>
                    <a:cubicBezTo>
                      <a:pt x="0" y="128"/>
                      <a:pt x="0" y="128"/>
                      <a:pt x="0" y="128"/>
                    </a:cubicBezTo>
                    <a:cubicBezTo>
                      <a:pt x="0" y="144"/>
                      <a:pt x="13" y="156"/>
                      <a:pt x="29" y="156"/>
                    </a:cubicBezTo>
                    <a:cubicBezTo>
                      <a:pt x="128" y="156"/>
                      <a:pt x="128" y="156"/>
                      <a:pt x="128" y="156"/>
                    </a:cubicBezTo>
                    <a:cubicBezTo>
                      <a:pt x="143" y="156"/>
                      <a:pt x="156" y="144"/>
                      <a:pt x="156" y="128"/>
                    </a:cubicBezTo>
                    <a:cubicBezTo>
                      <a:pt x="156" y="29"/>
                      <a:pt x="156" y="29"/>
                      <a:pt x="156" y="29"/>
                    </a:cubicBezTo>
                    <a:cubicBezTo>
                      <a:pt x="156" y="13"/>
                      <a:pt x="143" y="0"/>
                      <a:pt x="128" y="0"/>
                    </a:cubicBezTo>
                    <a:moveTo>
                      <a:pt x="128" y="92"/>
                    </a:moveTo>
                    <a:cubicBezTo>
                      <a:pt x="92" y="92"/>
                      <a:pt x="92" y="92"/>
                      <a:pt x="92" y="92"/>
                    </a:cubicBezTo>
                    <a:cubicBezTo>
                      <a:pt x="92" y="128"/>
                      <a:pt x="92" y="128"/>
                      <a:pt x="92" y="128"/>
                    </a:cubicBezTo>
                    <a:cubicBezTo>
                      <a:pt x="64" y="128"/>
                      <a:pt x="64" y="128"/>
                      <a:pt x="64" y="128"/>
                    </a:cubicBezTo>
                    <a:cubicBezTo>
                      <a:pt x="64" y="92"/>
                      <a:pt x="64" y="92"/>
                      <a:pt x="64" y="92"/>
                    </a:cubicBezTo>
                    <a:cubicBezTo>
                      <a:pt x="29" y="92"/>
                      <a:pt x="29" y="92"/>
                      <a:pt x="29" y="92"/>
                    </a:cubicBezTo>
                    <a:cubicBezTo>
                      <a:pt x="29" y="64"/>
                      <a:pt x="29" y="64"/>
                      <a:pt x="29" y="64"/>
                    </a:cubicBezTo>
                    <a:cubicBezTo>
                      <a:pt x="64" y="64"/>
                      <a:pt x="64" y="64"/>
                      <a:pt x="64" y="64"/>
                    </a:cubicBezTo>
                    <a:cubicBezTo>
                      <a:pt x="64" y="29"/>
                      <a:pt x="64" y="29"/>
                      <a:pt x="64" y="29"/>
                    </a:cubicBezTo>
                    <a:cubicBezTo>
                      <a:pt x="92" y="29"/>
                      <a:pt x="92" y="29"/>
                      <a:pt x="92" y="29"/>
                    </a:cubicBezTo>
                    <a:cubicBezTo>
                      <a:pt x="92" y="64"/>
                      <a:pt x="92" y="64"/>
                      <a:pt x="92" y="64"/>
                    </a:cubicBezTo>
                    <a:cubicBezTo>
                      <a:pt x="128" y="64"/>
                      <a:pt x="128" y="64"/>
                      <a:pt x="128" y="64"/>
                    </a:cubicBezTo>
                    <a:lnTo>
                      <a:pt x="128" y="9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1" name="Freeform 362">
                <a:extLst>
                  <a:ext uri="{FF2B5EF4-FFF2-40B4-BE49-F238E27FC236}">
                    <a16:creationId xmlns:a16="http://schemas.microsoft.com/office/drawing/2014/main" id="{F2CE79DB-FEE6-414F-9331-ABB8374F2C92}"/>
                  </a:ext>
                </a:extLst>
              </p:cNvPr>
              <p:cNvSpPr>
                <a:spLocks noEditPoints="1"/>
              </p:cNvSpPr>
              <p:nvPr userDrawn="1"/>
            </p:nvSpPr>
            <p:spPr bwMode="auto">
              <a:xfrm>
                <a:off x="6370" y="1140"/>
                <a:ext cx="94" cy="94"/>
              </a:xfrm>
              <a:custGeom>
                <a:avLst/>
                <a:gdLst>
                  <a:gd name="T0" fmla="*/ 85 w 88"/>
                  <a:gd name="T1" fmla="*/ 75 h 87"/>
                  <a:gd name="T2" fmla="*/ 64 w 88"/>
                  <a:gd name="T3" fmla="*/ 54 h 87"/>
                  <a:gd name="T4" fmla="*/ 63 w 88"/>
                  <a:gd name="T5" fmla="*/ 53 h 87"/>
                  <a:gd name="T6" fmla="*/ 69 w 88"/>
                  <a:gd name="T7" fmla="*/ 35 h 87"/>
                  <a:gd name="T8" fmla="*/ 35 w 88"/>
                  <a:gd name="T9" fmla="*/ 0 h 87"/>
                  <a:gd name="T10" fmla="*/ 0 w 88"/>
                  <a:gd name="T11" fmla="*/ 35 h 87"/>
                  <a:gd name="T12" fmla="*/ 35 w 88"/>
                  <a:gd name="T13" fmla="*/ 69 h 87"/>
                  <a:gd name="T14" fmla="*/ 53 w 88"/>
                  <a:gd name="T15" fmla="*/ 63 h 87"/>
                  <a:gd name="T16" fmla="*/ 54 w 88"/>
                  <a:gd name="T17" fmla="*/ 64 h 87"/>
                  <a:gd name="T18" fmla="*/ 75 w 88"/>
                  <a:gd name="T19" fmla="*/ 85 h 87"/>
                  <a:gd name="T20" fmla="*/ 80 w 88"/>
                  <a:gd name="T21" fmla="*/ 87 h 87"/>
                  <a:gd name="T22" fmla="*/ 85 w 88"/>
                  <a:gd name="T23" fmla="*/ 85 h 87"/>
                  <a:gd name="T24" fmla="*/ 85 w 88"/>
                  <a:gd name="T25" fmla="*/ 75 h 87"/>
                  <a:gd name="T26" fmla="*/ 35 w 88"/>
                  <a:gd name="T27" fmla="*/ 58 h 87"/>
                  <a:gd name="T28" fmla="*/ 11 w 88"/>
                  <a:gd name="T29" fmla="*/ 35 h 87"/>
                  <a:gd name="T30" fmla="*/ 35 w 88"/>
                  <a:gd name="T31" fmla="*/ 11 h 87"/>
                  <a:gd name="T32" fmla="*/ 58 w 88"/>
                  <a:gd name="T33" fmla="*/ 35 h 87"/>
                  <a:gd name="T34" fmla="*/ 35 w 88"/>
                  <a:gd name="T35"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7">
                    <a:moveTo>
                      <a:pt x="85" y="75"/>
                    </a:moveTo>
                    <a:cubicBezTo>
                      <a:pt x="64" y="54"/>
                      <a:pt x="64" y="54"/>
                      <a:pt x="64" y="54"/>
                    </a:cubicBezTo>
                    <a:cubicBezTo>
                      <a:pt x="64" y="54"/>
                      <a:pt x="64" y="54"/>
                      <a:pt x="63" y="53"/>
                    </a:cubicBezTo>
                    <a:cubicBezTo>
                      <a:pt x="67" y="48"/>
                      <a:pt x="69" y="42"/>
                      <a:pt x="69" y="35"/>
                    </a:cubicBezTo>
                    <a:cubicBezTo>
                      <a:pt x="69" y="16"/>
                      <a:pt x="54" y="0"/>
                      <a:pt x="35" y="0"/>
                    </a:cubicBezTo>
                    <a:cubicBezTo>
                      <a:pt x="16" y="0"/>
                      <a:pt x="0" y="16"/>
                      <a:pt x="0" y="35"/>
                    </a:cubicBezTo>
                    <a:cubicBezTo>
                      <a:pt x="0" y="54"/>
                      <a:pt x="16" y="69"/>
                      <a:pt x="35" y="69"/>
                    </a:cubicBezTo>
                    <a:cubicBezTo>
                      <a:pt x="41" y="69"/>
                      <a:pt x="48" y="67"/>
                      <a:pt x="53" y="63"/>
                    </a:cubicBezTo>
                    <a:cubicBezTo>
                      <a:pt x="53" y="64"/>
                      <a:pt x="54" y="64"/>
                      <a:pt x="54" y="64"/>
                    </a:cubicBezTo>
                    <a:cubicBezTo>
                      <a:pt x="75" y="85"/>
                      <a:pt x="75" y="85"/>
                      <a:pt x="75" y="85"/>
                    </a:cubicBezTo>
                    <a:cubicBezTo>
                      <a:pt x="76" y="86"/>
                      <a:pt x="78" y="87"/>
                      <a:pt x="80" y="87"/>
                    </a:cubicBezTo>
                    <a:cubicBezTo>
                      <a:pt x="82" y="87"/>
                      <a:pt x="83" y="86"/>
                      <a:pt x="85" y="85"/>
                    </a:cubicBezTo>
                    <a:cubicBezTo>
                      <a:pt x="88" y="82"/>
                      <a:pt x="88" y="78"/>
                      <a:pt x="85" y="75"/>
                    </a:cubicBezTo>
                    <a:moveTo>
                      <a:pt x="35" y="58"/>
                    </a:moveTo>
                    <a:cubicBezTo>
                      <a:pt x="22" y="58"/>
                      <a:pt x="11" y="48"/>
                      <a:pt x="11" y="35"/>
                    </a:cubicBezTo>
                    <a:cubicBezTo>
                      <a:pt x="11" y="22"/>
                      <a:pt x="22" y="11"/>
                      <a:pt x="35" y="11"/>
                    </a:cubicBezTo>
                    <a:cubicBezTo>
                      <a:pt x="48" y="11"/>
                      <a:pt x="58" y="22"/>
                      <a:pt x="58" y="35"/>
                    </a:cubicBezTo>
                    <a:cubicBezTo>
                      <a:pt x="58" y="48"/>
                      <a:pt x="48" y="58"/>
                      <a:pt x="35" y="5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2" name="Freeform 363">
                <a:extLst>
                  <a:ext uri="{FF2B5EF4-FFF2-40B4-BE49-F238E27FC236}">
                    <a16:creationId xmlns:a16="http://schemas.microsoft.com/office/drawing/2014/main" id="{11D524CD-8D13-4549-B3BB-9351896A1245}"/>
                  </a:ext>
                </a:extLst>
              </p:cNvPr>
              <p:cNvSpPr>
                <a:spLocks noEditPoints="1"/>
              </p:cNvSpPr>
              <p:nvPr userDrawn="1"/>
            </p:nvSpPr>
            <p:spPr bwMode="auto">
              <a:xfrm>
                <a:off x="4732" y="988"/>
                <a:ext cx="122" cy="200"/>
              </a:xfrm>
              <a:custGeom>
                <a:avLst/>
                <a:gdLst>
                  <a:gd name="T0" fmla="*/ 114 w 114"/>
                  <a:gd name="T1" fmla="*/ 57 h 186"/>
                  <a:gd name="T2" fmla="*/ 57 w 114"/>
                  <a:gd name="T3" fmla="*/ 0 h 186"/>
                  <a:gd name="T4" fmla="*/ 0 w 114"/>
                  <a:gd name="T5" fmla="*/ 57 h 186"/>
                  <a:gd name="T6" fmla="*/ 7 w 114"/>
                  <a:gd name="T7" fmla="*/ 86 h 186"/>
                  <a:gd name="T8" fmla="*/ 7 w 114"/>
                  <a:gd name="T9" fmla="*/ 86 h 186"/>
                  <a:gd name="T10" fmla="*/ 57 w 114"/>
                  <a:gd name="T11" fmla="*/ 186 h 186"/>
                  <a:gd name="T12" fmla="*/ 107 w 114"/>
                  <a:gd name="T13" fmla="*/ 86 h 186"/>
                  <a:gd name="T14" fmla="*/ 107 w 114"/>
                  <a:gd name="T15" fmla="*/ 86 h 186"/>
                  <a:gd name="T16" fmla="*/ 114 w 114"/>
                  <a:gd name="T17" fmla="*/ 57 h 186"/>
                  <a:gd name="T18" fmla="*/ 57 w 114"/>
                  <a:gd name="T19" fmla="*/ 86 h 186"/>
                  <a:gd name="T20" fmla="*/ 28 w 114"/>
                  <a:gd name="T21" fmla="*/ 57 h 186"/>
                  <a:gd name="T22" fmla="*/ 57 w 114"/>
                  <a:gd name="T23" fmla="*/ 29 h 186"/>
                  <a:gd name="T24" fmla="*/ 86 w 114"/>
                  <a:gd name="T25" fmla="*/ 57 h 186"/>
                  <a:gd name="T26" fmla="*/ 57 w 114"/>
                  <a:gd name="T27" fmla="*/ 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6">
                    <a:moveTo>
                      <a:pt x="114" y="57"/>
                    </a:moveTo>
                    <a:cubicBezTo>
                      <a:pt x="114" y="26"/>
                      <a:pt x="89" y="0"/>
                      <a:pt x="57" y="0"/>
                    </a:cubicBezTo>
                    <a:cubicBezTo>
                      <a:pt x="25" y="0"/>
                      <a:pt x="0" y="26"/>
                      <a:pt x="0" y="57"/>
                    </a:cubicBezTo>
                    <a:cubicBezTo>
                      <a:pt x="0" y="68"/>
                      <a:pt x="3" y="77"/>
                      <a:pt x="7" y="86"/>
                    </a:cubicBezTo>
                    <a:cubicBezTo>
                      <a:pt x="7" y="86"/>
                      <a:pt x="7" y="86"/>
                      <a:pt x="7" y="86"/>
                    </a:cubicBezTo>
                    <a:cubicBezTo>
                      <a:pt x="57" y="186"/>
                      <a:pt x="57" y="186"/>
                      <a:pt x="57" y="186"/>
                    </a:cubicBezTo>
                    <a:cubicBezTo>
                      <a:pt x="107" y="86"/>
                      <a:pt x="107" y="86"/>
                      <a:pt x="107" y="86"/>
                    </a:cubicBezTo>
                    <a:cubicBezTo>
                      <a:pt x="107" y="86"/>
                      <a:pt x="107" y="86"/>
                      <a:pt x="107" y="86"/>
                    </a:cubicBezTo>
                    <a:cubicBezTo>
                      <a:pt x="111" y="77"/>
                      <a:pt x="114" y="68"/>
                      <a:pt x="114" y="57"/>
                    </a:cubicBezTo>
                    <a:moveTo>
                      <a:pt x="57" y="86"/>
                    </a:moveTo>
                    <a:cubicBezTo>
                      <a:pt x="41" y="86"/>
                      <a:pt x="28" y="73"/>
                      <a:pt x="28" y="57"/>
                    </a:cubicBezTo>
                    <a:cubicBezTo>
                      <a:pt x="28" y="41"/>
                      <a:pt x="41" y="29"/>
                      <a:pt x="57" y="29"/>
                    </a:cubicBezTo>
                    <a:cubicBezTo>
                      <a:pt x="73" y="29"/>
                      <a:pt x="86" y="41"/>
                      <a:pt x="86" y="57"/>
                    </a:cubicBezTo>
                    <a:cubicBezTo>
                      <a:pt x="86" y="73"/>
                      <a:pt x="73" y="86"/>
                      <a:pt x="57" y="86"/>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3" name="Freeform 364">
                <a:extLst>
                  <a:ext uri="{FF2B5EF4-FFF2-40B4-BE49-F238E27FC236}">
                    <a16:creationId xmlns:a16="http://schemas.microsoft.com/office/drawing/2014/main" id="{2FF4BBE0-7A70-4E91-AC78-778B0843B61B}"/>
                  </a:ext>
                </a:extLst>
              </p:cNvPr>
              <p:cNvSpPr>
                <a:spLocks noEditPoints="1"/>
              </p:cNvSpPr>
              <p:nvPr userDrawn="1"/>
            </p:nvSpPr>
            <p:spPr bwMode="auto">
              <a:xfrm>
                <a:off x="5467" y="2535"/>
                <a:ext cx="201" cy="184"/>
              </a:xfrm>
              <a:custGeom>
                <a:avLst/>
                <a:gdLst>
                  <a:gd name="T0" fmla="*/ 141 w 187"/>
                  <a:gd name="T1" fmla="*/ 0 h 172"/>
                  <a:gd name="T2" fmla="*/ 47 w 187"/>
                  <a:gd name="T3" fmla="*/ 0 h 172"/>
                  <a:gd name="T4" fmla="*/ 0 w 187"/>
                  <a:gd name="T5" fmla="*/ 47 h 172"/>
                  <a:gd name="T6" fmla="*/ 0 w 187"/>
                  <a:gd name="T7" fmla="*/ 78 h 172"/>
                  <a:gd name="T8" fmla="*/ 47 w 187"/>
                  <a:gd name="T9" fmla="*/ 125 h 172"/>
                  <a:gd name="T10" fmla="*/ 55 w 187"/>
                  <a:gd name="T11" fmla="*/ 125 h 172"/>
                  <a:gd name="T12" fmla="*/ 55 w 187"/>
                  <a:gd name="T13" fmla="*/ 172 h 172"/>
                  <a:gd name="T14" fmla="*/ 108 w 187"/>
                  <a:gd name="T15" fmla="*/ 125 h 172"/>
                  <a:gd name="T16" fmla="*/ 141 w 187"/>
                  <a:gd name="T17" fmla="*/ 125 h 172"/>
                  <a:gd name="T18" fmla="*/ 187 w 187"/>
                  <a:gd name="T19" fmla="*/ 78 h 172"/>
                  <a:gd name="T20" fmla="*/ 187 w 187"/>
                  <a:gd name="T21" fmla="*/ 47 h 172"/>
                  <a:gd name="T22" fmla="*/ 141 w 187"/>
                  <a:gd name="T23" fmla="*/ 0 h 172"/>
                  <a:gd name="T24" fmla="*/ 47 w 187"/>
                  <a:gd name="T25" fmla="*/ 78 h 172"/>
                  <a:gd name="T26" fmla="*/ 31 w 187"/>
                  <a:gd name="T27" fmla="*/ 62 h 172"/>
                  <a:gd name="T28" fmla="*/ 47 w 187"/>
                  <a:gd name="T29" fmla="*/ 47 h 172"/>
                  <a:gd name="T30" fmla="*/ 62 w 187"/>
                  <a:gd name="T31" fmla="*/ 62 h 172"/>
                  <a:gd name="T32" fmla="*/ 47 w 187"/>
                  <a:gd name="T33" fmla="*/ 78 h 172"/>
                  <a:gd name="T34" fmla="*/ 94 w 187"/>
                  <a:gd name="T35" fmla="*/ 78 h 172"/>
                  <a:gd name="T36" fmla="*/ 78 w 187"/>
                  <a:gd name="T37" fmla="*/ 62 h 172"/>
                  <a:gd name="T38" fmla="*/ 94 w 187"/>
                  <a:gd name="T39" fmla="*/ 47 h 172"/>
                  <a:gd name="T40" fmla="*/ 109 w 187"/>
                  <a:gd name="T41" fmla="*/ 62 h 172"/>
                  <a:gd name="T42" fmla="*/ 94 w 187"/>
                  <a:gd name="T43" fmla="*/ 78 h 172"/>
                  <a:gd name="T44" fmla="*/ 141 w 187"/>
                  <a:gd name="T45" fmla="*/ 78 h 172"/>
                  <a:gd name="T46" fmla="*/ 125 w 187"/>
                  <a:gd name="T47" fmla="*/ 62 h 172"/>
                  <a:gd name="T48" fmla="*/ 141 w 187"/>
                  <a:gd name="T49" fmla="*/ 47 h 172"/>
                  <a:gd name="T50" fmla="*/ 156 w 187"/>
                  <a:gd name="T51" fmla="*/ 62 h 172"/>
                  <a:gd name="T52" fmla="*/ 141 w 187"/>
                  <a:gd name="T53" fmla="*/ 7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172">
                    <a:moveTo>
                      <a:pt x="141" y="0"/>
                    </a:moveTo>
                    <a:cubicBezTo>
                      <a:pt x="47" y="0"/>
                      <a:pt x="47" y="0"/>
                      <a:pt x="47" y="0"/>
                    </a:cubicBezTo>
                    <a:cubicBezTo>
                      <a:pt x="21" y="0"/>
                      <a:pt x="0" y="21"/>
                      <a:pt x="0" y="47"/>
                    </a:cubicBezTo>
                    <a:cubicBezTo>
                      <a:pt x="0" y="78"/>
                      <a:pt x="0" y="78"/>
                      <a:pt x="0" y="78"/>
                    </a:cubicBezTo>
                    <a:cubicBezTo>
                      <a:pt x="0" y="104"/>
                      <a:pt x="21" y="125"/>
                      <a:pt x="47" y="125"/>
                    </a:cubicBezTo>
                    <a:cubicBezTo>
                      <a:pt x="55" y="125"/>
                      <a:pt x="55" y="125"/>
                      <a:pt x="55" y="125"/>
                    </a:cubicBezTo>
                    <a:cubicBezTo>
                      <a:pt x="55" y="172"/>
                      <a:pt x="55" y="172"/>
                      <a:pt x="55" y="172"/>
                    </a:cubicBezTo>
                    <a:cubicBezTo>
                      <a:pt x="108" y="125"/>
                      <a:pt x="108" y="125"/>
                      <a:pt x="108" y="125"/>
                    </a:cubicBezTo>
                    <a:cubicBezTo>
                      <a:pt x="141" y="125"/>
                      <a:pt x="141" y="125"/>
                      <a:pt x="141" y="125"/>
                    </a:cubicBezTo>
                    <a:cubicBezTo>
                      <a:pt x="166" y="125"/>
                      <a:pt x="187" y="104"/>
                      <a:pt x="187" y="78"/>
                    </a:cubicBezTo>
                    <a:cubicBezTo>
                      <a:pt x="187" y="47"/>
                      <a:pt x="187" y="47"/>
                      <a:pt x="187" y="47"/>
                    </a:cubicBezTo>
                    <a:cubicBezTo>
                      <a:pt x="187" y="21"/>
                      <a:pt x="166" y="0"/>
                      <a:pt x="141" y="0"/>
                    </a:cubicBezTo>
                    <a:moveTo>
                      <a:pt x="47" y="78"/>
                    </a:moveTo>
                    <a:cubicBezTo>
                      <a:pt x="38" y="78"/>
                      <a:pt x="31" y="71"/>
                      <a:pt x="31" y="62"/>
                    </a:cubicBezTo>
                    <a:cubicBezTo>
                      <a:pt x="31" y="54"/>
                      <a:pt x="38" y="47"/>
                      <a:pt x="47" y="47"/>
                    </a:cubicBezTo>
                    <a:cubicBezTo>
                      <a:pt x="55" y="47"/>
                      <a:pt x="62" y="54"/>
                      <a:pt x="62" y="62"/>
                    </a:cubicBezTo>
                    <a:cubicBezTo>
                      <a:pt x="62" y="71"/>
                      <a:pt x="55" y="78"/>
                      <a:pt x="47" y="78"/>
                    </a:cubicBezTo>
                    <a:moveTo>
                      <a:pt x="94" y="78"/>
                    </a:moveTo>
                    <a:cubicBezTo>
                      <a:pt x="85" y="78"/>
                      <a:pt x="78" y="71"/>
                      <a:pt x="78" y="62"/>
                    </a:cubicBezTo>
                    <a:cubicBezTo>
                      <a:pt x="78" y="54"/>
                      <a:pt x="85" y="47"/>
                      <a:pt x="94" y="47"/>
                    </a:cubicBezTo>
                    <a:cubicBezTo>
                      <a:pt x="102" y="47"/>
                      <a:pt x="109" y="54"/>
                      <a:pt x="109" y="62"/>
                    </a:cubicBezTo>
                    <a:cubicBezTo>
                      <a:pt x="109" y="71"/>
                      <a:pt x="102" y="78"/>
                      <a:pt x="94" y="78"/>
                    </a:cubicBezTo>
                    <a:moveTo>
                      <a:pt x="141" y="78"/>
                    </a:moveTo>
                    <a:cubicBezTo>
                      <a:pt x="132" y="78"/>
                      <a:pt x="125" y="71"/>
                      <a:pt x="125" y="62"/>
                    </a:cubicBezTo>
                    <a:cubicBezTo>
                      <a:pt x="125" y="54"/>
                      <a:pt x="132" y="47"/>
                      <a:pt x="141" y="47"/>
                    </a:cubicBezTo>
                    <a:cubicBezTo>
                      <a:pt x="149" y="47"/>
                      <a:pt x="156" y="54"/>
                      <a:pt x="156" y="62"/>
                    </a:cubicBezTo>
                    <a:cubicBezTo>
                      <a:pt x="156" y="71"/>
                      <a:pt x="149" y="78"/>
                      <a:pt x="141" y="7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4" name="Freeform 365">
                <a:extLst>
                  <a:ext uri="{FF2B5EF4-FFF2-40B4-BE49-F238E27FC236}">
                    <a16:creationId xmlns:a16="http://schemas.microsoft.com/office/drawing/2014/main" id="{84E42C40-5519-4D36-8F3B-DBF65D371666}"/>
                  </a:ext>
                </a:extLst>
              </p:cNvPr>
              <p:cNvSpPr>
                <a:spLocks noEditPoints="1"/>
              </p:cNvSpPr>
              <p:nvPr userDrawn="1"/>
            </p:nvSpPr>
            <p:spPr bwMode="auto">
              <a:xfrm>
                <a:off x="5940" y="1000"/>
                <a:ext cx="67" cy="54"/>
              </a:xfrm>
              <a:custGeom>
                <a:avLst/>
                <a:gdLst>
                  <a:gd name="T0" fmla="*/ 39 w 62"/>
                  <a:gd name="T1" fmla="*/ 12 h 50"/>
                  <a:gd name="T2" fmla="*/ 39 w 62"/>
                  <a:gd name="T3" fmla="*/ 12 h 50"/>
                  <a:gd name="T4" fmla="*/ 45 w 62"/>
                  <a:gd name="T5" fmla="*/ 14 h 50"/>
                  <a:gd name="T6" fmla="*/ 46 w 62"/>
                  <a:gd name="T7" fmla="*/ 18 h 50"/>
                  <a:gd name="T8" fmla="*/ 40 w 62"/>
                  <a:gd name="T9" fmla="*/ 29 h 50"/>
                  <a:gd name="T10" fmla="*/ 20 w 62"/>
                  <a:gd name="T11" fmla="*/ 38 h 50"/>
                  <a:gd name="T12" fmla="*/ 17 w 62"/>
                  <a:gd name="T13" fmla="*/ 38 h 50"/>
                  <a:gd name="T14" fmla="*/ 17 w 62"/>
                  <a:gd name="T15" fmla="*/ 38 h 50"/>
                  <a:gd name="T16" fmla="*/ 26 w 62"/>
                  <a:gd name="T17" fmla="*/ 18 h 50"/>
                  <a:gd name="T18" fmla="*/ 39 w 62"/>
                  <a:gd name="T19" fmla="*/ 12 h 50"/>
                  <a:gd name="T20" fmla="*/ 39 w 62"/>
                  <a:gd name="T21" fmla="*/ 0 h 50"/>
                  <a:gd name="T22" fmla="*/ 17 w 62"/>
                  <a:gd name="T23" fmla="*/ 9 h 50"/>
                  <a:gd name="T24" fmla="*/ 8 w 62"/>
                  <a:gd name="T25" fmla="*/ 47 h 50"/>
                  <a:gd name="T26" fmla="*/ 20 w 62"/>
                  <a:gd name="T27" fmla="*/ 50 h 50"/>
                  <a:gd name="T28" fmla="*/ 49 w 62"/>
                  <a:gd name="T29" fmla="*/ 38 h 50"/>
                  <a:gd name="T30" fmla="*/ 53 w 62"/>
                  <a:gd name="T31" fmla="*/ 5 h 50"/>
                  <a:gd name="T32" fmla="*/ 39 w 6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50">
                    <a:moveTo>
                      <a:pt x="39" y="12"/>
                    </a:moveTo>
                    <a:cubicBezTo>
                      <a:pt x="39" y="12"/>
                      <a:pt x="39" y="12"/>
                      <a:pt x="39" y="12"/>
                    </a:cubicBezTo>
                    <a:cubicBezTo>
                      <a:pt x="41" y="12"/>
                      <a:pt x="43" y="12"/>
                      <a:pt x="45" y="14"/>
                    </a:cubicBezTo>
                    <a:cubicBezTo>
                      <a:pt x="45" y="14"/>
                      <a:pt x="46" y="15"/>
                      <a:pt x="46" y="18"/>
                    </a:cubicBezTo>
                    <a:cubicBezTo>
                      <a:pt x="46" y="21"/>
                      <a:pt x="45" y="25"/>
                      <a:pt x="40" y="29"/>
                    </a:cubicBezTo>
                    <a:cubicBezTo>
                      <a:pt x="35" y="34"/>
                      <a:pt x="26" y="38"/>
                      <a:pt x="20" y="38"/>
                    </a:cubicBezTo>
                    <a:cubicBezTo>
                      <a:pt x="18" y="38"/>
                      <a:pt x="17" y="38"/>
                      <a:pt x="17" y="38"/>
                    </a:cubicBezTo>
                    <a:cubicBezTo>
                      <a:pt x="17" y="38"/>
                      <a:pt x="17" y="38"/>
                      <a:pt x="17" y="38"/>
                    </a:cubicBezTo>
                    <a:cubicBezTo>
                      <a:pt x="16" y="35"/>
                      <a:pt x="18" y="25"/>
                      <a:pt x="26" y="18"/>
                    </a:cubicBezTo>
                    <a:cubicBezTo>
                      <a:pt x="30" y="14"/>
                      <a:pt x="35" y="12"/>
                      <a:pt x="39" y="12"/>
                    </a:cubicBezTo>
                    <a:moveTo>
                      <a:pt x="39" y="0"/>
                    </a:moveTo>
                    <a:cubicBezTo>
                      <a:pt x="32" y="0"/>
                      <a:pt x="24" y="3"/>
                      <a:pt x="17" y="9"/>
                    </a:cubicBezTo>
                    <a:cubicBezTo>
                      <a:pt x="6" y="19"/>
                      <a:pt x="0" y="38"/>
                      <a:pt x="8" y="47"/>
                    </a:cubicBezTo>
                    <a:cubicBezTo>
                      <a:pt x="11" y="49"/>
                      <a:pt x="15" y="50"/>
                      <a:pt x="20" y="50"/>
                    </a:cubicBezTo>
                    <a:cubicBezTo>
                      <a:pt x="29" y="50"/>
                      <a:pt x="41" y="45"/>
                      <a:pt x="49" y="38"/>
                    </a:cubicBezTo>
                    <a:cubicBezTo>
                      <a:pt x="60" y="28"/>
                      <a:pt x="62" y="13"/>
                      <a:pt x="53" y="5"/>
                    </a:cubicBezTo>
                    <a:cubicBezTo>
                      <a:pt x="49" y="1"/>
                      <a:pt x="45" y="0"/>
                      <a:pt x="39"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5" name="Freeform 366">
                <a:extLst>
                  <a:ext uri="{FF2B5EF4-FFF2-40B4-BE49-F238E27FC236}">
                    <a16:creationId xmlns:a16="http://schemas.microsoft.com/office/drawing/2014/main" id="{FA788579-3F58-4A51-B90C-EA0E4F139793}"/>
                  </a:ext>
                </a:extLst>
              </p:cNvPr>
              <p:cNvSpPr>
                <a:spLocks noEditPoints="1"/>
              </p:cNvSpPr>
              <p:nvPr userDrawn="1"/>
            </p:nvSpPr>
            <p:spPr bwMode="auto">
              <a:xfrm>
                <a:off x="5891" y="1000"/>
                <a:ext cx="66" cy="54"/>
              </a:xfrm>
              <a:custGeom>
                <a:avLst/>
                <a:gdLst>
                  <a:gd name="T0" fmla="*/ 23 w 62"/>
                  <a:gd name="T1" fmla="*/ 12 h 50"/>
                  <a:gd name="T2" fmla="*/ 36 w 62"/>
                  <a:gd name="T3" fmla="*/ 18 h 50"/>
                  <a:gd name="T4" fmla="*/ 45 w 62"/>
                  <a:gd name="T5" fmla="*/ 38 h 50"/>
                  <a:gd name="T6" fmla="*/ 42 w 62"/>
                  <a:gd name="T7" fmla="*/ 38 h 50"/>
                  <a:gd name="T8" fmla="*/ 22 w 62"/>
                  <a:gd name="T9" fmla="*/ 29 h 50"/>
                  <a:gd name="T10" fmla="*/ 16 w 62"/>
                  <a:gd name="T11" fmla="*/ 18 h 50"/>
                  <a:gd name="T12" fmla="*/ 17 w 62"/>
                  <a:gd name="T13" fmla="*/ 14 h 50"/>
                  <a:gd name="T14" fmla="*/ 23 w 62"/>
                  <a:gd name="T15" fmla="*/ 12 h 50"/>
                  <a:gd name="T16" fmla="*/ 23 w 62"/>
                  <a:gd name="T17" fmla="*/ 0 h 50"/>
                  <a:gd name="T18" fmla="*/ 9 w 62"/>
                  <a:gd name="T19" fmla="*/ 5 h 50"/>
                  <a:gd name="T20" fmla="*/ 13 w 62"/>
                  <a:gd name="T21" fmla="*/ 38 h 50"/>
                  <a:gd name="T22" fmla="*/ 42 w 62"/>
                  <a:gd name="T23" fmla="*/ 50 h 50"/>
                  <a:gd name="T24" fmla="*/ 54 w 62"/>
                  <a:gd name="T25" fmla="*/ 47 h 50"/>
                  <a:gd name="T26" fmla="*/ 45 w 62"/>
                  <a:gd name="T27" fmla="*/ 9 h 50"/>
                  <a:gd name="T28" fmla="*/ 23 w 62"/>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50">
                    <a:moveTo>
                      <a:pt x="23" y="12"/>
                    </a:moveTo>
                    <a:cubicBezTo>
                      <a:pt x="27" y="12"/>
                      <a:pt x="32" y="14"/>
                      <a:pt x="36" y="18"/>
                    </a:cubicBezTo>
                    <a:cubicBezTo>
                      <a:pt x="44" y="25"/>
                      <a:pt x="46" y="35"/>
                      <a:pt x="45" y="38"/>
                    </a:cubicBezTo>
                    <a:cubicBezTo>
                      <a:pt x="45" y="38"/>
                      <a:pt x="45" y="38"/>
                      <a:pt x="42" y="38"/>
                    </a:cubicBezTo>
                    <a:cubicBezTo>
                      <a:pt x="36" y="38"/>
                      <a:pt x="27" y="34"/>
                      <a:pt x="22" y="29"/>
                    </a:cubicBezTo>
                    <a:cubicBezTo>
                      <a:pt x="17" y="25"/>
                      <a:pt x="16" y="21"/>
                      <a:pt x="16" y="18"/>
                    </a:cubicBezTo>
                    <a:cubicBezTo>
                      <a:pt x="16" y="15"/>
                      <a:pt x="17" y="14"/>
                      <a:pt x="17" y="14"/>
                    </a:cubicBezTo>
                    <a:cubicBezTo>
                      <a:pt x="19" y="12"/>
                      <a:pt x="21" y="12"/>
                      <a:pt x="23" y="12"/>
                    </a:cubicBezTo>
                    <a:moveTo>
                      <a:pt x="23" y="0"/>
                    </a:moveTo>
                    <a:cubicBezTo>
                      <a:pt x="17" y="0"/>
                      <a:pt x="12" y="1"/>
                      <a:pt x="9" y="5"/>
                    </a:cubicBezTo>
                    <a:cubicBezTo>
                      <a:pt x="0" y="13"/>
                      <a:pt x="2" y="28"/>
                      <a:pt x="13" y="38"/>
                    </a:cubicBezTo>
                    <a:cubicBezTo>
                      <a:pt x="21" y="45"/>
                      <a:pt x="33" y="50"/>
                      <a:pt x="42" y="50"/>
                    </a:cubicBezTo>
                    <a:cubicBezTo>
                      <a:pt x="47" y="50"/>
                      <a:pt x="51" y="49"/>
                      <a:pt x="54" y="47"/>
                    </a:cubicBezTo>
                    <a:cubicBezTo>
                      <a:pt x="62" y="38"/>
                      <a:pt x="56" y="19"/>
                      <a:pt x="45" y="9"/>
                    </a:cubicBezTo>
                    <a:cubicBezTo>
                      <a:pt x="38" y="3"/>
                      <a:pt x="30" y="0"/>
                      <a:pt x="23"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6" name="Freeform 367">
                <a:extLst>
                  <a:ext uri="{FF2B5EF4-FFF2-40B4-BE49-F238E27FC236}">
                    <a16:creationId xmlns:a16="http://schemas.microsoft.com/office/drawing/2014/main" id="{814619AA-0375-41ED-B5D2-6F7440879E81}"/>
                  </a:ext>
                </a:extLst>
              </p:cNvPr>
              <p:cNvSpPr>
                <a:spLocks/>
              </p:cNvSpPr>
              <p:nvPr userDrawn="1"/>
            </p:nvSpPr>
            <p:spPr bwMode="auto">
              <a:xfrm>
                <a:off x="5955" y="1047"/>
                <a:ext cx="71" cy="58"/>
              </a:xfrm>
              <a:custGeom>
                <a:avLst/>
                <a:gdLst>
                  <a:gd name="T0" fmla="*/ 66 w 66"/>
                  <a:gd name="T1" fmla="*/ 54 h 54"/>
                  <a:gd name="T2" fmla="*/ 66 w 66"/>
                  <a:gd name="T3" fmla="*/ 12 h 54"/>
                  <a:gd name="T4" fmla="*/ 54 w 66"/>
                  <a:gd name="T5" fmla="*/ 0 h 54"/>
                  <a:gd name="T6" fmla="*/ 0 w 66"/>
                  <a:gd name="T7" fmla="*/ 0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12"/>
                      <a:pt x="66" y="12"/>
                      <a:pt x="66" y="12"/>
                    </a:cubicBezTo>
                    <a:cubicBezTo>
                      <a:pt x="66" y="6"/>
                      <a:pt x="61" y="0"/>
                      <a:pt x="54" y="0"/>
                    </a:cubicBezTo>
                    <a:cubicBezTo>
                      <a:pt x="0" y="0"/>
                      <a:pt x="0" y="0"/>
                      <a:pt x="0" y="0"/>
                    </a:cubicBezTo>
                    <a:cubicBezTo>
                      <a:pt x="0" y="54"/>
                      <a:pt x="0" y="54"/>
                      <a:pt x="0" y="54"/>
                    </a:cubicBezTo>
                    <a:lnTo>
                      <a:pt x="66" y="5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7" name="Freeform 368">
                <a:extLst>
                  <a:ext uri="{FF2B5EF4-FFF2-40B4-BE49-F238E27FC236}">
                    <a16:creationId xmlns:a16="http://schemas.microsoft.com/office/drawing/2014/main" id="{E2D6DCFB-B00D-4092-945B-9D617C0371B0}"/>
                  </a:ext>
                </a:extLst>
              </p:cNvPr>
              <p:cNvSpPr>
                <a:spLocks/>
              </p:cNvSpPr>
              <p:nvPr userDrawn="1"/>
            </p:nvSpPr>
            <p:spPr bwMode="auto">
              <a:xfrm>
                <a:off x="5955" y="1118"/>
                <a:ext cx="71" cy="58"/>
              </a:xfrm>
              <a:custGeom>
                <a:avLst/>
                <a:gdLst>
                  <a:gd name="T0" fmla="*/ 0 w 66"/>
                  <a:gd name="T1" fmla="*/ 0 h 54"/>
                  <a:gd name="T2" fmla="*/ 0 w 66"/>
                  <a:gd name="T3" fmla="*/ 54 h 54"/>
                  <a:gd name="T4" fmla="*/ 54 w 66"/>
                  <a:gd name="T5" fmla="*/ 54 h 54"/>
                  <a:gd name="T6" fmla="*/ 66 w 66"/>
                  <a:gd name="T7" fmla="*/ 42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54"/>
                      <a:pt x="0" y="54"/>
                      <a:pt x="0" y="54"/>
                    </a:cubicBezTo>
                    <a:cubicBezTo>
                      <a:pt x="54" y="54"/>
                      <a:pt x="54" y="54"/>
                      <a:pt x="54" y="54"/>
                    </a:cubicBezTo>
                    <a:cubicBezTo>
                      <a:pt x="61" y="54"/>
                      <a:pt x="66" y="49"/>
                      <a:pt x="66" y="42"/>
                    </a:cubicBezTo>
                    <a:cubicBezTo>
                      <a:pt x="66" y="0"/>
                      <a:pt x="66" y="0"/>
                      <a:pt x="66" y="0"/>
                    </a:cubicBezTo>
                    <a:lnTo>
                      <a:pt x="0"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8" name="Freeform 369">
                <a:extLst>
                  <a:ext uri="{FF2B5EF4-FFF2-40B4-BE49-F238E27FC236}">
                    <a16:creationId xmlns:a16="http://schemas.microsoft.com/office/drawing/2014/main" id="{FC8C79EF-91A5-4512-B9C3-33EC8C2D5EA8}"/>
                  </a:ext>
                </a:extLst>
              </p:cNvPr>
              <p:cNvSpPr>
                <a:spLocks/>
              </p:cNvSpPr>
              <p:nvPr userDrawn="1"/>
            </p:nvSpPr>
            <p:spPr bwMode="auto">
              <a:xfrm>
                <a:off x="5872" y="1047"/>
                <a:ext cx="70" cy="58"/>
              </a:xfrm>
              <a:custGeom>
                <a:avLst/>
                <a:gdLst>
                  <a:gd name="T0" fmla="*/ 66 w 66"/>
                  <a:gd name="T1" fmla="*/ 54 h 54"/>
                  <a:gd name="T2" fmla="*/ 66 w 66"/>
                  <a:gd name="T3" fmla="*/ 0 h 54"/>
                  <a:gd name="T4" fmla="*/ 12 w 66"/>
                  <a:gd name="T5" fmla="*/ 0 h 54"/>
                  <a:gd name="T6" fmla="*/ 0 w 66"/>
                  <a:gd name="T7" fmla="*/ 12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0"/>
                      <a:pt x="66" y="0"/>
                      <a:pt x="66" y="0"/>
                    </a:cubicBezTo>
                    <a:cubicBezTo>
                      <a:pt x="12" y="0"/>
                      <a:pt x="12" y="0"/>
                      <a:pt x="12" y="0"/>
                    </a:cubicBezTo>
                    <a:cubicBezTo>
                      <a:pt x="5" y="0"/>
                      <a:pt x="0" y="6"/>
                      <a:pt x="0" y="12"/>
                    </a:cubicBezTo>
                    <a:cubicBezTo>
                      <a:pt x="0" y="54"/>
                      <a:pt x="0" y="54"/>
                      <a:pt x="0" y="54"/>
                    </a:cubicBezTo>
                    <a:lnTo>
                      <a:pt x="66" y="5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9" name="Freeform 370">
                <a:extLst>
                  <a:ext uri="{FF2B5EF4-FFF2-40B4-BE49-F238E27FC236}">
                    <a16:creationId xmlns:a16="http://schemas.microsoft.com/office/drawing/2014/main" id="{4FC9A939-0E29-42E4-883B-B1C2DBDDA505}"/>
                  </a:ext>
                </a:extLst>
              </p:cNvPr>
              <p:cNvSpPr>
                <a:spLocks/>
              </p:cNvSpPr>
              <p:nvPr userDrawn="1"/>
            </p:nvSpPr>
            <p:spPr bwMode="auto">
              <a:xfrm>
                <a:off x="5872" y="1118"/>
                <a:ext cx="70" cy="58"/>
              </a:xfrm>
              <a:custGeom>
                <a:avLst/>
                <a:gdLst>
                  <a:gd name="T0" fmla="*/ 0 w 66"/>
                  <a:gd name="T1" fmla="*/ 0 h 54"/>
                  <a:gd name="T2" fmla="*/ 0 w 66"/>
                  <a:gd name="T3" fmla="*/ 42 h 54"/>
                  <a:gd name="T4" fmla="*/ 12 w 66"/>
                  <a:gd name="T5" fmla="*/ 54 h 54"/>
                  <a:gd name="T6" fmla="*/ 66 w 66"/>
                  <a:gd name="T7" fmla="*/ 54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42"/>
                      <a:pt x="0" y="42"/>
                      <a:pt x="0" y="42"/>
                    </a:cubicBezTo>
                    <a:cubicBezTo>
                      <a:pt x="0" y="49"/>
                      <a:pt x="5" y="54"/>
                      <a:pt x="12" y="54"/>
                    </a:cubicBezTo>
                    <a:cubicBezTo>
                      <a:pt x="66" y="54"/>
                      <a:pt x="66" y="54"/>
                      <a:pt x="66" y="54"/>
                    </a:cubicBezTo>
                    <a:cubicBezTo>
                      <a:pt x="66" y="0"/>
                      <a:pt x="66" y="0"/>
                      <a:pt x="66" y="0"/>
                    </a:cubicBezTo>
                    <a:lnTo>
                      <a:pt x="0"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0" name="Freeform 371">
                <a:extLst>
                  <a:ext uri="{FF2B5EF4-FFF2-40B4-BE49-F238E27FC236}">
                    <a16:creationId xmlns:a16="http://schemas.microsoft.com/office/drawing/2014/main" id="{EDEA1BE8-32CA-439F-B8B6-10F850493838}"/>
                  </a:ext>
                </a:extLst>
              </p:cNvPr>
              <p:cNvSpPr>
                <a:spLocks noEditPoints="1"/>
              </p:cNvSpPr>
              <p:nvPr userDrawn="1"/>
            </p:nvSpPr>
            <p:spPr bwMode="auto">
              <a:xfrm>
                <a:off x="2390" y="2915"/>
                <a:ext cx="202" cy="203"/>
              </a:xfrm>
              <a:custGeom>
                <a:avLst/>
                <a:gdLst>
                  <a:gd name="T0" fmla="*/ 173 w 189"/>
                  <a:gd name="T1" fmla="*/ 80 h 189"/>
                  <a:gd name="T2" fmla="*/ 159 w 189"/>
                  <a:gd name="T3" fmla="*/ 61 h 189"/>
                  <a:gd name="T4" fmla="*/ 167 w 189"/>
                  <a:gd name="T5" fmla="*/ 43 h 189"/>
                  <a:gd name="T6" fmla="*/ 156 w 189"/>
                  <a:gd name="T7" fmla="*/ 23 h 189"/>
                  <a:gd name="T8" fmla="*/ 140 w 189"/>
                  <a:gd name="T9" fmla="*/ 29 h 189"/>
                  <a:gd name="T10" fmla="*/ 116 w 189"/>
                  <a:gd name="T11" fmla="*/ 26 h 189"/>
                  <a:gd name="T12" fmla="*/ 109 w 189"/>
                  <a:gd name="T13" fmla="*/ 7 h 189"/>
                  <a:gd name="T14" fmla="*/ 88 w 189"/>
                  <a:gd name="T15" fmla="*/ 0 h 189"/>
                  <a:gd name="T16" fmla="*/ 80 w 189"/>
                  <a:gd name="T17" fmla="*/ 16 h 189"/>
                  <a:gd name="T18" fmla="*/ 61 w 189"/>
                  <a:gd name="T19" fmla="*/ 31 h 189"/>
                  <a:gd name="T20" fmla="*/ 44 w 189"/>
                  <a:gd name="T21" fmla="*/ 23 h 189"/>
                  <a:gd name="T22" fmla="*/ 23 w 189"/>
                  <a:gd name="T23" fmla="*/ 33 h 189"/>
                  <a:gd name="T24" fmla="*/ 29 w 189"/>
                  <a:gd name="T25" fmla="*/ 49 h 189"/>
                  <a:gd name="T26" fmla="*/ 26 w 189"/>
                  <a:gd name="T27" fmla="*/ 73 h 189"/>
                  <a:gd name="T28" fmla="*/ 8 w 189"/>
                  <a:gd name="T29" fmla="*/ 80 h 189"/>
                  <a:gd name="T30" fmla="*/ 0 w 189"/>
                  <a:gd name="T31" fmla="*/ 102 h 189"/>
                  <a:gd name="T32" fmla="*/ 16 w 189"/>
                  <a:gd name="T33" fmla="*/ 109 h 189"/>
                  <a:gd name="T34" fmla="*/ 31 w 189"/>
                  <a:gd name="T35" fmla="*/ 128 h 189"/>
                  <a:gd name="T36" fmla="*/ 23 w 189"/>
                  <a:gd name="T37" fmla="*/ 146 h 189"/>
                  <a:gd name="T38" fmla="*/ 33 w 189"/>
                  <a:gd name="T39" fmla="*/ 166 h 189"/>
                  <a:gd name="T40" fmla="*/ 50 w 189"/>
                  <a:gd name="T41" fmla="*/ 160 h 189"/>
                  <a:gd name="T42" fmla="*/ 73 w 189"/>
                  <a:gd name="T43" fmla="*/ 164 h 189"/>
                  <a:gd name="T44" fmla="*/ 80 w 189"/>
                  <a:gd name="T45" fmla="*/ 182 h 189"/>
                  <a:gd name="T46" fmla="*/ 102 w 189"/>
                  <a:gd name="T47" fmla="*/ 189 h 189"/>
                  <a:gd name="T48" fmla="*/ 109 w 189"/>
                  <a:gd name="T49" fmla="*/ 173 h 189"/>
                  <a:gd name="T50" fmla="*/ 128 w 189"/>
                  <a:gd name="T51" fmla="*/ 159 h 189"/>
                  <a:gd name="T52" fmla="*/ 146 w 189"/>
                  <a:gd name="T53" fmla="*/ 166 h 189"/>
                  <a:gd name="T54" fmla="*/ 167 w 189"/>
                  <a:gd name="T55" fmla="*/ 156 h 189"/>
                  <a:gd name="T56" fmla="*/ 161 w 189"/>
                  <a:gd name="T57" fmla="*/ 140 h 189"/>
                  <a:gd name="T58" fmla="*/ 164 w 189"/>
                  <a:gd name="T59" fmla="*/ 116 h 189"/>
                  <a:gd name="T60" fmla="*/ 182 w 189"/>
                  <a:gd name="T61" fmla="*/ 109 h 189"/>
                  <a:gd name="T62" fmla="*/ 189 w 189"/>
                  <a:gd name="T63" fmla="*/ 87 h 189"/>
                  <a:gd name="T64" fmla="*/ 131 w 189"/>
                  <a:gd name="T65" fmla="*/ 95 h 189"/>
                  <a:gd name="T66" fmla="*/ 59 w 189"/>
                  <a:gd name="T67" fmla="*/ 95 h 189"/>
                  <a:gd name="T68" fmla="*/ 131 w 189"/>
                  <a:gd name="T69" fmla="*/ 9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189">
                    <a:moveTo>
                      <a:pt x="182" y="80"/>
                    </a:moveTo>
                    <a:cubicBezTo>
                      <a:pt x="173" y="80"/>
                      <a:pt x="173" y="80"/>
                      <a:pt x="173" y="80"/>
                    </a:cubicBezTo>
                    <a:cubicBezTo>
                      <a:pt x="169" y="80"/>
                      <a:pt x="165" y="77"/>
                      <a:pt x="164" y="73"/>
                    </a:cubicBezTo>
                    <a:cubicBezTo>
                      <a:pt x="159" y="61"/>
                      <a:pt x="159" y="61"/>
                      <a:pt x="159" y="61"/>
                    </a:cubicBezTo>
                    <a:cubicBezTo>
                      <a:pt x="157" y="57"/>
                      <a:pt x="158" y="52"/>
                      <a:pt x="161" y="49"/>
                    </a:cubicBezTo>
                    <a:cubicBezTo>
                      <a:pt x="167" y="43"/>
                      <a:pt x="167" y="43"/>
                      <a:pt x="167" y="43"/>
                    </a:cubicBezTo>
                    <a:cubicBezTo>
                      <a:pt x="170" y="40"/>
                      <a:pt x="170" y="36"/>
                      <a:pt x="167" y="33"/>
                    </a:cubicBezTo>
                    <a:cubicBezTo>
                      <a:pt x="156" y="23"/>
                      <a:pt x="156" y="23"/>
                      <a:pt x="156" y="23"/>
                    </a:cubicBezTo>
                    <a:cubicBezTo>
                      <a:pt x="154" y="20"/>
                      <a:pt x="149" y="20"/>
                      <a:pt x="146" y="23"/>
                    </a:cubicBezTo>
                    <a:cubicBezTo>
                      <a:pt x="140" y="29"/>
                      <a:pt x="140" y="29"/>
                      <a:pt x="140" y="29"/>
                    </a:cubicBezTo>
                    <a:cubicBezTo>
                      <a:pt x="137" y="32"/>
                      <a:pt x="132" y="32"/>
                      <a:pt x="128" y="31"/>
                    </a:cubicBezTo>
                    <a:cubicBezTo>
                      <a:pt x="116" y="26"/>
                      <a:pt x="116" y="26"/>
                      <a:pt x="116" y="26"/>
                    </a:cubicBezTo>
                    <a:cubicBezTo>
                      <a:pt x="113" y="24"/>
                      <a:pt x="109" y="20"/>
                      <a:pt x="109" y="16"/>
                    </a:cubicBezTo>
                    <a:cubicBezTo>
                      <a:pt x="109" y="7"/>
                      <a:pt x="109" y="7"/>
                      <a:pt x="109" y="7"/>
                    </a:cubicBezTo>
                    <a:cubicBezTo>
                      <a:pt x="109" y="3"/>
                      <a:pt x="106" y="0"/>
                      <a:pt x="102" y="0"/>
                    </a:cubicBezTo>
                    <a:cubicBezTo>
                      <a:pt x="88" y="0"/>
                      <a:pt x="88" y="0"/>
                      <a:pt x="88" y="0"/>
                    </a:cubicBezTo>
                    <a:cubicBezTo>
                      <a:pt x="84" y="0"/>
                      <a:pt x="80" y="3"/>
                      <a:pt x="80" y="7"/>
                    </a:cubicBezTo>
                    <a:cubicBezTo>
                      <a:pt x="80" y="16"/>
                      <a:pt x="80" y="16"/>
                      <a:pt x="80" y="16"/>
                    </a:cubicBezTo>
                    <a:cubicBezTo>
                      <a:pt x="80" y="20"/>
                      <a:pt x="77" y="24"/>
                      <a:pt x="73" y="26"/>
                    </a:cubicBezTo>
                    <a:cubicBezTo>
                      <a:pt x="61" y="31"/>
                      <a:pt x="61" y="31"/>
                      <a:pt x="61" y="31"/>
                    </a:cubicBezTo>
                    <a:cubicBezTo>
                      <a:pt x="58" y="32"/>
                      <a:pt x="53" y="32"/>
                      <a:pt x="50" y="29"/>
                    </a:cubicBezTo>
                    <a:cubicBezTo>
                      <a:pt x="44" y="23"/>
                      <a:pt x="44" y="23"/>
                      <a:pt x="44" y="23"/>
                    </a:cubicBezTo>
                    <a:cubicBezTo>
                      <a:pt x="41" y="20"/>
                      <a:pt x="36" y="20"/>
                      <a:pt x="33" y="23"/>
                    </a:cubicBezTo>
                    <a:cubicBezTo>
                      <a:pt x="23" y="33"/>
                      <a:pt x="23" y="33"/>
                      <a:pt x="23" y="33"/>
                    </a:cubicBezTo>
                    <a:cubicBezTo>
                      <a:pt x="20" y="36"/>
                      <a:pt x="20" y="40"/>
                      <a:pt x="23" y="43"/>
                    </a:cubicBezTo>
                    <a:cubicBezTo>
                      <a:pt x="29" y="49"/>
                      <a:pt x="29" y="49"/>
                      <a:pt x="29" y="49"/>
                    </a:cubicBezTo>
                    <a:cubicBezTo>
                      <a:pt x="32" y="52"/>
                      <a:pt x="33" y="57"/>
                      <a:pt x="31" y="61"/>
                    </a:cubicBezTo>
                    <a:cubicBezTo>
                      <a:pt x="26" y="73"/>
                      <a:pt x="26" y="73"/>
                      <a:pt x="26" y="73"/>
                    </a:cubicBezTo>
                    <a:cubicBezTo>
                      <a:pt x="25" y="77"/>
                      <a:pt x="20" y="80"/>
                      <a:pt x="16" y="80"/>
                    </a:cubicBezTo>
                    <a:cubicBezTo>
                      <a:pt x="8" y="80"/>
                      <a:pt x="8" y="80"/>
                      <a:pt x="8" y="80"/>
                    </a:cubicBezTo>
                    <a:cubicBezTo>
                      <a:pt x="4" y="80"/>
                      <a:pt x="0" y="83"/>
                      <a:pt x="0" y="87"/>
                    </a:cubicBezTo>
                    <a:cubicBezTo>
                      <a:pt x="0" y="102"/>
                      <a:pt x="0" y="102"/>
                      <a:pt x="0" y="102"/>
                    </a:cubicBezTo>
                    <a:cubicBezTo>
                      <a:pt x="0" y="106"/>
                      <a:pt x="4" y="109"/>
                      <a:pt x="8" y="109"/>
                    </a:cubicBezTo>
                    <a:cubicBezTo>
                      <a:pt x="16" y="109"/>
                      <a:pt x="16" y="109"/>
                      <a:pt x="16" y="109"/>
                    </a:cubicBezTo>
                    <a:cubicBezTo>
                      <a:pt x="20" y="109"/>
                      <a:pt x="25" y="112"/>
                      <a:pt x="26" y="116"/>
                    </a:cubicBezTo>
                    <a:cubicBezTo>
                      <a:pt x="31" y="128"/>
                      <a:pt x="31" y="128"/>
                      <a:pt x="31" y="128"/>
                    </a:cubicBezTo>
                    <a:cubicBezTo>
                      <a:pt x="33" y="132"/>
                      <a:pt x="32" y="137"/>
                      <a:pt x="29" y="140"/>
                    </a:cubicBezTo>
                    <a:cubicBezTo>
                      <a:pt x="23" y="146"/>
                      <a:pt x="23" y="146"/>
                      <a:pt x="23" y="146"/>
                    </a:cubicBezTo>
                    <a:cubicBezTo>
                      <a:pt x="20" y="149"/>
                      <a:pt x="20" y="153"/>
                      <a:pt x="23" y="156"/>
                    </a:cubicBezTo>
                    <a:cubicBezTo>
                      <a:pt x="33" y="166"/>
                      <a:pt x="33" y="166"/>
                      <a:pt x="33" y="166"/>
                    </a:cubicBezTo>
                    <a:cubicBezTo>
                      <a:pt x="36" y="169"/>
                      <a:pt x="41" y="169"/>
                      <a:pt x="44" y="166"/>
                    </a:cubicBezTo>
                    <a:cubicBezTo>
                      <a:pt x="50" y="160"/>
                      <a:pt x="50" y="160"/>
                      <a:pt x="50" y="160"/>
                    </a:cubicBezTo>
                    <a:cubicBezTo>
                      <a:pt x="53" y="157"/>
                      <a:pt x="58" y="157"/>
                      <a:pt x="61" y="159"/>
                    </a:cubicBezTo>
                    <a:cubicBezTo>
                      <a:pt x="73" y="164"/>
                      <a:pt x="73" y="164"/>
                      <a:pt x="73" y="164"/>
                    </a:cubicBezTo>
                    <a:cubicBezTo>
                      <a:pt x="77" y="165"/>
                      <a:pt x="80" y="169"/>
                      <a:pt x="80" y="173"/>
                    </a:cubicBezTo>
                    <a:cubicBezTo>
                      <a:pt x="80" y="182"/>
                      <a:pt x="80" y="182"/>
                      <a:pt x="80" y="182"/>
                    </a:cubicBezTo>
                    <a:cubicBezTo>
                      <a:pt x="80" y="186"/>
                      <a:pt x="84" y="189"/>
                      <a:pt x="88" y="189"/>
                    </a:cubicBezTo>
                    <a:cubicBezTo>
                      <a:pt x="102" y="189"/>
                      <a:pt x="102" y="189"/>
                      <a:pt x="102" y="189"/>
                    </a:cubicBezTo>
                    <a:cubicBezTo>
                      <a:pt x="106" y="189"/>
                      <a:pt x="109" y="186"/>
                      <a:pt x="109" y="182"/>
                    </a:cubicBezTo>
                    <a:cubicBezTo>
                      <a:pt x="109" y="173"/>
                      <a:pt x="109" y="173"/>
                      <a:pt x="109" y="173"/>
                    </a:cubicBezTo>
                    <a:cubicBezTo>
                      <a:pt x="109" y="169"/>
                      <a:pt x="113" y="165"/>
                      <a:pt x="116" y="164"/>
                    </a:cubicBezTo>
                    <a:cubicBezTo>
                      <a:pt x="128" y="159"/>
                      <a:pt x="128" y="159"/>
                      <a:pt x="128" y="159"/>
                    </a:cubicBezTo>
                    <a:cubicBezTo>
                      <a:pt x="132" y="157"/>
                      <a:pt x="137" y="157"/>
                      <a:pt x="140" y="160"/>
                    </a:cubicBezTo>
                    <a:cubicBezTo>
                      <a:pt x="146" y="166"/>
                      <a:pt x="146" y="166"/>
                      <a:pt x="146" y="166"/>
                    </a:cubicBezTo>
                    <a:cubicBezTo>
                      <a:pt x="149" y="169"/>
                      <a:pt x="154" y="169"/>
                      <a:pt x="156" y="166"/>
                    </a:cubicBezTo>
                    <a:cubicBezTo>
                      <a:pt x="167" y="156"/>
                      <a:pt x="167" y="156"/>
                      <a:pt x="167" y="156"/>
                    </a:cubicBezTo>
                    <a:cubicBezTo>
                      <a:pt x="170" y="153"/>
                      <a:pt x="170" y="149"/>
                      <a:pt x="167" y="146"/>
                    </a:cubicBezTo>
                    <a:cubicBezTo>
                      <a:pt x="161" y="140"/>
                      <a:pt x="161" y="140"/>
                      <a:pt x="161" y="140"/>
                    </a:cubicBezTo>
                    <a:cubicBezTo>
                      <a:pt x="158" y="137"/>
                      <a:pt x="157" y="132"/>
                      <a:pt x="159" y="128"/>
                    </a:cubicBezTo>
                    <a:cubicBezTo>
                      <a:pt x="164" y="116"/>
                      <a:pt x="164" y="116"/>
                      <a:pt x="164" y="116"/>
                    </a:cubicBezTo>
                    <a:cubicBezTo>
                      <a:pt x="165" y="112"/>
                      <a:pt x="169" y="109"/>
                      <a:pt x="173" y="109"/>
                    </a:cubicBezTo>
                    <a:cubicBezTo>
                      <a:pt x="182" y="109"/>
                      <a:pt x="182" y="109"/>
                      <a:pt x="182" y="109"/>
                    </a:cubicBezTo>
                    <a:cubicBezTo>
                      <a:pt x="186" y="109"/>
                      <a:pt x="189" y="106"/>
                      <a:pt x="189" y="102"/>
                    </a:cubicBezTo>
                    <a:cubicBezTo>
                      <a:pt x="189" y="87"/>
                      <a:pt x="189" y="87"/>
                      <a:pt x="189" y="87"/>
                    </a:cubicBezTo>
                    <a:cubicBezTo>
                      <a:pt x="189" y="83"/>
                      <a:pt x="186" y="80"/>
                      <a:pt x="182" y="80"/>
                    </a:cubicBezTo>
                    <a:moveTo>
                      <a:pt x="131" y="95"/>
                    </a:moveTo>
                    <a:cubicBezTo>
                      <a:pt x="131" y="115"/>
                      <a:pt x="115" y="131"/>
                      <a:pt x="95" y="131"/>
                    </a:cubicBezTo>
                    <a:cubicBezTo>
                      <a:pt x="75" y="131"/>
                      <a:pt x="59" y="115"/>
                      <a:pt x="59" y="95"/>
                    </a:cubicBezTo>
                    <a:cubicBezTo>
                      <a:pt x="59" y="75"/>
                      <a:pt x="75" y="58"/>
                      <a:pt x="95" y="58"/>
                    </a:cubicBezTo>
                    <a:cubicBezTo>
                      <a:pt x="115" y="58"/>
                      <a:pt x="131" y="75"/>
                      <a:pt x="131" y="95"/>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1" name="Freeform 372">
                <a:extLst>
                  <a:ext uri="{FF2B5EF4-FFF2-40B4-BE49-F238E27FC236}">
                    <a16:creationId xmlns:a16="http://schemas.microsoft.com/office/drawing/2014/main" id="{996BC011-DD94-48A8-8534-AE06861A1139}"/>
                  </a:ext>
                </a:extLst>
              </p:cNvPr>
              <p:cNvSpPr>
                <a:spLocks/>
              </p:cNvSpPr>
              <p:nvPr userDrawn="1"/>
            </p:nvSpPr>
            <p:spPr bwMode="auto">
              <a:xfrm>
                <a:off x="6695" y="1059"/>
                <a:ext cx="393" cy="392"/>
              </a:xfrm>
              <a:custGeom>
                <a:avLst/>
                <a:gdLst>
                  <a:gd name="T0" fmla="*/ 184 w 367"/>
                  <a:gd name="T1" fmla="*/ 91 h 366"/>
                  <a:gd name="T2" fmla="*/ 0 w 367"/>
                  <a:gd name="T3" fmla="*/ 153 h 366"/>
                  <a:gd name="T4" fmla="*/ 107 w 367"/>
                  <a:gd name="T5" fmla="*/ 305 h 366"/>
                  <a:gd name="T6" fmla="*/ 184 w 367"/>
                  <a:gd name="T7" fmla="*/ 366 h 366"/>
                  <a:gd name="T8" fmla="*/ 260 w 367"/>
                  <a:gd name="T9" fmla="*/ 305 h 366"/>
                  <a:gd name="T10" fmla="*/ 367 w 367"/>
                  <a:gd name="T11" fmla="*/ 153 h 366"/>
                  <a:gd name="T12" fmla="*/ 184 w 367"/>
                  <a:gd name="T13" fmla="*/ 91 h 366"/>
                </a:gdLst>
                <a:ahLst/>
                <a:cxnLst>
                  <a:cxn ang="0">
                    <a:pos x="T0" y="T1"/>
                  </a:cxn>
                  <a:cxn ang="0">
                    <a:pos x="T2" y="T3"/>
                  </a:cxn>
                  <a:cxn ang="0">
                    <a:pos x="T4" y="T5"/>
                  </a:cxn>
                  <a:cxn ang="0">
                    <a:pos x="T6" y="T7"/>
                  </a:cxn>
                  <a:cxn ang="0">
                    <a:pos x="T8" y="T9"/>
                  </a:cxn>
                  <a:cxn ang="0">
                    <a:pos x="T10" y="T11"/>
                  </a:cxn>
                  <a:cxn ang="0">
                    <a:pos x="T12" y="T13"/>
                  </a:cxn>
                </a:cxnLst>
                <a:rect l="0" t="0" r="r" b="b"/>
                <a:pathLst>
                  <a:path w="367" h="366">
                    <a:moveTo>
                      <a:pt x="184" y="91"/>
                    </a:moveTo>
                    <a:cubicBezTo>
                      <a:pt x="122" y="0"/>
                      <a:pt x="0" y="53"/>
                      <a:pt x="0" y="153"/>
                    </a:cubicBezTo>
                    <a:cubicBezTo>
                      <a:pt x="0" y="221"/>
                      <a:pt x="61" y="269"/>
                      <a:pt x="107" y="305"/>
                    </a:cubicBezTo>
                    <a:cubicBezTo>
                      <a:pt x="155" y="343"/>
                      <a:pt x="168" y="351"/>
                      <a:pt x="184" y="366"/>
                    </a:cubicBezTo>
                    <a:cubicBezTo>
                      <a:pt x="199" y="351"/>
                      <a:pt x="212" y="342"/>
                      <a:pt x="260" y="305"/>
                    </a:cubicBezTo>
                    <a:cubicBezTo>
                      <a:pt x="306" y="270"/>
                      <a:pt x="367" y="220"/>
                      <a:pt x="367" y="153"/>
                    </a:cubicBezTo>
                    <a:cubicBezTo>
                      <a:pt x="367" y="53"/>
                      <a:pt x="245" y="0"/>
                      <a:pt x="184" y="91"/>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2" name="Freeform 373">
                <a:extLst>
                  <a:ext uri="{FF2B5EF4-FFF2-40B4-BE49-F238E27FC236}">
                    <a16:creationId xmlns:a16="http://schemas.microsoft.com/office/drawing/2014/main" id="{841D0679-CDA0-4C7C-B007-CEB1FBF372E6}"/>
                  </a:ext>
                </a:extLst>
              </p:cNvPr>
              <p:cNvSpPr>
                <a:spLocks noEditPoints="1"/>
              </p:cNvSpPr>
              <p:nvPr userDrawn="1"/>
            </p:nvSpPr>
            <p:spPr bwMode="auto">
              <a:xfrm>
                <a:off x="7530" y="943"/>
                <a:ext cx="79" cy="97"/>
              </a:xfrm>
              <a:custGeom>
                <a:avLst/>
                <a:gdLst>
                  <a:gd name="T0" fmla="*/ 63 w 74"/>
                  <a:gd name="T1" fmla="*/ 38 h 90"/>
                  <a:gd name="T2" fmla="*/ 63 w 74"/>
                  <a:gd name="T3" fmla="*/ 26 h 90"/>
                  <a:gd name="T4" fmla="*/ 37 w 74"/>
                  <a:gd name="T5" fmla="*/ 0 h 90"/>
                  <a:gd name="T6" fmla="*/ 11 w 74"/>
                  <a:gd name="T7" fmla="*/ 26 h 90"/>
                  <a:gd name="T8" fmla="*/ 11 w 74"/>
                  <a:gd name="T9" fmla="*/ 38 h 90"/>
                  <a:gd name="T10" fmla="*/ 0 w 74"/>
                  <a:gd name="T11" fmla="*/ 38 h 90"/>
                  <a:gd name="T12" fmla="*/ 0 w 74"/>
                  <a:gd name="T13" fmla="*/ 90 h 90"/>
                  <a:gd name="T14" fmla="*/ 74 w 74"/>
                  <a:gd name="T15" fmla="*/ 90 h 90"/>
                  <a:gd name="T16" fmla="*/ 74 w 74"/>
                  <a:gd name="T17" fmla="*/ 38 h 90"/>
                  <a:gd name="T18" fmla="*/ 63 w 74"/>
                  <a:gd name="T19" fmla="*/ 38 h 90"/>
                  <a:gd name="T20" fmla="*/ 41 w 74"/>
                  <a:gd name="T21" fmla="*/ 66 h 90"/>
                  <a:gd name="T22" fmla="*/ 41 w 74"/>
                  <a:gd name="T23" fmla="*/ 79 h 90"/>
                  <a:gd name="T24" fmla="*/ 33 w 74"/>
                  <a:gd name="T25" fmla="*/ 79 h 90"/>
                  <a:gd name="T26" fmla="*/ 33 w 74"/>
                  <a:gd name="T27" fmla="*/ 66 h 90"/>
                  <a:gd name="T28" fmla="*/ 30 w 74"/>
                  <a:gd name="T29" fmla="*/ 60 h 90"/>
                  <a:gd name="T30" fmla="*/ 37 w 74"/>
                  <a:gd name="T31" fmla="*/ 52 h 90"/>
                  <a:gd name="T32" fmla="*/ 45 w 74"/>
                  <a:gd name="T33" fmla="*/ 60 h 90"/>
                  <a:gd name="T34" fmla="*/ 41 w 74"/>
                  <a:gd name="T35" fmla="*/ 66 h 90"/>
                  <a:gd name="T36" fmla="*/ 56 w 74"/>
                  <a:gd name="T37" fmla="*/ 38 h 90"/>
                  <a:gd name="T38" fmla="*/ 18 w 74"/>
                  <a:gd name="T39" fmla="*/ 38 h 90"/>
                  <a:gd name="T40" fmla="*/ 18 w 74"/>
                  <a:gd name="T41" fmla="*/ 26 h 90"/>
                  <a:gd name="T42" fmla="*/ 37 w 74"/>
                  <a:gd name="T43" fmla="*/ 8 h 90"/>
                  <a:gd name="T44" fmla="*/ 56 w 74"/>
                  <a:gd name="T45" fmla="*/ 26 h 90"/>
                  <a:gd name="T46" fmla="*/ 56 w 74"/>
                  <a:gd name="T47" fmla="*/ 3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90">
                    <a:moveTo>
                      <a:pt x="63" y="38"/>
                    </a:moveTo>
                    <a:cubicBezTo>
                      <a:pt x="63" y="26"/>
                      <a:pt x="63" y="26"/>
                      <a:pt x="63" y="26"/>
                    </a:cubicBezTo>
                    <a:cubicBezTo>
                      <a:pt x="63" y="26"/>
                      <a:pt x="63" y="0"/>
                      <a:pt x="37" y="0"/>
                    </a:cubicBezTo>
                    <a:cubicBezTo>
                      <a:pt x="11" y="0"/>
                      <a:pt x="11" y="26"/>
                      <a:pt x="11" y="26"/>
                    </a:cubicBezTo>
                    <a:cubicBezTo>
                      <a:pt x="11" y="38"/>
                      <a:pt x="11" y="38"/>
                      <a:pt x="11" y="38"/>
                    </a:cubicBezTo>
                    <a:cubicBezTo>
                      <a:pt x="0" y="38"/>
                      <a:pt x="0" y="38"/>
                      <a:pt x="0" y="38"/>
                    </a:cubicBezTo>
                    <a:cubicBezTo>
                      <a:pt x="0" y="90"/>
                      <a:pt x="0" y="90"/>
                      <a:pt x="0" y="90"/>
                    </a:cubicBezTo>
                    <a:cubicBezTo>
                      <a:pt x="74" y="90"/>
                      <a:pt x="74" y="90"/>
                      <a:pt x="74" y="90"/>
                    </a:cubicBezTo>
                    <a:cubicBezTo>
                      <a:pt x="74" y="38"/>
                      <a:pt x="74" y="38"/>
                      <a:pt x="74" y="38"/>
                    </a:cubicBezTo>
                    <a:lnTo>
                      <a:pt x="63" y="38"/>
                    </a:lnTo>
                    <a:close/>
                    <a:moveTo>
                      <a:pt x="41" y="66"/>
                    </a:moveTo>
                    <a:cubicBezTo>
                      <a:pt x="41" y="79"/>
                      <a:pt x="41" y="79"/>
                      <a:pt x="41" y="79"/>
                    </a:cubicBezTo>
                    <a:cubicBezTo>
                      <a:pt x="33" y="79"/>
                      <a:pt x="33" y="79"/>
                      <a:pt x="33" y="79"/>
                    </a:cubicBezTo>
                    <a:cubicBezTo>
                      <a:pt x="33" y="66"/>
                      <a:pt x="33" y="66"/>
                      <a:pt x="33" y="66"/>
                    </a:cubicBezTo>
                    <a:cubicBezTo>
                      <a:pt x="31" y="65"/>
                      <a:pt x="30" y="63"/>
                      <a:pt x="30" y="60"/>
                    </a:cubicBezTo>
                    <a:cubicBezTo>
                      <a:pt x="30" y="56"/>
                      <a:pt x="33" y="52"/>
                      <a:pt x="37" y="52"/>
                    </a:cubicBezTo>
                    <a:cubicBezTo>
                      <a:pt x="41" y="52"/>
                      <a:pt x="45" y="56"/>
                      <a:pt x="45" y="60"/>
                    </a:cubicBezTo>
                    <a:cubicBezTo>
                      <a:pt x="45" y="63"/>
                      <a:pt x="43" y="65"/>
                      <a:pt x="41" y="66"/>
                    </a:cubicBezTo>
                    <a:moveTo>
                      <a:pt x="56" y="38"/>
                    </a:moveTo>
                    <a:cubicBezTo>
                      <a:pt x="18" y="38"/>
                      <a:pt x="18" y="38"/>
                      <a:pt x="18" y="38"/>
                    </a:cubicBezTo>
                    <a:cubicBezTo>
                      <a:pt x="18" y="26"/>
                      <a:pt x="18" y="26"/>
                      <a:pt x="18" y="26"/>
                    </a:cubicBezTo>
                    <a:cubicBezTo>
                      <a:pt x="18" y="23"/>
                      <a:pt x="20" y="8"/>
                      <a:pt x="37" y="8"/>
                    </a:cubicBezTo>
                    <a:cubicBezTo>
                      <a:pt x="55" y="8"/>
                      <a:pt x="56" y="23"/>
                      <a:pt x="56" y="26"/>
                    </a:cubicBezTo>
                    <a:lnTo>
                      <a:pt x="56" y="3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3" name="Freeform 374">
                <a:extLst>
                  <a:ext uri="{FF2B5EF4-FFF2-40B4-BE49-F238E27FC236}">
                    <a16:creationId xmlns:a16="http://schemas.microsoft.com/office/drawing/2014/main" id="{F568B907-A2E5-4C63-ABB9-722E142A8960}"/>
                  </a:ext>
                </a:extLst>
              </p:cNvPr>
              <p:cNvSpPr>
                <a:spLocks/>
              </p:cNvSpPr>
              <p:nvPr userDrawn="1"/>
            </p:nvSpPr>
            <p:spPr bwMode="auto">
              <a:xfrm>
                <a:off x="7322" y="936"/>
                <a:ext cx="101" cy="111"/>
              </a:xfrm>
              <a:custGeom>
                <a:avLst/>
                <a:gdLst>
                  <a:gd name="T0" fmla="*/ 88 w 94"/>
                  <a:gd name="T1" fmla="*/ 51 h 104"/>
                  <a:gd name="T2" fmla="*/ 82 w 94"/>
                  <a:gd name="T3" fmla="*/ 57 h 104"/>
                  <a:gd name="T4" fmla="*/ 47 w 94"/>
                  <a:gd name="T5" fmla="*/ 92 h 104"/>
                  <a:gd name="T6" fmla="*/ 12 w 94"/>
                  <a:gd name="T7" fmla="*/ 57 h 104"/>
                  <a:gd name="T8" fmla="*/ 47 w 94"/>
                  <a:gd name="T9" fmla="*/ 23 h 104"/>
                  <a:gd name="T10" fmla="*/ 47 w 94"/>
                  <a:gd name="T11" fmla="*/ 23 h 104"/>
                  <a:gd name="T12" fmla="*/ 47 w 94"/>
                  <a:gd name="T13" fmla="*/ 33 h 104"/>
                  <a:gd name="T14" fmla="*/ 71 w 94"/>
                  <a:gd name="T15" fmla="*/ 16 h 104"/>
                  <a:gd name="T16" fmla="*/ 47 w 94"/>
                  <a:gd name="T17" fmla="*/ 0 h 104"/>
                  <a:gd name="T18" fmla="*/ 47 w 94"/>
                  <a:gd name="T19" fmla="*/ 10 h 104"/>
                  <a:gd name="T20" fmla="*/ 47 w 94"/>
                  <a:gd name="T21" fmla="*/ 10 h 104"/>
                  <a:gd name="T22" fmla="*/ 0 w 94"/>
                  <a:gd name="T23" fmla="*/ 57 h 104"/>
                  <a:gd name="T24" fmla="*/ 47 w 94"/>
                  <a:gd name="T25" fmla="*/ 104 h 104"/>
                  <a:gd name="T26" fmla="*/ 94 w 94"/>
                  <a:gd name="T27" fmla="*/ 57 h 104"/>
                  <a:gd name="T28" fmla="*/ 88 w 94"/>
                  <a:gd name="T29"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04">
                    <a:moveTo>
                      <a:pt x="88" y="51"/>
                    </a:moveTo>
                    <a:cubicBezTo>
                      <a:pt x="84" y="51"/>
                      <a:pt x="82" y="54"/>
                      <a:pt x="82" y="57"/>
                    </a:cubicBezTo>
                    <a:cubicBezTo>
                      <a:pt x="82" y="76"/>
                      <a:pt x="66" y="92"/>
                      <a:pt x="47" y="92"/>
                    </a:cubicBezTo>
                    <a:cubicBezTo>
                      <a:pt x="28" y="92"/>
                      <a:pt x="12" y="76"/>
                      <a:pt x="12" y="57"/>
                    </a:cubicBezTo>
                    <a:cubicBezTo>
                      <a:pt x="12" y="38"/>
                      <a:pt x="28" y="23"/>
                      <a:pt x="47" y="23"/>
                    </a:cubicBezTo>
                    <a:cubicBezTo>
                      <a:pt x="47" y="23"/>
                      <a:pt x="47" y="23"/>
                      <a:pt x="47" y="23"/>
                    </a:cubicBezTo>
                    <a:cubicBezTo>
                      <a:pt x="47" y="33"/>
                      <a:pt x="47" y="33"/>
                      <a:pt x="47" y="33"/>
                    </a:cubicBezTo>
                    <a:cubicBezTo>
                      <a:pt x="71" y="16"/>
                      <a:pt x="71" y="16"/>
                      <a:pt x="71" y="16"/>
                    </a:cubicBezTo>
                    <a:cubicBezTo>
                      <a:pt x="47" y="0"/>
                      <a:pt x="47" y="0"/>
                      <a:pt x="47" y="0"/>
                    </a:cubicBezTo>
                    <a:cubicBezTo>
                      <a:pt x="47" y="10"/>
                      <a:pt x="47" y="10"/>
                      <a:pt x="47" y="10"/>
                    </a:cubicBezTo>
                    <a:cubicBezTo>
                      <a:pt x="47" y="10"/>
                      <a:pt x="47" y="10"/>
                      <a:pt x="47" y="10"/>
                    </a:cubicBezTo>
                    <a:cubicBezTo>
                      <a:pt x="21" y="10"/>
                      <a:pt x="0" y="31"/>
                      <a:pt x="0" y="57"/>
                    </a:cubicBezTo>
                    <a:cubicBezTo>
                      <a:pt x="0" y="83"/>
                      <a:pt x="21" y="104"/>
                      <a:pt x="47" y="104"/>
                    </a:cubicBezTo>
                    <a:cubicBezTo>
                      <a:pt x="73" y="104"/>
                      <a:pt x="94" y="83"/>
                      <a:pt x="94" y="57"/>
                    </a:cubicBezTo>
                    <a:cubicBezTo>
                      <a:pt x="94" y="54"/>
                      <a:pt x="91" y="51"/>
                      <a:pt x="88" y="51"/>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4" name="Freeform 375">
                <a:extLst>
                  <a:ext uri="{FF2B5EF4-FFF2-40B4-BE49-F238E27FC236}">
                    <a16:creationId xmlns:a16="http://schemas.microsoft.com/office/drawing/2014/main" id="{0123C243-B2B3-4E49-B2FD-BAF6DD3F6E30}"/>
                  </a:ext>
                </a:extLst>
              </p:cNvPr>
              <p:cNvSpPr>
                <a:spLocks/>
              </p:cNvSpPr>
              <p:nvPr userDrawn="1"/>
            </p:nvSpPr>
            <p:spPr bwMode="auto">
              <a:xfrm>
                <a:off x="7320" y="1927"/>
                <a:ext cx="106" cy="71"/>
              </a:xfrm>
              <a:custGeom>
                <a:avLst/>
                <a:gdLst>
                  <a:gd name="T0" fmla="*/ 72 w 99"/>
                  <a:gd name="T1" fmla="*/ 5 h 67"/>
                  <a:gd name="T2" fmla="*/ 45 w 99"/>
                  <a:gd name="T3" fmla="*/ 30 h 67"/>
                  <a:gd name="T4" fmla="*/ 45 w 99"/>
                  <a:gd name="T5" fmla="*/ 30 h 67"/>
                  <a:gd name="T6" fmla="*/ 45 w 99"/>
                  <a:gd name="T7" fmla="*/ 32 h 67"/>
                  <a:gd name="T8" fmla="*/ 45 w 99"/>
                  <a:gd name="T9" fmla="*/ 35 h 67"/>
                  <a:gd name="T10" fmla="*/ 27 w 99"/>
                  <a:gd name="T11" fmla="*/ 53 h 67"/>
                  <a:gd name="T12" fmla="*/ 10 w 99"/>
                  <a:gd name="T13" fmla="*/ 35 h 67"/>
                  <a:gd name="T14" fmla="*/ 27 w 99"/>
                  <a:gd name="T15" fmla="*/ 18 h 67"/>
                  <a:gd name="T16" fmla="*/ 27 w 99"/>
                  <a:gd name="T17" fmla="*/ 26 h 67"/>
                  <a:gd name="T18" fmla="*/ 46 w 99"/>
                  <a:gd name="T19" fmla="*/ 13 h 67"/>
                  <a:gd name="T20" fmla="*/ 27 w 99"/>
                  <a:gd name="T21" fmla="*/ 0 h 67"/>
                  <a:gd name="T22" fmla="*/ 27 w 99"/>
                  <a:gd name="T23" fmla="*/ 8 h 67"/>
                  <a:gd name="T24" fmla="*/ 0 w 99"/>
                  <a:gd name="T25" fmla="*/ 35 h 67"/>
                  <a:gd name="T26" fmla="*/ 27 w 99"/>
                  <a:gd name="T27" fmla="*/ 62 h 67"/>
                  <a:gd name="T28" fmla="*/ 54 w 99"/>
                  <a:gd name="T29" fmla="*/ 37 h 67"/>
                  <a:gd name="T30" fmla="*/ 54 w 99"/>
                  <a:gd name="T31" fmla="*/ 37 h 67"/>
                  <a:gd name="T32" fmla="*/ 54 w 99"/>
                  <a:gd name="T33" fmla="*/ 35 h 67"/>
                  <a:gd name="T34" fmla="*/ 54 w 99"/>
                  <a:gd name="T35" fmla="*/ 32 h 67"/>
                  <a:gd name="T36" fmla="*/ 72 w 99"/>
                  <a:gd name="T37" fmla="*/ 14 h 67"/>
                  <a:gd name="T38" fmla="*/ 89 w 99"/>
                  <a:gd name="T39" fmla="*/ 32 h 67"/>
                  <a:gd name="T40" fmla="*/ 72 w 99"/>
                  <a:gd name="T41" fmla="*/ 50 h 67"/>
                  <a:gd name="T42" fmla="*/ 72 w 99"/>
                  <a:gd name="T43" fmla="*/ 42 h 67"/>
                  <a:gd name="T44" fmla="*/ 53 w 99"/>
                  <a:gd name="T45" fmla="*/ 54 h 67"/>
                  <a:gd name="T46" fmla="*/ 72 w 99"/>
                  <a:gd name="T47" fmla="*/ 67 h 67"/>
                  <a:gd name="T48" fmla="*/ 72 w 99"/>
                  <a:gd name="T49" fmla="*/ 59 h 67"/>
                  <a:gd name="T50" fmla="*/ 99 w 99"/>
                  <a:gd name="T51" fmla="*/ 32 h 67"/>
                  <a:gd name="T52" fmla="*/ 72 w 99"/>
                  <a:gd name="T53"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 h="67">
                    <a:moveTo>
                      <a:pt x="72" y="5"/>
                    </a:moveTo>
                    <a:cubicBezTo>
                      <a:pt x="57" y="5"/>
                      <a:pt x="46" y="16"/>
                      <a:pt x="45" y="30"/>
                    </a:cubicBezTo>
                    <a:cubicBezTo>
                      <a:pt x="45" y="30"/>
                      <a:pt x="45" y="30"/>
                      <a:pt x="45" y="30"/>
                    </a:cubicBezTo>
                    <a:cubicBezTo>
                      <a:pt x="45" y="32"/>
                      <a:pt x="45" y="32"/>
                      <a:pt x="45" y="32"/>
                    </a:cubicBezTo>
                    <a:cubicBezTo>
                      <a:pt x="45" y="35"/>
                      <a:pt x="45" y="35"/>
                      <a:pt x="45" y="35"/>
                    </a:cubicBezTo>
                    <a:cubicBezTo>
                      <a:pt x="45" y="45"/>
                      <a:pt x="37" y="53"/>
                      <a:pt x="27" y="53"/>
                    </a:cubicBezTo>
                    <a:cubicBezTo>
                      <a:pt x="18" y="53"/>
                      <a:pt x="10" y="45"/>
                      <a:pt x="10" y="35"/>
                    </a:cubicBezTo>
                    <a:cubicBezTo>
                      <a:pt x="10" y="26"/>
                      <a:pt x="18" y="18"/>
                      <a:pt x="27" y="18"/>
                    </a:cubicBezTo>
                    <a:cubicBezTo>
                      <a:pt x="27" y="26"/>
                      <a:pt x="27" y="26"/>
                      <a:pt x="27" y="26"/>
                    </a:cubicBezTo>
                    <a:cubicBezTo>
                      <a:pt x="46" y="13"/>
                      <a:pt x="46" y="13"/>
                      <a:pt x="46" y="13"/>
                    </a:cubicBezTo>
                    <a:cubicBezTo>
                      <a:pt x="27" y="0"/>
                      <a:pt x="27" y="0"/>
                      <a:pt x="27" y="0"/>
                    </a:cubicBezTo>
                    <a:cubicBezTo>
                      <a:pt x="27" y="8"/>
                      <a:pt x="27" y="8"/>
                      <a:pt x="27" y="8"/>
                    </a:cubicBezTo>
                    <a:cubicBezTo>
                      <a:pt x="12" y="8"/>
                      <a:pt x="0" y="20"/>
                      <a:pt x="0" y="35"/>
                    </a:cubicBezTo>
                    <a:cubicBezTo>
                      <a:pt x="0" y="50"/>
                      <a:pt x="12" y="62"/>
                      <a:pt x="27" y="62"/>
                    </a:cubicBezTo>
                    <a:cubicBezTo>
                      <a:pt x="42" y="62"/>
                      <a:pt x="53" y="51"/>
                      <a:pt x="54" y="37"/>
                    </a:cubicBezTo>
                    <a:cubicBezTo>
                      <a:pt x="54" y="37"/>
                      <a:pt x="54" y="37"/>
                      <a:pt x="54" y="37"/>
                    </a:cubicBezTo>
                    <a:cubicBezTo>
                      <a:pt x="54" y="35"/>
                      <a:pt x="54" y="35"/>
                      <a:pt x="54" y="35"/>
                    </a:cubicBezTo>
                    <a:cubicBezTo>
                      <a:pt x="54" y="32"/>
                      <a:pt x="54" y="32"/>
                      <a:pt x="54" y="32"/>
                    </a:cubicBezTo>
                    <a:cubicBezTo>
                      <a:pt x="54" y="22"/>
                      <a:pt x="62" y="14"/>
                      <a:pt x="72" y="14"/>
                    </a:cubicBezTo>
                    <a:cubicBezTo>
                      <a:pt x="82" y="14"/>
                      <a:pt x="89" y="22"/>
                      <a:pt x="89" y="32"/>
                    </a:cubicBezTo>
                    <a:cubicBezTo>
                      <a:pt x="89" y="42"/>
                      <a:pt x="82" y="50"/>
                      <a:pt x="72" y="50"/>
                    </a:cubicBezTo>
                    <a:cubicBezTo>
                      <a:pt x="72" y="42"/>
                      <a:pt x="72" y="42"/>
                      <a:pt x="72" y="42"/>
                    </a:cubicBezTo>
                    <a:cubicBezTo>
                      <a:pt x="53" y="54"/>
                      <a:pt x="53" y="54"/>
                      <a:pt x="53" y="54"/>
                    </a:cubicBezTo>
                    <a:cubicBezTo>
                      <a:pt x="72" y="67"/>
                      <a:pt x="72" y="67"/>
                      <a:pt x="72" y="67"/>
                    </a:cubicBezTo>
                    <a:cubicBezTo>
                      <a:pt x="72" y="59"/>
                      <a:pt x="72" y="59"/>
                      <a:pt x="72" y="59"/>
                    </a:cubicBezTo>
                    <a:cubicBezTo>
                      <a:pt x="87" y="59"/>
                      <a:pt x="99" y="47"/>
                      <a:pt x="99" y="32"/>
                    </a:cubicBezTo>
                    <a:cubicBezTo>
                      <a:pt x="99" y="17"/>
                      <a:pt x="87" y="5"/>
                      <a:pt x="72" y="5"/>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5" name="Freeform 376">
                <a:extLst>
                  <a:ext uri="{FF2B5EF4-FFF2-40B4-BE49-F238E27FC236}">
                    <a16:creationId xmlns:a16="http://schemas.microsoft.com/office/drawing/2014/main" id="{8005F6BE-4480-498A-9414-393500864388}"/>
                  </a:ext>
                </a:extLst>
              </p:cNvPr>
              <p:cNvSpPr>
                <a:spLocks/>
              </p:cNvSpPr>
              <p:nvPr userDrawn="1"/>
            </p:nvSpPr>
            <p:spPr bwMode="auto">
              <a:xfrm>
                <a:off x="4306" y="1817"/>
                <a:ext cx="223" cy="114"/>
              </a:xfrm>
              <a:custGeom>
                <a:avLst/>
                <a:gdLst>
                  <a:gd name="T0" fmla="*/ 208 w 208"/>
                  <a:gd name="T1" fmla="*/ 63 h 106"/>
                  <a:gd name="T2" fmla="*/ 169 w 208"/>
                  <a:gd name="T3" fmla="*/ 36 h 106"/>
                  <a:gd name="T4" fmla="*/ 169 w 208"/>
                  <a:gd name="T5" fmla="*/ 53 h 106"/>
                  <a:gd name="T6" fmla="*/ 168 w 208"/>
                  <a:gd name="T7" fmla="*/ 53 h 106"/>
                  <a:gd name="T8" fmla="*/ 155 w 208"/>
                  <a:gd name="T9" fmla="*/ 53 h 106"/>
                  <a:gd name="T10" fmla="*/ 152 w 208"/>
                  <a:gd name="T11" fmla="*/ 50 h 106"/>
                  <a:gd name="T12" fmla="*/ 152 w 208"/>
                  <a:gd name="T13" fmla="*/ 23 h 106"/>
                  <a:gd name="T14" fmla="*/ 129 w 208"/>
                  <a:gd name="T15" fmla="*/ 0 h 106"/>
                  <a:gd name="T16" fmla="*/ 106 w 208"/>
                  <a:gd name="T17" fmla="*/ 23 h 106"/>
                  <a:gd name="T18" fmla="*/ 106 w 208"/>
                  <a:gd name="T19" fmla="*/ 83 h 106"/>
                  <a:gd name="T20" fmla="*/ 102 w 208"/>
                  <a:gd name="T21" fmla="*/ 86 h 106"/>
                  <a:gd name="T22" fmla="*/ 99 w 208"/>
                  <a:gd name="T23" fmla="*/ 83 h 106"/>
                  <a:gd name="T24" fmla="*/ 99 w 208"/>
                  <a:gd name="T25" fmla="*/ 23 h 106"/>
                  <a:gd name="T26" fmla="*/ 76 w 208"/>
                  <a:gd name="T27" fmla="*/ 0 h 106"/>
                  <a:gd name="T28" fmla="*/ 53 w 208"/>
                  <a:gd name="T29" fmla="*/ 23 h 106"/>
                  <a:gd name="T30" fmla="*/ 53 w 208"/>
                  <a:gd name="T31" fmla="*/ 83 h 106"/>
                  <a:gd name="T32" fmla="*/ 49 w 208"/>
                  <a:gd name="T33" fmla="*/ 86 h 106"/>
                  <a:gd name="T34" fmla="*/ 46 w 208"/>
                  <a:gd name="T35" fmla="*/ 83 h 106"/>
                  <a:gd name="T36" fmla="*/ 46 w 208"/>
                  <a:gd name="T37" fmla="*/ 50 h 106"/>
                  <a:gd name="T38" fmla="*/ 23 w 208"/>
                  <a:gd name="T39" fmla="*/ 27 h 106"/>
                  <a:gd name="T40" fmla="*/ 10 w 208"/>
                  <a:gd name="T41" fmla="*/ 27 h 106"/>
                  <a:gd name="T42" fmla="*/ 0 w 208"/>
                  <a:gd name="T43" fmla="*/ 36 h 106"/>
                  <a:gd name="T44" fmla="*/ 10 w 208"/>
                  <a:gd name="T45" fmla="*/ 46 h 106"/>
                  <a:gd name="T46" fmla="*/ 23 w 208"/>
                  <a:gd name="T47" fmla="*/ 46 h 106"/>
                  <a:gd name="T48" fmla="*/ 26 w 208"/>
                  <a:gd name="T49" fmla="*/ 50 h 106"/>
                  <a:gd name="T50" fmla="*/ 26 w 208"/>
                  <a:gd name="T51" fmla="*/ 83 h 106"/>
                  <a:gd name="T52" fmla="*/ 49 w 208"/>
                  <a:gd name="T53" fmla="*/ 106 h 106"/>
                  <a:gd name="T54" fmla="*/ 73 w 208"/>
                  <a:gd name="T55" fmla="*/ 83 h 106"/>
                  <a:gd name="T56" fmla="*/ 73 w 208"/>
                  <a:gd name="T57" fmla="*/ 23 h 106"/>
                  <a:gd name="T58" fmla="*/ 76 w 208"/>
                  <a:gd name="T59" fmla="*/ 20 h 106"/>
                  <a:gd name="T60" fmla="*/ 79 w 208"/>
                  <a:gd name="T61" fmla="*/ 23 h 106"/>
                  <a:gd name="T62" fmla="*/ 79 w 208"/>
                  <a:gd name="T63" fmla="*/ 83 h 106"/>
                  <a:gd name="T64" fmla="*/ 102 w 208"/>
                  <a:gd name="T65" fmla="*/ 106 h 106"/>
                  <a:gd name="T66" fmla="*/ 126 w 208"/>
                  <a:gd name="T67" fmla="*/ 83 h 106"/>
                  <a:gd name="T68" fmla="*/ 126 w 208"/>
                  <a:gd name="T69" fmla="*/ 23 h 106"/>
                  <a:gd name="T70" fmla="*/ 129 w 208"/>
                  <a:gd name="T71" fmla="*/ 20 h 106"/>
                  <a:gd name="T72" fmla="*/ 132 w 208"/>
                  <a:gd name="T73" fmla="*/ 23 h 106"/>
                  <a:gd name="T74" fmla="*/ 132 w 208"/>
                  <a:gd name="T75" fmla="*/ 50 h 106"/>
                  <a:gd name="T76" fmla="*/ 155 w 208"/>
                  <a:gd name="T77" fmla="*/ 73 h 106"/>
                  <a:gd name="T78" fmla="*/ 169 w 208"/>
                  <a:gd name="T79" fmla="*/ 73 h 106"/>
                  <a:gd name="T80" fmla="*/ 169 w 208"/>
                  <a:gd name="T81" fmla="*/ 73 h 106"/>
                  <a:gd name="T82" fmla="*/ 169 w 208"/>
                  <a:gd name="T83" fmla="*/ 89 h 106"/>
                  <a:gd name="T84" fmla="*/ 208 w 208"/>
                  <a:gd name="T85" fmla="*/ 6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8" h="106">
                    <a:moveTo>
                      <a:pt x="208" y="63"/>
                    </a:moveTo>
                    <a:cubicBezTo>
                      <a:pt x="169" y="36"/>
                      <a:pt x="169" y="36"/>
                      <a:pt x="169" y="36"/>
                    </a:cubicBezTo>
                    <a:cubicBezTo>
                      <a:pt x="169" y="53"/>
                      <a:pt x="169" y="53"/>
                      <a:pt x="169" y="53"/>
                    </a:cubicBezTo>
                    <a:cubicBezTo>
                      <a:pt x="168" y="53"/>
                      <a:pt x="168" y="53"/>
                      <a:pt x="168" y="53"/>
                    </a:cubicBezTo>
                    <a:cubicBezTo>
                      <a:pt x="155" y="53"/>
                      <a:pt x="155" y="53"/>
                      <a:pt x="155" y="53"/>
                    </a:cubicBezTo>
                    <a:cubicBezTo>
                      <a:pt x="154" y="53"/>
                      <a:pt x="152" y="53"/>
                      <a:pt x="152" y="50"/>
                    </a:cubicBezTo>
                    <a:cubicBezTo>
                      <a:pt x="152" y="23"/>
                      <a:pt x="152" y="23"/>
                      <a:pt x="152" y="23"/>
                    </a:cubicBezTo>
                    <a:cubicBezTo>
                      <a:pt x="152" y="14"/>
                      <a:pt x="146" y="0"/>
                      <a:pt x="129" y="0"/>
                    </a:cubicBezTo>
                    <a:cubicBezTo>
                      <a:pt x="112" y="0"/>
                      <a:pt x="106" y="14"/>
                      <a:pt x="106" y="23"/>
                    </a:cubicBezTo>
                    <a:cubicBezTo>
                      <a:pt x="106" y="83"/>
                      <a:pt x="106" y="83"/>
                      <a:pt x="106" y="83"/>
                    </a:cubicBezTo>
                    <a:cubicBezTo>
                      <a:pt x="106" y="86"/>
                      <a:pt x="104" y="86"/>
                      <a:pt x="102" y="86"/>
                    </a:cubicBezTo>
                    <a:cubicBezTo>
                      <a:pt x="101" y="86"/>
                      <a:pt x="99" y="86"/>
                      <a:pt x="99" y="83"/>
                    </a:cubicBezTo>
                    <a:cubicBezTo>
                      <a:pt x="99" y="23"/>
                      <a:pt x="99" y="23"/>
                      <a:pt x="99" y="23"/>
                    </a:cubicBezTo>
                    <a:cubicBezTo>
                      <a:pt x="99" y="14"/>
                      <a:pt x="93" y="0"/>
                      <a:pt x="76" y="0"/>
                    </a:cubicBezTo>
                    <a:cubicBezTo>
                      <a:pt x="59" y="0"/>
                      <a:pt x="53" y="14"/>
                      <a:pt x="53" y="23"/>
                    </a:cubicBezTo>
                    <a:cubicBezTo>
                      <a:pt x="53" y="83"/>
                      <a:pt x="53" y="83"/>
                      <a:pt x="53" y="83"/>
                    </a:cubicBezTo>
                    <a:cubicBezTo>
                      <a:pt x="53" y="86"/>
                      <a:pt x="51" y="86"/>
                      <a:pt x="49" y="86"/>
                    </a:cubicBezTo>
                    <a:cubicBezTo>
                      <a:pt x="48" y="86"/>
                      <a:pt x="46" y="86"/>
                      <a:pt x="46" y="83"/>
                    </a:cubicBezTo>
                    <a:cubicBezTo>
                      <a:pt x="46" y="50"/>
                      <a:pt x="46" y="50"/>
                      <a:pt x="46" y="50"/>
                    </a:cubicBezTo>
                    <a:cubicBezTo>
                      <a:pt x="46" y="33"/>
                      <a:pt x="32" y="27"/>
                      <a:pt x="23" y="27"/>
                    </a:cubicBezTo>
                    <a:cubicBezTo>
                      <a:pt x="10" y="27"/>
                      <a:pt x="10" y="27"/>
                      <a:pt x="10" y="27"/>
                    </a:cubicBezTo>
                    <a:cubicBezTo>
                      <a:pt x="4" y="27"/>
                      <a:pt x="0" y="31"/>
                      <a:pt x="0" y="36"/>
                    </a:cubicBezTo>
                    <a:cubicBezTo>
                      <a:pt x="0" y="42"/>
                      <a:pt x="4" y="46"/>
                      <a:pt x="10" y="46"/>
                    </a:cubicBezTo>
                    <a:cubicBezTo>
                      <a:pt x="23" y="46"/>
                      <a:pt x="23" y="46"/>
                      <a:pt x="23" y="46"/>
                    </a:cubicBezTo>
                    <a:cubicBezTo>
                      <a:pt x="26" y="47"/>
                      <a:pt x="26" y="48"/>
                      <a:pt x="26" y="50"/>
                    </a:cubicBezTo>
                    <a:cubicBezTo>
                      <a:pt x="26" y="83"/>
                      <a:pt x="26" y="83"/>
                      <a:pt x="26" y="83"/>
                    </a:cubicBezTo>
                    <a:cubicBezTo>
                      <a:pt x="26" y="92"/>
                      <a:pt x="32" y="106"/>
                      <a:pt x="49" y="106"/>
                    </a:cubicBezTo>
                    <a:cubicBezTo>
                      <a:pt x="66" y="106"/>
                      <a:pt x="73" y="92"/>
                      <a:pt x="73" y="83"/>
                    </a:cubicBezTo>
                    <a:cubicBezTo>
                      <a:pt x="73" y="23"/>
                      <a:pt x="73" y="23"/>
                      <a:pt x="73" y="23"/>
                    </a:cubicBezTo>
                    <a:cubicBezTo>
                      <a:pt x="73" y="20"/>
                      <a:pt x="74" y="20"/>
                      <a:pt x="76" y="20"/>
                    </a:cubicBezTo>
                    <a:cubicBezTo>
                      <a:pt x="77" y="20"/>
                      <a:pt x="79" y="20"/>
                      <a:pt x="79" y="23"/>
                    </a:cubicBezTo>
                    <a:cubicBezTo>
                      <a:pt x="79" y="83"/>
                      <a:pt x="79" y="83"/>
                      <a:pt x="79" y="83"/>
                    </a:cubicBezTo>
                    <a:cubicBezTo>
                      <a:pt x="79" y="92"/>
                      <a:pt x="85" y="106"/>
                      <a:pt x="102" y="106"/>
                    </a:cubicBezTo>
                    <a:cubicBezTo>
                      <a:pt x="119" y="106"/>
                      <a:pt x="126" y="92"/>
                      <a:pt x="126" y="83"/>
                    </a:cubicBezTo>
                    <a:cubicBezTo>
                      <a:pt x="126" y="23"/>
                      <a:pt x="126" y="23"/>
                      <a:pt x="126" y="23"/>
                    </a:cubicBezTo>
                    <a:cubicBezTo>
                      <a:pt x="126" y="20"/>
                      <a:pt x="127" y="20"/>
                      <a:pt x="129" y="20"/>
                    </a:cubicBezTo>
                    <a:cubicBezTo>
                      <a:pt x="130" y="20"/>
                      <a:pt x="132" y="20"/>
                      <a:pt x="132" y="23"/>
                    </a:cubicBezTo>
                    <a:cubicBezTo>
                      <a:pt x="132" y="50"/>
                      <a:pt x="132" y="50"/>
                      <a:pt x="132" y="50"/>
                    </a:cubicBezTo>
                    <a:cubicBezTo>
                      <a:pt x="132" y="59"/>
                      <a:pt x="138" y="73"/>
                      <a:pt x="155" y="73"/>
                    </a:cubicBezTo>
                    <a:cubicBezTo>
                      <a:pt x="169" y="73"/>
                      <a:pt x="169" y="73"/>
                      <a:pt x="169" y="73"/>
                    </a:cubicBezTo>
                    <a:cubicBezTo>
                      <a:pt x="169" y="73"/>
                      <a:pt x="169" y="73"/>
                      <a:pt x="169" y="73"/>
                    </a:cubicBezTo>
                    <a:cubicBezTo>
                      <a:pt x="169" y="89"/>
                      <a:pt x="169" y="89"/>
                      <a:pt x="169" y="89"/>
                    </a:cubicBezTo>
                    <a:lnTo>
                      <a:pt x="208" y="6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6" name="Freeform 377">
                <a:extLst>
                  <a:ext uri="{FF2B5EF4-FFF2-40B4-BE49-F238E27FC236}">
                    <a16:creationId xmlns:a16="http://schemas.microsoft.com/office/drawing/2014/main" id="{2EAA57E8-725F-4BD7-962F-046475A11095}"/>
                  </a:ext>
                </a:extLst>
              </p:cNvPr>
              <p:cNvSpPr>
                <a:spLocks/>
              </p:cNvSpPr>
              <p:nvPr userDrawn="1"/>
            </p:nvSpPr>
            <p:spPr bwMode="auto">
              <a:xfrm>
                <a:off x="7563" y="1196"/>
                <a:ext cx="57" cy="33"/>
              </a:xfrm>
              <a:custGeom>
                <a:avLst/>
                <a:gdLst>
                  <a:gd name="T0" fmla="*/ 53 w 53"/>
                  <a:gd name="T1" fmla="*/ 17 h 31"/>
                  <a:gd name="T2" fmla="*/ 32 w 53"/>
                  <a:gd name="T3" fmla="*/ 3 h 31"/>
                  <a:gd name="T4" fmla="*/ 32 w 53"/>
                  <a:gd name="T5" fmla="*/ 12 h 31"/>
                  <a:gd name="T6" fmla="*/ 32 w 53"/>
                  <a:gd name="T7" fmla="*/ 12 h 31"/>
                  <a:gd name="T8" fmla="*/ 17 w 53"/>
                  <a:gd name="T9" fmla="*/ 12 h 31"/>
                  <a:gd name="T10" fmla="*/ 7 w 53"/>
                  <a:gd name="T11" fmla="*/ 0 h 31"/>
                  <a:gd name="T12" fmla="*/ 0 w 53"/>
                  <a:gd name="T13" fmla="*/ 9 h 31"/>
                  <a:gd name="T14" fmla="*/ 10 w 53"/>
                  <a:gd name="T15" fmla="*/ 20 h 31"/>
                  <a:gd name="T16" fmla="*/ 14 w 53"/>
                  <a:gd name="T17" fmla="*/ 22 h 31"/>
                  <a:gd name="T18" fmla="*/ 32 w 53"/>
                  <a:gd name="T19" fmla="*/ 22 h 31"/>
                  <a:gd name="T20" fmla="*/ 32 w 53"/>
                  <a:gd name="T21" fmla="*/ 22 h 31"/>
                  <a:gd name="T22" fmla="*/ 32 w 53"/>
                  <a:gd name="T23" fmla="*/ 31 h 31"/>
                  <a:gd name="T24" fmla="*/ 53 w 53"/>
                  <a:gd name="T25"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31">
                    <a:moveTo>
                      <a:pt x="53" y="17"/>
                    </a:moveTo>
                    <a:cubicBezTo>
                      <a:pt x="32" y="3"/>
                      <a:pt x="32" y="3"/>
                      <a:pt x="32" y="3"/>
                    </a:cubicBezTo>
                    <a:cubicBezTo>
                      <a:pt x="32" y="12"/>
                      <a:pt x="32" y="12"/>
                      <a:pt x="32" y="12"/>
                    </a:cubicBezTo>
                    <a:cubicBezTo>
                      <a:pt x="32" y="12"/>
                      <a:pt x="32" y="12"/>
                      <a:pt x="32" y="12"/>
                    </a:cubicBezTo>
                    <a:cubicBezTo>
                      <a:pt x="17" y="12"/>
                      <a:pt x="17" y="12"/>
                      <a:pt x="17" y="12"/>
                    </a:cubicBezTo>
                    <a:cubicBezTo>
                      <a:pt x="7" y="0"/>
                      <a:pt x="7" y="0"/>
                      <a:pt x="7" y="0"/>
                    </a:cubicBezTo>
                    <a:cubicBezTo>
                      <a:pt x="0" y="9"/>
                      <a:pt x="0" y="9"/>
                      <a:pt x="0" y="9"/>
                    </a:cubicBezTo>
                    <a:cubicBezTo>
                      <a:pt x="10" y="20"/>
                      <a:pt x="10" y="20"/>
                      <a:pt x="10" y="20"/>
                    </a:cubicBezTo>
                    <a:cubicBezTo>
                      <a:pt x="11" y="22"/>
                      <a:pt x="12" y="22"/>
                      <a:pt x="14" y="22"/>
                    </a:cubicBezTo>
                    <a:cubicBezTo>
                      <a:pt x="32" y="22"/>
                      <a:pt x="32" y="22"/>
                      <a:pt x="32" y="22"/>
                    </a:cubicBezTo>
                    <a:cubicBezTo>
                      <a:pt x="32" y="22"/>
                      <a:pt x="32" y="22"/>
                      <a:pt x="32" y="22"/>
                    </a:cubicBezTo>
                    <a:cubicBezTo>
                      <a:pt x="32" y="31"/>
                      <a:pt x="32" y="31"/>
                      <a:pt x="32" y="31"/>
                    </a:cubicBezTo>
                    <a:lnTo>
                      <a:pt x="53" y="1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7" name="Freeform 378">
                <a:extLst>
                  <a:ext uri="{FF2B5EF4-FFF2-40B4-BE49-F238E27FC236}">
                    <a16:creationId xmlns:a16="http://schemas.microsoft.com/office/drawing/2014/main" id="{B533870A-6E51-42FC-BB8E-5486C2516754}"/>
                  </a:ext>
                </a:extLst>
              </p:cNvPr>
              <p:cNvSpPr>
                <a:spLocks/>
              </p:cNvSpPr>
              <p:nvPr userDrawn="1"/>
            </p:nvSpPr>
            <p:spPr bwMode="auto">
              <a:xfrm>
                <a:off x="7519" y="1167"/>
                <a:ext cx="40" cy="24"/>
              </a:xfrm>
              <a:custGeom>
                <a:avLst/>
                <a:gdLst>
                  <a:gd name="T0" fmla="*/ 23 w 37"/>
                  <a:gd name="T1" fmla="*/ 0 h 22"/>
                  <a:gd name="T2" fmla="*/ 6 w 37"/>
                  <a:gd name="T3" fmla="*/ 0 h 22"/>
                  <a:gd name="T4" fmla="*/ 0 w 37"/>
                  <a:gd name="T5" fmla="*/ 5 h 22"/>
                  <a:gd name="T6" fmla="*/ 6 w 37"/>
                  <a:gd name="T7" fmla="*/ 11 h 22"/>
                  <a:gd name="T8" fmla="*/ 21 w 37"/>
                  <a:gd name="T9" fmla="*/ 11 h 22"/>
                  <a:gd name="T10" fmla="*/ 30 w 37"/>
                  <a:gd name="T11" fmla="*/ 22 h 22"/>
                  <a:gd name="T12" fmla="*/ 37 w 37"/>
                  <a:gd name="T13" fmla="*/ 14 h 22"/>
                  <a:gd name="T14" fmla="*/ 27 w 37"/>
                  <a:gd name="T15" fmla="*/ 2 h 22"/>
                  <a:gd name="T16" fmla="*/ 23 w 3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2">
                    <a:moveTo>
                      <a:pt x="23" y="0"/>
                    </a:moveTo>
                    <a:cubicBezTo>
                      <a:pt x="6" y="0"/>
                      <a:pt x="6" y="0"/>
                      <a:pt x="6" y="0"/>
                    </a:cubicBezTo>
                    <a:cubicBezTo>
                      <a:pt x="3" y="0"/>
                      <a:pt x="0" y="2"/>
                      <a:pt x="0" y="5"/>
                    </a:cubicBezTo>
                    <a:cubicBezTo>
                      <a:pt x="0" y="8"/>
                      <a:pt x="3" y="11"/>
                      <a:pt x="6" y="11"/>
                    </a:cubicBezTo>
                    <a:cubicBezTo>
                      <a:pt x="21" y="11"/>
                      <a:pt x="21" y="11"/>
                      <a:pt x="21" y="11"/>
                    </a:cubicBezTo>
                    <a:cubicBezTo>
                      <a:pt x="30" y="22"/>
                      <a:pt x="30" y="22"/>
                      <a:pt x="30" y="22"/>
                    </a:cubicBezTo>
                    <a:cubicBezTo>
                      <a:pt x="37" y="14"/>
                      <a:pt x="37" y="14"/>
                      <a:pt x="37" y="14"/>
                    </a:cubicBezTo>
                    <a:cubicBezTo>
                      <a:pt x="27" y="2"/>
                      <a:pt x="27" y="2"/>
                      <a:pt x="27" y="2"/>
                    </a:cubicBezTo>
                    <a:cubicBezTo>
                      <a:pt x="26" y="1"/>
                      <a:pt x="25" y="0"/>
                      <a:pt x="23"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8" name="Freeform 379">
                <a:extLst>
                  <a:ext uri="{FF2B5EF4-FFF2-40B4-BE49-F238E27FC236}">
                    <a16:creationId xmlns:a16="http://schemas.microsoft.com/office/drawing/2014/main" id="{7B046BD1-3911-44A0-9CD8-19501D038B8A}"/>
                  </a:ext>
                </a:extLst>
              </p:cNvPr>
              <p:cNvSpPr>
                <a:spLocks/>
              </p:cNvSpPr>
              <p:nvPr userDrawn="1"/>
            </p:nvSpPr>
            <p:spPr bwMode="auto">
              <a:xfrm>
                <a:off x="7519" y="1158"/>
                <a:ext cx="101" cy="62"/>
              </a:xfrm>
              <a:custGeom>
                <a:avLst/>
                <a:gdLst>
                  <a:gd name="T0" fmla="*/ 94 w 94"/>
                  <a:gd name="T1" fmla="*/ 14 h 58"/>
                  <a:gd name="T2" fmla="*/ 73 w 94"/>
                  <a:gd name="T3" fmla="*/ 0 h 58"/>
                  <a:gd name="T4" fmla="*/ 73 w 94"/>
                  <a:gd name="T5" fmla="*/ 9 h 58"/>
                  <a:gd name="T6" fmla="*/ 73 w 94"/>
                  <a:gd name="T7" fmla="*/ 9 h 58"/>
                  <a:gd name="T8" fmla="*/ 55 w 94"/>
                  <a:gd name="T9" fmla="*/ 9 h 58"/>
                  <a:gd name="T10" fmla="*/ 51 w 94"/>
                  <a:gd name="T11" fmla="*/ 11 h 58"/>
                  <a:gd name="T12" fmla="*/ 21 w 94"/>
                  <a:gd name="T13" fmla="*/ 48 h 58"/>
                  <a:gd name="T14" fmla="*/ 6 w 94"/>
                  <a:gd name="T15" fmla="*/ 48 h 58"/>
                  <a:gd name="T16" fmla="*/ 0 w 94"/>
                  <a:gd name="T17" fmla="*/ 53 h 58"/>
                  <a:gd name="T18" fmla="*/ 6 w 94"/>
                  <a:gd name="T19" fmla="*/ 58 h 58"/>
                  <a:gd name="T20" fmla="*/ 23 w 94"/>
                  <a:gd name="T21" fmla="*/ 58 h 58"/>
                  <a:gd name="T22" fmla="*/ 27 w 94"/>
                  <a:gd name="T23" fmla="*/ 56 h 58"/>
                  <a:gd name="T24" fmla="*/ 58 w 94"/>
                  <a:gd name="T25" fmla="*/ 20 h 58"/>
                  <a:gd name="T26" fmla="*/ 73 w 94"/>
                  <a:gd name="T27" fmla="*/ 20 h 58"/>
                  <a:gd name="T28" fmla="*/ 73 w 94"/>
                  <a:gd name="T29" fmla="*/ 20 h 58"/>
                  <a:gd name="T30" fmla="*/ 73 w 94"/>
                  <a:gd name="T31" fmla="*/ 28 h 58"/>
                  <a:gd name="T32" fmla="*/ 94 w 94"/>
                  <a:gd name="T3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8">
                    <a:moveTo>
                      <a:pt x="94" y="14"/>
                    </a:moveTo>
                    <a:cubicBezTo>
                      <a:pt x="73" y="0"/>
                      <a:pt x="73" y="0"/>
                      <a:pt x="73" y="0"/>
                    </a:cubicBezTo>
                    <a:cubicBezTo>
                      <a:pt x="73" y="9"/>
                      <a:pt x="73" y="9"/>
                      <a:pt x="73" y="9"/>
                    </a:cubicBezTo>
                    <a:cubicBezTo>
                      <a:pt x="73" y="9"/>
                      <a:pt x="73" y="9"/>
                      <a:pt x="73" y="9"/>
                    </a:cubicBezTo>
                    <a:cubicBezTo>
                      <a:pt x="55" y="9"/>
                      <a:pt x="55" y="9"/>
                      <a:pt x="55" y="9"/>
                    </a:cubicBezTo>
                    <a:cubicBezTo>
                      <a:pt x="53" y="9"/>
                      <a:pt x="52" y="10"/>
                      <a:pt x="51" y="11"/>
                    </a:cubicBezTo>
                    <a:cubicBezTo>
                      <a:pt x="21" y="48"/>
                      <a:pt x="21" y="48"/>
                      <a:pt x="21" y="48"/>
                    </a:cubicBezTo>
                    <a:cubicBezTo>
                      <a:pt x="6" y="48"/>
                      <a:pt x="6" y="48"/>
                      <a:pt x="6" y="48"/>
                    </a:cubicBezTo>
                    <a:cubicBezTo>
                      <a:pt x="3" y="48"/>
                      <a:pt x="0" y="50"/>
                      <a:pt x="0" y="53"/>
                    </a:cubicBezTo>
                    <a:cubicBezTo>
                      <a:pt x="0" y="56"/>
                      <a:pt x="3" y="58"/>
                      <a:pt x="6" y="58"/>
                    </a:cubicBezTo>
                    <a:cubicBezTo>
                      <a:pt x="23" y="58"/>
                      <a:pt x="23" y="58"/>
                      <a:pt x="23" y="58"/>
                    </a:cubicBezTo>
                    <a:cubicBezTo>
                      <a:pt x="25" y="58"/>
                      <a:pt x="26" y="58"/>
                      <a:pt x="27" y="56"/>
                    </a:cubicBezTo>
                    <a:cubicBezTo>
                      <a:pt x="58" y="20"/>
                      <a:pt x="58" y="20"/>
                      <a:pt x="58" y="20"/>
                    </a:cubicBezTo>
                    <a:cubicBezTo>
                      <a:pt x="73" y="20"/>
                      <a:pt x="73" y="20"/>
                      <a:pt x="73" y="20"/>
                    </a:cubicBezTo>
                    <a:cubicBezTo>
                      <a:pt x="73" y="20"/>
                      <a:pt x="73" y="20"/>
                      <a:pt x="73" y="20"/>
                    </a:cubicBezTo>
                    <a:cubicBezTo>
                      <a:pt x="73" y="28"/>
                      <a:pt x="73" y="28"/>
                      <a:pt x="73" y="28"/>
                    </a:cubicBezTo>
                    <a:lnTo>
                      <a:pt x="94" y="1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9" name="Freeform 380">
                <a:extLst>
                  <a:ext uri="{FF2B5EF4-FFF2-40B4-BE49-F238E27FC236}">
                    <a16:creationId xmlns:a16="http://schemas.microsoft.com/office/drawing/2014/main" id="{2F3B9C74-B50F-40F6-BDC6-C8AFF397E317}"/>
                  </a:ext>
                </a:extLst>
              </p:cNvPr>
              <p:cNvSpPr>
                <a:spLocks noEditPoints="1"/>
              </p:cNvSpPr>
              <p:nvPr userDrawn="1"/>
            </p:nvSpPr>
            <p:spPr bwMode="auto">
              <a:xfrm>
                <a:off x="2773" y="2915"/>
                <a:ext cx="204" cy="204"/>
              </a:xfrm>
              <a:custGeom>
                <a:avLst/>
                <a:gdLst>
                  <a:gd name="T0" fmla="*/ 95 w 190"/>
                  <a:gd name="T1" fmla="*/ 0 h 190"/>
                  <a:gd name="T2" fmla="*/ 0 w 190"/>
                  <a:gd name="T3" fmla="*/ 95 h 190"/>
                  <a:gd name="T4" fmla="*/ 6 w 190"/>
                  <a:gd name="T5" fmla="*/ 129 h 190"/>
                  <a:gd name="T6" fmla="*/ 10 w 190"/>
                  <a:gd name="T7" fmla="*/ 137 h 190"/>
                  <a:gd name="T8" fmla="*/ 43 w 190"/>
                  <a:gd name="T9" fmla="*/ 174 h 190"/>
                  <a:gd name="T10" fmla="*/ 50 w 190"/>
                  <a:gd name="T11" fmla="*/ 178 h 190"/>
                  <a:gd name="T12" fmla="*/ 95 w 190"/>
                  <a:gd name="T13" fmla="*/ 190 h 190"/>
                  <a:gd name="T14" fmla="*/ 140 w 190"/>
                  <a:gd name="T15" fmla="*/ 178 h 190"/>
                  <a:gd name="T16" fmla="*/ 147 w 190"/>
                  <a:gd name="T17" fmla="*/ 174 h 190"/>
                  <a:gd name="T18" fmla="*/ 180 w 190"/>
                  <a:gd name="T19" fmla="*/ 137 h 190"/>
                  <a:gd name="T20" fmla="*/ 183 w 190"/>
                  <a:gd name="T21" fmla="*/ 129 h 190"/>
                  <a:gd name="T22" fmla="*/ 190 w 190"/>
                  <a:gd name="T23" fmla="*/ 95 h 190"/>
                  <a:gd name="T24" fmla="*/ 95 w 190"/>
                  <a:gd name="T25" fmla="*/ 0 h 190"/>
                  <a:gd name="T26" fmla="*/ 55 w 190"/>
                  <a:gd name="T27" fmla="*/ 166 h 190"/>
                  <a:gd name="T28" fmla="*/ 20 w 190"/>
                  <a:gd name="T29" fmla="*/ 126 h 190"/>
                  <a:gd name="T30" fmla="*/ 34 w 190"/>
                  <a:gd name="T31" fmla="*/ 122 h 190"/>
                  <a:gd name="T32" fmla="*/ 61 w 190"/>
                  <a:gd name="T33" fmla="*/ 149 h 190"/>
                  <a:gd name="T34" fmla="*/ 55 w 190"/>
                  <a:gd name="T35" fmla="*/ 166 h 190"/>
                  <a:gd name="T36" fmla="*/ 135 w 190"/>
                  <a:gd name="T37" fmla="*/ 166 h 190"/>
                  <a:gd name="T38" fmla="*/ 129 w 190"/>
                  <a:gd name="T39" fmla="*/ 149 h 190"/>
                  <a:gd name="T40" fmla="*/ 156 w 190"/>
                  <a:gd name="T41" fmla="*/ 122 h 190"/>
                  <a:gd name="T42" fmla="*/ 170 w 190"/>
                  <a:gd name="T43" fmla="*/ 126 h 190"/>
                  <a:gd name="T44" fmla="*/ 135 w 190"/>
                  <a:gd name="T45" fmla="*/ 166 h 190"/>
                  <a:gd name="T46" fmla="*/ 172 w 190"/>
                  <a:gd name="T47" fmla="*/ 119 h 190"/>
                  <a:gd name="T48" fmla="*/ 156 w 190"/>
                  <a:gd name="T49" fmla="*/ 115 h 190"/>
                  <a:gd name="T50" fmla="*/ 122 w 190"/>
                  <a:gd name="T51" fmla="*/ 149 h 190"/>
                  <a:gd name="T52" fmla="*/ 128 w 190"/>
                  <a:gd name="T53" fmla="*/ 169 h 190"/>
                  <a:gd name="T54" fmla="*/ 95 w 190"/>
                  <a:gd name="T55" fmla="*/ 176 h 190"/>
                  <a:gd name="T56" fmla="*/ 61 w 190"/>
                  <a:gd name="T57" fmla="*/ 169 h 190"/>
                  <a:gd name="T58" fmla="*/ 68 w 190"/>
                  <a:gd name="T59" fmla="*/ 149 h 190"/>
                  <a:gd name="T60" fmla="*/ 34 w 190"/>
                  <a:gd name="T61" fmla="*/ 115 h 190"/>
                  <a:gd name="T62" fmla="*/ 17 w 190"/>
                  <a:gd name="T63" fmla="*/ 119 h 190"/>
                  <a:gd name="T64" fmla="*/ 13 w 190"/>
                  <a:gd name="T65" fmla="*/ 95 h 190"/>
                  <a:gd name="T66" fmla="*/ 95 w 190"/>
                  <a:gd name="T67" fmla="*/ 13 h 190"/>
                  <a:gd name="T68" fmla="*/ 176 w 190"/>
                  <a:gd name="T69" fmla="*/ 95 h 190"/>
                  <a:gd name="T70" fmla="*/ 172 w 190"/>
                  <a:gd name="T71" fmla="*/ 11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190">
                    <a:moveTo>
                      <a:pt x="95" y="0"/>
                    </a:moveTo>
                    <a:cubicBezTo>
                      <a:pt x="42" y="0"/>
                      <a:pt x="0" y="42"/>
                      <a:pt x="0" y="95"/>
                    </a:cubicBezTo>
                    <a:cubicBezTo>
                      <a:pt x="0" y="107"/>
                      <a:pt x="2" y="118"/>
                      <a:pt x="6" y="129"/>
                    </a:cubicBezTo>
                    <a:cubicBezTo>
                      <a:pt x="7" y="132"/>
                      <a:pt x="8" y="134"/>
                      <a:pt x="10" y="137"/>
                    </a:cubicBezTo>
                    <a:cubicBezTo>
                      <a:pt x="17" y="152"/>
                      <a:pt x="29" y="165"/>
                      <a:pt x="43" y="174"/>
                    </a:cubicBezTo>
                    <a:cubicBezTo>
                      <a:pt x="45" y="176"/>
                      <a:pt x="48" y="177"/>
                      <a:pt x="50" y="178"/>
                    </a:cubicBezTo>
                    <a:cubicBezTo>
                      <a:pt x="63" y="186"/>
                      <a:pt x="79" y="190"/>
                      <a:pt x="95" y="190"/>
                    </a:cubicBezTo>
                    <a:cubicBezTo>
                      <a:pt x="111" y="190"/>
                      <a:pt x="126" y="186"/>
                      <a:pt x="140" y="178"/>
                    </a:cubicBezTo>
                    <a:cubicBezTo>
                      <a:pt x="142" y="177"/>
                      <a:pt x="144" y="176"/>
                      <a:pt x="147" y="174"/>
                    </a:cubicBezTo>
                    <a:cubicBezTo>
                      <a:pt x="161" y="165"/>
                      <a:pt x="172" y="152"/>
                      <a:pt x="180" y="137"/>
                    </a:cubicBezTo>
                    <a:cubicBezTo>
                      <a:pt x="181" y="134"/>
                      <a:pt x="182" y="132"/>
                      <a:pt x="183" y="129"/>
                    </a:cubicBezTo>
                    <a:cubicBezTo>
                      <a:pt x="187" y="118"/>
                      <a:pt x="190" y="107"/>
                      <a:pt x="190" y="95"/>
                    </a:cubicBezTo>
                    <a:cubicBezTo>
                      <a:pt x="190" y="42"/>
                      <a:pt x="147" y="0"/>
                      <a:pt x="95" y="0"/>
                    </a:cubicBezTo>
                    <a:moveTo>
                      <a:pt x="55" y="166"/>
                    </a:moveTo>
                    <a:cubicBezTo>
                      <a:pt x="39" y="157"/>
                      <a:pt x="27" y="143"/>
                      <a:pt x="20" y="126"/>
                    </a:cubicBezTo>
                    <a:cubicBezTo>
                      <a:pt x="24" y="123"/>
                      <a:pt x="29" y="122"/>
                      <a:pt x="34" y="122"/>
                    </a:cubicBezTo>
                    <a:cubicBezTo>
                      <a:pt x="49" y="122"/>
                      <a:pt x="61" y="134"/>
                      <a:pt x="61" y="149"/>
                    </a:cubicBezTo>
                    <a:cubicBezTo>
                      <a:pt x="61" y="155"/>
                      <a:pt x="59" y="161"/>
                      <a:pt x="55" y="166"/>
                    </a:cubicBezTo>
                    <a:moveTo>
                      <a:pt x="135" y="166"/>
                    </a:moveTo>
                    <a:cubicBezTo>
                      <a:pt x="131" y="161"/>
                      <a:pt x="129" y="155"/>
                      <a:pt x="129" y="149"/>
                    </a:cubicBezTo>
                    <a:cubicBezTo>
                      <a:pt x="129" y="134"/>
                      <a:pt x="141" y="122"/>
                      <a:pt x="156" y="122"/>
                    </a:cubicBezTo>
                    <a:cubicBezTo>
                      <a:pt x="161" y="122"/>
                      <a:pt x="166" y="123"/>
                      <a:pt x="170" y="126"/>
                    </a:cubicBezTo>
                    <a:cubicBezTo>
                      <a:pt x="163" y="143"/>
                      <a:pt x="150" y="157"/>
                      <a:pt x="135" y="166"/>
                    </a:cubicBezTo>
                    <a:moveTo>
                      <a:pt x="172" y="119"/>
                    </a:moveTo>
                    <a:cubicBezTo>
                      <a:pt x="167" y="117"/>
                      <a:pt x="162" y="115"/>
                      <a:pt x="156" y="115"/>
                    </a:cubicBezTo>
                    <a:cubicBezTo>
                      <a:pt x="137" y="115"/>
                      <a:pt x="122" y="130"/>
                      <a:pt x="122" y="149"/>
                    </a:cubicBezTo>
                    <a:cubicBezTo>
                      <a:pt x="122" y="156"/>
                      <a:pt x="124" y="163"/>
                      <a:pt x="128" y="169"/>
                    </a:cubicBezTo>
                    <a:cubicBezTo>
                      <a:pt x="118" y="173"/>
                      <a:pt x="107" y="176"/>
                      <a:pt x="95" y="176"/>
                    </a:cubicBezTo>
                    <a:cubicBezTo>
                      <a:pt x="83" y="176"/>
                      <a:pt x="71" y="173"/>
                      <a:pt x="61" y="169"/>
                    </a:cubicBezTo>
                    <a:cubicBezTo>
                      <a:pt x="65" y="163"/>
                      <a:pt x="68" y="156"/>
                      <a:pt x="68" y="149"/>
                    </a:cubicBezTo>
                    <a:cubicBezTo>
                      <a:pt x="68" y="130"/>
                      <a:pt x="52" y="115"/>
                      <a:pt x="34" y="115"/>
                    </a:cubicBezTo>
                    <a:cubicBezTo>
                      <a:pt x="28" y="115"/>
                      <a:pt x="22" y="117"/>
                      <a:pt x="17" y="119"/>
                    </a:cubicBezTo>
                    <a:cubicBezTo>
                      <a:pt x="15" y="112"/>
                      <a:pt x="13" y="103"/>
                      <a:pt x="13" y="95"/>
                    </a:cubicBezTo>
                    <a:cubicBezTo>
                      <a:pt x="13" y="50"/>
                      <a:pt x="50" y="13"/>
                      <a:pt x="95" y="13"/>
                    </a:cubicBezTo>
                    <a:cubicBezTo>
                      <a:pt x="140" y="13"/>
                      <a:pt x="176" y="50"/>
                      <a:pt x="176" y="95"/>
                    </a:cubicBezTo>
                    <a:cubicBezTo>
                      <a:pt x="176" y="103"/>
                      <a:pt x="175" y="112"/>
                      <a:pt x="172" y="119"/>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0" name="Oval 381">
                <a:extLst>
                  <a:ext uri="{FF2B5EF4-FFF2-40B4-BE49-F238E27FC236}">
                    <a16:creationId xmlns:a16="http://schemas.microsoft.com/office/drawing/2014/main" id="{FC1093B8-F767-4E85-A0C4-2EA0648C59CD}"/>
                  </a:ext>
                </a:extLst>
              </p:cNvPr>
              <p:cNvSpPr>
                <a:spLocks noChangeArrowheads="1"/>
              </p:cNvSpPr>
              <p:nvPr userDrawn="1"/>
            </p:nvSpPr>
            <p:spPr bwMode="auto">
              <a:xfrm>
                <a:off x="2868" y="2944"/>
                <a:ext cx="15" cy="14"/>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1" name="Freeform 382">
                <a:extLst>
                  <a:ext uri="{FF2B5EF4-FFF2-40B4-BE49-F238E27FC236}">
                    <a16:creationId xmlns:a16="http://schemas.microsoft.com/office/drawing/2014/main" id="{AF6B018A-6FD4-4737-B085-872D6DDA8E06}"/>
                  </a:ext>
                </a:extLst>
              </p:cNvPr>
              <p:cNvSpPr>
                <a:spLocks/>
              </p:cNvSpPr>
              <p:nvPr userDrawn="1"/>
            </p:nvSpPr>
            <p:spPr bwMode="auto">
              <a:xfrm>
                <a:off x="2900" y="2952"/>
                <a:ext cx="16" cy="16"/>
              </a:xfrm>
              <a:custGeom>
                <a:avLst/>
                <a:gdLst>
                  <a:gd name="T0" fmla="*/ 11 w 15"/>
                  <a:gd name="T1" fmla="*/ 2 h 15"/>
                  <a:gd name="T2" fmla="*/ 1 w 15"/>
                  <a:gd name="T3" fmla="*/ 4 h 15"/>
                  <a:gd name="T4" fmla="*/ 4 w 15"/>
                  <a:gd name="T5" fmla="*/ 14 h 15"/>
                  <a:gd name="T6" fmla="*/ 13 w 15"/>
                  <a:gd name="T7" fmla="*/ 11 h 15"/>
                  <a:gd name="T8" fmla="*/ 11 w 15"/>
                  <a:gd name="T9" fmla="*/ 2 h 15"/>
                </a:gdLst>
                <a:ahLst/>
                <a:cxnLst>
                  <a:cxn ang="0">
                    <a:pos x="T0" y="T1"/>
                  </a:cxn>
                  <a:cxn ang="0">
                    <a:pos x="T2" y="T3"/>
                  </a:cxn>
                  <a:cxn ang="0">
                    <a:pos x="T4" y="T5"/>
                  </a:cxn>
                  <a:cxn ang="0">
                    <a:pos x="T6" y="T7"/>
                  </a:cxn>
                  <a:cxn ang="0">
                    <a:pos x="T8" y="T9"/>
                  </a:cxn>
                </a:cxnLst>
                <a:rect l="0" t="0" r="r" b="b"/>
                <a:pathLst>
                  <a:path w="15" h="15">
                    <a:moveTo>
                      <a:pt x="11" y="2"/>
                    </a:moveTo>
                    <a:cubicBezTo>
                      <a:pt x="8" y="0"/>
                      <a:pt x="3" y="1"/>
                      <a:pt x="1" y="4"/>
                    </a:cubicBezTo>
                    <a:cubicBezTo>
                      <a:pt x="0" y="8"/>
                      <a:pt x="1" y="12"/>
                      <a:pt x="4" y="14"/>
                    </a:cubicBezTo>
                    <a:cubicBezTo>
                      <a:pt x="7" y="15"/>
                      <a:pt x="11" y="14"/>
                      <a:pt x="13" y="11"/>
                    </a:cubicBezTo>
                    <a:cubicBezTo>
                      <a:pt x="15" y="8"/>
                      <a:pt x="14" y="4"/>
                      <a:pt x="11"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2" name="Freeform 383">
                <a:extLst>
                  <a:ext uri="{FF2B5EF4-FFF2-40B4-BE49-F238E27FC236}">
                    <a16:creationId xmlns:a16="http://schemas.microsoft.com/office/drawing/2014/main" id="{8A42136F-4740-4BDF-9941-FC1917FDE57E}"/>
                  </a:ext>
                </a:extLst>
              </p:cNvPr>
              <p:cNvSpPr>
                <a:spLocks/>
              </p:cNvSpPr>
              <p:nvPr userDrawn="1"/>
            </p:nvSpPr>
            <p:spPr bwMode="auto">
              <a:xfrm>
                <a:off x="2923" y="2975"/>
                <a:ext cx="17" cy="17"/>
              </a:xfrm>
              <a:custGeom>
                <a:avLst/>
                <a:gdLst>
                  <a:gd name="T0" fmla="*/ 4 w 15"/>
                  <a:gd name="T1" fmla="*/ 2 h 16"/>
                  <a:gd name="T2" fmla="*/ 2 w 15"/>
                  <a:gd name="T3" fmla="*/ 11 h 16"/>
                  <a:gd name="T4" fmla="*/ 11 w 15"/>
                  <a:gd name="T5" fmla="*/ 14 h 16"/>
                  <a:gd name="T6" fmla="*/ 14 w 15"/>
                  <a:gd name="T7" fmla="*/ 5 h 16"/>
                  <a:gd name="T8" fmla="*/ 4 w 15"/>
                  <a:gd name="T9" fmla="*/ 2 h 16"/>
                </a:gdLst>
                <a:ahLst/>
                <a:cxnLst>
                  <a:cxn ang="0">
                    <a:pos x="T0" y="T1"/>
                  </a:cxn>
                  <a:cxn ang="0">
                    <a:pos x="T2" y="T3"/>
                  </a:cxn>
                  <a:cxn ang="0">
                    <a:pos x="T4" y="T5"/>
                  </a:cxn>
                  <a:cxn ang="0">
                    <a:pos x="T6" y="T7"/>
                  </a:cxn>
                  <a:cxn ang="0">
                    <a:pos x="T8" y="T9"/>
                  </a:cxn>
                </a:cxnLst>
                <a:rect l="0" t="0" r="r" b="b"/>
                <a:pathLst>
                  <a:path w="15" h="16">
                    <a:moveTo>
                      <a:pt x="4" y="2"/>
                    </a:moveTo>
                    <a:cubicBezTo>
                      <a:pt x="1" y="4"/>
                      <a:pt x="0" y="8"/>
                      <a:pt x="2" y="11"/>
                    </a:cubicBezTo>
                    <a:cubicBezTo>
                      <a:pt x="4" y="15"/>
                      <a:pt x="8" y="16"/>
                      <a:pt x="11" y="14"/>
                    </a:cubicBezTo>
                    <a:cubicBezTo>
                      <a:pt x="14" y="12"/>
                      <a:pt x="15" y="8"/>
                      <a:pt x="14" y="5"/>
                    </a:cubicBezTo>
                    <a:cubicBezTo>
                      <a:pt x="12" y="1"/>
                      <a:pt x="8" y="0"/>
                      <a:pt x="4"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3" name="Oval 384">
                <a:extLst>
                  <a:ext uri="{FF2B5EF4-FFF2-40B4-BE49-F238E27FC236}">
                    <a16:creationId xmlns:a16="http://schemas.microsoft.com/office/drawing/2014/main" id="{00E280B4-3242-4794-9A8C-BFF0856CB355}"/>
                  </a:ext>
                </a:extLst>
              </p:cNvPr>
              <p:cNvSpPr>
                <a:spLocks noChangeArrowheads="1"/>
              </p:cNvSpPr>
              <p:nvPr userDrawn="1"/>
            </p:nvSpPr>
            <p:spPr bwMode="auto">
              <a:xfrm>
                <a:off x="2933" y="3009"/>
                <a:ext cx="15" cy="14"/>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4" name="Freeform 385">
                <a:extLst>
                  <a:ext uri="{FF2B5EF4-FFF2-40B4-BE49-F238E27FC236}">
                    <a16:creationId xmlns:a16="http://schemas.microsoft.com/office/drawing/2014/main" id="{45790980-7DB6-434B-B33C-B2124B8CA4DE}"/>
                  </a:ext>
                </a:extLst>
              </p:cNvPr>
              <p:cNvSpPr>
                <a:spLocks/>
              </p:cNvSpPr>
              <p:nvPr userDrawn="1"/>
            </p:nvSpPr>
            <p:spPr bwMode="auto">
              <a:xfrm>
                <a:off x="2834" y="2952"/>
                <a:ext cx="17" cy="16"/>
              </a:xfrm>
              <a:custGeom>
                <a:avLst/>
                <a:gdLst>
                  <a:gd name="T0" fmla="*/ 13 w 15"/>
                  <a:gd name="T1" fmla="*/ 4 h 15"/>
                  <a:gd name="T2" fmla="*/ 4 w 15"/>
                  <a:gd name="T3" fmla="*/ 2 h 15"/>
                  <a:gd name="T4" fmla="*/ 1 w 15"/>
                  <a:gd name="T5" fmla="*/ 11 h 15"/>
                  <a:gd name="T6" fmla="*/ 11 w 15"/>
                  <a:gd name="T7" fmla="*/ 14 h 15"/>
                  <a:gd name="T8" fmla="*/ 13 w 15"/>
                  <a:gd name="T9" fmla="*/ 4 h 15"/>
                </a:gdLst>
                <a:ahLst/>
                <a:cxnLst>
                  <a:cxn ang="0">
                    <a:pos x="T0" y="T1"/>
                  </a:cxn>
                  <a:cxn ang="0">
                    <a:pos x="T2" y="T3"/>
                  </a:cxn>
                  <a:cxn ang="0">
                    <a:pos x="T4" y="T5"/>
                  </a:cxn>
                  <a:cxn ang="0">
                    <a:pos x="T6" y="T7"/>
                  </a:cxn>
                  <a:cxn ang="0">
                    <a:pos x="T8" y="T9"/>
                  </a:cxn>
                </a:cxnLst>
                <a:rect l="0" t="0" r="r" b="b"/>
                <a:pathLst>
                  <a:path w="15" h="15">
                    <a:moveTo>
                      <a:pt x="13" y="4"/>
                    </a:moveTo>
                    <a:cubicBezTo>
                      <a:pt x="11" y="1"/>
                      <a:pt x="7" y="0"/>
                      <a:pt x="4" y="2"/>
                    </a:cubicBezTo>
                    <a:cubicBezTo>
                      <a:pt x="1" y="4"/>
                      <a:pt x="0" y="8"/>
                      <a:pt x="1" y="11"/>
                    </a:cubicBezTo>
                    <a:cubicBezTo>
                      <a:pt x="3" y="14"/>
                      <a:pt x="7" y="15"/>
                      <a:pt x="11" y="14"/>
                    </a:cubicBezTo>
                    <a:cubicBezTo>
                      <a:pt x="14" y="12"/>
                      <a:pt x="15" y="8"/>
                      <a:pt x="13" y="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5" name="Freeform 386">
                <a:extLst>
                  <a:ext uri="{FF2B5EF4-FFF2-40B4-BE49-F238E27FC236}">
                    <a16:creationId xmlns:a16="http://schemas.microsoft.com/office/drawing/2014/main" id="{37559436-91A9-4E79-A132-52BE9770FDA2}"/>
                  </a:ext>
                </a:extLst>
              </p:cNvPr>
              <p:cNvSpPr>
                <a:spLocks/>
              </p:cNvSpPr>
              <p:nvPr userDrawn="1"/>
            </p:nvSpPr>
            <p:spPr bwMode="auto">
              <a:xfrm>
                <a:off x="2810" y="2975"/>
                <a:ext cx="17" cy="17"/>
              </a:xfrm>
              <a:custGeom>
                <a:avLst/>
                <a:gdLst>
                  <a:gd name="T0" fmla="*/ 11 w 16"/>
                  <a:gd name="T1" fmla="*/ 2 h 16"/>
                  <a:gd name="T2" fmla="*/ 2 w 16"/>
                  <a:gd name="T3" fmla="*/ 5 h 16"/>
                  <a:gd name="T4" fmla="*/ 5 w 16"/>
                  <a:gd name="T5" fmla="*/ 14 h 16"/>
                  <a:gd name="T6" fmla="*/ 14 w 16"/>
                  <a:gd name="T7" fmla="*/ 11 h 16"/>
                  <a:gd name="T8" fmla="*/ 11 w 16"/>
                  <a:gd name="T9" fmla="*/ 2 h 16"/>
                </a:gdLst>
                <a:ahLst/>
                <a:cxnLst>
                  <a:cxn ang="0">
                    <a:pos x="T0" y="T1"/>
                  </a:cxn>
                  <a:cxn ang="0">
                    <a:pos x="T2" y="T3"/>
                  </a:cxn>
                  <a:cxn ang="0">
                    <a:pos x="T4" y="T5"/>
                  </a:cxn>
                  <a:cxn ang="0">
                    <a:pos x="T6" y="T7"/>
                  </a:cxn>
                  <a:cxn ang="0">
                    <a:pos x="T8" y="T9"/>
                  </a:cxn>
                </a:cxnLst>
                <a:rect l="0" t="0" r="r" b="b"/>
                <a:pathLst>
                  <a:path w="16" h="16">
                    <a:moveTo>
                      <a:pt x="11" y="2"/>
                    </a:moveTo>
                    <a:cubicBezTo>
                      <a:pt x="8" y="0"/>
                      <a:pt x="4" y="1"/>
                      <a:pt x="2" y="5"/>
                    </a:cubicBezTo>
                    <a:cubicBezTo>
                      <a:pt x="0" y="8"/>
                      <a:pt x="1" y="12"/>
                      <a:pt x="5" y="14"/>
                    </a:cubicBezTo>
                    <a:cubicBezTo>
                      <a:pt x="8" y="16"/>
                      <a:pt x="12" y="15"/>
                      <a:pt x="14" y="11"/>
                    </a:cubicBezTo>
                    <a:cubicBezTo>
                      <a:pt x="16" y="8"/>
                      <a:pt x="15" y="4"/>
                      <a:pt x="11"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6" name="Oval 387">
                <a:extLst>
                  <a:ext uri="{FF2B5EF4-FFF2-40B4-BE49-F238E27FC236}">
                    <a16:creationId xmlns:a16="http://schemas.microsoft.com/office/drawing/2014/main" id="{4C95BA1F-A9D4-48A4-8ACC-0ECC116F6FBA}"/>
                  </a:ext>
                </a:extLst>
              </p:cNvPr>
              <p:cNvSpPr>
                <a:spLocks noChangeArrowheads="1"/>
              </p:cNvSpPr>
              <p:nvPr userDrawn="1"/>
            </p:nvSpPr>
            <p:spPr bwMode="auto">
              <a:xfrm>
                <a:off x="2802" y="3009"/>
                <a:ext cx="15" cy="14"/>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7" name="Freeform 388">
                <a:extLst>
                  <a:ext uri="{FF2B5EF4-FFF2-40B4-BE49-F238E27FC236}">
                    <a16:creationId xmlns:a16="http://schemas.microsoft.com/office/drawing/2014/main" id="{55A96CCD-870D-4596-A994-88E63CAB95FD}"/>
                  </a:ext>
                </a:extLst>
              </p:cNvPr>
              <p:cNvSpPr>
                <a:spLocks/>
              </p:cNvSpPr>
              <p:nvPr userDrawn="1"/>
            </p:nvSpPr>
            <p:spPr bwMode="auto">
              <a:xfrm>
                <a:off x="2846" y="2982"/>
                <a:ext cx="43" cy="56"/>
              </a:xfrm>
              <a:custGeom>
                <a:avLst/>
                <a:gdLst>
                  <a:gd name="T0" fmla="*/ 28 w 40"/>
                  <a:gd name="T1" fmla="*/ 26 h 53"/>
                  <a:gd name="T2" fmla="*/ 0 w 40"/>
                  <a:gd name="T3" fmla="*/ 0 h 53"/>
                  <a:gd name="T4" fmla="*/ 14 w 40"/>
                  <a:gd name="T5" fmla="*/ 35 h 53"/>
                  <a:gd name="T6" fmla="*/ 13 w 40"/>
                  <a:gd name="T7" fmla="*/ 39 h 53"/>
                  <a:gd name="T8" fmla="*/ 27 w 40"/>
                  <a:gd name="T9" fmla="*/ 53 h 53"/>
                  <a:gd name="T10" fmla="*/ 34 w 40"/>
                  <a:gd name="T11" fmla="*/ 51 h 53"/>
                  <a:gd name="T12" fmla="*/ 34 w 40"/>
                  <a:gd name="T13" fmla="*/ 51 h 53"/>
                  <a:gd name="T14" fmla="*/ 34 w 40"/>
                  <a:gd name="T15" fmla="*/ 51 h 53"/>
                  <a:gd name="T16" fmla="*/ 40 w 40"/>
                  <a:gd name="T17" fmla="*/ 39 h 53"/>
                  <a:gd name="T18" fmla="*/ 28 w 40"/>
                  <a:gd name="T1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3">
                    <a:moveTo>
                      <a:pt x="28" y="26"/>
                    </a:moveTo>
                    <a:cubicBezTo>
                      <a:pt x="17" y="13"/>
                      <a:pt x="0" y="0"/>
                      <a:pt x="0" y="0"/>
                    </a:cubicBezTo>
                    <a:cubicBezTo>
                      <a:pt x="0" y="0"/>
                      <a:pt x="6" y="20"/>
                      <a:pt x="14" y="35"/>
                    </a:cubicBezTo>
                    <a:cubicBezTo>
                      <a:pt x="14" y="37"/>
                      <a:pt x="13" y="38"/>
                      <a:pt x="13" y="39"/>
                    </a:cubicBezTo>
                    <a:cubicBezTo>
                      <a:pt x="13" y="47"/>
                      <a:pt x="19" y="53"/>
                      <a:pt x="27" y="53"/>
                    </a:cubicBezTo>
                    <a:cubicBezTo>
                      <a:pt x="29" y="53"/>
                      <a:pt x="32" y="52"/>
                      <a:pt x="34" y="51"/>
                    </a:cubicBezTo>
                    <a:cubicBezTo>
                      <a:pt x="34" y="51"/>
                      <a:pt x="34" y="51"/>
                      <a:pt x="34" y="51"/>
                    </a:cubicBezTo>
                    <a:cubicBezTo>
                      <a:pt x="34" y="51"/>
                      <a:pt x="34" y="51"/>
                      <a:pt x="34" y="51"/>
                    </a:cubicBezTo>
                    <a:cubicBezTo>
                      <a:pt x="38" y="48"/>
                      <a:pt x="40" y="44"/>
                      <a:pt x="40" y="39"/>
                    </a:cubicBezTo>
                    <a:cubicBezTo>
                      <a:pt x="40" y="32"/>
                      <a:pt x="35" y="27"/>
                      <a:pt x="28" y="26"/>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8" name="Freeform 389">
                <a:extLst>
                  <a:ext uri="{FF2B5EF4-FFF2-40B4-BE49-F238E27FC236}">
                    <a16:creationId xmlns:a16="http://schemas.microsoft.com/office/drawing/2014/main" id="{BF5CFBC5-1800-4D3F-A2D5-C3ED5F784455}"/>
                  </a:ext>
                </a:extLst>
              </p:cNvPr>
              <p:cNvSpPr>
                <a:spLocks noEditPoints="1"/>
              </p:cNvSpPr>
              <p:nvPr userDrawn="1"/>
            </p:nvSpPr>
            <p:spPr bwMode="auto">
              <a:xfrm>
                <a:off x="6379" y="944"/>
                <a:ext cx="95" cy="96"/>
              </a:xfrm>
              <a:custGeom>
                <a:avLst/>
                <a:gdLst>
                  <a:gd name="T0" fmla="*/ 45 w 89"/>
                  <a:gd name="T1" fmla="*/ 0 h 89"/>
                  <a:gd name="T2" fmla="*/ 0 w 89"/>
                  <a:gd name="T3" fmla="*/ 44 h 89"/>
                  <a:gd name="T4" fmla="*/ 45 w 89"/>
                  <a:gd name="T5" fmla="*/ 89 h 89"/>
                  <a:gd name="T6" fmla="*/ 89 w 89"/>
                  <a:gd name="T7" fmla="*/ 44 h 89"/>
                  <a:gd name="T8" fmla="*/ 45 w 89"/>
                  <a:gd name="T9" fmla="*/ 0 h 89"/>
                  <a:gd name="T10" fmla="*/ 45 w 89"/>
                  <a:gd name="T11" fmla="*/ 78 h 89"/>
                  <a:gd name="T12" fmla="*/ 11 w 89"/>
                  <a:gd name="T13" fmla="*/ 44 h 89"/>
                  <a:gd name="T14" fmla="*/ 45 w 89"/>
                  <a:gd name="T15" fmla="*/ 10 h 89"/>
                  <a:gd name="T16" fmla="*/ 79 w 89"/>
                  <a:gd name="T17" fmla="*/ 44 h 89"/>
                  <a:gd name="T18" fmla="*/ 45 w 89"/>
                  <a:gd name="T19" fmla="*/ 7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0"/>
                    </a:moveTo>
                    <a:cubicBezTo>
                      <a:pt x="20" y="0"/>
                      <a:pt x="0" y="19"/>
                      <a:pt x="0" y="44"/>
                    </a:cubicBezTo>
                    <a:cubicBezTo>
                      <a:pt x="0" y="69"/>
                      <a:pt x="20" y="89"/>
                      <a:pt x="45" y="89"/>
                    </a:cubicBezTo>
                    <a:cubicBezTo>
                      <a:pt x="69" y="89"/>
                      <a:pt x="89" y="69"/>
                      <a:pt x="89" y="44"/>
                    </a:cubicBezTo>
                    <a:cubicBezTo>
                      <a:pt x="89" y="19"/>
                      <a:pt x="69" y="0"/>
                      <a:pt x="45" y="0"/>
                    </a:cubicBezTo>
                    <a:moveTo>
                      <a:pt x="45" y="78"/>
                    </a:moveTo>
                    <a:cubicBezTo>
                      <a:pt x="26" y="78"/>
                      <a:pt x="11" y="63"/>
                      <a:pt x="11" y="44"/>
                    </a:cubicBezTo>
                    <a:cubicBezTo>
                      <a:pt x="11" y="25"/>
                      <a:pt x="26" y="10"/>
                      <a:pt x="45" y="10"/>
                    </a:cubicBezTo>
                    <a:cubicBezTo>
                      <a:pt x="64" y="10"/>
                      <a:pt x="79" y="25"/>
                      <a:pt x="79" y="44"/>
                    </a:cubicBezTo>
                    <a:cubicBezTo>
                      <a:pt x="79" y="63"/>
                      <a:pt x="64" y="78"/>
                      <a:pt x="45" y="7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9" name="Freeform 390">
                <a:extLst>
                  <a:ext uri="{FF2B5EF4-FFF2-40B4-BE49-F238E27FC236}">
                    <a16:creationId xmlns:a16="http://schemas.microsoft.com/office/drawing/2014/main" id="{0AC43671-813D-4B6C-B594-E5DA05D623A2}"/>
                  </a:ext>
                </a:extLst>
              </p:cNvPr>
              <p:cNvSpPr>
                <a:spLocks noEditPoints="1"/>
              </p:cNvSpPr>
              <p:nvPr userDrawn="1"/>
            </p:nvSpPr>
            <p:spPr bwMode="auto">
              <a:xfrm>
                <a:off x="6406" y="971"/>
                <a:ext cx="41" cy="41"/>
              </a:xfrm>
              <a:custGeom>
                <a:avLst/>
                <a:gdLst>
                  <a:gd name="T0" fmla="*/ 0 w 41"/>
                  <a:gd name="T1" fmla="*/ 41 h 41"/>
                  <a:gd name="T2" fmla="*/ 28 w 41"/>
                  <a:gd name="T3" fmla="*/ 28 h 41"/>
                  <a:gd name="T4" fmla="*/ 41 w 41"/>
                  <a:gd name="T5" fmla="*/ 0 h 41"/>
                  <a:gd name="T6" fmla="*/ 13 w 41"/>
                  <a:gd name="T7" fmla="*/ 13 h 41"/>
                  <a:gd name="T8" fmla="*/ 0 w 41"/>
                  <a:gd name="T9" fmla="*/ 41 h 41"/>
                  <a:gd name="T10" fmla="*/ 26 w 41"/>
                  <a:gd name="T11" fmla="*/ 26 h 41"/>
                  <a:gd name="T12" fmla="*/ 5 w 41"/>
                  <a:gd name="T13" fmla="*/ 37 h 41"/>
                  <a:gd name="T14" fmla="*/ 15 w 41"/>
                  <a:gd name="T15" fmla="*/ 15 h 41"/>
                  <a:gd name="T16" fmla="*/ 26 w 41"/>
                  <a:gd name="T17"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0" y="41"/>
                    </a:moveTo>
                    <a:lnTo>
                      <a:pt x="28" y="28"/>
                    </a:lnTo>
                    <a:lnTo>
                      <a:pt x="41" y="0"/>
                    </a:lnTo>
                    <a:lnTo>
                      <a:pt x="13" y="13"/>
                    </a:lnTo>
                    <a:lnTo>
                      <a:pt x="0" y="41"/>
                    </a:lnTo>
                    <a:close/>
                    <a:moveTo>
                      <a:pt x="26" y="26"/>
                    </a:moveTo>
                    <a:lnTo>
                      <a:pt x="5" y="37"/>
                    </a:lnTo>
                    <a:lnTo>
                      <a:pt x="15" y="15"/>
                    </a:lnTo>
                    <a:lnTo>
                      <a:pt x="26" y="2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0" name="Freeform 391">
                <a:extLst>
                  <a:ext uri="{FF2B5EF4-FFF2-40B4-BE49-F238E27FC236}">
                    <a16:creationId xmlns:a16="http://schemas.microsoft.com/office/drawing/2014/main" id="{14D21610-97AC-4FDB-B4D8-DB04E6B4DEDD}"/>
                  </a:ext>
                </a:extLst>
              </p:cNvPr>
              <p:cNvSpPr>
                <a:spLocks/>
              </p:cNvSpPr>
              <p:nvPr userDrawn="1"/>
            </p:nvSpPr>
            <p:spPr bwMode="auto">
              <a:xfrm>
                <a:off x="5141" y="1004"/>
                <a:ext cx="70" cy="105"/>
              </a:xfrm>
              <a:custGeom>
                <a:avLst/>
                <a:gdLst>
                  <a:gd name="T0" fmla="*/ 50 w 70"/>
                  <a:gd name="T1" fmla="*/ 64 h 105"/>
                  <a:gd name="T2" fmla="*/ 50 w 70"/>
                  <a:gd name="T3" fmla="*/ 0 h 105"/>
                  <a:gd name="T4" fmla="*/ 22 w 70"/>
                  <a:gd name="T5" fmla="*/ 0 h 105"/>
                  <a:gd name="T6" fmla="*/ 22 w 70"/>
                  <a:gd name="T7" fmla="*/ 64 h 105"/>
                  <a:gd name="T8" fmla="*/ 0 w 70"/>
                  <a:gd name="T9" fmla="*/ 64 h 105"/>
                  <a:gd name="T10" fmla="*/ 36 w 70"/>
                  <a:gd name="T11" fmla="*/ 105 h 105"/>
                  <a:gd name="T12" fmla="*/ 70 w 70"/>
                  <a:gd name="T13" fmla="*/ 64 h 105"/>
                  <a:gd name="T14" fmla="*/ 50 w 70"/>
                  <a:gd name="T15" fmla="*/ 64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5">
                    <a:moveTo>
                      <a:pt x="50" y="64"/>
                    </a:moveTo>
                    <a:lnTo>
                      <a:pt x="50" y="0"/>
                    </a:lnTo>
                    <a:lnTo>
                      <a:pt x="22" y="0"/>
                    </a:lnTo>
                    <a:lnTo>
                      <a:pt x="22" y="64"/>
                    </a:lnTo>
                    <a:lnTo>
                      <a:pt x="0" y="64"/>
                    </a:lnTo>
                    <a:lnTo>
                      <a:pt x="36" y="105"/>
                    </a:lnTo>
                    <a:lnTo>
                      <a:pt x="70" y="64"/>
                    </a:lnTo>
                    <a:lnTo>
                      <a:pt x="50" y="6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1" name="Freeform 392">
                <a:extLst>
                  <a:ext uri="{FF2B5EF4-FFF2-40B4-BE49-F238E27FC236}">
                    <a16:creationId xmlns:a16="http://schemas.microsoft.com/office/drawing/2014/main" id="{6BF41289-D703-4290-83B8-D3818807C7C1}"/>
                  </a:ext>
                </a:extLst>
              </p:cNvPr>
              <p:cNvSpPr>
                <a:spLocks/>
              </p:cNvSpPr>
              <p:nvPr userDrawn="1"/>
            </p:nvSpPr>
            <p:spPr bwMode="auto">
              <a:xfrm>
                <a:off x="5093" y="1018"/>
                <a:ext cx="167" cy="153"/>
              </a:xfrm>
              <a:custGeom>
                <a:avLst/>
                <a:gdLst>
                  <a:gd name="T0" fmla="*/ 130 w 167"/>
                  <a:gd name="T1" fmla="*/ 0 h 153"/>
                  <a:gd name="T2" fmla="*/ 112 w 167"/>
                  <a:gd name="T3" fmla="*/ 0 h 153"/>
                  <a:gd name="T4" fmla="*/ 112 w 167"/>
                  <a:gd name="T5" fmla="*/ 14 h 153"/>
                  <a:gd name="T6" fmla="*/ 121 w 167"/>
                  <a:gd name="T7" fmla="*/ 14 h 153"/>
                  <a:gd name="T8" fmla="*/ 152 w 167"/>
                  <a:gd name="T9" fmla="*/ 84 h 153"/>
                  <a:gd name="T10" fmla="*/ 115 w 167"/>
                  <a:gd name="T11" fmla="*/ 84 h 153"/>
                  <a:gd name="T12" fmla="*/ 101 w 167"/>
                  <a:gd name="T13" fmla="*/ 105 h 153"/>
                  <a:gd name="T14" fmla="*/ 67 w 167"/>
                  <a:gd name="T15" fmla="*/ 105 h 153"/>
                  <a:gd name="T16" fmla="*/ 53 w 167"/>
                  <a:gd name="T17" fmla="*/ 84 h 153"/>
                  <a:gd name="T18" fmla="*/ 15 w 167"/>
                  <a:gd name="T19" fmla="*/ 84 h 153"/>
                  <a:gd name="T20" fmla="*/ 46 w 167"/>
                  <a:gd name="T21" fmla="*/ 14 h 153"/>
                  <a:gd name="T22" fmla="*/ 56 w 167"/>
                  <a:gd name="T23" fmla="*/ 14 h 153"/>
                  <a:gd name="T24" fmla="*/ 56 w 167"/>
                  <a:gd name="T25" fmla="*/ 0 h 153"/>
                  <a:gd name="T26" fmla="*/ 38 w 167"/>
                  <a:gd name="T27" fmla="*/ 0 h 153"/>
                  <a:gd name="T28" fmla="*/ 0 w 167"/>
                  <a:gd name="T29" fmla="*/ 83 h 153"/>
                  <a:gd name="T30" fmla="*/ 0 w 167"/>
                  <a:gd name="T31" fmla="*/ 153 h 153"/>
                  <a:gd name="T32" fmla="*/ 167 w 167"/>
                  <a:gd name="T33" fmla="*/ 153 h 153"/>
                  <a:gd name="T34" fmla="*/ 167 w 167"/>
                  <a:gd name="T35" fmla="*/ 83 h 153"/>
                  <a:gd name="T36" fmla="*/ 130 w 167"/>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153">
                    <a:moveTo>
                      <a:pt x="130" y="0"/>
                    </a:moveTo>
                    <a:lnTo>
                      <a:pt x="112" y="0"/>
                    </a:lnTo>
                    <a:lnTo>
                      <a:pt x="112" y="14"/>
                    </a:lnTo>
                    <a:lnTo>
                      <a:pt x="121" y="14"/>
                    </a:lnTo>
                    <a:lnTo>
                      <a:pt x="152" y="84"/>
                    </a:lnTo>
                    <a:lnTo>
                      <a:pt x="115" y="84"/>
                    </a:lnTo>
                    <a:lnTo>
                      <a:pt x="101" y="105"/>
                    </a:lnTo>
                    <a:lnTo>
                      <a:pt x="67" y="105"/>
                    </a:lnTo>
                    <a:lnTo>
                      <a:pt x="53" y="84"/>
                    </a:lnTo>
                    <a:lnTo>
                      <a:pt x="15" y="84"/>
                    </a:lnTo>
                    <a:lnTo>
                      <a:pt x="46" y="14"/>
                    </a:lnTo>
                    <a:lnTo>
                      <a:pt x="56" y="14"/>
                    </a:lnTo>
                    <a:lnTo>
                      <a:pt x="56" y="0"/>
                    </a:lnTo>
                    <a:lnTo>
                      <a:pt x="38" y="0"/>
                    </a:lnTo>
                    <a:lnTo>
                      <a:pt x="0" y="83"/>
                    </a:lnTo>
                    <a:lnTo>
                      <a:pt x="0" y="153"/>
                    </a:lnTo>
                    <a:lnTo>
                      <a:pt x="167" y="153"/>
                    </a:lnTo>
                    <a:lnTo>
                      <a:pt x="167" y="83"/>
                    </a:lnTo>
                    <a:lnTo>
                      <a:pt x="130"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2" name="Freeform 393">
                <a:extLst>
                  <a:ext uri="{FF2B5EF4-FFF2-40B4-BE49-F238E27FC236}">
                    <a16:creationId xmlns:a16="http://schemas.microsoft.com/office/drawing/2014/main" id="{B70790CA-DB0E-43B6-9FA6-6545A1E17C58}"/>
                  </a:ext>
                </a:extLst>
              </p:cNvPr>
              <p:cNvSpPr>
                <a:spLocks/>
              </p:cNvSpPr>
              <p:nvPr userDrawn="1"/>
            </p:nvSpPr>
            <p:spPr bwMode="auto">
              <a:xfrm>
                <a:off x="4312" y="1020"/>
                <a:ext cx="186" cy="80"/>
              </a:xfrm>
              <a:custGeom>
                <a:avLst/>
                <a:gdLst>
                  <a:gd name="T0" fmla="*/ 87 w 174"/>
                  <a:gd name="T1" fmla="*/ 74 h 74"/>
                  <a:gd name="T2" fmla="*/ 174 w 174"/>
                  <a:gd name="T3" fmla="*/ 2 h 74"/>
                  <a:gd name="T4" fmla="*/ 173 w 174"/>
                  <a:gd name="T5" fmla="*/ 1 h 74"/>
                  <a:gd name="T6" fmla="*/ 2 w 174"/>
                  <a:gd name="T7" fmla="*/ 0 h 74"/>
                  <a:gd name="T8" fmla="*/ 0 w 174"/>
                  <a:gd name="T9" fmla="*/ 0 h 74"/>
                  <a:gd name="T10" fmla="*/ 87 w 174"/>
                  <a:gd name="T11" fmla="*/ 74 h 74"/>
                </a:gdLst>
                <a:ahLst/>
                <a:cxnLst>
                  <a:cxn ang="0">
                    <a:pos x="T0" y="T1"/>
                  </a:cxn>
                  <a:cxn ang="0">
                    <a:pos x="T2" y="T3"/>
                  </a:cxn>
                  <a:cxn ang="0">
                    <a:pos x="T4" y="T5"/>
                  </a:cxn>
                  <a:cxn ang="0">
                    <a:pos x="T6" y="T7"/>
                  </a:cxn>
                  <a:cxn ang="0">
                    <a:pos x="T8" y="T9"/>
                  </a:cxn>
                  <a:cxn ang="0">
                    <a:pos x="T10" y="T11"/>
                  </a:cxn>
                </a:cxnLst>
                <a:rect l="0" t="0" r="r" b="b"/>
                <a:pathLst>
                  <a:path w="174" h="74">
                    <a:moveTo>
                      <a:pt x="87" y="74"/>
                    </a:moveTo>
                    <a:cubicBezTo>
                      <a:pt x="174" y="2"/>
                      <a:pt x="174" y="2"/>
                      <a:pt x="174" y="2"/>
                    </a:cubicBezTo>
                    <a:cubicBezTo>
                      <a:pt x="174" y="1"/>
                      <a:pt x="174" y="1"/>
                      <a:pt x="173" y="1"/>
                    </a:cubicBezTo>
                    <a:cubicBezTo>
                      <a:pt x="2" y="0"/>
                      <a:pt x="2" y="0"/>
                      <a:pt x="2" y="0"/>
                    </a:cubicBezTo>
                    <a:cubicBezTo>
                      <a:pt x="1" y="0"/>
                      <a:pt x="1" y="0"/>
                      <a:pt x="0" y="0"/>
                    </a:cubicBezTo>
                    <a:lnTo>
                      <a:pt x="87" y="7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3" name="Freeform 394">
                <a:extLst>
                  <a:ext uri="{FF2B5EF4-FFF2-40B4-BE49-F238E27FC236}">
                    <a16:creationId xmlns:a16="http://schemas.microsoft.com/office/drawing/2014/main" id="{BF5A410F-B05B-4F1D-9972-8E439452CA6E}"/>
                  </a:ext>
                </a:extLst>
              </p:cNvPr>
              <p:cNvSpPr>
                <a:spLocks/>
              </p:cNvSpPr>
              <p:nvPr userDrawn="1"/>
            </p:nvSpPr>
            <p:spPr bwMode="auto">
              <a:xfrm>
                <a:off x="4438" y="1028"/>
                <a:ext cx="68" cy="121"/>
              </a:xfrm>
              <a:custGeom>
                <a:avLst/>
                <a:gdLst>
                  <a:gd name="T0" fmla="*/ 63 w 63"/>
                  <a:gd name="T1" fmla="*/ 2 h 113"/>
                  <a:gd name="T2" fmla="*/ 62 w 63"/>
                  <a:gd name="T3" fmla="*/ 0 h 113"/>
                  <a:gd name="T4" fmla="*/ 0 w 63"/>
                  <a:gd name="T5" fmla="*/ 51 h 113"/>
                  <a:gd name="T6" fmla="*/ 62 w 63"/>
                  <a:gd name="T7" fmla="*/ 113 h 113"/>
                  <a:gd name="T8" fmla="*/ 62 w 63"/>
                  <a:gd name="T9" fmla="*/ 111 h 113"/>
                  <a:gd name="T10" fmla="*/ 63 w 63"/>
                  <a:gd name="T11" fmla="*/ 2 h 113"/>
                </a:gdLst>
                <a:ahLst/>
                <a:cxnLst>
                  <a:cxn ang="0">
                    <a:pos x="T0" y="T1"/>
                  </a:cxn>
                  <a:cxn ang="0">
                    <a:pos x="T2" y="T3"/>
                  </a:cxn>
                  <a:cxn ang="0">
                    <a:pos x="T4" y="T5"/>
                  </a:cxn>
                  <a:cxn ang="0">
                    <a:pos x="T6" y="T7"/>
                  </a:cxn>
                  <a:cxn ang="0">
                    <a:pos x="T8" y="T9"/>
                  </a:cxn>
                  <a:cxn ang="0">
                    <a:pos x="T10" y="T11"/>
                  </a:cxn>
                </a:cxnLst>
                <a:rect l="0" t="0" r="r" b="b"/>
                <a:pathLst>
                  <a:path w="63" h="113">
                    <a:moveTo>
                      <a:pt x="63" y="2"/>
                    </a:moveTo>
                    <a:cubicBezTo>
                      <a:pt x="63" y="1"/>
                      <a:pt x="63" y="1"/>
                      <a:pt x="62" y="0"/>
                    </a:cubicBezTo>
                    <a:cubicBezTo>
                      <a:pt x="0" y="51"/>
                      <a:pt x="0" y="51"/>
                      <a:pt x="0" y="51"/>
                    </a:cubicBezTo>
                    <a:cubicBezTo>
                      <a:pt x="62" y="113"/>
                      <a:pt x="62" y="113"/>
                      <a:pt x="62" y="113"/>
                    </a:cubicBezTo>
                    <a:cubicBezTo>
                      <a:pt x="62" y="112"/>
                      <a:pt x="62" y="112"/>
                      <a:pt x="62" y="111"/>
                    </a:cubicBezTo>
                    <a:lnTo>
                      <a:pt x="63" y="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4" name="Freeform 395">
                <a:extLst>
                  <a:ext uri="{FF2B5EF4-FFF2-40B4-BE49-F238E27FC236}">
                    <a16:creationId xmlns:a16="http://schemas.microsoft.com/office/drawing/2014/main" id="{119819DB-93B8-4C70-93BB-CAB540F61A7F}"/>
                  </a:ext>
                </a:extLst>
              </p:cNvPr>
              <p:cNvSpPr>
                <a:spLocks/>
              </p:cNvSpPr>
              <p:nvPr userDrawn="1"/>
            </p:nvSpPr>
            <p:spPr bwMode="auto">
              <a:xfrm>
                <a:off x="4304" y="1027"/>
                <a:ext cx="68" cy="121"/>
              </a:xfrm>
              <a:custGeom>
                <a:avLst/>
                <a:gdLst>
                  <a:gd name="T0" fmla="*/ 1 w 63"/>
                  <a:gd name="T1" fmla="*/ 0 h 113"/>
                  <a:gd name="T2" fmla="*/ 1 w 63"/>
                  <a:gd name="T3" fmla="*/ 2 h 113"/>
                  <a:gd name="T4" fmla="*/ 0 w 63"/>
                  <a:gd name="T5" fmla="*/ 111 h 113"/>
                  <a:gd name="T6" fmla="*/ 1 w 63"/>
                  <a:gd name="T7" fmla="*/ 113 h 113"/>
                  <a:gd name="T8" fmla="*/ 63 w 63"/>
                  <a:gd name="T9" fmla="*/ 51 h 113"/>
                  <a:gd name="T10" fmla="*/ 1 w 63"/>
                  <a:gd name="T11" fmla="*/ 0 h 113"/>
                </a:gdLst>
                <a:ahLst/>
                <a:cxnLst>
                  <a:cxn ang="0">
                    <a:pos x="T0" y="T1"/>
                  </a:cxn>
                  <a:cxn ang="0">
                    <a:pos x="T2" y="T3"/>
                  </a:cxn>
                  <a:cxn ang="0">
                    <a:pos x="T4" y="T5"/>
                  </a:cxn>
                  <a:cxn ang="0">
                    <a:pos x="T6" y="T7"/>
                  </a:cxn>
                  <a:cxn ang="0">
                    <a:pos x="T8" y="T9"/>
                  </a:cxn>
                  <a:cxn ang="0">
                    <a:pos x="T10" y="T11"/>
                  </a:cxn>
                </a:cxnLst>
                <a:rect l="0" t="0" r="r" b="b"/>
                <a:pathLst>
                  <a:path w="63" h="113">
                    <a:moveTo>
                      <a:pt x="1" y="0"/>
                    </a:moveTo>
                    <a:cubicBezTo>
                      <a:pt x="1" y="0"/>
                      <a:pt x="1" y="1"/>
                      <a:pt x="1" y="2"/>
                    </a:cubicBezTo>
                    <a:cubicBezTo>
                      <a:pt x="0" y="111"/>
                      <a:pt x="0" y="111"/>
                      <a:pt x="0" y="111"/>
                    </a:cubicBezTo>
                    <a:cubicBezTo>
                      <a:pt x="0" y="112"/>
                      <a:pt x="0" y="112"/>
                      <a:pt x="1" y="113"/>
                    </a:cubicBezTo>
                    <a:cubicBezTo>
                      <a:pt x="63" y="51"/>
                      <a:pt x="63" y="51"/>
                      <a:pt x="63" y="51"/>
                    </a:cubicBezTo>
                    <a:lnTo>
                      <a:pt x="1"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5" name="Freeform 396">
                <a:extLst>
                  <a:ext uri="{FF2B5EF4-FFF2-40B4-BE49-F238E27FC236}">
                    <a16:creationId xmlns:a16="http://schemas.microsoft.com/office/drawing/2014/main" id="{22AE6D3F-2BF7-4DED-980B-B3C5BBA20050}"/>
                  </a:ext>
                </a:extLst>
              </p:cNvPr>
              <p:cNvSpPr>
                <a:spLocks/>
              </p:cNvSpPr>
              <p:nvPr userDrawn="1"/>
            </p:nvSpPr>
            <p:spPr bwMode="auto">
              <a:xfrm>
                <a:off x="4311" y="1087"/>
                <a:ext cx="187" cy="68"/>
              </a:xfrm>
              <a:custGeom>
                <a:avLst/>
                <a:gdLst>
                  <a:gd name="T0" fmla="*/ 113 w 175"/>
                  <a:gd name="T1" fmla="*/ 1 h 64"/>
                  <a:gd name="T2" fmla="*/ 90 w 175"/>
                  <a:gd name="T3" fmla="*/ 20 h 64"/>
                  <a:gd name="T4" fmla="*/ 88 w 175"/>
                  <a:gd name="T5" fmla="*/ 20 h 64"/>
                  <a:gd name="T6" fmla="*/ 85 w 175"/>
                  <a:gd name="T7" fmla="*/ 20 h 64"/>
                  <a:gd name="T8" fmla="*/ 63 w 175"/>
                  <a:gd name="T9" fmla="*/ 0 h 64"/>
                  <a:gd name="T10" fmla="*/ 0 w 175"/>
                  <a:gd name="T11" fmla="*/ 62 h 64"/>
                  <a:gd name="T12" fmla="*/ 2 w 175"/>
                  <a:gd name="T13" fmla="*/ 63 h 64"/>
                  <a:gd name="T14" fmla="*/ 173 w 175"/>
                  <a:gd name="T15" fmla="*/ 64 h 64"/>
                  <a:gd name="T16" fmla="*/ 175 w 175"/>
                  <a:gd name="T17" fmla="*/ 63 h 64"/>
                  <a:gd name="T18" fmla="*/ 113 w 175"/>
                  <a:gd name="T19"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64">
                    <a:moveTo>
                      <a:pt x="113" y="1"/>
                    </a:moveTo>
                    <a:cubicBezTo>
                      <a:pt x="90" y="20"/>
                      <a:pt x="90" y="20"/>
                      <a:pt x="90" y="20"/>
                    </a:cubicBezTo>
                    <a:cubicBezTo>
                      <a:pt x="90" y="20"/>
                      <a:pt x="89" y="20"/>
                      <a:pt x="88" y="20"/>
                    </a:cubicBezTo>
                    <a:cubicBezTo>
                      <a:pt x="87" y="20"/>
                      <a:pt x="86" y="20"/>
                      <a:pt x="85" y="20"/>
                    </a:cubicBezTo>
                    <a:cubicBezTo>
                      <a:pt x="63" y="0"/>
                      <a:pt x="63" y="0"/>
                      <a:pt x="63" y="0"/>
                    </a:cubicBezTo>
                    <a:cubicBezTo>
                      <a:pt x="0" y="62"/>
                      <a:pt x="0" y="62"/>
                      <a:pt x="0" y="62"/>
                    </a:cubicBezTo>
                    <a:cubicBezTo>
                      <a:pt x="1" y="63"/>
                      <a:pt x="1" y="63"/>
                      <a:pt x="2" y="63"/>
                    </a:cubicBezTo>
                    <a:cubicBezTo>
                      <a:pt x="173" y="64"/>
                      <a:pt x="173" y="64"/>
                      <a:pt x="173" y="64"/>
                    </a:cubicBezTo>
                    <a:cubicBezTo>
                      <a:pt x="174" y="64"/>
                      <a:pt x="175" y="64"/>
                      <a:pt x="175" y="63"/>
                    </a:cubicBezTo>
                    <a:lnTo>
                      <a:pt x="113" y="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6" name="Freeform 397">
                <a:extLst>
                  <a:ext uri="{FF2B5EF4-FFF2-40B4-BE49-F238E27FC236}">
                    <a16:creationId xmlns:a16="http://schemas.microsoft.com/office/drawing/2014/main" id="{9B820E6F-6523-4821-ABD3-8D05BAEBB31F}"/>
                  </a:ext>
                </a:extLst>
              </p:cNvPr>
              <p:cNvSpPr>
                <a:spLocks noEditPoints="1"/>
              </p:cNvSpPr>
              <p:nvPr userDrawn="1"/>
            </p:nvSpPr>
            <p:spPr bwMode="auto">
              <a:xfrm>
                <a:off x="6181" y="1145"/>
                <a:ext cx="89" cy="89"/>
              </a:xfrm>
              <a:custGeom>
                <a:avLst/>
                <a:gdLst>
                  <a:gd name="T0" fmla="*/ 77 w 83"/>
                  <a:gd name="T1" fmla="*/ 45 h 83"/>
                  <a:gd name="T2" fmla="*/ 32 w 83"/>
                  <a:gd name="T3" fmla="*/ 0 h 83"/>
                  <a:gd name="T4" fmla="*/ 0 w 83"/>
                  <a:gd name="T5" fmla="*/ 0 h 83"/>
                  <a:gd name="T6" fmla="*/ 0 w 83"/>
                  <a:gd name="T7" fmla="*/ 32 h 83"/>
                  <a:gd name="T8" fmla="*/ 45 w 83"/>
                  <a:gd name="T9" fmla="*/ 77 h 83"/>
                  <a:gd name="T10" fmla="*/ 56 w 83"/>
                  <a:gd name="T11" fmla="*/ 77 h 83"/>
                  <a:gd name="T12" fmla="*/ 77 w 83"/>
                  <a:gd name="T13" fmla="*/ 56 h 83"/>
                  <a:gd name="T14" fmla="*/ 77 w 83"/>
                  <a:gd name="T15" fmla="*/ 45 h 83"/>
                  <a:gd name="T16" fmla="*/ 21 w 83"/>
                  <a:gd name="T17" fmla="*/ 21 h 83"/>
                  <a:gd name="T18" fmla="*/ 10 w 83"/>
                  <a:gd name="T19" fmla="*/ 21 h 83"/>
                  <a:gd name="T20" fmla="*/ 10 w 83"/>
                  <a:gd name="T21" fmla="*/ 10 h 83"/>
                  <a:gd name="T22" fmla="*/ 21 w 83"/>
                  <a:gd name="T23" fmla="*/ 10 h 83"/>
                  <a:gd name="T24" fmla="*/ 21 w 83"/>
                  <a:gd name="T25"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3">
                    <a:moveTo>
                      <a:pt x="77" y="45"/>
                    </a:moveTo>
                    <a:cubicBezTo>
                      <a:pt x="72" y="40"/>
                      <a:pt x="32" y="0"/>
                      <a:pt x="32" y="0"/>
                    </a:cubicBezTo>
                    <a:cubicBezTo>
                      <a:pt x="0" y="0"/>
                      <a:pt x="0" y="0"/>
                      <a:pt x="0" y="0"/>
                    </a:cubicBezTo>
                    <a:cubicBezTo>
                      <a:pt x="0" y="32"/>
                      <a:pt x="0" y="32"/>
                      <a:pt x="0" y="32"/>
                    </a:cubicBezTo>
                    <a:cubicBezTo>
                      <a:pt x="45" y="77"/>
                      <a:pt x="45" y="77"/>
                      <a:pt x="45" y="77"/>
                    </a:cubicBezTo>
                    <a:cubicBezTo>
                      <a:pt x="45" y="77"/>
                      <a:pt x="50" y="83"/>
                      <a:pt x="56" y="77"/>
                    </a:cubicBezTo>
                    <a:cubicBezTo>
                      <a:pt x="77" y="56"/>
                      <a:pt x="77" y="56"/>
                      <a:pt x="77" y="56"/>
                    </a:cubicBezTo>
                    <a:cubicBezTo>
                      <a:pt x="77" y="56"/>
                      <a:pt x="83" y="51"/>
                      <a:pt x="77" y="45"/>
                    </a:cubicBezTo>
                    <a:moveTo>
                      <a:pt x="21" y="21"/>
                    </a:moveTo>
                    <a:cubicBezTo>
                      <a:pt x="18" y="24"/>
                      <a:pt x="13" y="24"/>
                      <a:pt x="10" y="21"/>
                    </a:cubicBezTo>
                    <a:cubicBezTo>
                      <a:pt x="7" y="18"/>
                      <a:pt x="7" y="13"/>
                      <a:pt x="10" y="10"/>
                    </a:cubicBezTo>
                    <a:cubicBezTo>
                      <a:pt x="13" y="7"/>
                      <a:pt x="18" y="7"/>
                      <a:pt x="21" y="10"/>
                    </a:cubicBezTo>
                    <a:cubicBezTo>
                      <a:pt x="24" y="13"/>
                      <a:pt x="24" y="18"/>
                      <a:pt x="21" y="21"/>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7" name="Oval 398">
                <a:extLst>
                  <a:ext uri="{FF2B5EF4-FFF2-40B4-BE49-F238E27FC236}">
                    <a16:creationId xmlns:a16="http://schemas.microsoft.com/office/drawing/2014/main" id="{F5FDF248-313C-463E-AAD2-528470A3AEE5}"/>
                  </a:ext>
                </a:extLst>
              </p:cNvPr>
              <p:cNvSpPr>
                <a:spLocks noChangeArrowheads="1"/>
              </p:cNvSpPr>
              <p:nvPr userDrawn="1"/>
            </p:nvSpPr>
            <p:spPr bwMode="auto">
              <a:xfrm>
                <a:off x="4000" y="1853"/>
                <a:ext cx="35" cy="35"/>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8" name="Freeform 399">
                <a:extLst>
                  <a:ext uri="{FF2B5EF4-FFF2-40B4-BE49-F238E27FC236}">
                    <a16:creationId xmlns:a16="http://schemas.microsoft.com/office/drawing/2014/main" id="{18463C49-3497-4364-8783-4C93D7AF7015}"/>
                  </a:ext>
                </a:extLst>
              </p:cNvPr>
              <p:cNvSpPr>
                <a:spLocks noEditPoints="1"/>
              </p:cNvSpPr>
              <p:nvPr userDrawn="1"/>
            </p:nvSpPr>
            <p:spPr bwMode="auto">
              <a:xfrm>
                <a:off x="3912" y="1800"/>
                <a:ext cx="212" cy="142"/>
              </a:xfrm>
              <a:custGeom>
                <a:avLst/>
                <a:gdLst>
                  <a:gd name="T0" fmla="*/ 99 w 198"/>
                  <a:gd name="T1" fmla="*/ 0 h 132"/>
                  <a:gd name="T2" fmla="*/ 0 w 198"/>
                  <a:gd name="T3" fmla="*/ 66 h 132"/>
                  <a:gd name="T4" fmla="*/ 99 w 198"/>
                  <a:gd name="T5" fmla="*/ 132 h 132"/>
                  <a:gd name="T6" fmla="*/ 198 w 198"/>
                  <a:gd name="T7" fmla="*/ 66 h 132"/>
                  <a:gd name="T8" fmla="*/ 99 w 198"/>
                  <a:gd name="T9" fmla="*/ 0 h 132"/>
                  <a:gd name="T10" fmla="*/ 99 w 198"/>
                  <a:gd name="T11" fmla="*/ 107 h 132"/>
                  <a:gd name="T12" fmla="*/ 58 w 198"/>
                  <a:gd name="T13" fmla="*/ 66 h 132"/>
                  <a:gd name="T14" fmla="*/ 99 w 198"/>
                  <a:gd name="T15" fmla="*/ 24 h 132"/>
                  <a:gd name="T16" fmla="*/ 140 w 198"/>
                  <a:gd name="T17" fmla="*/ 66 h 132"/>
                  <a:gd name="T18" fmla="*/ 99 w 198"/>
                  <a:gd name="T19" fmla="*/ 10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132">
                    <a:moveTo>
                      <a:pt x="99" y="0"/>
                    </a:moveTo>
                    <a:cubicBezTo>
                      <a:pt x="44" y="0"/>
                      <a:pt x="0" y="66"/>
                      <a:pt x="0" y="66"/>
                    </a:cubicBezTo>
                    <a:cubicBezTo>
                      <a:pt x="0" y="66"/>
                      <a:pt x="44" y="132"/>
                      <a:pt x="99" y="132"/>
                    </a:cubicBezTo>
                    <a:cubicBezTo>
                      <a:pt x="153" y="132"/>
                      <a:pt x="198" y="66"/>
                      <a:pt x="198" y="66"/>
                    </a:cubicBezTo>
                    <a:cubicBezTo>
                      <a:pt x="198" y="66"/>
                      <a:pt x="153" y="0"/>
                      <a:pt x="99" y="0"/>
                    </a:cubicBezTo>
                    <a:moveTo>
                      <a:pt x="99" y="107"/>
                    </a:moveTo>
                    <a:cubicBezTo>
                      <a:pt x="76" y="107"/>
                      <a:pt x="58" y="88"/>
                      <a:pt x="58" y="66"/>
                    </a:cubicBezTo>
                    <a:cubicBezTo>
                      <a:pt x="58" y="43"/>
                      <a:pt x="76" y="24"/>
                      <a:pt x="99" y="24"/>
                    </a:cubicBezTo>
                    <a:cubicBezTo>
                      <a:pt x="122" y="24"/>
                      <a:pt x="140" y="43"/>
                      <a:pt x="140" y="66"/>
                    </a:cubicBezTo>
                    <a:cubicBezTo>
                      <a:pt x="140" y="88"/>
                      <a:pt x="122" y="107"/>
                      <a:pt x="99" y="107"/>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9" name="Rectangle 400">
                <a:extLst>
                  <a:ext uri="{FF2B5EF4-FFF2-40B4-BE49-F238E27FC236}">
                    <a16:creationId xmlns:a16="http://schemas.microsoft.com/office/drawing/2014/main" id="{651C7BDE-88F1-49FD-9C2D-B507C7239799}"/>
                  </a:ext>
                </a:extLst>
              </p:cNvPr>
              <p:cNvSpPr>
                <a:spLocks noChangeArrowheads="1"/>
              </p:cNvSpPr>
              <p:nvPr userDrawn="1"/>
            </p:nvSpPr>
            <p:spPr bwMode="auto">
              <a:xfrm>
                <a:off x="7401" y="1422"/>
                <a:ext cx="148" cy="74"/>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0" name="Rectangle 401">
                <a:extLst>
                  <a:ext uri="{FF2B5EF4-FFF2-40B4-BE49-F238E27FC236}">
                    <a16:creationId xmlns:a16="http://schemas.microsoft.com/office/drawing/2014/main" id="{B14A2973-67E0-4B4F-BCFD-91B93422ACC2}"/>
                  </a:ext>
                </a:extLst>
              </p:cNvPr>
              <p:cNvSpPr>
                <a:spLocks noChangeArrowheads="1"/>
              </p:cNvSpPr>
              <p:nvPr userDrawn="1"/>
            </p:nvSpPr>
            <p:spPr bwMode="auto">
              <a:xfrm>
                <a:off x="7401" y="1422"/>
                <a:ext cx="14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1" name="Rectangle 402">
                <a:extLst>
                  <a:ext uri="{FF2B5EF4-FFF2-40B4-BE49-F238E27FC236}">
                    <a16:creationId xmlns:a16="http://schemas.microsoft.com/office/drawing/2014/main" id="{0469D64D-4823-4378-81B9-54A63E94A375}"/>
                  </a:ext>
                </a:extLst>
              </p:cNvPr>
              <p:cNvSpPr>
                <a:spLocks noChangeArrowheads="1"/>
              </p:cNvSpPr>
              <p:nvPr userDrawn="1"/>
            </p:nvSpPr>
            <p:spPr bwMode="auto">
              <a:xfrm>
                <a:off x="7401" y="1422"/>
                <a:ext cx="148" cy="74"/>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2" name="Rectangle 403">
                <a:extLst>
                  <a:ext uri="{FF2B5EF4-FFF2-40B4-BE49-F238E27FC236}">
                    <a16:creationId xmlns:a16="http://schemas.microsoft.com/office/drawing/2014/main" id="{62D583C6-FDE0-44B8-ACCB-7B9986DDB4D0}"/>
                  </a:ext>
                </a:extLst>
              </p:cNvPr>
              <p:cNvSpPr>
                <a:spLocks noChangeArrowheads="1"/>
              </p:cNvSpPr>
              <p:nvPr userDrawn="1"/>
            </p:nvSpPr>
            <p:spPr bwMode="auto">
              <a:xfrm>
                <a:off x="7401" y="1422"/>
                <a:ext cx="14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3" name="Freeform 404">
                <a:extLst>
                  <a:ext uri="{FF2B5EF4-FFF2-40B4-BE49-F238E27FC236}">
                    <a16:creationId xmlns:a16="http://schemas.microsoft.com/office/drawing/2014/main" id="{23C33418-58C4-4E51-9D8E-0652F3BE2814}"/>
                  </a:ext>
                </a:extLst>
              </p:cNvPr>
              <p:cNvSpPr>
                <a:spLocks noEditPoints="1"/>
              </p:cNvSpPr>
              <p:nvPr userDrawn="1"/>
            </p:nvSpPr>
            <p:spPr bwMode="auto">
              <a:xfrm>
                <a:off x="7377" y="1397"/>
                <a:ext cx="197" cy="165"/>
              </a:xfrm>
              <a:custGeom>
                <a:avLst/>
                <a:gdLst>
                  <a:gd name="T0" fmla="*/ 169 w 184"/>
                  <a:gd name="T1" fmla="*/ 0 h 154"/>
                  <a:gd name="T2" fmla="*/ 15 w 184"/>
                  <a:gd name="T3" fmla="*/ 0 h 154"/>
                  <a:gd name="T4" fmla="*/ 0 w 184"/>
                  <a:gd name="T5" fmla="*/ 16 h 154"/>
                  <a:gd name="T6" fmla="*/ 0 w 184"/>
                  <a:gd name="T7" fmla="*/ 100 h 154"/>
                  <a:gd name="T8" fmla="*/ 15 w 184"/>
                  <a:gd name="T9" fmla="*/ 115 h 154"/>
                  <a:gd name="T10" fmla="*/ 76 w 184"/>
                  <a:gd name="T11" fmla="*/ 115 h 154"/>
                  <a:gd name="T12" fmla="*/ 76 w 184"/>
                  <a:gd name="T13" fmla="*/ 146 h 154"/>
                  <a:gd name="T14" fmla="*/ 69 w 184"/>
                  <a:gd name="T15" fmla="*/ 146 h 154"/>
                  <a:gd name="T16" fmla="*/ 61 w 184"/>
                  <a:gd name="T17" fmla="*/ 154 h 154"/>
                  <a:gd name="T18" fmla="*/ 123 w 184"/>
                  <a:gd name="T19" fmla="*/ 154 h 154"/>
                  <a:gd name="T20" fmla="*/ 115 w 184"/>
                  <a:gd name="T21" fmla="*/ 146 h 154"/>
                  <a:gd name="T22" fmla="*/ 107 w 184"/>
                  <a:gd name="T23" fmla="*/ 146 h 154"/>
                  <a:gd name="T24" fmla="*/ 107 w 184"/>
                  <a:gd name="T25" fmla="*/ 115 h 154"/>
                  <a:gd name="T26" fmla="*/ 169 w 184"/>
                  <a:gd name="T27" fmla="*/ 115 h 154"/>
                  <a:gd name="T28" fmla="*/ 184 w 184"/>
                  <a:gd name="T29" fmla="*/ 100 h 154"/>
                  <a:gd name="T30" fmla="*/ 184 w 184"/>
                  <a:gd name="T31" fmla="*/ 16 h 154"/>
                  <a:gd name="T32" fmla="*/ 169 w 184"/>
                  <a:gd name="T33" fmla="*/ 0 h 154"/>
                  <a:gd name="T34" fmla="*/ 169 w 184"/>
                  <a:gd name="T35" fmla="*/ 100 h 154"/>
                  <a:gd name="T36" fmla="*/ 15 w 184"/>
                  <a:gd name="T37" fmla="*/ 100 h 154"/>
                  <a:gd name="T38" fmla="*/ 15 w 184"/>
                  <a:gd name="T39" fmla="*/ 16 h 154"/>
                  <a:gd name="T40" fmla="*/ 169 w 184"/>
                  <a:gd name="T41" fmla="*/ 16 h 154"/>
                  <a:gd name="T42" fmla="*/ 169 w 184"/>
                  <a:gd name="T43" fmla="*/ 10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4" h="154">
                    <a:moveTo>
                      <a:pt x="169" y="0"/>
                    </a:moveTo>
                    <a:cubicBezTo>
                      <a:pt x="15" y="0"/>
                      <a:pt x="15" y="0"/>
                      <a:pt x="15" y="0"/>
                    </a:cubicBezTo>
                    <a:cubicBezTo>
                      <a:pt x="7" y="0"/>
                      <a:pt x="0" y="7"/>
                      <a:pt x="0" y="16"/>
                    </a:cubicBezTo>
                    <a:cubicBezTo>
                      <a:pt x="0" y="100"/>
                      <a:pt x="0" y="100"/>
                      <a:pt x="0" y="100"/>
                    </a:cubicBezTo>
                    <a:cubicBezTo>
                      <a:pt x="0" y="108"/>
                      <a:pt x="7" y="115"/>
                      <a:pt x="15" y="115"/>
                    </a:cubicBezTo>
                    <a:cubicBezTo>
                      <a:pt x="76" y="115"/>
                      <a:pt x="76" y="115"/>
                      <a:pt x="76" y="115"/>
                    </a:cubicBezTo>
                    <a:cubicBezTo>
                      <a:pt x="76" y="146"/>
                      <a:pt x="76" y="146"/>
                      <a:pt x="76" y="146"/>
                    </a:cubicBezTo>
                    <a:cubicBezTo>
                      <a:pt x="69" y="146"/>
                      <a:pt x="69" y="146"/>
                      <a:pt x="69" y="146"/>
                    </a:cubicBezTo>
                    <a:cubicBezTo>
                      <a:pt x="61" y="146"/>
                      <a:pt x="61" y="154"/>
                      <a:pt x="61" y="154"/>
                    </a:cubicBezTo>
                    <a:cubicBezTo>
                      <a:pt x="123" y="154"/>
                      <a:pt x="123" y="154"/>
                      <a:pt x="123" y="154"/>
                    </a:cubicBezTo>
                    <a:cubicBezTo>
                      <a:pt x="123" y="146"/>
                      <a:pt x="115" y="146"/>
                      <a:pt x="115" y="146"/>
                    </a:cubicBezTo>
                    <a:cubicBezTo>
                      <a:pt x="107" y="146"/>
                      <a:pt x="107" y="146"/>
                      <a:pt x="107" y="146"/>
                    </a:cubicBezTo>
                    <a:cubicBezTo>
                      <a:pt x="107" y="115"/>
                      <a:pt x="107" y="115"/>
                      <a:pt x="107" y="115"/>
                    </a:cubicBezTo>
                    <a:cubicBezTo>
                      <a:pt x="169" y="115"/>
                      <a:pt x="169" y="115"/>
                      <a:pt x="169" y="115"/>
                    </a:cubicBezTo>
                    <a:cubicBezTo>
                      <a:pt x="177" y="115"/>
                      <a:pt x="184" y="108"/>
                      <a:pt x="184" y="100"/>
                    </a:cubicBezTo>
                    <a:cubicBezTo>
                      <a:pt x="184" y="16"/>
                      <a:pt x="184" y="16"/>
                      <a:pt x="184" y="16"/>
                    </a:cubicBezTo>
                    <a:cubicBezTo>
                      <a:pt x="184" y="7"/>
                      <a:pt x="177" y="0"/>
                      <a:pt x="169" y="0"/>
                    </a:cubicBezTo>
                    <a:moveTo>
                      <a:pt x="169" y="100"/>
                    </a:moveTo>
                    <a:cubicBezTo>
                      <a:pt x="15" y="100"/>
                      <a:pt x="15" y="100"/>
                      <a:pt x="15" y="100"/>
                    </a:cubicBezTo>
                    <a:cubicBezTo>
                      <a:pt x="15" y="16"/>
                      <a:pt x="15" y="16"/>
                      <a:pt x="15" y="16"/>
                    </a:cubicBezTo>
                    <a:cubicBezTo>
                      <a:pt x="169" y="16"/>
                      <a:pt x="169" y="16"/>
                      <a:pt x="169" y="16"/>
                    </a:cubicBezTo>
                    <a:lnTo>
                      <a:pt x="169" y="10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4" name="Freeform 405">
                <a:extLst>
                  <a:ext uri="{FF2B5EF4-FFF2-40B4-BE49-F238E27FC236}">
                    <a16:creationId xmlns:a16="http://schemas.microsoft.com/office/drawing/2014/main" id="{5ECE2AA5-94EE-4878-9DEE-25317D97549B}"/>
                  </a:ext>
                </a:extLst>
              </p:cNvPr>
              <p:cNvSpPr>
                <a:spLocks noEditPoints="1"/>
              </p:cNvSpPr>
              <p:nvPr userDrawn="1"/>
            </p:nvSpPr>
            <p:spPr bwMode="auto">
              <a:xfrm>
                <a:off x="7326" y="1719"/>
                <a:ext cx="95" cy="94"/>
              </a:xfrm>
              <a:custGeom>
                <a:avLst/>
                <a:gdLst>
                  <a:gd name="T0" fmla="*/ 80 w 88"/>
                  <a:gd name="T1" fmla="*/ 22 h 88"/>
                  <a:gd name="T2" fmla="*/ 49 w 88"/>
                  <a:gd name="T3" fmla="*/ 22 h 88"/>
                  <a:gd name="T4" fmla="*/ 61 w 88"/>
                  <a:gd name="T5" fmla="*/ 7 h 88"/>
                  <a:gd name="T6" fmla="*/ 62 w 88"/>
                  <a:gd name="T7" fmla="*/ 7 h 88"/>
                  <a:gd name="T8" fmla="*/ 66 w 88"/>
                  <a:gd name="T9" fmla="*/ 3 h 88"/>
                  <a:gd name="T10" fmla="*/ 62 w 88"/>
                  <a:gd name="T11" fmla="*/ 0 h 88"/>
                  <a:gd name="T12" fmla="*/ 58 w 88"/>
                  <a:gd name="T13" fmla="*/ 3 h 88"/>
                  <a:gd name="T14" fmla="*/ 58 w 88"/>
                  <a:gd name="T15" fmla="*/ 5 h 88"/>
                  <a:gd name="T16" fmla="*/ 44 w 88"/>
                  <a:gd name="T17" fmla="*/ 22 h 88"/>
                  <a:gd name="T18" fmla="*/ 43 w 88"/>
                  <a:gd name="T19" fmla="*/ 22 h 88"/>
                  <a:gd name="T20" fmla="*/ 29 w 88"/>
                  <a:gd name="T21" fmla="*/ 5 h 88"/>
                  <a:gd name="T22" fmla="*/ 29 w 88"/>
                  <a:gd name="T23" fmla="*/ 3 h 88"/>
                  <a:gd name="T24" fmla="*/ 25 w 88"/>
                  <a:gd name="T25" fmla="*/ 0 h 88"/>
                  <a:gd name="T26" fmla="*/ 22 w 88"/>
                  <a:gd name="T27" fmla="*/ 3 h 88"/>
                  <a:gd name="T28" fmla="*/ 25 w 88"/>
                  <a:gd name="T29" fmla="*/ 7 h 88"/>
                  <a:gd name="T30" fmla="*/ 26 w 88"/>
                  <a:gd name="T31" fmla="*/ 7 h 88"/>
                  <a:gd name="T32" fmla="*/ 38 w 88"/>
                  <a:gd name="T33" fmla="*/ 22 h 88"/>
                  <a:gd name="T34" fmla="*/ 7 w 88"/>
                  <a:gd name="T35" fmla="*/ 22 h 88"/>
                  <a:gd name="T36" fmla="*/ 0 w 88"/>
                  <a:gd name="T37" fmla="*/ 29 h 88"/>
                  <a:gd name="T38" fmla="*/ 0 w 88"/>
                  <a:gd name="T39" fmla="*/ 80 h 88"/>
                  <a:gd name="T40" fmla="*/ 7 w 88"/>
                  <a:gd name="T41" fmla="*/ 88 h 88"/>
                  <a:gd name="T42" fmla="*/ 80 w 88"/>
                  <a:gd name="T43" fmla="*/ 88 h 88"/>
                  <a:gd name="T44" fmla="*/ 88 w 88"/>
                  <a:gd name="T45" fmla="*/ 80 h 88"/>
                  <a:gd name="T46" fmla="*/ 88 w 88"/>
                  <a:gd name="T47" fmla="*/ 29 h 88"/>
                  <a:gd name="T48" fmla="*/ 80 w 88"/>
                  <a:gd name="T49" fmla="*/ 22 h 88"/>
                  <a:gd name="T50" fmla="*/ 66 w 88"/>
                  <a:gd name="T51" fmla="*/ 73 h 88"/>
                  <a:gd name="T52" fmla="*/ 58 w 88"/>
                  <a:gd name="T53" fmla="*/ 80 h 88"/>
                  <a:gd name="T54" fmla="*/ 14 w 88"/>
                  <a:gd name="T55" fmla="*/ 80 h 88"/>
                  <a:gd name="T56" fmla="*/ 7 w 88"/>
                  <a:gd name="T57" fmla="*/ 73 h 88"/>
                  <a:gd name="T58" fmla="*/ 7 w 88"/>
                  <a:gd name="T59" fmla="*/ 36 h 88"/>
                  <a:gd name="T60" fmla="*/ 14 w 88"/>
                  <a:gd name="T61" fmla="*/ 29 h 88"/>
                  <a:gd name="T62" fmla="*/ 58 w 88"/>
                  <a:gd name="T63" fmla="*/ 29 h 88"/>
                  <a:gd name="T64" fmla="*/ 66 w 88"/>
                  <a:gd name="T65" fmla="*/ 36 h 88"/>
                  <a:gd name="T66" fmla="*/ 66 w 88"/>
                  <a:gd name="T67" fmla="*/ 73 h 88"/>
                  <a:gd name="T68" fmla="*/ 77 w 88"/>
                  <a:gd name="T69" fmla="*/ 62 h 88"/>
                  <a:gd name="T70" fmla="*/ 69 w 88"/>
                  <a:gd name="T71" fmla="*/ 55 h 88"/>
                  <a:gd name="T72" fmla="*/ 77 w 88"/>
                  <a:gd name="T73" fmla="*/ 47 h 88"/>
                  <a:gd name="T74" fmla="*/ 84 w 88"/>
                  <a:gd name="T75" fmla="*/ 55 h 88"/>
                  <a:gd name="T76" fmla="*/ 77 w 88"/>
                  <a:gd name="T77" fmla="*/ 62 h 88"/>
                  <a:gd name="T78" fmla="*/ 77 w 88"/>
                  <a:gd name="T79" fmla="*/ 44 h 88"/>
                  <a:gd name="T80" fmla="*/ 69 w 88"/>
                  <a:gd name="T81" fmla="*/ 36 h 88"/>
                  <a:gd name="T82" fmla="*/ 77 w 88"/>
                  <a:gd name="T83" fmla="*/ 29 h 88"/>
                  <a:gd name="T84" fmla="*/ 84 w 88"/>
                  <a:gd name="T85" fmla="*/ 36 h 88"/>
                  <a:gd name="T86" fmla="*/ 77 w 88"/>
                  <a:gd name="T87"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 h="88">
                    <a:moveTo>
                      <a:pt x="80" y="22"/>
                    </a:moveTo>
                    <a:cubicBezTo>
                      <a:pt x="49" y="22"/>
                      <a:pt x="49" y="22"/>
                      <a:pt x="49" y="22"/>
                    </a:cubicBezTo>
                    <a:cubicBezTo>
                      <a:pt x="61" y="7"/>
                      <a:pt x="61" y="7"/>
                      <a:pt x="61" y="7"/>
                    </a:cubicBezTo>
                    <a:cubicBezTo>
                      <a:pt x="62" y="7"/>
                      <a:pt x="62" y="7"/>
                      <a:pt x="62" y="7"/>
                    </a:cubicBezTo>
                    <a:cubicBezTo>
                      <a:pt x="64" y="7"/>
                      <a:pt x="66" y="5"/>
                      <a:pt x="66" y="3"/>
                    </a:cubicBezTo>
                    <a:cubicBezTo>
                      <a:pt x="66" y="1"/>
                      <a:pt x="64" y="0"/>
                      <a:pt x="62" y="0"/>
                    </a:cubicBezTo>
                    <a:cubicBezTo>
                      <a:pt x="60" y="0"/>
                      <a:pt x="58" y="1"/>
                      <a:pt x="58" y="3"/>
                    </a:cubicBezTo>
                    <a:cubicBezTo>
                      <a:pt x="58" y="4"/>
                      <a:pt x="58" y="4"/>
                      <a:pt x="58" y="5"/>
                    </a:cubicBezTo>
                    <a:cubicBezTo>
                      <a:pt x="44" y="22"/>
                      <a:pt x="44" y="22"/>
                      <a:pt x="44" y="22"/>
                    </a:cubicBezTo>
                    <a:cubicBezTo>
                      <a:pt x="43" y="22"/>
                      <a:pt x="43" y="22"/>
                      <a:pt x="43" y="22"/>
                    </a:cubicBezTo>
                    <a:cubicBezTo>
                      <a:pt x="29" y="5"/>
                      <a:pt x="29" y="5"/>
                      <a:pt x="29" y="5"/>
                    </a:cubicBezTo>
                    <a:cubicBezTo>
                      <a:pt x="29" y="4"/>
                      <a:pt x="29" y="4"/>
                      <a:pt x="29" y="3"/>
                    </a:cubicBezTo>
                    <a:cubicBezTo>
                      <a:pt x="29" y="1"/>
                      <a:pt x="27" y="0"/>
                      <a:pt x="25" y="0"/>
                    </a:cubicBezTo>
                    <a:cubicBezTo>
                      <a:pt x="23" y="0"/>
                      <a:pt x="22" y="1"/>
                      <a:pt x="22" y="3"/>
                    </a:cubicBezTo>
                    <a:cubicBezTo>
                      <a:pt x="22" y="5"/>
                      <a:pt x="23" y="7"/>
                      <a:pt x="25" y="7"/>
                    </a:cubicBezTo>
                    <a:cubicBezTo>
                      <a:pt x="25" y="7"/>
                      <a:pt x="26" y="7"/>
                      <a:pt x="26" y="7"/>
                    </a:cubicBezTo>
                    <a:cubicBezTo>
                      <a:pt x="38" y="22"/>
                      <a:pt x="38" y="22"/>
                      <a:pt x="38" y="22"/>
                    </a:cubicBezTo>
                    <a:cubicBezTo>
                      <a:pt x="7" y="22"/>
                      <a:pt x="7" y="22"/>
                      <a:pt x="7" y="22"/>
                    </a:cubicBezTo>
                    <a:cubicBezTo>
                      <a:pt x="3" y="22"/>
                      <a:pt x="0" y="25"/>
                      <a:pt x="0" y="29"/>
                    </a:cubicBezTo>
                    <a:cubicBezTo>
                      <a:pt x="0" y="80"/>
                      <a:pt x="0" y="80"/>
                      <a:pt x="0" y="80"/>
                    </a:cubicBezTo>
                    <a:cubicBezTo>
                      <a:pt x="0" y="84"/>
                      <a:pt x="3" y="88"/>
                      <a:pt x="7" y="88"/>
                    </a:cubicBezTo>
                    <a:cubicBezTo>
                      <a:pt x="80" y="88"/>
                      <a:pt x="80" y="88"/>
                      <a:pt x="80" y="88"/>
                    </a:cubicBezTo>
                    <a:cubicBezTo>
                      <a:pt x="84" y="88"/>
                      <a:pt x="88" y="84"/>
                      <a:pt x="88" y="80"/>
                    </a:cubicBezTo>
                    <a:cubicBezTo>
                      <a:pt x="88" y="29"/>
                      <a:pt x="88" y="29"/>
                      <a:pt x="88" y="29"/>
                    </a:cubicBezTo>
                    <a:cubicBezTo>
                      <a:pt x="88" y="25"/>
                      <a:pt x="84" y="22"/>
                      <a:pt x="80" y="22"/>
                    </a:cubicBezTo>
                    <a:moveTo>
                      <a:pt x="66" y="73"/>
                    </a:moveTo>
                    <a:cubicBezTo>
                      <a:pt x="66" y="77"/>
                      <a:pt x="62" y="80"/>
                      <a:pt x="58" y="80"/>
                    </a:cubicBezTo>
                    <a:cubicBezTo>
                      <a:pt x="14" y="80"/>
                      <a:pt x="14" y="80"/>
                      <a:pt x="14" y="80"/>
                    </a:cubicBezTo>
                    <a:cubicBezTo>
                      <a:pt x="10" y="80"/>
                      <a:pt x="7" y="77"/>
                      <a:pt x="7" y="73"/>
                    </a:cubicBezTo>
                    <a:cubicBezTo>
                      <a:pt x="7" y="36"/>
                      <a:pt x="7" y="36"/>
                      <a:pt x="7" y="36"/>
                    </a:cubicBezTo>
                    <a:cubicBezTo>
                      <a:pt x="7" y="32"/>
                      <a:pt x="10" y="29"/>
                      <a:pt x="14" y="29"/>
                    </a:cubicBezTo>
                    <a:cubicBezTo>
                      <a:pt x="58" y="29"/>
                      <a:pt x="58" y="29"/>
                      <a:pt x="58" y="29"/>
                    </a:cubicBezTo>
                    <a:cubicBezTo>
                      <a:pt x="62" y="29"/>
                      <a:pt x="66" y="32"/>
                      <a:pt x="66" y="36"/>
                    </a:cubicBezTo>
                    <a:lnTo>
                      <a:pt x="66" y="73"/>
                    </a:lnTo>
                    <a:close/>
                    <a:moveTo>
                      <a:pt x="77" y="62"/>
                    </a:moveTo>
                    <a:cubicBezTo>
                      <a:pt x="73" y="62"/>
                      <a:pt x="69" y="59"/>
                      <a:pt x="69" y="55"/>
                    </a:cubicBezTo>
                    <a:cubicBezTo>
                      <a:pt x="69" y="51"/>
                      <a:pt x="73" y="47"/>
                      <a:pt x="77" y="47"/>
                    </a:cubicBezTo>
                    <a:cubicBezTo>
                      <a:pt x="81" y="47"/>
                      <a:pt x="84" y="51"/>
                      <a:pt x="84" y="55"/>
                    </a:cubicBezTo>
                    <a:cubicBezTo>
                      <a:pt x="84" y="59"/>
                      <a:pt x="81" y="62"/>
                      <a:pt x="77" y="62"/>
                    </a:cubicBezTo>
                    <a:moveTo>
                      <a:pt x="77" y="44"/>
                    </a:moveTo>
                    <a:cubicBezTo>
                      <a:pt x="73" y="44"/>
                      <a:pt x="69" y="40"/>
                      <a:pt x="69" y="36"/>
                    </a:cubicBezTo>
                    <a:cubicBezTo>
                      <a:pt x="69" y="32"/>
                      <a:pt x="73" y="29"/>
                      <a:pt x="77" y="29"/>
                    </a:cubicBezTo>
                    <a:cubicBezTo>
                      <a:pt x="81" y="29"/>
                      <a:pt x="84" y="32"/>
                      <a:pt x="84" y="36"/>
                    </a:cubicBezTo>
                    <a:cubicBezTo>
                      <a:pt x="84" y="40"/>
                      <a:pt x="81" y="44"/>
                      <a:pt x="77" y="4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47" name="Freeform 407">
              <a:extLst>
                <a:ext uri="{FF2B5EF4-FFF2-40B4-BE49-F238E27FC236}">
                  <a16:creationId xmlns:a16="http://schemas.microsoft.com/office/drawing/2014/main" id="{BA4978F6-A29F-4BE5-BF40-FB4A42AB1060}"/>
                </a:ext>
              </a:extLst>
            </p:cNvPr>
            <p:cNvSpPr>
              <a:spLocks/>
            </p:cNvSpPr>
            <p:nvPr userDrawn="1"/>
          </p:nvSpPr>
          <p:spPr bwMode="auto">
            <a:xfrm>
              <a:off x="11663363" y="1868488"/>
              <a:ext cx="80963" cy="106363"/>
            </a:xfrm>
            <a:custGeom>
              <a:avLst/>
              <a:gdLst>
                <a:gd name="T0" fmla="*/ 48 w 48"/>
                <a:gd name="T1" fmla="*/ 20 h 63"/>
                <a:gd name="T2" fmla="*/ 48 w 48"/>
                <a:gd name="T3" fmla="*/ 4 h 63"/>
                <a:gd name="T4" fmla="*/ 44 w 48"/>
                <a:gd name="T5" fmla="*/ 0 h 63"/>
                <a:gd name="T6" fmla="*/ 40 w 48"/>
                <a:gd name="T7" fmla="*/ 4 h 63"/>
                <a:gd name="T8" fmla="*/ 40 w 48"/>
                <a:gd name="T9" fmla="*/ 20 h 63"/>
                <a:gd name="T10" fmla="*/ 24 w 48"/>
                <a:gd name="T11" fmla="*/ 36 h 63"/>
                <a:gd name="T12" fmla="*/ 8 w 48"/>
                <a:gd name="T13" fmla="*/ 20 h 63"/>
                <a:gd name="T14" fmla="*/ 8 w 48"/>
                <a:gd name="T15" fmla="*/ 4 h 63"/>
                <a:gd name="T16" fmla="*/ 4 w 48"/>
                <a:gd name="T17" fmla="*/ 0 h 63"/>
                <a:gd name="T18" fmla="*/ 0 w 48"/>
                <a:gd name="T19" fmla="*/ 4 h 63"/>
                <a:gd name="T20" fmla="*/ 0 w 48"/>
                <a:gd name="T21" fmla="*/ 20 h 63"/>
                <a:gd name="T22" fmla="*/ 20 w 48"/>
                <a:gd name="T23" fmla="*/ 43 h 63"/>
                <a:gd name="T24" fmla="*/ 20 w 48"/>
                <a:gd name="T25" fmla="*/ 55 h 63"/>
                <a:gd name="T26" fmla="*/ 4 w 48"/>
                <a:gd name="T27" fmla="*/ 55 h 63"/>
                <a:gd name="T28" fmla="*/ 0 w 48"/>
                <a:gd name="T29" fmla="*/ 59 h 63"/>
                <a:gd name="T30" fmla="*/ 4 w 48"/>
                <a:gd name="T31" fmla="*/ 63 h 63"/>
                <a:gd name="T32" fmla="*/ 44 w 48"/>
                <a:gd name="T33" fmla="*/ 63 h 63"/>
                <a:gd name="T34" fmla="*/ 48 w 48"/>
                <a:gd name="T35" fmla="*/ 59 h 63"/>
                <a:gd name="T36" fmla="*/ 44 w 48"/>
                <a:gd name="T37" fmla="*/ 55 h 63"/>
                <a:gd name="T38" fmla="*/ 28 w 48"/>
                <a:gd name="T39" fmla="*/ 55 h 63"/>
                <a:gd name="T40" fmla="*/ 28 w 48"/>
                <a:gd name="T41" fmla="*/ 43 h 63"/>
                <a:gd name="T42" fmla="*/ 48 w 48"/>
                <a:gd name="T43"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63">
                  <a:moveTo>
                    <a:pt x="48" y="20"/>
                  </a:moveTo>
                  <a:cubicBezTo>
                    <a:pt x="48" y="4"/>
                    <a:pt x="48" y="4"/>
                    <a:pt x="48" y="4"/>
                  </a:cubicBezTo>
                  <a:cubicBezTo>
                    <a:pt x="48" y="2"/>
                    <a:pt x="46" y="0"/>
                    <a:pt x="44" y="0"/>
                  </a:cubicBezTo>
                  <a:cubicBezTo>
                    <a:pt x="42" y="0"/>
                    <a:pt x="40" y="2"/>
                    <a:pt x="40" y="4"/>
                  </a:cubicBezTo>
                  <a:cubicBezTo>
                    <a:pt x="40" y="20"/>
                    <a:pt x="40" y="20"/>
                    <a:pt x="40" y="20"/>
                  </a:cubicBezTo>
                  <a:cubicBezTo>
                    <a:pt x="40" y="20"/>
                    <a:pt x="40" y="36"/>
                    <a:pt x="24" y="36"/>
                  </a:cubicBezTo>
                  <a:cubicBezTo>
                    <a:pt x="9" y="36"/>
                    <a:pt x="8" y="21"/>
                    <a:pt x="8" y="20"/>
                  </a:cubicBezTo>
                  <a:cubicBezTo>
                    <a:pt x="8" y="4"/>
                    <a:pt x="8" y="4"/>
                    <a:pt x="8" y="4"/>
                  </a:cubicBezTo>
                  <a:cubicBezTo>
                    <a:pt x="8" y="2"/>
                    <a:pt x="6" y="0"/>
                    <a:pt x="4" y="0"/>
                  </a:cubicBezTo>
                  <a:cubicBezTo>
                    <a:pt x="2" y="0"/>
                    <a:pt x="0" y="2"/>
                    <a:pt x="0" y="4"/>
                  </a:cubicBezTo>
                  <a:cubicBezTo>
                    <a:pt x="0" y="20"/>
                    <a:pt x="0" y="20"/>
                    <a:pt x="0" y="20"/>
                  </a:cubicBezTo>
                  <a:cubicBezTo>
                    <a:pt x="0" y="27"/>
                    <a:pt x="5" y="41"/>
                    <a:pt x="20" y="43"/>
                  </a:cubicBezTo>
                  <a:cubicBezTo>
                    <a:pt x="20" y="55"/>
                    <a:pt x="20" y="55"/>
                    <a:pt x="20" y="55"/>
                  </a:cubicBezTo>
                  <a:cubicBezTo>
                    <a:pt x="4" y="55"/>
                    <a:pt x="4" y="55"/>
                    <a:pt x="4" y="55"/>
                  </a:cubicBezTo>
                  <a:cubicBezTo>
                    <a:pt x="2" y="55"/>
                    <a:pt x="0" y="57"/>
                    <a:pt x="0" y="59"/>
                  </a:cubicBezTo>
                  <a:cubicBezTo>
                    <a:pt x="0" y="62"/>
                    <a:pt x="2" y="63"/>
                    <a:pt x="4" y="63"/>
                  </a:cubicBezTo>
                  <a:cubicBezTo>
                    <a:pt x="44" y="63"/>
                    <a:pt x="44" y="63"/>
                    <a:pt x="44" y="63"/>
                  </a:cubicBezTo>
                  <a:cubicBezTo>
                    <a:pt x="46" y="63"/>
                    <a:pt x="48" y="62"/>
                    <a:pt x="48" y="59"/>
                  </a:cubicBezTo>
                  <a:cubicBezTo>
                    <a:pt x="48" y="57"/>
                    <a:pt x="46" y="55"/>
                    <a:pt x="44" y="55"/>
                  </a:cubicBezTo>
                  <a:cubicBezTo>
                    <a:pt x="28" y="55"/>
                    <a:pt x="28" y="55"/>
                    <a:pt x="28" y="55"/>
                  </a:cubicBezTo>
                  <a:cubicBezTo>
                    <a:pt x="28" y="43"/>
                    <a:pt x="28" y="43"/>
                    <a:pt x="28" y="43"/>
                  </a:cubicBezTo>
                  <a:cubicBezTo>
                    <a:pt x="44" y="41"/>
                    <a:pt x="48" y="27"/>
                    <a:pt x="48" y="2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8" name="Freeform 408">
              <a:extLst>
                <a:ext uri="{FF2B5EF4-FFF2-40B4-BE49-F238E27FC236}">
                  <a16:creationId xmlns:a16="http://schemas.microsoft.com/office/drawing/2014/main" id="{5274F2F0-7D9D-4D66-BB04-6C000AFC3965}"/>
                </a:ext>
              </a:extLst>
            </p:cNvPr>
            <p:cNvSpPr>
              <a:spLocks/>
            </p:cNvSpPr>
            <p:nvPr userDrawn="1"/>
          </p:nvSpPr>
          <p:spPr bwMode="auto">
            <a:xfrm>
              <a:off x="11682413" y="1814513"/>
              <a:ext cx="41275" cy="107950"/>
            </a:xfrm>
            <a:custGeom>
              <a:avLst/>
              <a:gdLst>
                <a:gd name="T0" fmla="*/ 12 w 24"/>
                <a:gd name="T1" fmla="*/ 64 h 64"/>
                <a:gd name="T2" fmla="*/ 24 w 24"/>
                <a:gd name="T3" fmla="*/ 52 h 64"/>
                <a:gd name="T4" fmla="*/ 24 w 24"/>
                <a:gd name="T5" fmla="*/ 36 h 64"/>
                <a:gd name="T6" fmla="*/ 0 w 24"/>
                <a:gd name="T7" fmla="*/ 36 h 64"/>
                <a:gd name="T8" fmla="*/ 0 w 24"/>
                <a:gd name="T9" fmla="*/ 32 h 64"/>
                <a:gd name="T10" fmla="*/ 24 w 24"/>
                <a:gd name="T11" fmla="*/ 32 h 64"/>
                <a:gd name="T12" fmla="*/ 24 w 24"/>
                <a:gd name="T13" fmla="*/ 12 h 64"/>
                <a:gd name="T14" fmla="*/ 12 w 24"/>
                <a:gd name="T15" fmla="*/ 0 h 64"/>
                <a:gd name="T16" fmla="*/ 0 w 24"/>
                <a:gd name="T17" fmla="*/ 12 h 64"/>
                <a:gd name="T18" fmla="*/ 0 w 24"/>
                <a:gd name="T19" fmla="*/ 52 h 64"/>
                <a:gd name="T20" fmla="*/ 12 w 24"/>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64">
                  <a:moveTo>
                    <a:pt x="12" y="64"/>
                  </a:moveTo>
                  <a:cubicBezTo>
                    <a:pt x="19" y="64"/>
                    <a:pt x="24" y="58"/>
                    <a:pt x="24" y="52"/>
                  </a:cubicBezTo>
                  <a:cubicBezTo>
                    <a:pt x="24" y="36"/>
                    <a:pt x="24" y="36"/>
                    <a:pt x="24" y="36"/>
                  </a:cubicBezTo>
                  <a:cubicBezTo>
                    <a:pt x="0" y="36"/>
                    <a:pt x="0" y="36"/>
                    <a:pt x="0" y="36"/>
                  </a:cubicBezTo>
                  <a:cubicBezTo>
                    <a:pt x="0" y="32"/>
                    <a:pt x="0" y="32"/>
                    <a:pt x="0" y="32"/>
                  </a:cubicBezTo>
                  <a:cubicBezTo>
                    <a:pt x="24" y="32"/>
                    <a:pt x="24" y="32"/>
                    <a:pt x="24" y="32"/>
                  </a:cubicBezTo>
                  <a:cubicBezTo>
                    <a:pt x="24" y="12"/>
                    <a:pt x="24" y="12"/>
                    <a:pt x="24" y="12"/>
                  </a:cubicBezTo>
                  <a:cubicBezTo>
                    <a:pt x="24" y="5"/>
                    <a:pt x="19" y="0"/>
                    <a:pt x="12" y="0"/>
                  </a:cubicBezTo>
                  <a:cubicBezTo>
                    <a:pt x="5" y="0"/>
                    <a:pt x="0" y="5"/>
                    <a:pt x="0" y="12"/>
                  </a:cubicBezTo>
                  <a:cubicBezTo>
                    <a:pt x="0" y="52"/>
                    <a:pt x="0" y="52"/>
                    <a:pt x="0" y="52"/>
                  </a:cubicBezTo>
                  <a:cubicBezTo>
                    <a:pt x="0" y="58"/>
                    <a:pt x="5" y="64"/>
                    <a:pt x="12" y="6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9" name="Freeform 409">
              <a:extLst>
                <a:ext uri="{FF2B5EF4-FFF2-40B4-BE49-F238E27FC236}">
                  <a16:creationId xmlns:a16="http://schemas.microsoft.com/office/drawing/2014/main" id="{ED1B9D27-6A12-4CBA-828D-7697D98F29C6}"/>
                </a:ext>
              </a:extLst>
            </p:cNvPr>
            <p:cNvSpPr>
              <a:spLocks/>
            </p:cNvSpPr>
            <p:nvPr userDrawn="1"/>
          </p:nvSpPr>
          <p:spPr bwMode="auto">
            <a:xfrm>
              <a:off x="7727950" y="3981450"/>
              <a:ext cx="82550" cy="109538"/>
            </a:xfrm>
            <a:custGeom>
              <a:avLst/>
              <a:gdLst>
                <a:gd name="T0" fmla="*/ 48 w 48"/>
                <a:gd name="T1" fmla="*/ 20 h 64"/>
                <a:gd name="T2" fmla="*/ 48 w 48"/>
                <a:gd name="T3" fmla="*/ 4 h 64"/>
                <a:gd name="T4" fmla="*/ 44 w 48"/>
                <a:gd name="T5" fmla="*/ 0 h 64"/>
                <a:gd name="T6" fmla="*/ 40 w 48"/>
                <a:gd name="T7" fmla="*/ 4 h 64"/>
                <a:gd name="T8" fmla="*/ 40 w 48"/>
                <a:gd name="T9" fmla="*/ 20 h 64"/>
                <a:gd name="T10" fmla="*/ 24 w 48"/>
                <a:gd name="T11" fmla="*/ 36 h 64"/>
                <a:gd name="T12" fmla="*/ 8 w 48"/>
                <a:gd name="T13" fmla="*/ 20 h 64"/>
                <a:gd name="T14" fmla="*/ 8 w 48"/>
                <a:gd name="T15" fmla="*/ 4 h 64"/>
                <a:gd name="T16" fmla="*/ 4 w 48"/>
                <a:gd name="T17" fmla="*/ 0 h 64"/>
                <a:gd name="T18" fmla="*/ 0 w 48"/>
                <a:gd name="T19" fmla="*/ 4 h 64"/>
                <a:gd name="T20" fmla="*/ 0 w 48"/>
                <a:gd name="T21" fmla="*/ 20 h 64"/>
                <a:gd name="T22" fmla="*/ 20 w 48"/>
                <a:gd name="T23" fmla="*/ 44 h 64"/>
                <a:gd name="T24" fmla="*/ 20 w 48"/>
                <a:gd name="T25" fmla="*/ 56 h 64"/>
                <a:gd name="T26" fmla="*/ 4 w 48"/>
                <a:gd name="T27" fmla="*/ 56 h 64"/>
                <a:gd name="T28" fmla="*/ 0 w 48"/>
                <a:gd name="T29" fmla="*/ 60 h 64"/>
                <a:gd name="T30" fmla="*/ 4 w 48"/>
                <a:gd name="T31" fmla="*/ 64 h 64"/>
                <a:gd name="T32" fmla="*/ 44 w 48"/>
                <a:gd name="T33" fmla="*/ 64 h 64"/>
                <a:gd name="T34" fmla="*/ 48 w 48"/>
                <a:gd name="T35" fmla="*/ 60 h 64"/>
                <a:gd name="T36" fmla="*/ 44 w 48"/>
                <a:gd name="T37" fmla="*/ 56 h 64"/>
                <a:gd name="T38" fmla="*/ 28 w 48"/>
                <a:gd name="T39" fmla="*/ 56 h 64"/>
                <a:gd name="T40" fmla="*/ 28 w 48"/>
                <a:gd name="T41" fmla="*/ 44 h 64"/>
                <a:gd name="T42" fmla="*/ 48 w 48"/>
                <a:gd name="T43"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64">
                  <a:moveTo>
                    <a:pt x="48" y="20"/>
                  </a:moveTo>
                  <a:cubicBezTo>
                    <a:pt x="48" y="4"/>
                    <a:pt x="48" y="4"/>
                    <a:pt x="48" y="4"/>
                  </a:cubicBezTo>
                  <a:cubicBezTo>
                    <a:pt x="48" y="2"/>
                    <a:pt x="46" y="0"/>
                    <a:pt x="44" y="0"/>
                  </a:cubicBezTo>
                  <a:cubicBezTo>
                    <a:pt x="42" y="0"/>
                    <a:pt x="40" y="2"/>
                    <a:pt x="40" y="4"/>
                  </a:cubicBezTo>
                  <a:cubicBezTo>
                    <a:pt x="40" y="20"/>
                    <a:pt x="40" y="20"/>
                    <a:pt x="40" y="20"/>
                  </a:cubicBezTo>
                  <a:cubicBezTo>
                    <a:pt x="40" y="21"/>
                    <a:pt x="40" y="36"/>
                    <a:pt x="24" y="36"/>
                  </a:cubicBezTo>
                  <a:cubicBezTo>
                    <a:pt x="9" y="36"/>
                    <a:pt x="8" y="22"/>
                    <a:pt x="8" y="20"/>
                  </a:cubicBezTo>
                  <a:cubicBezTo>
                    <a:pt x="8" y="4"/>
                    <a:pt x="8" y="4"/>
                    <a:pt x="8" y="4"/>
                  </a:cubicBezTo>
                  <a:cubicBezTo>
                    <a:pt x="8" y="2"/>
                    <a:pt x="6" y="0"/>
                    <a:pt x="4" y="0"/>
                  </a:cubicBezTo>
                  <a:cubicBezTo>
                    <a:pt x="2" y="0"/>
                    <a:pt x="0" y="2"/>
                    <a:pt x="0" y="4"/>
                  </a:cubicBezTo>
                  <a:cubicBezTo>
                    <a:pt x="0" y="20"/>
                    <a:pt x="0" y="20"/>
                    <a:pt x="0" y="20"/>
                  </a:cubicBezTo>
                  <a:cubicBezTo>
                    <a:pt x="0" y="28"/>
                    <a:pt x="4" y="41"/>
                    <a:pt x="20" y="44"/>
                  </a:cubicBezTo>
                  <a:cubicBezTo>
                    <a:pt x="20" y="56"/>
                    <a:pt x="20" y="56"/>
                    <a:pt x="20" y="56"/>
                  </a:cubicBezTo>
                  <a:cubicBezTo>
                    <a:pt x="4" y="56"/>
                    <a:pt x="4" y="56"/>
                    <a:pt x="4" y="56"/>
                  </a:cubicBezTo>
                  <a:cubicBezTo>
                    <a:pt x="2" y="56"/>
                    <a:pt x="0" y="57"/>
                    <a:pt x="0" y="60"/>
                  </a:cubicBezTo>
                  <a:cubicBezTo>
                    <a:pt x="0" y="62"/>
                    <a:pt x="2" y="64"/>
                    <a:pt x="4" y="64"/>
                  </a:cubicBezTo>
                  <a:cubicBezTo>
                    <a:pt x="44" y="64"/>
                    <a:pt x="44" y="64"/>
                    <a:pt x="44" y="64"/>
                  </a:cubicBezTo>
                  <a:cubicBezTo>
                    <a:pt x="46" y="64"/>
                    <a:pt x="48" y="62"/>
                    <a:pt x="48" y="60"/>
                  </a:cubicBezTo>
                  <a:cubicBezTo>
                    <a:pt x="48" y="57"/>
                    <a:pt x="46" y="56"/>
                    <a:pt x="44" y="56"/>
                  </a:cubicBezTo>
                  <a:cubicBezTo>
                    <a:pt x="28" y="56"/>
                    <a:pt x="28" y="56"/>
                    <a:pt x="28" y="56"/>
                  </a:cubicBezTo>
                  <a:cubicBezTo>
                    <a:pt x="28" y="44"/>
                    <a:pt x="28" y="44"/>
                    <a:pt x="28" y="44"/>
                  </a:cubicBezTo>
                  <a:cubicBezTo>
                    <a:pt x="43" y="41"/>
                    <a:pt x="48" y="28"/>
                    <a:pt x="48" y="2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0" name="Freeform 410">
              <a:extLst>
                <a:ext uri="{FF2B5EF4-FFF2-40B4-BE49-F238E27FC236}">
                  <a16:creationId xmlns:a16="http://schemas.microsoft.com/office/drawing/2014/main" id="{243FF9A7-E923-40E8-BF7B-677ECF594BDA}"/>
                </a:ext>
              </a:extLst>
            </p:cNvPr>
            <p:cNvSpPr>
              <a:spLocks/>
            </p:cNvSpPr>
            <p:nvPr userDrawn="1"/>
          </p:nvSpPr>
          <p:spPr bwMode="auto">
            <a:xfrm>
              <a:off x="7748588" y="3927475"/>
              <a:ext cx="41275" cy="107950"/>
            </a:xfrm>
            <a:custGeom>
              <a:avLst/>
              <a:gdLst>
                <a:gd name="T0" fmla="*/ 12 w 24"/>
                <a:gd name="T1" fmla="*/ 64 h 64"/>
                <a:gd name="T2" fmla="*/ 24 w 24"/>
                <a:gd name="T3" fmla="*/ 52 h 64"/>
                <a:gd name="T4" fmla="*/ 24 w 24"/>
                <a:gd name="T5" fmla="*/ 36 h 64"/>
                <a:gd name="T6" fmla="*/ 0 w 24"/>
                <a:gd name="T7" fmla="*/ 36 h 64"/>
                <a:gd name="T8" fmla="*/ 0 w 24"/>
                <a:gd name="T9" fmla="*/ 32 h 64"/>
                <a:gd name="T10" fmla="*/ 24 w 24"/>
                <a:gd name="T11" fmla="*/ 32 h 64"/>
                <a:gd name="T12" fmla="*/ 24 w 24"/>
                <a:gd name="T13" fmla="*/ 12 h 64"/>
                <a:gd name="T14" fmla="*/ 12 w 24"/>
                <a:gd name="T15" fmla="*/ 0 h 64"/>
                <a:gd name="T16" fmla="*/ 0 w 24"/>
                <a:gd name="T17" fmla="*/ 12 h 64"/>
                <a:gd name="T18" fmla="*/ 0 w 24"/>
                <a:gd name="T19" fmla="*/ 52 h 64"/>
                <a:gd name="T20" fmla="*/ 12 w 24"/>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64">
                  <a:moveTo>
                    <a:pt x="12" y="64"/>
                  </a:moveTo>
                  <a:cubicBezTo>
                    <a:pt x="18" y="64"/>
                    <a:pt x="24" y="59"/>
                    <a:pt x="24" y="52"/>
                  </a:cubicBezTo>
                  <a:cubicBezTo>
                    <a:pt x="24" y="36"/>
                    <a:pt x="24" y="36"/>
                    <a:pt x="24" y="36"/>
                  </a:cubicBezTo>
                  <a:cubicBezTo>
                    <a:pt x="0" y="36"/>
                    <a:pt x="0" y="36"/>
                    <a:pt x="0" y="36"/>
                  </a:cubicBezTo>
                  <a:cubicBezTo>
                    <a:pt x="0" y="32"/>
                    <a:pt x="0" y="32"/>
                    <a:pt x="0" y="32"/>
                  </a:cubicBezTo>
                  <a:cubicBezTo>
                    <a:pt x="24" y="32"/>
                    <a:pt x="24" y="32"/>
                    <a:pt x="24" y="32"/>
                  </a:cubicBezTo>
                  <a:cubicBezTo>
                    <a:pt x="24" y="12"/>
                    <a:pt x="24" y="12"/>
                    <a:pt x="24" y="12"/>
                  </a:cubicBezTo>
                  <a:cubicBezTo>
                    <a:pt x="24" y="6"/>
                    <a:pt x="18" y="0"/>
                    <a:pt x="12" y="0"/>
                  </a:cubicBezTo>
                  <a:cubicBezTo>
                    <a:pt x="5" y="0"/>
                    <a:pt x="0" y="6"/>
                    <a:pt x="0" y="12"/>
                  </a:cubicBezTo>
                  <a:cubicBezTo>
                    <a:pt x="0" y="52"/>
                    <a:pt x="0" y="52"/>
                    <a:pt x="0" y="52"/>
                  </a:cubicBezTo>
                  <a:cubicBezTo>
                    <a:pt x="0" y="59"/>
                    <a:pt x="5" y="64"/>
                    <a:pt x="12" y="6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1" name="Freeform 411">
              <a:extLst>
                <a:ext uri="{FF2B5EF4-FFF2-40B4-BE49-F238E27FC236}">
                  <a16:creationId xmlns:a16="http://schemas.microsoft.com/office/drawing/2014/main" id="{FDD86A2D-ED59-42E5-861A-FEB04005E7FA}"/>
                </a:ext>
              </a:extLst>
            </p:cNvPr>
            <p:cNvSpPr>
              <a:spLocks noEditPoints="1"/>
            </p:cNvSpPr>
            <p:nvPr userDrawn="1"/>
          </p:nvSpPr>
          <p:spPr bwMode="auto">
            <a:xfrm>
              <a:off x="9805988" y="1500188"/>
              <a:ext cx="155575" cy="147638"/>
            </a:xfrm>
            <a:custGeom>
              <a:avLst/>
              <a:gdLst>
                <a:gd name="T0" fmla="*/ 61 w 91"/>
                <a:gd name="T1" fmla="*/ 42 h 86"/>
                <a:gd name="T2" fmla="*/ 68 w 91"/>
                <a:gd name="T3" fmla="*/ 39 h 86"/>
                <a:gd name="T4" fmla="*/ 88 w 91"/>
                <a:gd name="T5" fmla="*/ 4 h 86"/>
                <a:gd name="T6" fmla="*/ 76 w 91"/>
                <a:gd name="T7" fmla="*/ 4 h 86"/>
                <a:gd name="T8" fmla="*/ 70 w 91"/>
                <a:gd name="T9" fmla="*/ 4 h 86"/>
                <a:gd name="T10" fmla="*/ 70 w 91"/>
                <a:gd name="T11" fmla="*/ 0 h 86"/>
                <a:gd name="T12" fmla="*/ 20 w 91"/>
                <a:gd name="T13" fmla="*/ 0 h 86"/>
                <a:gd name="T14" fmla="*/ 20 w 91"/>
                <a:gd name="T15" fmla="*/ 4 h 86"/>
                <a:gd name="T16" fmla="*/ 15 w 91"/>
                <a:gd name="T17" fmla="*/ 4 h 86"/>
                <a:gd name="T18" fmla="*/ 2 w 91"/>
                <a:gd name="T19" fmla="*/ 4 h 86"/>
                <a:gd name="T20" fmla="*/ 23 w 91"/>
                <a:gd name="T21" fmla="*/ 39 h 86"/>
                <a:gd name="T22" fmla="*/ 29 w 91"/>
                <a:gd name="T23" fmla="*/ 41 h 86"/>
                <a:gd name="T24" fmla="*/ 42 w 91"/>
                <a:gd name="T25" fmla="*/ 50 h 86"/>
                <a:gd name="T26" fmla="*/ 42 w 91"/>
                <a:gd name="T27" fmla="*/ 75 h 86"/>
                <a:gd name="T28" fmla="*/ 20 w 91"/>
                <a:gd name="T29" fmla="*/ 86 h 86"/>
                <a:gd name="T30" fmla="*/ 70 w 91"/>
                <a:gd name="T31" fmla="*/ 86 h 86"/>
                <a:gd name="T32" fmla="*/ 49 w 91"/>
                <a:gd name="T33" fmla="*/ 75 h 86"/>
                <a:gd name="T34" fmla="*/ 49 w 91"/>
                <a:gd name="T35" fmla="*/ 50 h 86"/>
                <a:gd name="T36" fmla="*/ 61 w 91"/>
                <a:gd name="T37" fmla="*/ 42 h 86"/>
                <a:gd name="T38" fmla="*/ 70 w 91"/>
                <a:gd name="T39" fmla="*/ 15 h 86"/>
                <a:gd name="T40" fmla="*/ 70 w 91"/>
                <a:gd name="T41" fmla="*/ 7 h 86"/>
                <a:gd name="T42" fmla="*/ 76 w 91"/>
                <a:gd name="T43" fmla="*/ 7 h 86"/>
                <a:gd name="T44" fmla="*/ 85 w 91"/>
                <a:gd name="T45" fmla="*/ 7 h 86"/>
                <a:gd name="T46" fmla="*/ 67 w 91"/>
                <a:gd name="T47" fmla="*/ 36 h 86"/>
                <a:gd name="T48" fmla="*/ 65 w 91"/>
                <a:gd name="T49" fmla="*/ 37 h 86"/>
                <a:gd name="T50" fmla="*/ 70 w 91"/>
                <a:gd name="T51" fmla="*/ 15 h 86"/>
                <a:gd name="T52" fmla="*/ 24 w 91"/>
                <a:gd name="T53" fmla="*/ 36 h 86"/>
                <a:gd name="T54" fmla="*/ 6 w 91"/>
                <a:gd name="T55" fmla="*/ 7 h 86"/>
                <a:gd name="T56" fmla="*/ 15 w 91"/>
                <a:gd name="T57" fmla="*/ 7 h 86"/>
                <a:gd name="T58" fmla="*/ 20 w 91"/>
                <a:gd name="T59" fmla="*/ 7 h 86"/>
                <a:gd name="T60" fmla="*/ 20 w 91"/>
                <a:gd name="T61" fmla="*/ 15 h 86"/>
                <a:gd name="T62" fmla="*/ 26 w 91"/>
                <a:gd name="T63" fmla="*/ 37 h 86"/>
                <a:gd name="T64" fmla="*/ 24 w 91"/>
                <a:gd name="T65" fmla="*/ 36 h 86"/>
                <a:gd name="T66" fmla="*/ 45 w 91"/>
                <a:gd name="T67" fmla="*/ 32 h 86"/>
                <a:gd name="T68" fmla="*/ 34 w 91"/>
                <a:gd name="T69" fmla="*/ 39 h 86"/>
                <a:gd name="T70" fmla="*/ 38 w 91"/>
                <a:gd name="T71" fmla="*/ 27 h 86"/>
                <a:gd name="T72" fmla="*/ 27 w 91"/>
                <a:gd name="T73" fmla="*/ 18 h 86"/>
                <a:gd name="T74" fmla="*/ 41 w 91"/>
                <a:gd name="T75" fmla="*/ 18 h 86"/>
                <a:gd name="T76" fmla="*/ 45 w 91"/>
                <a:gd name="T77" fmla="*/ 5 h 86"/>
                <a:gd name="T78" fmla="*/ 50 w 91"/>
                <a:gd name="T79" fmla="*/ 18 h 86"/>
                <a:gd name="T80" fmla="*/ 63 w 91"/>
                <a:gd name="T81" fmla="*/ 18 h 86"/>
                <a:gd name="T82" fmla="*/ 53 w 91"/>
                <a:gd name="T83" fmla="*/ 27 h 86"/>
                <a:gd name="T84" fmla="*/ 56 w 91"/>
                <a:gd name="T85" fmla="*/ 39 h 86"/>
                <a:gd name="T86" fmla="*/ 45 w 91"/>
                <a:gd name="T87" fmla="*/ 3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86">
                  <a:moveTo>
                    <a:pt x="61" y="42"/>
                  </a:moveTo>
                  <a:cubicBezTo>
                    <a:pt x="63" y="41"/>
                    <a:pt x="65" y="40"/>
                    <a:pt x="68" y="39"/>
                  </a:cubicBezTo>
                  <a:cubicBezTo>
                    <a:pt x="91" y="32"/>
                    <a:pt x="88" y="4"/>
                    <a:pt x="88" y="4"/>
                  </a:cubicBezTo>
                  <a:cubicBezTo>
                    <a:pt x="76" y="4"/>
                    <a:pt x="76" y="4"/>
                    <a:pt x="76" y="4"/>
                  </a:cubicBezTo>
                  <a:cubicBezTo>
                    <a:pt x="70" y="4"/>
                    <a:pt x="70" y="4"/>
                    <a:pt x="70" y="4"/>
                  </a:cubicBezTo>
                  <a:cubicBezTo>
                    <a:pt x="70" y="0"/>
                    <a:pt x="70" y="0"/>
                    <a:pt x="70" y="0"/>
                  </a:cubicBezTo>
                  <a:cubicBezTo>
                    <a:pt x="20" y="0"/>
                    <a:pt x="20" y="0"/>
                    <a:pt x="20" y="0"/>
                  </a:cubicBezTo>
                  <a:cubicBezTo>
                    <a:pt x="20" y="4"/>
                    <a:pt x="20" y="4"/>
                    <a:pt x="20" y="4"/>
                  </a:cubicBezTo>
                  <a:cubicBezTo>
                    <a:pt x="15" y="4"/>
                    <a:pt x="15" y="4"/>
                    <a:pt x="15" y="4"/>
                  </a:cubicBezTo>
                  <a:cubicBezTo>
                    <a:pt x="2" y="4"/>
                    <a:pt x="2" y="4"/>
                    <a:pt x="2" y="4"/>
                  </a:cubicBezTo>
                  <a:cubicBezTo>
                    <a:pt x="2" y="4"/>
                    <a:pt x="0" y="32"/>
                    <a:pt x="23" y="39"/>
                  </a:cubicBezTo>
                  <a:cubicBezTo>
                    <a:pt x="25" y="40"/>
                    <a:pt x="28" y="41"/>
                    <a:pt x="29" y="41"/>
                  </a:cubicBezTo>
                  <a:cubicBezTo>
                    <a:pt x="33" y="46"/>
                    <a:pt x="37" y="49"/>
                    <a:pt x="42" y="50"/>
                  </a:cubicBezTo>
                  <a:cubicBezTo>
                    <a:pt x="42" y="75"/>
                    <a:pt x="42" y="75"/>
                    <a:pt x="42" y="75"/>
                  </a:cubicBezTo>
                  <a:cubicBezTo>
                    <a:pt x="30" y="76"/>
                    <a:pt x="20" y="81"/>
                    <a:pt x="20" y="86"/>
                  </a:cubicBezTo>
                  <a:cubicBezTo>
                    <a:pt x="70" y="86"/>
                    <a:pt x="70" y="86"/>
                    <a:pt x="70" y="86"/>
                  </a:cubicBezTo>
                  <a:cubicBezTo>
                    <a:pt x="70" y="81"/>
                    <a:pt x="61" y="76"/>
                    <a:pt x="49" y="75"/>
                  </a:cubicBezTo>
                  <a:cubicBezTo>
                    <a:pt x="49" y="50"/>
                    <a:pt x="49" y="50"/>
                    <a:pt x="49" y="50"/>
                  </a:cubicBezTo>
                  <a:cubicBezTo>
                    <a:pt x="54" y="49"/>
                    <a:pt x="58" y="46"/>
                    <a:pt x="61" y="42"/>
                  </a:cubicBezTo>
                  <a:moveTo>
                    <a:pt x="70" y="15"/>
                  </a:moveTo>
                  <a:cubicBezTo>
                    <a:pt x="70" y="7"/>
                    <a:pt x="70" y="7"/>
                    <a:pt x="70" y="7"/>
                  </a:cubicBezTo>
                  <a:cubicBezTo>
                    <a:pt x="76" y="7"/>
                    <a:pt x="76" y="7"/>
                    <a:pt x="76" y="7"/>
                  </a:cubicBezTo>
                  <a:cubicBezTo>
                    <a:pt x="85" y="7"/>
                    <a:pt x="85" y="7"/>
                    <a:pt x="85" y="7"/>
                  </a:cubicBezTo>
                  <a:cubicBezTo>
                    <a:pt x="85" y="14"/>
                    <a:pt x="83" y="31"/>
                    <a:pt x="67" y="36"/>
                  </a:cubicBezTo>
                  <a:cubicBezTo>
                    <a:pt x="66" y="36"/>
                    <a:pt x="65" y="37"/>
                    <a:pt x="65" y="37"/>
                  </a:cubicBezTo>
                  <a:cubicBezTo>
                    <a:pt x="68" y="31"/>
                    <a:pt x="70" y="23"/>
                    <a:pt x="70" y="15"/>
                  </a:cubicBezTo>
                  <a:close/>
                  <a:moveTo>
                    <a:pt x="24" y="36"/>
                  </a:moveTo>
                  <a:cubicBezTo>
                    <a:pt x="8" y="31"/>
                    <a:pt x="6" y="14"/>
                    <a:pt x="6" y="7"/>
                  </a:cubicBezTo>
                  <a:cubicBezTo>
                    <a:pt x="15" y="7"/>
                    <a:pt x="15" y="7"/>
                    <a:pt x="15" y="7"/>
                  </a:cubicBezTo>
                  <a:cubicBezTo>
                    <a:pt x="20" y="7"/>
                    <a:pt x="20" y="7"/>
                    <a:pt x="20" y="7"/>
                  </a:cubicBezTo>
                  <a:cubicBezTo>
                    <a:pt x="20" y="15"/>
                    <a:pt x="20" y="15"/>
                    <a:pt x="20" y="15"/>
                  </a:cubicBezTo>
                  <a:cubicBezTo>
                    <a:pt x="20" y="23"/>
                    <a:pt x="22" y="31"/>
                    <a:pt x="26" y="37"/>
                  </a:cubicBezTo>
                  <a:cubicBezTo>
                    <a:pt x="25" y="37"/>
                    <a:pt x="25" y="36"/>
                    <a:pt x="24" y="36"/>
                  </a:cubicBezTo>
                  <a:moveTo>
                    <a:pt x="45" y="32"/>
                  </a:moveTo>
                  <a:cubicBezTo>
                    <a:pt x="34" y="39"/>
                    <a:pt x="34" y="39"/>
                    <a:pt x="34" y="39"/>
                  </a:cubicBezTo>
                  <a:cubicBezTo>
                    <a:pt x="38" y="27"/>
                    <a:pt x="38" y="27"/>
                    <a:pt x="38" y="27"/>
                  </a:cubicBezTo>
                  <a:cubicBezTo>
                    <a:pt x="27" y="18"/>
                    <a:pt x="27" y="18"/>
                    <a:pt x="27" y="18"/>
                  </a:cubicBezTo>
                  <a:cubicBezTo>
                    <a:pt x="41" y="18"/>
                    <a:pt x="41" y="18"/>
                    <a:pt x="41" y="18"/>
                  </a:cubicBezTo>
                  <a:cubicBezTo>
                    <a:pt x="45" y="5"/>
                    <a:pt x="45" y="5"/>
                    <a:pt x="45" y="5"/>
                  </a:cubicBezTo>
                  <a:cubicBezTo>
                    <a:pt x="50" y="18"/>
                    <a:pt x="50" y="18"/>
                    <a:pt x="50" y="18"/>
                  </a:cubicBezTo>
                  <a:cubicBezTo>
                    <a:pt x="63" y="18"/>
                    <a:pt x="63" y="18"/>
                    <a:pt x="63" y="18"/>
                  </a:cubicBezTo>
                  <a:cubicBezTo>
                    <a:pt x="53" y="27"/>
                    <a:pt x="53" y="27"/>
                    <a:pt x="53" y="27"/>
                  </a:cubicBezTo>
                  <a:cubicBezTo>
                    <a:pt x="56" y="39"/>
                    <a:pt x="56" y="39"/>
                    <a:pt x="56" y="39"/>
                  </a:cubicBezTo>
                  <a:lnTo>
                    <a:pt x="45" y="3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2" name="Oval 412">
              <a:extLst>
                <a:ext uri="{FF2B5EF4-FFF2-40B4-BE49-F238E27FC236}">
                  <a16:creationId xmlns:a16="http://schemas.microsoft.com/office/drawing/2014/main" id="{9EFA3127-83B7-4AC7-9688-4D6A20620745}"/>
                </a:ext>
              </a:extLst>
            </p:cNvPr>
            <p:cNvSpPr>
              <a:spLocks noChangeArrowheads="1"/>
            </p:cNvSpPr>
            <p:nvPr userDrawn="1"/>
          </p:nvSpPr>
          <p:spPr bwMode="auto">
            <a:xfrm>
              <a:off x="10025063" y="2319338"/>
              <a:ext cx="73025" cy="73025"/>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3" name="Freeform 413">
              <a:extLst>
                <a:ext uri="{FF2B5EF4-FFF2-40B4-BE49-F238E27FC236}">
                  <a16:creationId xmlns:a16="http://schemas.microsoft.com/office/drawing/2014/main" id="{CB8CFAB7-FA77-485E-B91E-C5007481192E}"/>
                </a:ext>
              </a:extLst>
            </p:cNvPr>
            <p:cNvSpPr>
              <a:spLocks noEditPoints="1"/>
            </p:cNvSpPr>
            <p:nvPr userDrawn="1"/>
          </p:nvSpPr>
          <p:spPr bwMode="auto">
            <a:xfrm>
              <a:off x="9902825" y="2232025"/>
              <a:ext cx="293688" cy="220663"/>
            </a:xfrm>
            <a:custGeom>
              <a:avLst/>
              <a:gdLst>
                <a:gd name="T0" fmla="*/ 158 w 172"/>
                <a:gd name="T1" fmla="*/ 15 h 130"/>
                <a:gd name="T2" fmla="*/ 72 w 172"/>
                <a:gd name="T3" fmla="*/ 15 h 130"/>
                <a:gd name="T4" fmla="*/ 57 w 172"/>
                <a:gd name="T5" fmla="*/ 0 h 130"/>
                <a:gd name="T6" fmla="*/ 43 w 172"/>
                <a:gd name="T7" fmla="*/ 0 h 130"/>
                <a:gd name="T8" fmla="*/ 28 w 172"/>
                <a:gd name="T9" fmla="*/ 15 h 130"/>
                <a:gd name="T10" fmla="*/ 14 w 172"/>
                <a:gd name="T11" fmla="*/ 15 h 130"/>
                <a:gd name="T12" fmla="*/ 0 w 172"/>
                <a:gd name="T13" fmla="*/ 29 h 130"/>
                <a:gd name="T14" fmla="*/ 14 w 172"/>
                <a:gd name="T15" fmla="*/ 29 h 130"/>
                <a:gd name="T16" fmla="*/ 28 w 172"/>
                <a:gd name="T17" fmla="*/ 43 h 130"/>
                <a:gd name="T18" fmla="*/ 28 w 172"/>
                <a:gd name="T19" fmla="*/ 101 h 130"/>
                <a:gd name="T20" fmla="*/ 14 w 172"/>
                <a:gd name="T21" fmla="*/ 115 h 130"/>
                <a:gd name="T22" fmla="*/ 0 w 172"/>
                <a:gd name="T23" fmla="*/ 115 h 130"/>
                <a:gd name="T24" fmla="*/ 14 w 172"/>
                <a:gd name="T25" fmla="*/ 130 h 130"/>
                <a:gd name="T26" fmla="*/ 158 w 172"/>
                <a:gd name="T27" fmla="*/ 130 h 130"/>
                <a:gd name="T28" fmla="*/ 172 w 172"/>
                <a:gd name="T29" fmla="*/ 115 h 130"/>
                <a:gd name="T30" fmla="*/ 172 w 172"/>
                <a:gd name="T31" fmla="*/ 29 h 130"/>
                <a:gd name="T32" fmla="*/ 158 w 172"/>
                <a:gd name="T33" fmla="*/ 15 h 130"/>
                <a:gd name="T34" fmla="*/ 93 w 172"/>
                <a:gd name="T35" fmla="*/ 108 h 130"/>
                <a:gd name="T36" fmla="*/ 57 w 172"/>
                <a:gd name="T37" fmla="*/ 72 h 130"/>
                <a:gd name="T38" fmla="*/ 93 w 172"/>
                <a:gd name="T39" fmla="*/ 36 h 130"/>
                <a:gd name="T40" fmla="*/ 129 w 172"/>
                <a:gd name="T41" fmla="*/ 72 h 130"/>
                <a:gd name="T42" fmla="*/ 93 w 172"/>
                <a:gd name="T43" fmla="*/ 108 h 130"/>
                <a:gd name="T44" fmla="*/ 147 w 172"/>
                <a:gd name="T45" fmla="*/ 58 h 130"/>
                <a:gd name="T46" fmla="*/ 136 w 172"/>
                <a:gd name="T47" fmla="*/ 47 h 130"/>
                <a:gd name="T48" fmla="*/ 147 w 172"/>
                <a:gd name="T49" fmla="*/ 36 h 130"/>
                <a:gd name="T50" fmla="*/ 158 w 172"/>
                <a:gd name="T51" fmla="*/ 47 h 130"/>
                <a:gd name="T52" fmla="*/ 147 w 172"/>
                <a:gd name="T53" fmla="*/ 5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130">
                  <a:moveTo>
                    <a:pt x="158" y="15"/>
                  </a:moveTo>
                  <a:cubicBezTo>
                    <a:pt x="72" y="15"/>
                    <a:pt x="72" y="15"/>
                    <a:pt x="72" y="15"/>
                  </a:cubicBezTo>
                  <a:cubicBezTo>
                    <a:pt x="72" y="7"/>
                    <a:pt x="65" y="0"/>
                    <a:pt x="57" y="0"/>
                  </a:cubicBezTo>
                  <a:cubicBezTo>
                    <a:pt x="43" y="0"/>
                    <a:pt x="43" y="0"/>
                    <a:pt x="43" y="0"/>
                  </a:cubicBezTo>
                  <a:cubicBezTo>
                    <a:pt x="35" y="0"/>
                    <a:pt x="28" y="7"/>
                    <a:pt x="28" y="15"/>
                  </a:cubicBezTo>
                  <a:cubicBezTo>
                    <a:pt x="14" y="15"/>
                    <a:pt x="14" y="15"/>
                    <a:pt x="14" y="15"/>
                  </a:cubicBezTo>
                  <a:cubicBezTo>
                    <a:pt x="6" y="15"/>
                    <a:pt x="0" y="21"/>
                    <a:pt x="0" y="29"/>
                  </a:cubicBezTo>
                  <a:cubicBezTo>
                    <a:pt x="14" y="29"/>
                    <a:pt x="14" y="29"/>
                    <a:pt x="14" y="29"/>
                  </a:cubicBezTo>
                  <a:cubicBezTo>
                    <a:pt x="22" y="29"/>
                    <a:pt x="28" y="36"/>
                    <a:pt x="28" y="43"/>
                  </a:cubicBezTo>
                  <a:cubicBezTo>
                    <a:pt x="28" y="101"/>
                    <a:pt x="28" y="101"/>
                    <a:pt x="28" y="101"/>
                  </a:cubicBezTo>
                  <a:cubicBezTo>
                    <a:pt x="28" y="109"/>
                    <a:pt x="22" y="115"/>
                    <a:pt x="14" y="115"/>
                  </a:cubicBezTo>
                  <a:cubicBezTo>
                    <a:pt x="0" y="115"/>
                    <a:pt x="0" y="115"/>
                    <a:pt x="0" y="115"/>
                  </a:cubicBezTo>
                  <a:cubicBezTo>
                    <a:pt x="0" y="123"/>
                    <a:pt x="6" y="130"/>
                    <a:pt x="14" y="130"/>
                  </a:cubicBezTo>
                  <a:cubicBezTo>
                    <a:pt x="158" y="130"/>
                    <a:pt x="158" y="130"/>
                    <a:pt x="158" y="130"/>
                  </a:cubicBezTo>
                  <a:cubicBezTo>
                    <a:pt x="166" y="130"/>
                    <a:pt x="172" y="123"/>
                    <a:pt x="172" y="115"/>
                  </a:cubicBezTo>
                  <a:cubicBezTo>
                    <a:pt x="172" y="29"/>
                    <a:pt x="172" y="29"/>
                    <a:pt x="172" y="29"/>
                  </a:cubicBezTo>
                  <a:cubicBezTo>
                    <a:pt x="172" y="21"/>
                    <a:pt x="166" y="15"/>
                    <a:pt x="158" y="15"/>
                  </a:cubicBezTo>
                  <a:moveTo>
                    <a:pt x="93" y="108"/>
                  </a:moveTo>
                  <a:cubicBezTo>
                    <a:pt x="73" y="108"/>
                    <a:pt x="57" y="92"/>
                    <a:pt x="57" y="72"/>
                  </a:cubicBezTo>
                  <a:cubicBezTo>
                    <a:pt x="57" y="52"/>
                    <a:pt x="73" y="36"/>
                    <a:pt x="93" y="36"/>
                  </a:cubicBezTo>
                  <a:cubicBezTo>
                    <a:pt x="113" y="36"/>
                    <a:pt x="129" y="52"/>
                    <a:pt x="129" y="72"/>
                  </a:cubicBezTo>
                  <a:cubicBezTo>
                    <a:pt x="129" y="92"/>
                    <a:pt x="113" y="108"/>
                    <a:pt x="93" y="108"/>
                  </a:cubicBezTo>
                  <a:moveTo>
                    <a:pt x="147" y="58"/>
                  </a:moveTo>
                  <a:cubicBezTo>
                    <a:pt x="141" y="58"/>
                    <a:pt x="136" y="53"/>
                    <a:pt x="136" y="47"/>
                  </a:cubicBezTo>
                  <a:cubicBezTo>
                    <a:pt x="136" y="41"/>
                    <a:pt x="141" y="36"/>
                    <a:pt x="147" y="36"/>
                  </a:cubicBezTo>
                  <a:cubicBezTo>
                    <a:pt x="153" y="36"/>
                    <a:pt x="158" y="41"/>
                    <a:pt x="158" y="47"/>
                  </a:cubicBezTo>
                  <a:cubicBezTo>
                    <a:pt x="158" y="53"/>
                    <a:pt x="153" y="58"/>
                    <a:pt x="147" y="5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4" name="Rectangle 414">
              <a:extLst>
                <a:ext uri="{FF2B5EF4-FFF2-40B4-BE49-F238E27FC236}">
                  <a16:creationId xmlns:a16="http://schemas.microsoft.com/office/drawing/2014/main" id="{E905C88E-481E-4B1F-9D0C-45F963128A56}"/>
                </a:ext>
              </a:extLst>
            </p:cNvPr>
            <p:cNvSpPr>
              <a:spLocks noChangeArrowheads="1"/>
            </p:cNvSpPr>
            <p:nvPr userDrawn="1"/>
          </p:nvSpPr>
          <p:spPr bwMode="auto">
            <a:xfrm>
              <a:off x="10134600" y="2293938"/>
              <a:ext cx="38100" cy="365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5" name="Rectangle 415">
              <a:extLst>
                <a:ext uri="{FF2B5EF4-FFF2-40B4-BE49-F238E27FC236}">
                  <a16:creationId xmlns:a16="http://schemas.microsoft.com/office/drawing/2014/main" id="{368C1A19-B22A-4B57-AA1D-CD4BC2E9ED94}"/>
                </a:ext>
              </a:extLst>
            </p:cNvPr>
            <p:cNvSpPr>
              <a:spLocks noChangeArrowheads="1"/>
            </p:cNvSpPr>
            <p:nvPr userDrawn="1"/>
          </p:nvSpPr>
          <p:spPr bwMode="auto">
            <a:xfrm>
              <a:off x="10134600" y="2293938"/>
              <a:ext cx="38100" cy="3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6" name="Oval 416">
              <a:extLst>
                <a:ext uri="{FF2B5EF4-FFF2-40B4-BE49-F238E27FC236}">
                  <a16:creationId xmlns:a16="http://schemas.microsoft.com/office/drawing/2014/main" id="{222A587B-7215-4825-B6C5-8563CD3B4807}"/>
                </a:ext>
              </a:extLst>
            </p:cNvPr>
            <p:cNvSpPr>
              <a:spLocks noChangeArrowheads="1"/>
            </p:cNvSpPr>
            <p:nvPr userDrawn="1"/>
          </p:nvSpPr>
          <p:spPr bwMode="auto">
            <a:xfrm>
              <a:off x="10134600" y="2293938"/>
              <a:ext cx="38100" cy="36513"/>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7" name="Freeform 417">
              <a:extLst>
                <a:ext uri="{FF2B5EF4-FFF2-40B4-BE49-F238E27FC236}">
                  <a16:creationId xmlns:a16="http://schemas.microsoft.com/office/drawing/2014/main" id="{F687529A-D495-41AF-9DEF-74960581DFBA}"/>
                </a:ext>
              </a:extLst>
            </p:cNvPr>
            <p:cNvSpPr>
              <a:spLocks/>
            </p:cNvSpPr>
            <p:nvPr userDrawn="1"/>
          </p:nvSpPr>
          <p:spPr bwMode="auto">
            <a:xfrm>
              <a:off x="9902825" y="2281238"/>
              <a:ext cx="0" cy="146050"/>
            </a:xfrm>
            <a:custGeom>
              <a:avLst/>
              <a:gdLst>
                <a:gd name="T0" fmla="*/ 92 h 92"/>
                <a:gd name="T1" fmla="*/ 92 h 92"/>
                <a:gd name="T2" fmla="*/ 0 h 92"/>
                <a:gd name="T3" fmla="*/ 92 h 92"/>
              </a:gdLst>
              <a:ahLst/>
              <a:cxnLst>
                <a:cxn ang="0">
                  <a:pos x="0" y="T0"/>
                </a:cxn>
                <a:cxn ang="0">
                  <a:pos x="0" y="T1"/>
                </a:cxn>
                <a:cxn ang="0">
                  <a:pos x="0" y="T2"/>
                </a:cxn>
                <a:cxn ang="0">
                  <a:pos x="0" y="T3"/>
                </a:cxn>
              </a:cxnLst>
              <a:rect l="0" t="0" r="r" b="b"/>
              <a:pathLst>
                <a:path h="92">
                  <a:moveTo>
                    <a:pt x="0" y="92"/>
                  </a:moveTo>
                  <a:lnTo>
                    <a:pt x="0" y="92"/>
                  </a:lnTo>
                  <a:lnTo>
                    <a:pt x="0" y="0"/>
                  </a:lnTo>
                  <a:lnTo>
                    <a:pt x="0" y="9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8" name="Rectangle 418">
              <a:extLst>
                <a:ext uri="{FF2B5EF4-FFF2-40B4-BE49-F238E27FC236}">
                  <a16:creationId xmlns:a16="http://schemas.microsoft.com/office/drawing/2014/main" id="{12700734-011E-4079-805A-80927BFA2F31}"/>
                </a:ext>
              </a:extLst>
            </p:cNvPr>
            <p:cNvSpPr>
              <a:spLocks noChangeArrowheads="1"/>
            </p:cNvSpPr>
            <p:nvPr userDrawn="1"/>
          </p:nvSpPr>
          <p:spPr bwMode="auto">
            <a:xfrm>
              <a:off x="9902825" y="2281238"/>
              <a:ext cx="47625" cy="14605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9" name="Rectangle 419">
              <a:extLst>
                <a:ext uri="{FF2B5EF4-FFF2-40B4-BE49-F238E27FC236}">
                  <a16:creationId xmlns:a16="http://schemas.microsoft.com/office/drawing/2014/main" id="{C9D6A8DE-4716-461E-BD30-2DC6C33BDC78}"/>
                </a:ext>
              </a:extLst>
            </p:cNvPr>
            <p:cNvSpPr>
              <a:spLocks noChangeArrowheads="1"/>
            </p:cNvSpPr>
            <p:nvPr userDrawn="1"/>
          </p:nvSpPr>
          <p:spPr bwMode="auto">
            <a:xfrm>
              <a:off x="9902825" y="2281238"/>
              <a:ext cx="476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0" name="Freeform 420">
              <a:extLst>
                <a:ext uri="{FF2B5EF4-FFF2-40B4-BE49-F238E27FC236}">
                  <a16:creationId xmlns:a16="http://schemas.microsoft.com/office/drawing/2014/main" id="{03EEDC5C-5831-4F3F-AD84-C377315833DC}"/>
                </a:ext>
              </a:extLst>
            </p:cNvPr>
            <p:cNvSpPr>
              <a:spLocks/>
            </p:cNvSpPr>
            <p:nvPr userDrawn="1"/>
          </p:nvSpPr>
          <p:spPr bwMode="auto">
            <a:xfrm>
              <a:off x="9902825" y="2281238"/>
              <a:ext cx="47625" cy="146050"/>
            </a:xfrm>
            <a:custGeom>
              <a:avLst/>
              <a:gdLst>
                <a:gd name="T0" fmla="*/ 14 w 28"/>
                <a:gd name="T1" fmla="*/ 0 h 86"/>
                <a:gd name="T2" fmla="*/ 0 w 28"/>
                <a:gd name="T3" fmla="*/ 0 h 86"/>
                <a:gd name="T4" fmla="*/ 0 w 28"/>
                <a:gd name="T5" fmla="*/ 0 h 86"/>
                <a:gd name="T6" fmla="*/ 0 w 28"/>
                <a:gd name="T7" fmla="*/ 86 h 86"/>
                <a:gd name="T8" fmla="*/ 14 w 28"/>
                <a:gd name="T9" fmla="*/ 86 h 86"/>
                <a:gd name="T10" fmla="*/ 28 w 28"/>
                <a:gd name="T11" fmla="*/ 72 h 86"/>
                <a:gd name="T12" fmla="*/ 28 w 28"/>
                <a:gd name="T13" fmla="*/ 14 h 86"/>
                <a:gd name="T14" fmla="*/ 14 w 28"/>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86">
                  <a:moveTo>
                    <a:pt x="14" y="0"/>
                  </a:moveTo>
                  <a:cubicBezTo>
                    <a:pt x="0" y="0"/>
                    <a:pt x="0" y="0"/>
                    <a:pt x="0" y="0"/>
                  </a:cubicBezTo>
                  <a:cubicBezTo>
                    <a:pt x="0" y="0"/>
                    <a:pt x="0" y="0"/>
                    <a:pt x="0" y="0"/>
                  </a:cubicBezTo>
                  <a:cubicBezTo>
                    <a:pt x="0" y="86"/>
                    <a:pt x="0" y="86"/>
                    <a:pt x="0" y="86"/>
                  </a:cubicBezTo>
                  <a:cubicBezTo>
                    <a:pt x="14" y="86"/>
                    <a:pt x="14" y="86"/>
                    <a:pt x="14" y="86"/>
                  </a:cubicBezTo>
                  <a:cubicBezTo>
                    <a:pt x="22" y="86"/>
                    <a:pt x="28" y="80"/>
                    <a:pt x="28" y="72"/>
                  </a:cubicBezTo>
                  <a:cubicBezTo>
                    <a:pt x="28" y="14"/>
                    <a:pt x="28" y="14"/>
                    <a:pt x="28" y="14"/>
                  </a:cubicBezTo>
                  <a:cubicBezTo>
                    <a:pt x="28" y="7"/>
                    <a:pt x="22" y="0"/>
                    <a:pt x="14"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1" name="Freeform 421">
              <a:extLst>
                <a:ext uri="{FF2B5EF4-FFF2-40B4-BE49-F238E27FC236}">
                  <a16:creationId xmlns:a16="http://schemas.microsoft.com/office/drawing/2014/main" id="{922A26F4-9F1C-4AD9-97D2-BE69F8DD20C9}"/>
                </a:ext>
              </a:extLst>
            </p:cNvPr>
            <p:cNvSpPr>
              <a:spLocks/>
            </p:cNvSpPr>
            <p:nvPr userDrawn="1"/>
          </p:nvSpPr>
          <p:spPr bwMode="auto">
            <a:xfrm>
              <a:off x="6481763" y="4721225"/>
              <a:ext cx="57150" cy="180975"/>
            </a:xfrm>
            <a:custGeom>
              <a:avLst/>
              <a:gdLst>
                <a:gd name="T0" fmla="*/ 26 w 33"/>
                <a:gd name="T1" fmla="*/ 0 h 106"/>
                <a:gd name="T2" fmla="*/ 0 w 33"/>
                <a:gd name="T3" fmla="*/ 0 h 106"/>
                <a:gd name="T4" fmla="*/ 0 w 33"/>
                <a:gd name="T5" fmla="*/ 106 h 106"/>
                <a:gd name="T6" fmla="*/ 26 w 33"/>
                <a:gd name="T7" fmla="*/ 106 h 106"/>
                <a:gd name="T8" fmla="*/ 33 w 33"/>
                <a:gd name="T9" fmla="*/ 99 h 106"/>
                <a:gd name="T10" fmla="*/ 33 w 33"/>
                <a:gd name="T11" fmla="*/ 7 h 106"/>
                <a:gd name="T12" fmla="*/ 26 w 33"/>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33" h="106">
                  <a:moveTo>
                    <a:pt x="26" y="0"/>
                  </a:moveTo>
                  <a:cubicBezTo>
                    <a:pt x="0" y="0"/>
                    <a:pt x="0" y="0"/>
                    <a:pt x="0" y="0"/>
                  </a:cubicBezTo>
                  <a:cubicBezTo>
                    <a:pt x="0" y="106"/>
                    <a:pt x="0" y="106"/>
                    <a:pt x="0" y="106"/>
                  </a:cubicBezTo>
                  <a:cubicBezTo>
                    <a:pt x="26" y="106"/>
                    <a:pt x="26" y="106"/>
                    <a:pt x="26" y="106"/>
                  </a:cubicBezTo>
                  <a:cubicBezTo>
                    <a:pt x="30" y="106"/>
                    <a:pt x="33" y="103"/>
                    <a:pt x="33" y="99"/>
                  </a:cubicBezTo>
                  <a:cubicBezTo>
                    <a:pt x="33" y="7"/>
                    <a:pt x="33" y="7"/>
                    <a:pt x="33" y="7"/>
                  </a:cubicBezTo>
                  <a:cubicBezTo>
                    <a:pt x="33" y="3"/>
                    <a:pt x="30" y="0"/>
                    <a:pt x="26"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2" name="Freeform 422">
              <a:extLst>
                <a:ext uri="{FF2B5EF4-FFF2-40B4-BE49-F238E27FC236}">
                  <a16:creationId xmlns:a16="http://schemas.microsoft.com/office/drawing/2014/main" id="{5CF09D24-6C58-4E5F-A4C7-45570D1F0575}"/>
                </a:ext>
              </a:extLst>
            </p:cNvPr>
            <p:cNvSpPr>
              <a:spLocks noEditPoints="1"/>
            </p:cNvSpPr>
            <p:nvPr userDrawn="1"/>
          </p:nvSpPr>
          <p:spPr bwMode="auto">
            <a:xfrm>
              <a:off x="6302375" y="4675188"/>
              <a:ext cx="168275" cy="227013"/>
            </a:xfrm>
            <a:custGeom>
              <a:avLst/>
              <a:gdLst>
                <a:gd name="T0" fmla="*/ 93 w 99"/>
                <a:gd name="T1" fmla="*/ 27 h 133"/>
                <a:gd name="T2" fmla="*/ 93 w 99"/>
                <a:gd name="T3" fmla="*/ 27 h 133"/>
                <a:gd name="T4" fmla="*/ 93 w 99"/>
                <a:gd name="T5" fmla="*/ 26 h 133"/>
                <a:gd name="T6" fmla="*/ 93 w 99"/>
                <a:gd name="T7" fmla="*/ 20 h 133"/>
                <a:gd name="T8" fmla="*/ 73 w 99"/>
                <a:gd name="T9" fmla="*/ 0 h 133"/>
                <a:gd name="T10" fmla="*/ 33 w 99"/>
                <a:gd name="T11" fmla="*/ 0 h 133"/>
                <a:gd name="T12" fmla="*/ 13 w 99"/>
                <a:gd name="T13" fmla="*/ 20 h 133"/>
                <a:gd name="T14" fmla="*/ 13 w 99"/>
                <a:gd name="T15" fmla="*/ 27 h 133"/>
                <a:gd name="T16" fmla="*/ 0 w 99"/>
                <a:gd name="T17" fmla="*/ 27 h 133"/>
                <a:gd name="T18" fmla="*/ 0 w 99"/>
                <a:gd name="T19" fmla="*/ 133 h 133"/>
                <a:gd name="T20" fmla="*/ 99 w 99"/>
                <a:gd name="T21" fmla="*/ 133 h 133"/>
                <a:gd name="T22" fmla="*/ 99 w 99"/>
                <a:gd name="T23" fmla="*/ 27 h 133"/>
                <a:gd name="T24" fmla="*/ 93 w 99"/>
                <a:gd name="T25" fmla="*/ 27 h 133"/>
                <a:gd name="T26" fmla="*/ 79 w 99"/>
                <a:gd name="T27" fmla="*/ 27 h 133"/>
                <a:gd name="T28" fmla="*/ 79 w 99"/>
                <a:gd name="T29" fmla="*/ 27 h 133"/>
                <a:gd name="T30" fmla="*/ 27 w 99"/>
                <a:gd name="T31" fmla="*/ 27 h 133"/>
                <a:gd name="T32" fmla="*/ 27 w 99"/>
                <a:gd name="T33" fmla="*/ 20 h 133"/>
                <a:gd name="T34" fmla="*/ 33 w 99"/>
                <a:gd name="T35" fmla="*/ 14 h 133"/>
                <a:gd name="T36" fmla="*/ 73 w 99"/>
                <a:gd name="T37" fmla="*/ 14 h 133"/>
                <a:gd name="T38" fmla="*/ 79 w 99"/>
                <a:gd name="T39" fmla="*/ 20 h 133"/>
                <a:gd name="T40" fmla="*/ 79 w 99"/>
                <a:gd name="T41" fmla="*/ 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133">
                  <a:moveTo>
                    <a:pt x="93" y="27"/>
                  </a:moveTo>
                  <a:cubicBezTo>
                    <a:pt x="93" y="27"/>
                    <a:pt x="93" y="27"/>
                    <a:pt x="93" y="27"/>
                  </a:cubicBezTo>
                  <a:cubicBezTo>
                    <a:pt x="93" y="26"/>
                    <a:pt x="93" y="26"/>
                    <a:pt x="93" y="26"/>
                  </a:cubicBezTo>
                  <a:cubicBezTo>
                    <a:pt x="93" y="20"/>
                    <a:pt x="93" y="20"/>
                    <a:pt x="93" y="20"/>
                  </a:cubicBezTo>
                  <a:cubicBezTo>
                    <a:pt x="93" y="7"/>
                    <a:pt x="82" y="0"/>
                    <a:pt x="73" y="0"/>
                  </a:cubicBezTo>
                  <a:cubicBezTo>
                    <a:pt x="33" y="0"/>
                    <a:pt x="33" y="0"/>
                    <a:pt x="33" y="0"/>
                  </a:cubicBezTo>
                  <a:cubicBezTo>
                    <a:pt x="20" y="0"/>
                    <a:pt x="13" y="11"/>
                    <a:pt x="13" y="20"/>
                  </a:cubicBezTo>
                  <a:cubicBezTo>
                    <a:pt x="13" y="27"/>
                    <a:pt x="13" y="27"/>
                    <a:pt x="13" y="27"/>
                  </a:cubicBezTo>
                  <a:cubicBezTo>
                    <a:pt x="0" y="27"/>
                    <a:pt x="0" y="27"/>
                    <a:pt x="0" y="27"/>
                  </a:cubicBezTo>
                  <a:cubicBezTo>
                    <a:pt x="0" y="133"/>
                    <a:pt x="0" y="133"/>
                    <a:pt x="0" y="133"/>
                  </a:cubicBezTo>
                  <a:cubicBezTo>
                    <a:pt x="99" y="133"/>
                    <a:pt x="99" y="133"/>
                    <a:pt x="99" y="133"/>
                  </a:cubicBezTo>
                  <a:cubicBezTo>
                    <a:pt x="99" y="27"/>
                    <a:pt x="99" y="27"/>
                    <a:pt x="99" y="27"/>
                  </a:cubicBezTo>
                  <a:lnTo>
                    <a:pt x="93" y="27"/>
                  </a:lnTo>
                  <a:close/>
                  <a:moveTo>
                    <a:pt x="79" y="27"/>
                  </a:moveTo>
                  <a:cubicBezTo>
                    <a:pt x="79" y="27"/>
                    <a:pt x="79" y="27"/>
                    <a:pt x="79" y="27"/>
                  </a:cubicBezTo>
                  <a:cubicBezTo>
                    <a:pt x="27" y="27"/>
                    <a:pt x="27" y="27"/>
                    <a:pt x="27" y="27"/>
                  </a:cubicBezTo>
                  <a:cubicBezTo>
                    <a:pt x="27" y="20"/>
                    <a:pt x="27" y="20"/>
                    <a:pt x="27" y="20"/>
                  </a:cubicBezTo>
                  <a:cubicBezTo>
                    <a:pt x="27" y="20"/>
                    <a:pt x="27" y="14"/>
                    <a:pt x="33" y="14"/>
                  </a:cubicBezTo>
                  <a:cubicBezTo>
                    <a:pt x="73" y="14"/>
                    <a:pt x="73" y="14"/>
                    <a:pt x="73" y="14"/>
                  </a:cubicBezTo>
                  <a:cubicBezTo>
                    <a:pt x="73" y="14"/>
                    <a:pt x="79" y="14"/>
                    <a:pt x="79" y="20"/>
                  </a:cubicBezTo>
                  <a:lnTo>
                    <a:pt x="79" y="2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3" name="Freeform 423">
              <a:extLst>
                <a:ext uri="{FF2B5EF4-FFF2-40B4-BE49-F238E27FC236}">
                  <a16:creationId xmlns:a16="http://schemas.microsoft.com/office/drawing/2014/main" id="{88583216-64BC-4343-A985-47F8CA06927A}"/>
                </a:ext>
              </a:extLst>
            </p:cNvPr>
            <p:cNvSpPr>
              <a:spLocks/>
            </p:cNvSpPr>
            <p:nvPr userDrawn="1"/>
          </p:nvSpPr>
          <p:spPr bwMode="auto">
            <a:xfrm>
              <a:off x="6245225" y="4721225"/>
              <a:ext cx="44450" cy="180975"/>
            </a:xfrm>
            <a:custGeom>
              <a:avLst/>
              <a:gdLst>
                <a:gd name="T0" fmla="*/ 26 w 26"/>
                <a:gd name="T1" fmla="*/ 0 h 106"/>
                <a:gd name="T2" fmla="*/ 7 w 26"/>
                <a:gd name="T3" fmla="*/ 0 h 106"/>
                <a:gd name="T4" fmla="*/ 0 w 26"/>
                <a:gd name="T5" fmla="*/ 7 h 106"/>
                <a:gd name="T6" fmla="*/ 0 w 26"/>
                <a:gd name="T7" fmla="*/ 99 h 106"/>
                <a:gd name="T8" fmla="*/ 7 w 26"/>
                <a:gd name="T9" fmla="*/ 106 h 106"/>
                <a:gd name="T10" fmla="*/ 26 w 26"/>
                <a:gd name="T11" fmla="*/ 106 h 106"/>
                <a:gd name="T12" fmla="*/ 26 w 2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6" h="106">
                  <a:moveTo>
                    <a:pt x="26" y="0"/>
                  </a:moveTo>
                  <a:cubicBezTo>
                    <a:pt x="7" y="0"/>
                    <a:pt x="7" y="0"/>
                    <a:pt x="7" y="0"/>
                  </a:cubicBezTo>
                  <a:cubicBezTo>
                    <a:pt x="3" y="0"/>
                    <a:pt x="0" y="3"/>
                    <a:pt x="0" y="7"/>
                  </a:cubicBezTo>
                  <a:cubicBezTo>
                    <a:pt x="0" y="99"/>
                    <a:pt x="0" y="99"/>
                    <a:pt x="0" y="99"/>
                  </a:cubicBezTo>
                  <a:cubicBezTo>
                    <a:pt x="0" y="103"/>
                    <a:pt x="3" y="106"/>
                    <a:pt x="7" y="106"/>
                  </a:cubicBezTo>
                  <a:cubicBezTo>
                    <a:pt x="26" y="106"/>
                    <a:pt x="26" y="106"/>
                    <a:pt x="26" y="106"/>
                  </a:cubicBezTo>
                  <a:lnTo>
                    <a:pt x="26"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4" name="Rectangle 424">
              <a:extLst>
                <a:ext uri="{FF2B5EF4-FFF2-40B4-BE49-F238E27FC236}">
                  <a16:creationId xmlns:a16="http://schemas.microsoft.com/office/drawing/2014/main" id="{0AD53BE8-0FD3-4DFC-B50B-43ACCC2C1E93}"/>
                </a:ext>
              </a:extLst>
            </p:cNvPr>
            <p:cNvSpPr>
              <a:spLocks noChangeArrowheads="1"/>
            </p:cNvSpPr>
            <p:nvPr userDrawn="1"/>
          </p:nvSpPr>
          <p:spPr bwMode="auto">
            <a:xfrm>
              <a:off x="9955213" y="3554413"/>
              <a:ext cx="25400" cy="492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5" name="Freeform 425">
              <a:extLst>
                <a:ext uri="{FF2B5EF4-FFF2-40B4-BE49-F238E27FC236}">
                  <a16:creationId xmlns:a16="http://schemas.microsoft.com/office/drawing/2014/main" id="{F0831617-9278-45FB-96E0-C258A5D1F943}"/>
                </a:ext>
              </a:extLst>
            </p:cNvPr>
            <p:cNvSpPr>
              <a:spLocks noEditPoints="1"/>
            </p:cNvSpPr>
            <p:nvPr userDrawn="1"/>
          </p:nvSpPr>
          <p:spPr bwMode="auto">
            <a:xfrm>
              <a:off x="9893300" y="3429000"/>
              <a:ext cx="327025" cy="138113"/>
            </a:xfrm>
            <a:custGeom>
              <a:avLst/>
              <a:gdLst>
                <a:gd name="T0" fmla="*/ 140 w 192"/>
                <a:gd name="T1" fmla="*/ 29 h 81"/>
                <a:gd name="T2" fmla="*/ 140 w 192"/>
                <a:gd name="T3" fmla="*/ 28 h 81"/>
                <a:gd name="T4" fmla="*/ 140 w 192"/>
                <a:gd name="T5" fmla="*/ 22 h 81"/>
                <a:gd name="T6" fmla="*/ 118 w 192"/>
                <a:gd name="T7" fmla="*/ 0 h 81"/>
                <a:gd name="T8" fmla="*/ 74 w 192"/>
                <a:gd name="T9" fmla="*/ 0 h 81"/>
                <a:gd name="T10" fmla="*/ 52 w 192"/>
                <a:gd name="T11" fmla="*/ 22 h 81"/>
                <a:gd name="T12" fmla="*/ 52 w 192"/>
                <a:gd name="T13" fmla="*/ 29 h 81"/>
                <a:gd name="T14" fmla="*/ 0 w 192"/>
                <a:gd name="T15" fmla="*/ 29 h 81"/>
                <a:gd name="T16" fmla="*/ 0 w 192"/>
                <a:gd name="T17" fmla="*/ 81 h 81"/>
                <a:gd name="T18" fmla="*/ 29 w 192"/>
                <a:gd name="T19" fmla="*/ 81 h 81"/>
                <a:gd name="T20" fmla="*/ 29 w 192"/>
                <a:gd name="T21" fmla="*/ 66 h 81"/>
                <a:gd name="T22" fmla="*/ 59 w 192"/>
                <a:gd name="T23" fmla="*/ 66 h 81"/>
                <a:gd name="T24" fmla="*/ 59 w 192"/>
                <a:gd name="T25" fmla="*/ 81 h 81"/>
                <a:gd name="T26" fmla="*/ 133 w 192"/>
                <a:gd name="T27" fmla="*/ 81 h 81"/>
                <a:gd name="T28" fmla="*/ 133 w 192"/>
                <a:gd name="T29" fmla="*/ 66 h 81"/>
                <a:gd name="T30" fmla="*/ 162 w 192"/>
                <a:gd name="T31" fmla="*/ 66 h 81"/>
                <a:gd name="T32" fmla="*/ 162 w 192"/>
                <a:gd name="T33" fmla="*/ 81 h 81"/>
                <a:gd name="T34" fmla="*/ 192 w 192"/>
                <a:gd name="T35" fmla="*/ 81 h 81"/>
                <a:gd name="T36" fmla="*/ 192 w 192"/>
                <a:gd name="T37" fmla="*/ 29 h 81"/>
                <a:gd name="T38" fmla="*/ 140 w 192"/>
                <a:gd name="T39" fmla="*/ 29 h 81"/>
                <a:gd name="T40" fmla="*/ 66 w 192"/>
                <a:gd name="T41" fmla="*/ 22 h 81"/>
                <a:gd name="T42" fmla="*/ 74 w 192"/>
                <a:gd name="T43" fmla="*/ 14 h 81"/>
                <a:gd name="T44" fmla="*/ 118 w 192"/>
                <a:gd name="T45" fmla="*/ 14 h 81"/>
                <a:gd name="T46" fmla="*/ 125 w 192"/>
                <a:gd name="T47" fmla="*/ 22 h 81"/>
                <a:gd name="T48" fmla="*/ 125 w 192"/>
                <a:gd name="T49" fmla="*/ 29 h 81"/>
                <a:gd name="T50" fmla="*/ 66 w 192"/>
                <a:gd name="T51" fmla="*/ 29 h 81"/>
                <a:gd name="T52" fmla="*/ 66 w 192"/>
                <a:gd name="T53" fmla="*/ 2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81">
                  <a:moveTo>
                    <a:pt x="140" y="29"/>
                  </a:moveTo>
                  <a:cubicBezTo>
                    <a:pt x="140" y="28"/>
                    <a:pt x="140" y="28"/>
                    <a:pt x="140" y="28"/>
                  </a:cubicBezTo>
                  <a:cubicBezTo>
                    <a:pt x="140" y="22"/>
                    <a:pt x="140" y="22"/>
                    <a:pt x="140" y="22"/>
                  </a:cubicBezTo>
                  <a:cubicBezTo>
                    <a:pt x="140" y="7"/>
                    <a:pt x="129" y="0"/>
                    <a:pt x="118" y="0"/>
                  </a:cubicBezTo>
                  <a:cubicBezTo>
                    <a:pt x="74" y="0"/>
                    <a:pt x="74" y="0"/>
                    <a:pt x="74" y="0"/>
                  </a:cubicBezTo>
                  <a:cubicBezTo>
                    <a:pt x="59" y="0"/>
                    <a:pt x="52" y="11"/>
                    <a:pt x="52" y="22"/>
                  </a:cubicBezTo>
                  <a:cubicBezTo>
                    <a:pt x="52" y="29"/>
                    <a:pt x="52" y="29"/>
                    <a:pt x="52" y="29"/>
                  </a:cubicBezTo>
                  <a:cubicBezTo>
                    <a:pt x="0" y="29"/>
                    <a:pt x="0" y="29"/>
                    <a:pt x="0" y="29"/>
                  </a:cubicBezTo>
                  <a:cubicBezTo>
                    <a:pt x="0" y="81"/>
                    <a:pt x="0" y="81"/>
                    <a:pt x="0" y="81"/>
                  </a:cubicBezTo>
                  <a:cubicBezTo>
                    <a:pt x="29" y="81"/>
                    <a:pt x="29" y="81"/>
                    <a:pt x="29" y="81"/>
                  </a:cubicBezTo>
                  <a:cubicBezTo>
                    <a:pt x="29" y="66"/>
                    <a:pt x="29" y="66"/>
                    <a:pt x="29" y="66"/>
                  </a:cubicBezTo>
                  <a:cubicBezTo>
                    <a:pt x="59" y="66"/>
                    <a:pt x="59" y="66"/>
                    <a:pt x="59" y="66"/>
                  </a:cubicBezTo>
                  <a:cubicBezTo>
                    <a:pt x="59" y="81"/>
                    <a:pt x="59" y="81"/>
                    <a:pt x="59" y="81"/>
                  </a:cubicBezTo>
                  <a:cubicBezTo>
                    <a:pt x="133" y="81"/>
                    <a:pt x="133" y="81"/>
                    <a:pt x="133" y="81"/>
                  </a:cubicBezTo>
                  <a:cubicBezTo>
                    <a:pt x="133" y="66"/>
                    <a:pt x="133" y="66"/>
                    <a:pt x="133" y="66"/>
                  </a:cubicBezTo>
                  <a:cubicBezTo>
                    <a:pt x="162" y="66"/>
                    <a:pt x="162" y="66"/>
                    <a:pt x="162" y="66"/>
                  </a:cubicBezTo>
                  <a:cubicBezTo>
                    <a:pt x="162" y="81"/>
                    <a:pt x="162" y="81"/>
                    <a:pt x="162" y="81"/>
                  </a:cubicBezTo>
                  <a:cubicBezTo>
                    <a:pt x="192" y="81"/>
                    <a:pt x="192" y="81"/>
                    <a:pt x="192" y="81"/>
                  </a:cubicBezTo>
                  <a:cubicBezTo>
                    <a:pt x="192" y="29"/>
                    <a:pt x="192" y="29"/>
                    <a:pt x="192" y="29"/>
                  </a:cubicBezTo>
                  <a:lnTo>
                    <a:pt x="140" y="29"/>
                  </a:lnTo>
                  <a:close/>
                  <a:moveTo>
                    <a:pt x="66" y="22"/>
                  </a:moveTo>
                  <a:cubicBezTo>
                    <a:pt x="66" y="22"/>
                    <a:pt x="66" y="14"/>
                    <a:pt x="74" y="14"/>
                  </a:cubicBezTo>
                  <a:cubicBezTo>
                    <a:pt x="118" y="14"/>
                    <a:pt x="118" y="14"/>
                    <a:pt x="118" y="14"/>
                  </a:cubicBezTo>
                  <a:cubicBezTo>
                    <a:pt x="118" y="14"/>
                    <a:pt x="125" y="14"/>
                    <a:pt x="125" y="22"/>
                  </a:cubicBezTo>
                  <a:cubicBezTo>
                    <a:pt x="125" y="29"/>
                    <a:pt x="125" y="29"/>
                    <a:pt x="125" y="29"/>
                  </a:cubicBezTo>
                  <a:cubicBezTo>
                    <a:pt x="66" y="29"/>
                    <a:pt x="66" y="29"/>
                    <a:pt x="66" y="29"/>
                  </a:cubicBezTo>
                  <a:lnTo>
                    <a:pt x="66" y="2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6" name="Freeform 426">
              <a:extLst>
                <a:ext uri="{FF2B5EF4-FFF2-40B4-BE49-F238E27FC236}">
                  <a16:creationId xmlns:a16="http://schemas.microsoft.com/office/drawing/2014/main" id="{0B9648A6-B0F3-4488-864D-E3143855DAC8}"/>
                </a:ext>
              </a:extLst>
            </p:cNvPr>
            <p:cNvSpPr>
              <a:spLocks/>
            </p:cNvSpPr>
            <p:nvPr userDrawn="1"/>
          </p:nvSpPr>
          <p:spPr bwMode="auto">
            <a:xfrm>
              <a:off x="9904413" y="3578225"/>
              <a:ext cx="303213" cy="127000"/>
            </a:xfrm>
            <a:custGeom>
              <a:avLst/>
              <a:gdLst>
                <a:gd name="T0" fmla="*/ 166 w 191"/>
                <a:gd name="T1" fmla="*/ 24 h 80"/>
                <a:gd name="T2" fmla="*/ 135 w 191"/>
                <a:gd name="T3" fmla="*/ 24 h 80"/>
                <a:gd name="T4" fmla="*/ 135 w 191"/>
                <a:gd name="T5" fmla="*/ 0 h 80"/>
                <a:gd name="T6" fmla="*/ 56 w 191"/>
                <a:gd name="T7" fmla="*/ 0 h 80"/>
                <a:gd name="T8" fmla="*/ 56 w 191"/>
                <a:gd name="T9" fmla="*/ 24 h 80"/>
                <a:gd name="T10" fmla="*/ 24 w 191"/>
                <a:gd name="T11" fmla="*/ 24 h 80"/>
                <a:gd name="T12" fmla="*/ 24 w 191"/>
                <a:gd name="T13" fmla="*/ 0 h 80"/>
                <a:gd name="T14" fmla="*/ 0 w 191"/>
                <a:gd name="T15" fmla="*/ 0 h 80"/>
                <a:gd name="T16" fmla="*/ 0 w 191"/>
                <a:gd name="T17" fmla="*/ 80 h 80"/>
                <a:gd name="T18" fmla="*/ 191 w 191"/>
                <a:gd name="T19" fmla="*/ 80 h 80"/>
                <a:gd name="T20" fmla="*/ 191 w 191"/>
                <a:gd name="T21" fmla="*/ 0 h 80"/>
                <a:gd name="T22" fmla="*/ 166 w 191"/>
                <a:gd name="T23" fmla="*/ 0 h 80"/>
                <a:gd name="T24" fmla="*/ 166 w 191"/>
                <a:gd name="T25"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80">
                  <a:moveTo>
                    <a:pt x="166" y="24"/>
                  </a:moveTo>
                  <a:lnTo>
                    <a:pt x="135" y="24"/>
                  </a:lnTo>
                  <a:lnTo>
                    <a:pt x="135" y="0"/>
                  </a:lnTo>
                  <a:lnTo>
                    <a:pt x="56" y="0"/>
                  </a:lnTo>
                  <a:lnTo>
                    <a:pt x="56" y="24"/>
                  </a:lnTo>
                  <a:lnTo>
                    <a:pt x="24" y="24"/>
                  </a:lnTo>
                  <a:lnTo>
                    <a:pt x="24" y="0"/>
                  </a:lnTo>
                  <a:lnTo>
                    <a:pt x="0" y="0"/>
                  </a:lnTo>
                  <a:lnTo>
                    <a:pt x="0" y="80"/>
                  </a:lnTo>
                  <a:lnTo>
                    <a:pt x="191" y="80"/>
                  </a:lnTo>
                  <a:lnTo>
                    <a:pt x="191" y="0"/>
                  </a:lnTo>
                  <a:lnTo>
                    <a:pt x="166" y="0"/>
                  </a:lnTo>
                  <a:lnTo>
                    <a:pt x="166" y="2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7" name="Rectangle 427">
              <a:extLst>
                <a:ext uri="{FF2B5EF4-FFF2-40B4-BE49-F238E27FC236}">
                  <a16:creationId xmlns:a16="http://schemas.microsoft.com/office/drawing/2014/main" id="{38B61913-51C2-4C23-887A-C929DC6B463F}"/>
                </a:ext>
              </a:extLst>
            </p:cNvPr>
            <p:cNvSpPr>
              <a:spLocks noChangeArrowheads="1"/>
            </p:cNvSpPr>
            <p:nvPr userDrawn="1"/>
          </p:nvSpPr>
          <p:spPr bwMode="auto">
            <a:xfrm>
              <a:off x="10131425" y="3554413"/>
              <a:ext cx="25400" cy="492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8" name="Freeform 428">
              <a:extLst>
                <a:ext uri="{FF2B5EF4-FFF2-40B4-BE49-F238E27FC236}">
                  <a16:creationId xmlns:a16="http://schemas.microsoft.com/office/drawing/2014/main" id="{C4F48A4F-B398-4B21-A3E3-AADFAB5D0615}"/>
                </a:ext>
              </a:extLst>
            </p:cNvPr>
            <p:cNvSpPr>
              <a:spLocks noEditPoints="1"/>
            </p:cNvSpPr>
            <p:nvPr userDrawn="1"/>
          </p:nvSpPr>
          <p:spPr bwMode="auto">
            <a:xfrm>
              <a:off x="11942763" y="2735263"/>
              <a:ext cx="147638" cy="134938"/>
            </a:xfrm>
            <a:custGeom>
              <a:avLst/>
              <a:gdLst>
                <a:gd name="T0" fmla="*/ 80 w 93"/>
                <a:gd name="T1" fmla="*/ 0 h 85"/>
                <a:gd name="T2" fmla="*/ 73 w 93"/>
                <a:gd name="T3" fmla="*/ 0 h 85"/>
                <a:gd name="T4" fmla="*/ 70 w 93"/>
                <a:gd name="T5" fmla="*/ 0 h 85"/>
                <a:gd name="T6" fmla="*/ 24 w 93"/>
                <a:gd name="T7" fmla="*/ 0 h 85"/>
                <a:gd name="T8" fmla="*/ 20 w 93"/>
                <a:gd name="T9" fmla="*/ 0 h 85"/>
                <a:gd name="T10" fmla="*/ 13 w 93"/>
                <a:gd name="T11" fmla="*/ 0 h 85"/>
                <a:gd name="T12" fmla="*/ 0 w 93"/>
                <a:gd name="T13" fmla="*/ 46 h 85"/>
                <a:gd name="T14" fmla="*/ 0 w 93"/>
                <a:gd name="T15" fmla="*/ 85 h 85"/>
                <a:gd name="T16" fmla="*/ 93 w 93"/>
                <a:gd name="T17" fmla="*/ 85 h 85"/>
                <a:gd name="T18" fmla="*/ 93 w 93"/>
                <a:gd name="T19" fmla="*/ 46 h 85"/>
                <a:gd name="T20" fmla="*/ 80 w 93"/>
                <a:gd name="T21" fmla="*/ 0 h 85"/>
                <a:gd name="T22" fmla="*/ 19 w 93"/>
                <a:gd name="T23" fmla="*/ 9 h 85"/>
                <a:gd name="T24" fmla="*/ 20 w 93"/>
                <a:gd name="T25" fmla="*/ 9 h 85"/>
                <a:gd name="T26" fmla="*/ 24 w 93"/>
                <a:gd name="T27" fmla="*/ 9 h 85"/>
                <a:gd name="T28" fmla="*/ 70 w 93"/>
                <a:gd name="T29" fmla="*/ 9 h 85"/>
                <a:gd name="T30" fmla="*/ 73 w 93"/>
                <a:gd name="T31" fmla="*/ 9 h 85"/>
                <a:gd name="T32" fmla="*/ 74 w 93"/>
                <a:gd name="T33" fmla="*/ 9 h 85"/>
                <a:gd name="T34" fmla="*/ 85 w 93"/>
                <a:gd name="T35" fmla="*/ 46 h 85"/>
                <a:gd name="T36" fmla="*/ 64 w 93"/>
                <a:gd name="T37" fmla="*/ 46 h 85"/>
                <a:gd name="T38" fmla="*/ 56 w 93"/>
                <a:gd name="T39" fmla="*/ 58 h 85"/>
                <a:gd name="T40" fmla="*/ 37 w 93"/>
                <a:gd name="T41" fmla="*/ 58 h 85"/>
                <a:gd name="T42" fmla="*/ 29 w 93"/>
                <a:gd name="T43" fmla="*/ 46 h 85"/>
                <a:gd name="T44" fmla="*/ 8 w 93"/>
                <a:gd name="T45" fmla="*/ 46 h 85"/>
                <a:gd name="T46" fmla="*/ 19 w 93"/>
                <a:gd name="T47" fmla="*/ 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3" h="85">
                  <a:moveTo>
                    <a:pt x="80" y="0"/>
                  </a:moveTo>
                  <a:lnTo>
                    <a:pt x="73" y="0"/>
                  </a:lnTo>
                  <a:lnTo>
                    <a:pt x="70" y="0"/>
                  </a:lnTo>
                  <a:lnTo>
                    <a:pt x="24" y="0"/>
                  </a:lnTo>
                  <a:lnTo>
                    <a:pt x="20" y="0"/>
                  </a:lnTo>
                  <a:lnTo>
                    <a:pt x="13" y="0"/>
                  </a:lnTo>
                  <a:lnTo>
                    <a:pt x="0" y="46"/>
                  </a:lnTo>
                  <a:lnTo>
                    <a:pt x="0" y="85"/>
                  </a:lnTo>
                  <a:lnTo>
                    <a:pt x="93" y="85"/>
                  </a:lnTo>
                  <a:lnTo>
                    <a:pt x="93" y="46"/>
                  </a:lnTo>
                  <a:lnTo>
                    <a:pt x="80" y="0"/>
                  </a:lnTo>
                  <a:close/>
                  <a:moveTo>
                    <a:pt x="19" y="9"/>
                  </a:moveTo>
                  <a:lnTo>
                    <a:pt x="20" y="9"/>
                  </a:lnTo>
                  <a:lnTo>
                    <a:pt x="24" y="9"/>
                  </a:lnTo>
                  <a:lnTo>
                    <a:pt x="70" y="9"/>
                  </a:lnTo>
                  <a:lnTo>
                    <a:pt x="73" y="9"/>
                  </a:lnTo>
                  <a:lnTo>
                    <a:pt x="74" y="9"/>
                  </a:lnTo>
                  <a:lnTo>
                    <a:pt x="85" y="46"/>
                  </a:lnTo>
                  <a:lnTo>
                    <a:pt x="64" y="46"/>
                  </a:lnTo>
                  <a:lnTo>
                    <a:pt x="56" y="58"/>
                  </a:lnTo>
                  <a:lnTo>
                    <a:pt x="37" y="58"/>
                  </a:lnTo>
                  <a:lnTo>
                    <a:pt x="29" y="46"/>
                  </a:lnTo>
                  <a:lnTo>
                    <a:pt x="8" y="46"/>
                  </a:lnTo>
                  <a:lnTo>
                    <a:pt x="19" y="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9" name="Freeform 429">
              <a:extLst>
                <a:ext uri="{FF2B5EF4-FFF2-40B4-BE49-F238E27FC236}">
                  <a16:creationId xmlns:a16="http://schemas.microsoft.com/office/drawing/2014/main" id="{0DC09FDF-36D4-4A8D-BD11-30ACC2BE1CC4}"/>
                </a:ext>
              </a:extLst>
            </p:cNvPr>
            <p:cNvSpPr>
              <a:spLocks noEditPoints="1"/>
            </p:cNvSpPr>
            <p:nvPr userDrawn="1"/>
          </p:nvSpPr>
          <p:spPr bwMode="auto">
            <a:xfrm>
              <a:off x="7389813" y="4248150"/>
              <a:ext cx="146050" cy="133350"/>
            </a:xfrm>
            <a:custGeom>
              <a:avLst/>
              <a:gdLst>
                <a:gd name="T0" fmla="*/ 79 w 92"/>
                <a:gd name="T1" fmla="*/ 0 h 84"/>
                <a:gd name="T2" fmla="*/ 73 w 92"/>
                <a:gd name="T3" fmla="*/ 0 h 84"/>
                <a:gd name="T4" fmla="*/ 68 w 92"/>
                <a:gd name="T5" fmla="*/ 0 h 84"/>
                <a:gd name="T6" fmla="*/ 22 w 92"/>
                <a:gd name="T7" fmla="*/ 0 h 84"/>
                <a:gd name="T8" fmla="*/ 19 w 92"/>
                <a:gd name="T9" fmla="*/ 0 h 84"/>
                <a:gd name="T10" fmla="*/ 12 w 92"/>
                <a:gd name="T11" fmla="*/ 0 h 84"/>
                <a:gd name="T12" fmla="*/ 0 w 92"/>
                <a:gd name="T13" fmla="*/ 45 h 84"/>
                <a:gd name="T14" fmla="*/ 0 w 92"/>
                <a:gd name="T15" fmla="*/ 84 h 84"/>
                <a:gd name="T16" fmla="*/ 92 w 92"/>
                <a:gd name="T17" fmla="*/ 84 h 84"/>
                <a:gd name="T18" fmla="*/ 92 w 92"/>
                <a:gd name="T19" fmla="*/ 46 h 84"/>
                <a:gd name="T20" fmla="*/ 79 w 92"/>
                <a:gd name="T21" fmla="*/ 0 h 84"/>
                <a:gd name="T22" fmla="*/ 18 w 92"/>
                <a:gd name="T23" fmla="*/ 8 h 84"/>
                <a:gd name="T24" fmla="*/ 19 w 92"/>
                <a:gd name="T25" fmla="*/ 8 h 84"/>
                <a:gd name="T26" fmla="*/ 22 w 92"/>
                <a:gd name="T27" fmla="*/ 8 h 84"/>
                <a:gd name="T28" fmla="*/ 68 w 92"/>
                <a:gd name="T29" fmla="*/ 8 h 84"/>
                <a:gd name="T30" fmla="*/ 73 w 92"/>
                <a:gd name="T31" fmla="*/ 8 h 84"/>
                <a:gd name="T32" fmla="*/ 74 w 92"/>
                <a:gd name="T33" fmla="*/ 8 h 84"/>
                <a:gd name="T34" fmla="*/ 84 w 92"/>
                <a:gd name="T35" fmla="*/ 46 h 84"/>
                <a:gd name="T36" fmla="*/ 63 w 92"/>
                <a:gd name="T37" fmla="*/ 46 h 84"/>
                <a:gd name="T38" fmla="*/ 56 w 92"/>
                <a:gd name="T39" fmla="*/ 57 h 84"/>
                <a:gd name="T40" fmla="*/ 36 w 92"/>
                <a:gd name="T41" fmla="*/ 57 h 84"/>
                <a:gd name="T42" fmla="*/ 29 w 92"/>
                <a:gd name="T43" fmla="*/ 46 h 84"/>
                <a:gd name="T44" fmla="*/ 7 w 92"/>
                <a:gd name="T45" fmla="*/ 46 h 84"/>
                <a:gd name="T46" fmla="*/ 18 w 92"/>
                <a:gd name="T47" fmla="*/ 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 h="84">
                  <a:moveTo>
                    <a:pt x="79" y="0"/>
                  </a:moveTo>
                  <a:lnTo>
                    <a:pt x="73" y="0"/>
                  </a:lnTo>
                  <a:lnTo>
                    <a:pt x="68" y="0"/>
                  </a:lnTo>
                  <a:lnTo>
                    <a:pt x="22" y="0"/>
                  </a:lnTo>
                  <a:lnTo>
                    <a:pt x="19" y="0"/>
                  </a:lnTo>
                  <a:lnTo>
                    <a:pt x="12" y="0"/>
                  </a:lnTo>
                  <a:lnTo>
                    <a:pt x="0" y="45"/>
                  </a:lnTo>
                  <a:lnTo>
                    <a:pt x="0" y="84"/>
                  </a:lnTo>
                  <a:lnTo>
                    <a:pt x="92" y="84"/>
                  </a:lnTo>
                  <a:lnTo>
                    <a:pt x="92" y="46"/>
                  </a:lnTo>
                  <a:lnTo>
                    <a:pt x="79" y="0"/>
                  </a:lnTo>
                  <a:close/>
                  <a:moveTo>
                    <a:pt x="18" y="8"/>
                  </a:moveTo>
                  <a:lnTo>
                    <a:pt x="19" y="8"/>
                  </a:lnTo>
                  <a:lnTo>
                    <a:pt x="22" y="8"/>
                  </a:lnTo>
                  <a:lnTo>
                    <a:pt x="68" y="8"/>
                  </a:lnTo>
                  <a:lnTo>
                    <a:pt x="73" y="8"/>
                  </a:lnTo>
                  <a:lnTo>
                    <a:pt x="74" y="8"/>
                  </a:lnTo>
                  <a:lnTo>
                    <a:pt x="84" y="46"/>
                  </a:lnTo>
                  <a:lnTo>
                    <a:pt x="63" y="46"/>
                  </a:lnTo>
                  <a:lnTo>
                    <a:pt x="56" y="57"/>
                  </a:lnTo>
                  <a:lnTo>
                    <a:pt x="36" y="57"/>
                  </a:lnTo>
                  <a:lnTo>
                    <a:pt x="29" y="46"/>
                  </a:lnTo>
                  <a:lnTo>
                    <a:pt x="7" y="46"/>
                  </a:lnTo>
                  <a:lnTo>
                    <a:pt x="18" y="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0" name="Freeform 430">
              <a:extLst>
                <a:ext uri="{FF2B5EF4-FFF2-40B4-BE49-F238E27FC236}">
                  <a16:creationId xmlns:a16="http://schemas.microsoft.com/office/drawing/2014/main" id="{0DC6BD3A-23EE-41FF-9713-5387D9D698A6}"/>
                </a:ext>
              </a:extLst>
            </p:cNvPr>
            <p:cNvSpPr>
              <a:spLocks noEditPoints="1"/>
            </p:cNvSpPr>
            <p:nvPr userDrawn="1"/>
          </p:nvSpPr>
          <p:spPr bwMode="auto">
            <a:xfrm>
              <a:off x="6472238" y="1820863"/>
              <a:ext cx="146050" cy="133350"/>
            </a:xfrm>
            <a:custGeom>
              <a:avLst/>
              <a:gdLst>
                <a:gd name="T0" fmla="*/ 79 w 92"/>
                <a:gd name="T1" fmla="*/ 0 h 84"/>
                <a:gd name="T2" fmla="*/ 73 w 92"/>
                <a:gd name="T3" fmla="*/ 0 h 84"/>
                <a:gd name="T4" fmla="*/ 69 w 92"/>
                <a:gd name="T5" fmla="*/ 0 h 84"/>
                <a:gd name="T6" fmla="*/ 22 w 92"/>
                <a:gd name="T7" fmla="*/ 0 h 84"/>
                <a:gd name="T8" fmla="*/ 19 w 92"/>
                <a:gd name="T9" fmla="*/ 0 h 84"/>
                <a:gd name="T10" fmla="*/ 13 w 92"/>
                <a:gd name="T11" fmla="*/ 0 h 84"/>
                <a:gd name="T12" fmla="*/ 0 w 92"/>
                <a:gd name="T13" fmla="*/ 45 h 84"/>
                <a:gd name="T14" fmla="*/ 0 w 92"/>
                <a:gd name="T15" fmla="*/ 84 h 84"/>
                <a:gd name="T16" fmla="*/ 92 w 92"/>
                <a:gd name="T17" fmla="*/ 84 h 84"/>
                <a:gd name="T18" fmla="*/ 92 w 92"/>
                <a:gd name="T19" fmla="*/ 46 h 84"/>
                <a:gd name="T20" fmla="*/ 79 w 92"/>
                <a:gd name="T21" fmla="*/ 0 h 84"/>
                <a:gd name="T22" fmla="*/ 18 w 92"/>
                <a:gd name="T23" fmla="*/ 7 h 84"/>
                <a:gd name="T24" fmla="*/ 19 w 92"/>
                <a:gd name="T25" fmla="*/ 7 h 84"/>
                <a:gd name="T26" fmla="*/ 22 w 92"/>
                <a:gd name="T27" fmla="*/ 7 h 84"/>
                <a:gd name="T28" fmla="*/ 69 w 92"/>
                <a:gd name="T29" fmla="*/ 7 h 84"/>
                <a:gd name="T30" fmla="*/ 73 w 92"/>
                <a:gd name="T31" fmla="*/ 7 h 84"/>
                <a:gd name="T32" fmla="*/ 74 w 92"/>
                <a:gd name="T33" fmla="*/ 7 h 84"/>
                <a:gd name="T34" fmla="*/ 85 w 92"/>
                <a:gd name="T35" fmla="*/ 46 h 84"/>
                <a:gd name="T36" fmla="*/ 63 w 92"/>
                <a:gd name="T37" fmla="*/ 46 h 84"/>
                <a:gd name="T38" fmla="*/ 56 w 92"/>
                <a:gd name="T39" fmla="*/ 58 h 84"/>
                <a:gd name="T40" fmla="*/ 36 w 92"/>
                <a:gd name="T41" fmla="*/ 58 h 84"/>
                <a:gd name="T42" fmla="*/ 29 w 92"/>
                <a:gd name="T43" fmla="*/ 46 h 84"/>
                <a:gd name="T44" fmla="*/ 7 w 92"/>
                <a:gd name="T45" fmla="*/ 46 h 84"/>
                <a:gd name="T46" fmla="*/ 18 w 92"/>
                <a:gd name="T47" fmla="*/ 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 h="84">
                  <a:moveTo>
                    <a:pt x="79" y="0"/>
                  </a:moveTo>
                  <a:lnTo>
                    <a:pt x="73" y="0"/>
                  </a:lnTo>
                  <a:lnTo>
                    <a:pt x="69" y="0"/>
                  </a:lnTo>
                  <a:lnTo>
                    <a:pt x="22" y="0"/>
                  </a:lnTo>
                  <a:lnTo>
                    <a:pt x="19" y="0"/>
                  </a:lnTo>
                  <a:lnTo>
                    <a:pt x="13" y="0"/>
                  </a:lnTo>
                  <a:lnTo>
                    <a:pt x="0" y="45"/>
                  </a:lnTo>
                  <a:lnTo>
                    <a:pt x="0" y="84"/>
                  </a:lnTo>
                  <a:lnTo>
                    <a:pt x="92" y="84"/>
                  </a:lnTo>
                  <a:lnTo>
                    <a:pt x="92" y="46"/>
                  </a:lnTo>
                  <a:lnTo>
                    <a:pt x="79" y="0"/>
                  </a:lnTo>
                  <a:close/>
                  <a:moveTo>
                    <a:pt x="18" y="7"/>
                  </a:moveTo>
                  <a:lnTo>
                    <a:pt x="19" y="7"/>
                  </a:lnTo>
                  <a:lnTo>
                    <a:pt x="22" y="7"/>
                  </a:lnTo>
                  <a:lnTo>
                    <a:pt x="69" y="7"/>
                  </a:lnTo>
                  <a:lnTo>
                    <a:pt x="73" y="7"/>
                  </a:lnTo>
                  <a:lnTo>
                    <a:pt x="74" y="7"/>
                  </a:lnTo>
                  <a:lnTo>
                    <a:pt x="85" y="46"/>
                  </a:lnTo>
                  <a:lnTo>
                    <a:pt x="63" y="46"/>
                  </a:lnTo>
                  <a:lnTo>
                    <a:pt x="56" y="58"/>
                  </a:lnTo>
                  <a:lnTo>
                    <a:pt x="36" y="58"/>
                  </a:lnTo>
                  <a:lnTo>
                    <a:pt x="29" y="46"/>
                  </a:lnTo>
                  <a:lnTo>
                    <a:pt x="7" y="46"/>
                  </a:lnTo>
                  <a:lnTo>
                    <a:pt x="18" y="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1" name="Freeform 431">
              <a:extLst>
                <a:ext uri="{FF2B5EF4-FFF2-40B4-BE49-F238E27FC236}">
                  <a16:creationId xmlns:a16="http://schemas.microsoft.com/office/drawing/2014/main" id="{5A438F26-8703-41B8-9F79-3EEB3F5EF96C}"/>
                </a:ext>
              </a:extLst>
            </p:cNvPr>
            <p:cNvSpPr>
              <a:spLocks noEditPoints="1"/>
            </p:cNvSpPr>
            <p:nvPr userDrawn="1"/>
          </p:nvSpPr>
          <p:spPr bwMode="auto">
            <a:xfrm>
              <a:off x="8886825" y="3352800"/>
              <a:ext cx="169863" cy="90488"/>
            </a:xfrm>
            <a:custGeom>
              <a:avLst/>
              <a:gdLst>
                <a:gd name="T0" fmla="*/ 97 w 100"/>
                <a:gd name="T1" fmla="*/ 15 h 53"/>
                <a:gd name="T2" fmla="*/ 92 w 100"/>
                <a:gd name="T3" fmla="*/ 15 h 53"/>
                <a:gd name="T4" fmla="*/ 92 w 100"/>
                <a:gd name="T5" fmla="*/ 3 h 53"/>
                <a:gd name="T6" fmla="*/ 89 w 100"/>
                <a:gd name="T7" fmla="*/ 0 h 53"/>
                <a:gd name="T8" fmla="*/ 4 w 100"/>
                <a:gd name="T9" fmla="*/ 0 h 53"/>
                <a:gd name="T10" fmla="*/ 0 w 100"/>
                <a:gd name="T11" fmla="*/ 3 h 53"/>
                <a:gd name="T12" fmla="*/ 0 w 100"/>
                <a:gd name="T13" fmla="*/ 50 h 53"/>
                <a:gd name="T14" fmla="*/ 4 w 100"/>
                <a:gd name="T15" fmla="*/ 53 h 53"/>
                <a:gd name="T16" fmla="*/ 89 w 100"/>
                <a:gd name="T17" fmla="*/ 53 h 53"/>
                <a:gd name="T18" fmla="*/ 92 w 100"/>
                <a:gd name="T19" fmla="*/ 50 h 53"/>
                <a:gd name="T20" fmla="*/ 92 w 100"/>
                <a:gd name="T21" fmla="*/ 38 h 53"/>
                <a:gd name="T22" fmla="*/ 97 w 100"/>
                <a:gd name="T23" fmla="*/ 38 h 53"/>
                <a:gd name="T24" fmla="*/ 100 w 100"/>
                <a:gd name="T25" fmla="*/ 35 h 53"/>
                <a:gd name="T26" fmla="*/ 100 w 100"/>
                <a:gd name="T27" fmla="*/ 18 h 53"/>
                <a:gd name="T28" fmla="*/ 97 w 100"/>
                <a:gd name="T29" fmla="*/ 15 h 53"/>
                <a:gd name="T30" fmla="*/ 85 w 100"/>
                <a:gd name="T31" fmla="*/ 46 h 53"/>
                <a:gd name="T32" fmla="*/ 8 w 100"/>
                <a:gd name="T33" fmla="*/ 46 h 53"/>
                <a:gd name="T34" fmla="*/ 8 w 100"/>
                <a:gd name="T35" fmla="*/ 7 h 53"/>
                <a:gd name="T36" fmla="*/ 85 w 100"/>
                <a:gd name="T37" fmla="*/ 7 h 53"/>
                <a:gd name="T38" fmla="*/ 85 w 100"/>
                <a:gd name="T39"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53">
                  <a:moveTo>
                    <a:pt x="97" y="15"/>
                  </a:moveTo>
                  <a:cubicBezTo>
                    <a:pt x="92" y="15"/>
                    <a:pt x="92" y="15"/>
                    <a:pt x="92" y="15"/>
                  </a:cubicBezTo>
                  <a:cubicBezTo>
                    <a:pt x="92" y="3"/>
                    <a:pt x="92" y="3"/>
                    <a:pt x="92" y="3"/>
                  </a:cubicBezTo>
                  <a:cubicBezTo>
                    <a:pt x="92" y="1"/>
                    <a:pt x="91" y="0"/>
                    <a:pt x="89" y="0"/>
                  </a:cubicBezTo>
                  <a:cubicBezTo>
                    <a:pt x="4" y="0"/>
                    <a:pt x="4" y="0"/>
                    <a:pt x="4" y="0"/>
                  </a:cubicBezTo>
                  <a:cubicBezTo>
                    <a:pt x="2" y="0"/>
                    <a:pt x="0" y="1"/>
                    <a:pt x="0" y="3"/>
                  </a:cubicBezTo>
                  <a:cubicBezTo>
                    <a:pt x="0" y="50"/>
                    <a:pt x="0" y="50"/>
                    <a:pt x="0" y="50"/>
                  </a:cubicBezTo>
                  <a:cubicBezTo>
                    <a:pt x="0" y="52"/>
                    <a:pt x="2" y="53"/>
                    <a:pt x="4" y="53"/>
                  </a:cubicBezTo>
                  <a:cubicBezTo>
                    <a:pt x="89" y="53"/>
                    <a:pt x="89" y="53"/>
                    <a:pt x="89" y="53"/>
                  </a:cubicBezTo>
                  <a:cubicBezTo>
                    <a:pt x="91" y="53"/>
                    <a:pt x="92" y="52"/>
                    <a:pt x="92" y="50"/>
                  </a:cubicBezTo>
                  <a:cubicBezTo>
                    <a:pt x="92" y="38"/>
                    <a:pt x="92" y="38"/>
                    <a:pt x="92" y="38"/>
                  </a:cubicBezTo>
                  <a:cubicBezTo>
                    <a:pt x="97" y="38"/>
                    <a:pt x="97" y="38"/>
                    <a:pt x="97" y="38"/>
                  </a:cubicBezTo>
                  <a:cubicBezTo>
                    <a:pt x="99" y="38"/>
                    <a:pt x="100" y="36"/>
                    <a:pt x="100" y="35"/>
                  </a:cubicBezTo>
                  <a:cubicBezTo>
                    <a:pt x="100" y="18"/>
                    <a:pt x="100" y="18"/>
                    <a:pt x="100" y="18"/>
                  </a:cubicBezTo>
                  <a:cubicBezTo>
                    <a:pt x="100" y="16"/>
                    <a:pt x="99" y="15"/>
                    <a:pt x="97" y="15"/>
                  </a:cubicBezTo>
                  <a:moveTo>
                    <a:pt x="85" y="46"/>
                  </a:moveTo>
                  <a:cubicBezTo>
                    <a:pt x="8" y="46"/>
                    <a:pt x="8" y="46"/>
                    <a:pt x="8" y="46"/>
                  </a:cubicBezTo>
                  <a:cubicBezTo>
                    <a:pt x="8" y="7"/>
                    <a:pt x="8" y="7"/>
                    <a:pt x="8" y="7"/>
                  </a:cubicBezTo>
                  <a:cubicBezTo>
                    <a:pt x="85" y="7"/>
                    <a:pt x="85" y="7"/>
                    <a:pt x="85" y="7"/>
                  </a:cubicBezTo>
                  <a:lnTo>
                    <a:pt x="85" y="4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2" name="Freeform 432">
              <a:extLst>
                <a:ext uri="{FF2B5EF4-FFF2-40B4-BE49-F238E27FC236}">
                  <a16:creationId xmlns:a16="http://schemas.microsoft.com/office/drawing/2014/main" id="{05DC6B86-03F4-4787-9BD6-66A6D930A2C4}"/>
                </a:ext>
              </a:extLst>
            </p:cNvPr>
            <p:cNvSpPr>
              <a:spLocks noEditPoints="1"/>
            </p:cNvSpPr>
            <p:nvPr userDrawn="1"/>
          </p:nvSpPr>
          <p:spPr bwMode="auto">
            <a:xfrm>
              <a:off x="6164263" y="1530350"/>
              <a:ext cx="153988" cy="111125"/>
            </a:xfrm>
            <a:custGeom>
              <a:avLst/>
              <a:gdLst>
                <a:gd name="T0" fmla="*/ 69 w 91"/>
                <a:gd name="T1" fmla="*/ 0 h 66"/>
                <a:gd name="T2" fmla="*/ 23 w 91"/>
                <a:gd name="T3" fmla="*/ 0 h 66"/>
                <a:gd name="T4" fmla="*/ 23 w 91"/>
                <a:gd name="T5" fmla="*/ 66 h 66"/>
                <a:gd name="T6" fmla="*/ 69 w 91"/>
                <a:gd name="T7" fmla="*/ 66 h 66"/>
                <a:gd name="T8" fmla="*/ 69 w 91"/>
                <a:gd name="T9" fmla="*/ 0 h 66"/>
                <a:gd name="T10" fmla="*/ 36 w 91"/>
                <a:gd name="T11" fmla="*/ 33 h 66"/>
                <a:gd name="T12" fmla="*/ 32 w 91"/>
                <a:gd name="T13" fmla="*/ 37 h 66"/>
                <a:gd name="T14" fmla="*/ 29 w 91"/>
                <a:gd name="T15" fmla="*/ 33 h 66"/>
                <a:gd name="T16" fmla="*/ 29 w 91"/>
                <a:gd name="T17" fmla="*/ 20 h 66"/>
                <a:gd name="T18" fmla="*/ 32 w 91"/>
                <a:gd name="T19" fmla="*/ 17 h 66"/>
                <a:gd name="T20" fmla="*/ 36 w 91"/>
                <a:gd name="T21" fmla="*/ 20 h 66"/>
                <a:gd name="T22" fmla="*/ 36 w 91"/>
                <a:gd name="T23" fmla="*/ 33 h 66"/>
                <a:gd name="T24" fmla="*/ 52 w 91"/>
                <a:gd name="T25" fmla="*/ 56 h 66"/>
                <a:gd name="T26" fmla="*/ 39 w 91"/>
                <a:gd name="T27" fmla="*/ 56 h 66"/>
                <a:gd name="T28" fmla="*/ 39 w 91"/>
                <a:gd name="T29" fmla="*/ 53 h 66"/>
                <a:gd name="T30" fmla="*/ 46 w 91"/>
                <a:gd name="T31" fmla="*/ 46 h 66"/>
                <a:gd name="T32" fmla="*/ 52 w 91"/>
                <a:gd name="T33" fmla="*/ 53 h 66"/>
                <a:gd name="T34" fmla="*/ 52 w 91"/>
                <a:gd name="T35" fmla="*/ 56 h 66"/>
                <a:gd name="T36" fmla="*/ 62 w 91"/>
                <a:gd name="T37" fmla="*/ 33 h 66"/>
                <a:gd name="T38" fmla="*/ 59 w 91"/>
                <a:gd name="T39" fmla="*/ 37 h 66"/>
                <a:gd name="T40" fmla="*/ 56 w 91"/>
                <a:gd name="T41" fmla="*/ 33 h 66"/>
                <a:gd name="T42" fmla="*/ 56 w 91"/>
                <a:gd name="T43" fmla="*/ 20 h 66"/>
                <a:gd name="T44" fmla="*/ 59 w 91"/>
                <a:gd name="T45" fmla="*/ 17 h 66"/>
                <a:gd name="T46" fmla="*/ 62 w 91"/>
                <a:gd name="T47" fmla="*/ 20 h 66"/>
                <a:gd name="T48" fmla="*/ 62 w 91"/>
                <a:gd name="T4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66">
                  <a:moveTo>
                    <a:pt x="69" y="0"/>
                  </a:moveTo>
                  <a:cubicBezTo>
                    <a:pt x="23" y="0"/>
                    <a:pt x="23" y="0"/>
                    <a:pt x="23" y="0"/>
                  </a:cubicBezTo>
                  <a:cubicBezTo>
                    <a:pt x="0" y="0"/>
                    <a:pt x="0" y="66"/>
                    <a:pt x="23" y="66"/>
                  </a:cubicBezTo>
                  <a:cubicBezTo>
                    <a:pt x="69" y="66"/>
                    <a:pt x="69" y="66"/>
                    <a:pt x="69" y="66"/>
                  </a:cubicBezTo>
                  <a:cubicBezTo>
                    <a:pt x="91" y="66"/>
                    <a:pt x="91" y="0"/>
                    <a:pt x="69" y="0"/>
                  </a:cubicBezTo>
                  <a:moveTo>
                    <a:pt x="36" y="33"/>
                  </a:moveTo>
                  <a:cubicBezTo>
                    <a:pt x="36" y="35"/>
                    <a:pt x="34" y="37"/>
                    <a:pt x="32" y="37"/>
                  </a:cubicBezTo>
                  <a:cubicBezTo>
                    <a:pt x="31" y="37"/>
                    <a:pt x="29" y="35"/>
                    <a:pt x="29" y="33"/>
                  </a:cubicBezTo>
                  <a:cubicBezTo>
                    <a:pt x="29" y="20"/>
                    <a:pt x="29" y="20"/>
                    <a:pt x="29" y="20"/>
                  </a:cubicBezTo>
                  <a:cubicBezTo>
                    <a:pt x="29" y="18"/>
                    <a:pt x="31" y="17"/>
                    <a:pt x="32" y="17"/>
                  </a:cubicBezTo>
                  <a:cubicBezTo>
                    <a:pt x="34" y="17"/>
                    <a:pt x="36" y="18"/>
                    <a:pt x="36" y="20"/>
                  </a:cubicBezTo>
                  <a:lnTo>
                    <a:pt x="36" y="33"/>
                  </a:lnTo>
                  <a:close/>
                  <a:moveTo>
                    <a:pt x="52" y="56"/>
                  </a:moveTo>
                  <a:cubicBezTo>
                    <a:pt x="39" y="56"/>
                    <a:pt x="39" y="56"/>
                    <a:pt x="39" y="56"/>
                  </a:cubicBezTo>
                  <a:cubicBezTo>
                    <a:pt x="39" y="53"/>
                    <a:pt x="39" y="53"/>
                    <a:pt x="39" y="53"/>
                  </a:cubicBezTo>
                  <a:cubicBezTo>
                    <a:pt x="39" y="49"/>
                    <a:pt x="42" y="46"/>
                    <a:pt x="46" y="46"/>
                  </a:cubicBezTo>
                  <a:cubicBezTo>
                    <a:pt x="49" y="46"/>
                    <a:pt x="52" y="49"/>
                    <a:pt x="52" y="53"/>
                  </a:cubicBezTo>
                  <a:lnTo>
                    <a:pt x="52" y="56"/>
                  </a:lnTo>
                  <a:close/>
                  <a:moveTo>
                    <a:pt x="62" y="33"/>
                  </a:moveTo>
                  <a:cubicBezTo>
                    <a:pt x="62" y="35"/>
                    <a:pt x="61" y="37"/>
                    <a:pt x="59" y="37"/>
                  </a:cubicBezTo>
                  <a:cubicBezTo>
                    <a:pt x="57" y="37"/>
                    <a:pt x="56" y="35"/>
                    <a:pt x="56" y="33"/>
                  </a:cubicBezTo>
                  <a:cubicBezTo>
                    <a:pt x="56" y="20"/>
                    <a:pt x="56" y="20"/>
                    <a:pt x="56" y="20"/>
                  </a:cubicBezTo>
                  <a:cubicBezTo>
                    <a:pt x="56" y="18"/>
                    <a:pt x="57" y="17"/>
                    <a:pt x="59" y="17"/>
                  </a:cubicBezTo>
                  <a:cubicBezTo>
                    <a:pt x="61" y="17"/>
                    <a:pt x="62" y="18"/>
                    <a:pt x="62" y="20"/>
                  </a:cubicBezTo>
                  <a:lnTo>
                    <a:pt x="62" y="3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3" name="Freeform 433">
              <a:extLst>
                <a:ext uri="{FF2B5EF4-FFF2-40B4-BE49-F238E27FC236}">
                  <a16:creationId xmlns:a16="http://schemas.microsoft.com/office/drawing/2014/main" id="{D81229C2-C933-42D1-B617-7BD39825CB79}"/>
                </a:ext>
              </a:extLst>
            </p:cNvPr>
            <p:cNvSpPr>
              <a:spLocks/>
            </p:cNvSpPr>
            <p:nvPr userDrawn="1"/>
          </p:nvSpPr>
          <p:spPr bwMode="auto">
            <a:xfrm>
              <a:off x="9312275" y="2814638"/>
              <a:ext cx="217488" cy="292100"/>
            </a:xfrm>
            <a:custGeom>
              <a:avLst/>
              <a:gdLst>
                <a:gd name="T0" fmla="*/ 101 w 137"/>
                <a:gd name="T1" fmla="*/ 110 h 184"/>
                <a:gd name="T2" fmla="*/ 130 w 137"/>
                <a:gd name="T3" fmla="*/ 110 h 184"/>
                <a:gd name="T4" fmla="*/ 96 w 137"/>
                <a:gd name="T5" fmla="*/ 69 h 184"/>
                <a:gd name="T6" fmla="*/ 115 w 137"/>
                <a:gd name="T7" fmla="*/ 69 h 184"/>
                <a:gd name="T8" fmla="*/ 81 w 137"/>
                <a:gd name="T9" fmla="*/ 30 h 184"/>
                <a:gd name="T10" fmla="*/ 92 w 137"/>
                <a:gd name="T11" fmla="*/ 30 h 184"/>
                <a:gd name="T12" fmla="*/ 69 w 137"/>
                <a:gd name="T13" fmla="*/ 0 h 184"/>
                <a:gd name="T14" fmla="*/ 46 w 137"/>
                <a:gd name="T15" fmla="*/ 30 h 184"/>
                <a:gd name="T16" fmla="*/ 58 w 137"/>
                <a:gd name="T17" fmla="*/ 30 h 184"/>
                <a:gd name="T18" fmla="*/ 23 w 137"/>
                <a:gd name="T19" fmla="*/ 69 h 184"/>
                <a:gd name="T20" fmla="*/ 43 w 137"/>
                <a:gd name="T21" fmla="*/ 69 h 184"/>
                <a:gd name="T22" fmla="*/ 8 w 137"/>
                <a:gd name="T23" fmla="*/ 110 h 184"/>
                <a:gd name="T24" fmla="*/ 37 w 137"/>
                <a:gd name="T25" fmla="*/ 110 h 184"/>
                <a:gd name="T26" fmla="*/ 0 w 137"/>
                <a:gd name="T27" fmla="*/ 156 h 184"/>
                <a:gd name="T28" fmla="*/ 54 w 137"/>
                <a:gd name="T29" fmla="*/ 156 h 184"/>
                <a:gd name="T30" fmla="*/ 54 w 137"/>
                <a:gd name="T31" fmla="*/ 184 h 184"/>
                <a:gd name="T32" fmla="*/ 84 w 137"/>
                <a:gd name="T33" fmla="*/ 184 h 184"/>
                <a:gd name="T34" fmla="*/ 84 w 137"/>
                <a:gd name="T35" fmla="*/ 156 h 184"/>
                <a:gd name="T36" fmla="*/ 137 w 137"/>
                <a:gd name="T37" fmla="*/ 156 h 184"/>
                <a:gd name="T38" fmla="*/ 101 w 137"/>
                <a:gd name="T39" fmla="*/ 1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7" h="184">
                  <a:moveTo>
                    <a:pt x="101" y="110"/>
                  </a:moveTo>
                  <a:lnTo>
                    <a:pt x="130" y="110"/>
                  </a:lnTo>
                  <a:lnTo>
                    <a:pt x="96" y="69"/>
                  </a:lnTo>
                  <a:lnTo>
                    <a:pt x="115" y="69"/>
                  </a:lnTo>
                  <a:lnTo>
                    <a:pt x="81" y="30"/>
                  </a:lnTo>
                  <a:lnTo>
                    <a:pt x="92" y="30"/>
                  </a:lnTo>
                  <a:lnTo>
                    <a:pt x="69" y="0"/>
                  </a:lnTo>
                  <a:lnTo>
                    <a:pt x="46" y="30"/>
                  </a:lnTo>
                  <a:lnTo>
                    <a:pt x="58" y="30"/>
                  </a:lnTo>
                  <a:lnTo>
                    <a:pt x="23" y="69"/>
                  </a:lnTo>
                  <a:lnTo>
                    <a:pt x="43" y="69"/>
                  </a:lnTo>
                  <a:lnTo>
                    <a:pt x="8" y="110"/>
                  </a:lnTo>
                  <a:lnTo>
                    <a:pt x="37" y="110"/>
                  </a:lnTo>
                  <a:lnTo>
                    <a:pt x="0" y="156"/>
                  </a:lnTo>
                  <a:lnTo>
                    <a:pt x="54" y="156"/>
                  </a:lnTo>
                  <a:lnTo>
                    <a:pt x="54" y="184"/>
                  </a:lnTo>
                  <a:lnTo>
                    <a:pt x="84" y="184"/>
                  </a:lnTo>
                  <a:lnTo>
                    <a:pt x="84" y="156"/>
                  </a:lnTo>
                  <a:lnTo>
                    <a:pt x="137" y="156"/>
                  </a:lnTo>
                  <a:lnTo>
                    <a:pt x="101" y="11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4" name="Freeform 434">
              <a:extLst>
                <a:ext uri="{FF2B5EF4-FFF2-40B4-BE49-F238E27FC236}">
                  <a16:creationId xmlns:a16="http://schemas.microsoft.com/office/drawing/2014/main" id="{EE5A1413-9197-42CB-A366-0ADBFBBD84AD}"/>
                </a:ext>
              </a:extLst>
            </p:cNvPr>
            <p:cNvSpPr>
              <a:spLocks/>
            </p:cNvSpPr>
            <p:nvPr userDrawn="1"/>
          </p:nvSpPr>
          <p:spPr bwMode="auto">
            <a:xfrm>
              <a:off x="5035550" y="4630738"/>
              <a:ext cx="287338" cy="311150"/>
            </a:xfrm>
            <a:custGeom>
              <a:avLst/>
              <a:gdLst>
                <a:gd name="T0" fmla="*/ 92 w 169"/>
                <a:gd name="T1" fmla="*/ 14 h 183"/>
                <a:gd name="T2" fmla="*/ 92 w 169"/>
                <a:gd name="T3" fmla="*/ 7 h 183"/>
                <a:gd name="T4" fmla="*/ 85 w 169"/>
                <a:gd name="T5" fmla="*/ 0 h 183"/>
                <a:gd name="T6" fmla="*/ 78 w 169"/>
                <a:gd name="T7" fmla="*/ 7 h 183"/>
                <a:gd name="T8" fmla="*/ 78 w 169"/>
                <a:gd name="T9" fmla="*/ 14 h 183"/>
                <a:gd name="T10" fmla="*/ 0 w 169"/>
                <a:gd name="T11" fmla="*/ 99 h 183"/>
                <a:gd name="T12" fmla="*/ 1 w 169"/>
                <a:gd name="T13" fmla="*/ 99 h 183"/>
                <a:gd name="T14" fmla="*/ 28 w 169"/>
                <a:gd name="T15" fmla="*/ 78 h 183"/>
                <a:gd name="T16" fmla="*/ 56 w 169"/>
                <a:gd name="T17" fmla="*/ 99 h 183"/>
                <a:gd name="T18" fmla="*/ 58 w 169"/>
                <a:gd name="T19" fmla="*/ 99 h 183"/>
                <a:gd name="T20" fmla="*/ 78 w 169"/>
                <a:gd name="T21" fmla="*/ 79 h 183"/>
                <a:gd name="T22" fmla="*/ 78 w 169"/>
                <a:gd name="T23" fmla="*/ 155 h 183"/>
                <a:gd name="T24" fmla="*/ 64 w 169"/>
                <a:gd name="T25" fmla="*/ 169 h 183"/>
                <a:gd name="T26" fmla="*/ 50 w 169"/>
                <a:gd name="T27" fmla="*/ 155 h 183"/>
                <a:gd name="T28" fmla="*/ 43 w 169"/>
                <a:gd name="T29" fmla="*/ 148 h 183"/>
                <a:gd name="T30" fmla="*/ 35 w 169"/>
                <a:gd name="T31" fmla="*/ 155 h 183"/>
                <a:gd name="T32" fmla="*/ 64 w 169"/>
                <a:gd name="T33" fmla="*/ 183 h 183"/>
                <a:gd name="T34" fmla="*/ 92 w 169"/>
                <a:gd name="T35" fmla="*/ 155 h 183"/>
                <a:gd name="T36" fmla="*/ 92 w 169"/>
                <a:gd name="T37" fmla="*/ 79 h 183"/>
                <a:gd name="T38" fmla="*/ 112 w 169"/>
                <a:gd name="T39" fmla="*/ 99 h 183"/>
                <a:gd name="T40" fmla="*/ 114 w 169"/>
                <a:gd name="T41" fmla="*/ 99 h 183"/>
                <a:gd name="T42" fmla="*/ 141 w 169"/>
                <a:gd name="T43" fmla="*/ 78 h 183"/>
                <a:gd name="T44" fmla="*/ 168 w 169"/>
                <a:gd name="T45" fmla="*/ 99 h 183"/>
                <a:gd name="T46" fmla="*/ 169 w 169"/>
                <a:gd name="T47" fmla="*/ 99 h 183"/>
                <a:gd name="T48" fmla="*/ 92 w 169"/>
                <a:gd name="T49" fmla="*/ 1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183">
                  <a:moveTo>
                    <a:pt x="92" y="14"/>
                  </a:moveTo>
                  <a:cubicBezTo>
                    <a:pt x="92" y="7"/>
                    <a:pt x="92" y="7"/>
                    <a:pt x="92" y="7"/>
                  </a:cubicBezTo>
                  <a:cubicBezTo>
                    <a:pt x="92" y="3"/>
                    <a:pt x="89" y="0"/>
                    <a:pt x="85" y="0"/>
                  </a:cubicBezTo>
                  <a:cubicBezTo>
                    <a:pt x="81" y="0"/>
                    <a:pt x="78" y="3"/>
                    <a:pt x="78" y="7"/>
                  </a:cubicBezTo>
                  <a:cubicBezTo>
                    <a:pt x="78" y="14"/>
                    <a:pt x="78" y="14"/>
                    <a:pt x="78" y="14"/>
                  </a:cubicBezTo>
                  <a:cubicBezTo>
                    <a:pt x="34" y="18"/>
                    <a:pt x="0" y="54"/>
                    <a:pt x="0" y="99"/>
                  </a:cubicBezTo>
                  <a:cubicBezTo>
                    <a:pt x="1" y="99"/>
                    <a:pt x="1" y="99"/>
                    <a:pt x="1" y="99"/>
                  </a:cubicBezTo>
                  <a:cubicBezTo>
                    <a:pt x="4" y="87"/>
                    <a:pt x="15" y="78"/>
                    <a:pt x="28" y="78"/>
                  </a:cubicBezTo>
                  <a:cubicBezTo>
                    <a:pt x="42" y="78"/>
                    <a:pt x="52" y="87"/>
                    <a:pt x="56" y="99"/>
                  </a:cubicBezTo>
                  <a:cubicBezTo>
                    <a:pt x="58" y="99"/>
                    <a:pt x="58" y="99"/>
                    <a:pt x="58" y="99"/>
                  </a:cubicBezTo>
                  <a:cubicBezTo>
                    <a:pt x="60" y="89"/>
                    <a:pt x="68" y="81"/>
                    <a:pt x="78" y="79"/>
                  </a:cubicBezTo>
                  <a:cubicBezTo>
                    <a:pt x="78" y="155"/>
                    <a:pt x="78" y="155"/>
                    <a:pt x="78" y="155"/>
                  </a:cubicBezTo>
                  <a:cubicBezTo>
                    <a:pt x="78" y="157"/>
                    <a:pt x="77" y="169"/>
                    <a:pt x="64" y="169"/>
                  </a:cubicBezTo>
                  <a:cubicBezTo>
                    <a:pt x="51" y="169"/>
                    <a:pt x="50" y="158"/>
                    <a:pt x="50" y="155"/>
                  </a:cubicBezTo>
                  <a:cubicBezTo>
                    <a:pt x="50" y="151"/>
                    <a:pt x="46" y="148"/>
                    <a:pt x="43" y="148"/>
                  </a:cubicBezTo>
                  <a:cubicBezTo>
                    <a:pt x="39" y="148"/>
                    <a:pt x="35" y="151"/>
                    <a:pt x="35" y="155"/>
                  </a:cubicBezTo>
                  <a:cubicBezTo>
                    <a:pt x="35" y="166"/>
                    <a:pt x="43" y="183"/>
                    <a:pt x="64" y="183"/>
                  </a:cubicBezTo>
                  <a:cubicBezTo>
                    <a:pt x="84" y="183"/>
                    <a:pt x="92" y="166"/>
                    <a:pt x="92" y="155"/>
                  </a:cubicBezTo>
                  <a:cubicBezTo>
                    <a:pt x="92" y="79"/>
                    <a:pt x="92" y="79"/>
                    <a:pt x="92" y="79"/>
                  </a:cubicBezTo>
                  <a:cubicBezTo>
                    <a:pt x="102" y="81"/>
                    <a:pt x="109" y="89"/>
                    <a:pt x="112" y="99"/>
                  </a:cubicBezTo>
                  <a:cubicBezTo>
                    <a:pt x="114" y="99"/>
                    <a:pt x="114" y="99"/>
                    <a:pt x="114" y="99"/>
                  </a:cubicBezTo>
                  <a:cubicBezTo>
                    <a:pt x="117" y="87"/>
                    <a:pt x="128" y="78"/>
                    <a:pt x="141" y="78"/>
                  </a:cubicBezTo>
                  <a:cubicBezTo>
                    <a:pt x="154" y="78"/>
                    <a:pt x="165" y="87"/>
                    <a:pt x="168" y="99"/>
                  </a:cubicBezTo>
                  <a:cubicBezTo>
                    <a:pt x="169" y="99"/>
                    <a:pt x="169" y="99"/>
                    <a:pt x="169" y="99"/>
                  </a:cubicBezTo>
                  <a:cubicBezTo>
                    <a:pt x="169" y="54"/>
                    <a:pt x="135" y="18"/>
                    <a:pt x="92" y="1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5" name="Rectangle 435">
              <a:extLst>
                <a:ext uri="{FF2B5EF4-FFF2-40B4-BE49-F238E27FC236}">
                  <a16:creationId xmlns:a16="http://schemas.microsoft.com/office/drawing/2014/main" id="{460CB8F5-CC94-4407-8564-BED0E8A0ADB2}"/>
                </a:ext>
              </a:extLst>
            </p:cNvPr>
            <p:cNvSpPr>
              <a:spLocks noChangeArrowheads="1"/>
            </p:cNvSpPr>
            <p:nvPr userDrawn="1"/>
          </p:nvSpPr>
          <p:spPr bwMode="auto">
            <a:xfrm>
              <a:off x="10583863" y="2795588"/>
              <a:ext cx="23813" cy="5715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6" name="Rectangle 436">
              <a:extLst>
                <a:ext uri="{FF2B5EF4-FFF2-40B4-BE49-F238E27FC236}">
                  <a16:creationId xmlns:a16="http://schemas.microsoft.com/office/drawing/2014/main" id="{17AF8E53-CDBE-4FC8-9A66-5CF34D7C8F94}"/>
                </a:ext>
              </a:extLst>
            </p:cNvPr>
            <p:cNvSpPr>
              <a:spLocks noChangeArrowheads="1"/>
            </p:cNvSpPr>
            <p:nvPr userDrawn="1"/>
          </p:nvSpPr>
          <p:spPr bwMode="auto">
            <a:xfrm>
              <a:off x="10583863" y="2795588"/>
              <a:ext cx="238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7" name="Rectangle 437">
              <a:extLst>
                <a:ext uri="{FF2B5EF4-FFF2-40B4-BE49-F238E27FC236}">
                  <a16:creationId xmlns:a16="http://schemas.microsoft.com/office/drawing/2014/main" id="{1E074016-423C-475F-9116-6D54D5D3E027}"/>
                </a:ext>
              </a:extLst>
            </p:cNvPr>
            <p:cNvSpPr>
              <a:spLocks noChangeArrowheads="1"/>
            </p:cNvSpPr>
            <p:nvPr userDrawn="1"/>
          </p:nvSpPr>
          <p:spPr bwMode="auto">
            <a:xfrm>
              <a:off x="10583863" y="2795588"/>
              <a:ext cx="23813" cy="5715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8" name="Rectangle 438">
              <a:extLst>
                <a:ext uri="{FF2B5EF4-FFF2-40B4-BE49-F238E27FC236}">
                  <a16:creationId xmlns:a16="http://schemas.microsoft.com/office/drawing/2014/main" id="{42C8997B-56E2-4B5A-9F58-A279A9F4FBB9}"/>
                </a:ext>
              </a:extLst>
            </p:cNvPr>
            <p:cNvSpPr>
              <a:spLocks noChangeArrowheads="1"/>
            </p:cNvSpPr>
            <p:nvPr userDrawn="1"/>
          </p:nvSpPr>
          <p:spPr bwMode="auto">
            <a:xfrm>
              <a:off x="10583863" y="2795588"/>
              <a:ext cx="23813"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9" name="Rectangle 439">
              <a:extLst>
                <a:ext uri="{FF2B5EF4-FFF2-40B4-BE49-F238E27FC236}">
                  <a16:creationId xmlns:a16="http://schemas.microsoft.com/office/drawing/2014/main" id="{A831711C-4BBE-4A61-932F-305752F9EFE5}"/>
                </a:ext>
              </a:extLst>
            </p:cNvPr>
            <p:cNvSpPr>
              <a:spLocks noChangeArrowheads="1"/>
            </p:cNvSpPr>
            <p:nvPr userDrawn="1"/>
          </p:nvSpPr>
          <p:spPr bwMode="auto">
            <a:xfrm>
              <a:off x="10709275" y="2795588"/>
              <a:ext cx="22225" cy="5715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0" name="Rectangle 440">
              <a:extLst>
                <a:ext uri="{FF2B5EF4-FFF2-40B4-BE49-F238E27FC236}">
                  <a16:creationId xmlns:a16="http://schemas.microsoft.com/office/drawing/2014/main" id="{E0446AF9-A1C3-4C27-8FE8-A246CEF74761}"/>
                </a:ext>
              </a:extLst>
            </p:cNvPr>
            <p:cNvSpPr>
              <a:spLocks noChangeArrowheads="1"/>
            </p:cNvSpPr>
            <p:nvPr userDrawn="1"/>
          </p:nvSpPr>
          <p:spPr bwMode="auto">
            <a:xfrm>
              <a:off x="10709275" y="2795588"/>
              <a:ext cx="2222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1" name="Rectangle 441">
              <a:extLst>
                <a:ext uri="{FF2B5EF4-FFF2-40B4-BE49-F238E27FC236}">
                  <a16:creationId xmlns:a16="http://schemas.microsoft.com/office/drawing/2014/main" id="{2670DDF0-364F-423E-A359-EFD1BD87BB00}"/>
                </a:ext>
              </a:extLst>
            </p:cNvPr>
            <p:cNvSpPr>
              <a:spLocks noChangeArrowheads="1"/>
            </p:cNvSpPr>
            <p:nvPr userDrawn="1"/>
          </p:nvSpPr>
          <p:spPr bwMode="auto">
            <a:xfrm>
              <a:off x="10709275" y="2795588"/>
              <a:ext cx="22225" cy="5715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2" name="Rectangle 442">
              <a:extLst>
                <a:ext uri="{FF2B5EF4-FFF2-40B4-BE49-F238E27FC236}">
                  <a16:creationId xmlns:a16="http://schemas.microsoft.com/office/drawing/2014/main" id="{67AF5771-0F2C-4D01-B58D-5EFDBF19B2C0}"/>
                </a:ext>
              </a:extLst>
            </p:cNvPr>
            <p:cNvSpPr>
              <a:spLocks noChangeArrowheads="1"/>
            </p:cNvSpPr>
            <p:nvPr userDrawn="1"/>
          </p:nvSpPr>
          <p:spPr bwMode="auto">
            <a:xfrm>
              <a:off x="10709275" y="2795588"/>
              <a:ext cx="2222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3" name="Freeform 443">
              <a:extLst>
                <a:ext uri="{FF2B5EF4-FFF2-40B4-BE49-F238E27FC236}">
                  <a16:creationId xmlns:a16="http://schemas.microsoft.com/office/drawing/2014/main" id="{AAA54485-6578-42AB-B458-CA02C3D29D95}"/>
                </a:ext>
              </a:extLst>
            </p:cNvPr>
            <p:cNvSpPr>
              <a:spLocks/>
            </p:cNvSpPr>
            <p:nvPr userDrawn="1"/>
          </p:nvSpPr>
          <p:spPr bwMode="auto">
            <a:xfrm>
              <a:off x="10528300" y="2828925"/>
              <a:ext cx="261938" cy="34925"/>
            </a:xfrm>
            <a:custGeom>
              <a:avLst/>
              <a:gdLst>
                <a:gd name="T0" fmla="*/ 147 w 154"/>
                <a:gd name="T1" fmla="*/ 0 h 21"/>
                <a:gd name="T2" fmla="*/ 120 w 154"/>
                <a:gd name="T3" fmla="*/ 0 h 21"/>
                <a:gd name="T4" fmla="*/ 120 w 154"/>
                <a:gd name="T5" fmla="*/ 14 h 21"/>
                <a:gd name="T6" fmla="*/ 107 w 154"/>
                <a:gd name="T7" fmla="*/ 14 h 21"/>
                <a:gd name="T8" fmla="*/ 107 w 154"/>
                <a:gd name="T9" fmla="*/ 0 h 21"/>
                <a:gd name="T10" fmla="*/ 47 w 154"/>
                <a:gd name="T11" fmla="*/ 0 h 21"/>
                <a:gd name="T12" fmla="*/ 47 w 154"/>
                <a:gd name="T13" fmla="*/ 14 h 21"/>
                <a:gd name="T14" fmla="*/ 33 w 154"/>
                <a:gd name="T15" fmla="*/ 14 h 21"/>
                <a:gd name="T16" fmla="*/ 33 w 154"/>
                <a:gd name="T17" fmla="*/ 0 h 21"/>
                <a:gd name="T18" fmla="*/ 7 w 154"/>
                <a:gd name="T19" fmla="*/ 0 h 21"/>
                <a:gd name="T20" fmla="*/ 0 w 154"/>
                <a:gd name="T21" fmla="*/ 7 h 21"/>
                <a:gd name="T22" fmla="*/ 0 w 154"/>
                <a:gd name="T23" fmla="*/ 21 h 21"/>
                <a:gd name="T24" fmla="*/ 154 w 154"/>
                <a:gd name="T25" fmla="*/ 21 h 21"/>
                <a:gd name="T26" fmla="*/ 154 w 154"/>
                <a:gd name="T27" fmla="*/ 7 h 21"/>
                <a:gd name="T28" fmla="*/ 147 w 15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21">
                  <a:moveTo>
                    <a:pt x="147" y="0"/>
                  </a:moveTo>
                  <a:cubicBezTo>
                    <a:pt x="120" y="0"/>
                    <a:pt x="120" y="0"/>
                    <a:pt x="120" y="0"/>
                  </a:cubicBezTo>
                  <a:cubicBezTo>
                    <a:pt x="120" y="14"/>
                    <a:pt x="120" y="14"/>
                    <a:pt x="120" y="14"/>
                  </a:cubicBezTo>
                  <a:cubicBezTo>
                    <a:pt x="107" y="14"/>
                    <a:pt x="107" y="14"/>
                    <a:pt x="107" y="14"/>
                  </a:cubicBezTo>
                  <a:cubicBezTo>
                    <a:pt x="107" y="0"/>
                    <a:pt x="107" y="0"/>
                    <a:pt x="107" y="0"/>
                  </a:cubicBezTo>
                  <a:cubicBezTo>
                    <a:pt x="47" y="0"/>
                    <a:pt x="47" y="0"/>
                    <a:pt x="47" y="0"/>
                  </a:cubicBezTo>
                  <a:cubicBezTo>
                    <a:pt x="47" y="14"/>
                    <a:pt x="47" y="14"/>
                    <a:pt x="47" y="14"/>
                  </a:cubicBezTo>
                  <a:cubicBezTo>
                    <a:pt x="33" y="14"/>
                    <a:pt x="33" y="14"/>
                    <a:pt x="33" y="14"/>
                  </a:cubicBezTo>
                  <a:cubicBezTo>
                    <a:pt x="33" y="0"/>
                    <a:pt x="33" y="0"/>
                    <a:pt x="33" y="0"/>
                  </a:cubicBezTo>
                  <a:cubicBezTo>
                    <a:pt x="7" y="0"/>
                    <a:pt x="7" y="0"/>
                    <a:pt x="7" y="0"/>
                  </a:cubicBezTo>
                  <a:cubicBezTo>
                    <a:pt x="3" y="0"/>
                    <a:pt x="0" y="3"/>
                    <a:pt x="0" y="7"/>
                  </a:cubicBezTo>
                  <a:cubicBezTo>
                    <a:pt x="0" y="21"/>
                    <a:pt x="0" y="21"/>
                    <a:pt x="0" y="21"/>
                  </a:cubicBezTo>
                  <a:cubicBezTo>
                    <a:pt x="154" y="21"/>
                    <a:pt x="154" y="21"/>
                    <a:pt x="154" y="21"/>
                  </a:cubicBezTo>
                  <a:cubicBezTo>
                    <a:pt x="154" y="7"/>
                    <a:pt x="154" y="7"/>
                    <a:pt x="154" y="7"/>
                  </a:cubicBezTo>
                  <a:cubicBezTo>
                    <a:pt x="154" y="3"/>
                    <a:pt x="151" y="0"/>
                    <a:pt x="147"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4" name="Freeform 444">
              <a:extLst>
                <a:ext uri="{FF2B5EF4-FFF2-40B4-BE49-F238E27FC236}">
                  <a16:creationId xmlns:a16="http://schemas.microsoft.com/office/drawing/2014/main" id="{A082BB0B-F364-4210-A4B0-3C0363B87948}"/>
                </a:ext>
              </a:extLst>
            </p:cNvPr>
            <p:cNvSpPr>
              <a:spLocks noEditPoints="1"/>
            </p:cNvSpPr>
            <p:nvPr userDrawn="1"/>
          </p:nvSpPr>
          <p:spPr bwMode="auto">
            <a:xfrm>
              <a:off x="10528300" y="2874963"/>
              <a:ext cx="261938" cy="203200"/>
            </a:xfrm>
            <a:custGeom>
              <a:avLst/>
              <a:gdLst>
                <a:gd name="T0" fmla="*/ 7 w 154"/>
                <a:gd name="T1" fmla="*/ 120 h 120"/>
                <a:gd name="T2" fmla="*/ 154 w 154"/>
                <a:gd name="T3" fmla="*/ 114 h 120"/>
                <a:gd name="T4" fmla="*/ 0 w 154"/>
                <a:gd name="T5" fmla="*/ 0 h 120"/>
                <a:gd name="T6" fmla="*/ 114 w 154"/>
                <a:gd name="T7" fmla="*/ 14 h 120"/>
                <a:gd name="T8" fmla="*/ 140 w 154"/>
                <a:gd name="T9" fmla="*/ 40 h 120"/>
                <a:gd name="T10" fmla="*/ 114 w 154"/>
                <a:gd name="T11" fmla="*/ 14 h 120"/>
                <a:gd name="T12" fmla="*/ 140 w 154"/>
                <a:gd name="T13" fmla="*/ 47 h 120"/>
                <a:gd name="T14" fmla="*/ 114 w 154"/>
                <a:gd name="T15" fmla="*/ 74 h 120"/>
                <a:gd name="T16" fmla="*/ 114 w 154"/>
                <a:gd name="T17" fmla="*/ 80 h 120"/>
                <a:gd name="T18" fmla="*/ 140 w 154"/>
                <a:gd name="T19" fmla="*/ 107 h 120"/>
                <a:gd name="T20" fmla="*/ 114 w 154"/>
                <a:gd name="T21" fmla="*/ 80 h 120"/>
                <a:gd name="T22" fmla="*/ 107 w 154"/>
                <a:gd name="T23" fmla="*/ 14 h 120"/>
                <a:gd name="T24" fmla="*/ 80 w 154"/>
                <a:gd name="T25" fmla="*/ 40 h 120"/>
                <a:gd name="T26" fmla="*/ 80 w 154"/>
                <a:gd name="T27" fmla="*/ 47 h 120"/>
                <a:gd name="T28" fmla="*/ 107 w 154"/>
                <a:gd name="T29" fmla="*/ 74 h 120"/>
                <a:gd name="T30" fmla="*/ 80 w 154"/>
                <a:gd name="T31" fmla="*/ 47 h 120"/>
                <a:gd name="T32" fmla="*/ 107 w 154"/>
                <a:gd name="T33" fmla="*/ 80 h 120"/>
                <a:gd name="T34" fmla="*/ 80 w 154"/>
                <a:gd name="T35" fmla="*/ 107 h 120"/>
                <a:gd name="T36" fmla="*/ 47 w 154"/>
                <a:gd name="T37" fmla="*/ 14 h 120"/>
                <a:gd name="T38" fmla="*/ 74 w 154"/>
                <a:gd name="T39" fmla="*/ 40 h 120"/>
                <a:gd name="T40" fmla="*/ 47 w 154"/>
                <a:gd name="T41" fmla="*/ 14 h 120"/>
                <a:gd name="T42" fmla="*/ 74 w 154"/>
                <a:gd name="T43" fmla="*/ 47 h 120"/>
                <a:gd name="T44" fmla="*/ 47 w 154"/>
                <a:gd name="T45" fmla="*/ 74 h 120"/>
                <a:gd name="T46" fmla="*/ 47 w 154"/>
                <a:gd name="T47" fmla="*/ 80 h 120"/>
                <a:gd name="T48" fmla="*/ 74 w 154"/>
                <a:gd name="T49" fmla="*/ 107 h 120"/>
                <a:gd name="T50" fmla="*/ 47 w 154"/>
                <a:gd name="T51" fmla="*/ 80 h 120"/>
                <a:gd name="T52" fmla="*/ 40 w 154"/>
                <a:gd name="T53" fmla="*/ 14 h 120"/>
                <a:gd name="T54" fmla="*/ 13 w 154"/>
                <a:gd name="T55" fmla="*/ 40 h 120"/>
                <a:gd name="T56" fmla="*/ 13 w 154"/>
                <a:gd name="T57" fmla="*/ 47 h 120"/>
                <a:gd name="T58" fmla="*/ 40 w 154"/>
                <a:gd name="T59" fmla="*/ 74 h 120"/>
                <a:gd name="T60" fmla="*/ 13 w 154"/>
                <a:gd name="T61" fmla="*/ 47 h 120"/>
                <a:gd name="T62" fmla="*/ 40 w 154"/>
                <a:gd name="T63" fmla="*/ 80 h 120"/>
                <a:gd name="T64" fmla="*/ 13 w 154"/>
                <a:gd name="T65" fmla="*/ 10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20">
                  <a:moveTo>
                    <a:pt x="0" y="114"/>
                  </a:moveTo>
                  <a:cubicBezTo>
                    <a:pt x="0" y="117"/>
                    <a:pt x="3" y="120"/>
                    <a:pt x="7" y="120"/>
                  </a:cubicBezTo>
                  <a:cubicBezTo>
                    <a:pt x="147" y="120"/>
                    <a:pt x="147" y="120"/>
                    <a:pt x="147" y="120"/>
                  </a:cubicBezTo>
                  <a:cubicBezTo>
                    <a:pt x="151" y="120"/>
                    <a:pt x="154" y="117"/>
                    <a:pt x="154" y="114"/>
                  </a:cubicBezTo>
                  <a:cubicBezTo>
                    <a:pt x="154" y="0"/>
                    <a:pt x="154" y="0"/>
                    <a:pt x="154" y="0"/>
                  </a:cubicBezTo>
                  <a:cubicBezTo>
                    <a:pt x="0" y="0"/>
                    <a:pt x="0" y="0"/>
                    <a:pt x="0" y="0"/>
                  </a:cubicBezTo>
                  <a:lnTo>
                    <a:pt x="0" y="114"/>
                  </a:lnTo>
                  <a:close/>
                  <a:moveTo>
                    <a:pt x="114" y="14"/>
                  </a:moveTo>
                  <a:cubicBezTo>
                    <a:pt x="140" y="14"/>
                    <a:pt x="140" y="14"/>
                    <a:pt x="140" y="14"/>
                  </a:cubicBezTo>
                  <a:cubicBezTo>
                    <a:pt x="140" y="40"/>
                    <a:pt x="140" y="40"/>
                    <a:pt x="140" y="40"/>
                  </a:cubicBezTo>
                  <a:cubicBezTo>
                    <a:pt x="114" y="40"/>
                    <a:pt x="114" y="40"/>
                    <a:pt x="114" y="40"/>
                  </a:cubicBezTo>
                  <a:lnTo>
                    <a:pt x="114" y="14"/>
                  </a:lnTo>
                  <a:close/>
                  <a:moveTo>
                    <a:pt x="114" y="47"/>
                  </a:moveTo>
                  <a:cubicBezTo>
                    <a:pt x="140" y="47"/>
                    <a:pt x="140" y="47"/>
                    <a:pt x="140" y="47"/>
                  </a:cubicBezTo>
                  <a:cubicBezTo>
                    <a:pt x="140" y="74"/>
                    <a:pt x="140" y="74"/>
                    <a:pt x="140" y="74"/>
                  </a:cubicBezTo>
                  <a:cubicBezTo>
                    <a:pt x="114" y="74"/>
                    <a:pt x="114" y="74"/>
                    <a:pt x="114" y="74"/>
                  </a:cubicBezTo>
                  <a:lnTo>
                    <a:pt x="114" y="47"/>
                  </a:lnTo>
                  <a:close/>
                  <a:moveTo>
                    <a:pt x="114" y="80"/>
                  </a:moveTo>
                  <a:cubicBezTo>
                    <a:pt x="140" y="80"/>
                    <a:pt x="140" y="80"/>
                    <a:pt x="140" y="80"/>
                  </a:cubicBezTo>
                  <a:cubicBezTo>
                    <a:pt x="140" y="107"/>
                    <a:pt x="140" y="107"/>
                    <a:pt x="140" y="107"/>
                  </a:cubicBezTo>
                  <a:cubicBezTo>
                    <a:pt x="114" y="107"/>
                    <a:pt x="114" y="107"/>
                    <a:pt x="114" y="107"/>
                  </a:cubicBezTo>
                  <a:lnTo>
                    <a:pt x="114" y="80"/>
                  </a:lnTo>
                  <a:close/>
                  <a:moveTo>
                    <a:pt x="80" y="14"/>
                  </a:moveTo>
                  <a:cubicBezTo>
                    <a:pt x="107" y="14"/>
                    <a:pt x="107" y="14"/>
                    <a:pt x="107" y="14"/>
                  </a:cubicBezTo>
                  <a:cubicBezTo>
                    <a:pt x="107" y="40"/>
                    <a:pt x="107" y="40"/>
                    <a:pt x="107" y="40"/>
                  </a:cubicBezTo>
                  <a:cubicBezTo>
                    <a:pt x="80" y="40"/>
                    <a:pt x="80" y="40"/>
                    <a:pt x="80" y="40"/>
                  </a:cubicBezTo>
                  <a:lnTo>
                    <a:pt x="80" y="14"/>
                  </a:lnTo>
                  <a:close/>
                  <a:moveTo>
                    <a:pt x="80" y="47"/>
                  </a:moveTo>
                  <a:cubicBezTo>
                    <a:pt x="107" y="47"/>
                    <a:pt x="107" y="47"/>
                    <a:pt x="107" y="47"/>
                  </a:cubicBezTo>
                  <a:cubicBezTo>
                    <a:pt x="107" y="74"/>
                    <a:pt x="107" y="74"/>
                    <a:pt x="107" y="74"/>
                  </a:cubicBezTo>
                  <a:cubicBezTo>
                    <a:pt x="80" y="74"/>
                    <a:pt x="80" y="74"/>
                    <a:pt x="80" y="74"/>
                  </a:cubicBezTo>
                  <a:lnTo>
                    <a:pt x="80" y="47"/>
                  </a:lnTo>
                  <a:close/>
                  <a:moveTo>
                    <a:pt x="80" y="80"/>
                  </a:moveTo>
                  <a:cubicBezTo>
                    <a:pt x="107" y="80"/>
                    <a:pt x="107" y="80"/>
                    <a:pt x="107" y="80"/>
                  </a:cubicBezTo>
                  <a:cubicBezTo>
                    <a:pt x="107" y="107"/>
                    <a:pt x="107" y="107"/>
                    <a:pt x="107" y="107"/>
                  </a:cubicBezTo>
                  <a:cubicBezTo>
                    <a:pt x="80" y="107"/>
                    <a:pt x="80" y="107"/>
                    <a:pt x="80" y="107"/>
                  </a:cubicBezTo>
                  <a:lnTo>
                    <a:pt x="80" y="80"/>
                  </a:lnTo>
                  <a:close/>
                  <a:moveTo>
                    <a:pt x="47" y="14"/>
                  </a:moveTo>
                  <a:cubicBezTo>
                    <a:pt x="74" y="14"/>
                    <a:pt x="74" y="14"/>
                    <a:pt x="74" y="14"/>
                  </a:cubicBezTo>
                  <a:cubicBezTo>
                    <a:pt x="74" y="40"/>
                    <a:pt x="74" y="40"/>
                    <a:pt x="74" y="40"/>
                  </a:cubicBezTo>
                  <a:cubicBezTo>
                    <a:pt x="47" y="40"/>
                    <a:pt x="47" y="40"/>
                    <a:pt x="47" y="40"/>
                  </a:cubicBezTo>
                  <a:lnTo>
                    <a:pt x="47" y="14"/>
                  </a:lnTo>
                  <a:close/>
                  <a:moveTo>
                    <a:pt x="47" y="47"/>
                  </a:moveTo>
                  <a:cubicBezTo>
                    <a:pt x="74" y="47"/>
                    <a:pt x="74" y="47"/>
                    <a:pt x="74" y="47"/>
                  </a:cubicBezTo>
                  <a:cubicBezTo>
                    <a:pt x="74" y="74"/>
                    <a:pt x="74" y="74"/>
                    <a:pt x="74" y="74"/>
                  </a:cubicBezTo>
                  <a:cubicBezTo>
                    <a:pt x="47" y="74"/>
                    <a:pt x="47" y="74"/>
                    <a:pt x="47" y="74"/>
                  </a:cubicBezTo>
                  <a:lnTo>
                    <a:pt x="47" y="47"/>
                  </a:lnTo>
                  <a:close/>
                  <a:moveTo>
                    <a:pt x="47" y="80"/>
                  </a:moveTo>
                  <a:cubicBezTo>
                    <a:pt x="74" y="80"/>
                    <a:pt x="74" y="80"/>
                    <a:pt x="74" y="80"/>
                  </a:cubicBezTo>
                  <a:cubicBezTo>
                    <a:pt x="74" y="107"/>
                    <a:pt x="74" y="107"/>
                    <a:pt x="74" y="107"/>
                  </a:cubicBezTo>
                  <a:cubicBezTo>
                    <a:pt x="47" y="107"/>
                    <a:pt x="47" y="107"/>
                    <a:pt x="47" y="107"/>
                  </a:cubicBezTo>
                  <a:lnTo>
                    <a:pt x="47" y="80"/>
                  </a:lnTo>
                  <a:close/>
                  <a:moveTo>
                    <a:pt x="13" y="14"/>
                  </a:moveTo>
                  <a:cubicBezTo>
                    <a:pt x="40" y="14"/>
                    <a:pt x="40" y="14"/>
                    <a:pt x="40" y="14"/>
                  </a:cubicBezTo>
                  <a:cubicBezTo>
                    <a:pt x="40" y="40"/>
                    <a:pt x="40" y="40"/>
                    <a:pt x="40" y="40"/>
                  </a:cubicBezTo>
                  <a:cubicBezTo>
                    <a:pt x="13" y="40"/>
                    <a:pt x="13" y="40"/>
                    <a:pt x="13" y="40"/>
                  </a:cubicBezTo>
                  <a:lnTo>
                    <a:pt x="13" y="14"/>
                  </a:lnTo>
                  <a:close/>
                  <a:moveTo>
                    <a:pt x="13" y="47"/>
                  </a:moveTo>
                  <a:cubicBezTo>
                    <a:pt x="40" y="47"/>
                    <a:pt x="40" y="47"/>
                    <a:pt x="40" y="47"/>
                  </a:cubicBezTo>
                  <a:cubicBezTo>
                    <a:pt x="40" y="74"/>
                    <a:pt x="40" y="74"/>
                    <a:pt x="40" y="74"/>
                  </a:cubicBezTo>
                  <a:cubicBezTo>
                    <a:pt x="13" y="74"/>
                    <a:pt x="13" y="74"/>
                    <a:pt x="13" y="74"/>
                  </a:cubicBezTo>
                  <a:lnTo>
                    <a:pt x="13" y="47"/>
                  </a:lnTo>
                  <a:close/>
                  <a:moveTo>
                    <a:pt x="13" y="80"/>
                  </a:moveTo>
                  <a:cubicBezTo>
                    <a:pt x="40" y="80"/>
                    <a:pt x="40" y="80"/>
                    <a:pt x="40" y="80"/>
                  </a:cubicBezTo>
                  <a:cubicBezTo>
                    <a:pt x="40" y="107"/>
                    <a:pt x="40" y="107"/>
                    <a:pt x="40" y="107"/>
                  </a:cubicBezTo>
                  <a:cubicBezTo>
                    <a:pt x="13" y="107"/>
                    <a:pt x="13" y="107"/>
                    <a:pt x="13" y="107"/>
                  </a:cubicBezTo>
                  <a:lnTo>
                    <a:pt x="13" y="8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5" name="Freeform 445">
              <a:extLst>
                <a:ext uri="{FF2B5EF4-FFF2-40B4-BE49-F238E27FC236}">
                  <a16:creationId xmlns:a16="http://schemas.microsoft.com/office/drawing/2014/main" id="{DF3D3A10-9CE3-459A-AD22-C7F8ABBA1DBC}"/>
                </a:ext>
              </a:extLst>
            </p:cNvPr>
            <p:cNvSpPr>
              <a:spLocks noEditPoints="1"/>
            </p:cNvSpPr>
            <p:nvPr userDrawn="1"/>
          </p:nvSpPr>
          <p:spPr bwMode="auto">
            <a:xfrm>
              <a:off x="11958638" y="3044825"/>
              <a:ext cx="117475" cy="141288"/>
            </a:xfrm>
            <a:custGeom>
              <a:avLst/>
              <a:gdLst>
                <a:gd name="T0" fmla="*/ 62 w 69"/>
                <a:gd name="T1" fmla="*/ 0 h 83"/>
                <a:gd name="T2" fmla="*/ 7 w 69"/>
                <a:gd name="T3" fmla="*/ 0 h 83"/>
                <a:gd name="T4" fmla="*/ 0 w 69"/>
                <a:gd name="T5" fmla="*/ 7 h 83"/>
                <a:gd name="T6" fmla="*/ 0 w 69"/>
                <a:gd name="T7" fmla="*/ 76 h 83"/>
                <a:gd name="T8" fmla="*/ 7 w 69"/>
                <a:gd name="T9" fmla="*/ 83 h 83"/>
                <a:gd name="T10" fmla="*/ 62 w 69"/>
                <a:gd name="T11" fmla="*/ 83 h 83"/>
                <a:gd name="T12" fmla="*/ 69 w 69"/>
                <a:gd name="T13" fmla="*/ 76 h 83"/>
                <a:gd name="T14" fmla="*/ 69 w 69"/>
                <a:gd name="T15" fmla="*/ 7 h 83"/>
                <a:gd name="T16" fmla="*/ 62 w 69"/>
                <a:gd name="T17" fmla="*/ 0 h 83"/>
                <a:gd name="T18" fmla="*/ 35 w 69"/>
                <a:gd name="T19" fmla="*/ 66 h 83"/>
                <a:gd name="T20" fmla="*/ 14 w 69"/>
                <a:gd name="T21" fmla="*/ 45 h 83"/>
                <a:gd name="T22" fmla="*/ 28 w 69"/>
                <a:gd name="T23" fmla="*/ 45 h 83"/>
                <a:gd name="T24" fmla="*/ 28 w 69"/>
                <a:gd name="T25" fmla="*/ 21 h 83"/>
                <a:gd name="T26" fmla="*/ 41 w 69"/>
                <a:gd name="T27" fmla="*/ 21 h 83"/>
                <a:gd name="T28" fmla="*/ 41 w 69"/>
                <a:gd name="T29" fmla="*/ 45 h 83"/>
                <a:gd name="T30" fmla="*/ 55 w 69"/>
                <a:gd name="T31" fmla="*/ 45 h 83"/>
                <a:gd name="T32" fmla="*/ 35 w 69"/>
                <a:gd name="T33"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83">
                  <a:moveTo>
                    <a:pt x="62" y="0"/>
                  </a:moveTo>
                  <a:cubicBezTo>
                    <a:pt x="7" y="0"/>
                    <a:pt x="7" y="0"/>
                    <a:pt x="7" y="0"/>
                  </a:cubicBezTo>
                  <a:cubicBezTo>
                    <a:pt x="3" y="0"/>
                    <a:pt x="0" y="3"/>
                    <a:pt x="0" y="7"/>
                  </a:cubicBezTo>
                  <a:cubicBezTo>
                    <a:pt x="0" y="76"/>
                    <a:pt x="0" y="76"/>
                    <a:pt x="0" y="76"/>
                  </a:cubicBezTo>
                  <a:cubicBezTo>
                    <a:pt x="0" y="80"/>
                    <a:pt x="3" y="83"/>
                    <a:pt x="7" y="83"/>
                  </a:cubicBezTo>
                  <a:cubicBezTo>
                    <a:pt x="62" y="83"/>
                    <a:pt x="62" y="83"/>
                    <a:pt x="62" y="83"/>
                  </a:cubicBezTo>
                  <a:cubicBezTo>
                    <a:pt x="66" y="83"/>
                    <a:pt x="69" y="80"/>
                    <a:pt x="69" y="76"/>
                  </a:cubicBezTo>
                  <a:cubicBezTo>
                    <a:pt x="69" y="7"/>
                    <a:pt x="69" y="7"/>
                    <a:pt x="69" y="7"/>
                  </a:cubicBezTo>
                  <a:cubicBezTo>
                    <a:pt x="69" y="3"/>
                    <a:pt x="66" y="0"/>
                    <a:pt x="62" y="0"/>
                  </a:cubicBezTo>
                  <a:moveTo>
                    <a:pt x="35" y="66"/>
                  </a:moveTo>
                  <a:cubicBezTo>
                    <a:pt x="14" y="45"/>
                    <a:pt x="14" y="45"/>
                    <a:pt x="14" y="45"/>
                  </a:cubicBezTo>
                  <a:cubicBezTo>
                    <a:pt x="28" y="45"/>
                    <a:pt x="28" y="45"/>
                    <a:pt x="28" y="45"/>
                  </a:cubicBezTo>
                  <a:cubicBezTo>
                    <a:pt x="28" y="21"/>
                    <a:pt x="28" y="21"/>
                    <a:pt x="28" y="21"/>
                  </a:cubicBezTo>
                  <a:cubicBezTo>
                    <a:pt x="41" y="21"/>
                    <a:pt x="41" y="21"/>
                    <a:pt x="41" y="21"/>
                  </a:cubicBezTo>
                  <a:cubicBezTo>
                    <a:pt x="41" y="45"/>
                    <a:pt x="41" y="45"/>
                    <a:pt x="41" y="45"/>
                  </a:cubicBezTo>
                  <a:cubicBezTo>
                    <a:pt x="55" y="45"/>
                    <a:pt x="55" y="45"/>
                    <a:pt x="55" y="45"/>
                  </a:cubicBezTo>
                  <a:lnTo>
                    <a:pt x="35" y="6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6" name="Freeform 446">
              <a:extLst>
                <a:ext uri="{FF2B5EF4-FFF2-40B4-BE49-F238E27FC236}">
                  <a16:creationId xmlns:a16="http://schemas.microsoft.com/office/drawing/2014/main" id="{AFFE3EB8-45FF-49E2-BE3B-C027FC7FBBF1}"/>
                </a:ext>
              </a:extLst>
            </p:cNvPr>
            <p:cNvSpPr>
              <a:spLocks noEditPoints="1"/>
            </p:cNvSpPr>
            <p:nvPr userDrawn="1"/>
          </p:nvSpPr>
          <p:spPr bwMode="auto">
            <a:xfrm>
              <a:off x="4041775" y="1528763"/>
              <a:ext cx="117475" cy="139700"/>
            </a:xfrm>
            <a:custGeom>
              <a:avLst/>
              <a:gdLst>
                <a:gd name="T0" fmla="*/ 62 w 69"/>
                <a:gd name="T1" fmla="*/ 0 h 83"/>
                <a:gd name="T2" fmla="*/ 7 w 69"/>
                <a:gd name="T3" fmla="*/ 0 h 83"/>
                <a:gd name="T4" fmla="*/ 0 w 69"/>
                <a:gd name="T5" fmla="*/ 7 h 83"/>
                <a:gd name="T6" fmla="*/ 0 w 69"/>
                <a:gd name="T7" fmla="*/ 76 h 83"/>
                <a:gd name="T8" fmla="*/ 7 w 69"/>
                <a:gd name="T9" fmla="*/ 83 h 83"/>
                <a:gd name="T10" fmla="*/ 62 w 69"/>
                <a:gd name="T11" fmla="*/ 83 h 83"/>
                <a:gd name="T12" fmla="*/ 69 w 69"/>
                <a:gd name="T13" fmla="*/ 76 h 83"/>
                <a:gd name="T14" fmla="*/ 69 w 69"/>
                <a:gd name="T15" fmla="*/ 7 h 83"/>
                <a:gd name="T16" fmla="*/ 62 w 69"/>
                <a:gd name="T17" fmla="*/ 0 h 83"/>
                <a:gd name="T18" fmla="*/ 35 w 69"/>
                <a:gd name="T19" fmla="*/ 66 h 83"/>
                <a:gd name="T20" fmla="*/ 14 w 69"/>
                <a:gd name="T21" fmla="*/ 45 h 83"/>
                <a:gd name="T22" fmla="*/ 28 w 69"/>
                <a:gd name="T23" fmla="*/ 45 h 83"/>
                <a:gd name="T24" fmla="*/ 28 w 69"/>
                <a:gd name="T25" fmla="*/ 21 h 83"/>
                <a:gd name="T26" fmla="*/ 41 w 69"/>
                <a:gd name="T27" fmla="*/ 21 h 83"/>
                <a:gd name="T28" fmla="*/ 41 w 69"/>
                <a:gd name="T29" fmla="*/ 45 h 83"/>
                <a:gd name="T30" fmla="*/ 55 w 69"/>
                <a:gd name="T31" fmla="*/ 45 h 83"/>
                <a:gd name="T32" fmla="*/ 35 w 69"/>
                <a:gd name="T33"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83">
                  <a:moveTo>
                    <a:pt x="62" y="0"/>
                  </a:moveTo>
                  <a:cubicBezTo>
                    <a:pt x="7" y="0"/>
                    <a:pt x="7" y="0"/>
                    <a:pt x="7" y="0"/>
                  </a:cubicBezTo>
                  <a:cubicBezTo>
                    <a:pt x="3" y="0"/>
                    <a:pt x="0" y="3"/>
                    <a:pt x="0" y="7"/>
                  </a:cubicBezTo>
                  <a:cubicBezTo>
                    <a:pt x="0" y="76"/>
                    <a:pt x="0" y="76"/>
                    <a:pt x="0" y="76"/>
                  </a:cubicBezTo>
                  <a:cubicBezTo>
                    <a:pt x="0" y="80"/>
                    <a:pt x="3" y="83"/>
                    <a:pt x="7" y="83"/>
                  </a:cubicBezTo>
                  <a:cubicBezTo>
                    <a:pt x="62" y="83"/>
                    <a:pt x="62" y="83"/>
                    <a:pt x="62" y="83"/>
                  </a:cubicBezTo>
                  <a:cubicBezTo>
                    <a:pt x="66" y="83"/>
                    <a:pt x="69" y="80"/>
                    <a:pt x="69" y="76"/>
                  </a:cubicBezTo>
                  <a:cubicBezTo>
                    <a:pt x="69" y="7"/>
                    <a:pt x="69" y="7"/>
                    <a:pt x="69" y="7"/>
                  </a:cubicBezTo>
                  <a:cubicBezTo>
                    <a:pt x="69" y="3"/>
                    <a:pt x="66" y="0"/>
                    <a:pt x="62" y="0"/>
                  </a:cubicBezTo>
                  <a:moveTo>
                    <a:pt x="35" y="66"/>
                  </a:moveTo>
                  <a:cubicBezTo>
                    <a:pt x="14" y="45"/>
                    <a:pt x="14" y="45"/>
                    <a:pt x="14" y="45"/>
                  </a:cubicBezTo>
                  <a:cubicBezTo>
                    <a:pt x="28" y="45"/>
                    <a:pt x="28" y="45"/>
                    <a:pt x="28" y="45"/>
                  </a:cubicBezTo>
                  <a:cubicBezTo>
                    <a:pt x="28" y="21"/>
                    <a:pt x="28" y="21"/>
                    <a:pt x="28" y="21"/>
                  </a:cubicBezTo>
                  <a:cubicBezTo>
                    <a:pt x="41" y="21"/>
                    <a:pt x="41" y="21"/>
                    <a:pt x="41" y="21"/>
                  </a:cubicBezTo>
                  <a:cubicBezTo>
                    <a:pt x="41" y="45"/>
                    <a:pt x="41" y="45"/>
                    <a:pt x="41" y="45"/>
                  </a:cubicBezTo>
                  <a:cubicBezTo>
                    <a:pt x="55" y="45"/>
                    <a:pt x="55" y="45"/>
                    <a:pt x="55" y="45"/>
                  </a:cubicBezTo>
                  <a:lnTo>
                    <a:pt x="35" y="6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7" name="Freeform 447">
              <a:extLst>
                <a:ext uri="{FF2B5EF4-FFF2-40B4-BE49-F238E27FC236}">
                  <a16:creationId xmlns:a16="http://schemas.microsoft.com/office/drawing/2014/main" id="{214C89C5-0FE9-4171-9E65-0FF2A0736A7A}"/>
                </a:ext>
              </a:extLst>
            </p:cNvPr>
            <p:cNvSpPr>
              <a:spLocks noEditPoints="1"/>
            </p:cNvSpPr>
            <p:nvPr userDrawn="1"/>
          </p:nvSpPr>
          <p:spPr bwMode="auto">
            <a:xfrm>
              <a:off x="6181725" y="1817688"/>
              <a:ext cx="115888" cy="141288"/>
            </a:xfrm>
            <a:custGeom>
              <a:avLst/>
              <a:gdLst>
                <a:gd name="T0" fmla="*/ 61 w 68"/>
                <a:gd name="T1" fmla="*/ 0 h 83"/>
                <a:gd name="T2" fmla="*/ 6 w 68"/>
                <a:gd name="T3" fmla="*/ 0 h 83"/>
                <a:gd name="T4" fmla="*/ 0 w 68"/>
                <a:gd name="T5" fmla="*/ 7 h 83"/>
                <a:gd name="T6" fmla="*/ 0 w 68"/>
                <a:gd name="T7" fmla="*/ 76 h 83"/>
                <a:gd name="T8" fmla="*/ 6 w 68"/>
                <a:gd name="T9" fmla="*/ 83 h 83"/>
                <a:gd name="T10" fmla="*/ 61 w 68"/>
                <a:gd name="T11" fmla="*/ 83 h 83"/>
                <a:gd name="T12" fmla="*/ 68 w 68"/>
                <a:gd name="T13" fmla="*/ 76 h 83"/>
                <a:gd name="T14" fmla="*/ 68 w 68"/>
                <a:gd name="T15" fmla="*/ 7 h 83"/>
                <a:gd name="T16" fmla="*/ 61 w 68"/>
                <a:gd name="T17" fmla="*/ 0 h 83"/>
                <a:gd name="T18" fmla="*/ 34 w 68"/>
                <a:gd name="T19" fmla="*/ 66 h 83"/>
                <a:gd name="T20" fmla="*/ 13 w 68"/>
                <a:gd name="T21" fmla="*/ 45 h 83"/>
                <a:gd name="T22" fmla="*/ 27 w 68"/>
                <a:gd name="T23" fmla="*/ 45 h 83"/>
                <a:gd name="T24" fmla="*/ 27 w 68"/>
                <a:gd name="T25" fmla="*/ 21 h 83"/>
                <a:gd name="T26" fmla="*/ 41 w 68"/>
                <a:gd name="T27" fmla="*/ 21 h 83"/>
                <a:gd name="T28" fmla="*/ 41 w 68"/>
                <a:gd name="T29" fmla="*/ 45 h 83"/>
                <a:gd name="T30" fmla="*/ 55 w 68"/>
                <a:gd name="T31" fmla="*/ 45 h 83"/>
                <a:gd name="T32" fmla="*/ 34 w 68"/>
                <a:gd name="T33"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3">
                  <a:moveTo>
                    <a:pt x="61" y="0"/>
                  </a:moveTo>
                  <a:cubicBezTo>
                    <a:pt x="6" y="0"/>
                    <a:pt x="6" y="0"/>
                    <a:pt x="6" y="0"/>
                  </a:cubicBezTo>
                  <a:cubicBezTo>
                    <a:pt x="3" y="0"/>
                    <a:pt x="0" y="3"/>
                    <a:pt x="0" y="7"/>
                  </a:cubicBezTo>
                  <a:cubicBezTo>
                    <a:pt x="0" y="76"/>
                    <a:pt x="0" y="76"/>
                    <a:pt x="0" y="76"/>
                  </a:cubicBezTo>
                  <a:cubicBezTo>
                    <a:pt x="0" y="80"/>
                    <a:pt x="3" y="83"/>
                    <a:pt x="6" y="83"/>
                  </a:cubicBezTo>
                  <a:cubicBezTo>
                    <a:pt x="61" y="83"/>
                    <a:pt x="61" y="83"/>
                    <a:pt x="61" y="83"/>
                  </a:cubicBezTo>
                  <a:cubicBezTo>
                    <a:pt x="65" y="83"/>
                    <a:pt x="68" y="80"/>
                    <a:pt x="68" y="76"/>
                  </a:cubicBezTo>
                  <a:cubicBezTo>
                    <a:pt x="68" y="7"/>
                    <a:pt x="68" y="7"/>
                    <a:pt x="68" y="7"/>
                  </a:cubicBezTo>
                  <a:cubicBezTo>
                    <a:pt x="68" y="3"/>
                    <a:pt x="65" y="0"/>
                    <a:pt x="61" y="0"/>
                  </a:cubicBezTo>
                  <a:moveTo>
                    <a:pt x="34" y="66"/>
                  </a:moveTo>
                  <a:cubicBezTo>
                    <a:pt x="13" y="45"/>
                    <a:pt x="13" y="45"/>
                    <a:pt x="13" y="45"/>
                  </a:cubicBezTo>
                  <a:cubicBezTo>
                    <a:pt x="27" y="45"/>
                    <a:pt x="27" y="45"/>
                    <a:pt x="27" y="45"/>
                  </a:cubicBezTo>
                  <a:cubicBezTo>
                    <a:pt x="27" y="21"/>
                    <a:pt x="27" y="21"/>
                    <a:pt x="27" y="21"/>
                  </a:cubicBezTo>
                  <a:cubicBezTo>
                    <a:pt x="41" y="21"/>
                    <a:pt x="41" y="21"/>
                    <a:pt x="41" y="21"/>
                  </a:cubicBezTo>
                  <a:cubicBezTo>
                    <a:pt x="41" y="45"/>
                    <a:pt x="41" y="45"/>
                    <a:pt x="41" y="45"/>
                  </a:cubicBezTo>
                  <a:cubicBezTo>
                    <a:pt x="55" y="45"/>
                    <a:pt x="55" y="45"/>
                    <a:pt x="55" y="45"/>
                  </a:cubicBezTo>
                  <a:lnTo>
                    <a:pt x="34" y="6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8" name="Freeform 448">
              <a:extLst>
                <a:ext uri="{FF2B5EF4-FFF2-40B4-BE49-F238E27FC236}">
                  <a16:creationId xmlns:a16="http://schemas.microsoft.com/office/drawing/2014/main" id="{43E8E7A6-68FD-4E40-B7EF-C2041D845373}"/>
                </a:ext>
              </a:extLst>
            </p:cNvPr>
            <p:cNvSpPr>
              <a:spLocks noEditPoints="1"/>
            </p:cNvSpPr>
            <p:nvPr userDrawn="1"/>
          </p:nvSpPr>
          <p:spPr bwMode="auto">
            <a:xfrm>
              <a:off x="5603875" y="3390900"/>
              <a:ext cx="366713" cy="298450"/>
            </a:xfrm>
            <a:custGeom>
              <a:avLst/>
              <a:gdLst>
                <a:gd name="T0" fmla="*/ 200 w 215"/>
                <a:gd name="T1" fmla="*/ 117 h 175"/>
                <a:gd name="T2" fmla="*/ 199 w 215"/>
                <a:gd name="T3" fmla="*/ 91 h 175"/>
                <a:gd name="T4" fmla="*/ 183 w 215"/>
                <a:gd name="T5" fmla="*/ 54 h 175"/>
                <a:gd name="T6" fmla="*/ 180 w 215"/>
                <a:gd name="T7" fmla="*/ 41 h 175"/>
                <a:gd name="T8" fmla="*/ 156 w 215"/>
                <a:gd name="T9" fmla="*/ 29 h 175"/>
                <a:gd name="T10" fmla="*/ 135 w 215"/>
                <a:gd name="T11" fmla="*/ 31 h 175"/>
                <a:gd name="T12" fmla="*/ 140 w 215"/>
                <a:gd name="T13" fmla="*/ 44 h 175"/>
                <a:gd name="T14" fmla="*/ 162 w 215"/>
                <a:gd name="T15" fmla="*/ 60 h 175"/>
                <a:gd name="T16" fmla="*/ 174 w 215"/>
                <a:gd name="T17" fmla="*/ 66 h 175"/>
                <a:gd name="T18" fmla="*/ 185 w 215"/>
                <a:gd name="T19" fmla="*/ 89 h 175"/>
                <a:gd name="T20" fmla="*/ 187 w 215"/>
                <a:gd name="T21" fmla="*/ 123 h 175"/>
                <a:gd name="T22" fmla="*/ 188 w 215"/>
                <a:gd name="T23" fmla="*/ 155 h 175"/>
                <a:gd name="T24" fmla="*/ 163 w 215"/>
                <a:gd name="T25" fmla="*/ 156 h 175"/>
                <a:gd name="T26" fmla="*/ 155 w 215"/>
                <a:gd name="T27" fmla="*/ 121 h 175"/>
                <a:gd name="T28" fmla="*/ 153 w 215"/>
                <a:gd name="T29" fmla="*/ 93 h 175"/>
                <a:gd name="T30" fmla="*/ 126 w 215"/>
                <a:gd name="T31" fmla="*/ 73 h 175"/>
                <a:gd name="T32" fmla="*/ 117 w 215"/>
                <a:gd name="T33" fmla="*/ 73 h 175"/>
                <a:gd name="T34" fmla="*/ 117 w 215"/>
                <a:gd name="T35" fmla="*/ 7 h 175"/>
                <a:gd name="T36" fmla="*/ 110 w 215"/>
                <a:gd name="T37" fmla="*/ 0 h 175"/>
                <a:gd name="T38" fmla="*/ 22 w 215"/>
                <a:gd name="T39" fmla="*/ 0 h 175"/>
                <a:gd name="T40" fmla="*/ 15 w 215"/>
                <a:gd name="T41" fmla="*/ 7 h 175"/>
                <a:gd name="T42" fmla="*/ 15 w 215"/>
                <a:gd name="T43" fmla="*/ 161 h 175"/>
                <a:gd name="T44" fmla="*/ 8 w 215"/>
                <a:gd name="T45" fmla="*/ 161 h 175"/>
                <a:gd name="T46" fmla="*/ 0 w 215"/>
                <a:gd name="T47" fmla="*/ 168 h 175"/>
                <a:gd name="T48" fmla="*/ 0 w 215"/>
                <a:gd name="T49" fmla="*/ 175 h 175"/>
                <a:gd name="T50" fmla="*/ 8 w 215"/>
                <a:gd name="T51" fmla="*/ 175 h 175"/>
                <a:gd name="T52" fmla="*/ 15 w 215"/>
                <a:gd name="T53" fmla="*/ 175 h 175"/>
                <a:gd name="T54" fmla="*/ 22 w 215"/>
                <a:gd name="T55" fmla="*/ 175 h 175"/>
                <a:gd name="T56" fmla="*/ 110 w 215"/>
                <a:gd name="T57" fmla="*/ 175 h 175"/>
                <a:gd name="T58" fmla="*/ 117 w 215"/>
                <a:gd name="T59" fmla="*/ 175 h 175"/>
                <a:gd name="T60" fmla="*/ 124 w 215"/>
                <a:gd name="T61" fmla="*/ 175 h 175"/>
                <a:gd name="T62" fmla="*/ 132 w 215"/>
                <a:gd name="T63" fmla="*/ 175 h 175"/>
                <a:gd name="T64" fmla="*/ 132 w 215"/>
                <a:gd name="T65" fmla="*/ 168 h 175"/>
                <a:gd name="T66" fmla="*/ 124 w 215"/>
                <a:gd name="T67" fmla="*/ 161 h 175"/>
                <a:gd name="T68" fmla="*/ 117 w 215"/>
                <a:gd name="T69" fmla="*/ 161 h 175"/>
                <a:gd name="T70" fmla="*/ 117 w 215"/>
                <a:gd name="T71" fmla="*/ 88 h 175"/>
                <a:gd name="T72" fmla="*/ 126 w 215"/>
                <a:gd name="T73" fmla="*/ 88 h 175"/>
                <a:gd name="T74" fmla="*/ 139 w 215"/>
                <a:gd name="T75" fmla="*/ 97 h 175"/>
                <a:gd name="T76" fmla="*/ 140 w 215"/>
                <a:gd name="T77" fmla="*/ 121 h 175"/>
                <a:gd name="T78" fmla="*/ 155 w 215"/>
                <a:gd name="T79" fmla="*/ 168 h 175"/>
                <a:gd name="T80" fmla="*/ 176 w 215"/>
                <a:gd name="T81" fmla="*/ 175 h 175"/>
                <a:gd name="T82" fmla="*/ 199 w 215"/>
                <a:gd name="T83" fmla="*/ 166 h 175"/>
                <a:gd name="T84" fmla="*/ 200 w 215"/>
                <a:gd name="T85" fmla="*/ 117 h 175"/>
                <a:gd name="T86" fmla="*/ 167 w 215"/>
                <a:gd name="T87" fmla="*/ 56 h 175"/>
                <a:gd name="T88" fmla="*/ 163 w 215"/>
                <a:gd name="T89" fmla="*/ 53 h 175"/>
                <a:gd name="T90" fmla="*/ 167 w 215"/>
                <a:gd name="T91" fmla="*/ 49 h 175"/>
                <a:gd name="T92" fmla="*/ 171 w 215"/>
                <a:gd name="T93" fmla="*/ 53 h 175"/>
                <a:gd name="T94" fmla="*/ 167 w 215"/>
                <a:gd name="T95" fmla="*/ 56 h 175"/>
                <a:gd name="T96" fmla="*/ 29 w 215"/>
                <a:gd name="T97" fmla="*/ 22 h 175"/>
                <a:gd name="T98" fmla="*/ 37 w 215"/>
                <a:gd name="T99" fmla="*/ 15 h 175"/>
                <a:gd name="T100" fmla="*/ 95 w 215"/>
                <a:gd name="T101" fmla="*/ 15 h 175"/>
                <a:gd name="T102" fmla="*/ 102 w 215"/>
                <a:gd name="T103" fmla="*/ 22 h 175"/>
                <a:gd name="T104" fmla="*/ 102 w 215"/>
                <a:gd name="T105" fmla="*/ 66 h 175"/>
                <a:gd name="T106" fmla="*/ 95 w 215"/>
                <a:gd name="T107" fmla="*/ 73 h 175"/>
                <a:gd name="T108" fmla="*/ 37 w 215"/>
                <a:gd name="T109" fmla="*/ 73 h 175"/>
                <a:gd name="T110" fmla="*/ 29 w 215"/>
                <a:gd name="T111" fmla="*/ 66 h 175"/>
                <a:gd name="T112" fmla="*/ 29 w 215"/>
                <a:gd name="T113" fmla="*/ 2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175">
                  <a:moveTo>
                    <a:pt x="200" y="117"/>
                  </a:moveTo>
                  <a:cubicBezTo>
                    <a:pt x="197" y="108"/>
                    <a:pt x="198" y="100"/>
                    <a:pt x="199" y="91"/>
                  </a:cubicBezTo>
                  <a:cubicBezTo>
                    <a:pt x="201" y="79"/>
                    <a:pt x="203" y="63"/>
                    <a:pt x="183" y="54"/>
                  </a:cubicBezTo>
                  <a:cubicBezTo>
                    <a:pt x="184" y="49"/>
                    <a:pt x="184" y="43"/>
                    <a:pt x="180" y="41"/>
                  </a:cubicBezTo>
                  <a:cubicBezTo>
                    <a:pt x="156" y="29"/>
                    <a:pt x="156" y="29"/>
                    <a:pt x="156" y="29"/>
                  </a:cubicBezTo>
                  <a:cubicBezTo>
                    <a:pt x="150" y="27"/>
                    <a:pt x="137" y="27"/>
                    <a:pt x="135" y="31"/>
                  </a:cubicBezTo>
                  <a:cubicBezTo>
                    <a:pt x="133" y="34"/>
                    <a:pt x="129" y="41"/>
                    <a:pt x="140" y="44"/>
                  </a:cubicBezTo>
                  <a:cubicBezTo>
                    <a:pt x="152" y="46"/>
                    <a:pt x="162" y="60"/>
                    <a:pt x="162" y="60"/>
                  </a:cubicBezTo>
                  <a:cubicBezTo>
                    <a:pt x="166" y="63"/>
                    <a:pt x="170" y="66"/>
                    <a:pt x="174" y="66"/>
                  </a:cubicBezTo>
                  <a:cubicBezTo>
                    <a:pt x="187" y="70"/>
                    <a:pt x="187" y="76"/>
                    <a:pt x="185" y="89"/>
                  </a:cubicBezTo>
                  <a:cubicBezTo>
                    <a:pt x="183" y="99"/>
                    <a:pt x="181" y="110"/>
                    <a:pt x="187" y="123"/>
                  </a:cubicBezTo>
                  <a:cubicBezTo>
                    <a:pt x="194" y="139"/>
                    <a:pt x="195" y="149"/>
                    <a:pt x="188" y="155"/>
                  </a:cubicBezTo>
                  <a:cubicBezTo>
                    <a:pt x="181" y="163"/>
                    <a:pt x="170" y="160"/>
                    <a:pt x="163" y="156"/>
                  </a:cubicBezTo>
                  <a:cubicBezTo>
                    <a:pt x="154" y="150"/>
                    <a:pt x="154" y="139"/>
                    <a:pt x="155" y="121"/>
                  </a:cubicBezTo>
                  <a:cubicBezTo>
                    <a:pt x="156" y="112"/>
                    <a:pt x="156" y="101"/>
                    <a:pt x="153" y="93"/>
                  </a:cubicBezTo>
                  <a:cubicBezTo>
                    <a:pt x="147" y="73"/>
                    <a:pt x="127" y="73"/>
                    <a:pt x="126" y="73"/>
                  </a:cubicBezTo>
                  <a:cubicBezTo>
                    <a:pt x="117" y="73"/>
                    <a:pt x="117" y="73"/>
                    <a:pt x="117" y="73"/>
                  </a:cubicBezTo>
                  <a:cubicBezTo>
                    <a:pt x="117" y="7"/>
                    <a:pt x="117" y="7"/>
                    <a:pt x="117" y="7"/>
                  </a:cubicBezTo>
                  <a:cubicBezTo>
                    <a:pt x="117" y="3"/>
                    <a:pt x="114" y="0"/>
                    <a:pt x="110" y="0"/>
                  </a:cubicBezTo>
                  <a:cubicBezTo>
                    <a:pt x="22" y="0"/>
                    <a:pt x="22" y="0"/>
                    <a:pt x="22" y="0"/>
                  </a:cubicBezTo>
                  <a:cubicBezTo>
                    <a:pt x="18" y="0"/>
                    <a:pt x="15" y="3"/>
                    <a:pt x="15" y="7"/>
                  </a:cubicBezTo>
                  <a:cubicBezTo>
                    <a:pt x="15" y="161"/>
                    <a:pt x="15" y="161"/>
                    <a:pt x="15" y="161"/>
                  </a:cubicBezTo>
                  <a:cubicBezTo>
                    <a:pt x="8" y="161"/>
                    <a:pt x="8" y="161"/>
                    <a:pt x="8" y="161"/>
                  </a:cubicBezTo>
                  <a:cubicBezTo>
                    <a:pt x="8" y="161"/>
                    <a:pt x="0" y="161"/>
                    <a:pt x="0" y="168"/>
                  </a:cubicBezTo>
                  <a:cubicBezTo>
                    <a:pt x="0" y="175"/>
                    <a:pt x="0" y="175"/>
                    <a:pt x="0" y="175"/>
                  </a:cubicBezTo>
                  <a:cubicBezTo>
                    <a:pt x="8" y="175"/>
                    <a:pt x="8" y="175"/>
                    <a:pt x="8" y="175"/>
                  </a:cubicBezTo>
                  <a:cubicBezTo>
                    <a:pt x="15" y="175"/>
                    <a:pt x="15" y="175"/>
                    <a:pt x="15" y="175"/>
                  </a:cubicBezTo>
                  <a:cubicBezTo>
                    <a:pt x="22" y="175"/>
                    <a:pt x="22" y="175"/>
                    <a:pt x="22" y="175"/>
                  </a:cubicBezTo>
                  <a:cubicBezTo>
                    <a:pt x="110" y="175"/>
                    <a:pt x="110" y="175"/>
                    <a:pt x="110" y="175"/>
                  </a:cubicBezTo>
                  <a:cubicBezTo>
                    <a:pt x="117" y="175"/>
                    <a:pt x="117" y="175"/>
                    <a:pt x="117" y="175"/>
                  </a:cubicBezTo>
                  <a:cubicBezTo>
                    <a:pt x="124" y="175"/>
                    <a:pt x="124" y="175"/>
                    <a:pt x="124" y="175"/>
                  </a:cubicBezTo>
                  <a:cubicBezTo>
                    <a:pt x="132" y="175"/>
                    <a:pt x="132" y="175"/>
                    <a:pt x="132" y="175"/>
                  </a:cubicBezTo>
                  <a:cubicBezTo>
                    <a:pt x="132" y="168"/>
                    <a:pt x="132" y="168"/>
                    <a:pt x="132" y="168"/>
                  </a:cubicBezTo>
                  <a:cubicBezTo>
                    <a:pt x="132" y="168"/>
                    <a:pt x="132" y="161"/>
                    <a:pt x="124" y="161"/>
                  </a:cubicBezTo>
                  <a:cubicBezTo>
                    <a:pt x="117" y="161"/>
                    <a:pt x="117" y="161"/>
                    <a:pt x="117" y="161"/>
                  </a:cubicBezTo>
                  <a:cubicBezTo>
                    <a:pt x="117" y="88"/>
                    <a:pt x="117" y="88"/>
                    <a:pt x="117" y="88"/>
                  </a:cubicBezTo>
                  <a:cubicBezTo>
                    <a:pt x="126" y="88"/>
                    <a:pt x="126" y="88"/>
                    <a:pt x="126" y="88"/>
                  </a:cubicBezTo>
                  <a:cubicBezTo>
                    <a:pt x="127" y="88"/>
                    <a:pt x="136" y="88"/>
                    <a:pt x="139" y="97"/>
                  </a:cubicBezTo>
                  <a:cubicBezTo>
                    <a:pt x="141" y="103"/>
                    <a:pt x="141" y="112"/>
                    <a:pt x="140" y="121"/>
                  </a:cubicBezTo>
                  <a:cubicBezTo>
                    <a:pt x="140" y="138"/>
                    <a:pt x="139" y="157"/>
                    <a:pt x="155" y="168"/>
                  </a:cubicBezTo>
                  <a:cubicBezTo>
                    <a:pt x="162" y="172"/>
                    <a:pt x="169" y="175"/>
                    <a:pt x="176" y="175"/>
                  </a:cubicBezTo>
                  <a:cubicBezTo>
                    <a:pt x="184" y="175"/>
                    <a:pt x="192" y="172"/>
                    <a:pt x="199" y="166"/>
                  </a:cubicBezTo>
                  <a:cubicBezTo>
                    <a:pt x="215" y="150"/>
                    <a:pt x="204" y="126"/>
                    <a:pt x="200" y="117"/>
                  </a:cubicBezTo>
                  <a:moveTo>
                    <a:pt x="167" y="56"/>
                  </a:moveTo>
                  <a:cubicBezTo>
                    <a:pt x="165" y="56"/>
                    <a:pt x="163" y="55"/>
                    <a:pt x="163" y="53"/>
                  </a:cubicBezTo>
                  <a:cubicBezTo>
                    <a:pt x="163" y="51"/>
                    <a:pt x="165" y="49"/>
                    <a:pt x="167" y="49"/>
                  </a:cubicBezTo>
                  <a:cubicBezTo>
                    <a:pt x="169" y="49"/>
                    <a:pt x="171" y="51"/>
                    <a:pt x="171" y="53"/>
                  </a:cubicBezTo>
                  <a:cubicBezTo>
                    <a:pt x="171" y="55"/>
                    <a:pt x="169" y="56"/>
                    <a:pt x="167" y="56"/>
                  </a:cubicBezTo>
                  <a:moveTo>
                    <a:pt x="29" y="22"/>
                  </a:moveTo>
                  <a:cubicBezTo>
                    <a:pt x="29" y="18"/>
                    <a:pt x="33" y="15"/>
                    <a:pt x="37" y="15"/>
                  </a:cubicBezTo>
                  <a:cubicBezTo>
                    <a:pt x="95" y="15"/>
                    <a:pt x="95" y="15"/>
                    <a:pt x="95" y="15"/>
                  </a:cubicBezTo>
                  <a:cubicBezTo>
                    <a:pt x="99" y="15"/>
                    <a:pt x="102" y="18"/>
                    <a:pt x="102" y="22"/>
                  </a:cubicBezTo>
                  <a:cubicBezTo>
                    <a:pt x="102" y="66"/>
                    <a:pt x="102" y="66"/>
                    <a:pt x="102" y="66"/>
                  </a:cubicBezTo>
                  <a:cubicBezTo>
                    <a:pt x="102" y="70"/>
                    <a:pt x="99" y="73"/>
                    <a:pt x="95" y="73"/>
                  </a:cubicBezTo>
                  <a:cubicBezTo>
                    <a:pt x="37" y="73"/>
                    <a:pt x="37" y="73"/>
                    <a:pt x="37" y="73"/>
                  </a:cubicBezTo>
                  <a:cubicBezTo>
                    <a:pt x="33" y="73"/>
                    <a:pt x="29" y="70"/>
                    <a:pt x="29" y="66"/>
                  </a:cubicBezTo>
                  <a:lnTo>
                    <a:pt x="29" y="2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9" name="Freeform 449">
              <a:extLst>
                <a:ext uri="{FF2B5EF4-FFF2-40B4-BE49-F238E27FC236}">
                  <a16:creationId xmlns:a16="http://schemas.microsoft.com/office/drawing/2014/main" id="{EB01E3E6-F222-4AB4-862D-9953B137FC5E}"/>
                </a:ext>
              </a:extLst>
            </p:cNvPr>
            <p:cNvSpPr>
              <a:spLocks/>
            </p:cNvSpPr>
            <p:nvPr userDrawn="1"/>
          </p:nvSpPr>
          <p:spPr bwMode="auto">
            <a:xfrm>
              <a:off x="4656138" y="2854325"/>
              <a:ext cx="58738" cy="241300"/>
            </a:xfrm>
            <a:custGeom>
              <a:avLst/>
              <a:gdLst>
                <a:gd name="T0" fmla="*/ 15 w 37"/>
                <a:gd name="T1" fmla="*/ 0 h 152"/>
                <a:gd name="T2" fmla="*/ 15 w 37"/>
                <a:gd name="T3" fmla="*/ 79 h 152"/>
                <a:gd name="T4" fmla="*/ 0 w 37"/>
                <a:gd name="T5" fmla="*/ 79 h 152"/>
                <a:gd name="T6" fmla="*/ 0 w 37"/>
                <a:gd name="T7" fmla="*/ 152 h 152"/>
                <a:gd name="T8" fmla="*/ 37 w 37"/>
                <a:gd name="T9" fmla="*/ 152 h 152"/>
                <a:gd name="T10" fmla="*/ 37 w 37"/>
                <a:gd name="T11" fmla="*/ 87 h 152"/>
                <a:gd name="T12" fmla="*/ 37 w 37"/>
                <a:gd name="T13" fmla="*/ 79 h 152"/>
                <a:gd name="T14" fmla="*/ 37 w 37"/>
                <a:gd name="T15" fmla="*/ 0 h 152"/>
                <a:gd name="T16" fmla="*/ 15 w 37"/>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52">
                  <a:moveTo>
                    <a:pt x="15" y="0"/>
                  </a:moveTo>
                  <a:lnTo>
                    <a:pt x="15" y="79"/>
                  </a:lnTo>
                  <a:lnTo>
                    <a:pt x="0" y="79"/>
                  </a:lnTo>
                  <a:lnTo>
                    <a:pt x="0" y="152"/>
                  </a:lnTo>
                  <a:lnTo>
                    <a:pt x="37" y="152"/>
                  </a:lnTo>
                  <a:lnTo>
                    <a:pt x="37" y="87"/>
                  </a:lnTo>
                  <a:lnTo>
                    <a:pt x="37" y="79"/>
                  </a:lnTo>
                  <a:lnTo>
                    <a:pt x="37" y="0"/>
                  </a:lnTo>
                  <a:lnTo>
                    <a:pt x="15"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0" name="Freeform 450">
              <a:extLst>
                <a:ext uri="{FF2B5EF4-FFF2-40B4-BE49-F238E27FC236}">
                  <a16:creationId xmlns:a16="http://schemas.microsoft.com/office/drawing/2014/main" id="{B0DF384E-5A9D-4F45-A052-E81F298E9EC4}"/>
                </a:ext>
              </a:extLst>
            </p:cNvPr>
            <p:cNvSpPr>
              <a:spLocks/>
            </p:cNvSpPr>
            <p:nvPr userDrawn="1"/>
          </p:nvSpPr>
          <p:spPr bwMode="auto">
            <a:xfrm>
              <a:off x="4448175" y="2854325"/>
              <a:ext cx="58738" cy="241300"/>
            </a:xfrm>
            <a:custGeom>
              <a:avLst/>
              <a:gdLst>
                <a:gd name="T0" fmla="*/ 22 w 37"/>
                <a:gd name="T1" fmla="*/ 0 h 152"/>
                <a:gd name="T2" fmla="*/ 0 w 37"/>
                <a:gd name="T3" fmla="*/ 0 h 152"/>
                <a:gd name="T4" fmla="*/ 0 w 37"/>
                <a:gd name="T5" fmla="*/ 79 h 152"/>
                <a:gd name="T6" fmla="*/ 0 w 37"/>
                <a:gd name="T7" fmla="*/ 87 h 152"/>
                <a:gd name="T8" fmla="*/ 0 w 37"/>
                <a:gd name="T9" fmla="*/ 152 h 152"/>
                <a:gd name="T10" fmla="*/ 37 w 37"/>
                <a:gd name="T11" fmla="*/ 152 h 152"/>
                <a:gd name="T12" fmla="*/ 37 w 37"/>
                <a:gd name="T13" fmla="*/ 79 h 152"/>
                <a:gd name="T14" fmla="*/ 22 w 37"/>
                <a:gd name="T15" fmla="*/ 79 h 152"/>
                <a:gd name="T16" fmla="*/ 22 w 37"/>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52">
                  <a:moveTo>
                    <a:pt x="22" y="0"/>
                  </a:moveTo>
                  <a:lnTo>
                    <a:pt x="0" y="0"/>
                  </a:lnTo>
                  <a:lnTo>
                    <a:pt x="0" y="79"/>
                  </a:lnTo>
                  <a:lnTo>
                    <a:pt x="0" y="87"/>
                  </a:lnTo>
                  <a:lnTo>
                    <a:pt x="0" y="152"/>
                  </a:lnTo>
                  <a:lnTo>
                    <a:pt x="37" y="152"/>
                  </a:lnTo>
                  <a:lnTo>
                    <a:pt x="37" y="79"/>
                  </a:lnTo>
                  <a:lnTo>
                    <a:pt x="22" y="79"/>
                  </a:lnTo>
                  <a:lnTo>
                    <a:pt x="22"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1" name="Freeform 451">
              <a:extLst>
                <a:ext uri="{FF2B5EF4-FFF2-40B4-BE49-F238E27FC236}">
                  <a16:creationId xmlns:a16="http://schemas.microsoft.com/office/drawing/2014/main" id="{25D26533-1205-48EB-BA9C-90CA229E115E}"/>
                </a:ext>
              </a:extLst>
            </p:cNvPr>
            <p:cNvSpPr>
              <a:spLocks/>
            </p:cNvSpPr>
            <p:nvPr userDrawn="1"/>
          </p:nvSpPr>
          <p:spPr bwMode="auto">
            <a:xfrm>
              <a:off x="4518025" y="2854325"/>
              <a:ext cx="57150" cy="241300"/>
            </a:xfrm>
            <a:custGeom>
              <a:avLst/>
              <a:gdLst>
                <a:gd name="T0" fmla="*/ 22 w 36"/>
                <a:gd name="T1" fmla="*/ 0 h 152"/>
                <a:gd name="T2" fmla="*/ 14 w 36"/>
                <a:gd name="T3" fmla="*/ 0 h 152"/>
                <a:gd name="T4" fmla="*/ 14 w 36"/>
                <a:gd name="T5" fmla="*/ 79 h 152"/>
                <a:gd name="T6" fmla="*/ 0 w 36"/>
                <a:gd name="T7" fmla="*/ 79 h 152"/>
                <a:gd name="T8" fmla="*/ 0 w 36"/>
                <a:gd name="T9" fmla="*/ 152 h 152"/>
                <a:gd name="T10" fmla="*/ 36 w 36"/>
                <a:gd name="T11" fmla="*/ 152 h 152"/>
                <a:gd name="T12" fmla="*/ 36 w 36"/>
                <a:gd name="T13" fmla="*/ 79 h 152"/>
                <a:gd name="T14" fmla="*/ 22 w 36"/>
                <a:gd name="T15" fmla="*/ 79 h 152"/>
                <a:gd name="T16" fmla="*/ 22 w 36"/>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2">
                  <a:moveTo>
                    <a:pt x="22" y="0"/>
                  </a:moveTo>
                  <a:lnTo>
                    <a:pt x="14" y="0"/>
                  </a:lnTo>
                  <a:lnTo>
                    <a:pt x="14" y="79"/>
                  </a:lnTo>
                  <a:lnTo>
                    <a:pt x="0" y="79"/>
                  </a:lnTo>
                  <a:lnTo>
                    <a:pt x="0" y="152"/>
                  </a:lnTo>
                  <a:lnTo>
                    <a:pt x="36" y="152"/>
                  </a:lnTo>
                  <a:lnTo>
                    <a:pt x="36" y="79"/>
                  </a:lnTo>
                  <a:lnTo>
                    <a:pt x="22" y="79"/>
                  </a:lnTo>
                  <a:lnTo>
                    <a:pt x="22"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2" name="Freeform 452">
              <a:extLst>
                <a:ext uri="{FF2B5EF4-FFF2-40B4-BE49-F238E27FC236}">
                  <a16:creationId xmlns:a16="http://schemas.microsoft.com/office/drawing/2014/main" id="{F4CF9AA0-9053-4B66-B574-8E873BA11C83}"/>
                </a:ext>
              </a:extLst>
            </p:cNvPr>
            <p:cNvSpPr>
              <a:spLocks/>
            </p:cNvSpPr>
            <p:nvPr userDrawn="1"/>
          </p:nvSpPr>
          <p:spPr bwMode="auto">
            <a:xfrm>
              <a:off x="4586288" y="2854325"/>
              <a:ext cx="61913" cy="241300"/>
            </a:xfrm>
            <a:custGeom>
              <a:avLst/>
              <a:gdLst>
                <a:gd name="T0" fmla="*/ 20 w 39"/>
                <a:gd name="T1" fmla="*/ 0 h 152"/>
                <a:gd name="T2" fmla="*/ 13 w 39"/>
                <a:gd name="T3" fmla="*/ 0 h 152"/>
                <a:gd name="T4" fmla="*/ 15 w 39"/>
                <a:gd name="T5" fmla="*/ 79 h 152"/>
                <a:gd name="T6" fmla="*/ 0 w 39"/>
                <a:gd name="T7" fmla="*/ 80 h 152"/>
                <a:gd name="T8" fmla="*/ 2 w 39"/>
                <a:gd name="T9" fmla="*/ 152 h 152"/>
                <a:gd name="T10" fmla="*/ 39 w 39"/>
                <a:gd name="T11" fmla="*/ 152 h 152"/>
                <a:gd name="T12" fmla="*/ 37 w 39"/>
                <a:gd name="T13" fmla="*/ 79 h 152"/>
                <a:gd name="T14" fmla="*/ 23 w 39"/>
                <a:gd name="T15" fmla="*/ 79 h 152"/>
                <a:gd name="T16" fmla="*/ 20 w 39"/>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52">
                  <a:moveTo>
                    <a:pt x="20" y="0"/>
                  </a:moveTo>
                  <a:lnTo>
                    <a:pt x="13" y="0"/>
                  </a:lnTo>
                  <a:lnTo>
                    <a:pt x="15" y="79"/>
                  </a:lnTo>
                  <a:lnTo>
                    <a:pt x="0" y="80"/>
                  </a:lnTo>
                  <a:lnTo>
                    <a:pt x="2" y="152"/>
                  </a:lnTo>
                  <a:lnTo>
                    <a:pt x="39" y="152"/>
                  </a:lnTo>
                  <a:lnTo>
                    <a:pt x="37" y="79"/>
                  </a:lnTo>
                  <a:lnTo>
                    <a:pt x="23" y="79"/>
                  </a:lnTo>
                  <a:lnTo>
                    <a:pt x="20"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3" name="Rectangle 453">
              <a:extLst>
                <a:ext uri="{FF2B5EF4-FFF2-40B4-BE49-F238E27FC236}">
                  <a16:creationId xmlns:a16="http://schemas.microsoft.com/office/drawing/2014/main" id="{D756C358-16D2-4547-8E18-C323680C5BB3}"/>
                </a:ext>
              </a:extLst>
            </p:cNvPr>
            <p:cNvSpPr>
              <a:spLocks noChangeArrowheads="1"/>
            </p:cNvSpPr>
            <p:nvPr userDrawn="1"/>
          </p:nvSpPr>
          <p:spPr bwMode="auto">
            <a:xfrm>
              <a:off x="4494213" y="2843213"/>
              <a:ext cx="34925" cy="12700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4" name="Rectangle 454">
              <a:extLst>
                <a:ext uri="{FF2B5EF4-FFF2-40B4-BE49-F238E27FC236}">
                  <a16:creationId xmlns:a16="http://schemas.microsoft.com/office/drawing/2014/main" id="{110CD864-E2D1-4ED9-A5C8-D46E9AE205AF}"/>
                </a:ext>
              </a:extLst>
            </p:cNvPr>
            <p:cNvSpPr>
              <a:spLocks noChangeArrowheads="1"/>
            </p:cNvSpPr>
            <p:nvPr userDrawn="1"/>
          </p:nvSpPr>
          <p:spPr bwMode="auto">
            <a:xfrm>
              <a:off x="4494213" y="2843213"/>
              <a:ext cx="349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5" name="Rectangle 455">
              <a:extLst>
                <a:ext uri="{FF2B5EF4-FFF2-40B4-BE49-F238E27FC236}">
                  <a16:creationId xmlns:a16="http://schemas.microsoft.com/office/drawing/2014/main" id="{896E2A28-D042-4F32-B92F-7EA574F8322B}"/>
                </a:ext>
              </a:extLst>
            </p:cNvPr>
            <p:cNvSpPr>
              <a:spLocks noChangeArrowheads="1"/>
            </p:cNvSpPr>
            <p:nvPr userDrawn="1"/>
          </p:nvSpPr>
          <p:spPr bwMode="auto">
            <a:xfrm>
              <a:off x="4494213" y="2843213"/>
              <a:ext cx="34925" cy="127000"/>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6" name="Rectangle 456">
              <a:extLst>
                <a:ext uri="{FF2B5EF4-FFF2-40B4-BE49-F238E27FC236}">
                  <a16:creationId xmlns:a16="http://schemas.microsoft.com/office/drawing/2014/main" id="{6A880963-70B9-4227-8861-7BAD8162E24B}"/>
                </a:ext>
              </a:extLst>
            </p:cNvPr>
            <p:cNvSpPr>
              <a:spLocks noChangeArrowheads="1"/>
            </p:cNvSpPr>
            <p:nvPr userDrawn="1"/>
          </p:nvSpPr>
          <p:spPr bwMode="auto">
            <a:xfrm>
              <a:off x="4494213" y="2843213"/>
              <a:ext cx="349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7" name="Rectangle 457">
              <a:extLst>
                <a:ext uri="{FF2B5EF4-FFF2-40B4-BE49-F238E27FC236}">
                  <a16:creationId xmlns:a16="http://schemas.microsoft.com/office/drawing/2014/main" id="{A4E4CA0F-25C1-4972-A0CC-AC72DBEEE676}"/>
                </a:ext>
              </a:extLst>
            </p:cNvPr>
            <p:cNvSpPr>
              <a:spLocks noChangeArrowheads="1"/>
            </p:cNvSpPr>
            <p:nvPr userDrawn="1"/>
          </p:nvSpPr>
          <p:spPr bwMode="auto">
            <a:xfrm>
              <a:off x="4564063" y="2843213"/>
              <a:ext cx="34925" cy="1254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8" name="Rectangle 458">
              <a:extLst>
                <a:ext uri="{FF2B5EF4-FFF2-40B4-BE49-F238E27FC236}">
                  <a16:creationId xmlns:a16="http://schemas.microsoft.com/office/drawing/2014/main" id="{87BECE0D-AFA6-4056-BD9D-EA291247D352}"/>
                </a:ext>
              </a:extLst>
            </p:cNvPr>
            <p:cNvSpPr>
              <a:spLocks noChangeArrowheads="1"/>
            </p:cNvSpPr>
            <p:nvPr userDrawn="1"/>
          </p:nvSpPr>
          <p:spPr bwMode="auto">
            <a:xfrm>
              <a:off x="4564063" y="2843213"/>
              <a:ext cx="34925"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9" name="Rectangle 459">
              <a:extLst>
                <a:ext uri="{FF2B5EF4-FFF2-40B4-BE49-F238E27FC236}">
                  <a16:creationId xmlns:a16="http://schemas.microsoft.com/office/drawing/2014/main" id="{D3AC6F70-FCFB-4C38-8528-E82243F7661B}"/>
                </a:ext>
              </a:extLst>
            </p:cNvPr>
            <p:cNvSpPr>
              <a:spLocks noChangeArrowheads="1"/>
            </p:cNvSpPr>
            <p:nvPr userDrawn="1"/>
          </p:nvSpPr>
          <p:spPr bwMode="auto">
            <a:xfrm>
              <a:off x="4564063" y="2843213"/>
              <a:ext cx="34925" cy="1254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0" name="Rectangle 460">
              <a:extLst>
                <a:ext uri="{FF2B5EF4-FFF2-40B4-BE49-F238E27FC236}">
                  <a16:creationId xmlns:a16="http://schemas.microsoft.com/office/drawing/2014/main" id="{D69F8E8F-C0BC-4282-8A2E-A89BB63161BF}"/>
                </a:ext>
              </a:extLst>
            </p:cNvPr>
            <p:cNvSpPr>
              <a:spLocks noChangeArrowheads="1"/>
            </p:cNvSpPr>
            <p:nvPr userDrawn="1"/>
          </p:nvSpPr>
          <p:spPr bwMode="auto">
            <a:xfrm>
              <a:off x="4564063" y="2843213"/>
              <a:ext cx="34925"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1" name="Rectangle 461">
              <a:extLst>
                <a:ext uri="{FF2B5EF4-FFF2-40B4-BE49-F238E27FC236}">
                  <a16:creationId xmlns:a16="http://schemas.microsoft.com/office/drawing/2014/main" id="{7522A798-8A98-4045-B40E-68BF8B774163}"/>
                </a:ext>
              </a:extLst>
            </p:cNvPr>
            <p:cNvSpPr>
              <a:spLocks noChangeArrowheads="1"/>
            </p:cNvSpPr>
            <p:nvPr userDrawn="1"/>
          </p:nvSpPr>
          <p:spPr bwMode="auto">
            <a:xfrm>
              <a:off x="4632325" y="2843213"/>
              <a:ext cx="36513" cy="1254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2" name="Rectangle 462">
              <a:extLst>
                <a:ext uri="{FF2B5EF4-FFF2-40B4-BE49-F238E27FC236}">
                  <a16:creationId xmlns:a16="http://schemas.microsoft.com/office/drawing/2014/main" id="{43D3D1C1-F85A-4109-8E98-028FFE7CF235}"/>
                </a:ext>
              </a:extLst>
            </p:cNvPr>
            <p:cNvSpPr>
              <a:spLocks noChangeArrowheads="1"/>
            </p:cNvSpPr>
            <p:nvPr userDrawn="1"/>
          </p:nvSpPr>
          <p:spPr bwMode="auto">
            <a:xfrm>
              <a:off x="4632325" y="2843213"/>
              <a:ext cx="36513"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3" name="Rectangle 463">
              <a:extLst>
                <a:ext uri="{FF2B5EF4-FFF2-40B4-BE49-F238E27FC236}">
                  <a16:creationId xmlns:a16="http://schemas.microsoft.com/office/drawing/2014/main" id="{2FF3E888-3724-4BF9-A877-315CF9AFEDE4}"/>
                </a:ext>
              </a:extLst>
            </p:cNvPr>
            <p:cNvSpPr>
              <a:spLocks noChangeArrowheads="1"/>
            </p:cNvSpPr>
            <p:nvPr userDrawn="1"/>
          </p:nvSpPr>
          <p:spPr bwMode="auto">
            <a:xfrm>
              <a:off x="4632325" y="2843213"/>
              <a:ext cx="36513" cy="12541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4" name="Rectangle 464">
              <a:extLst>
                <a:ext uri="{FF2B5EF4-FFF2-40B4-BE49-F238E27FC236}">
                  <a16:creationId xmlns:a16="http://schemas.microsoft.com/office/drawing/2014/main" id="{AE9890AF-35A1-40D2-A623-74E0A02045A3}"/>
                </a:ext>
              </a:extLst>
            </p:cNvPr>
            <p:cNvSpPr>
              <a:spLocks noChangeArrowheads="1"/>
            </p:cNvSpPr>
            <p:nvPr userDrawn="1"/>
          </p:nvSpPr>
          <p:spPr bwMode="auto">
            <a:xfrm>
              <a:off x="4632325" y="2843213"/>
              <a:ext cx="36513"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5" name="Freeform 465">
              <a:extLst>
                <a:ext uri="{FF2B5EF4-FFF2-40B4-BE49-F238E27FC236}">
                  <a16:creationId xmlns:a16="http://schemas.microsoft.com/office/drawing/2014/main" id="{E2B92FBC-35A6-4FA0-80D1-FF7954723EB9}"/>
                </a:ext>
              </a:extLst>
            </p:cNvPr>
            <p:cNvSpPr>
              <a:spLocks noEditPoints="1"/>
            </p:cNvSpPr>
            <p:nvPr userDrawn="1"/>
          </p:nvSpPr>
          <p:spPr bwMode="auto">
            <a:xfrm>
              <a:off x="3743325" y="3122613"/>
              <a:ext cx="144463" cy="95250"/>
            </a:xfrm>
            <a:custGeom>
              <a:avLst/>
              <a:gdLst>
                <a:gd name="T0" fmla="*/ 62 w 84"/>
                <a:gd name="T1" fmla="*/ 0 h 56"/>
                <a:gd name="T2" fmla="*/ 0 w 84"/>
                <a:gd name="T3" fmla="*/ 1 h 56"/>
                <a:gd name="T4" fmla="*/ 0 w 84"/>
                <a:gd name="T5" fmla="*/ 8 h 56"/>
                <a:gd name="T6" fmla="*/ 0 w 84"/>
                <a:gd name="T7" fmla="*/ 8 h 56"/>
                <a:gd name="T8" fmla="*/ 1 w 84"/>
                <a:gd name="T9" fmla="*/ 42 h 56"/>
                <a:gd name="T10" fmla="*/ 15 w 84"/>
                <a:gd name="T11" fmla="*/ 56 h 56"/>
                <a:gd name="T12" fmla="*/ 49 w 84"/>
                <a:gd name="T13" fmla="*/ 55 h 56"/>
                <a:gd name="T14" fmla="*/ 63 w 84"/>
                <a:gd name="T15" fmla="*/ 41 h 56"/>
                <a:gd name="T16" fmla="*/ 83 w 84"/>
                <a:gd name="T17" fmla="*/ 20 h 56"/>
                <a:gd name="T18" fmla="*/ 62 w 84"/>
                <a:gd name="T19" fmla="*/ 0 h 56"/>
                <a:gd name="T20" fmla="*/ 63 w 84"/>
                <a:gd name="T21" fmla="*/ 31 h 56"/>
                <a:gd name="T22" fmla="*/ 63 w 84"/>
                <a:gd name="T23" fmla="*/ 10 h 56"/>
                <a:gd name="T24" fmla="*/ 73 w 84"/>
                <a:gd name="T25" fmla="*/ 20 h 56"/>
                <a:gd name="T26" fmla="*/ 63 w 84"/>
                <a:gd name="T27"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56">
                  <a:moveTo>
                    <a:pt x="62" y="0"/>
                  </a:moveTo>
                  <a:cubicBezTo>
                    <a:pt x="0" y="1"/>
                    <a:pt x="0" y="1"/>
                    <a:pt x="0" y="1"/>
                  </a:cubicBezTo>
                  <a:cubicBezTo>
                    <a:pt x="0" y="8"/>
                    <a:pt x="0" y="8"/>
                    <a:pt x="0" y="8"/>
                  </a:cubicBezTo>
                  <a:cubicBezTo>
                    <a:pt x="0" y="8"/>
                    <a:pt x="0" y="8"/>
                    <a:pt x="0" y="8"/>
                  </a:cubicBezTo>
                  <a:cubicBezTo>
                    <a:pt x="1" y="42"/>
                    <a:pt x="1" y="42"/>
                    <a:pt x="1" y="42"/>
                  </a:cubicBezTo>
                  <a:cubicBezTo>
                    <a:pt x="1" y="50"/>
                    <a:pt x="7" y="56"/>
                    <a:pt x="15" y="56"/>
                  </a:cubicBezTo>
                  <a:cubicBezTo>
                    <a:pt x="49" y="55"/>
                    <a:pt x="49" y="55"/>
                    <a:pt x="49" y="55"/>
                  </a:cubicBezTo>
                  <a:cubicBezTo>
                    <a:pt x="57" y="55"/>
                    <a:pt x="63" y="49"/>
                    <a:pt x="63" y="41"/>
                  </a:cubicBezTo>
                  <a:cubicBezTo>
                    <a:pt x="74" y="41"/>
                    <a:pt x="84" y="32"/>
                    <a:pt x="83" y="20"/>
                  </a:cubicBezTo>
                  <a:cubicBezTo>
                    <a:pt x="83" y="9"/>
                    <a:pt x="74" y="0"/>
                    <a:pt x="62" y="0"/>
                  </a:cubicBezTo>
                  <a:moveTo>
                    <a:pt x="63" y="31"/>
                  </a:moveTo>
                  <a:cubicBezTo>
                    <a:pt x="63" y="10"/>
                    <a:pt x="63" y="10"/>
                    <a:pt x="63" y="10"/>
                  </a:cubicBezTo>
                  <a:cubicBezTo>
                    <a:pt x="68" y="10"/>
                    <a:pt x="73" y="15"/>
                    <a:pt x="73" y="20"/>
                  </a:cubicBezTo>
                  <a:cubicBezTo>
                    <a:pt x="73" y="26"/>
                    <a:pt x="69" y="31"/>
                    <a:pt x="63" y="31"/>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6" name="Freeform 466">
              <a:extLst>
                <a:ext uri="{FF2B5EF4-FFF2-40B4-BE49-F238E27FC236}">
                  <a16:creationId xmlns:a16="http://schemas.microsoft.com/office/drawing/2014/main" id="{6B9D561F-EC46-4281-BA67-2DFB6CB46082}"/>
                </a:ext>
              </a:extLst>
            </p:cNvPr>
            <p:cNvSpPr>
              <a:spLocks/>
            </p:cNvSpPr>
            <p:nvPr userDrawn="1"/>
          </p:nvSpPr>
          <p:spPr bwMode="auto">
            <a:xfrm>
              <a:off x="3778250" y="3067050"/>
              <a:ext cx="46038" cy="47625"/>
            </a:xfrm>
            <a:custGeom>
              <a:avLst/>
              <a:gdLst>
                <a:gd name="T0" fmla="*/ 15 w 27"/>
                <a:gd name="T1" fmla="*/ 28 h 28"/>
                <a:gd name="T2" fmla="*/ 7 w 27"/>
                <a:gd name="T3" fmla="*/ 23 h 28"/>
                <a:gd name="T4" fmla="*/ 17 w 27"/>
                <a:gd name="T5" fmla="*/ 18 h 28"/>
                <a:gd name="T6" fmla="*/ 23 w 27"/>
                <a:gd name="T7" fmla="*/ 16 h 28"/>
                <a:gd name="T8" fmla="*/ 13 w 27"/>
                <a:gd name="T9" fmla="*/ 14 h 28"/>
                <a:gd name="T10" fmla="*/ 0 w 27"/>
                <a:gd name="T11" fmla="*/ 9 h 28"/>
                <a:gd name="T12" fmla="*/ 26 w 27"/>
                <a:gd name="T13" fmla="*/ 0 h 28"/>
                <a:gd name="T14" fmla="*/ 27 w 27"/>
                <a:gd name="T15" fmla="*/ 2 h 28"/>
                <a:gd name="T16" fmla="*/ 26 w 27"/>
                <a:gd name="T17" fmla="*/ 4 h 28"/>
                <a:gd name="T18" fmla="*/ 4 w 27"/>
                <a:gd name="T19" fmla="*/ 9 h 28"/>
                <a:gd name="T20" fmla="*/ 14 w 27"/>
                <a:gd name="T21" fmla="*/ 11 h 28"/>
                <a:gd name="T22" fmla="*/ 27 w 27"/>
                <a:gd name="T23" fmla="*/ 16 h 28"/>
                <a:gd name="T24" fmla="*/ 17 w 27"/>
                <a:gd name="T25" fmla="*/ 21 h 28"/>
                <a:gd name="T26" fmla="*/ 10 w 27"/>
                <a:gd name="T27" fmla="*/ 23 h 28"/>
                <a:gd name="T28" fmla="*/ 15 w 27"/>
                <a:gd name="T29" fmla="*/ 25 h 28"/>
                <a:gd name="T30" fmla="*/ 17 w 27"/>
                <a:gd name="T31" fmla="*/ 26 h 28"/>
                <a:gd name="T32" fmla="*/ 15 w 2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15" y="28"/>
                  </a:moveTo>
                  <a:cubicBezTo>
                    <a:pt x="11" y="28"/>
                    <a:pt x="7" y="27"/>
                    <a:pt x="7" y="23"/>
                  </a:cubicBezTo>
                  <a:cubicBezTo>
                    <a:pt x="7" y="20"/>
                    <a:pt x="11" y="19"/>
                    <a:pt x="17" y="18"/>
                  </a:cubicBezTo>
                  <a:cubicBezTo>
                    <a:pt x="19" y="17"/>
                    <a:pt x="22" y="17"/>
                    <a:pt x="23" y="16"/>
                  </a:cubicBezTo>
                  <a:cubicBezTo>
                    <a:pt x="21" y="15"/>
                    <a:pt x="16" y="15"/>
                    <a:pt x="13" y="14"/>
                  </a:cubicBezTo>
                  <a:cubicBezTo>
                    <a:pt x="4" y="13"/>
                    <a:pt x="0" y="12"/>
                    <a:pt x="0" y="9"/>
                  </a:cubicBezTo>
                  <a:cubicBezTo>
                    <a:pt x="0" y="3"/>
                    <a:pt x="24" y="0"/>
                    <a:pt x="26" y="0"/>
                  </a:cubicBezTo>
                  <a:cubicBezTo>
                    <a:pt x="27" y="0"/>
                    <a:pt x="27" y="1"/>
                    <a:pt x="27" y="2"/>
                  </a:cubicBezTo>
                  <a:cubicBezTo>
                    <a:pt x="27" y="3"/>
                    <a:pt x="27" y="4"/>
                    <a:pt x="26" y="4"/>
                  </a:cubicBezTo>
                  <a:cubicBezTo>
                    <a:pt x="20" y="4"/>
                    <a:pt x="7" y="7"/>
                    <a:pt x="4" y="9"/>
                  </a:cubicBezTo>
                  <a:cubicBezTo>
                    <a:pt x="5" y="10"/>
                    <a:pt x="10" y="10"/>
                    <a:pt x="14" y="11"/>
                  </a:cubicBezTo>
                  <a:cubicBezTo>
                    <a:pt x="23" y="12"/>
                    <a:pt x="27" y="13"/>
                    <a:pt x="27" y="16"/>
                  </a:cubicBezTo>
                  <a:cubicBezTo>
                    <a:pt x="27" y="19"/>
                    <a:pt x="23" y="20"/>
                    <a:pt x="17" y="21"/>
                  </a:cubicBezTo>
                  <a:cubicBezTo>
                    <a:pt x="15" y="22"/>
                    <a:pt x="11" y="22"/>
                    <a:pt x="10" y="23"/>
                  </a:cubicBezTo>
                  <a:cubicBezTo>
                    <a:pt x="10" y="24"/>
                    <a:pt x="13" y="25"/>
                    <a:pt x="15" y="25"/>
                  </a:cubicBezTo>
                  <a:cubicBezTo>
                    <a:pt x="16" y="25"/>
                    <a:pt x="17" y="25"/>
                    <a:pt x="17" y="26"/>
                  </a:cubicBezTo>
                  <a:cubicBezTo>
                    <a:pt x="17" y="27"/>
                    <a:pt x="16" y="28"/>
                    <a:pt x="15" y="2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7" name="Freeform 467">
              <a:extLst>
                <a:ext uri="{FF2B5EF4-FFF2-40B4-BE49-F238E27FC236}">
                  <a16:creationId xmlns:a16="http://schemas.microsoft.com/office/drawing/2014/main" id="{4FECCF74-82C1-4935-87EC-FF46A8A3868B}"/>
                </a:ext>
              </a:extLst>
            </p:cNvPr>
            <p:cNvSpPr>
              <a:spLocks/>
            </p:cNvSpPr>
            <p:nvPr userDrawn="1"/>
          </p:nvSpPr>
          <p:spPr bwMode="auto">
            <a:xfrm>
              <a:off x="5613400" y="4249738"/>
              <a:ext cx="334963" cy="36513"/>
            </a:xfrm>
            <a:custGeom>
              <a:avLst/>
              <a:gdLst>
                <a:gd name="T0" fmla="*/ 197 w 197"/>
                <a:gd name="T1" fmla="*/ 21 h 21"/>
                <a:gd name="T2" fmla="*/ 185 w 197"/>
                <a:gd name="T3" fmla="*/ 18 h 21"/>
                <a:gd name="T4" fmla="*/ 173 w 197"/>
                <a:gd name="T5" fmla="*/ 16 h 21"/>
                <a:gd name="T6" fmla="*/ 160 w 197"/>
                <a:gd name="T7" fmla="*/ 18 h 21"/>
                <a:gd name="T8" fmla="*/ 148 w 197"/>
                <a:gd name="T9" fmla="*/ 21 h 21"/>
                <a:gd name="T10" fmla="*/ 136 w 197"/>
                <a:gd name="T11" fmla="*/ 18 h 21"/>
                <a:gd name="T12" fmla="*/ 123 w 197"/>
                <a:gd name="T13" fmla="*/ 16 h 21"/>
                <a:gd name="T14" fmla="*/ 111 w 197"/>
                <a:gd name="T15" fmla="*/ 18 h 21"/>
                <a:gd name="T16" fmla="*/ 99 w 197"/>
                <a:gd name="T17" fmla="*/ 21 h 21"/>
                <a:gd name="T18" fmla="*/ 87 w 197"/>
                <a:gd name="T19" fmla="*/ 18 h 21"/>
                <a:gd name="T20" fmla="*/ 74 w 197"/>
                <a:gd name="T21" fmla="*/ 16 h 21"/>
                <a:gd name="T22" fmla="*/ 62 w 197"/>
                <a:gd name="T23" fmla="*/ 18 h 21"/>
                <a:gd name="T24" fmla="*/ 50 w 197"/>
                <a:gd name="T25" fmla="*/ 21 h 21"/>
                <a:gd name="T26" fmla="*/ 37 w 197"/>
                <a:gd name="T27" fmla="*/ 18 h 21"/>
                <a:gd name="T28" fmla="*/ 25 w 197"/>
                <a:gd name="T29" fmla="*/ 16 h 21"/>
                <a:gd name="T30" fmla="*/ 12 w 197"/>
                <a:gd name="T31" fmla="*/ 18 h 21"/>
                <a:gd name="T32" fmla="*/ 0 w 197"/>
                <a:gd name="T33" fmla="*/ 21 h 21"/>
                <a:gd name="T34" fmla="*/ 0 w 197"/>
                <a:gd name="T35" fmla="*/ 5 h 21"/>
                <a:gd name="T36" fmla="*/ 12 w 197"/>
                <a:gd name="T37" fmla="*/ 3 h 21"/>
                <a:gd name="T38" fmla="*/ 25 w 197"/>
                <a:gd name="T39" fmla="*/ 0 h 21"/>
                <a:gd name="T40" fmla="*/ 37 w 197"/>
                <a:gd name="T41" fmla="*/ 3 h 21"/>
                <a:gd name="T42" fmla="*/ 50 w 197"/>
                <a:gd name="T43" fmla="*/ 5 h 21"/>
                <a:gd name="T44" fmla="*/ 62 w 197"/>
                <a:gd name="T45" fmla="*/ 3 h 21"/>
                <a:gd name="T46" fmla="*/ 74 w 197"/>
                <a:gd name="T47" fmla="*/ 0 h 21"/>
                <a:gd name="T48" fmla="*/ 87 w 197"/>
                <a:gd name="T49" fmla="*/ 3 h 21"/>
                <a:gd name="T50" fmla="*/ 99 w 197"/>
                <a:gd name="T51" fmla="*/ 5 h 21"/>
                <a:gd name="T52" fmla="*/ 111 w 197"/>
                <a:gd name="T53" fmla="*/ 3 h 21"/>
                <a:gd name="T54" fmla="*/ 123 w 197"/>
                <a:gd name="T55" fmla="*/ 0 h 21"/>
                <a:gd name="T56" fmla="*/ 136 w 197"/>
                <a:gd name="T57" fmla="*/ 3 h 21"/>
                <a:gd name="T58" fmla="*/ 148 w 197"/>
                <a:gd name="T59" fmla="*/ 5 h 21"/>
                <a:gd name="T60" fmla="*/ 160 w 197"/>
                <a:gd name="T61" fmla="*/ 3 h 21"/>
                <a:gd name="T62" fmla="*/ 173 w 197"/>
                <a:gd name="T63" fmla="*/ 0 h 21"/>
                <a:gd name="T64" fmla="*/ 185 w 197"/>
                <a:gd name="T65" fmla="*/ 3 h 21"/>
                <a:gd name="T66" fmla="*/ 197 w 197"/>
                <a:gd name="T67" fmla="*/ 5 h 21"/>
                <a:gd name="T68" fmla="*/ 197 w 197"/>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7" h="21">
                  <a:moveTo>
                    <a:pt x="197" y="21"/>
                  </a:moveTo>
                  <a:cubicBezTo>
                    <a:pt x="193" y="21"/>
                    <a:pt x="189" y="20"/>
                    <a:pt x="185" y="18"/>
                  </a:cubicBezTo>
                  <a:cubicBezTo>
                    <a:pt x="181" y="17"/>
                    <a:pt x="177" y="16"/>
                    <a:pt x="173" y="16"/>
                  </a:cubicBezTo>
                  <a:cubicBezTo>
                    <a:pt x="168" y="16"/>
                    <a:pt x="164" y="17"/>
                    <a:pt x="160" y="18"/>
                  </a:cubicBezTo>
                  <a:cubicBezTo>
                    <a:pt x="157" y="20"/>
                    <a:pt x="152" y="21"/>
                    <a:pt x="148" y="21"/>
                  </a:cubicBezTo>
                  <a:cubicBezTo>
                    <a:pt x="144" y="21"/>
                    <a:pt x="140" y="20"/>
                    <a:pt x="136" y="18"/>
                  </a:cubicBezTo>
                  <a:cubicBezTo>
                    <a:pt x="132" y="17"/>
                    <a:pt x="128" y="16"/>
                    <a:pt x="123" y="16"/>
                  </a:cubicBezTo>
                  <a:cubicBezTo>
                    <a:pt x="119" y="16"/>
                    <a:pt x="115" y="17"/>
                    <a:pt x="111" y="18"/>
                  </a:cubicBezTo>
                  <a:cubicBezTo>
                    <a:pt x="107" y="20"/>
                    <a:pt x="103" y="21"/>
                    <a:pt x="99" y="21"/>
                  </a:cubicBezTo>
                  <a:cubicBezTo>
                    <a:pt x="95" y="21"/>
                    <a:pt x="90" y="20"/>
                    <a:pt x="87" y="18"/>
                  </a:cubicBezTo>
                  <a:cubicBezTo>
                    <a:pt x="83" y="17"/>
                    <a:pt x="79" y="16"/>
                    <a:pt x="74" y="16"/>
                  </a:cubicBezTo>
                  <a:cubicBezTo>
                    <a:pt x="70" y="16"/>
                    <a:pt x="65" y="17"/>
                    <a:pt x="62" y="18"/>
                  </a:cubicBezTo>
                  <a:cubicBezTo>
                    <a:pt x="58" y="20"/>
                    <a:pt x="54" y="21"/>
                    <a:pt x="50" y="21"/>
                  </a:cubicBezTo>
                  <a:cubicBezTo>
                    <a:pt x="45" y="21"/>
                    <a:pt x="41" y="20"/>
                    <a:pt x="37" y="18"/>
                  </a:cubicBezTo>
                  <a:cubicBezTo>
                    <a:pt x="34" y="17"/>
                    <a:pt x="29" y="16"/>
                    <a:pt x="25" y="16"/>
                  </a:cubicBezTo>
                  <a:cubicBezTo>
                    <a:pt x="21" y="16"/>
                    <a:pt x="16" y="17"/>
                    <a:pt x="12" y="18"/>
                  </a:cubicBezTo>
                  <a:cubicBezTo>
                    <a:pt x="9" y="20"/>
                    <a:pt x="5" y="21"/>
                    <a:pt x="0" y="21"/>
                  </a:cubicBezTo>
                  <a:cubicBezTo>
                    <a:pt x="0" y="5"/>
                    <a:pt x="0" y="5"/>
                    <a:pt x="0" y="5"/>
                  </a:cubicBezTo>
                  <a:cubicBezTo>
                    <a:pt x="5" y="5"/>
                    <a:pt x="9" y="4"/>
                    <a:pt x="12" y="3"/>
                  </a:cubicBezTo>
                  <a:cubicBezTo>
                    <a:pt x="16" y="1"/>
                    <a:pt x="21" y="0"/>
                    <a:pt x="25" y="0"/>
                  </a:cubicBezTo>
                  <a:cubicBezTo>
                    <a:pt x="29" y="0"/>
                    <a:pt x="34" y="1"/>
                    <a:pt x="37" y="3"/>
                  </a:cubicBezTo>
                  <a:cubicBezTo>
                    <a:pt x="41" y="4"/>
                    <a:pt x="45" y="5"/>
                    <a:pt x="50" y="5"/>
                  </a:cubicBezTo>
                  <a:cubicBezTo>
                    <a:pt x="54" y="5"/>
                    <a:pt x="58" y="4"/>
                    <a:pt x="62" y="3"/>
                  </a:cubicBezTo>
                  <a:cubicBezTo>
                    <a:pt x="65" y="1"/>
                    <a:pt x="70" y="0"/>
                    <a:pt x="74" y="0"/>
                  </a:cubicBezTo>
                  <a:cubicBezTo>
                    <a:pt x="79" y="0"/>
                    <a:pt x="83" y="1"/>
                    <a:pt x="87" y="3"/>
                  </a:cubicBezTo>
                  <a:cubicBezTo>
                    <a:pt x="90" y="4"/>
                    <a:pt x="95" y="5"/>
                    <a:pt x="99" y="5"/>
                  </a:cubicBezTo>
                  <a:cubicBezTo>
                    <a:pt x="103" y="5"/>
                    <a:pt x="107" y="4"/>
                    <a:pt x="111" y="3"/>
                  </a:cubicBezTo>
                  <a:cubicBezTo>
                    <a:pt x="115" y="1"/>
                    <a:pt x="119" y="0"/>
                    <a:pt x="123" y="0"/>
                  </a:cubicBezTo>
                  <a:cubicBezTo>
                    <a:pt x="128" y="0"/>
                    <a:pt x="132" y="1"/>
                    <a:pt x="136" y="3"/>
                  </a:cubicBezTo>
                  <a:cubicBezTo>
                    <a:pt x="140" y="4"/>
                    <a:pt x="144" y="5"/>
                    <a:pt x="148" y="5"/>
                  </a:cubicBezTo>
                  <a:cubicBezTo>
                    <a:pt x="152" y="5"/>
                    <a:pt x="157" y="4"/>
                    <a:pt x="160" y="3"/>
                  </a:cubicBezTo>
                  <a:cubicBezTo>
                    <a:pt x="164" y="1"/>
                    <a:pt x="168" y="0"/>
                    <a:pt x="173" y="0"/>
                  </a:cubicBezTo>
                  <a:cubicBezTo>
                    <a:pt x="177" y="0"/>
                    <a:pt x="181" y="1"/>
                    <a:pt x="185" y="3"/>
                  </a:cubicBezTo>
                  <a:cubicBezTo>
                    <a:pt x="189" y="4"/>
                    <a:pt x="193" y="5"/>
                    <a:pt x="197" y="5"/>
                  </a:cubicBezTo>
                  <a:lnTo>
                    <a:pt x="197" y="2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8" name="Freeform 468">
              <a:extLst>
                <a:ext uri="{FF2B5EF4-FFF2-40B4-BE49-F238E27FC236}">
                  <a16:creationId xmlns:a16="http://schemas.microsoft.com/office/drawing/2014/main" id="{0A61F5C8-AB9D-4833-AF4C-D09F8B9E17B2}"/>
                </a:ext>
              </a:extLst>
            </p:cNvPr>
            <p:cNvSpPr>
              <a:spLocks/>
            </p:cNvSpPr>
            <p:nvPr userDrawn="1"/>
          </p:nvSpPr>
          <p:spPr bwMode="auto">
            <a:xfrm>
              <a:off x="5859463" y="4124325"/>
              <a:ext cx="79375" cy="79375"/>
            </a:xfrm>
            <a:custGeom>
              <a:avLst/>
              <a:gdLst>
                <a:gd name="T0" fmla="*/ 24 w 47"/>
                <a:gd name="T1" fmla="*/ 47 h 47"/>
                <a:gd name="T2" fmla="*/ 47 w 47"/>
                <a:gd name="T3" fmla="*/ 23 h 47"/>
                <a:gd name="T4" fmla="*/ 24 w 47"/>
                <a:gd name="T5" fmla="*/ 0 h 47"/>
                <a:gd name="T6" fmla="*/ 0 w 47"/>
                <a:gd name="T7" fmla="*/ 23 h 47"/>
                <a:gd name="T8" fmla="*/ 24 w 47"/>
                <a:gd name="T9" fmla="*/ 47 h 47"/>
              </a:gdLst>
              <a:ahLst/>
              <a:cxnLst>
                <a:cxn ang="0">
                  <a:pos x="T0" y="T1"/>
                </a:cxn>
                <a:cxn ang="0">
                  <a:pos x="T2" y="T3"/>
                </a:cxn>
                <a:cxn ang="0">
                  <a:pos x="T4" y="T5"/>
                </a:cxn>
                <a:cxn ang="0">
                  <a:pos x="T6" y="T7"/>
                </a:cxn>
                <a:cxn ang="0">
                  <a:pos x="T8" y="T9"/>
                </a:cxn>
              </a:cxnLst>
              <a:rect l="0" t="0" r="r" b="b"/>
              <a:pathLst>
                <a:path w="47" h="47">
                  <a:moveTo>
                    <a:pt x="24" y="47"/>
                  </a:moveTo>
                  <a:cubicBezTo>
                    <a:pt x="37" y="47"/>
                    <a:pt x="47" y="36"/>
                    <a:pt x="47" y="23"/>
                  </a:cubicBezTo>
                  <a:cubicBezTo>
                    <a:pt x="47" y="10"/>
                    <a:pt x="37" y="0"/>
                    <a:pt x="24" y="0"/>
                  </a:cubicBezTo>
                  <a:cubicBezTo>
                    <a:pt x="11" y="0"/>
                    <a:pt x="0" y="10"/>
                    <a:pt x="0" y="23"/>
                  </a:cubicBezTo>
                  <a:cubicBezTo>
                    <a:pt x="0" y="36"/>
                    <a:pt x="10" y="47"/>
                    <a:pt x="24" y="47"/>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9" name="Freeform 469">
              <a:extLst>
                <a:ext uri="{FF2B5EF4-FFF2-40B4-BE49-F238E27FC236}">
                  <a16:creationId xmlns:a16="http://schemas.microsoft.com/office/drawing/2014/main" id="{A493E7CD-5B8E-4074-94A3-1EC5F9FA7B95}"/>
                </a:ext>
              </a:extLst>
            </p:cNvPr>
            <p:cNvSpPr>
              <a:spLocks/>
            </p:cNvSpPr>
            <p:nvPr userDrawn="1"/>
          </p:nvSpPr>
          <p:spPr bwMode="auto">
            <a:xfrm>
              <a:off x="5662613" y="4051300"/>
              <a:ext cx="247650" cy="188913"/>
            </a:xfrm>
            <a:custGeom>
              <a:avLst/>
              <a:gdLst>
                <a:gd name="T0" fmla="*/ 0 w 146"/>
                <a:gd name="T1" fmla="*/ 111 h 111"/>
                <a:gd name="T2" fmla="*/ 132 w 146"/>
                <a:gd name="T3" fmla="*/ 111 h 111"/>
                <a:gd name="T4" fmla="*/ 89 w 146"/>
                <a:gd name="T5" fmla="*/ 35 h 111"/>
                <a:gd name="T6" fmla="*/ 135 w 146"/>
                <a:gd name="T7" fmla="*/ 27 h 111"/>
                <a:gd name="T8" fmla="*/ 146 w 146"/>
                <a:gd name="T9" fmla="*/ 14 h 111"/>
                <a:gd name="T10" fmla="*/ 133 w 146"/>
                <a:gd name="T11" fmla="*/ 0 h 111"/>
                <a:gd name="T12" fmla="*/ 131 w 146"/>
                <a:gd name="T13" fmla="*/ 0 h 111"/>
                <a:gd name="T14" fmla="*/ 61 w 146"/>
                <a:gd name="T15" fmla="*/ 13 h 111"/>
                <a:gd name="T16" fmla="*/ 53 w 146"/>
                <a:gd name="T17" fmla="*/ 30 h 111"/>
                <a:gd name="T18" fmla="*/ 54 w 146"/>
                <a:gd name="T19" fmla="*/ 32 h 111"/>
                <a:gd name="T20" fmla="*/ 72 w 146"/>
                <a:gd name="T21" fmla="*/ 65 h 111"/>
                <a:gd name="T22" fmla="*/ 0 w 146"/>
                <a:gd name="T23"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11">
                  <a:moveTo>
                    <a:pt x="0" y="111"/>
                  </a:moveTo>
                  <a:cubicBezTo>
                    <a:pt x="132" y="111"/>
                    <a:pt x="132" y="111"/>
                    <a:pt x="132" y="111"/>
                  </a:cubicBezTo>
                  <a:cubicBezTo>
                    <a:pt x="89" y="35"/>
                    <a:pt x="89" y="35"/>
                    <a:pt x="89" y="35"/>
                  </a:cubicBezTo>
                  <a:cubicBezTo>
                    <a:pt x="135" y="27"/>
                    <a:pt x="135" y="27"/>
                    <a:pt x="135" y="27"/>
                  </a:cubicBezTo>
                  <a:cubicBezTo>
                    <a:pt x="141" y="26"/>
                    <a:pt x="146" y="20"/>
                    <a:pt x="146" y="14"/>
                  </a:cubicBezTo>
                  <a:cubicBezTo>
                    <a:pt x="146" y="6"/>
                    <a:pt x="140" y="0"/>
                    <a:pt x="133" y="0"/>
                  </a:cubicBezTo>
                  <a:cubicBezTo>
                    <a:pt x="132" y="0"/>
                    <a:pt x="132" y="0"/>
                    <a:pt x="131" y="0"/>
                  </a:cubicBezTo>
                  <a:cubicBezTo>
                    <a:pt x="61" y="13"/>
                    <a:pt x="61" y="13"/>
                    <a:pt x="61" y="13"/>
                  </a:cubicBezTo>
                  <a:cubicBezTo>
                    <a:pt x="56" y="14"/>
                    <a:pt x="49" y="22"/>
                    <a:pt x="53" y="30"/>
                  </a:cubicBezTo>
                  <a:cubicBezTo>
                    <a:pt x="53" y="31"/>
                    <a:pt x="54" y="31"/>
                    <a:pt x="54" y="32"/>
                  </a:cubicBezTo>
                  <a:cubicBezTo>
                    <a:pt x="72" y="65"/>
                    <a:pt x="72" y="65"/>
                    <a:pt x="72" y="65"/>
                  </a:cubicBezTo>
                  <a:lnTo>
                    <a:pt x="0" y="11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0" name="Freeform 470">
              <a:extLst>
                <a:ext uri="{FF2B5EF4-FFF2-40B4-BE49-F238E27FC236}">
                  <a16:creationId xmlns:a16="http://schemas.microsoft.com/office/drawing/2014/main" id="{B5E41744-2739-440B-AEE1-BD0C14333AAC}"/>
                </a:ext>
              </a:extLst>
            </p:cNvPr>
            <p:cNvSpPr>
              <a:spLocks/>
            </p:cNvSpPr>
            <p:nvPr userDrawn="1"/>
          </p:nvSpPr>
          <p:spPr bwMode="auto">
            <a:xfrm>
              <a:off x="9491663" y="4002088"/>
              <a:ext cx="33338" cy="58738"/>
            </a:xfrm>
            <a:custGeom>
              <a:avLst/>
              <a:gdLst>
                <a:gd name="T0" fmla="*/ 21 w 21"/>
                <a:gd name="T1" fmla="*/ 2 h 37"/>
                <a:gd name="T2" fmla="*/ 14 w 21"/>
                <a:gd name="T3" fmla="*/ 0 h 37"/>
                <a:gd name="T4" fmla="*/ 0 w 21"/>
                <a:gd name="T5" fmla="*/ 37 h 37"/>
                <a:gd name="T6" fmla="*/ 8 w 21"/>
                <a:gd name="T7" fmla="*/ 37 h 37"/>
                <a:gd name="T8" fmla="*/ 21 w 21"/>
                <a:gd name="T9" fmla="*/ 2 h 37"/>
              </a:gdLst>
              <a:ahLst/>
              <a:cxnLst>
                <a:cxn ang="0">
                  <a:pos x="T0" y="T1"/>
                </a:cxn>
                <a:cxn ang="0">
                  <a:pos x="T2" y="T3"/>
                </a:cxn>
                <a:cxn ang="0">
                  <a:pos x="T4" y="T5"/>
                </a:cxn>
                <a:cxn ang="0">
                  <a:pos x="T6" y="T7"/>
                </a:cxn>
                <a:cxn ang="0">
                  <a:pos x="T8" y="T9"/>
                </a:cxn>
              </a:cxnLst>
              <a:rect l="0" t="0" r="r" b="b"/>
              <a:pathLst>
                <a:path w="21" h="37">
                  <a:moveTo>
                    <a:pt x="21" y="2"/>
                  </a:moveTo>
                  <a:lnTo>
                    <a:pt x="14" y="0"/>
                  </a:lnTo>
                  <a:lnTo>
                    <a:pt x="0" y="37"/>
                  </a:lnTo>
                  <a:lnTo>
                    <a:pt x="8" y="37"/>
                  </a:lnTo>
                  <a:lnTo>
                    <a:pt x="21" y="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1" name="Freeform 471">
              <a:extLst>
                <a:ext uri="{FF2B5EF4-FFF2-40B4-BE49-F238E27FC236}">
                  <a16:creationId xmlns:a16="http://schemas.microsoft.com/office/drawing/2014/main" id="{56A5CD4D-0B72-4670-8F0E-5E4065528900}"/>
                </a:ext>
              </a:extLst>
            </p:cNvPr>
            <p:cNvSpPr>
              <a:spLocks/>
            </p:cNvSpPr>
            <p:nvPr userDrawn="1"/>
          </p:nvSpPr>
          <p:spPr bwMode="auto">
            <a:xfrm>
              <a:off x="9288463" y="4060825"/>
              <a:ext cx="300038" cy="292100"/>
            </a:xfrm>
            <a:custGeom>
              <a:avLst/>
              <a:gdLst>
                <a:gd name="T0" fmla="*/ 142 w 176"/>
                <a:gd name="T1" fmla="*/ 156 h 171"/>
                <a:gd name="T2" fmla="*/ 97 w 176"/>
                <a:gd name="T3" fmla="*/ 156 h 171"/>
                <a:gd name="T4" fmla="*/ 97 w 176"/>
                <a:gd name="T5" fmla="*/ 95 h 171"/>
                <a:gd name="T6" fmla="*/ 176 w 176"/>
                <a:gd name="T7" fmla="*/ 0 h 171"/>
                <a:gd name="T8" fmla="*/ 127 w 176"/>
                <a:gd name="T9" fmla="*/ 0 h 171"/>
                <a:gd name="T10" fmla="*/ 109 w 176"/>
                <a:gd name="T11" fmla="*/ 49 h 171"/>
                <a:gd name="T12" fmla="*/ 113 w 176"/>
                <a:gd name="T13" fmla="*/ 65 h 171"/>
                <a:gd name="T14" fmla="*/ 96 w 176"/>
                <a:gd name="T15" fmla="*/ 73 h 171"/>
                <a:gd name="T16" fmla="*/ 88 w 176"/>
                <a:gd name="T17" fmla="*/ 55 h 171"/>
                <a:gd name="T18" fmla="*/ 102 w 176"/>
                <a:gd name="T19" fmla="*/ 46 h 171"/>
                <a:gd name="T20" fmla="*/ 119 w 176"/>
                <a:gd name="T21" fmla="*/ 0 h 171"/>
                <a:gd name="T22" fmla="*/ 0 w 176"/>
                <a:gd name="T23" fmla="*/ 0 h 171"/>
                <a:gd name="T24" fmla="*/ 80 w 176"/>
                <a:gd name="T25" fmla="*/ 94 h 171"/>
                <a:gd name="T26" fmla="*/ 80 w 176"/>
                <a:gd name="T27" fmla="*/ 156 h 171"/>
                <a:gd name="T28" fmla="*/ 36 w 176"/>
                <a:gd name="T29" fmla="*/ 156 h 171"/>
                <a:gd name="T30" fmla="*/ 36 w 176"/>
                <a:gd name="T31" fmla="*/ 171 h 171"/>
                <a:gd name="T32" fmla="*/ 142 w 176"/>
                <a:gd name="T33" fmla="*/ 171 h 171"/>
                <a:gd name="T34" fmla="*/ 142 w 176"/>
                <a:gd name="T3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71">
                  <a:moveTo>
                    <a:pt x="142" y="156"/>
                  </a:moveTo>
                  <a:cubicBezTo>
                    <a:pt x="97" y="156"/>
                    <a:pt x="97" y="156"/>
                    <a:pt x="97" y="156"/>
                  </a:cubicBezTo>
                  <a:cubicBezTo>
                    <a:pt x="97" y="95"/>
                    <a:pt x="97" y="95"/>
                    <a:pt x="97" y="95"/>
                  </a:cubicBezTo>
                  <a:cubicBezTo>
                    <a:pt x="176" y="0"/>
                    <a:pt x="176" y="0"/>
                    <a:pt x="176" y="0"/>
                  </a:cubicBezTo>
                  <a:cubicBezTo>
                    <a:pt x="127" y="0"/>
                    <a:pt x="127" y="0"/>
                    <a:pt x="127" y="0"/>
                  </a:cubicBezTo>
                  <a:cubicBezTo>
                    <a:pt x="109" y="49"/>
                    <a:pt x="109" y="49"/>
                    <a:pt x="109" y="49"/>
                  </a:cubicBezTo>
                  <a:cubicBezTo>
                    <a:pt x="113" y="52"/>
                    <a:pt x="116" y="59"/>
                    <a:pt x="113" y="65"/>
                  </a:cubicBezTo>
                  <a:cubicBezTo>
                    <a:pt x="111" y="72"/>
                    <a:pt x="103" y="76"/>
                    <a:pt x="96" y="73"/>
                  </a:cubicBezTo>
                  <a:cubicBezTo>
                    <a:pt x="89" y="70"/>
                    <a:pt x="85" y="62"/>
                    <a:pt x="88" y="55"/>
                  </a:cubicBezTo>
                  <a:cubicBezTo>
                    <a:pt x="90" y="49"/>
                    <a:pt x="96" y="46"/>
                    <a:pt x="102" y="46"/>
                  </a:cubicBezTo>
                  <a:cubicBezTo>
                    <a:pt x="119" y="0"/>
                    <a:pt x="119" y="0"/>
                    <a:pt x="119" y="0"/>
                  </a:cubicBezTo>
                  <a:cubicBezTo>
                    <a:pt x="0" y="0"/>
                    <a:pt x="0" y="0"/>
                    <a:pt x="0" y="0"/>
                  </a:cubicBezTo>
                  <a:cubicBezTo>
                    <a:pt x="80" y="94"/>
                    <a:pt x="80" y="94"/>
                    <a:pt x="80" y="94"/>
                  </a:cubicBezTo>
                  <a:cubicBezTo>
                    <a:pt x="80" y="156"/>
                    <a:pt x="80" y="156"/>
                    <a:pt x="80" y="156"/>
                  </a:cubicBezTo>
                  <a:cubicBezTo>
                    <a:pt x="36" y="156"/>
                    <a:pt x="36" y="156"/>
                    <a:pt x="36" y="156"/>
                  </a:cubicBezTo>
                  <a:cubicBezTo>
                    <a:pt x="22" y="156"/>
                    <a:pt x="22" y="171"/>
                    <a:pt x="36" y="171"/>
                  </a:cubicBezTo>
                  <a:cubicBezTo>
                    <a:pt x="142" y="171"/>
                    <a:pt x="142" y="171"/>
                    <a:pt x="142" y="171"/>
                  </a:cubicBezTo>
                  <a:cubicBezTo>
                    <a:pt x="156" y="171"/>
                    <a:pt x="156" y="156"/>
                    <a:pt x="142" y="15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2" name="Freeform 472">
              <a:extLst>
                <a:ext uri="{FF2B5EF4-FFF2-40B4-BE49-F238E27FC236}">
                  <a16:creationId xmlns:a16="http://schemas.microsoft.com/office/drawing/2014/main" id="{AB1BCF33-3962-4DFE-B4C2-6FE1F532EDF6}"/>
                </a:ext>
              </a:extLst>
            </p:cNvPr>
            <p:cNvSpPr>
              <a:spLocks noEditPoints="1"/>
            </p:cNvSpPr>
            <p:nvPr userDrawn="1"/>
          </p:nvSpPr>
          <p:spPr bwMode="auto">
            <a:xfrm>
              <a:off x="9282113" y="3430588"/>
              <a:ext cx="304800" cy="282575"/>
            </a:xfrm>
            <a:custGeom>
              <a:avLst/>
              <a:gdLst>
                <a:gd name="T0" fmla="*/ 163 w 179"/>
                <a:gd name="T1" fmla="*/ 67 h 166"/>
                <a:gd name="T2" fmla="*/ 148 w 179"/>
                <a:gd name="T3" fmla="*/ 29 h 166"/>
                <a:gd name="T4" fmla="*/ 128 w 179"/>
                <a:gd name="T5" fmla="*/ 16 h 166"/>
                <a:gd name="T6" fmla="*/ 107 w 179"/>
                <a:gd name="T7" fmla="*/ 16 h 166"/>
                <a:gd name="T8" fmla="*/ 97 w 179"/>
                <a:gd name="T9" fmla="*/ 0 h 166"/>
                <a:gd name="T10" fmla="*/ 82 w 179"/>
                <a:gd name="T11" fmla="*/ 0 h 166"/>
                <a:gd name="T12" fmla="*/ 72 w 179"/>
                <a:gd name="T13" fmla="*/ 16 h 166"/>
                <a:gd name="T14" fmla="*/ 51 w 179"/>
                <a:gd name="T15" fmla="*/ 16 h 166"/>
                <a:gd name="T16" fmla="*/ 31 w 179"/>
                <a:gd name="T17" fmla="*/ 29 h 166"/>
                <a:gd name="T18" fmla="*/ 16 w 179"/>
                <a:gd name="T19" fmla="*/ 67 h 166"/>
                <a:gd name="T20" fmla="*/ 0 w 179"/>
                <a:gd name="T21" fmla="*/ 87 h 166"/>
                <a:gd name="T22" fmla="*/ 0 w 179"/>
                <a:gd name="T23" fmla="*/ 135 h 166"/>
                <a:gd name="T24" fmla="*/ 16 w 179"/>
                <a:gd name="T25" fmla="*/ 135 h 166"/>
                <a:gd name="T26" fmla="*/ 16 w 179"/>
                <a:gd name="T27" fmla="*/ 147 h 166"/>
                <a:gd name="T28" fmla="*/ 39 w 179"/>
                <a:gd name="T29" fmla="*/ 147 h 166"/>
                <a:gd name="T30" fmla="*/ 39 w 179"/>
                <a:gd name="T31" fmla="*/ 135 h 166"/>
                <a:gd name="T32" fmla="*/ 140 w 179"/>
                <a:gd name="T33" fmla="*/ 135 h 166"/>
                <a:gd name="T34" fmla="*/ 140 w 179"/>
                <a:gd name="T35" fmla="*/ 147 h 166"/>
                <a:gd name="T36" fmla="*/ 163 w 179"/>
                <a:gd name="T37" fmla="*/ 147 h 166"/>
                <a:gd name="T38" fmla="*/ 163 w 179"/>
                <a:gd name="T39" fmla="*/ 135 h 166"/>
                <a:gd name="T40" fmla="*/ 179 w 179"/>
                <a:gd name="T41" fmla="*/ 135 h 166"/>
                <a:gd name="T42" fmla="*/ 179 w 179"/>
                <a:gd name="T43" fmla="*/ 87 h 166"/>
                <a:gd name="T44" fmla="*/ 163 w 179"/>
                <a:gd name="T45" fmla="*/ 67 h 166"/>
                <a:gd name="T46" fmla="*/ 36 w 179"/>
                <a:gd name="T47" fmla="*/ 106 h 166"/>
                <a:gd name="T48" fmla="*/ 23 w 179"/>
                <a:gd name="T49" fmla="*/ 93 h 166"/>
                <a:gd name="T50" fmla="*/ 36 w 179"/>
                <a:gd name="T51" fmla="*/ 80 h 166"/>
                <a:gd name="T52" fmla="*/ 49 w 179"/>
                <a:gd name="T53" fmla="*/ 93 h 166"/>
                <a:gd name="T54" fmla="*/ 36 w 179"/>
                <a:gd name="T55" fmla="*/ 106 h 166"/>
                <a:gd name="T56" fmla="*/ 31 w 179"/>
                <a:gd name="T57" fmla="*/ 66 h 166"/>
                <a:gd name="T58" fmla="*/ 42 w 179"/>
                <a:gd name="T59" fmla="*/ 37 h 166"/>
                <a:gd name="T60" fmla="*/ 51 w 179"/>
                <a:gd name="T61" fmla="*/ 30 h 166"/>
                <a:gd name="T62" fmla="*/ 128 w 179"/>
                <a:gd name="T63" fmla="*/ 30 h 166"/>
                <a:gd name="T64" fmla="*/ 137 w 179"/>
                <a:gd name="T65" fmla="*/ 37 h 166"/>
                <a:gd name="T66" fmla="*/ 148 w 179"/>
                <a:gd name="T67" fmla="*/ 66 h 166"/>
                <a:gd name="T68" fmla="*/ 31 w 179"/>
                <a:gd name="T69" fmla="*/ 66 h 166"/>
                <a:gd name="T70" fmla="*/ 143 w 179"/>
                <a:gd name="T71" fmla="*/ 106 h 166"/>
                <a:gd name="T72" fmla="*/ 130 w 179"/>
                <a:gd name="T73" fmla="*/ 93 h 166"/>
                <a:gd name="T74" fmla="*/ 143 w 179"/>
                <a:gd name="T75" fmla="*/ 80 h 166"/>
                <a:gd name="T76" fmla="*/ 156 w 179"/>
                <a:gd name="T77" fmla="*/ 93 h 166"/>
                <a:gd name="T78" fmla="*/ 143 w 179"/>
                <a:gd name="T79"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 h="166">
                  <a:moveTo>
                    <a:pt x="163" y="67"/>
                  </a:moveTo>
                  <a:cubicBezTo>
                    <a:pt x="148" y="29"/>
                    <a:pt x="148" y="29"/>
                    <a:pt x="148" y="29"/>
                  </a:cubicBezTo>
                  <a:cubicBezTo>
                    <a:pt x="145" y="22"/>
                    <a:pt x="139" y="16"/>
                    <a:pt x="128" y="16"/>
                  </a:cubicBezTo>
                  <a:cubicBezTo>
                    <a:pt x="107" y="16"/>
                    <a:pt x="107" y="16"/>
                    <a:pt x="107" y="16"/>
                  </a:cubicBezTo>
                  <a:cubicBezTo>
                    <a:pt x="107" y="16"/>
                    <a:pt x="101" y="0"/>
                    <a:pt x="97" y="0"/>
                  </a:cubicBezTo>
                  <a:cubicBezTo>
                    <a:pt x="82" y="0"/>
                    <a:pt x="82" y="0"/>
                    <a:pt x="82" y="0"/>
                  </a:cubicBezTo>
                  <a:cubicBezTo>
                    <a:pt x="79" y="0"/>
                    <a:pt x="72" y="16"/>
                    <a:pt x="72" y="16"/>
                  </a:cubicBezTo>
                  <a:cubicBezTo>
                    <a:pt x="51" y="16"/>
                    <a:pt x="51" y="16"/>
                    <a:pt x="51" y="16"/>
                  </a:cubicBezTo>
                  <a:cubicBezTo>
                    <a:pt x="39" y="16"/>
                    <a:pt x="33" y="22"/>
                    <a:pt x="31" y="29"/>
                  </a:cubicBezTo>
                  <a:cubicBezTo>
                    <a:pt x="16" y="67"/>
                    <a:pt x="16" y="67"/>
                    <a:pt x="16" y="67"/>
                  </a:cubicBezTo>
                  <a:cubicBezTo>
                    <a:pt x="10" y="67"/>
                    <a:pt x="0" y="74"/>
                    <a:pt x="0" y="87"/>
                  </a:cubicBezTo>
                  <a:cubicBezTo>
                    <a:pt x="0" y="135"/>
                    <a:pt x="0" y="135"/>
                    <a:pt x="0" y="135"/>
                  </a:cubicBezTo>
                  <a:cubicBezTo>
                    <a:pt x="16" y="135"/>
                    <a:pt x="16" y="135"/>
                    <a:pt x="16" y="135"/>
                  </a:cubicBezTo>
                  <a:cubicBezTo>
                    <a:pt x="16" y="147"/>
                    <a:pt x="16" y="147"/>
                    <a:pt x="16" y="147"/>
                  </a:cubicBezTo>
                  <a:cubicBezTo>
                    <a:pt x="16" y="166"/>
                    <a:pt x="39" y="165"/>
                    <a:pt x="39" y="147"/>
                  </a:cubicBezTo>
                  <a:cubicBezTo>
                    <a:pt x="39" y="135"/>
                    <a:pt x="39" y="135"/>
                    <a:pt x="39" y="135"/>
                  </a:cubicBezTo>
                  <a:cubicBezTo>
                    <a:pt x="140" y="135"/>
                    <a:pt x="140" y="135"/>
                    <a:pt x="140" y="135"/>
                  </a:cubicBezTo>
                  <a:cubicBezTo>
                    <a:pt x="140" y="147"/>
                    <a:pt x="140" y="147"/>
                    <a:pt x="140" y="147"/>
                  </a:cubicBezTo>
                  <a:cubicBezTo>
                    <a:pt x="140" y="165"/>
                    <a:pt x="163" y="166"/>
                    <a:pt x="163" y="147"/>
                  </a:cubicBezTo>
                  <a:cubicBezTo>
                    <a:pt x="163" y="135"/>
                    <a:pt x="163" y="135"/>
                    <a:pt x="163" y="135"/>
                  </a:cubicBezTo>
                  <a:cubicBezTo>
                    <a:pt x="179" y="135"/>
                    <a:pt x="179" y="135"/>
                    <a:pt x="179" y="135"/>
                  </a:cubicBezTo>
                  <a:cubicBezTo>
                    <a:pt x="179" y="87"/>
                    <a:pt x="179" y="87"/>
                    <a:pt x="179" y="87"/>
                  </a:cubicBezTo>
                  <a:cubicBezTo>
                    <a:pt x="179" y="74"/>
                    <a:pt x="169" y="67"/>
                    <a:pt x="163" y="67"/>
                  </a:cubicBezTo>
                  <a:close/>
                  <a:moveTo>
                    <a:pt x="36" y="106"/>
                  </a:moveTo>
                  <a:cubicBezTo>
                    <a:pt x="29" y="106"/>
                    <a:pt x="23" y="100"/>
                    <a:pt x="23" y="93"/>
                  </a:cubicBezTo>
                  <a:cubicBezTo>
                    <a:pt x="23" y="86"/>
                    <a:pt x="29" y="80"/>
                    <a:pt x="36" y="80"/>
                  </a:cubicBezTo>
                  <a:cubicBezTo>
                    <a:pt x="43" y="80"/>
                    <a:pt x="49" y="86"/>
                    <a:pt x="49" y="93"/>
                  </a:cubicBezTo>
                  <a:cubicBezTo>
                    <a:pt x="49" y="100"/>
                    <a:pt x="43" y="106"/>
                    <a:pt x="36" y="106"/>
                  </a:cubicBezTo>
                  <a:close/>
                  <a:moveTo>
                    <a:pt x="31" y="66"/>
                  </a:moveTo>
                  <a:cubicBezTo>
                    <a:pt x="42" y="37"/>
                    <a:pt x="42" y="37"/>
                    <a:pt x="42" y="37"/>
                  </a:cubicBezTo>
                  <a:cubicBezTo>
                    <a:pt x="44" y="33"/>
                    <a:pt x="46" y="30"/>
                    <a:pt x="51" y="30"/>
                  </a:cubicBezTo>
                  <a:cubicBezTo>
                    <a:pt x="128" y="30"/>
                    <a:pt x="128" y="30"/>
                    <a:pt x="128" y="30"/>
                  </a:cubicBezTo>
                  <a:cubicBezTo>
                    <a:pt x="133" y="30"/>
                    <a:pt x="135" y="33"/>
                    <a:pt x="137" y="37"/>
                  </a:cubicBezTo>
                  <a:cubicBezTo>
                    <a:pt x="148" y="66"/>
                    <a:pt x="148" y="66"/>
                    <a:pt x="148" y="66"/>
                  </a:cubicBezTo>
                  <a:lnTo>
                    <a:pt x="31" y="66"/>
                  </a:lnTo>
                  <a:close/>
                  <a:moveTo>
                    <a:pt x="143" y="106"/>
                  </a:moveTo>
                  <a:cubicBezTo>
                    <a:pt x="136" y="106"/>
                    <a:pt x="130" y="100"/>
                    <a:pt x="130" y="93"/>
                  </a:cubicBezTo>
                  <a:cubicBezTo>
                    <a:pt x="130" y="86"/>
                    <a:pt x="136" y="80"/>
                    <a:pt x="143" y="80"/>
                  </a:cubicBezTo>
                  <a:cubicBezTo>
                    <a:pt x="150" y="80"/>
                    <a:pt x="156" y="86"/>
                    <a:pt x="156" y="93"/>
                  </a:cubicBezTo>
                  <a:cubicBezTo>
                    <a:pt x="156" y="100"/>
                    <a:pt x="150" y="106"/>
                    <a:pt x="143" y="10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3" name="Freeform 473">
              <a:extLst>
                <a:ext uri="{FF2B5EF4-FFF2-40B4-BE49-F238E27FC236}">
                  <a16:creationId xmlns:a16="http://schemas.microsoft.com/office/drawing/2014/main" id="{34B8F535-1848-4B08-89F5-D41FF77E11C7}"/>
                </a:ext>
              </a:extLst>
            </p:cNvPr>
            <p:cNvSpPr>
              <a:spLocks noEditPoints="1"/>
            </p:cNvSpPr>
            <p:nvPr userDrawn="1"/>
          </p:nvSpPr>
          <p:spPr bwMode="auto">
            <a:xfrm>
              <a:off x="3421063" y="2740025"/>
              <a:ext cx="179388" cy="166688"/>
            </a:xfrm>
            <a:custGeom>
              <a:avLst/>
              <a:gdLst>
                <a:gd name="T0" fmla="*/ 96 w 106"/>
                <a:gd name="T1" fmla="*/ 39 h 98"/>
                <a:gd name="T2" fmla="*/ 88 w 106"/>
                <a:gd name="T3" fmla="*/ 17 h 98"/>
                <a:gd name="T4" fmla="*/ 76 w 106"/>
                <a:gd name="T5" fmla="*/ 9 h 98"/>
                <a:gd name="T6" fmla="*/ 63 w 106"/>
                <a:gd name="T7" fmla="*/ 9 h 98"/>
                <a:gd name="T8" fmla="*/ 57 w 106"/>
                <a:gd name="T9" fmla="*/ 0 h 98"/>
                <a:gd name="T10" fmla="*/ 49 w 106"/>
                <a:gd name="T11" fmla="*/ 0 h 98"/>
                <a:gd name="T12" fmla="*/ 42 w 106"/>
                <a:gd name="T13" fmla="*/ 9 h 98"/>
                <a:gd name="T14" fmla="*/ 30 w 106"/>
                <a:gd name="T15" fmla="*/ 9 h 98"/>
                <a:gd name="T16" fmla="*/ 18 w 106"/>
                <a:gd name="T17" fmla="*/ 17 h 98"/>
                <a:gd name="T18" fmla="*/ 9 w 106"/>
                <a:gd name="T19" fmla="*/ 39 h 98"/>
                <a:gd name="T20" fmla="*/ 0 w 106"/>
                <a:gd name="T21" fmla="*/ 51 h 98"/>
                <a:gd name="T22" fmla="*/ 0 w 106"/>
                <a:gd name="T23" fmla="*/ 80 h 98"/>
                <a:gd name="T24" fmla="*/ 10 w 106"/>
                <a:gd name="T25" fmla="*/ 80 h 98"/>
                <a:gd name="T26" fmla="*/ 10 w 106"/>
                <a:gd name="T27" fmla="*/ 87 h 98"/>
                <a:gd name="T28" fmla="*/ 23 w 106"/>
                <a:gd name="T29" fmla="*/ 87 h 98"/>
                <a:gd name="T30" fmla="*/ 23 w 106"/>
                <a:gd name="T31" fmla="*/ 80 h 98"/>
                <a:gd name="T32" fmla="*/ 83 w 106"/>
                <a:gd name="T33" fmla="*/ 80 h 98"/>
                <a:gd name="T34" fmla="*/ 83 w 106"/>
                <a:gd name="T35" fmla="*/ 87 h 98"/>
                <a:gd name="T36" fmla="*/ 96 w 106"/>
                <a:gd name="T37" fmla="*/ 87 h 98"/>
                <a:gd name="T38" fmla="*/ 96 w 106"/>
                <a:gd name="T39" fmla="*/ 80 h 98"/>
                <a:gd name="T40" fmla="*/ 106 w 106"/>
                <a:gd name="T41" fmla="*/ 80 h 98"/>
                <a:gd name="T42" fmla="*/ 106 w 106"/>
                <a:gd name="T43" fmla="*/ 51 h 98"/>
                <a:gd name="T44" fmla="*/ 96 w 106"/>
                <a:gd name="T45" fmla="*/ 39 h 98"/>
                <a:gd name="T46" fmla="*/ 21 w 106"/>
                <a:gd name="T47" fmla="*/ 62 h 98"/>
                <a:gd name="T48" fmla="*/ 14 w 106"/>
                <a:gd name="T49" fmla="*/ 55 h 98"/>
                <a:gd name="T50" fmla="*/ 21 w 106"/>
                <a:gd name="T51" fmla="*/ 47 h 98"/>
                <a:gd name="T52" fmla="*/ 29 w 106"/>
                <a:gd name="T53" fmla="*/ 55 h 98"/>
                <a:gd name="T54" fmla="*/ 21 w 106"/>
                <a:gd name="T55" fmla="*/ 62 h 98"/>
                <a:gd name="T56" fmla="*/ 18 w 106"/>
                <a:gd name="T57" fmla="*/ 39 h 98"/>
                <a:gd name="T58" fmla="*/ 25 w 106"/>
                <a:gd name="T59" fmla="*/ 21 h 98"/>
                <a:gd name="T60" fmla="*/ 30 w 106"/>
                <a:gd name="T61" fmla="*/ 17 h 98"/>
                <a:gd name="T62" fmla="*/ 76 w 106"/>
                <a:gd name="T63" fmla="*/ 17 h 98"/>
                <a:gd name="T64" fmla="*/ 81 w 106"/>
                <a:gd name="T65" fmla="*/ 21 h 98"/>
                <a:gd name="T66" fmla="*/ 87 w 106"/>
                <a:gd name="T67" fmla="*/ 39 h 98"/>
                <a:gd name="T68" fmla="*/ 18 w 106"/>
                <a:gd name="T69" fmla="*/ 39 h 98"/>
                <a:gd name="T70" fmla="*/ 85 w 106"/>
                <a:gd name="T71" fmla="*/ 62 h 98"/>
                <a:gd name="T72" fmla="*/ 77 w 106"/>
                <a:gd name="T73" fmla="*/ 55 h 98"/>
                <a:gd name="T74" fmla="*/ 85 w 106"/>
                <a:gd name="T75" fmla="*/ 47 h 98"/>
                <a:gd name="T76" fmla="*/ 92 w 106"/>
                <a:gd name="T77" fmla="*/ 55 h 98"/>
                <a:gd name="T78" fmla="*/ 85 w 106"/>
                <a:gd name="T7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98">
                  <a:moveTo>
                    <a:pt x="96" y="39"/>
                  </a:moveTo>
                  <a:cubicBezTo>
                    <a:pt x="88" y="17"/>
                    <a:pt x="88" y="17"/>
                    <a:pt x="88" y="17"/>
                  </a:cubicBezTo>
                  <a:cubicBezTo>
                    <a:pt x="86" y="13"/>
                    <a:pt x="82" y="9"/>
                    <a:pt x="76" y="9"/>
                  </a:cubicBezTo>
                  <a:cubicBezTo>
                    <a:pt x="63" y="9"/>
                    <a:pt x="63" y="9"/>
                    <a:pt x="63" y="9"/>
                  </a:cubicBezTo>
                  <a:cubicBezTo>
                    <a:pt x="63" y="9"/>
                    <a:pt x="59" y="0"/>
                    <a:pt x="57" y="0"/>
                  </a:cubicBezTo>
                  <a:cubicBezTo>
                    <a:pt x="49" y="0"/>
                    <a:pt x="49" y="0"/>
                    <a:pt x="49" y="0"/>
                  </a:cubicBezTo>
                  <a:cubicBezTo>
                    <a:pt x="46" y="0"/>
                    <a:pt x="42" y="9"/>
                    <a:pt x="42" y="9"/>
                  </a:cubicBezTo>
                  <a:cubicBezTo>
                    <a:pt x="30" y="9"/>
                    <a:pt x="30" y="9"/>
                    <a:pt x="30" y="9"/>
                  </a:cubicBezTo>
                  <a:cubicBezTo>
                    <a:pt x="23" y="9"/>
                    <a:pt x="20" y="13"/>
                    <a:pt x="18" y="17"/>
                  </a:cubicBezTo>
                  <a:cubicBezTo>
                    <a:pt x="9" y="39"/>
                    <a:pt x="9" y="39"/>
                    <a:pt x="9" y="39"/>
                  </a:cubicBezTo>
                  <a:cubicBezTo>
                    <a:pt x="6" y="40"/>
                    <a:pt x="0" y="44"/>
                    <a:pt x="0" y="51"/>
                  </a:cubicBezTo>
                  <a:cubicBezTo>
                    <a:pt x="0" y="80"/>
                    <a:pt x="0" y="80"/>
                    <a:pt x="0" y="80"/>
                  </a:cubicBezTo>
                  <a:cubicBezTo>
                    <a:pt x="10" y="80"/>
                    <a:pt x="10" y="80"/>
                    <a:pt x="10" y="80"/>
                  </a:cubicBezTo>
                  <a:cubicBezTo>
                    <a:pt x="10" y="87"/>
                    <a:pt x="10" y="87"/>
                    <a:pt x="10" y="87"/>
                  </a:cubicBezTo>
                  <a:cubicBezTo>
                    <a:pt x="10" y="98"/>
                    <a:pt x="23" y="98"/>
                    <a:pt x="23" y="87"/>
                  </a:cubicBezTo>
                  <a:cubicBezTo>
                    <a:pt x="23" y="80"/>
                    <a:pt x="23" y="80"/>
                    <a:pt x="23" y="80"/>
                  </a:cubicBezTo>
                  <a:cubicBezTo>
                    <a:pt x="83" y="80"/>
                    <a:pt x="83" y="80"/>
                    <a:pt x="83" y="80"/>
                  </a:cubicBezTo>
                  <a:cubicBezTo>
                    <a:pt x="83" y="87"/>
                    <a:pt x="83" y="87"/>
                    <a:pt x="83" y="87"/>
                  </a:cubicBezTo>
                  <a:cubicBezTo>
                    <a:pt x="83" y="98"/>
                    <a:pt x="96" y="98"/>
                    <a:pt x="96" y="87"/>
                  </a:cubicBezTo>
                  <a:cubicBezTo>
                    <a:pt x="96" y="80"/>
                    <a:pt x="96" y="80"/>
                    <a:pt x="96" y="80"/>
                  </a:cubicBezTo>
                  <a:cubicBezTo>
                    <a:pt x="106" y="80"/>
                    <a:pt x="106" y="80"/>
                    <a:pt x="106" y="80"/>
                  </a:cubicBezTo>
                  <a:cubicBezTo>
                    <a:pt x="106" y="51"/>
                    <a:pt x="106" y="51"/>
                    <a:pt x="106" y="51"/>
                  </a:cubicBezTo>
                  <a:cubicBezTo>
                    <a:pt x="106" y="44"/>
                    <a:pt x="100" y="40"/>
                    <a:pt x="96" y="39"/>
                  </a:cubicBezTo>
                  <a:close/>
                  <a:moveTo>
                    <a:pt x="21" y="62"/>
                  </a:moveTo>
                  <a:cubicBezTo>
                    <a:pt x="17" y="62"/>
                    <a:pt x="14" y="59"/>
                    <a:pt x="14" y="55"/>
                  </a:cubicBezTo>
                  <a:cubicBezTo>
                    <a:pt x="14" y="50"/>
                    <a:pt x="17" y="47"/>
                    <a:pt x="21" y="47"/>
                  </a:cubicBezTo>
                  <a:cubicBezTo>
                    <a:pt x="25" y="47"/>
                    <a:pt x="29" y="50"/>
                    <a:pt x="29" y="55"/>
                  </a:cubicBezTo>
                  <a:cubicBezTo>
                    <a:pt x="29" y="59"/>
                    <a:pt x="25" y="62"/>
                    <a:pt x="21" y="62"/>
                  </a:cubicBezTo>
                  <a:close/>
                  <a:moveTo>
                    <a:pt x="18" y="39"/>
                  </a:moveTo>
                  <a:cubicBezTo>
                    <a:pt x="25" y="21"/>
                    <a:pt x="25" y="21"/>
                    <a:pt x="25" y="21"/>
                  </a:cubicBezTo>
                  <a:cubicBezTo>
                    <a:pt x="26" y="19"/>
                    <a:pt x="27" y="17"/>
                    <a:pt x="30" y="17"/>
                  </a:cubicBezTo>
                  <a:cubicBezTo>
                    <a:pt x="76" y="17"/>
                    <a:pt x="76" y="17"/>
                    <a:pt x="76" y="17"/>
                  </a:cubicBezTo>
                  <a:cubicBezTo>
                    <a:pt x="79" y="17"/>
                    <a:pt x="80" y="19"/>
                    <a:pt x="81" y="21"/>
                  </a:cubicBezTo>
                  <a:cubicBezTo>
                    <a:pt x="87" y="39"/>
                    <a:pt x="87" y="39"/>
                    <a:pt x="87" y="39"/>
                  </a:cubicBezTo>
                  <a:lnTo>
                    <a:pt x="18" y="39"/>
                  </a:lnTo>
                  <a:close/>
                  <a:moveTo>
                    <a:pt x="85" y="62"/>
                  </a:moveTo>
                  <a:cubicBezTo>
                    <a:pt x="80" y="62"/>
                    <a:pt x="77" y="59"/>
                    <a:pt x="77" y="55"/>
                  </a:cubicBezTo>
                  <a:cubicBezTo>
                    <a:pt x="77" y="50"/>
                    <a:pt x="80" y="47"/>
                    <a:pt x="85" y="47"/>
                  </a:cubicBezTo>
                  <a:cubicBezTo>
                    <a:pt x="89" y="47"/>
                    <a:pt x="92" y="50"/>
                    <a:pt x="92" y="55"/>
                  </a:cubicBezTo>
                  <a:cubicBezTo>
                    <a:pt x="92" y="59"/>
                    <a:pt x="89" y="62"/>
                    <a:pt x="85" y="6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4" name="Freeform 474">
              <a:extLst>
                <a:ext uri="{FF2B5EF4-FFF2-40B4-BE49-F238E27FC236}">
                  <a16:creationId xmlns:a16="http://schemas.microsoft.com/office/drawing/2014/main" id="{3D4BDDF7-0D18-4BE6-8129-8E28D22D7180}"/>
                </a:ext>
              </a:extLst>
            </p:cNvPr>
            <p:cNvSpPr>
              <a:spLocks noEditPoints="1"/>
            </p:cNvSpPr>
            <p:nvPr userDrawn="1"/>
          </p:nvSpPr>
          <p:spPr bwMode="auto">
            <a:xfrm>
              <a:off x="9885363" y="3997325"/>
              <a:ext cx="327025" cy="374650"/>
            </a:xfrm>
            <a:custGeom>
              <a:avLst/>
              <a:gdLst>
                <a:gd name="T0" fmla="*/ 189 w 192"/>
                <a:gd name="T1" fmla="*/ 147 h 221"/>
                <a:gd name="T2" fmla="*/ 164 w 192"/>
                <a:gd name="T3" fmla="*/ 142 h 221"/>
                <a:gd name="T4" fmla="*/ 151 w 192"/>
                <a:gd name="T5" fmla="*/ 135 h 221"/>
                <a:gd name="T6" fmla="*/ 161 w 192"/>
                <a:gd name="T7" fmla="*/ 112 h 221"/>
                <a:gd name="T8" fmla="*/ 151 w 192"/>
                <a:gd name="T9" fmla="*/ 87 h 221"/>
                <a:gd name="T10" fmla="*/ 164 w 192"/>
                <a:gd name="T11" fmla="*/ 80 h 221"/>
                <a:gd name="T12" fmla="*/ 189 w 192"/>
                <a:gd name="T13" fmla="*/ 75 h 221"/>
                <a:gd name="T14" fmla="*/ 192 w 192"/>
                <a:gd name="T15" fmla="*/ 56 h 221"/>
                <a:gd name="T16" fmla="*/ 174 w 192"/>
                <a:gd name="T17" fmla="*/ 48 h 221"/>
                <a:gd name="T18" fmla="*/ 157 w 192"/>
                <a:gd name="T19" fmla="*/ 68 h 221"/>
                <a:gd name="T20" fmla="*/ 144 w 192"/>
                <a:gd name="T21" fmla="*/ 75 h 221"/>
                <a:gd name="T22" fmla="*/ 129 w 192"/>
                <a:gd name="T23" fmla="*/ 56 h 221"/>
                <a:gd name="T24" fmla="*/ 103 w 192"/>
                <a:gd name="T25" fmla="*/ 51 h 221"/>
                <a:gd name="T26" fmla="*/ 103 w 192"/>
                <a:gd name="T27" fmla="*/ 37 h 221"/>
                <a:gd name="T28" fmla="*/ 111 w 192"/>
                <a:gd name="T29" fmla="*/ 13 h 221"/>
                <a:gd name="T30" fmla="*/ 96 w 192"/>
                <a:gd name="T31" fmla="*/ 0 h 221"/>
                <a:gd name="T32" fmla="*/ 81 w 192"/>
                <a:gd name="T33" fmla="*/ 13 h 221"/>
                <a:gd name="T34" fmla="*/ 89 w 192"/>
                <a:gd name="T35" fmla="*/ 37 h 221"/>
                <a:gd name="T36" fmla="*/ 89 w 192"/>
                <a:gd name="T37" fmla="*/ 51 h 221"/>
                <a:gd name="T38" fmla="*/ 64 w 192"/>
                <a:gd name="T39" fmla="*/ 55 h 221"/>
                <a:gd name="T40" fmla="*/ 47 w 192"/>
                <a:gd name="T41" fmla="*/ 75 h 221"/>
                <a:gd name="T42" fmla="*/ 35 w 192"/>
                <a:gd name="T43" fmla="*/ 68 h 221"/>
                <a:gd name="T44" fmla="*/ 18 w 192"/>
                <a:gd name="T45" fmla="*/ 48 h 221"/>
                <a:gd name="T46" fmla="*/ 0 w 192"/>
                <a:gd name="T47" fmla="*/ 56 h 221"/>
                <a:gd name="T48" fmla="*/ 3 w 192"/>
                <a:gd name="T49" fmla="*/ 75 h 221"/>
                <a:gd name="T50" fmla="*/ 28 w 192"/>
                <a:gd name="T51" fmla="*/ 80 h 221"/>
                <a:gd name="T52" fmla="*/ 40 w 192"/>
                <a:gd name="T53" fmla="*/ 87 h 221"/>
                <a:gd name="T54" fmla="*/ 31 w 192"/>
                <a:gd name="T55" fmla="*/ 111 h 221"/>
                <a:gd name="T56" fmla="*/ 40 w 192"/>
                <a:gd name="T57" fmla="*/ 135 h 221"/>
                <a:gd name="T58" fmla="*/ 28 w 192"/>
                <a:gd name="T59" fmla="*/ 142 h 221"/>
                <a:gd name="T60" fmla="*/ 3 w 192"/>
                <a:gd name="T61" fmla="*/ 147 h 221"/>
                <a:gd name="T62" fmla="*/ 0 w 192"/>
                <a:gd name="T63" fmla="*/ 166 h 221"/>
                <a:gd name="T64" fmla="*/ 18 w 192"/>
                <a:gd name="T65" fmla="*/ 173 h 221"/>
                <a:gd name="T66" fmla="*/ 35 w 192"/>
                <a:gd name="T67" fmla="*/ 154 h 221"/>
                <a:gd name="T68" fmla="*/ 47 w 192"/>
                <a:gd name="T69" fmla="*/ 147 h 221"/>
                <a:gd name="T70" fmla="*/ 63 w 192"/>
                <a:gd name="T71" fmla="*/ 167 h 221"/>
                <a:gd name="T72" fmla="*/ 89 w 192"/>
                <a:gd name="T73" fmla="*/ 171 h 221"/>
                <a:gd name="T74" fmla="*/ 89 w 192"/>
                <a:gd name="T75" fmla="*/ 185 h 221"/>
                <a:gd name="T76" fmla="*/ 80 w 192"/>
                <a:gd name="T77" fmla="*/ 209 h 221"/>
                <a:gd name="T78" fmla="*/ 96 w 192"/>
                <a:gd name="T79" fmla="*/ 221 h 221"/>
                <a:gd name="T80" fmla="*/ 111 w 192"/>
                <a:gd name="T81" fmla="*/ 209 h 221"/>
                <a:gd name="T82" fmla="*/ 103 w 192"/>
                <a:gd name="T83" fmla="*/ 185 h 221"/>
                <a:gd name="T84" fmla="*/ 103 w 192"/>
                <a:gd name="T85" fmla="*/ 171 h 221"/>
                <a:gd name="T86" fmla="*/ 128 w 192"/>
                <a:gd name="T87" fmla="*/ 167 h 221"/>
                <a:gd name="T88" fmla="*/ 144 w 192"/>
                <a:gd name="T89" fmla="*/ 147 h 221"/>
                <a:gd name="T90" fmla="*/ 157 w 192"/>
                <a:gd name="T91" fmla="*/ 154 h 221"/>
                <a:gd name="T92" fmla="*/ 174 w 192"/>
                <a:gd name="T93" fmla="*/ 173 h 221"/>
                <a:gd name="T94" fmla="*/ 192 w 192"/>
                <a:gd name="T95" fmla="*/ 166 h 221"/>
                <a:gd name="T96" fmla="*/ 123 w 192"/>
                <a:gd name="T97" fmla="*/ 87 h 221"/>
                <a:gd name="T98" fmla="*/ 103 w 192"/>
                <a:gd name="T99" fmla="*/ 75 h 221"/>
                <a:gd name="T100" fmla="*/ 87 w 192"/>
                <a:gd name="T101" fmla="*/ 90 h 221"/>
                <a:gd name="T102" fmla="*/ 89 w 192"/>
                <a:gd name="T103" fmla="*/ 76 h 221"/>
                <a:gd name="T104" fmla="*/ 73 w 192"/>
                <a:gd name="T105" fmla="*/ 116 h 221"/>
                <a:gd name="T106" fmla="*/ 89 w 192"/>
                <a:gd name="T107" fmla="*/ 148 h 221"/>
                <a:gd name="T108" fmla="*/ 89 w 192"/>
                <a:gd name="T109" fmla="*/ 134 h 221"/>
                <a:gd name="T110" fmla="*/ 86 w 192"/>
                <a:gd name="T111" fmla="*/ 118 h 221"/>
                <a:gd name="T112" fmla="*/ 96 w 192"/>
                <a:gd name="T113" fmla="*/ 99 h 221"/>
                <a:gd name="T114" fmla="*/ 96 w 192"/>
                <a:gd name="T115" fmla="*/ 124 h 221"/>
                <a:gd name="T116" fmla="*/ 125 w 192"/>
                <a:gd name="T117" fmla="*/ 135 h 221"/>
                <a:gd name="T118" fmla="*/ 132 w 192"/>
                <a:gd name="T119" fmla="*/ 123 h 221"/>
                <a:gd name="T120" fmla="*/ 132 w 192"/>
                <a:gd name="T121" fmla="*/ 9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 h="221">
                  <a:moveTo>
                    <a:pt x="189" y="157"/>
                  </a:moveTo>
                  <a:cubicBezTo>
                    <a:pt x="181" y="152"/>
                    <a:pt x="181" y="152"/>
                    <a:pt x="181" y="152"/>
                  </a:cubicBezTo>
                  <a:cubicBezTo>
                    <a:pt x="189" y="147"/>
                    <a:pt x="189" y="147"/>
                    <a:pt x="189" y="147"/>
                  </a:cubicBezTo>
                  <a:cubicBezTo>
                    <a:pt x="177" y="140"/>
                    <a:pt x="177" y="140"/>
                    <a:pt x="177" y="140"/>
                  </a:cubicBezTo>
                  <a:cubicBezTo>
                    <a:pt x="168" y="144"/>
                    <a:pt x="168" y="144"/>
                    <a:pt x="168" y="144"/>
                  </a:cubicBezTo>
                  <a:cubicBezTo>
                    <a:pt x="164" y="142"/>
                    <a:pt x="164" y="142"/>
                    <a:pt x="164" y="142"/>
                  </a:cubicBezTo>
                  <a:cubicBezTo>
                    <a:pt x="179" y="134"/>
                    <a:pt x="179" y="134"/>
                    <a:pt x="179" y="134"/>
                  </a:cubicBezTo>
                  <a:cubicBezTo>
                    <a:pt x="167" y="127"/>
                    <a:pt x="167" y="127"/>
                    <a:pt x="167" y="127"/>
                  </a:cubicBezTo>
                  <a:cubicBezTo>
                    <a:pt x="151" y="135"/>
                    <a:pt x="151" y="135"/>
                    <a:pt x="151" y="135"/>
                  </a:cubicBezTo>
                  <a:cubicBezTo>
                    <a:pt x="144" y="131"/>
                    <a:pt x="144" y="131"/>
                    <a:pt x="144" y="131"/>
                  </a:cubicBezTo>
                  <a:cubicBezTo>
                    <a:pt x="144" y="117"/>
                    <a:pt x="144" y="117"/>
                    <a:pt x="144" y="117"/>
                  </a:cubicBezTo>
                  <a:cubicBezTo>
                    <a:pt x="161" y="112"/>
                    <a:pt x="161" y="112"/>
                    <a:pt x="161" y="112"/>
                  </a:cubicBezTo>
                  <a:cubicBezTo>
                    <a:pt x="144" y="105"/>
                    <a:pt x="144" y="105"/>
                    <a:pt x="144" y="105"/>
                  </a:cubicBezTo>
                  <a:cubicBezTo>
                    <a:pt x="144" y="91"/>
                    <a:pt x="144" y="91"/>
                    <a:pt x="144" y="91"/>
                  </a:cubicBezTo>
                  <a:cubicBezTo>
                    <a:pt x="151" y="87"/>
                    <a:pt x="151" y="87"/>
                    <a:pt x="151" y="87"/>
                  </a:cubicBezTo>
                  <a:cubicBezTo>
                    <a:pt x="167" y="95"/>
                    <a:pt x="167" y="95"/>
                    <a:pt x="167" y="95"/>
                  </a:cubicBezTo>
                  <a:cubicBezTo>
                    <a:pt x="179" y="88"/>
                    <a:pt x="179" y="88"/>
                    <a:pt x="179" y="88"/>
                  </a:cubicBezTo>
                  <a:cubicBezTo>
                    <a:pt x="164" y="80"/>
                    <a:pt x="164" y="80"/>
                    <a:pt x="164" y="80"/>
                  </a:cubicBezTo>
                  <a:cubicBezTo>
                    <a:pt x="168" y="77"/>
                    <a:pt x="168" y="77"/>
                    <a:pt x="168" y="77"/>
                  </a:cubicBezTo>
                  <a:cubicBezTo>
                    <a:pt x="177" y="82"/>
                    <a:pt x="177" y="82"/>
                    <a:pt x="177" y="82"/>
                  </a:cubicBezTo>
                  <a:cubicBezTo>
                    <a:pt x="189" y="75"/>
                    <a:pt x="189" y="75"/>
                    <a:pt x="189" y="75"/>
                  </a:cubicBezTo>
                  <a:cubicBezTo>
                    <a:pt x="181" y="70"/>
                    <a:pt x="181" y="70"/>
                    <a:pt x="181" y="70"/>
                  </a:cubicBezTo>
                  <a:cubicBezTo>
                    <a:pt x="189" y="65"/>
                    <a:pt x="189" y="65"/>
                    <a:pt x="189" y="65"/>
                  </a:cubicBezTo>
                  <a:cubicBezTo>
                    <a:pt x="192" y="56"/>
                    <a:pt x="192" y="56"/>
                    <a:pt x="192" y="56"/>
                  </a:cubicBezTo>
                  <a:cubicBezTo>
                    <a:pt x="182" y="53"/>
                    <a:pt x="182" y="53"/>
                    <a:pt x="182" y="53"/>
                  </a:cubicBezTo>
                  <a:cubicBezTo>
                    <a:pt x="174" y="58"/>
                    <a:pt x="174" y="58"/>
                    <a:pt x="174" y="58"/>
                  </a:cubicBezTo>
                  <a:cubicBezTo>
                    <a:pt x="174" y="48"/>
                    <a:pt x="174" y="48"/>
                    <a:pt x="174" y="48"/>
                  </a:cubicBezTo>
                  <a:cubicBezTo>
                    <a:pt x="162" y="55"/>
                    <a:pt x="162" y="55"/>
                    <a:pt x="162" y="55"/>
                  </a:cubicBezTo>
                  <a:cubicBezTo>
                    <a:pt x="161" y="65"/>
                    <a:pt x="161" y="65"/>
                    <a:pt x="161" y="65"/>
                  </a:cubicBezTo>
                  <a:cubicBezTo>
                    <a:pt x="157" y="68"/>
                    <a:pt x="157" y="68"/>
                    <a:pt x="157" y="68"/>
                  </a:cubicBezTo>
                  <a:cubicBezTo>
                    <a:pt x="157" y="51"/>
                    <a:pt x="157" y="51"/>
                    <a:pt x="157" y="51"/>
                  </a:cubicBezTo>
                  <a:cubicBezTo>
                    <a:pt x="145" y="58"/>
                    <a:pt x="145" y="58"/>
                    <a:pt x="145" y="58"/>
                  </a:cubicBezTo>
                  <a:cubicBezTo>
                    <a:pt x="144" y="75"/>
                    <a:pt x="144" y="75"/>
                    <a:pt x="144" y="75"/>
                  </a:cubicBezTo>
                  <a:cubicBezTo>
                    <a:pt x="136" y="79"/>
                    <a:pt x="136" y="79"/>
                    <a:pt x="136" y="79"/>
                  </a:cubicBezTo>
                  <a:cubicBezTo>
                    <a:pt x="125" y="73"/>
                    <a:pt x="125" y="73"/>
                    <a:pt x="125" y="73"/>
                  </a:cubicBezTo>
                  <a:cubicBezTo>
                    <a:pt x="129" y="56"/>
                    <a:pt x="129" y="56"/>
                    <a:pt x="129" y="56"/>
                  </a:cubicBezTo>
                  <a:cubicBezTo>
                    <a:pt x="114" y="67"/>
                    <a:pt x="114" y="67"/>
                    <a:pt x="114" y="67"/>
                  </a:cubicBezTo>
                  <a:cubicBezTo>
                    <a:pt x="103" y="60"/>
                    <a:pt x="103" y="60"/>
                    <a:pt x="103" y="60"/>
                  </a:cubicBezTo>
                  <a:cubicBezTo>
                    <a:pt x="103" y="51"/>
                    <a:pt x="103" y="51"/>
                    <a:pt x="103" y="51"/>
                  </a:cubicBezTo>
                  <a:cubicBezTo>
                    <a:pt x="117" y="42"/>
                    <a:pt x="117" y="42"/>
                    <a:pt x="117" y="42"/>
                  </a:cubicBezTo>
                  <a:cubicBezTo>
                    <a:pt x="117" y="28"/>
                    <a:pt x="117" y="28"/>
                    <a:pt x="117" y="28"/>
                  </a:cubicBezTo>
                  <a:cubicBezTo>
                    <a:pt x="103" y="37"/>
                    <a:pt x="103" y="37"/>
                    <a:pt x="103" y="37"/>
                  </a:cubicBezTo>
                  <a:cubicBezTo>
                    <a:pt x="103" y="32"/>
                    <a:pt x="103" y="32"/>
                    <a:pt x="103" y="32"/>
                  </a:cubicBezTo>
                  <a:cubicBezTo>
                    <a:pt x="111" y="27"/>
                    <a:pt x="111" y="27"/>
                    <a:pt x="111" y="27"/>
                  </a:cubicBezTo>
                  <a:cubicBezTo>
                    <a:pt x="111" y="13"/>
                    <a:pt x="111" y="13"/>
                    <a:pt x="111" y="13"/>
                  </a:cubicBezTo>
                  <a:cubicBezTo>
                    <a:pt x="103" y="18"/>
                    <a:pt x="103" y="18"/>
                    <a:pt x="103" y="18"/>
                  </a:cubicBezTo>
                  <a:cubicBezTo>
                    <a:pt x="103" y="7"/>
                    <a:pt x="103" y="7"/>
                    <a:pt x="103" y="7"/>
                  </a:cubicBezTo>
                  <a:cubicBezTo>
                    <a:pt x="96" y="0"/>
                    <a:pt x="96" y="0"/>
                    <a:pt x="96" y="0"/>
                  </a:cubicBezTo>
                  <a:cubicBezTo>
                    <a:pt x="89" y="7"/>
                    <a:pt x="89" y="7"/>
                    <a:pt x="89" y="7"/>
                  </a:cubicBezTo>
                  <a:cubicBezTo>
                    <a:pt x="89" y="18"/>
                    <a:pt x="89" y="18"/>
                    <a:pt x="89" y="18"/>
                  </a:cubicBezTo>
                  <a:cubicBezTo>
                    <a:pt x="81" y="13"/>
                    <a:pt x="81" y="13"/>
                    <a:pt x="81" y="13"/>
                  </a:cubicBezTo>
                  <a:cubicBezTo>
                    <a:pt x="81" y="27"/>
                    <a:pt x="81" y="27"/>
                    <a:pt x="81" y="27"/>
                  </a:cubicBezTo>
                  <a:cubicBezTo>
                    <a:pt x="89" y="32"/>
                    <a:pt x="89" y="32"/>
                    <a:pt x="89" y="32"/>
                  </a:cubicBezTo>
                  <a:cubicBezTo>
                    <a:pt x="89" y="37"/>
                    <a:pt x="89" y="37"/>
                    <a:pt x="89" y="37"/>
                  </a:cubicBezTo>
                  <a:cubicBezTo>
                    <a:pt x="74" y="28"/>
                    <a:pt x="74" y="28"/>
                    <a:pt x="74" y="28"/>
                  </a:cubicBezTo>
                  <a:cubicBezTo>
                    <a:pt x="74" y="42"/>
                    <a:pt x="74" y="42"/>
                    <a:pt x="74" y="42"/>
                  </a:cubicBezTo>
                  <a:cubicBezTo>
                    <a:pt x="89" y="51"/>
                    <a:pt x="89" y="51"/>
                    <a:pt x="89" y="51"/>
                  </a:cubicBezTo>
                  <a:cubicBezTo>
                    <a:pt x="89" y="61"/>
                    <a:pt x="89" y="61"/>
                    <a:pt x="89" y="61"/>
                  </a:cubicBezTo>
                  <a:cubicBezTo>
                    <a:pt x="78" y="67"/>
                    <a:pt x="78" y="67"/>
                    <a:pt x="78" y="67"/>
                  </a:cubicBezTo>
                  <a:cubicBezTo>
                    <a:pt x="64" y="55"/>
                    <a:pt x="64" y="55"/>
                    <a:pt x="64" y="55"/>
                  </a:cubicBezTo>
                  <a:cubicBezTo>
                    <a:pt x="66" y="74"/>
                    <a:pt x="66" y="74"/>
                    <a:pt x="66" y="74"/>
                  </a:cubicBezTo>
                  <a:cubicBezTo>
                    <a:pt x="56" y="80"/>
                    <a:pt x="56" y="80"/>
                    <a:pt x="56" y="80"/>
                  </a:cubicBezTo>
                  <a:cubicBezTo>
                    <a:pt x="47" y="75"/>
                    <a:pt x="47" y="75"/>
                    <a:pt x="47" y="75"/>
                  </a:cubicBezTo>
                  <a:cubicBezTo>
                    <a:pt x="47" y="58"/>
                    <a:pt x="47" y="58"/>
                    <a:pt x="47" y="58"/>
                  </a:cubicBezTo>
                  <a:cubicBezTo>
                    <a:pt x="35" y="51"/>
                    <a:pt x="35" y="51"/>
                    <a:pt x="35" y="51"/>
                  </a:cubicBezTo>
                  <a:cubicBezTo>
                    <a:pt x="35" y="68"/>
                    <a:pt x="35" y="68"/>
                    <a:pt x="35" y="68"/>
                  </a:cubicBezTo>
                  <a:cubicBezTo>
                    <a:pt x="31" y="65"/>
                    <a:pt x="31" y="65"/>
                    <a:pt x="31" y="65"/>
                  </a:cubicBezTo>
                  <a:cubicBezTo>
                    <a:pt x="30" y="55"/>
                    <a:pt x="30" y="55"/>
                    <a:pt x="30" y="55"/>
                  </a:cubicBezTo>
                  <a:cubicBezTo>
                    <a:pt x="18" y="48"/>
                    <a:pt x="18" y="48"/>
                    <a:pt x="18" y="48"/>
                  </a:cubicBezTo>
                  <a:cubicBezTo>
                    <a:pt x="18" y="58"/>
                    <a:pt x="18" y="58"/>
                    <a:pt x="18" y="58"/>
                  </a:cubicBezTo>
                  <a:cubicBezTo>
                    <a:pt x="9" y="53"/>
                    <a:pt x="9" y="53"/>
                    <a:pt x="9" y="53"/>
                  </a:cubicBezTo>
                  <a:cubicBezTo>
                    <a:pt x="0" y="56"/>
                    <a:pt x="0" y="56"/>
                    <a:pt x="0" y="56"/>
                  </a:cubicBezTo>
                  <a:cubicBezTo>
                    <a:pt x="2" y="65"/>
                    <a:pt x="2" y="65"/>
                    <a:pt x="2" y="65"/>
                  </a:cubicBezTo>
                  <a:cubicBezTo>
                    <a:pt x="11" y="70"/>
                    <a:pt x="11" y="70"/>
                    <a:pt x="11" y="70"/>
                  </a:cubicBezTo>
                  <a:cubicBezTo>
                    <a:pt x="3" y="75"/>
                    <a:pt x="3" y="75"/>
                    <a:pt x="3" y="75"/>
                  </a:cubicBezTo>
                  <a:cubicBezTo>
                    <a:pt x="15" y="82"/>
                    <a:pt x="15" y="82"/>
                    <a:pt x="15" y="82"/>
                  </a:cubicBezTo>
                  <a:cubicBezTo>
                    <a:pt x="24" y="77"/>
                    <a:pt x="24" y="77"/>
                    <a:pt x="24" y="77"/>
                  </a:cubicBezTo>
                  <a:cubicBezTo>
                    <a:pt x="28" y="80"/>
                    <a:pt x="28" y="80"/>
                    <a:pt x="28" y="80"/>
                  </a:cubicBezTo>
                  <a:cubicBezTo>
                    <a:pt x="13" y="88"/>
                    <a:pt x="13" y="88"/>
                    <a:pt x="13" y="88"/>
                  </a:cubicBezTo>
                  <a:cubicBezTo>
                    <a:pt x="25" y="95"/>
                    <a:pt x="25" y="95"/>
                    <a:pt x="25" y="95"/>
                  </a:cubicBezTo>
                  <a:cubicBezTo>
                    <a:pt x="40" y="87"/>
                    <a:pt x="40" y="87"/>
                    <a:pt x="40" y="87"/>
                  </a:cubicBezTo>
                  <a:cubicBezTo>
                    <a:pt x="49" y="92"/>
                    <a:pt x="49" y="92"/>
                    <a:pt x="49" y="92"/>
                  </a:cubicBezTo>
                  <a:cubicBezTo>
                    <a:pt x="49" y="105"/>
                    <a:pt x="49" y="105"/>
                    <a:pt x="49" y="105"/>
                  </a:cubicBezTo>
                  <a:cubicBezTo>
                    <a:pt x="31" y="111"/>
                    <a:pt x="31" y="111"/>
                    <a:pt x="31" y="111"/>
                  </a:cubicBezTo>
                  <a:cubicBezTo>
                    <a:pt x="49" y="118"/>
                    <a:pt x="49" y="118"/>
                    <a:pt x="49" y="118"/>
                  </a:cubicBezTo>
                  <a:cubicBezTo>
                    <a:pt x="49" y="130"/>
                    <a:pt x="49" y="130"/>
                    <a:pt x="49" y="130"/>
                  </a:cubicBezTo>
                  <a:cubicBezTo>
                    <a:pt x="40" y="135"/>
                    <a:pt x="40" y="135"/>
                    <a:pt x="40" y="135"/>
                  </a:cubicBezTo>
                  <a:cubicBezTo>
                    <a:pt x="25" y="127"/>
                    <a:pt x="25" y="127"/>
                    <a:pt x="25" y="127"/>
                  </a:cubicBezTo>
                  <a:cubicBezTo>
                    <a:pt x="13" y="134"/>
                    <a:pt x="13" y="134"/>
                    <a:pt x="13" y="134"/>
                  </a:cubicBezTo>
                  <a:cubicBezTo>
                    <a:pt x="28" y="142"/>
                    <a:pt x="28" y="142"/>
                    <a:pt x="28" y="142"/>
                  </a:cubicBezTo>
                  <a:cubicBezTo>
                    <a:pt x="24" y="144"/>
                    <a:pt x="24" y="144"/>
                    <a:pt x="24" y="144"/>
                  </a:cubicBezTo>
                  <a:cubicBezTo>
                    <a:pt x="15" y="140"/>
                    <a:pt x="15" y="140"/>
                    <a:pt x="15" y="140"/>
                  </a:cubicBezTo>
                  <a:cubicBezTo>
                    <a:pt x="3" y="147"/>
                    <a:pt x="3" y="147"/>
                    <a:pt x="3" y="147"/>
                  </a:cubicBezTo>
                  <a:cubicBezTo>
                    <a:pt x="11" y="152"/>
                    <a:pt x="11" y="152"/>
                    <a:pt x="11" y="152"/>
                  </a:cubicBezTo>
                  <a:cubicBezTo>
                    <a:pt x="2" y="157"/>
                    <a:pt x="2" y="157"/>
                    <a:pt x="2" y="157"/>
                  </a:cubicBezTo>
                  <a:cubicBezTo>
                    <a:pt x="0" y="166"/>
                    <a:pt x="0" y="166"/>
                    <a:pt x="0" y="166"/>
                  </a:cubicBezTo>
                  <a:cubicBezTo>
                    <a:pt x="9" y="169"/>
                    <a:pt x="9" y="169"/>
                    <a:pt x="9" y="169"/>
                  </a:cubicBezTo>
                  <a:cubicBezTo>
                    <a:pt x="18" y="164"/>
                    <a:pt x="18" y="164"/>
                    <a:pt x="18" y="164"/>
                  </a:cubicBezTo>
                  <a:cubicBezTo>
                    <a:pt x="18" y="173"/>
                    <a:pt x="18" y="173"/>
                    <a:pt x="18" y="173"/>
                  </a:cubicBezTo>
                  <a:cubicBezTo>
                    <a:pt x="30" y="166"/>
                    <a:pt x="30" y="166"/>
                    <a:pt x="30" y="166"/>
                  </a:cubicBezTo>
                  <a:cubicBezTo>
                    <a:pt x="31" y="157"/>
                    <a:pt x="31" y="157"/>
                    <a:pt x="31" y="157"/>
                  </a:cubicBezTo>
                  <a:cubicBezTo>
                    <a:pt x="35" y="154"/>
                    <a:pt x="35" y="154"/>
                    <a:pt x="35" y="154"/>
                  </a:cubicBezTo>
                  <a:cubicBezTo>
                    <a:pt x="35" y="171"/>
                    <a:pt x="35" y="171"/>
                    <a:pt x="35" y="171"/>
                  </a:cubicBezTo>
                  <a:cubicBezTo>
                    <a:pt x="47" y="164"/>
                    <a:pt x="47" y="164"/>
                    <a:pt x="47" y="164"/>
                  </a:cubicBezTo>
                  <a:cubicBezTo>
                    <a:pt x="47" y="147"/>
                    <a:pt x="47" y="147"/>
                    <a:pt x="47" y="147"/>
                  </a:cubicBezTo>
                  <a:cubicBezTo>
                    <a:pt x="55" y="143"/>
                    <a:pt x="55" y="143"/>
                    <a:pt x="55" y="143"/>
                  </a:cubicBezTo>
                  <a:cubicBezTo>
                    <a:pt x="66" y="149"/>
                    <a:pt x="66" y="149"/>
                    <a:pt x="66" y="149"/>
                  </a:cubicBezTo>
                  <a:cubicBezTo>
                    <a:pt x="63" y="167"/>
                    <a:pt x="63" y="167"/>
                    <a:pt x="63" y="167"/>
                  </a:cubicBezTo>
                  <a:cubicBezTo>
                    <a:pt x="78" y="156"/>
                    <a:pt x="78" y="156"/>
                    <a:pt x="78" y="156"/>
                  </a:cubicBezTo>
                  <a:cubicBezTo>
                    <a:pt x="89" y="162"/>
                    <a:pt x="89" y="162"/>
                    <a:pt x="89" y="162"/>
                  </a:cubicBezTo>
                  <a:cubicBezTo>
                    <a:pt x="89" y="171"/>
                    <a:pt x="89" y="171"/>
                    <a:pt x="89" y="171"/>
                  </a:cubicBezTo>
                  <a:cubicBezTo>
                    <a:pt x="74" y="180"/>
                    <a:pt x="74" y="180"/>
                    <a:pt x="74" y="180"/>
                  </a:cubicBezTo>
                  <a:cubicBezTo>
                    <a:pt x="74" y="194"/>
                    <a:pt x="74" y="194"/>
                    <a:pt x="74" y="194"/>
                  </a:cubicBezTo>
                  <a:cubicBezTo>
                    <a:pt x="89" y="185"/>
                    <a:pt x="89" y="185"/>
                    <a:pt x="89" y="185"/>
                  </a:cubicBezTo>
                  <a:cubicBezTo>
                    <a:pt x="89" y="190"/>
                    <a:pt x="89" y="190"/>
                    <a:pt x="89" y="190"/>
                  </a:cubicBezTo>
                  <a:cubicBezTo>
                    <a:pt x="80" y="195"/>
                    <a:pt x="80" y="195"/>
                    <a:pt x="80" y="195"/>
                  </a:cubicBezTo>
                  <a:cubicBezTo>
                    <a:pt x="80" y="209"/>
                    <a:pt x="80" y="209"/>
                    <a:pt x="80" y="209"/>
                  </a:cubicBezTo>
                  <a:cubicBezTo>
                    <a:pt x="89" y="204"/>
                    <a:pt x="89" y="204"/>
                    <a:pt x="89" y="204"/>
                  </a:cubicBezTo>
                  <a:cubicBezTo>
                    <a:pt x="89" y="214"/>
                    <a:pt x="89" y="214"/>
                    <a:pt x="89" y="214"/>
                  </a:cubicBezTo>
                  <a:cubicBezTo>
                    <a:pt x="96" y="221"/>
                    <a:pt x="96" y="221"/>
                    <a:pt x="96" y="221"/>
                  </a:cubicBezTo>
                  <a:cubicBezTo>
                    <a:pt x="103" y="214"/>
                    <a:pt x="103" y="214"/>
                    <a:pt x="103" y="214"/>
                  </a:cubicBezTo>
                  <a:cubicBezTo>
                    <a:pt x="103" y="204"/>
                    <a:pt x="103" y="204"/>
                    <a:pt x="103" y="204"/>
                  </a:cubicBezTo>
                  <a:cubicBezTo>
                    <a:pt x="111" y="209"/>
                    <a:pt x="111" y="209"/>
                    <a:pt x="111" y="209"/>
                  </a:cubicBezTo>
                  <a:cubicBezTo>
                    <a:pt x="111" y="195"/>
                    <a:pt x="111" y="195"/>
                    <a:pt x="111" y="195"/>
                  </a:cubicBezTo>
                  <a:cubicBezTo>
                    <a:pt x="103" y="190"/>
                    <a:pt x="103" y="190"/>
                    <a:pt x="103" y="190"/>
                  </a:cubicBezTo>
                  <a:cubicBezTo>
                    <a:pt x="103" y="185"/>
                    <a:pt x="103" y="185"/>
                    <a:pt x="103" y="185"/>
                  </a:cubicBezTo>
                  <a:cubicBezTo>
                    <a:pt x="117" y="194"/>
                    <a:pt x="117" y="194"/>
                    <a:pt x="117" y="194"/>
                  </a:cubicBezTo>
                  <a:cubicBezTo>
                    <a:pt x="117" y="180"/>
                    <a:pt x="117" y="180"/>
                    <a:pt x="117" y="180"/>
                  </a:cubicBezTo>
                  <a:cubicBezTo>
                    <a:pt x="103" y="171"/>
                    <a:pt x="103" y="171"/>
                    <a:pt x="103" y="171"/>
                  </a:cubicBezTo>
                  <a:cubicBezTo>
                    <a:pt x="103" y="163"/>
                    <a:pt x="103" y="163"/>
                    <a:pt x="103" y="163"/>
                  </a:cubicBezTo>
                  <a:cubicBezTo>
                    <a:pt x="115" y="156"/>
                    <a:pt x="115" y="156"/>
                    <a:pt x="115" y="156"/>
                  </a:cubicBezTo>
                  <a:cubicBezTo>
                    <a:pt x="128" y="167"/>
                    <a:pt x="128" y="167"/>
                    <a:pt x="128" y="167"/>
                  </a:cubicBezTo>
                  <a:cubicBezTo>
                    <a:pt x="126" y="150"/>
                    <a:pt x="126" y="150"/>
                    <a:pt x="126" y="150"/>
                  </a:cubicBezTo>
                  <a:cubicBezTo>
                    <a:pt x="138" y="143"/>
                    <a:pt x="138" y="143"/>
                    <a:pt x="138" y="143"/>
                  </a:cubicBezTo>
                  <a:cubicBezTo>
                    <a:pt x="144" y="147"/>
                    <a:pt x="144" y="147"/>
                    <a:pt x="144" y="147"/>
                  </a:cubicBezTo>
                  <a:cubicBezTo>
                    <a:pt x="145" y="164"/>
                    <a:pt x="145" y="164"/>
                    <a:pt x="145" y="164"/>
                  </a:cubicBezTo>
                  <a:cubicBezTo>
                    <a:pt x="157" y="171"/>
                    <a:pt x="157" y="171"/>
                    <a:pt x="157" y="171"/>
                  </a:cubicBezTo>
                  <a:cubicBezTo>
                    <a:pt x="157" y="154"/>
                    <a:pt x="157" y="154"/>
                    <a:pt x="157" y="154"/>
                  </a:cubicBezTo>
                  <a:cubicBezTo>
                    <a:pt x="161" y="157"/>
                    <a:pt x="161" y="157"/>
                    <a:pt x="161" y="157"/>
                  </a:cubicBezTo>
                  <a:cubicBezTo>
                    <a:pt x="162" y="166"/>
                    <a:pt x="162" y="166"/>
                    <a:pt x="162" y="166"/>
                  </a:cubicBezTo>
                  <a:cubicBezTo>
                    <a:pt x="174" y="173"/>
                    <a:pt x="174" y="173"/>
                    <a:pt x="174" y="173"/>
                  </a:cubicBezTo>
                  <a:cubicBezTo>
                    <a:pt x="174" y="164"/>
                    <a:pt x="174" y="164"/>
                    <a:pt x="174" y="164"/>
                  </a:cubicBezTo>
                  <a:cubicBezTo>
                    <a:pt x="182" y="169"/>
                    <a:pt x="182" y="169"/>
                    <a:pt x="182" y="169"/>
                  </a:cubicBezTo>
                  <a:cubicBezTo>
                    <a:pt x="192" y="166"/>
                    <a:pt x="192" y="166"/>
                    <a:pt x="192" y="166"/>
                  </a:cubicBezTo>
                  <a:lnTo>
                    <a:pt x="189" y="157"/>
                  </a:lnTo>
                  <a:close/>
                  <a:moveTo>
                    <a:pt x="103" y="75"/>
                  </a:moveTo>
                  <a:cubicBezTo>
                    <a:pt x="109" y="78"/>
                    <a:pt x="117" y="83"/>
                    <a:pt x="123" y="87"/>
                  </a:cubicBezTo>
                  <a:cubicBezTo>
                    <a:pt x="111" y="93"/>
                    <a:pt x="111" y="93"/>
                    <a:pt x="111" y="93"/>
                  </a:cubicBezTo>
                  <a:cubicBezTo>
                    <a:pt x="108" y="92"/>
                    <a:pt x="105" y="90"/>
                    <a:pt x="103" y="89"/>
                  </a:cubicBezTo>
                  <a:lnTo>
                    <a:pt x="103" y="75"/>
                  </a:lnTo>
                  <a:close/>
                  <a:moveTo>
                    <a:pt x="89" y="76"/>
                  </a:moveTo>
                  <a:cubicBezTo>
                    <a:pt x="89" y="89"/>
                    <a:pt x="89" y="89"/>
                    <a:pt x="89" y="89"/>
                  </a:cubicBezTo>
                  <a:cubicBezTo>
                    <a:pt x="88" y="90"/>
                    <a:pt x="87" y="90"/>
                    <a:pt x="87" y="90"/>
                  </a:cubicBezTo>
                  <a:cubicBezTo>
                    <a:pt x="87" y="90"/>
                    <a:pt x="84" y="92"/>
                    <a:pt x="82" y="93"/>
                  </a:cubicBezTo>
                  <a:cubicBezTo>
                    <a:pt x="69" y="87"/>
                    <a:pt x="69" y="87"/>
                    <a:pt x="69" y="87"/>
                  </a:cubicBezTo>
                  <a:cubicBezTo>
                    <a:pt x="75" y="83"/>
                    <a:pt x="83" y="79"/>
                    <a:pt x="89" y="76"/>
                  </a:cubicBezTo>
                  <a:close/>
                  <a:moveTo>
                    <a:pt x="61" y="98"/>
                  </a:moveTo>
                  <a:cubicBezTo>
                    <a:pt x="73" y="105"/>
                    <a:pt x="73" y="105"/>
                    <a:pt x="73" y="105"/>
                  </a:cubicBezTo>
                  <a:cubicBezTo>
                    <a:pt x="73" y="108"/>
                    <a:pt x="73" y="112"/>
                    <a:pt x="73" y="116"/>
                  </a:cubicBezTo>
                  <a:cubicBezTo>
                    <a:pt x="61" y="123"/>
                    <a:pt x="61" y="123"/>
                    <a:pt x="61" y="123"/>
                  </a:cubicBezTo>
                  <a:cubicBezTo>
                    <a:pt x="61" y="115"/>
                    <a:pt x="61" y="105"/>
                    <a:pt x="61" y="98"/>
                  </a:cubicBezTo>
                  <a:close/>
                  <a:moveTo>
                    <a:pt x="89" y="148"/>
                  </a:moveTo>
                  <a:cubicBezTo>
                    <a:pt x="83" y="144"/>
                    <a:pt x="73" y="139"/>
                    <a:pt x="68" y="135"/>
                  </a:cubicBezTo>
                  <a:cubicBezTo>
                    <a:pt x="79" y="128"/>
                    <a:pt x="79" y="128"/>
                    <a:pt x="79" y="128"/>
                  </a:cubicBezTo>
                  <a:cubicBezTo>
                    <a:pt x="82" y="130"/>
                    <a:pt x="86" y="132"/>
                    <a:pt x="89" y="134"/>
                  </a:cubicBezTo>
                  <a:lnTo>
                    <a:pt x="89" y="148"/>
                  </a:lnTo>
                  <a:close/>
                  <a:moveTo>
                    <a:pt x="96" y="124"/>
                  </a:moveTo>
                  <a:cubicBezTo>
                    <a:pt x="96" y="124"/>
                    <a:pt x="86" y="118"/>
                    <a:pt x="86" y="118"/>
                  </a:cubicBezTo>
                  <a:cubicBezTo>
                    <a:pt x="86" y="118"/>
                    <a:pt x="86" y="105"/>
                    <a:pt x="86" y="105"/>
                  </a:cubicBezTo>
                  <a:cubicBezTo>
                    <a:pt x="86" y="105"/>
                    <a:pt x="92" y="102"/>
                    <a:pt x="92" y="102"/>
                  </a:cubicBezTo>
                  <a:cubicBezTo>
                    <a:pt x="92" y="102"/>
                    <a:pt x="96" y="99"/>
                    <a:pt x="96" y="99"/>
                  </a:cubicBezTo>
                  <a:cubicBezTo>
                    <a:pt x="97" y="99"/>
                    <a:pt x="107" y="105"/>
                    <a:pt x="107" y="105"/>
                  </a:cubicBezTo>
                  <a:cubicBezTo>
                    <a:pt x="107" y="105"/>
                    <a:pt x="107" y="118"/>
                    <a:pt x="107" y="118"/>
                  </a:cubicBezTo>
                  <a:cubicBezTo>
                    <a:pt x="107" y="118"/>
                    <a:pt x="97" y="124"/>
                    <a:pt x="96" y="124"/>
                  </a:cubicBezTo>
                  <a:close/>
                  <a:moveTo>
                    <a:pt x="103" y="134"/>
                  </a:moveTo>
                  <a:cubicBezTo>
                    <a:pt x="106" y="133"/>
                    <a:pt x="110" y="130"/>
                    <a:pt x="113" y="129"/>
                  </a:cubicBezTo>
                  <a:cubicBezTo>
                    <a:pt x="125" y="135"/>
                    <a:pt x="125" y="135"/>
                    <a:pt x="125" y="135"/>
                  </a:cubicBezTo>
                  <a:cubicBezTo>
                    <a:pt x="119" y="139"/>
                    <a:pt x="109" y="145"/>
                    <a:pt x="103" y="148"/>
                  </a:cubicBezTo>
                  <a:lnTo>
                    <a:pt x="103" y="134"/>
                  </a:lnTo>
                  <a:close/>
                  <a:moveTo>
                    <a:pt x="132" y="123"/>
                  </a:moveTo>
                  <a:cubicBezTo>
                    <a:pt x="120" y="116"/>
                    <a:pt x="120" y="116"/>
                    <a:pt x="120" y="116"/>
                  </a:cubicBezTo>
                  <a:cubicBezTo>
                    <a:pt x="120" y="112"/>
                    <a:pt x="120" y="108"/>
                    <a:pt x="120" y="104"/>
                  </a:cubicBezTo>
                  <a:cubicBezTo>
                    <a:pt x="132" y="98"/>
                    <a:pt x="132" y="98"/>
                    <a:pt x="132" y="98"/>
                  </a:cubicBezTo>
                  <a:cubicBezTo>
                    <a:pt x="132" y="105"/>
                    <a:pt x="132" y="116"/>
                    <a:pt x="132" y="12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5" name="Freeform 475">
              <a:extLst>
                <a:ext uri="{FF2B5EF4-FFF2-40B4-BE49-F238E27FC236}">
                  <a16:creationId xmlns:a16="http://schemas.microsoft.com/office/drawing/2014/main" id="{294FB286-5474-4411-B43B-384BA33040D1}"/>
                </a:ext>
              </a:extLst>
            </p:cNvPr>
            <p:cNvSpPr>
              <a:spLocks/>
            </p:cNvSpPr>
            <p:nvPr userDrawn="1"/>
          </p:nvSpPr>
          <p:spPr bwMode="auto">
            <a:xfrm>
              <a:off x="11228388" y="3752850"/>
              <a:ext cx="96838" cy="96838"/>
            </a:xfrm>
            <a:custGeom>
              <a:avLst/>
              <a:gdLst>
                <a:gd name="T0" fmla="*/ 19 w 57"/>
                <a:gd name="T1" fmla="*/ 55 h 57"/>
                <a:gd name="T2" fmla="*/ 29 w 57"/>
                <a:gd name="T3" fmla="*/ 57 h 57"/>
                <a:gd name="T4" fmla="*/ 40 w 57"/>
                <a:gd name="T5" fmla="*/ 55 h 57"/>
                <a:gd name="T6" fmla="*/ 57 w 57"/>
                <a:gd name="T7" fmla="*/ 28 h 57"/>
                <a:gd name="T8" fmla="*/ 29 w 57"/>
                <a:gd name="T9" fmla="*/ 0 h 57"/>
                <a:gd name="T10" fmla="*/ 0 w 57"/>
                <a:gd name="T11" fmla="*/ 28 h 57"/>
                <a:gd name="T12" fmla="*/ 19 w 57"/>
                <a:gd name="T13" fmla="*/ 55 h 57"/>
              </a:gdLst>
              <a:ahLst/>
              <a:cxnLst>
                <a:cxn ang="0">
                  <a:pos x="T0" y="T1"/>
                </a:cxn>
                <a:cxn ang="0">
                  <a:pos x="T2" y="T3"/>
                </a:cxn>
                <a:cxn ang="0">
                  <a:pos x="T4" y="T5"/>
                </a:cxn>
                <a:cxn ang="0">
                  <a:pos x="T6" y="T7"/>
                </a:cxn>
                <a:cxn ang="0">
                  <a:pos x="T8" y="T9"/>
                </a:cxn>
                <a:cxn ang="0">
                  <a:pos x="T10" y="T11"/>
                </a:cxn>
                <a:cxn ang="0">
                  <a:pos x="T12" y="T13"/>
                </a:cxn>
              </a:cxnLst>
              <a:rect l="0" t="0" r="r" b="b"/>
              <a:pathLst>
                <a:path w="57" h="57">
                  <a:moveTo>
                    <a:pt x="19" y="55"/>
                  </a:moveTo>
                  <a:cubicBezTo>
                    <a:pt x="22" y="56"/>
                    <a:pt x="25" y="57"/>
                    <a:pt x="29" y="57"/>
                  </a:cubicBezTo>
                  <a:cubicBezTo>
                    <a:pt x="33" y="57"/>
                    <a:pt x="36" y="56"/>
                    <a:pt x="40" y="55"/>
                  </a:cubicBezTo>
                  <a:cubicBezTo>
                    <a:pt x="50" y="50"/>
                    <a:pt x="57" y="40"/>
                    <a:pt x="57" y="28"/>
                  </a:cubicBezTo>
                  <a:cubicBezTo>
                    <a:pt x="57" y="13"/>
                    <a:pt x="45" y="0"/>
                    <a:pt x="29" y="0"/>
                  </a:cubicBezTo>
                  <a:cubicBezTo>
                    <a:pt x="13" y="0"/>
                    <a:pt x="0" y="13"/>
                    <a:pt x="0" y="28"/>
                  </a:cubicBezTo>
                  <a:cubicBezTo>
                    <a:pt x="0" y="41"/>
                    <a:pt x="8" y="51"/>
                    <a:pt x="19" y="5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6" name="Freeform 476">
              <a:extLst>
                <a:ext uri="{FF2B5EF4-FFF2-40B4-BE49-F238E27FC236}">
                  <a16:creationId xmlns:a16="http://schemas.microsoft.com/office/drawing/2014/main" id="{EDA45005-23F8-4789-A85D-B0AEDF6DE6D7}"/>
                </a:ext>
              </a:extLst>
            </p:cNvPr>
            <p:cNvSpPr>
              <a:spLocks noEditPoints="1"/>
            </p:cNvSpPr>
            <p:nvPr userDrawn="1"/>
          </p:nvSpPr>
          <p:spPr bwMode="auto">
            <a:xfrm>
              <a:off x="11023600" y="3856038"/>
              <a:ext cx="508000" cy="666750"/>
            </a:xfrm>
            <a:custGeom>
              <a:avLst/>
              <a:gdLst>
                <a:gd name="T0" fmla="*/ 299 w 299"/>
                <a:gd name="T1" fmla="*/ 349 h 392"/>
                <a:gd name="T2" fmla="*/ 150 w 299"/>
                <a:gd name="T3" fmla="*/ 2 h 392"/>
                <a:gd name="T4" fmla="*/ 0 w 299"/>
                <a:gd name="T5" fmla="*/ 349 h 392"/>
                <a:gd name="T6" fmla="*/ 296 w 299"/>
                <a:gd name="T7" fmla="*/ 349 h 392"/>
                <a:gd name="T8" fmla="*/ 232 w 299"/>
                <a:gd name="T9" fmla="*/ 222 h 392"/>
                <a:gd name="T10" fmla="*/ 241 w 299"/>
                <a:gd name="T11" fmla="*/ 234 h 392"/>
                <a:gd name="T12" fmla="*/ 233 w 299"/>
                <a:gd name="T13" fmla="*/ 246 h 392"/>
                <a:gd name="T14" fmla="*/ 219 w 299"/>
                <a:gd name="T15" fmla="*/ 242 h 392"/>
                <a:gd name="T16" fmla="*/ 218 w 299"/>
                <a:gd name="T17" fmla="*/ 227 h 392"/>
                <a:gd name="T18" fmla="*/ 203 w 299"/>
                <a:gd name="T19" fmla="*/ 284 h 392"/>
                <a:gd name="T20" fmla="*/ 249 w 299"/>
                <a:gd name="T21" fmla="*/ 302 h 392"/>
                <a:gd name="T22" fmla="*/ 246 w 299"/>
                <a:gd name="T23" fmla="*/ 351 h 392"/>
                <a:gd name="T24" fmla="*/ 199 w 299"/>
                <a:gd name="T25" fmla="*/ 364 h 392"/>
                <a:gd name="T26" fmla="*/ 172 w 299"/>
                <a:gd name="T27" fmla="*/ 322 h 392"/>
                <a:gd name="T28" fmla="*/ 203 w 299"/>
                <a:gd name="T29" fmla="*/ 284 h 392"/>
                <a:gd name="T30" fmla="*/ 187 w 299"/>
                <a:gd name="T31" fmla="*/ 102 h 392"/>
                <a:gd name="T32" fmla="*/ 199 w 299"/>
                <a:gd name="T33" fmla="*/ 118 h 392"/>
                <a:gd name="T34" fmla="*/ 188 w 299"/>
                <a:gd name="T35" fmla="*/ 133 h 392"/>
                <a:gd name="T36" fmla="*/ 170 w 299"/>
                <a:gd name="T37" fmla="*/ 128 h 392"/>
                <a:gd name="T38" fmla="*/ 169 w 299"/>
                <a:gd name="T39" fmla="*/ 109 h 392"/>
                <a:gd name="T40" fmla="*/ 144 w 299"/>
                <a:gd name="T41" fmla="*/ 45 h 392"/>
                <a:gd name="T42" fmla="*/ 150 w 299"/>
                <a:gd name="T43" fmla="*/ 47 h 392"/>
                <a:gd name="T44" fmla="*/ 150 w 299"/>
                <a:gd name="T45" fmla="*/ 53 h 392"/>
                <a:gd name="T46" fmla="*/ 144 w 299"/>
                <a:gd name="T47" fmla="*/ 55 h 392"/>
                <a:gd name="T48" fmla="*/ 141 w 299"/>
                <a:gd name="T49" fmla="*/ 50 h 392"/>
                <a:gd name="T50" fmla="*/ 144 w 299"/>
                <a:gd name="T51" fmla="*/ 45 h 392"/>
                <a:gd name="T52" fmla="*/ 153 w 299"/>
                <a:gd name="T53" fmla="*/ 152 h 392"/>
                <a:gd name="T54" fmla="*/ 172 w 299"/>
                <a:gd name="T55" fmla="*/ 177 h 392"/>
                <a:gd name="T56" fmla="*/ 154 w 299"/>
                <a:gd name="T57" fmla="*/ 203 h 392"/>
                <a:gd name="T58" fmla="*/ 124 w 299"/>
                <a:gd name="T59" fmla="*/ 194 h 392"/>
                <a:gd name="T60" fmla="*/ 123 w 299"/>
                <a:gd name="T61" fmla="*/ 162 h 392"/>
                <a:gd name="T62" fmla="*/ 78 w 299"/>
                <a:gd name="T63" fmla="*/ 264 h 392"/>
                <a:gd name="T64" fmla="*/ 94 w 299"/>
                <a:gd name="T65" fmla="*/ 269 h 392"/>
                <a:gd name="T66" fmla="*/ 94 w 299"/>
                <a:gd name="T67" fmla="*/ 285 h 392"/>
                <a:gd name="T68" fmla="*/ 79 w 299"/>
                <a:gd name="T69" fmla="*/ 291 h 392"/>
                <a:gd name="T70" fmla="*/ 69 w 299"/>
                <a:gd name="T71" fmla="*/ 278 h 392"/>
                <a:gd name="T72" fmla="*/ 78 w 299"/>
                <a:gd name="T73" fmla="*/ 26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9" h="392">
                  <a:moveTo>
                    <a:pt x="296" y="349"/>
                  </a:moveTo>
                  <a:cubicBezTo>
                    <a:pt x="297" y="349"/>
                    <a:pt x="298" y="349"/>
                    <a:pt x="299" y="349"/>
                  </a:cubicBezTo>
                  <a:cubicBezTo>
                    <a:pt x="161" y="0"/>
                    <a:pt x="161" y="0"/>
                    <a:pt x="161" y="0"/>
                  </a:cubicBezTo>
                  <a:cubicBezTo>
                    <a:pt x="157" y="1"/>
                    <a:pt x="154" y="2"/>
                    <a:pt x="150" y="2"/>
                  </a:cubicBezTo>
                  <a:cubicBezTo>
                    <a:pt x="146" y="2"/>
                    <a:pt x="143" y="1"/>
                    <a:pt x="140" y="0"/>
                  </a:cubicBezTo>
                  <a:cubicBezTo>
                    <a:pt x="0" y="349"/>
                    <a:pt x="0" y="349"/>
                    <a:pt x="0" y="349"/>
                  </a:cubicBezTo>
                  <a:cubicBezTo>
                    <a:pt x="1" y="349"/>
                    <a:pt x="3" y="349"/>
                    <a:pt x="4" y="350"/>
                  </a:cubicBezTo>
                  <a:cubicBezTo>
                    <a:pt x="5" y="350"/>
                    <a:pt x="140" y="392"/>
                    <a:pt x="296" y="349"/>
                  </a:cubicBezTo>
                  <a:close/>
                  <a:moveTo>
                    <a:pt x="227" y="229"/>
                  </a:moveTo>
                  <a:cubicBezTo>
                    <a:pt x="232" y="222"/>
                    <a:pt x="232" y="222"/>
                    <a:pt x="232" y="222"/>
                  </a:cubicBezTo>
                  <a:cubicBezTo>
                    <a:pt x="233" y="231"/>
                    <a:pt x="233" y="231"/>
                    <a:pt x="233" y="231"/>
                  </a:cubicBezTo>
                  <a:cubicBezTo>
                    <a:pt x="241" y="234"/>
                    <a:pt x="241" y="234"/>
                    <a:pt x="241" y="234"/>
                  </a:cubicBezTo>
                  <a:cubicBezTo>
                    <a:pt x="233" y="237"/>
                    <a:pt x="233" y="237"/>
                    <a:pt x="233" y="237"/>
                  </a:cubicBezTo>
                  <a:cubicBezTo>
                    <a:pt x="233" y="246"/>
                    <a:pt x="233" y="246"/>
                    <a:pt x="233" y="246"/>
                  </a:cubicBezTo>
                  <a:cubicBezTo>
                    <a:pt x="227" y="239"/>
                    <a:pt x="227" y="239"/>
                    <a:pt x="227" y="239"/>
                  </a:cubicBezTo>
                  <a:cubicBezTo>
                    <a:pt x="219" y="242"/>
                    <a:pt x="219" y="242"/>
                    <a:pt x="219" y="242"/>
                  </a:cubicBezTo>
                  <a:cubicBezTo>
                    <a:pt x="224" y="234"/>
                    <a:pt x="224" y="234"/>
                    <a:pt x="224" y="234"/>
                  </a:cubicBezTo>
                  <a:cubicBezTo>
                    <a:pt x="218" y="227"/>
                    <a:pt x="218" y="227"/>
                    <a:pt x="218" y="227"/>
                  </a:cubicBezTo>
                  <a:lnTo>
                    <a:pt x="227" y="229"/>
                  </a:lnTo>
                  <a:close/>
                  <a:moveTo>
                    <a:pt x="203" y="284"/>
                  </a:moveTo>
                  <a:cubicBezTo>
                    <a:pt x="220" y="308"/>
                    <a:pt x="220" y="308"/>
                    <a:pt x="220" y="308"/>
                  </a:cubicBezTo>
                  <a:cubicBezTo>
                    <a:pt x="249" y="302"/>
                    <a:pt x="249" y="302"/>
                    <a:pt x="249" y="302"/>
                  </a:cubicBezTo>
                  <a:cubicBezTo>
                    <a:pt x="231" y="325"/>
                    <a:pt x="231" y="325"/>
                    <a:pt x="231" y="325"/>
                  </a:cubicBezTo>
                  <a:cubicBezTo>
                    <a:pt x="246" y="351"/>
                    <a:pt x="246" y="351"/>
                    <a:pt x="246" y="351"/>
                  </a:cubicBezTo>
                  <a:cubicBezTo>
                    <a:pt x="218" y="341"/>
                    <a:pt x="218" y="341"/>
                    <a:pt x="218" y="341"/>
                  </a:cubicBezTo>
                  <a:cubicBezTo>
                    <a:pt x="199" y="364"/>
                    <a:pt x="199" y="364"/>
                    <a:pt x="199" y="364"/>
                  </a:cubicBezTo>
                  <a:cubicBezTo>
                    <a:pt x="199" y="334"/>
                    <a:pt x="199" y="334"/>
                    <a:pt x="199" y="334"/>
                  </a:cubicBezTo>
                  <a:cubicBezTo>
                    <a:pt x="172" y="322"/>
                    <a:pt x="172" y="322"/>
                    <a:pt x="172" y="322"/>
                  </a:cubicBezTo>
                  <a:cubicBezTo>
                    <a:pt x="201" y="314"/>
                    <a:pt x="201" y="314"/>
                    <a:pt x="201" y="314"/>
                  </a:cubicBezTo>
                  <a:lnTo>
                    <a:pt x="203" y="284"/>
                  </a:lnTo>
                  <a:close/>
                  <a:moveTo>
                    <a:pt x="180" y="112"/>
                  </a:moveTo>
                  <a:cubicBezTo>
                    <a:pt x="187" y="102"/>
                    <a:pt x="187" y="102"/>
                    <a:pt x="187" y="102"/>
                  </a:cubicBezTo>
                  <a:cubicBezTo>
                    <a:pt x="188" y="114"/>
                    <a:pt x="188" y="114"/>
                    <a:pt x="188" y="114"/>
                  </a:cubicBezTo>
                  <a:cubicBezTo>
                    <a:pt x="199" y="118"/>
                    <a:pt x="199" y="118"/>
                    <a:pt x="199" y="118"/>
                  </a:cubicBezTo>
                  <a:cubicBezTo>
                    <a:pt x="188" y="122"/>
                    <a:pt x="188" y="122"/>
                    <a:pt x="188" y="122"/>
                  </a:cubicBezTo>
                  <a:cubicBezTo>
                    <a:pt x="188" y="133"/>
                    <a:pt x="188" y="133"/>
                    <a:pt x="188" y="133"/>
                  </a:cubicBezTo>
                  <a:cubicBezTo>
                    <a:pt x="181" y="124"/>
                    <a:pt x="181" y="124"/>
                    <a:pt x="181" y="124"/>
                  </a:cubicBezTo>
                  <a:cubicBezTo>
                    <a:pt x="170" y="128"/>
                    <a:pt x="170" y="128"/>
                    <a:pt x="170" y="128"/>
                  </a:cubicBezTo>
                  <a:cubicBezTo>
                    <a:pt x="176" y="118"/>
                    <a:pt x="176" y="118"/>
                    <a:pt x="176" y="118"/>
                  </a:cubicBezTo>
                  <a:cubicBezTo>
                    <a:pt x="169" y="109"/>
                    <a:pt x="169" y="109"/>
                    <a:pt x="169" y="109"/>
                  </a:cubicBezTo>
                  <a:lnTo>
                    <a:pt x="180" y="112"/>
                  </a:lnTo>
                  <a:close/>
                  <a:moveTo>
                    <a:pt x="144" y="45"/>
                  </a:moveTo>
                  <a:cubicBezTo>
                    <a:pt x="149" y="38"/>
                    <a:pt x="149" y="38"/>
                    <a:pt x="149" y="38"/>
                  </a:cubicBezTo>
                  <a:cubicBezTo>
                    <a:pt x="150" y="47"/>
                    <a:pt x="150" y="47"/>
                    <a:pt x="150" y="47"/>
                  </a:cubicBezTo>
                  <a:cubicBezTo>
                    <a:pt x="158" y="50"/>
                    <a:pt x="158" y="50"/>
                    <a:pt x="158" y="50"/>
                  </a:cubicBezTo>
                  <a:cubicBezTo>
                    <a:pt x="150" y="53"/>
                    <a:pt x="150" y="53"/>
                    <a:pt x="150" y="53"/>
                  </a:cubicBezTo>
                  <a:cubicBezTo>
                    <a:pt x="150" y="62"/>
                    <a:pt x="150" y="62"/>
                    <a:pt x="150" y="62"/>
                  </a:cubicBezTo>
                  <a:cubicBezTo>
                    <a:pt x="144" y="55"/>
                    <a:pt x="144" y="55"/>
                    <a:pt x="144" y="55"/>
                  </a:cubicBezTo>
                  <a:cubicBezTo>
                    <a:pt x="136" y="58"/>
                    <a:pt x="136" y="58"/>
                    <a:pt x="136" y="58"/>
                  </a:cubicBezTo>
                  <a:cubicBezTo>
                    <a:pt x="141" y="50"/>
                    <a:pt x="141" y="50"/>
                    <a:pt x="141" y="50"/>
                  </a:cubicBezTo>
                  <a:cubicBezTo>
                    <a:pt x="136" y="43"/>
                    <a:pt x="136" y="43"/>
                    <a:pt x="136" y="43"/>
                  </a:cubicBezTo>
                  <a:lnTo>
                    <a:pt x="144" y="45"/>
                  </a:lnTo>
                  <a:close/>
                  <a:moveTo>
                    <a:pt x="142" y="167"/>
                  </a:moveTo>
                  <a:cubicBezTo>
                    <a:pt x="153" y="152"/>
                    <a:pt x="153" y="152"/>
                    <a:pt x="153" y="152"/>
                  </a:cubicBezTo>
                  <a:cubicBezTo>
                    <a:pt x="154" y="171"/>
                    <a:pt x="154" y="171"/>
                    <a:pt x="154" y="171"/>
                  </a:cubicBezTo>
                  <a:cubicBezTo>
                    <a:pt x="172" y="177"/>
                    <a:pt x="172" y="177"/>
                    <a:pt x="172" y="177"/>
                  </a:cubicBezTo>
                  <a:cubicBezTo>
                    <a:pt x="154" y="184"/>
                    <a:pt x="154" y="184"/>
                    <a:pt x="154" y="184"/>
                  </a:cubicBezTo>
                  <a:cubicBezTo>
                    <a:pt x="154" y="203"/>
                    <a:pt x="154" y="203"/>
                    <a:pt x="154" y="203"/>
                  </a:cubicBezTo>
                  <a:cubicBezTo>
                    <a:pt x="142" y="188"/>
                    <a:pt x="142" y="188"/>
                    <a:pt x="142" y="188"/>
                  </a:cubicBezTo>
                  <a:cubicBezTo>
                    <a:pt x="124" y="194"/>
                    <a:pt x="124" y="194"/>
                    <a:pt x="124" y="194"/>
                  </a:cubicBezTo>
                  <a:cubicBezTo>
                    <a:pt x="134" y="178"/>
                    <a:pt x="134" y="178"/>
                    <a:pt x="134" y="178"/>
                  </a:cubicBezTo>
                  <a:cubicBezTo>
                    <a:pt x="123" y="162"/>
                    <a:pt x="123" y="162"/>
                    <a:pt x="123" y="162"/>
                  </a:cubicBezTo>
                  <a:lnTo>
                    <a:pt x="142" y="167"/>
                  </a:lnTo>
                  <a:close/>
                  <a:moveTo>
                    <a:pt x="78" y="264"/>
                  </a:moveTo>
                  <a:cubicBezTo>
                    <a:pt x="93" y="245"/>
                    <a:pt x="93" y="245"/>
                    <a:pt x="93" y="245"/>
                  </a:cubicBezTo>
                  <a:cubicBezTo>
                    <a:pt x="94" y="269"/>
                    <a:pt x="94" y="269"/>
                    <a:pt x="94" y="269"/>
                  </a:cubicBezTo>
                  <a:cubicBezTo>
                    <a:pt x="116" y="277"/>
                    <a:pt x="116" y="277"/>
                    <a:pt x="116" y="277"/>
                  </a:cubicBezTo>
                  <a:cubicBezTo>
                    <a:pt x="94" y="285"/>
                    <a:pt x="94" y="285"/>
                    <a:pt x="94" y="285"/>
                  </a:cubicBezTo>
                  <a:cubicBezTo>
                    <a:pt x="94" y="309"/>
                    <a:pt x="94" y="309"/>
                    <a:pt x="94" y="309"/>
                  </a:cubicBezTo>
                  <a:cubicBezTo>
                    <a:pt x="79" y="291"/>
                    <a:pt x="79" y="291"/>
                    <a:pt x="79" y="291"/>
                  </a:cubicBezTo>
                  <a:cubicBezTo>
                    <a:pt x="56" y="298"/>
                    <a:pt x="56" y="298"/>
                    <a:pt x="56" y="298"/>
                  </a:cubicBezTo>
                  <a:cubicBezTo>
                    <a:pt x="69" y="278"/>
                    <a:pt x="69" y="278"/>
                    <a:pt x="69" y="278"/>
                  </a:cubicBezTo>
                  <a:cubicBezTo>
                    <a:pt x="55" y="258"/>
                    <a:pt x="55" y="258"/>
                    <a:pt x="55" y="258"/>
                  </a:cubicBezTo>
                  <a:lnTo>
                    <a:pt x="78" y="26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7" name="Freeform 477">
              <a:extLst>
                <a:ext uri="{FF2B5EF4-FFF2-40B4-BE49-F238E27FC236}">
                  <a16:creationId xmlns:a16="http://schemas.microsoft.com/office/drawing/2014/main" id="{96157CF6-CDAC-4F90-9F3A-BA4C6C1E89F0}"/>
                </a:ext>
              </a:extLst>
            </p:cNvPr>
            <p:cNvSpPr>
              <a:spLocks/>
            </p:cNvSpPr>
            <p:nvPr userDrawn="1"/>
          </p:nvSpPr>
          <p:spPr bwMode="auto">
            <a:xfrm>
              <a:off x="10944225" y="4467225"/>
              <a:ext cx="663575" cy="203200"/>
            </a:xfrm>
            <a:custGeom>
              <a:avLst/>
              <a:gdLst>
                <a:gd name="T0" fmla="*/ 385 w 390"/>
                <a:gd name="T1" fmla="*/ 28 h 119"/>
                <a:gd name="T2" fmla="*/ 345 w 390"/>
                <a:gd name="T3" fmla="*/ 3 h 119"/>
                <a:gd name="T4" fmla="*/ 342 w 390"/>
                <a:gd name="T5" fmla="*/ 4 h 119"/>
                <a:gd name="T6" fmla="*/ 50 w 390"/>
                <a:gd name="T7" fmla="*/ 4 h 119"/>
                <a:gd name="T8" fmla="*/ 46 w 390"/>
                <a:gd name="T9" fmla="*/ 3 h 119"/>
                <a:gd name="T10" fmla="*/ 6 w 390"/>
                <a:gd name="T11" fmla="*/ 26 h 119"/>
                <a:gd name="T12" fmla="*/ 28 w 390"/>
                <a:gd name="T13" fmla="*/ 70 h 119"/>
                <a:gd name="T14" fmla="*/ 360 w 390"/>
                <a:gd name="T15" fmla="*/ 71 h 119"/>
                <a:gd name="T16" fmla="*/ 385 w 390"/>
                <a:gd name="T17" fmla="*/ 2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119">
                  <a:moveTo>
                    <a:pt x="385" y="28"/>
                  </a:moveTo>
                  <a:cubicBezTo>
                    <a:pt x="380" y="10"/>
                    <a:pt x="362" y="0"/>
                    <a:pt x="345" y="3"/>
                  </a:cubicBezTo>
                  <a:cubicBezTo>
                    <a:pt x="344" y="3"/>
                    <a:pt x="343" y="3"/>
                    <a:pt x="342" y="4"/>
                  </a:cubicBezTo>
                  <a:cubicBezTo>
                    <a:pt x="186" y="47"/>
                    <a:pt x="51" y="4"/>
                    <a:pt x="50" y="4"/>
                  </a:cubicBezTo>
                  <a:cubicBezTo>
                    <a:pt x="49" y="4"/>
                    <a:pt x="47" y="3"/>
                    <a:pt x="46" y="3"/>
                  </a:cubicBezTo>
                  <a:cubicBezTo>
                    <a:pt x="29" y="0"/>
                    <a:pt x="12" y="9"/>
                    <a:pt x="6" y="26"/>
                  </a:cubicBezTo>
                  <a:cubicBezTo>
                    <a:pt x="0" y="45"/>
                    <a:pt x="10" y="64"/>
                    <a:pt x="28" y="70"/>
                  </a:cubicBezTo>
                  <a:cubicBezTo>
                    <a:pt x="35" y="72"/>
                    <a:pt x="184" y="119"/>
                    <a:pt x="360" y="71"/>
                  </a:cubicBezTo>
                  <a:cubicBezTo>
                    <a:pt x="379" y="65"/>
                    <a:pt x="390" y="46"/>
                    <a:pt x="385" y="2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8" name="Freeform 478">
              <a:extLst>
                <a:ext uri="{FF2B5EF4-FFF2-40B4-BE49-F238E27FC236}">
                  <a16:creationId xmlns:a16="http://schemas.microsoft.com/office/drawing/2014/main" id="{5AD06CBE-640B-4261-BF57-1EB6D8A6646B}"/>
                </a:ext>
              </a:extLst>
            </p:cNvPr>
            <p:cNvSpPr>
              <a:spLocks/>
            </p:cNvSpPr>
            <p:nvPr userDrawn="1"/>
          </p:nvSpPr>
          <p:spPr bwMode="auto">
            <a:xfrm>
              <a:off x="6861175" y="4638675"/>
              <a:ext cx="311150" cy="293688"/>
            </a:xfrm>
            <a:custGeom>
              <a:avLst/>
              <a:gdLst>
                <a:gd name="T0" fmla="*/ 181 w 182"/>
                <a:gd name="T1" fmla="*/ 145 h 173"/>
                <a:gd name="T2" fmla="*/ 160 w 182"/>
                <a:gd name="T3" fmla="*/ 132 h 173"/>
                <a:gd name="T4" fmla="*/ 131 w 182"/>
                <a:gd name="T5" fmla="*/ 119 h 173"/>
                <a:gd name="T6" fmla="*/ 123 w 182"/>
                <a:gd name="T7" fmla="*/ 117 h 173"/>
                <a:gd name="T8" fmla="*/ 116 w 182"/>
                <a:gd name="T9" fmla="*/ 105 h 173"/>
                <a:gd name="T10" fmla="*/ 111 w 182"/>
                <a:gd name="T11" fmla="*/ 104 h 173"/>
                <a:gd name="T12" fmla="*/ 116 w 182"/>
                <a:gd name="T13" fmla="*/ 94 h 173"/>
                <a:gd name="T14" fmla="*/ 118 w 182"/>
                <a:gd name="T15" fmla="*/ 82 h 173"/>
                <a:gd name="T16" fmla="*/ 123 w 182"/>
                <a:gd name="T17" fmla="*/ 77 h 173"/>
                <a:gd name="T18" fmla="*/ 126 w 182"/>
                <a:gd name="T19" fmla="*/ 70 h 173"/>
                <a:gd name="T20" fmla="*/ 125 w 182"/>
                <a:gd name="T21" fmla="*/ 56 h 173"/>
                <a:gd name="T22" fmla="*/ 123 w 182"/>
                <a:gd name="T23" fmla="*/ 51 h 173"/>
                <a:gd name="T24" fmla="*/ 124 w 182"/>
                <a:gd name="T25" fmla="*/ 34 h 173"/>
                <a:gd name="T26" fmla="*/ 123 w 182"/>
                <a:gd name="T27" fmla="*/ 21 h 173"/>
                <a:gd name="T28" fmla="*/ 118 w 182"/>
                <a:gd name="T29" fmla="*/ 13 h 173"/>
                <a:gd name="T30" fmla="*/ 112 w 182"/>
                <a:gd name="T31" fmla="*/ 12 h 173"/>
                <a:gd name="T32" fmla="*/ 108 w 182"/>
                <a:gd name="T33" fmla="*/ 9 h 173"/>
                <a:gd name="T34" fmla="*/ 70 w 182"/>
                <a:gd name="T35" fmla="*/ 10 h 173"/>
                <a:gd name="T36" fmla="*/ 56 w 182"/>
                <a:gd name="T37" fmla="*/ 50 h 173"/>
                <a:gd name="T38" fmla="*/ 54 w 182"/>
                <a:gd name="T39" fmla="*/ 59 h 173"/>
                <a:gd name="T40" fmla="*/ 59 w 182"/>
                <a:gd name="T41" fmla="*/ 79 h 173"/>
                <a:gd name="T42" fmla="*/ 63 w 182"/>
                <a:gd name="T43" fmla="*/ 80 h 173"/>
                <a:gd name="T44" fmla="*/ 64 w 182"/>
                <a:gd name="T45" fmla="*/ 95 h 173"/>
                <a:gd name="T46" fmla="*/ 69 w 182"/>
                <a:gd name="T47" fmla="*/ 104 h 173"/>
                <a:gd name="T48" fmla="*/ 66 w 182"/>
                <a:gd name="T49" fmla="*/ 105 h 173"/>
                <a:gd name="T50" fmla="*/ 58 w 182"/>
                <a:gd name="T51" fmla="*/ 117 h 173"/>
                <a:gd name="T52" fmla="*/ 50 w 182"/>
                <a:gd name="T53" fmla="*/ 119 h 173"/>
                <a:gd name="T54" fmla="*/ 21 w 182"/>
                <a:gd name="T55" fmla="*/ 132 h 173"/>
                <a:gd name="T56" fmla="*/ 0 w 182"/>
                <a:gd name="T57" fmla="*/ 145 h 173"/>
                <a:gd name="T58" fmla="*/ 0 w 182"/>
                <a:gd name="T59" fmla="*/ 173 h 173"/>
                <a:gd name="T60" fmla="*/ 79 w 182"/>
                <a:gd name="T61" fmla="*/ 173 h 173"/>
                <a:gd name="T62" fmla="*/ 85 w 182"/>
                <a:gd name="T63" fmla="*/ 133 h 173"/>
                <a:gd name="T64" fmla="*/ 80 w 182"/>
                <a:gd name="T65" fmla="*/ 123 h 173"/>
                <a:gd name="T66" fmla="*/ 92 w 182"/>
                <a:gd name="T67" fmla="*/ 117 h 173"/>
                <a:gd name="T68" fmla="*/ 101 w 182"/>
                <a:gd name="T69" fmla="*/ 122 h 173"/>
                <a:gd name="T70" fmla="*/ 96 w 182"/>
                <a:gd name="T71" fmla="*/ 133 h 173"/>
                <a:gd name="T72" fmla="*/ 105 w 182"/>
                <a:gd name="T73" fmla="*/ 173 h 173"/>
                <a:gd name="T74" fmla="*/ 182 w 182"/>
                <a:gd name="T75" fmla="*/ 173 h 173"/>
                <a:gd name="T76" fmla="*/ 181 w 182"/>
                <a:gd name="T77" fmla="*/ 14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3">
                  <a:moveTo>
                    <a:pt x="181" y="145"/>
                  </a:moveTo>
                  <a:cubicBezTo>
                    <a:pt x="178" y="136"/>
                    <a:pt x="168" y="135"/>
                    <a:pt x="160" y="132"/>
                  </a:cubicBezTo>
                  <a:cubicBezTo>
                    <a:pt x="151" y="128"/>
                    <a:pt x="140" y="123"/>
                    <a:pt x="131" y="119"/>
                  </a:cubicBezTo>
                  <a:cubicBezTo>
                    <a:pt x="129" y="119"/>
                    <a:pt x="126" y="118"/>
                    <a:pt x="123" y="117"/>
                  </a:cubicBezTo>
                  <a:cubicBezTo>
                    <a:pt x="120" y="115"/>
                    <a:pt x="117" y="108"/>
                    <a:pt x="116" y="105"/>
                  </a:cubicBezTo>
                  <a:cubicBezTo>
                    <a:pt x="114" y="104"/>
                    <a:pt x="112" y="104"/>
                    <a:pt x="111" y="104"/>
                  </a:cubicBezTo>
                  <a:cubicBezTo>
                    <a:pt x="111" y="98"/>
                    <a:pt x="114" y="98"/>
                    <a:pt x="116" y="94"/>
                  </a:cubicBezTo>
                  <a:cubicBezTo>
                    <a:pt x="117" y="90"/>
                    <a:pt x="116" y="85"/>
                    <a:pt x="118" y="82"/>
                  </a:cubicBezTo>
                  <a:cubicBezTo>
                    <a:pt x="119" y="80"/>
                    <a:pt x="122" y="80"/>
                    <a:pt x="123" y="77"/>
                  </a:cubicBezTo>
                  <a:cubicBezTo>
                    <a:pt x="125" y="76"/>
                    <a:pt x="125" y="72"/>
                    <a:pt x="126" y="70"/>
                  </a:cubicBezTo>
                  <a:cubicBezTo>
                    <a:pt x="127" y="66"/>
                    <a:pt x="127" y="60"/>
                    <a:pt x="125" y="56"/>
                  </a:cubicBezTo>
                  <a:cubicBezTo>
                    <a:pt x="124" y="54"/>
                    <a:pt x="123" y="54"/>
                    <a:pt x="123" y="51"/>
                  </a:cubicBezTo>
                  <a:cubicBezTo>
                    <a:pt x="123" y="47"/>
                    <a:pt x="124" y="36"/>
                    <a:pt x="124" y="34"/>
                  </a:cubicBezTo>
                  <a:cubicBezTo>
                    <a:pt x="124" y="27"/>
                    <a:pt x="124" y="27"/>
                    <a:pt x="123" y="21"/>
                  </a:cubicBezTo>
                  <a:cubicBezTo>
                    <a:pt x="123" y="21"/>
                    <a:pt x="121" y="15"/>
                    <a:pt x="118" y="13"/>
                  </a:cubicBezTo>
                  <a:cubicBezTo>
                    <a:pt x="112" y="12"/>
                    <a:pt x="112" y="12"/>
                    <a:pt x="112" y="12"/>
                  </a:cubicBezTo>
                  <a:cubicBezTo>
                    <a:pt x="108" y="9"/>
                    <a:pt x="108" y="9"/>
                    <a:pt x="108" y="9"/>
                  </a:cubicBezTo>
                  <a:cubicBezTo>
                    <a:pt x="94" y="0"/>
                    <a:pt x="78" y="6"/>
                    <a:pt x="70" y="10"/>
                  </a:cubicBezTo>
                  <a:cubicBezTo>
                    <a:pt x="58" y="13"/>
                    <a:pt x="51" y="25"/>
                    <a:pt x="56" y="50"/>
                  </a:cubicBezTo>
                  <a:cubicBezTo>
                    <a:pt x="57" y="55"/>
                    <a:pt x="53" y="57"/>
                    <a:pt x="54" y="59"/>
                  </a:cubicBezTo>
                  <a:cubicBezTo>
                    <a:pt x="54" y="64"/>
                    <a:pt x="54" y="76"/>
                    <a:pt x="59" y="79"/>
                  </a:cubicBezTo>
                  <a:cubicBezTo>
                    <a:pt x="60" y="80"/>
                    <a:pt x="63" y="81"/>
                    <a:pt x="63" y="80"/>
                  </a:cubicBezTo>
                  <a:cubicBezTo>
                    <a:pt x="63" y="85"/>
                    <a:pt x="64" y="90"/>
                    <a:pt x="64" y="95"/>
                  </a:cubicBezTo>
                  <a:cubicBezTo>
                    <a:pt x="66" y="99"/>
                    <a:pt x="68" y="99"/>
                    <a:pt x="69" y="104"/>
                  </a:cubicBezTo>
                  <a:cubicBezTo>
                    <a:pt x="66" y="105"/>
                    <a:pt x="66" y="105"/>
                    <a:pt x="66" y="105"/>
                  </a:cubicBezTo>
                  <a:cubicBezTo>
                    <a:pt x="64" y="108"/>
                    <a:pt x="61" y="115"/>
                    <a:pt x="58" y="117"/>
                  </a:cubicBezTo>
                  <a:cubicBezTo>
                    <a:pt x="55" y="118"/>
                    <a:pt x="53" y="119"/>
                    <a:pt x="50" y="119"/>
                  </a:cubicBezTo>
                  <a:cubicBezTo>
                    <a:pt x="41" y="123"/>
                    <a:pt x="31" y="128"/>
                    <a:pt x="21" y="132"/>
                  </a:cubicBezTo>
                  <a:cubicBezTo>
                    <a:pt x="13" y="135"/>
                    <a:pt x="3" y="136"/>
                    <a:pt x="0" y="145"/>
                  </a:cubicBezTo>
                  <a:cubicBezTo>
                    <a:pt x="0" y="151"/>
                    <a:pt x="0" y="165"/>
                    <a:pt x="0" y="173"/>
                  </a:cubicBezTo>
                  <a:cubicBezTo>
                    <a:pt x="79" y="173"/>
                    <a:pt x="79" y="173"/>
                    <a:pt x="79" y="173"/>
                  </a:cubicBezTo>
                  <a:cubicBezTo>
                    <a:pt x="85" y="133"/>
                    <a:pt x="85" y="133"/>
                    <a:pt x="85" y="133"/>
                  </a:cubicBezTo>
                  <a:cubicBezTo>
                    <a:pt x="80" y="123"/>
                    <a:pt x="80" y="123"/>
                    <a:pt x="80" y="123"/>
                  </a:cubicBezTo>
                  <a:cubicBezTo>
                    <a:pt x="92" y="117"/>
                    <a:pt x="92" y="117"/>
                    <a:pt x="92" y="117"/>
                  </a:cubicBezTo>
                  <a:cubicBezTo>
                    <a:pt x="101" y="122"/>
                    <a:pt x="101" y="122"/>
                    <a:pt x="101" y="122"/>
                  </a:cubicBezTo>
                  <a:cubicBezTo>
                    <a:pt x="96" y="133"/>
                    <a:pt x="96" y="133"/>
                    <a:pt x="96" y="133"/>
                  </a:cubicBezTo>
                  <a:cubicBezTo>
                    <a:pt x="105" y="173"/>
                    <a:pt x="105" y="173"/>
                    <a:pt x="105" y="173"/>
                  </a:cubicBezTo>
                  <a:cubicBezTo>
                    <a:pt x="182" y="173"/>
                    <a:pt x="182" y="173"/>
                    <a:pt x="182" y="173"/>
                  </a:cubicBezTo>
                  <a:cubicBezTo>
                    <a:pt x="182" y="165"/>
                    <a:pt x="181" y="151"/>
                    <a:pt x="181" y="14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9" name="Freeform 479">
              <a:extLst>
                <a:ext uri="{FF2B5EF4-FFF2-40B4-BE49-F238E27FC236}">
                  <a16:creationId xmlns:a16="http://schemas.microsoft.com/office/drawing/2014/main" id="{F5D8ACF8-EA90-4492-819F-B3388BEA8B7F}"/>
                </a:ext>
              </a:extLst>
            </p:cNvPr>
            <p:cNvSpPr>
              <a:spLocks noEditPoints="1"/>
            </p:cNvSpPr>
            <p:nvPr userDrawn="1"/>
          </p:nvSpPr>
          <p:spPr bwMode="auto">
            <a:xfrm>
              <a:off x="1985963" y="4033838"/>
              <a:ext cx="276225" cy="277813"/>
            </a:xfrm>
            <a:custGeom>
              <a:avLst/>
              <a:gdLst>
                <a:gd name="T0" fmla="*/ 137 w 162"/>
                <a:gd name="T1" fmla="*/ 24 h 163"/>
                <a:gd name="T2" fmla="*/ 137 w 162"/>
                <a:gd name="T3" fmla="*/ 91 h 163"/>
                <a:gd name="T4" fmla="*/ 102 w 162"/>
                <a:gd name="T5" fmla="*/ 73 h 163"/>
                <a:gd name="T6" fmla="*/ 102 w 162"/>
                <a:gd name="T7" fmla="*/ 95 h 163"/>
                <a:gd name="T8" fmla="*/ 53 w 162"/>
                <a:gd name="T9" fmla="*/ 73 h 163"/>
                <a:gd name="T10" fmla="*/ 53 w 162"/>
                <a:gd name="T11" fmla="*/ 97 h 163"/>
                <a:gd name="T12" fmla="*/ 0 w 162"/>
                <a:gd name="T13" fmla="*/ 73 h 163"/>
                <a:gd name="T14" fmla="*/ 0 w 162"/>
                <a:gd name="T15" fmla="*/ 163 h 163"/>
                <a:gd name="T16" fmla="*/ 162 w 162"/>
                <a:gd name="T17" fmla="*/ 163 h 163"/>
                <a:gd name="T18" fmla="*/ 162 w 162"/>
                <a:gd name="T19" fmla="*/ 24 h 163"/>
                <a:gd name="T20" fmla="*/ 137 w 162"/>
                <a:gd name="T21" fmla="*/ 24 h 163"/>
                <a:gd name="T22" fmla="*/ 129 w 162"/>
                <a:gd name="T23" fmla="*/ 10 h 163"/>
                <a:gd name="T24" fmla="*/ 141 w 162"/>
                <a:gd name="T25" fmla="*/ 14 h 163"/>
                <a:gd name="T26" fmla="*/ 145 w 162"/>
                <a:gd name="T27" fmla="*/ 17 h 163"/>
                <a:gd name="T28" fmla="*/ 146 w 162"/>
                <a:gd name="T29" fmla="*/ 18 h 163"/>
                <a:gd name="T30" fmla="*/ 146 w 162"/>
                <a:gd name="T31" fmla="*/ 19 h 163"/>
                <a:gd name="T32" fmla="*/ 146 w 162"/>
                <a:gd name="T33" fmla="*/ 19 h 163"/>
                <a:gd name="T34" fmla="*/ 146 w 162"/>
                <a:gd name="T35" fmla="*/ 19 h 163"/>
                <a:gd name="T36" fmla="*/ 146 w 162"/>
                <a:gd name="T37" fmla="*/ 19 h 163"/>
                <a:gd name="T38" fmla="*/ 147 w 162"/>
                <a:gd name="T39" fmla="*/ 18 h 163"/>
                <a:gd name="T40" fmla="*/ 154 w 162"/>
                <a:gd name="T41" fmla="*/ 13 h 163"/>
                <a:gd name="T42" fmla="*/ 154 w 162"/>
                <a:gd name="T43" fmla="*/ 13 h 163"/>
                <a:gd name="T44" fmla="*/ 147 w 162"/>
                <a:gd name="T45" fmla="*/ 7 h 163"/>
                <a:gd name="T46" fmla="*/ 129 w 162"/>
                <a:gd name="T47" fmla="*/ 0 h 163"/>
                <a:gd name="T48" fmla="*/ 103 w 162"/>
                <a:gd name="T49" fmla="*/ 13 h 163"/>
                <a:gd name="T50" fmla="*/ 110 w 162"/>
                <a:gd name="T51" fmla="*/ 19 h 163"/>
                <a:gd name="T52" fmla="*/ 129 w 162"/>
                <a:gd name="T53" fmla="*/ 10 h 163"/>
                <a:gd name="T54" fmla="*/ 59 w 162"/>
                <a:gd name="T55" fmla="*/ 32 h 163"/>
                <a:gd name="T56" fmla="*/ 77 w 162"/>
                <a:gd name="T57" fmla="*/ 39 h 163"/>
                <a:gd name="T58" fmla="*/ 77 w 162"/>
                <a:gd name="T59" fmla="*/ 39 h 163"/>
                <a:gd name="T60" fmla="*/ 103 w 162"/>
                <a:gd name="T61" fmla="*/ 26 h 163"/>
                <a:gd name="T62" fmla="*/ 96 w 162"/>
                <a:gd name="T63" fmla="*/ 20 h 163"/>
                <a:gd name="T64" fmla="*/ 77 w 162"/>
                <a:gd name="T65" fmla="*/ 29 h 163"/>
                <a:gd name="T66" fmla="*/ 65 w 162"/>
                <a:gd name="T67" fmla="*/ 25 h 163"/>
                <a:gd name="T68" fmla="*/ 61 w 162"/>
                <a:gd name="T69" fmla="*/ 22 h 163"/>
                <a:gd name="T70" fmla="*/ 60 w 162"/>
                <a:gd name="T71" fmla="*/ 20 h 163"/>
                <a:gd name="T72" fmla="*/ 60 w 162"/>
                <a:gd name="T73" fmla="*/ 20 h 163"/>
                <a:gd name="T74" fmla="*/ 60 w 162"/>
                <a:gd name="T75" fmla="*/ 20 h 163"/>
                <a:gd name="T76" fmla="*/ 52 w 162"/>
                <a:gd name="T77" fmla="*/ 26 h 163"/>
                <a:gd name="T78" fmla="*/ 59 w 162"/>
                <a:gd name="T79" fmla="*/ 32 h 163"/>
                <a:gd name="T80" fmla="*/ 60 w 162"/>
                <a:gd name="T81" fmla="*/ 20 h 163"/>
                <a:gd name="T82" fmla="*/ 59 w 162"/>
                <a:gd name="T83" fmla="*/ 21 h 163"/>
                <a:gd name="T84" fmla="*/ 60 w 162"/>
                <a:gd name="T85" fmla="*/ 20 h 163"/>
                <a:gd name="T86" fmla="*/ 60 w 162"/>
                <a:gd name="T87" fmla="*/ 20 h 163"/>
                <a:gd name="T88" fmla="*/ 28 w 162"/>
                <a:gd name="T89" fmla="*/ 10 h 163"/>
                <a:gd name="T90" fmla="*/ 41 w 162"/>
                <a:gd name="T91" fmla="*/ 14 h 163"/>
                <a:gd name="T92" fmla="*/ 44 w 162"/>
                <a:gd name="T93" fmla="*/ 17 h 163"/>
                <a:gd name="T94" fmla="*/ 45 w 162"/>
                <a:gd name="T95" fmla="*/ 18 h 163"/>
                <a:gd name="T96" fmla="*/ 46 w 162"/>
                <a:gd name="T97" fmla="*/ 19 h 163"/>
                <a:gd name="T98" fmla="*/ 46 w 162"/>
                <a:gd name="T99" fmla="*/ 19 h 163"/>
                <a:gd name="T100" fmla="*/ 53 w 162"/>
                <a:gd name="T101" fmla="*/ 13 h 163"/>
                <a:gd name="T102" fmla="*/ 53 w 162"/>
                <a:gd name="T103" fmla="*/ 13 h 163"/>
                <a:gd name="T104" fmla="*/ 46 w 162"/>
                <a:gd name="T105" fmla="*/ 7 h 163"/>
                <a:gd name="T106" fmla="*/ 28 w 162"/>
                <a:gd name="T107" fmla="*/ 0 h 163"/>
                <a:gd name="T108" fmla="*/ 3 w 162"/>
                <a:gd name="T109" fmla="*/ 13 h 163"/>
                <a:gd name="T110" fmla="*/ 9 w 162"/>
                <a:gd name="T111" fmla="*/ 19 h 163"/>
                <a:gd name="T112" fmla="*/ 28 w 162"/>
                <a:gd name="T113" fmla="*/ 10 h 163"/>
                <a:gd name="T114" fmla="*/ 47 w 162"/>
                <a:gd name="T115" fmla="*/ 18 h 163"/>
                <a:gd name="T116" fmla="*/ 46 w 162"/>
                <a:gd name="T117" fmla="*/ 19 h 163"/>
                <a:gd name="T118" fmla="*/ 46 w 162"/>
                <a:gd name="T119" fmla="*/ 19 h 163"/>
                <a:gd name="T120" fmla="*/ 47 w 162"/>
                <a:gd name="T121" fmla="*/ 1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63">
                  <a:moveTo>
                    <a:pt x="137" y="24"/>
                  </a:moveTo>
                  <a:cubicBezTo>
                    <a:pt x="137" y="91"/>
                    <a:pt x="137" y="91"/>
                    <a:pt x="137" y="91"/>
                  </a:cubicBezTo>
                  <a:cubicBezTo>
                    <a:pt x="102" y="73"/>
                    <a:pt x="102" y="73"/>
                    <a:pt x="102" y="73"/>
                  </a:cubicBezTo>
                  <a:cubicBezTo>
                    <a:pt x="102" y="95"/>
                    <a:pt x="102" y="95"/>
                    <a:pt x="102" y="95"/>
                  </a:cubicBezTo>
                  <a:cubicBezTo>
                    <a:pt x="53" y="73"/>
                    <a:pt x="53" y="73"/>
                    <a:pt x="53" y="73"/>
                  </a:cubicBezTo>
                  <a:cubicBezTo>
                    <a:pt x="53" y="97"/>
                    <a:pt x="53" y="97"/>
                    <a:pt x="53" y="97"/>
                  </a:cubicBezTo>
                  <a:cubicBezTo>
                    <a:pt x="0" y="73"/>
                    <a:pt x="0" y="73"/>
                    <a:pt x="0" y="73"/>
                  </a:cubicBezTo>
                  <a:cubicBezTo>
                    <a:pt x="0" y="163"/>
                    <a:pt x="0" y="163"/>
                    <a:pt x="0" y="163"/>
                  </a:cubicBezTo>
                  <a:cubicBezTo>
                    <a:pt x="162" y="163"/>
                    <a:pt x="162" y="163"/>
                    <a:pt x="162" y="163"/>
                  </a:cubicBezTo>
                  <a:cubicBezTo>
                    <a:pt x="162" y="24"/>
                    <a:pt x="162" y="24"/>
                    <a:pt x="162" y="24"/>
                  </a:cubicBezTo>
                  <a:lnTo>
                    <a:pt x="137" y="24"/>
                  </a:lnTo>
                  <a:close/>
                  <a:moveTo>
                    <a:pt x="129" y="10"/>
                  </a:moveTo>
                  <a:cubicBezTo>
                    <a:pt x="134" y="10"/>
                    <a:pt x="138" y="12"/>
                    <a:pt x="141" y="14"/>
                  </a:cubicBezTo>
                  <a:cubicBezTo>
                    <a:pt x="143" y="15"/>
                    <a:pt x="144" y="16"/>
                    <a:pt x="145" y="17"/>
                  </a:cubicBezTo>
                  <a:cubicBezTo>
                    <a:pt x="145" y="18"/>
                    <a:pt x="146" y="18"/>
                    <a:pt x="146" y="18"/>
                  </a:cubicBezTo>
                  <a:cubicBezTo>
                    <a:pt x="146" y="19"/>
                    <a:pt x="146" y="19"/>
                    <a:pt x="146" y="19"/>
                  </a:cubicBezTo>
                  <a:cubicBezTo>
                    <a:pt x="146" y="19"/>
                    <a:pt x="146" y="19"/>
                    <a:pt x="146" y="19"/>
                  </a:cubicBezTo>
                  <a:cubicBezTo>
                    <a:pt x="146" y="19"/>
                    <a:pt x="146" y="19"/>
                    <a:pt x="146" y="19"/>
                  </a:cubicBezTo>
                  <a:cubicBezTo>
                    <a:pt x="146" y="19"/>
                    <a:pt x="146" y="19"/>
                    <a:pt x="146" y="19"/>
                  </a:cubicBezTo>
                  <a:cubicBezTo>
                    <a:pt x="147" y="18"/>
                    <a:pt x="147" y="18"/>
                    <a:pt x="147" y="18"/>
                  </a:cubicBezTo>
                  <a:cubicBezTo>
                    <a:pt x="154" y="13"/>
                    <a:pt x="154" y="13"/>
                    <a:pt x="154" y="13"/>
                  </a:cubicBezTo>
                  <a:cubicBezTo>
                    <a:pt x="154" y="13"/>
                    <a:pt x="154" y="13"/>
                    <a:pt x="154" y="13"/>
                  </a:cubicBezTo>
                  <a:cubicBezTo>
                    <a:pt x="153" y="13"/>
                    <a:pt x="151" y="10"/>
                    <a:pt x="147" y="7"/>
                  </a:cubicBezTo>
                  <a:cubicBezTo>
                    <a:pt x="143" y="4"/>
                    <a:pt x="136" y="0"/>
                    <a:pt x="129" y="0"/>
                  </a:cubicBezTo>
                  <a:cubicBezTo>
                    <a:pt x="121" y="0"/>
                    <a:pt x="112" y="4"/>
                    <a:pt x="103" y="13"/>
                  </a:cubicBezTo>
                  <a:cubicBezTo>
                    <a:pt x="110" y="19"/>
                    <a:pt x="110" y="19"/>
                    <a:pt x="110" y="19"/>
                  </a:cubicBezTo>
                  <a:cubicBezTo>
                    <a:pt x="117" y="12"/>
                    <a:pt x="124" y="10"/>
                    <a:pt x="129" y="10"/>
                  </a:cubicBezTo>
                  <a:close/>
                  <a:moveTo>
                    <a:pt x="59" y="32"/>
                  </a:moveTo>
                  <a:cubicBezTo>
                    <a:pt x="63" y="35"/>
                    <a:pt x="69" y="39"/>
                    <a:pt x="77" y="39"/>
                  </a:cubicBezTo>
                  <a:cubicBezTo>
                    <a:pt x="77" y="39"/>
                    <a:pt x="77" y="39"/>
                    <a:pt x="77" y="39"/>
                  </a:cubicBezTo>
                  <a:cubicBezTo>
                    <a:pt x="85" y="39"/>
                    <a:pt x="94" y="35"/>
                    <a:pt x="103" y="26"/>
                  </a:cubicBezTo>
                  <a:cubicBezTo>
                    <a:pt x="96" y="20"/>
                    <a:pt x="96" y="20"/>
                    <a:pt x="96" y="20"/>
                  </a:cubicBezTo>
                  <a:cubicBezTo>
                    <a:pt x="89" y="27"/>
                    <a:pt x="82" y="29"/>
                    <a:pt x="77" y="29"/>
                  </a:cubicBezTo>
                  <a:cubicBezTo>
                    <a:pt x="72" y="29"/>
                    <a:pt x="68" y="27"/>
                    <a:pt x="65" y="25"/>
                  </a:cubicBezTo>
                  <a:cubicBezTo>
                    <a:pt x="63" y="24"/>
                    <a:pt x="62" y="22"/>
                    <a:pt x="61" y="22"/>
                  </a:cubicBezTo>
                  <a:cubicBezTo>
                    <a:pt x="61" y="21"/>
                    <a:pt x="60" y="21"/>
                    <a:pt x="60" y="20"/>
                  </a:cubicBezTo>
                  <a:cubicBezTo>
                    <a:pt x="60" y="20"/>
                    <a:pt x="60" y="20"/>
                    <a:pt x="60" y="20"/>
                  </a:cubicBezTo>
                  <a:cubicBezTo>
                    <a:pt x="60" y="20"/>
                    <a:pt x="60" y="20"/>
                    <a:pt x="60" y="20"/>
                  </a:cubicBezTo>
                  <a:cubicBezTo>
                    <a:pt x="52" y="26"/>
                    <a:pt x="52" y="26"/>
                    <a:pt x="52" y="26"/>
                  </a:cubicBezTo>
                  <a:cubicBezTo>
                    <a:pt x="53" y="26"/>
                    <a:pt x="55" y="29"/>
                    <a:pt x="59" y="32"/>
                  </a:cubicBezTo>
                  <a:close/>
                  <a:moveTo>
                    <a:pt x="60" y="20"/>
                  </a:moveTo>
                  <a:cubicBezTo>
                    <a:pt x="59" y="21"/>
                    <a:pt x="59" y="21"/>
                    <a:pt x="59" y="21"/>
                  </a:cubicBezTo>
                  <a:cubicBezTo>
                    <a:pt x="60" y="20"/>
                    <a:pt x="60" y="20"/>
                    <a:pt x="60" y="20"/>
                  </a:cubicBezTo>
                  <a:cubicBezTo>
                    <a:pt x="60" y="20"/>
                    <a:pt x="60" y="20"/>
                    <a:pt x="60" y="20"/>
                  </a:cubicBezTo>
                  <a:close/>
                  <a:moveTo>
                    <a:pt x="28" y="10"/>
                  </a:moveTo>
                  <a:cubicBezTo>
                    <a:pt x="33" y="10"/>
                    <a:pt x="38" y="12"/>
                    <a:pt x="41" y="14"/>
                  </a:cubicBezTo>
                  <a:cubicBezTo>
                    <a:pt x="42" y="15"/>
                    <a:pt x="44" y="16"/>
                    <a:pt x="44" y="17"/>
                  </a:cubicBezTo>
                  <a:cubicBezTo>
                    <a:pt x="45" y="18"/>
                    <a:pt x="45" y="18"/>
                    <a:pt x="45" y="18"/>
                  </a:cubicBezTo>
                  <a:cubicBezTo>
                    <a:pt x="45" y="19"/>
                    <a:pt x="46" y="19"/>
                    <a:pt x="46" y="19"/>
                  </a:cubicBezTo>
                  <a:cubicBezTo>
                    <a:pt x="46" y="19"/>
                    <a:pt x="46" y="19"/>
                    <a:pt x="46" y="19"/>
                  </a:cubicBezTo>
                  <a:cubicBezTo>
                    <a:pt x="53" y="13"/>
                    <a:pt x="53" y="13"/>
                    <a:pt x="53" y="13"/>
                  </a:cubicBezTo>
                  <a:cubicBezTo>
                    <a:pt x="53" y="13"/>
                    <a:pt x="53" y="13"/>
                    <a:pt x="53" y="13"/>
                  </a:cubicBezTo>
                  <a:cubicBezTo>
                    <a:pt x="53" y="13"/>
                    <a:pt x="50" y="10"/>
                    <a:pt x="46" y="7"/>
                  </a:cubicBezTo>
                  <a:cubicBezTo>
                    <a:pt x="42" y="4"/>
                    <a:pt x="36" y="0"/>
                    <a:pt x="28" y="0"/>
                  </a:cubicBezTo>
                  <a:cubicBezTo>
                    <a:pt x="20" y="0"/>
                    <a:pt x="11" y="4"/>
                    <a:pt x="3" y="13"/>
                  </a:cubicBezTo>
                  <a:cubicBezTo>
                    <a:pt x="9" y="19"/>
                    <a:pt x="9" y="19"/>
                    <a:pt x="9" y="19"/>
                  </a:cubicBezTo>
                  <a:cubicBezTo>
                    <a:pt x="17" y="12"/>
                    <a:pt x="23" y="10"/>
                    <a:pt x="28" y="10"/>
                  </a:cubicBezTo>
                  <a:close/>
                  <a:moveTo>
                    <a:pt x="47" y="18"/>
                  </a:moveTo>
                  <a:cubicBezTo>
                    <a:pt x="46" y="19"/>
                    <a:pt x="46" y="19"/>
                    <a:pt x="46" y="19"/>
                  </a:cubicBezTo>
                  <a:cubicBezTo>
                    <a:pt x="46" y="19"/>
                    <a:pt x="46" y="19"/>
                    <a:pt x="46" y="19"/>
                  </a:cubicBezTo>
                  <a:lnTo>
                    <a:pt x="47" y="1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0" name="Freeform 480">
              <a:extLst>
                <a:ext uri="{FF2B5EF4-FFF2-40B4-BE49-F238E27FC236}">
                  <a16:creationId xmlns:a16="http://schemas.microsoft.com/office/drawing/2014/main" id="{EC74AB00-C41D-458F-BBB5-BBA7A6BB8430}"/>
                </a:ext>
              </a:extLst>
            </p:cNvPr>
            <p:cNvSpPr>
              <a:spLocks noEditPoints="1"/>
            </p:cNvSpPr>
            <p:nvPr userDrawn="1"/>
          </p:nvSpPr>
          <p:spPr bwMode="auto">
            <a:xfrm>
              <a:off x="6218238" y="2184400"/>
              <a:ext cx="320675" cy="31908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50 w 188"/>
                <a:gd name="T11" fmla="*/ 150 h 188"/>
                <a:gd name="T12" fmla="*/ 136 w 188"/>
                <a:gd name="T13" fmla="*/ 161 h 188"/>
                <a:gd name="T14" fmla="*/ 95 w 188"/>
                <a:gd name="T15" fmla="*/ 94 h 188"/>
                <a:gd name="T16" fmla="*/ 53 w 188"/>
                <a:gd name="T17" fmla="*/ 162 h 188"/>
                <a:gd name="T18" fmla="*/ 38 w 188"/>
                <a:gd name="T19" fmla="*/ 150 h 188"/>
                <a:gd name="T20" fmla="*/ 14 w 188"/>
                <a:gd name="T21" fmla="*/ 94 h 188"/>
                <a:gd name="T22" fmla="*/ 95 w 188"/>
                <a:gd name="T23" fmla="*/ 94 h 188"/>
                <a:gd name="T24" fmla="*/ 56 w 188"/>
                <a:gd name="T25" fmla="*/ 24 h 188"/>
                <a:gd name="T26" fmla="*/ 94 w 188"/>
                <a:gd name="T27" fmla="*/ 14 h 188"/>
                <a:gd name="T28" fmla="*/ 133 w 188"/>
                <a:gd name="T29" fmla="*/ 25 h 188"/>
                <a:gd name="T30" fmla="*/ 95 w 188"/>
                <a:gd name="T31" fmla="*/ 94 h 188"/>
                <a:gd name="T32" fmla="*/ 173 w 188"/>
                <a:gd name="T33" fmla="*/ 94 h 188"/>
                <a:gd name="T34" fmla="*/ 150 w 188"/>
                <a:gd name="T35"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50" y="150"/>
                  </a:moveTo>
                  <a:cubicBezTo>
                    <a:pt x="146" y="154"/>
                    <a:pt x="141" y="158"/>
                    <a:pt x="136" y="161"/>
                  </a:cubicBezTo>
                  <a:cubicBezTo>
                    <a:pt x="95" y="94"/>
                    <a:pt x="95" y="94"/>
                    <a:pt x="95" y="94"/>
                  </a:cubicBezTo>
                  <a:cubicBezTo>
                    <a:pt x="53" y="162"/>
                    <a:pt x="53" y="162"/>
                    <a:pt x="53" y="162"/>
                  </a:cubicBezTo>
                  <a:cubicBezTo>
                    <a:pt x="48" y="159"/>
                    <a:pt x="42" y="154"/>
                    <a:pt x="38" y="150"/>
                  </a:cubicBezTo>
                  <a:cubicBezTo>
                    <a:pt x="23" y="136"/>
                    <a:pt x="15" y="116"/>
                    <a:pt x="14" y="94"/>
                  </a:cubicBezTo>
                  <a:cubicBezTo>
                    <a:pt x="95" y="94"/>
                    <a:pt x="95" y="94"/>
                    <a:pt x="95" y="94"/>
                  </a:cubicBezTo>
                  <a:cubicBezTo>
                    <a:pt x="56" y="24"/>
                    <a:pt x="56" y="24"/>
                    <a:pt x="56" y="24"/>
                  </a:cubicBezTo>
                  <a:cubicBezTo>
                    <a:pt x="67" y="18"/>
                    <a:pt x="80" y="14"/>
                    <a:pt x="94" y="14"/>
                  </a:cubicBezTo>
                  <a:cubicBezTo>
                    <a:pt x="108" y="14"/>
                    <a:pt x="121" y="18"/>
                    <a:pt x="133" y="25"/>
                  </a:cubicBezTo>
                  <a:cubicBezTo>
                    <a:pt x="95" y="94"/>
                    <a:pt x="95" y="94"/>
                    <a:pt x="95" y="94"/>
                  </a:cubicBezTo>
                  <a:cubicBezTo>
                    <a:pt x="173" y="94"/>
                    <a:pt x="173" y="94"/>
                    <a:pt x="173" y="94"/>
                  </a:cubicBezTo>
                  <a:cubicBezTo>
                    <a:pt x="173" y="116"/>
                    <a:pt x="164" y="136"/>
                    <a:pt x="150" y="15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1" name="Freeform 481">
              <a:extLst>
                <a:ext uri="{FF2B5EF4-FFF2-40B4-BE49-F238E27FC236}">
                  <a16:creationId xmlns:a16="http://schemas.microsoft.com/office/drawing/2014/main" id="{2268331F-1BA3-42B4-AB8E-F0309F0CF767}"/>
                </a:ext>
              </a:extLst>
            </p:cNvPr>
            <p:cNvSpPr>
              <a:spLocks/>
            </p:cNvSpPr>
            <p:nvPr userDrawn="1"/>
          </p:nvSpPr>
          <p:spPr bwMode="auto">
            <a:xfrm>
              <a:off x="7446963" y="3460750"/>
              <a:ext cx="146050" cy="171450"/>
            </a:xfrm>
            <a:custGeom>
              <a:avLst/>
              <a:gdLst>
                <a:gd name="T0" fmla="*/ 92 w 92"/>
                <a:gd name="T1" fmla="*/ 54 h 108"/>
                <a:gd name="T2" fmla="*/ 0 w 92"/>
                <a:gd name="T3" fmla="*/ 108 h 108"/>
                <a:gd name="T4" fmla="*/ 0 w 92"/>
                <a:gd name="T5" fmla="*/ 0 h 108"/>
                <a:gd name="T6" fmla="*/ 92 w 92"/>
                <a:gd name="T7" fmla="*/ 54 h 108"/>
              </a:gdLst>
              <a:ahLst/>
              <a:cxnLst>
                <a:cxn ang="0">
                  <a:pos x="T0" y="T1"/>
                </a:cxn>
                <a:cxn ang="0">
                  <a:pos x="T2" y="T3"/>
                </a:cxn>
                <a:cxn ang="0">
                  <a:pos x="T4" y="T5"/>
                </a:cxn>
                <a:cxn ang="0">
                  <a:pos x="T6" y="T7"/>
                </a:cxn>
              </a:cxnLst>
              <a:rect l="0" t="0" r="r" b="b"/>
              <a:pathLst>
                <a:path w="92" h="108">
                  <a:moveTo>
                    <a:pt x="92" y="54"/>
                  </a:moveTo>
                  <a:lnTo>
                    <a:pt x="0" y="108"/>
                  </a:lnTo>
                  <a:lnTo>
                    <a:pt x="0" y="0"/>
                  </a:lnTo>
                  <a:lnTo>
                    <a:pt x="92" y="5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2" name="Freeform 482">
              <a:extLst>
                <a:ext uri="{FF2B5EF4-FFF2-40B4-BE49-F238E27FC236}">
                  <a16:creationId xmlns:a16="http://schemas.microsoft.com/office/drawing/2014/main" id="{246C0D66-C1F3-4218-B1B0-8F1CC64F6C36}"/>
                </a:ext>
              </a:extLst>
            </p:cNvPr>
            <p:cNvSpPr>
              <a:spLocks/>
            </p:cNvSpPr>
            <p:nvPr userDrawn="1"/>
          </p:nvSpPr>
          <p:spPr bwMode="auto">
            <a:xfrm>
              <a:off x="7589838" y="3460750"/>
              <a:ext cx="146050" cy="171450"/>
            </a:xfrm>
            <a:custGeom>
              <a:avLst/>
              <a:gdLst>
                <a:gd name="T0" fmla="*/ 92 w 92"/>
                <a:gd name="T1" fmla="*/ 54 h 108"/>
                <a:gd name="T2" fmla="*/ 0 w 92"/>
                <a:gd name="T3" fmla="*/ 108 h 108"/>
                <a:gd name="T4" fmla="*/ 0 w 92"/>
                <a:gd name="T5" fmla="*/ 0 h 108"/>
                <a:gd name="T6" fmla="*/ 92 w 92"/>
                <a:gd name="T7" fmla="*/ 54 h 108"/>
              </a:gdLst>
              <a:ahLst/>
              <a:cxnLst>
                <a:cxn ang="0">
                  <a:pos x="T0" y="T1"/>
                </a:cxn>
                <a:cxn ang="0">
                  <a:pos x="T2" y="T3"/>
                </a:cxn>
                <a:cxn ang="0">
                  <a:pos x="T4" y="T5"/>
                </a:cxn>
                <a:cxn ang="0">
                  <a:pos x="T6" y="T7"/>
                </a:cxn>
              </a:cxnLst>
              <a:rect l="0" t="0" r="r" b="b"/>
              <a:pathLst>
                <a:path w="92" h="108">
                  <a:moveTo>
                    <a:pt x="92" y="54"/>
                  </a:moveTo>
                  <a:lnTo>
                    <a:pt x="0" y="108"/>
                  </a:lnTo>
                  <a:lnTo>
                    <a:pt x="0" y="0"/>
                  </a:lnTo>
                  <a:lnTo>
                    <a:pt x="92" y="5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3" name="Freeform 483">
              <a:extLst>
                <a:ext uri="{FF2B5EF4-FFF2-40B4-BE49-F238E27FC236}">
                  <a16:creationId xmlns:a16="http://schemas.microsoft.com/office/drawing/2014/main" id="{B1E1DB12-E70E-42EB-9F5E-0F55098BEC1A}"/>
                </a:ext>
              </a:extLst>
            </p:cNvPr>
            <p:cNvSpPr>
              <a:spLocks/>
            </p:cNvSpPr>
            <p:nvPr userDrawn="1"/>
          </p:nvSpPr>
          <p:spPr bwMode="auto">
            <a:xfrm>
              <a:off x="7424738" y="4548188"/>
              <a:ext cx="74613" cy="146050"/>
            </a:xfrm>
            <a:custGeom>
              <a:avLst/>
              <a:gdLst>
                <a:gd name="T0" fmla="*/ 47 w 47"/>
                <a:gd name="T1" fmla="*/ 0 h 92"/>
                <a:gd name="T2" fmla="*/ 0 w 47"/>
                <a:gd name="T3" fmla="*/ 46 h 92"/>
                <a:gd name="T4" fmla="*/ 47 w 47"/>
                <a:gd name="T5" fmla="*/ 92 h 92"/>
                <a:gd name="T6" fmla="*/ 47 w 47"/>
                <a:gd name="T7" fmla="*/ 0 h 92"/>
              </a:gdLst>
              <a:ahLst/>
              <a:cxnLst>
                <a:cxn ang="0">
                  <a:pos x="T0" y="T1"/>
                </a:cxn>
                <a:cxn ang="0">
                  <a:pos x="T2" y="T3"/>
                </a:cxn>
                <a:cxn ang="0">
                  <a:pos x="T4" y="T5"/>
                </a:cxn>
                <a:cxn ang="0">
                  <a:pos x="T6" y="T7"/>
                </a:cxn>
              </a:cxnLst>
              <a:rect l="0" t="0" r="r" b="b"/>
              <a:pathLst>
                <a:path w="47" h="92">
                  <a:moveTo>
                    <a:pt x="47" y="0"/>
                  </a:moveTo>
                  <a:lnTo>
                    <a:pt x="0" y="46"/>
                  </a:lnTo>
                  <a:lnTo>
                    <a:pt x="47" y="92"/>
                  </a:lnTo>
                  <a:lnTo>
                    <a:pt x="4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4" name="Freeform 484">
              <a:extLst>
                <a:ext uri="{FF2B5EF4-FFF2-40B4-BE49-F238E27FC236}">
                  <a16:creationId xmlns:a16="http://schemas.microsoft.com/office/drawing/2014/main" id="{4D51B21F-467A-4DA6-B365-C4F1DD58CF28}"/>
                </a:ext>
              </a:extLst>
            </p:cNvPr>
            <p:cNvSpPr>
              <a:spLocks noEditPoints="1"/>
            </p:cNvSpPr>
            <p:nvPr userDrawn="1"/>
          </p:nvSpPr>
          <p:spPr bwMode="auto">
            <a:xfrm>
              <a:off x="10094913" y="4565650"/>
              <a:ext cx="209550" cy="112713"/>
            </a:xfrm>
            <a:custGeom>
              <a:avLst/>
              <a:gdLst>
                <a:gd name="T0" fmla="*/ 37 w 123"/>
                <a:gd name="T1" fmla="*/ 3 h 67"/>
                <a:gd name="T2" fmla="*/ 26 w 123"/>
                <a:gd name="T3" fmla="*/ 51 h 67"/>
                <a:gd name="T4" fmla="*/ 24 w 123"/>
                <a:gd name="T5" fmla="*/ 50 h 67"/>
                <a:gd name="T6" fmla="*/ 8 w 123"/>
                <a:gd name="T7" fmla="*/ 51 h 67"/>
                <a:gd name="T8" fmla="*/ 8 w 123"/>
                <a:gd name="T9" fmla="*/ 64 h 67"/>
                <a:gd name="T10" fmla="*/ 27 w 123"/>
                <a:gd name="T11" fmla="*/ 56 h 67"/>
                <a:gd name="T12" fmla="*/ 38 w 123"/>
                <a:gd name="T13" fmla="*/ 12 h 67"/>
                <a:gd name="T14" fmla="*/ 74 w 123"/>
                <a:gd name="T15" fmla="*/ 12 h 67"/>
                <a:gd name="T16" fmla="*/ 66 w 123"/>
                <a:gd name="T17" fmla="*/ 50 h 67"/>
                <a:gd name="T18" fmla="*/ 50 w 123"/>
                <a:gd name="T19" fmla="*/ 50 h 67"/>
                <a:gd name="T20" fmla="*/ 52 w 123"/>
                <a:gd name="T21" fmla="*/ 64 h 67"/>
                <a:gd name="T22" fmla="*/ 69 w 123"/>
                <a:gd name="T23" fmla="*/ 52 h 67"/>
                <a:gd name="T24" fmla="*/ 74 w 123"/>
                <a:gd name="T25" fmla="*/ 29 h 67"/>
                <a:gd name="T26" fmla="*/ 112 w 123"/>
                <a:gd name="T27" fmla="*/ 29 h 67"/>
                <a:gd name="T28" fmla="*/ 108 w 123"/>
                <a:gd name="T29" fmla="*/ 50 h 67"/>
                <a:gd name="T30" fmla="*/ 92 w 123"/>
                <a:gd name="T31" fmla="*/ 51 h 67"/>
                <a:gd name="T32" fmla="*/ 93 w 123"/>
                <a:gd name="T33" fmla="*/ 66 h 67"/>
                <a:gd name="T34" fmla="*/ 111 w 123"/>
                <a:gd name="T35" fmla="*/ 52 h 67"/>
                <a:gd name="T36" fmla="*/ 123 w 123"/>
                <a:gd name="T37" fmla="*/ 0 h 67"/>
                <a:gd name="T38" fmla="*/ 37 w 123"/>
                <a:gd name="T39" fmla="*/ 3 h 67"/>
                <a:gd name="T40" fmla="*/ 78 w 123"/>
                <a:gd name="T41" fmla="*/ 19 h 67"/>
                <a:gd name="T42" fmla="*/ 79 w 123"/>
                <a:gd name="T43" fmla="*/ 12 h 67"/>
                <a:gd name="T44" fmla="*/ 117 w 123"/>
                <a:gd name="T45" fmla="*/ 11 h 67"/>
                <a:gd name="T46" fmla="*/ 115 w 123"/>
                <a:gd name="T47" fmla="*/ 19 h 67"/>
                <a:gd name="T48" fmla="*/ 78 w 123"/>
                <a:gd name="T49" fmla="*/ 1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67">
                  <a:moveTo>
                    <a:pt x="37" y="3"/>
                  </a:moveTo>
                  <a:cubicBezTo>
                    <a:pt x="26" y="51"/>
                    <a:pt x="26" y="51"/>
                    <a:pt x="26" y="51"/>
                  </a:cubicBezTo>
                  <a:cubicBezTo>
                    <a:pt x="24" y="50"/>
                    <a:pt x="24" y="50"/>
                    <a:pt x="24" y="50"/>
                  </a:cubicBezTo>
                  <a:cubicBezTo>
                    <a:pt x="24" y="50"/>
                    <a:pt x="15" y="46"/>
                    <a:pt x="8" y="51"/>
                  </a:cubicBezTo>
                  <a:cubicBezTo>
                    <a:pt x="0" y="56"/>
                    <a:pt x="4" y="63"/>
                    <a:pt x="8" y="64"/>
                  </a:cubicBezTo>
                  <a:cubicBezTo>
                    <a:pt x="13" y="65"/>
                    <a:pt x="24" y="61"/>
                    <a:pt x="27" y="56"/>
                  </a:cubicBezTo>
                  <a:cubicBezTo>
                    <a:pt x="29" y="50"/>
                    <a:pt x="38" y="12"/>
                    <a:pt x="38" y="12"/>
                  </a:cubicBezTo>
                  <a:cubicBezTo>
                    <a:pt x="74" y="12"/>
                    <a:pt x="74" y="12"/>
                    <a:pt x="74" y="12"/>
                  </a:cubicBezTo>
                  <a:cubicBezTo>
                    <a:pt x="66" y="50"/>
                    <a:pt x="66" y="50"/>
                    <a:pt x="66" y="50"/>
                  </a:cubicBezTo>
                  <a:cubicBezTo>
                    <a:pt x="66" y="50"/>
                    <a:pt x="58" y="45"/>
                    <a:pt x="50" y="50"/>
                  </a:cubicBezTo>
                  <a:cubicBezTo>
                    <a:pt x="42" y="54"/>
                    <a:pt x="45" y="62"/>
                    <a:pt x="52" y="64"/>
                  </a:cubicBezTo>
                  <a:cubicBezTo>
                    <a:pt x="60" y="66"/>
                    <a:pt x="66" y="64"/>
                    <a:pt x="69" y="52"/>
                  </a:cubicBezTo>
                  <a:cubicBezTo>
                    <a:pt x="72" y="40"/>
                    <a:pt x="74" y="29"/>
                    <a:pt x="74" y="29"/>
                  </a:cubicBezTo>
                  <a:cubicBezTo>
                    <a:pt x="112" y="29"/>
                    <a:pt x="112" y="29"/>
                    <a:pt x="112" y="29"/>
                  </a:cubicBezTo>
                  <a:cubicBezTo>
                    <a:pt x="108" y="50"/>
                    <a:pt x="108" y="50"/>
                    <a:pt x="108" y="50"/>
                  </a:cubicBezTo>
                  <a:cubicBezTo>
                    <a:pt x="108" y="50"/>
                    <a:pt x="99" y="46"/>
                    <a:pt x="92" y="51"/>
                  </a:cubicBezTo>
                  <a:cubicBezTo>
                    <a:pt x="85" y="56"/>
                    <a:pt x="86" y="65"/>
                    <a:pt x="93" y="66"/>
                  </a:cubicBezTo>
                  <a:cubicBezTo>
                    <a:pt x="101" y="67"/>
                    <a:pt x="109" y="63"/>
                    <a:pt x="111" y="52"/>
                  </a:cubicBezTo>
                  <a:cubicBezTo>
                    <a:pt x="113" y="42"/>
                    <a:pt x="123" y="0"/>
                    <a:pt x="123" y="0"/>
                  </a:cubicBezTo>
                  <a:lnTo>
                    <a:pt x="37" y="3"/>
                  </a:lnTo>
                  <a:close/>
                  <a:moveTo>
                    <a:pt x="78" y="19"/>
                  </a:moveTo>
                  <a:cubicBezTo>
                    <a:pt x="79" y="12"/>
                    <a:pt x="79" y="12"/>
                    <a:pt x="79" y="12"/>
                  </a:cubicBezTo>
                  <a:cubicBezTo>
                    <a:pt x="117" y="11"/>
                    <a:pt x="117" y="11"/>
                    <a:pt x="117" y="11"/>
                  </a:cubicBezTo>
                  <a:cubicBezTo>
                    <a:pt x="115" y="19"/>
                    <a:pt x="115" y="19"/>
                    <a:pt x="115" y="19"/>
                  </a:cubicBezTo>
                  <a:lnTo>
                    <a:pt x="78" y="1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485">
              <a:extLst>
                <a:ext uri="{FF2B5EF4-FFF2-40B4-BE49-F238E27FC236}">
                  <a16:creationId xmlns:a16="http://schemas.microsoft.com/office/drawing/2014/main" id="{4E5732D7-2C70-4F90-AEC5-DB9582D07A7C}"/>
                </a:ext>
              </a:extLst>
            </p:cNvPr>
            <p:cNvSpPr>
              <a:spLocks noEditPoints="1"/>
            </p:cNvSpPr>
            <p:nvPr userDrawn="1"/>
          </p:nvSpPr>
          <p:spPr bwMode="auto">
            <a:xfrm>
              <a:off x="5840413" y="4578350"/>
              <a:ext cx="209550" cy="114300"/>
            </a:xfrm>
            <a:custGeom>
              <a:avLst/>
              <a:gdLst>
                <a:gd name="T0" fmla="*/ 37 w 123"/>
                <a:gd name="T1" fmla="*/ 3 h 67"/>
                <a:gd name="T2" fmla="*/ 26 w 123"/>
                <a:gd name="T3" fmla="*/ 51 h 67"/>
                <a:gd name="T4" fmla="*/ 24 w 123"/>
                <a:gd name="T5" fmla="*/ 50 h 67"/>
                <a:gd name="T6" fmla="*/ 8 w 123"/>
                <a:gd name="T7" fmla="*/ 51 h 67"/>
                <a:gd name="T8" fmla="*/ 8 w 123"/>
                <a:gd name="T9" fmla="*/ 64 h 67"/>
                <a:gd name="T10" fmla="*/ 27 w 123"/>
                <a:gd name="T11" fmla="*/ 56 h 67"/>
                <a:gd name="T12" fmla="*/ 38 w 123"/>
                <a:gd name="T13" fmla="*/ 12 h 67"/>
                <a:gd name="T14" fmla="*/ 74 w 123"/>
                <a:gd name="T15" fmla="*/ 12 h 67"/>
                <a:gd name="T16" fmla="*/ 66 w 123"/>
                <a:gd name="T17" fmla="*/ 50 h 67"/>
                <a:gd name="T18" fmla="*/ 50 w 123"/>
                <a:gd name="T19" fmla="*/ 50 h 67"/>
                <a:gd name="T20" fmla="*/ 52 w 123"/>
                <a:gd name="T21" fmla="*/ 64 h 67"/>
                <a:gd name="T22" fmla="*/ 69 w 123"/>
                <a:gd name="T23" fmla="*/ 52 h 67"/>
                <a:gd name="T24" fmla="*/ 74 w 123"/>
                <a:gd name="T25" fmla="*/ 29 h 67"/>
                <a:gd name="T26" fmla="*/ 112 w 123"/>
                <a:gd name="T27" fmla="*/ 29 h 67"/>
                <a:gd name="T28" fmla="*/ 108 w 123"/>
                <a:gd name="T29" fmla="*/ 50 h 67"/>
                <a:gd name="T30" fmla="*/ 92 w 123"/>
                <a:gd name="T31" fmla="*/ 51 h 67"/>
                <a:gd name="T32" fmla="*/ 93 w 123"/>
                <a:gd name="T33" fmla="*/ 66 h 67"/>
                <a:gd name="T34" fmla="*/ 111 w 123"/>
                <a:gd name="T35" fmla="*/ 52 h 67"/>
                <a:gd name="T36" fmla="*/ 123 w 123"/>
                <a:gd name="T37" fmla="*/ 0 h 67"/>
                <a:gd name="T38" fmla="*/ 37 w 123"/>
                <a:gd name="T39" fmla="*/ 3 h 67"/>
                <a:gd name="T40" fmla="*/ 78 w 123"/>
                <a:gd name="T41" fmla="*/ 19 h 67"/>
                <a:gd name="T42" fmla="*/ 79 w 123"/>
                <a:gd name="T43" fmla="*/ 12 h 67"/>
                <a:gd name="T44" fmla="*/ 117 w 123"/>
                <a:gd name="T45" fmla="*/ 11 h 67"/>
                <a:gd name="T46" fmla="*/ 115 w 123"/>
                <a:gd name="T47" fmla="*/ 19 h 67"/>
                <a:gd name="T48" fmla="*/ 78 w 123"/>
                <a:gd name="T49" fmla="*/ 1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67">
                  <a:moveTo>
                    <a:pt x="37" y="3"/>
                  </a:moveTo>
                  <a:cubicBezTo>
                    <a:pt x="26" y="51"/>
                    <a:pt x="26" y="51"/>
                    <a:pt x="26" y="51"/>
                  </a:cubicBezTo>
                  <a:cubicBezTo>
                    <a:pt x="24" y="50"/>
                    <a:pt x="24" y="50"/>
                    <a:pt x="24" y="50"/>
                  </a:cubicBezTo>
                  <a:cubicBezTo>
                    <a:pt x="24" y="50"/>
                    <a:pt x="15" y="46"/>
                    <a:pt x="8" y="51"/>
                  </a:cubicBezTo>
                  <a:cubicBezTo>
                    <a:pt x="0" y="56"/>
                    <a:pt x="4" y="63"/>
                    <a:pt x="8" y="64"/>
                  </a:cubicBezTo>
                  <a:cubicBezTo>
                    <a:pt x="13" y="65"/>
                    <a:pt x="24" y="61"/>
                    <a:pt x="27" y="56"/>
                  </a:cubicBezTo>
                  <a:cubicBezTo>
                    <a:pt x="29" y="50"/>
                    <a:pt x="38" y="12"/>
                    <a:pt x="38" y="12"/>
                  </a:cubicBezTo>
                  <a:cubicBezTo>
                    <a:pt x="74" y="12"/>
                    <a:pt x="74" y="12"/>
                    <a:pt x="74" y="12"/>
                  </a:cubicBezTo>
                  <a:cubicBezTo>
                    <a:pt x="66" y="50"/>
                    <a:pt x="66" y="50"/>
                    <a:pt x="66" y="50"/>
                  </a:cubicBezTo>
                  <a:cubicBezTo>
                    <a:pt x="66" y="50"/>
                    <a:pt x="58" y="45"/>
                    <a:pt x="50" y="50"/>
                  </a:cubicBezTo>
                  <a:cubicBezTo>
                    <a:pt x="42" y="54"/>
                    <a:pt x="45" y="62"/>
                    <a:pt x="52" y="64"/>
                  </a:cubicBezTo>
                  <a:cubicBezTo>
                    <a:pt x="60" y="66"/>
                    <a:pt x="66" y="64"/>
                    <a:pt x="69" y="52"/>
                  </a:cubicBezTo>
                  <a:cubicBezTo>
                    <a:pt x="72" y="40"/>
                    <a:pt x="74" y="29"/>
                    <a:pt x="74" y="29"/>
                  </a:cubicBezTo>
                  <a:cubicBezTo>
                    <a:pt x="112" y="29"/>
                    <a:pt x="112" y="29"/>
                    <a:pt x="112" y="29"/>
                  </a:cubicBezTo>
                  <a:cubicBezTo>
                    <a:pt x="108" y="50"/>
                    <a:pt x="108" y="50"/>
                    <a:pt x="108" y="50"/>
                  </a:cubicBezTo>
                  <a:cubicBezTo>
                    <a:pt x="108" y="50"/>
                    <a:pt x="99" y="46"/>
                    <a:pt x="92" y="51"/>
                  </a:cubicBezTo>
                  <a:cubicBezTo>
                    <a:pt x="85" y="56"/>
                    <a:pt x="86" y="65"/>
                    <a:pt x="93" y="66"/>
                  </a:cubicBezTo>
                  <a:cubicBezTo>
                    <a:pt x="101" y="67"/>
                    <a:pt x="109" y="63"/>
                    <a:pt x="111" y="52"/>
                  </a:cubicBezTo>
                  <a:cubicBezTo>
                    <a:pt x="113" y="42"/>
                    <a:pt x="123" y="0"/>
                    <a:pt x="123" y="0"/>
                  </a:cubicBezTo>
                  <a:lnTo>
                    <a:pt x="37" y="3"/>
                  </a:lnTo>
                  <a:close/>
                  <a:moveTo>
                    <a:pt x="78" y="19"/>
                  </a:moveTo>
                  <a:cubicBezTo>
                    <a:pt x="79" y="12"/>
                    <a:pt x="79" y="12"/>
                    <a:pt x="79" y="12"/>
                  </a:cubicBezTo>
                  <a:cubicBezTo>
                    <a:pt x="117" y="11"/>
                    <a:pt x="117" y="11"/>
                    <a:pt x="117" y="11"/>
                  </a:cubicBezTo>
                  <a:cubicBezTo>
                    <a:pt x="115" y="19"/>
                    <a:pt x="115" y="19"/>
                    <a:pt x="115" y="19"/>
                  </a:cubicBezTo>
                  <a:lnTo>
                    <a:pt x="78" y="1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486">
              <a:extLst>
                <a:ext uri="{FF2B5EF4-FFF2-40B4-BE49-F238E27FC236}">
                  <a16:creationId xmlns:a16="http://schemas.microsoft.com/office/drawing/2014/main" id="{1B19862B-02AD-4397-AD56-F3D65A49761A}"/>
                </a:ext>
              </a:extLst>
            </p:cNvPr>
            <p:cNvSpPr>
              <a:spLocks/>
            </p:cNvSpPr>
            <p:nvPr userDrawn="1"/>
          </p:nvSpPr>
          <p:spPr bwMode="auto">
            <a:xfrm>
              <a:off x="10155238" y="4865688"/>
              <a:ext cx="95250" cy="120650"/>
            </a:xfrm>
            <a:custGeom>
              <a:avLst/>
              <a:gdLst>
                <a:gd name="T0" fmla="*/ 30 w 60"/>
                <a:gd name="T1" fmla="*/ 76 h 76"/>
                <a:gd name="T2" fmla="*/ 0 w 60"/>
                <a:gd name="T3" fmla="*/ 34 h 76"/>
                <a:gd name="T4" fmla="*/ 16 w 60"/>
                <a:gd name="T5" fmla="*/ 34 h 76"/>
                <a:gd name="T6" fmla="*/ 16 w 60"/>
                <a:gd name="T7" fmla="*/ 0 h 76"/>
                <a:gd name="T8" fmla="*/ 44 w 60"/>
                <a:gd name="T9" fmla="*/ 0 h 76"/>
                <a:gd name="T10" fmla="*/ 44 w 60"/>
                <a:gd name="T11" fmla="*/ 34 h 76"/>
                <a:gd name="T12" fmla="*/ 60 w 60"/>
                <a:gd name="T13" fmla="*/ 34 h 76"/>
                <a:gd name="T14" fmla="*/ 30 w 60"/>
                <a:gd name="T15" fmla="*/ 76 h 76"/>
                <a:gd name="T16" fmla="*/ 30 w 60"/>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6">
                  <a:moveTo>
                    <a:pt x="30" y="76"/>
                  </a:moveTo>
                  <a:lnTo>
                    <a:pt x="0" y="34"/>
                  </a:lnTo>
                  <a:lnTo>
                    <a:pt x="16" y="34"/>
                  </a:lnTo>
                  <a:lnTo>
                    <a:pt x="16" y="0"/>
                  </a:lnTo>
                  <a:lnTo>
                    <a:pt x="44" y="0"/>
                  </a:lnTo>
                  <a:lnTo>
                    <a:pt x="44" y="34"/>
                  </a:lnTo>
                  <a:lnTo>
                    <a:pt x="60" y="34"/>
                  </a:lnTo>
                  <a:lnTo>
                    <a:pt x="30" y="76"/>
                  </a:lnTo>
                  <a:lnTo>
                    <a:pt x="30" y="7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7" name="Freeform 487">
              <a:extLst>
                <a:ext uri="{FF2B5EF4-FFF2-40B4-BE49-F238E27FC236}">
                  <a16:creationId xmlns:a16="http://schemas.microsoft.com/office/drawing/2014/main" id="{995948E6-2B58-4EBD-9441-A3237FF4189C}"/>
                </a:ext>
              </a:extLst>
            </p:cNvPr>
            <p:cNvSpPr>
              <a:spLocks/>
            </p:cNvSpPr>
            <p:nvPr userDrawn="1"/>
          </p:nvSpPr>
          <p:spPr bwMode="auto">
            <a:xfrm>
              <a:off x="10126663" y="4968875"/>
              <a:ext cx="152400" cy="47625"/>
            </a:xfrm>
            <a:custGeom>
              <a:avLst/>
              <a:gdLst>
                <a:gd name="T0" fmla="*/ 96 w 96"/>
                <a:gd name="T1" fmla="*/ 0 h 30"/>
                <a:gd name="T2" fmla="*/ 85 w 96"/>
                <a:gd name="T3" fmla="*/ 0 h 30"/>
                <a:gd name="T4" fmla="*/ 85 w 96"/>
                <a:gd name="T5" fmla="*/ 20 h 30"/>
                <a:gd name="T6" fmla="*/ 10 w 96"/>
                <a:gd name="T7" fmla="*/ 20 h 30"/>
                <a:gd name="T8" fmla="*/ 10 w 96"/>
                <a:gd name="T9" fmla="*/ 0 h 30"/>
                <a:gd name="T10" fmla="*/ 0 w 96"/>
                <a:gd name="T11" fmla="*/ 0 h 30"/>
                <a:gd name="T12" fmla="*/ 0 w 96"/>
                <a:gd name="T13" fmla="*/ 30 h 30"/>
                <a:gd name="T14" fmla="*/ 96 w 96"/>
                <a:gd name="T15" fmla="*/ 30 h 30"/>
                <a:gd name="T16" fmla="*/ 96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96" y="0"/>
                  </a:moveTo>
                  <a:lnTo>
                    <a:pt x="85" y="0"/>
                  </a:lnTo>
                  <a:lnTo>
                    <a:pt x="85" y="20"/>
                  </a:lnTo>
                  <a:lnTo>
                    <a:pt x="10" y="20"/>
                  </a:lnTo>
                  <a:lnTo>
                    <a:pt x="10" y="0"/>
                  </a:lnTo>
                  <a:lnTo>
                    <a:pt x="0" y="0"/>
                  </a:lnTo>
                  <a:lnTo>
                    <a:pt x="0" y="30"/>
                  </a:lnTo>
                  <a:lnTo>
                    <a:pt x="96" y="30"/>
                  </a:lnTo>
                  <a:lnTo>
                    <a:pt x="96"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8" name="Freeform 488">
              <a:extLst>
                <a:ext uri="{FF2B5EF4-FFF2-40B4-BE49-F238E27FC236}">
                  <a16:creationId xmlns:a16="http://schemas.microsoft.com/office/drawing/2014/main" id="{3891F891-8A20-4CA0-A766-6BB483E054F6}"/>
                </a:ext>
              </a:extLst>
            </p:cNvPr>
            <p:cNvSpPr>
              <a:spLocks/>
            </p:cNvSpPr>
            <p:nvPr userDrawn="1"/>
          </p:nvSpPr>
          <p:spPr bwMode="auto">
            <a:xfrm>
              <a:off x="7721600" y="4545013"/>
              <a:ext cx="95250" cy="120650"/>
            </a:xfrm>
            <a:custGeom>
              <a:avLst/>
              <a:gdLst>
                <a:gd name="T0" fmla="*/ 30 w 60"/>
                <a:gd name="T1" fmla="*/ 76 h 76"/>
                <a:gd name="T2" fmla="*/ 0 w 60"/>
                <a:gd name="T3" fmla="*/ 34 h 76"/>
                <a:gd name="T4" fmla="*/ 16 w 60"/>
                <a:gd name="T5" fmla="*/ 34 h 76"/>
                <a:gd name="T6" fmla="*/ 16 w 60"/>
                <a:gd name="T7" fmla="*/ 0 h 76"/>
                <a:gd name="T8" fmla="*/ 44 w 60"/>
                <a:gd name="T9" fmla="*/ 0 h 76"/>
                <a:gd name="T10" fmla="*/ 44 w 60"/>
                <a:gd name="T11" fmla="*/ 34 h 76"/>
                <a:gd name="T12" fmla="*/ 60 w 60"/>
                <a:gd name="T13" fmla="*/ 34 h 76"/>
                <a:gd name="T14" fmla="*/ 30 w 60"/>
                <a:gd name="T15" fmla="*/ 76 h 76"/>
                <a:gd name="T16" fmla="*/ 30 w 60"/>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6">
                  <a:moveTo>
                    <a:pt x="30" y="76"/>
                  </a:moveTo>
                  <a:lnTo>
                    <a:pt x="0" y="34"/>
                  </a:lnTo>
                  <a:lnTo>
                    <a:pt x="16" y="34"/>
                  </a:lnTo>
                  <a:lnTo>
                    <a:pt x="16" y="0"/>
                  </a:lnTo>
                  <a:lnTo>
                    <a:pt x="44" y="0"/>
                  </a:lnTo>
                  <a:lnTo>
                    <a:pt x="44" y="34"/>
                  </a:lnTo>
                  <a:lnTo>
                    <a:pt x="60" y="34"/>
                  </a:lnTo>
                  <a:lnTo>
                    <a:pt x="30" y="76"/>
                  </a:lnTo>
                  <a:lnTo>
                    <a:pt x="30" y="7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9" name="Freeform 489">
              <a:extLst>
                <a:ext uri="{FF2B5EF4-FFF2-40B4-BE49-F238E27FC236}">
                  <a16:creationId xmlns:a16="http://schemas.microsoft.com/office/drawing/2014/main" id="{6FE4B48E-C593-4BD7-96DC-5CF1771C447D}"/>
                </a:ext>
              </a:extLst>
            </p:cNvPr>
            <p:cNvSpPr>
              <a:spLocks/>
            </p:cNvSpPr>
            <p:nvPr userDrawn="1"/>
          </p:nvSpPr>
          <p:spPr bwMode="auto">
            <a:xfrm>
              <a:off x="7693025" y="4648200"/>
              <a:ext cx="152400" cy="49213"/>
            </a:xfrm>
            <a:custGeom>
              <a:avLst/>
              <a:gdLst>
                <a:gd name="T0" fmla="*/ 96 w 96"/>
                <a:gd name="T1" fmla="*/ 0 h 31"/>
                <a:gd name="T2" fmla="*/ 85 w 96"/>
                <a:gd name="T3" fmla="*/ 0 h 31"/>
                <a:gd name="T4" fmla="*/ 85 w 96"/>
                <a:gd name="T5" fmla="*/ 20 h 31"/>
                <a:gd name="T6" fmla="*/ 10 w 96"/>
                <a:gd name="T7" fmla="*/ 20 h 31"/>
                <a:gd name="T8" fmla="*/ 10 w 96"/>
                <a:gd name="T9" fmla="*/ 0 h 31"/>
                <a:gd name="T10" fmla="*/ 0 w 96"/>
                <a:gd name="T11" fmla="*/ 0 h 31"/>
                <a:gd name="T12" fmla="*/ 0 w 96"/>
                <a:gd name="T13" fmla="*/ 31 h 31"/>
                <a:gd name="T14" fmla="*/ 96 w 96"/>
                <a:gd name="T15" fmla="*/ 31 h 31"/>
                <a:gd name="T16" fmla="*/ 96 w 96"/>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1">
                  <a:moveTo>
                    <a:pt x="96" y="0"/>
                  </a:moveTo>
                  <a:lnTo>
                    <a:pt x="85" y="0"/>
                  </a:lnTo>
                  <a:lnTo>
                    <a:pt x="85" y="20"/>
                  </a:lnTo>
                  <a:lnTo>
                    <a:pt x="10" y="20"/>
                  </a:lnTo>
                  <a:lnTo>
                    <a:pt x="10" y="0"/>
                  </a:lnTo>
                  <a:lnTo>
                    <a:pt x="0" y="0"/>
                  </a:lnTo>
                  <a:lnTo>
                    <a:pt x="0" y="31"/>
                  </a:lnTo>
                  <a:lnTo>
                    <a:pt x="96" y="31"/>
                  </a:lnTo>
                  <a:lnTo>
                    <a:pt x="96"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0" name="Freeform 490">
              <a:extLst>
                <a:ext uri="{FF2B5EF4-FFF2-40B4-BE49-F238E27FC236}">
                  <a16:creationId xmlns:a16="http://schemas.microsoft.com/office/drawing/2014/main" id="{BCF35E6E-C694-4293-8C4D-1B11677850BA}"/>
                </a:ext>
              </a:extLst>
            </p:cNvPr>
            <p:cNvSpPr>
              <a:spLocks noEditPoints="1"/>
            </p:cNvSpPr>
            <p:nvPr userDrawn="1"/>
          </p:nvSpPr>
          <p:spPr bwMode="auto">
            <a:xfrm>
              <a:off x="8031163" y="4872038"/>
              <a:ext cx="139700" cy="77788"/>
            </a:xfrm>
            <a:custGeom>
              <a:avLst/>
              <a:gdLst>
                <a:gd name="T0" fmla="*/ 42 w 82"/>
                <a:gd name="T1" fmla="*/ 1 h 45"/>
                <a:gd name="T2" fmla="*/ 1 w 82"/>
                <a:gd name="T3" fmla="*/ 22 h 45"/>
                <a:gd name="T4" fmla="*/ 41 w 82"/>
                <a:gd name="T5" fmla="*/ 44 h 45"/>
                <a:gd name="T6" fmla="*/ 82 w 82"/>
                <a:gd name="T7" fmla="*/ 24 h 45"/>
                <a:gd name="T8" fmla="*/ 42 w 82"/>
                <a:gd name="T9" fmla="*/ 1 h 45"/>
                <a:gd name="T10" fmla="*/ 9 w 82"/>
                <a:gd name="T11" fmla="*/ 17 h 45"/>
                <a:gd name="T12" fmla="*/ 22 w 82"/>
                <a:gd name="T13" fmla="*/ 14 h 45"/>
                <a:gd name="T14" fmla="*/ 28 w 82"/>
                <a:gd name="T15" fmla="*/ 21 h 45"/>
                <a:gd name="T16" fmla="*/ 16 w 82"/>
                <a:gd name="T17" fmla="*/ 24 h 45"/>
                <a:gd name="T18" fmla="*/ 9 w 82"/>
                <a:gd name="T19" fmla="*/ 17 h 45"/>
                <a:gd name="T20" fmla="*/ 35 w 82"/>
                <a:gd name="T21" fmla="*/ 36 h 45"/>
                <a:gd name="T22" fmla="*/ 21 w 82"/>
                <a:gd name="T23" fmla="*/ 37 h 45"/>
                <a:gd name="T24" fmla="*/ 19 w 82"/>
                <a:gd name="T25" fmla="*/ 30 h 45"/>
                <a:gd name="T26" fmla="*/ 33 w 82"/>
                <a:gd name="T27" fmla="*/ 29 h 45"/>
                <a:gd name="T28" fmla="*/ 35 w 82"/>
                <a:gd name="T29" fmla="*/ 36 h 45"/>
                <a:gd name="T30" fmla="*/ 41 w 82"/>
                <a:gd name="T31" fmla="*/ 16 h 45"/>
                <a:gd name="T32" fmla="*/ 31 w 82"/>
                <a:gd name="T33" fmla="*/ 10 h 45"/>
                <a:gd name="T34" fmla="*/ 42 w 82"/>
                <a:gd name="T35" fmla="*/ 5 h 45"/>
                <a:gd name="T36" fmla="*/ 51 w 82"/>
                <a:gd name="T37" fmla="*/ 11 h 45"/>
                <a:gd name="T38" fmla="*/ 41 w 82"/>
                <a:gd name="T39" fmla="*/ 16 h 45"/>
                <a:gd name="T40" fmla="*/ 60 w 82"/>
                <a:gd name="T41" fmla="*/ 38 h 45"/>
                <a:gd name="T42" fmla="*/ 46 w 82"/>
                <a:gd name="T43" fmla="*/ 37 h 45"/>
                <a:gd name="T44" fmla="*/ 49 w 82"/>
                <a:gd name="T45" fmla="*/ 29 h 45"/>
                <a:gd name="T46" fmla="*/ 63 w 82"/>
                <a:gd name="T47" fmla="*/ 31 h 45"/>
                <a:gd name="T48" fmla="*/ 60 w 82"/>
                <a:gd name="T49" fmla="*/ 38 h 45"/>
                <a:gd name="T50" fmla="*/ 66 w 82"/>
                <a:gd name="T51" fmla="*/ 25 h 45"/>
                <a:gd name="T52" fmla="*/ 54 w 82"/>
                <a:gd name="T53" fmla="*/ 21 h 45"/>
                <a:gd name="T54" fmla="*/ 60 w 82"/>
                <a:gd name="T55" fmla="*/ 15 h 45"/>
                <a:gd name="T56" fmla="*/ 73 w 82"/>
                <a:gd name="T57" fmla="*/ 18 h 45"/>
                <a:gd name="T58" fmla="*/ 66 w 82"/>
                <a:gd name="T59"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 h="45">
                  <a:moveTo>
                    <a:pt x="42" y="1"/>
                  </a:moveTo>
                  <a:cubicBezTo>
                    <a:pt x="19" y="0"/>
                    <a:pt x="1" y="10"/>
                    <a:pt x="1" y="22"/>
                  </a:cubicBezTo>
                  <a:cubicBezTo>
                    <a:pt x="0" y="34"/>
                    <a:pt x="18" y="44"/>
                    <a:pt x="41" y="44"/>
                  </a:cubicBezTo>
                  <a:cubicBezTo>
                    <a:pt x="63" y="45"/>
                    <a:pt x="81" y="36"/>
                    <a:pt x="82" y="24"/>
                  </a:cubicBezTo>
                  <a:cubicBezTo>
                    <a:pt x="82" y="12"/>
                    <a:pt x="64" y="1"/>
                    <a:pt x="42" y="1"/>
                  </a:cubicBezTo>
                  <a:close/>
                  <a:moveTo>
                    <a:pt x="9" y="17"/>
                  </a:moveTo>
                  <a:cubicBezTo>
                    <a:pt x="11" y="14"/>
                    <a:pt x="17" y="13"/>
                    <a:pt x="22" y="14"/>
                  </a:cubicBezTo>
                  <a:cubicBezTo>
                    <a:pt x="27" y="15"/>
                    <a:pt x="30" y="18"/>
                    <a:pt x="28" y="21"/>
                  </a:cubicBezTo>
                  <a:cubicBezTo>
                    <a:pt x="27" y="23"/>
                    <a:pt x="21" y="25"/>
                    <a:pt x="16" y="24"/>
                  </a:cubicBezTo>
                  <a:cubicBezTo>
                    <a:pt x="10" y="23"/>
                    <a:pt x="8" y="20"/>
                    <a:pt x="9" y="17"/>
                  </a:cubicBezTo>
                  <a:close/>
                  <a:moveTo>
                    <a:pt x="35" y="36"/>
                  </a:moveTo>
                  <a:cubicBezTo>
                    <a:pt x="32" y="39"/>
                    <a:pt x="25" y="39"/>
                    <a:pt x="21" y="37"/>
                  </a:cubicBezTo>
                  <a:cubicBezTo>
                    <a:pt x="17" y="35"/>
                    <a:pt x="16" y="32"/>
                    <a:pt x="19" y="30"/>
                  </a:cubicBezTo>
                  <a:cubicBezTo>
                    <a:pt x="22" y="27"/>
                    <a:pt x="29" y="27"/>
                    <a:pt x="33" y="29"/>
                  </a:cubicBezTo>
                  <a:cubicBezTo>
                    <a:pt x="37" y="31"/>
                    <a:pt x="38" y="34"/>
                    <a:pt x="35" y="36"/>
                  </a:cubicBezTo>
                  <a:close/>
                  <a:moveTo>
                    <a:pt x="41" y="16"/>
                  </a:moveTo>
                  <a:cubicBezTo>
                    <a:pt x="36" y="16"/>
                    <a:pt x="31" y="13"/>
                    <a:pt x="31" y="10"/>
                  </a:cubicBezTo>
                  <a:cubicBezTo>
                    <a:pt x="31" y="7"/>
                    <a:pt x="36" y="5"/>
                    <a:pt x="42" y="5"/>
                  </a:cubicBezTo>
                  <a:cubicBezTo>
                    <a:pt x="47" y="5"/>
                    <a:pt x="51" y="8"/>
                    <a:pt x="51" y="11"/>
                  </a:cubicBezTo>
                  <a:cubicBezTo>
                    <a:pt x="51" y="14"/>
                    <a:pt x="47" y="16"/>
                    <a:pt x="41" y="16"/>
                  </a:cubicBezTo>
                  <a:close/>
                  <a:moveTo>
                    <a:pt x="60" y="38"/>
                  </a:moveTo>
                  <a:cubicBezTo>
                    <a:pt x="56" y="40"/>
                    <a:pt x="50" y="39"/>
                    <a:pt x="46" y="37"/>
                  </a:cubicBezTo>
                  <a:cubicBezTo>
                    <a:pt x="43" y="34"/>
                    <a:pt x="44" y="31"/>
                    <a:pt x="49" y="29"/>
                  </a:cubicBezTo>
                  <a:cubicBezTo>
                    <a:pt x="53" y="27"/>
                    <a:pt x="60" y="28"/>
                    <a:pt x="63" y="31"/>
                  </a:cubicBezTo>
                  <a:cubicBezTo>
                    <a:pt x="66" y="33"/>
                    <a:pt x="65" y="36"/>
                    <a:pt x="60" y="38"/>
                  </a:cubicBezTo>
                  <a:close/>
                  <a:moveTo>
                    <a:pt x="66" y="25"/>
                  </a:moveTo>
                  <a:cubicBezTo>
                    <a:pt x="61" y="26"/>
                    <a:pt x="56" y="24"/>
                    <a:pt x="54" y="21"/>
                  </a:cubicBezTo>
                  <a:cubicBezTo>
                    <a:pt x="52" y="18"/>
                    <a:pt x="55" y="15"/>
                    <a:pt x="60" y="15"/>
                  </a:cubicBezTo>
                  <a:cubicBezTo>
                    <a:pt x="66" y="14"/>
                    <a:pt x="71" y="15"/>
                    <a:pt x="73" y="18"/>
                  </a:cubicBezTo>
                  <a:cubicBezTo>
                    <a:pt x="75" y="21"/>
                    <a:pt x="72" y="24"/>
                    <a:pt x="6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1" name="Freeform 491">
              <a:extLst>
                <a:ext uri="{FF2B5EF4-FFF2-40B4-BE49-F238E27FC236}">
                  <a16:creationId xmlns:a16="http://schemas.microsoft.com/office/drawing/2014/main" id="{EA7E2A5C-65BB-4DDB-855A-5FDB82C14F40}"/>
                </a:ext>
              </a:extLst>
            </p:cNvPr>
            <p:cNvSpPr>
              <a:spLocks noEditPoints="1"/>
            </p:cNvSpPr>
            <p:nvPr userDrawn="1"/>
          </p:nvSpPr>
          <p:spPr bwMode="auto">
            <a:xfrm>
              <a:off x="7980363" y="4924425"/>
              <a:ext cx="187325" cy="84138"/>
            </a:xfrm>
            <a:custGeom>
              <a:avLst/>
              <a:gdLst>
                <a:gd name="T0" fmla="*/ 110 w 110"/>
                <a:gd name="T1" fmla="*/ 14 h 50"/>
                <a:gd name="T2" fmla="*/ 109 w 110"/>
                <a:gd name="T3" fmla="*/ 14 h 50"/>
                <a:gd name="T4" fmla="*/ 110 w 110"/>
                <a:gd name="T5" fmla="*/ 10 h 50"/>
                <a:gd name="T6" fmla="*/ 69 w 110"/>
                <a:gd name="T7" fmla="*/ 20 h 50"/>
                <a:gd name="T8" fmla="*/ 1 w 110"/>
                <a:gd name="T9" fmla="*/ 26 h 50"/>
                <a:gd name="T10" fmla="*/ 0 w 110"/>
                <a:gd name="T11" fmla="*/ 32 h 50"/>
                <a:gd name="T12" fmla="*/ 11 w 110"/>
                <a:gd name="T13" fmla="*/ 19 h 50"/>
                <a:gd name="T14" fmla="*/ 11 w 110"/>
                <a:gd name="T15" fmla="*/ 34 h 50"/>
                <a:gd name="T16" fmla="*/ 0 w 110"/>
                <a:gd name="T17" fmla="*/ 46 h 50"/>
                <a:gd name="T18" fmla="*/ 0 w 110"/>
                <a:gd name="T19" fmla="*/ 50 h 50"/>
                <a:gd name="T20" fmla="*/ 68 w 110"/>
                <a:gd name="T21" fmla="*/ 44 h 50"/>
                <a:gd name="T22" fmla="*/ 109 w 110"/>
                <a:gd name="T23" fmla="*/ 34 h 50"/>
                <a:gd name="T24" fmla="*/ 109 w 110"/>
                <a:gd name="T25" fmla="*/ 32 h 50"/>
                <a:gd name="T26" fmla="*/ 109 w 110"/>
                <a:gd name="T27" fmla="*/ 32 h 50"/>
                <a:gd name="T28" fmla="*/ 110 w 110"/>
                <a:gd name="T29" fmla="*/ 14 h 50"/>
                <a:gd name="T30" fmla="*/ 31 w 110"/>
                <a:gd name="T31" fmla="*/ 33 h 50"/>
                <a:gd name="T32" fmla="*/ 16 w 110"/>
                <a:gd name="T33" fmla="*/ 32 h 50"/>
                <a:gd name="T34" fmla="*/ 16 w 110"/>
                <a:gd name="T35" fmla="*/ 18 h 50"/>
                <a:gd name="T36" fmla="*/ 31 w 110"/>
                <a:gd name="T37" fmla="*/ 18 h 50"/>
                <a:gd name="T38" fmla="*/ 31 w 110"/>
                <a:gd name="T39" fmla="*/ 33 h 50"/>
                <a:gd name="T40" fmla="*/ 57 w 110"/>
                <a:gd name="T41" fmla="*/ 38 h 50"/>
                <a:gd name="T42" fmla="*/ 36 w 110"/>
                <a:gd name="T43" fmla="*/ 33 h 50"/>
                <a:gd name="T44" fmla="*/ 37 w 110"/>
                <a:gd name="T45" fmla="*/ 19 h 50"/>
                <a:gd name="T46" fmla="*/ 58 w 110"/>
                <a:gd name="T47" fmla="*/ 24 h 50"/>
                <a:gd name="T48" fmla="*/ 57 w 110"/>
                <a:gd name="T49" fmla="*/ 38 h 50"/>
                <a:gd name="T50" fmla="*/ 84 w 110"/>
                <a:gd name="T51" fmla="*/ 39 h 50"/>
                <a:gd name="T52" fmla="*/ 69 w 110"/>
                <a:gd name="T53" fmla="*/ 40 h 50"/>
                <a:gd name="T54" fmla="*/ 63 w 110"/>
                <a:gd name="T55" fmla="*/ 39 h 50"/>
                <a:gd name="T56" fmla="*/ 63 w 110"/>
                <a:gd name="T57" fmla="*/ 25 h 50"/>
                <a:gd name="T58" fmla="*/ 69 w 110"/>
                <a:gd name="T59" fmla="*/ 25 h 50"/>
                <a:gd name="T60" fmla="*/ 85 w 110"/>
                <a:gd name="T61" fmla="*/ 25 h 50"/>
                <a:gd name="T62" fmla="*/ 84 w 110"/>
                <a:gd name="T63" fmla="*/ 39 h 50"/>
                <a:gd name="T64" fmla="*/ 90 w 110"/>
                <a:gd name="T65" fmla="*/ 23 h 50"/>
                <a:gd name="T66" fmla="*/ 105 w 110"/>
                <a:gd name="T67" fmla="*/ 18 h 50"/>
                <a:gd name="T68" fmla="*/ 105 w 110"/>
                <a:gd name="T69" fmla="*/ 32 h 50"/>
                <a:gd name="T70" fmla="*/ 90 w 110"/>
                <a:gd name="T71" fmla="*/ 37 h 50"/>
                <a:gd name="T72" fmla="*/ 90 w 110"/>
                <a:gd name="T7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 h="50">
                  <a:moveTo>
                    <a:pt x="110" y="14"/>
                  </a:moveTo>
                  <a:cubicBezTo>
                    <a:pt x="109" y="14"/>
                    <a:pt x="109" y="14"/>
                    <a:pt x="109" y="14"/>
                  </a:cubicBezTo>
                  <a:cubicBezTo>
                    <a:pt x="110" y="10"/>
                    <a:pt x="110" y="10"/>
                    <a:pt x="110" y="10"/>
                  </a:cubicBezTo>
                  <a:cubicBezTo>
                    <a:pt x="110" y="10"/>
                    <a:pt x="94" y="22"/>
                    <a:pt x="69" y="20"/>
                  </a:cubicBezTo>
                  <a:cubicBezTo>
                    <a:pt x="44" y="19"/>
                    <a:pt x="12" y="0"/>
                    <a:pt x="1" y="26"/>
                  </a:cubicBezTo>
                  <a:cubicBezTo>
                    <a:pt x="0" y="32"/>
                    <a:pt x="0" y="32"/>
                    <a:pt x="0" y="32"/>
                  </a:cubicBezTo>
                  <a:cubicBezTo>
                    <a:pt x="4" y="24"/>
                    <a:pt x="8" y="21"/>
                    <a:pt x="11" y="19"/>
                  </a:cubicBezTo>
                  <a:cubicBezTo>
                    <a:pt x="11" y="34"/>
                    <a:pt x="11" y="34"/>
                    <a:pt x="11" y="34"/>
                  </a:cubicBezTo>
                  <a:cubicBezTo>
                    <a:pt x="7" y="36"/>
                    <a:pt x="2" y="40"/>
                    <a:pt x="0" y="46"/>
                  </a:cubicBezTo>
                  <a:cubicBezTo>
                    <a:pt x="0" y="50"/>
                    <a:pt x="0" y="50"/>
                    <a:pt x="0" y="50"/>
                  </a:cubicBezTo>
                  <a:cubicBezTo>
                    <a:pt x="11" y="24"/>
                    <a:pt x="43" y="43"/>
                    <a:pt x="68" y="44"/>
                  </a:cubicBezTo>
                  <a:cubicBezTo>
                    <a:pt x="93" y="46"/>
                    <a:pt x="109" y="34"/>
                    <a:pt x="109" y="34"/>
                  </a:cubicBezTo>
                  <a:cubicBezTo>
                    <a:pt x="109" y="32"/>
                    <a:pt x="109" y="32"/>
                    <a:pt x="109" y="32"/>
                  </a:cubicBezTo>
                  <a:cubicBezTo>
                    <a:pt x="109" y="32"/>
                    <a:pt x="109" y="32"/>
                    <a:pt x="109" y="32"/>
                  </a:cubicBezTo>
                  <a:lnTo>
                    <a:pt x="110" y="14"/>
                  </a:lnTo>
                  <a:close/>
                  <a:moveTo>
                    <a:pt x="31" y="33"/>
                  </a:moveTo>
                  <a:cubicBezTo>
                    <a:pt x="26" y="32"/>
                    <a:pt x="20" y="31"/>
                    <a:pt x="16" y="32"/>
                  </a:cubicBezTo>
                  <a:cubicBezTo>
                    <a:pt x="16" y="18"/>
                    <a:pt x="16" y="18"/>
                    <a:pt x="16" y="18"/>
                  </a:cubicBezTo>
                  <a:cubicBezTo>
                    <a:pt x="21" y="16"/>
                    <a:pt x="26" y="17"/>
                    <a:pt x="31" y="18"/>
                  </a:cubicBezTo>
                  <a:lnTo>
                    <a:pt x="31" y="33"/>
                  </a:lnTo>
                  <a:close/>
                  <a:moveTo>
                    <a:pt x="57" y="38"/>
                  </a:moveTo>
                  <a:cubicBezTo>
                    <a:pt x="51" y="37"/>
                    <a:pt x="43" y="35"/>
                    <a:pt x="36" y="33"/>
                  </a:cubicBezTo>
                  <a:cubicBezTo>
                    <a:pt x="37" y="19"/>
                    <a:pt x="37" y="19"/>
                    <a:pt x="37" y="19"/>
                  </a:cubicBezTo>
                  <a:cubicBezTo>
                    <a:pt x="44" y="20"/>
                    <a:pt x="51" y="22"/>
                    <a:pt x="58" y="24"/>
                  </a:cubicBezTo>
                  <a:lnTo>
                    <a:pt x="57" y="38"/>
                  </a:lnTo>
                  <a:close/>
                  <a:moveTo>
                    <a:pt x="84" y="39"/>
                  </a:moveTo>
                  <a:cubicBezTo>
                    <a:pt x="80" y="39"/>
                    <a:pt x="74" y="40"/>
                    <a:pt x="69" y="40"/>
                  </a:cubicBezTo>
                  <a:cubicBezTo>
                    <a:pt x="67" y="39"/>
                    <a:pt x="65" y="39"/>
                    <a:pt x="63" y="39"/>
                  </a:cubicBezTo>
                  <a:cubicBezTo>
                    <a:pt x="63" y="25"/>
                    <a:pt x="63" y="25"/>
                    <a:pt x="63" y="25"/>
                  </a:cubicBezTo>
                  <a:cubicBezTo>
                    <a:pt x="65" y="25"/>
                    <a:pt x="67" y="25"/>
                    <a:pt x="69" y="25"/>
                  </a:cubicBezTo>
                  <a:cubicBezTo>
                    <a:pt x="75" y="26"/>
                    <a:pt x="80" y="25"/>
                    <a:pt x="85" y="25"/>
                  </a:cubicBezTo>
                  <a:lnTo>
                    <a:pt x="84" y="39"/>
                  </a:lnTo>
                  <a:close/>
                  <a:moveTo>
                    <a:pt x="90" y="23"/>
                  </a:moveTo>
                  <a:cubicBezTo>
                    <a:pt x="96" y="22"/>
                    <a:pt x="102" y="20"/>
                    <a:pt x="105" y="18"/>
                  </a:cubicBezTo>
                  <a:cubicBezTo>
                    <a:pt x="105" y="32"/>
                    <a:pt x="105" y="32"/>
                    <a:pt x="105" y="32"/>
                  </a:cubicBezTo>
                  <a:cubicBezTo>
                    <a:pt x="101" y="34"/>
                    <a:pt x="96" y="36"/>
                    <a:pt x="90" y="37"/>
                  </a:cubicBezTo>
                  <a:lnTo>
                    <a:pt x="90" y="2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2" name="Freeform 492">
              <a:extLst>
                <a:ext uri="{FF2B5EF4-FFF2-40B4-BE49-F238E27FC236}">
                  <a16:creationId xmlns:a16="http://schemas.microsoft.com/office/drawing/2014/main" id="{6B210CDF-5F73-4958-BBD3-1914257C328F}"/>
                </a:ext>
              </a:extLst>
            </p:cNvPr>
            <p:cNvSpPr>
              <a:spLocks noEditPoints="1"/>
            </p:cNvSpPr>
            <p:nvPr userDrawn="1"/>
          </p:nvSpPr>
          <p:spPr bwMode="auto">
            <a:xfrm>
              <a:off x="7981950" y="4530725"/>
              <a:ext cx="176213" cy="169863"/>
            </a:xfrm>
            <a:custGeom>
              <a:avLst/>
              <a:gdLst>
                <a:gd name="T0" fmla="*/ 93 w 104"/>
                <a:gd name="T1" fmla="*/ 33 h 100"/>
                <a:gd name="T2" fmla="*/ 34 w 104"/>
                <a:gd name="T3" fmla="*/ 9 h 100"/>
                <a:gd name="T4" fmla="*/ 10 w 104"/>
                <a:gd name="T5" fmla="*/ 66 h 100"/>
                <a:gd name="T6" fmla="*/ 11 w 104"/>
                <a:gd name="T7" fmla="*/ 69 h 100"/>
                <a:gd name="T8" fmla="*/ 12 w 104"/>
                <a:gd name="T9" fmla="*/ 71 h 100"/>
                <a:gd name="T10" fmla="*/ 20 w 104"/>
                <a:gd name="T11" fmla="*/ 90 h 100"/>
                <a:gd name="T12" fmla="*/ 34 w 104"/>
                <a:gd name="T13" fmla="*/ 96 h 100"/>
                <a:gd name="T14" fmla="*/ 40 w 104"/>
                <a:gd name="T15" fmla="*/ 82 h 100"/>
                <a:gd name="T16" fmla="*/ 31 w 104"/>
                <a:gd name="T17" fmla="*/ 63 h 100"/>
                <a:gd name="T18" fmla="*/ 17 w 104"/>
                <a:gd name="T19" fmla="*/ 57 h 100"/>
                <a:gd name="T20" fmla="*/ 12 w 104"/>
                <a:gd name="T21" fmla="*/ 62 h 100"/>
                <a:gd name="T22" fmla="*/ 36 w 104"/>
                <a:gd name="T23" fmla="*/ 13 h 100"/>
                <a:gd name="T24" fmla="*/ 88 w 104"/>
                <a:gd name="T25" fmla="*/ 32 h 100"/>
                <a:gd name="T26" fmla="*/ 80 w 104"/>
                <a:gd name="T27" fmla="*/ 32 h 100"/>
                <a:gd name="T28" fmla="*/ 74 w 104"/>
                <a:gd name="T29" fmla="*/ 46 h 100"/>
                <a:gd name="T30" fmla="*/ 83 w 104"/>
                <a:gd name="T31" fmla="*/ 65 h 100"/>
                <a:gd name="T32" fmla="*/ 95 w 104"/>
                <a:gd name="T33" fmla="*/ 71 h 100"/>
                <a:gd name="T34" fmla="*/ 82 w 104"/>
                <a:gd name="T35" fmla="*/ 93 h 100"/>
                <a:gd name="T36" fmla="*/ 79 w 104"/>
                <a:gd name="T37" fmla="*/ 90 h 100"/>
                <a:gd name="T38" fmla="*/ 71 w 104"/>
                <a:gd name="T39" fmla="*/ 93 h 100"/>
                <a:gd name="T40" fmla="*/ 71 w 104"/>
                <a:gd name="T41" fmla="*/ 97 h 100"/>
                <a:gd name="T42" fmla="*/ 74 w 104"/>
                <a:gd name="T43" fmla="*/ 100 h 100"/>
                <a:gd name="T44" fmla="*/ 81 w 104"/>
                <a:gd name="T45" fmla="*/ 97 h 100"/>
                <a:gd name="T46" fmla="*/ 82 w 104"/>
                <a:gd name="T47" fmla="*/ 94 h 100"/>
                <a:gd name="T48" fmla="*/ 102 w 104"/>
                <a:gd name="T49" fmla="*/ 65 h 100"/>
                <a:gd name="T50" fmla="*/ 102 w 104"/>
                <a:gd name="T51" fmla="*/ 57 h 100"/>
                <a:gd name="T52" fmla="*/ 94 w 104"/>
                <a:gd name="T53" fmla="*/ 38 h 100"/>
                <a:gd name="T54" fmla="*/ 94 w 104"/>
                <a:gd name="T55" fmla="*/ 37 h 100"/>
                <a:gd name="T56" fmla="*/ 93 w 104"/>
                <a:gd name="T57" fmla="*/ 33 h 100"/>
                <a:gd name="T58" fmla="*/ 23 w 104"/>
                <a:gd name="T59" fmla="*/ 65 h 100"/>
                <a:gd name="T60" fmla="*/ 24 w 104"/>
                <a:gd name="T61" fmla="*/ 62 h 100"/>
                <a:gd name="T62" fmla="*/ 27 w 104"/>
                <a:gd name="T63" fmla="*/ 63 h 100"/>
                <a:gd name="T64" fmla="*/ 36 w 104"/>
                <a:gd name="T65" fmla="*/ 84 h 100"/>
                <a:gd name="T66" fmla="*/ 35 w 104"/>
                <a:gd name="T67" fmla="*/ 87 h 100"/>
                <a:gd name="T68" fmla="*/ 32 w 104"/>
                <a:gd name="T69" fmla="*/ 86 h 100"/>
                <a:gd name="T70" fmla="*/ 23 w 104"/>
                <a:gd name="T71" fmla="*/ 65 h 100"/>
                <a:gd name="T72" fmla="*/ 91 w 104"/>
                <a:gd name="T73" fmla="*/ 62 h 100"/>
                <a:gd name="T74" fmla="*/ 89 w 104"/>
                <a:gd name="T75" fmla="*/ 65 h 100"/>
                <a:gd name="T76" fmla="*/ 86 w 104"/>
                <a:gd name="T77" fmla="*/ 64 h 100"/>
                <a:gd name="T78" fmla="*/ 77 w 104"/>
                <a:gd name="T79" fmla="*/ 43 h 100"/>
                <a:gd name="T80" fmla="*/ 79 w 104"/>
                <a:gd name="T81" fmla="*/ 40 h 100"/>
                <a:gd name="T82" fmla="*/ 82 w 104"/>
                <a:gd name="T83" fmla="*/ 41 h 100"/>
                <a:gd name="T84" fmla="*/ 91 w 104"/>
                <a:gd name="T85"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00">
                  <a:moveTo>
                    <a:pt x="93" y="33"/>
                  </a:moveTo>
                  <a:cubicBezTo>
                    <a:pt x="83" y="11"/>
                    <a:pt x="57" y="0"/>
                    <a:pt x="34" y="9"/>
                  </a:cubicBezTo>
                  <a:cubicBezTo>
                    <a:pt x="11" y="18"/>
                    <a:pt x="0" y="44"/>
                    <a:pt x="10" y="66"/>
                  </a:cubicBezTo>
                  <a:cubicBezTo>
                    <a:pt x="10" y="67"/>
                    <a:pt x="11" y="68"/>
                    <a:pt x="11" y="69"/>
                  </a:cubicBezTo>
                  <a:cubicBezTo>
                    <a:pt x="11" y="69"/>
                    <a:pt x="11" y="70"/>
                    <a:pt x="12" y="71"/>
                  </a:cubicBezTo>
                  <a:cubicBezTo>
                    <a:pt x="20" y="90"/>
                    <a:pt x="20" y="90"/>
                    <a:pt x="20" y="90"/>
                  </a:cubicBezTo>
                  <a:cubicBezTo>
                    <a:pt x="22" y="95"/>
                    <a:pt x="28" y="98"/>
                    <a:pt x="34" y="96"/>
                  </a:cubicBezTo>
                  <a:cubicBezTo>
                    <a:pt x="39" y="94"/>
                    <a:pt x="42" y="88"/>
                    <a:pt x="40" y="82"/>
                  </a:cubicBezTo>
                  <a:cubicBezTo>
                    <a:pt x="31" y="63"/>
                    <a:pt x="31" y="63"/>
                    <a:pt x="31" y="63"/>
                  </a:cubicBezTo>
                  <a:cubicBezTo>
                    <a:pt x="29" y="57"/>
                    <a:pt x="23" y="55"/>
                    <a:pt x="17" y="57"/>
                  </a:cubicBezTo>
                  <a:cubicBezTo>
                    <a:pt x="15" y="58"/>
                    <a:pt x="13" y="60"/>
                    <a:pt x="12" y="62"/>
                  </a:cubicBezTo>
                  <a:cubicBezTo>
                    <a:pt x="6" y="42"/>
                    <a:pt x="16" y="21"/>
                    <a:pt x="36" y="13"/>
                  </a:cubicBezTo>
                  <a:cubicBezTo>
                    <a:pt x="56" y="5"/>
                    <a:pt x="78" y="13"/>
                    <a:pt x="88" y="32"/>
                  </a:cubicBezTo>
                  <a:cubicBezTo>
                    <a:pt x="85" y="31"/>
                    <a:pt x="83" y="31"/>
                    <a:pt x="80" y="32"/>
                  </a:cubicBezTo>
                  <a:cubicBezTo>
                    <a:pt x="75" y="34"/>
                    <a:pt x="72" y="40"/>
                    <a:pt x="74" y="46"/>
                  </a:cubicBezTo>
                  <a:cubicBezTo>
                    <a:pt x="83" y="65"/>
                    <a:pt x="83" y="65"/>
                    <a:pt x="83" y="65"/>
                  </a:cubicBezTo>
                  <a:cubicBezTo>
                    <a:pt x="85" y="70"/>
                    <a:pt x="90" y="72"/>
                    <a:pt x="95" y="71"/>
                  </a:cubicBezTo>
                  <a:cubicBezTo>
                    <a:pt x="94" y="82"/>
                    <a:pt x="86" y="89"/>
                    <a:pt x="82" y="93"/>
                  </a:cubicBezTo>
                  <a:cubicBezTo>
                    <a:pt x="81" y="91"/>
                    <a:pt x="80" y="90"/>
                    <a:pt x="79" y="90"/>
                  </a:cubicBezTo>
                  <a:cubicBezTo>
                    <a:pt x="71" y="93"/>
                    <a:pt x="71" y="93"/>
                    <a:pt x="71" y="93"/>
                  </a:cubicBezTo>
                  <a:cubicBezTo>
                    <a:pt x="70" y="94"/>
                    <a:pt x="70" y="95"/>
                    <a:pt x="71" y="97"/>
                  </a:cubicBezTo>
                  <a:cubicBezTo>
                    <a:pt x="72" y="99"/>
                    <a:pt x="73" y="100"/>
                    <a:pt x="74" y="100"/>
                  </a:cubicBezTo>
                  <a:cubicBezTo>
                    <a:pt x="81" y="97"/>
                    <a:pt x="81" y="97"/>
                    <a:pt x="81" y="97"/>
                  </a:cubicBezTo>
                  <a:cubicBezTo>
                    <a:pt x="82" y="97"/>
                    <a:pt x="83" y="95"/>
                    <a:pt x="82" y="94"/>
                  </a:cubicBezTo>
                  <a:cubicBezTo>
                    <a:pt x="98" y="86"/>
                    <a:pt x="102" y="73"/>
                    <a:pt x="102" y="65"/>
                  </a:cubicBezTo>
                  <a:cubicBezTo>
                    <a:pt x="103" y="62"/>
                    <a:pt x="104" y="60"/>
                    <a:pt x="102" y="57"/>
                  </a:cubicBezTo>
                  <a:cubicBezTo>
                    <a:pt x="94" y="38"/>
                    <a:pt x="94" y="38"/>
                    <a:pt x="94" y="38"/>
                  </a:cubicBezTo>
                  <a:cubicBezTo>
                    <a:pt x="94" y="37"/>
                    <a:pt x="94" y="37"/>
                    <a:pt x="94" y="37"/>
                  </a:cubicBezTo>
                  <a:cubicBezTo>
                    <a:pt x="94" y="36"/>
                    <a:pt x="93" y="34"/>
                    <a:pt x="93" y="33"/>
                  </a:cubicBezTo>
                  <a:close/>
                  <a:moveTo>
                    <a:pt x="23" y="65"/>
                  </a:moveTo>
                  <a:cubicBezTo>
                    <a:pt x="22" y="64"/>
                    <a:pt x="23" y="62"/>
                    <a:pt x="24" y="62"/>
                  </a:cubicBezTo>
                  <a:cubicBezTo>
                    <a:pt x="25" y="61"/>
                    <a:pt x="27" y="62"/>
                    <a:pt x="27" y="63"/>
                  </a:cubicBezTo>
                  <a:cubicBezTo>
                    <a:pt x="36" y="84"/>
                    <a:pt x="36" y="84"/>
                    <a:pt x="36" y="84"/>
                  </a:cubicBezTo>
                  <a:cubicBezTo>
                    <a:pt x="37" y="85"/>
                    <a:pt x="36" y="87"/>
                    <a:pt x="35" y="87"/>
                  </a:cubicBezTo>
                  <a:cubicBezTo>
                    <a:pt x="33" y="88"/>
                    <a:pt x="32" y="87"/>
                    <a:pt x="32" y="86"/>
                  </a:cubicBezTo>
                  <a:lnTo>
                    <a:pt x="23" y="65"/>
                  </a:lnTo>
                  <a:close/>
                  <a:moveTo>
                    <a:pt x="91" y="62"/>
                  </a:moveTo>
                  <a:cubicBezTo>
                    <a:pt x="91" y="64"/>
                    <a:pt x="91" y="65"/>
                    <a:pt x="89" y="65"/>
                  </a:cubicBezTo>
                  <a:cubicBezTo>
                    <a:pt x="88" y="66"/>
                    <a:pt x="87" y="65"/>
                    <a:pt x="86" y="64"/>
                  </a:cubicBezTo>
                  <a:cubicBezTo>
                    <a:pt x="77" y="43"/>
                    <a:pt x="77" y="43"/>
                    <a:pt x="77" y="43"/>
                  </a:cubicBezTo>
                  <a:cubicBezTo>
                    <a:pt x="77" y="42"/>
                    <a:pt x="77" y="41"/>
                    <a:pt x="79" y="40"/>
                  </a:cubicBezTo>
                  <a:cubicBezTo>
                    <a:pt x="80" y="40"/>
                    <a:pt x="81" y="40"/>
                    <a:pt x="82" y="41"/>
                  </a:cubicBezTo>
                  <a:lnTo>
                    <a:pt x="91" y="6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3" name="Freeform 493">
              <a:extLst>
                <a:ext uri="{FF2B5EF4-FFF2-40B4-BE49-F238E27FC236}">
                  <a16:creationId xmlns:a16="http://schemas.microsoft.com/office/drawing/2014/main" id="{3AE2F173-0932-4BBA-8C5B-B994B753AC3A}"/>
                </a:ext>
              </a:extLst>
            </p:cNvPr>
            <p:cNvSpPr>
              <a:spLocks noEditPoints="1"/>
            </p:cNvSpPr>
            <p:nvPr userDrawn="1"/>
          </p:nvSpPr>
          <p:spPr bwMode="auto">
            <a:xfrm>
              <a:off x="8899525" y="2405063"/>
              <a:ext cx="146050" cy="146050"/>
            </a:xfrm>
            <a:custGeom>
              <a:avLst/>
              <a:gdLst>
                <a:gd name="T0" fmla="*/ 43 w 86"/>
                <a:gd name="T1" fmla="*/ 0 h 86"/>
                <a:gd name="T2" fmla="*/ 0 w 86"/>
                <a:gd name="T3" fmla="*/ 43 h 86"/>
                <a:gd name="T4" fmla="*/ 43 w 86"/>
                <a:gd name="T5" fmla="*/ 86 h 86"/>
                <a:gd name="T6" fmla="*/ 86 w 86"/>
                <a:gd name="T7" fmla="*/ 43 h 86"/>
                <a:gd name="T8" fmla="*/ 43 w 86"/>
                <a:gd name="T9" fmla="*/ 0 h 86"/>
                <a:gd name="T10" fmla="*/ 55 w 86"/>
                <a:gd name="T11" fmla="*/ 68 h 86"/>
                <a:gd name="T12" fmla="*/ 38 w 86"/>
                <a:gd name="T13" fmla="*/ 53 h 86"/>
                <a:gd name="T14" fmla="*/ 26 w 86"/>
                <a:gd name="T15" fmla="*/ 53 h 86"/>
                <a:gd name="T16" fmla="*/ 26 w 86"/>
                <a:gd name="T17" fmla="*/ 32 h 86"/>
                <a:gd name="T18" fmla="*/ 38 w 86"/>
                <a:gd name="T19" fmla="*/ 32 h 86"/>
                <a:gd name="T20" fmla="*/ 55 w 86"/>
                <a:gd name="T21" fmla="*/ 18 h 86"/>
                <a:gd name="T22" fmla="*/ 55 w 86"/>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86">
                  <a:moveTo>
                    <a:pt x="43" y="0"/>
                  </a:moveTo>
                  <a:cubicBezTo>
                    <a:pt x="19" y="0"/>
                    <a:pt x="0" y="19"/>
                    <a:pt x="0" y="43"/>
                  </a:cubicBezTo>
                  <a:cubicBezTo>
                    <a:pt x="0" y="66"/>
                    <a:pt x="19" y="86"/>
                    <a:pt x="43" y="86"/>
                  </a:cubicBezTo>
                  <a:cubicBezTo>
                    <a:pt x="67" y="86"/>
                    <a:pt x="86" y="66"/>
                    <a:pt x="86" y="43"/>
                  </a:cubicBezTo>
                  <a:cubicBezTo>
                    <a:pt x="86" y="19"/>
                    <a:pt x="67" y="0"/>
                    <a:pt x="43" y="0"/>
                  </a:cubicBezTo>
                  <a:close/>
                  <a:moveTo>
                    <a:pt x="55" y="68"/>
                  </a:moveTo>
                  <a:cubicBezTo>
                    <a:pt x="38" y="53"/>
                    <a:pt x="38" y="53"/>
                    <a:pt x="38" y="53"/>
                  </a:cubicBezTo>
                  <a:cubicBezTo>
                    <a:pt x="26" y="53"/>
                    <a:pt x="26" y="53"/>
                    <a:pt x="26" y="53"/>
                  </a:cubicBezTo>
                  <a:cubicBezTo>
                    <a:pt x="26" y="32"/>
                    <a:pt x="26" y="32"/>
                    <a:pt x="26" y="32"/>
                  </a:cubicBezTo>
                  <a:cubicBezTo>
                    <a:pt x="38" y="32"/>
                    <a:pt x="38" y="32"/>
                    <a:pt x="38" y="32"/>
                  </a:cubicBezTo>
                  <a:cubicBezTo>
                    <a:pt x="55" y="18"/>
                    <a:pt x="55" y="18"/>
                    <a:pt x="55" y="18"/>
                  </a:cubicBezTo>
                  <a:lnTo>
                    <a:pt x="55" y="6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4" name="Freeform 494">
              <a:extLst>
                <a:ext uri="{FF2B5EF4-FFF2-40B4-BE49-F238E27FC236}">
                  <a16:creationId xmlns:a16="http://schemas.microsoft.com/office/drawing/2014/main" id="{6C997CFE-C71A-47F5-BC14-6658AE52BB83}"/>
                </a:ext>
              </a:extLst>
            </p:cNvPr>
            <p:cNvSpPr>
              <a:spLocks noEditPoints="1"/>
            </p:cNvSpPr>
            <p:nvPr userDrawn="1"/>
          </p:nvSpPr>
          <p:spPr bwMode="auto">
            <a:xfrm>
              <a:off x="8920163" y="2708275"/>
              <a:ext cx="104775" cy="152400"/>
            </a:xfrm>
            <a:custGeom>
              <a:avLst/>
              <a:gdLst>
                <a:gd name="T0" fmla="*/ 50 w 62"/>
                <a:gd name="T1" fmla="*/ 25 h 90"/>
                <a:gd name="T2" fmla="*/ 50 w 62"/>
                <a:gd name="T3" fmla="*/ 22 h 90"/>
                <a:gd name="T4" fmla="*/ 45 w 62"/>
                <a:gd name="T5" fmla="*/ 6 h 90"/>
                <a:gd name="T6" fmla="*/ 31 w 62"/>
                <a:gd name="T7" fmla="*/ 0 h 90"/>
                <a:gd name="T8" fmla="*/ 18 w 62"/>
                <a:gd name="T9" fmla="*/ 6 h 90"/>
                <a:gd name="T10" fmla="*/ 12 w 62"/>
                <a:gd name="T11" fmla="*/ 22 h 90"/>
                <a:gd name="T12" fmla="*/ 12 w 62"/>
                <a:gd name="T13" fmla="*/ 25 h 90"/>
                <a:gd name="T14" fmla="*/ 0 w 62"/>
                <a:gd name="T15" fmla="*/ 25 h 90"/>
                <a:gd name="T16" fmla="*/ 0 w 62"/>
                <a:gd name="T17" fmla="*/ 90 h 90"/>
                <a:gd name="T18" fmla="*/ 62 w 62"/>
                <a:gd name="T19" fmla="*/ 90 h 90"/>
                <a:gd name="T20" fmla="*/ 62 w 62"/>
                <a:gd name="T21" fmla="*/ 25 h 90"/>
                <a:gd name="T22" fmla="*/ 50 w 62"/>
                <a:gd name="T23" fmla="*/ 25 h 90"/>
                <a:gd name="T24" fmla="*/ 22 w 62"/>
                <a:gd name="T25" fmla="*/ 63 h 90"/>
                <a:gd name="T26" fmla="*/ 13 w 62"/>
                <a:gd name="T27" fmla="*/ 41 h 90"/>
                <a:gd name="T28" fmla="*/ 19 w 62"/>
                <a:gd name="T29" fmla="*/ 31 h 90"/>
                <a:gd name="T30" fmla="*/ 29 w 62"/>
                <a:gd name="T31" fmla="*/ 34 h 90"/>
                <a:gd name="T32" fmla="*/ 38 w 62"/>
                <a:gd name="T33" fmla="*/ 56 h 90"/>
                <a:gd name="T34" fmla="*/ 22 w 62"/>
                <a:gd name="T35" fmla="*/ 63 h 90"/>
                <a:gd name="T36" fmla="*/ 44 w 62"/>
                <a:gd name="T37" fmla="*/ 25 h 90"/>
                <a:gd name="T38" fmla="*/ 19 w 62"/>
                <a:gd name="T39" fmla="*/ 25 h 90"/>
                <a:gd name="T40" fmla="*/ 19 w 62"/>
                <a:gd name="T41" fmla="*/ 22 h 90"/>
                <a:gd name="T42" fmla="*/ 31 w 62"/>
                <a:gd name="T43" fmla="*/ 6 h 90"/>
                <a:gd name="T44" fmla="*/ 44 w 62"/>
                <a:gd name="T45" fmla="*/ 22 h 90"/>
                <a:gd name="T46" fmla="*/ 44 w 62"/>
                <a:gd name="T47" fmla="*/ 2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90">
                  <a:moveTo>
                    <a:pt x="50" y="25"/>
                  </a:moveTo>
                  <a:cubicBezTo>
                    <a:pt x="50" y="22"/>
                    <a:pt x="50" y="22"/>
                    <a:pt x="50" y="22"/>
                  </a:cubicBezTo>
                  <a:cubicBezTo>
                    <a:pt x="50" y="15"/>
                    <a:pt x="48" y="10"/>
                    <a:pt x="45" y="6"/>
                  </a:cubicBezTo>
                  <a:cubicBezTo>
                    <a:pt x="41" y="2"/>
                    <a:pt x="36" y="0"/>
                    <a:pt x="31" y="0"/>
                  </a:cubicBezTo>
                  <a:cubicBezTo>
                    <a:pt x="26" y="0"/>
                    <a:pt x="21" y="2"/>
                    <a:pt x="18" y="6"/>
                  </a:cubicBezTo>
                  <a:cubicBezTo>
                    <a:pt x="14" y="10"/>
                    <a:pt x="12" y="15"/>
                    <a:pt x="12" y="22"/>
                  </a:cubicBezTo>
                  <a:cubicBezTo>
                    <a:pt x="12" y="25"/>
                    <a:pt x="12" y="25"/>
                    <a:pt x="12" y="25"/>
                  </a:cubicBezTo>
                  <a:cubicBezTo>
                    <a:pt x="0" y="25"/>
                    <a:pt x="0" y="25"/>
                    <a:pt x="0" y="25"/>
                  </a:cubicBezTo>
                  <a:cubicBezTo>
                    <a:pt x="0" y="90"/>
                    <a:pt x="0" y="90"/>
                    <a:pt x="0" y="90"/>
                  </a:cubicBezTo>
                  <a:cubicBezTo>
                    <a:pt x="62" y="90"/>
                    <a:pt x="62" y="90"/>
                    <a:pt x="62" y="90"/>
                  </a:cubicBezTo>
                  <a:cubicBezTo>
                    <a:pt x="62" y="25"/>
                    <a:pt x="62" y="25"/>
                    <a:pt x="62" y="25"/>
                  </a:cubicBezTo>
                  <a:lnTo>
                    <a:pt x="50" y="25"/>
                  </a:lnTo>
                  <a:close/>
                  <a:moveTo>
                    <a:pt x="22" y="63"/>
                  </a:moveTo>
                  <a:cubicBezTo>
                    <a:pt x="13" y="41"/>
                    <a:pt x="13" y="41"/>
                    <a:pt x="13" y="41"/>
                  </a:cubicBezTo>
                  <a:cubicBezTo>
                    <a:pt x="19" y="31"/>
                    <a:pt x="19" y="31"/>
                    <a:pt x="19" y="31"/>
                  </a:cubicBezTo>
                  <a:cubicBezTo>
                    <a:pt x="29" y="34"/>
                    <a:pt x="29" y="34"/>
                    <a:pt x="29" y="34"/>
                  </a:cubicBezTo>
                  <a:cubicBezTo>
                    <a:pt x="38" y="56"/>
                    <a:pt x="38" y="56"/>
                    <a:pt x="38" y="56"/>
                  </a:cubicBezTo>
                  <a:lnTo>
                    <a:pt x="22" y="63"/>
                  </a:lnTo>
                  <a:close/>
                  <a:moveTo>
                    <a:pt x="44" y="25"/>
                  </a:moveTo>
                  <a:cubicBezTo>
                    <a:pt x="19" y="25"/>
                    <a:pt x="19" y="25"/>
                    <a:pt x="19" y="25"/>
                  </a:cubicBezTo>
                  <a:cubicBezTo>
                    <a:pt x="19" y="22"/>
                    <a:pt x="19" y="22"/>
                    <a:pt x="19" y="22"/>
                  </a:cubicBezTo>
                  <a:cubicBezTo>
                    <a:pt x="19" y="11"/>
                    <a:pt x="24" y="6"/>
                    <a:pt x="31" y="6"/>
                  </a:cubicBezTo>
                  <a:cubicBezTo>
                    <a:pt x="38" y="6"/>
                    <a:pt x="44" y="11"/>
                    <a:pt x="44" y="22"/>
                  </a:cubicBezTo>
                  <a:lnTo>
                    <a:pt x="44" y="2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5" name="Freeform 495">
              <a:extLst>
                <a:ext uri="{FF2B5EF4-FFF2-40B4-BE49-F238E27FC236}">
                  <a16:creationId xmlns:a16="http://schemas.microsoft.com/office/drawing/2014/main" id="{9C86FBA4-2E9D-453B-A9AD-49FB8FD4B29A}"/>
                </a:ext>
              </a:extLst>
            </p:cNvPr>
            <p:cNvSpPr>
              <a:spLocks/>
            </p:cNvSpPr>
            <p:nvPr userDrawn="1"/>
          </p:nvSpPr>
          <p:spPr bwMode="auto">
            <a:xfrm>
              <a:off x="9839325" y="4578350"/>
              <a:ext cx="58738" cy="58738"/>
            </a:xfrm>
            <a:custGeom>
              <a:avLst/>
              <a:gdLst>
                <a:gd name="T0" fmla="*/ 33 w 37"/>
                <a:gd name="T1" fmla="*/ 31 h 37"/>
                <a:gd name="T2" fmla="*/ 14 w 37"/>
                <a:gd name="T3" fmla="*/ 37 h 37"/>
                <a:gd name="T4" fmla="*/ 0 w 37"/>
                <a:gd name="T5" fmla="*/ 23 h 37"/>
                <a:gd name="T6" fmla="*/ 6 w 37"/>
                <a:gd name="T7" fmla="*/ 5 h 37"/>
                <a:gd name="T8" fmla="*/ 24 w 37"/>
                <a:gd name="T9" fmla="*/ 0 h 37"/>
                <a:gd name="T10" fmla="*/ 37 w 37"/>
                <a:gd name="T11" fmla="*/ 13 h 37"/>
                <a:gd name="T12" fmla="*/ 33 w 37"/>
                <a:gd name="T13" fmla="*/ 31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3" y="31"/>
                  </a:moveTo>
                  <a:lnTo>
                    <a:pt x="14" y="37"/>
                  </a:lnTo>
                  <a:lnTo>
                    <a:pt x="0" y="23"/>
                  </a:lnTo>
                  <a:lnTo>
                    <a:pt x="6" y="5"/>
                  </a:lnTo>
                  <a:lnTo>
                    <a:pt x="24" y="0"/>
                  </a:lnTo>
                  <a:lnTo>
                    <a:pt x="37" y="13"/>
                  </a:lnTo>
                  <a:lnTo>
                    <a:pt x="33" y="3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6" name="Freeform 496">
              <a:extLst>
                <a:ext uri="{FF2B5EF4-FFF2-40B4-BE49-F238E27FC236}">
                  <a16:creationId xmlns:a16="http://schemas.microsoft.com/office/drawing/2014/main" id="{4953054E-821C-4F48-A850-DB7BF8CE81F0}"/>
                </a:ext>
              </a:extLst>
            </p:cNvPr>
            <p:cNvSpPr>
              <a:spLocks/>
            </p:cNvSpPr>
            <p:nvPr userDrawn="1"/>
          </p:nvSpPr>
          <p:spPr bwMode="auto">
            <a:xfrm>
              <a:off x="9799638" y="4537075"/>
              <a:ext cx="171450" cy="169863"/>
            </a:xfrm>
            <a:custGeom>
              <a:avLst/>
              <a:gdLst>
                <a:gd name="T0" fmla="*/ 4 w 101"/>
                <a:gd name="T1" fmla="*/ 37 h 100"/>
                <a:gd name="T2" fmla="*/ 34 w 101"/>
                <a:gd name="T3" fmla="*/ 67 h 100"/>
                <a:gd name="T4" fmla="*/ 60 w 101"/>
                <a:gd name="T5" fmla="*/ 60 h 100"/>
                <a:gd name="T6" fmla="*/ 67 w 101"/>
                <a:gd name="T7" fmla="*/ 34 h 100"/>
                <a:gd name="T8" fmla="*/ 37 w 101"/>
                <a:gd name="T9" fmla="*/ 4 h 100"/>
                <a:gd name="T10" fmla="*/ 82 w 101"/>
                <a:gd name="T11" fmla="*/ 16 h 100"/>
                <a:gd name="T12" fmla="*/ 82 w 101"/>
                <a:gd name="T13" fmla="*/ 82 h 100"/>
                <a:gd name="T14" fmla="*/ 16 w 101"/>
                <a:gd name="T15" fmla="*/ 82 h 100"/>
                <a:gd name="T16" fmla="*/ 4 w 101"/>
                <a:gd name="T17" fmla="*/ 3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0">
                  <a:moveTo>
                    <a:pt x="4" y="37"/>
                  </a:moveTo>
                  <a:cubicBezTo>
                    <a:pt x="34" y="67"/>
                    <a:pt x="34" y="67"/>
                    <a:pt x="34" y="67"/>
                  </a:cubicBezTo>
                  <a:cubicBezTo>
                    <a:pt x="60" y="60"/>
                    <a:pt x="60" y="60"/>
                    <a:pt x="60" y="60"/>
                  </a:cubicBezTo>
                  <a:cubicBezTo>
                    <a:pt x="67" y="34"/>
                    <a:pt x="67" y="34"/>
                    <a:pt x="67" y="34"/>
                  </a:cubicBezTo>
                  <a:cubicBezTo>
                    <a:pt x="37" y="4"/>
                    <a:pt x="37" y="4"/>
                    <a:pt x="37" y="4"/>
                  </a:cubicBezTo>
                  <a:cubicBezTo>
                    <a:pt x="53" y="0"/>
                    <a:pt x="70" y="4"/>
                    <a:pt x="82" y="16"/>
                  </a:cubicBezTo>
                  <a:cubicBezTo>
                    <a:pt x="101" y="34"/>
                    <a:pt x="101" y="64"/>
                    <a:pt x="82" y="82"/>
                  </a:cubicBezTo>
                  <a:cubicBezTo>
                    <a:pt x="64" y="100"/>
                    <a:pt x="35" y="100"/>
                    <a:pt x="16" y="82"/>
                  </a:cubicBezTo>
                  <a:cubicBezTo>
                    <a:pt x="4" y="70"/>
                    <a:pt x="0" y="52"/>
                    <a:pt x="4" y="37"/>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7" name="Freeform 497">
              <a:extLst>
                <a:ext uri="{FF2B5EF4-FFF2-40B4-BE49-F238E27FC236}">
                  <a16:creationId xmlns:a16="http://schemas.microsoft.com/office/drawing/2014/main" id="{D51F6C58-5784-433B-9D1C-DBACD407E8DD}"/>
                </a:ext>
              </a:extLst>
            </p:cNvPr>
            <p:cNvSpPr>
              <a:spLocks noEditPoints="1"/>
            </p:cNvSpPr>
            <p:nvPr userDrawn="1"/>
          </p:nvSpPr>
          <p:spPr bwMode="auto">
            <a:xfrm>
              <a:off x="6400800" y="3603625"/>
              <a:ext cx="590550" cy="590550"/>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103 w 347"/>
                <a:gd name="T11" fmla="*/ 63 h 347"/>
                <a:gd name="T12" fmla="*/ 133 w 347"/>
                <a:gd name="T13" fmla="*/ 103 h 347"/>
                <a:gd name="T14" fmla="*/ 103 w 347"/>
                <a:gd name="T15" fmla="*/ 143 h 347"/>
                <a:gd name="T16" fmla="*/ 73 w 347"/>
                <a:gd name="T17" fmla="*/ 103 h 347"/>
                <a:gd name="T18" fmla="*/ 103 w 347"/>
                <a:gd name="T19" fmla="*/ 63 h 347"/>
                <a:gd name="T20" fmla="*/ 244 w 347"/>
                <a:gd name="T21" fmla="*/ 63 h 347"/>
                <a:gd name="T22" fmla="*/ 274 w 347"/>
                <a:gd name="T23" fmla="*/ 103 h 347"/>
                <a:gd name="T24" fmla="*/ 244 w 347"/>
                <a:gd name="T25" fmla="*/ 143 h 347"/>
                <a:gd name="T26" fmla="*/ 214 w 347"/>
                <a:gd name="T27" fmla="*/ 103 h 347"/>
                <a:gd name="T28" fmla="*/ 244 w 347"/>
                <a:gd name="T29" fmla="*/ 63 h 347"/>
                <a:gd name="T30" fmla="*/ 103 w 347"/>
                <a:gd name="T31" fmla="*/ 83 h 347"/>
                <a:gd name="T32" fmla="*/ 83 w 347"/>
                <a:gd name="T33" fmla="*/ 103 h 347"/>
                <a:gd name="T34" fmla="*/ 103 w 347"/>
                <a:gd name="T35" fmla="*/ 123 h 347"/>
                <a:gd name="T36" fmla="*/ 123 w 347"/>
                <a:gd name="T37" fmla="*/ 103 h 347"/>
                <a:gd name="T38" fmla="*/ 103 w 347"/>
                <a:gd name="T39" fmla="*/ 83 h 347"/>
                <a:gd name="T40" fmla="*/ 244 w 347"/>
                <a:gd name="T41" fmla="*/ 83 h 347"/>
                <a:gd name="T42" fmla="*/ 224 w 347"/>
                <a:gd name="T43" fmla="*/ 103 h 347"/>
                <a:gd name="T44" fmla="*/ 244 w 347"/>
                <a:gd name="T45" fmla="*/ 123 h 347"/>
                <a:gd name="T46" fmla="*/ 264 w 347"/>
                <a:gd name="T47" fmla="*/ 103 h 347"/>
                <a:gd name="T48" fmla="*/ 244 w 347"/>
                <a:gd name="T49" fmla="*/ 83 h 347"/>
                <a:gd name="T50" fmla="*/ 174 w 347"/>
                <a:gd name="T51" fmla="*/ 174 h 347"/>
                <a:gd name="T52" fmla="*/ 295 w 347"/>
                <a:gd name="T53" fmla="*/ 216 h 347"/>
                <a:gd name="T54" fmla="*/ 174 w 347"/>
                <a:gd name="T55" fmla="*/ 315 h 347"/>
                <a:gd name="T56" fmla="*/ 53 w 347"/>
                <a:gd name="T57" fmla="*/ 216 h 347"/>
                <a:gd name="T58" fmla="*/ 174 w 347"/>
                <a:gd name="T59" fmla="*/ 17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103" y="63"/>
                  </a:moveTo>
                  <a:cubicBezTo>
                    <a:pt x="120" y="63"/>
                    <a:pt x="133" y="81"/>
                    <a:pt x="133" y="103"/>
                  </a:cubicBezTo>
                  <a:cubicBezTo>
                    <a:pt x="133" y="125"/>
                    <a:pt x="120" y="143"/>
                    <a:pt x="103" y="143"/>
                  </a:cubicBezTo>
                  <a:cubicBezTo>
                    <a:pt x="86" y="143"/>
                    <a:pt x="73" y="125"/>
                    <a:pt x="73" y="103"/>
                  </a:cubicBezTo>
                  <a:cubicBezTo>
                    <a:pt x="73" y="81"/>
                    <a:pt x="86" y="63"/>
                    <a:pt x="103" y="63"/>
                  </a:cubicBezTo>
                  <a:close/>
                  <a:moveTo>
                    <a:pt x="244" y="63"/>
                  </a:moveTo>
                  <a:cubicBezTo>
                    <a:pt x="261" y="63"/>
                    <a:pt x="274" y="81"/>
                    <a:pt x="274" y="103"/>
                  </a:cubicBezTo>
                  <a:cubicBezTo>
                    <a:pt x="274" y="125"/>
                    <a:pt x="261" y="143"/>
                    <a:pt x="244" y="143"/>
                  </a:cubicBezTo>
                  <a:cubicBezTo>
                    <a:pt x="228" y="143"/>
                    <a:pt x="214" y="125"/>
                    <a:pt x="214" y="103"/>
                  </a:cubicBezTo>
                  <a:cubicBezTo>
                    <a:pt x="214" y="81"/>
                    <a:pt x="228" y="63"/>
                    <a:pt x="244" y="63"/>
                  </a:cubicBezTo>
                  <a:close/>
                  <a:moveTo>
                    <a:pt x="103" y="83"/>
                  </a:moveTo>
                  <a:cubicBezTo>
                    <a:pt x="92" y="83"/>
                    <a:pt x="83" y="92"/>
                    <a:pt x="83" y="103"/>
                  </a:cubicBezTo>
                  <a:cubicBezTo>
                    <a:pt x="83" y="114"/>
                    <a:pt x="92" y="123"/>
                    <a:pt x="103" y="123"/>
                  </a:cubicBezTo>
                  <a:cubicBezTo>
                    <a:pt x="114" y="123"/>
                    <a:pt x="123" y="114"/>
                    <a:pt x="123" y="103"/>
                  </a:cubicBezTo>
                  <a:cubicBezTo>
                    <a:pt x="123" y="92"/>
                    <a:pt x="114" y="83"/>
                    <a:pt x="103" y="83"/>
                  </a:cubicBezTo>
                  <a:close/>
                  <a:moveTo>
                    <a:pt x="244" y="83"/>
                  </a:moveTo>
                  <a:cubicBezTo>
                    <a:pt x="233" y="83"/>
                    <a:pt x="224" y="92"/>
                    <a:pt x="224" y="103"/>
                  </a:cubicBezTo>
                  <a:cubicBezTo>
                    <a:pt x="224" y="114"/>
                    <a:pt x="233" y="123"/>
                    <a:pt x="244" y="123"/>
                  </a:cubicBezTo>
                  <a:cubicBezTo>
                    <a:pt x="255" y="123"/>
                    <a:pt x="264" y="114"/>
                    <a:pt x="264" y="103"/>
                  </a:cubicBezTo>
                  <a:cubicBezTo>
                    <a:pt x="264" y="92"/>
                    <a:pt x="255" y="83"/>
                    <a:pt x="244" y="83"/>
                  </a:cubicBezTo>
                  <a:close/>
                  <a:moveTo>
                    <a:pt x="174" y="174"/>
                  </a:moveTo>
                  <a:cubicBezTo>
                    <a:pt x="234" y="174"/>
                    <a:pt x="295" y="193"/>
                    <a:pt x="295" y="216"/>
                  </a:cubicBezTo>
                  <a:cubicBezTo>
                    <a:pt x="295" y="276"/>
                    <a:pt x="240" y="315"/>
                    <a:pt x="174" y="315"/>
                  </a:cubicBezTo>
                  <a:cubicBezTo>
                    <a:pt x="107" y="315"/>
                    <a:pt x="53" y="276"/>
                    <a:pt x="53" y="216"/>
                  </a:cubicBezTo>
                  <a:cubicBezTo>
                    <a:pt x="53" y="193"/>
                    <a:pt x="113" y="174"/>
                    <a:pt x="174" y="17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8" name="Freeform 498">
              <a:extLst>
                <a:ext uri="{FF2B5EF4-FFF2-40B4-BE49-F238E27FC236}">
                  <a16:creationId xmlns:a16="http://schemas.microsoft.com/office/drawing/2014/main" id="{4B38D495-A752-4C52-98C1-465273E4BED6}"/>
                </a:ext>
              </a:extLst>
            </p:cNvPr>
            <p:cNvSpPr>
              <a:spLocks/>
            </p:cNvSpPr>
            <p:nvPr userDrawn="1"/>
          </p:nvSpPr>
          <p:spPr bwMode="auto">
            <a:xfrm>
              <a:off x="4365625" y="2128838"/>
              <a:ext cx="77788" cy="60325"/>
            </a:xfrm>
            <a:custGeom>
              <a:avLst/>
              <a:gdLst>
                <a:gd name="T0" fmla="*/ 22 w 46"/>
                <a:gd name="T1" fmla="*/ 4 h 36"/>
                <a:gd name="T2" fmla="*/ 23 w 46"/>
                <a:gd name="T3" fmla="*/ 4 h 36"/>
                <a:gd name="T4" fmla="*/ 24 w 46"/>
                <a:gd name="T5" fmla="*/ 4 h 36"/>
                <a:gd name="T6" fmla="*/ 43 w 46"/>
                <a:gd name="T7" fmla="*/ 36 h 36"/>
                <a:gd name="T8" fmla="*/ 46 w 46"/>
                <a:gd name="T9" fmla="*/ 34 h 36"/>
                <a:gd name="T10" fmla="*/ 28 w 46"/>
                <a:gd name="T11" fmla="*/ 2 h 36"/>
                <a:gd name="T12" fmla="*/ 23 w 46"/>
                <a:gd name="T13" fmla="*/ 0 h 36"/>
                <a:gd name="T14" fmla="*/ 19 w 46"/>
                <a:gd name="T15" fmla="*/ 2 h 36"/>
                <a:gd name="T16" fmla="*/ 0 w 46"/>
                <a:gd name="T17" fmla="*/ 34 h 36"/>
                <a:gd name="T18" fmla="*/ 4 w 46"/>
                <a:gd name="T19" fmla="*/ 36 h 36"/>
                <a:gd name="T20" fmla="*/ 22 w 46"/>
                <a:gd name="T2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2" y="4"/>
                  </a:moveTo>
                  <a:cubicBezTo>
                    <a:pt x="22" y="4"/>
                    <a:pt x="23" y="4"/>
                    <a:pt x="23" y="4"/>
                  </a:cubicBezTo>
                  <a:cubicBezTo>
                    <a:pt x="24" y="4"/>
                    <a:pt x="24" y="4"/>
                    <a:pt x="24" y="4"/>
                  </a:cubicBezTo>
                  <a:cubicBezTo>
                    <a:pt x="43" y="36"/>
                    <a:pt x="43" y="36"/>
                    <a:pt x="43" y="36"/>
                  </a:cubicBezTo>
                  <a:cubicBezTo>
                    <a:pt x="46" y="34"/>
                    <a:pt x="46" y="34"/>
                    <a:pt x="46" y="34"/>
                  </a:cubicBezTo>
                  <a:cubicBezTo>
                    <a:pt x="28" y="2"/>
                    <a:pt x="28" y="2"/>
                    <a:pt x="28" y="2"/>
                  </a:cubicBezTo>
                  <a:cubicBezTo>
                    <a:pt x="27" y="1"/>
                    <a:pt x="25" y="0"/>
                    <a:pt x="23" y="0"/>
                  </a:cubicBezTo>
                  <a:cubicBezTo>
                    <a:pt x="21" y="0"/>
                    <a:pt x="20" y="1"/>
                    <a:pt x="19" y="2"/>
                  </a:cubicBezTo>
                  <a:cubicBezTo>
                    <a:pt x="0" y="34"/>
                    <a:pt x="0" y="34"/>
                    <a:pt x="0" y="34"/>
                  </a:cubicBezTo>
                  <a:cubicBezTo>
                    <a:pt x="4" y="36"/>
                    <a:pt x="4" y="36"/>
                    <a:pt x="4" y="36"/>
                  </a:cubicBezTo>
                  <a:cubicBezTo>
                    <a:pt x="13" y="20"/>
                    <a:pt x="22" y="4"/>
                    <a:pt x="22"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9" name="Freeform 499">
              <a:extLst>
                <a:ext uri="{FF2B5EF4-FFF2-40B4-BE49-F238E27FC236}">
                  <a16:creationId xmlns:a16="http://schemas.microsoft.com/office/drawing/2014/main" id="{A1651391-BC0C-442C-8C77-0B33A5D36719}"/>
                </a:ext>
              </a:extLst>
            </p:cNvPr>
            <p:cNvSpPr>
              <a:spLocks/>
            </p:cNvSpPr>
            <p:nvPr userDrawn="1"/>
          </p:nvSpPr>
          <p:spPr bwMode="auto">
            <a:xfrm>
              <a:off x="4405313" y="2189163"/>
              <a:ext cx="74613" cy="69850"/>
            </a:xfrm>
            <a:custGeom>
              <a:avLst/>
              <a:gdLst>
                <a:gd name="T0" fmla="*/ 42 w 43"/>
                <a:gd name="T1" fmla="*/ 33 h 41"/>
                <a:gd name="T2" fmla="*/ 23 w 43"/>
                <a:gd name="T3" fmla="*/ 0 h 41"/>
                <a:gd name="T4" fmla="*/ 20 w 43"/>
                <a:gd name="T5" fmla="*/ 2 h 41"/>
                <a:gd name="T6" fmla="*/ 39 w 43"/>
                <a:gd name="T7" fmla="*/ 35 h 41"/>
                <a:gd name="T8" fmla="*/ 39 w 43"/>
                <a:gd name="T9" fmla="*/ 36 h 41"/>
                <a:gd name="T10" fmla="*/ 38 w 43"/>
                <a:gd name="T11" fmla="*/ 37 h 41"/>
                <a:gd name="T12" fmla="*/ 0 w 43"/>
                <a:gd name="T13" fmla="*/ 37 h 41"/>
                <a:gd name="T14" fmla="*/ 0 w 43"/>
                <a:gd name="T15" fmla="*/ 41 h 41"/>
                <a:gd name="T16" fmla="*/ 38 w 43"/>
                <a:gd name="T17" fmla="*/ 41 h 41"/>
                <a:gd name="T18" fmla="*/ 42 w 43"/>
                <a:gd name="T19" fmla="*/ 38 h 41"/>
                <a:gd name="T20" fmla="*/ 42 w 43"/>
                <a:gd name="T21"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41">
                  <a:moveTo>
                    <a:pt x="42" y="33"/>
                  </a:moveTo>
                  <a:cubicBezTo>
                    <a:pt x="23" y="0"/>
                    <a:pt x="23" y="0"/>
                    <a:pt x="23" y="0"/>
                  </a:cubicBezTo>
                  <a:cubicBezTo>
                    <a:pt x="20" y="2"/>
                    <a:pt x="20" y="2"/>
                    <a:pt x="20" y="2"/>
                  </a:cubicBezTo>
                  <a:cubicBezTo>
                    <a:pt x="39" y="35"/>
                    <a:pt x="39" y="35"/>
                    <a:pt x="39" y="35"/>
                  </a:cubicBezTo>
                  <a:cubicBezTo>
                    <a:pt x="39" y="35"/>
                    <a:pt x="39" y="36"/>
                    <a:pt x="39" y="36"/>
                  </a:cubicBezTo>
                  <a:cubicBezTo>
                    <a:pt x="38" y="36"/>
                    <a:pt x="38" y="37"/>
                    <a:pt x="38" y="37"/>
                  </a:cubicBezTo>
                  <a:cubicBezTo>
                    <a:pt x="0" y="37"/>
                    <a:pt x="0" y="37"/>
                    <a:pt x="0" y="37"/>
                  </a:cubicBezTo>
                  <a:cubicBezTo>
                    <a:pt x="0" y="41"/>
                    <a:pt x="0" y="41"/>
                    <a:pt x="0" y="41"/>
                  </a:cubicBezTo>
                  <a:cubicBezTo>
                    <a:pt x="38" y="41"/>
                    <a:pt x="38" y="41"/>
                    <a:pt x="38" y="41"/>
                  </a:cubicBezTo>
                  <a:cubicBezTo>
                    <a:pt x="40" y="41"/>
                    <a:pt x="41" y="40"/>
                    <a:pt x="42" y="38"/>
                  </a:cubicBezTo>
                  <a:cubicBezTo>
                    <a:pt x="43" y="37"/>
                    <a:pt x="43" y="35"/>
                    <a:pt x="42" y="3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0" name="Freeform 500">
              <a:extLst>
                <a:ext uri="{FF2B5EF4-FFF2-40B4-BE49-F238E27FC236}">
                  <a16:creationId xmlns:a16="http://schemas.microsoft.com/office/drawing/2014/main" id="{1CA945E2-430A-4221-AF86-E4738E1D472C}"/>
                </a:ext>
              </a:extLst>
            </p:cNvPr>
            <p:cNvSpPr>
              <a:spLocks/>
            </p:cNvSpPr>
            <p:nvPr userDrawn="1"/>
          </p:nvSpPr>
          <p:spPr bwMode="auto">
            <a:xfrm>
              <a:off x="4329113" y="2189163"/>
              <a:ext cx="73025" cy="69850"/>
            </a:xfrm>
            <a:custGeom>
              <a:avLst/>
              <a:gdLst>
                <a:gd name="T0" fmla="*/ 6 w 43"/>
                <a:gd name="T1" fmla="*/ 37 h 41"/>
                <a:gd name="T2" fmla="*/ 5 w 43"/>
                <a:gd name="T3" fmla="*/ 36 h 41"/>
                <a:gd name="T4" fmla="*/ 5 w 43"/>
                <a:gd name="T5" fmla="*/ 36 h 41"/>
                <a:gd name="T6" fmla="*/ 5 w 43"/>
                <a:gd name="T7" fmla="*/ 35 h 41"/>
                <a:gd name="T8" fmla="*/ 24 w 43"/>
                <a:gd name="T9" fmla="*/ 2 h 41"/>
                <a:gd name="T10" fmla="*/ 20 w 43"/>
                <a:gd name="T11" fmla="*/ 0 h 41"/>
                <a:gd name="T12" fmla="*/ 1 w 43"/>
                <a:gd name="T13" fmla="*/ 33 h 41"/>
                <a:gd name="T14" fmla="*/ 1 w 43"/>
                <a:gd name="T15" fmla="*/ 38 h 41"/>
                <a:gd name="T16" fmla="*/ 6 w 43"/>
                <a:gd name="T17" fmla="*/ 41 h 41"/>
                <a:gd name="T18" fmla="*/ 43 w 43"/>
                <a:gd name="T19" fmla="*/ 41 h 41"/>
                <a:gd name="T20" fmla="*/ 43 w 43"/>
                <a:gd name="T21" fmla="*/ 37 h 41"/>
                <a:gd name="T22" fmla="*/ 6 w 43"/>
                <a:gd name="T2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1">
                  <a:moveTo>
                    <a:pt x="6" y="37"/>
                  </a:moveTo>
                  <a:cubicBezTo>
                    <a:pt x="5" y="37"/>
                    <a:pt x="5" y="36"/>
                    <a:pt x="5" y="36"/>
                  </a:cubicBezTo>
                  <a:cubicBezTo>
                    <a:pt x="5" y="36"/>
                    <a:pt x="5" y="36"/>
                    <a:pt x="5" y="36"/>
                  </a:cubicBezTo>
                  <a:cubicBezTo>
                    <a:pt x="5" y="35"/>
                    <a:pt x="5" y="35"/>
                    <a:pt x="5" y="35"/>
                  </a:cubicBezTo>
                  <a:cubicBezTo>
                    <a:pt x="5" y="35"/>
                    <a:pt x="14" y="19"/>
                    <a:pt x="24" y="2"/>
                  </a:cubicBezTo>
                  <a:cubicBezTo>
                    <a:pt x="20" y="0"/>
                    <a:pt x="20" y="0"/>
                    <a:pt x="20" y="0"/>
                  </a:cubicBezTo>
                  <a:cubicBezTo>
                    <a:pt x="1" y="33"/>
                    <a:pt x="1" y="33"/>
                    <a:pt x="1" y="33"/>
                  </a:cubicBezTo>
                  <a:cubicBezTo>
                    <a:pt x="0" y="35"/>
                    <a:pt x="0" y="37"/>
                    <a:pt x="1" y="38"/>
                  </a:cubicBezTo>
                  <a:cubicBezTo>
                    <a:pt x="2" y="40"/>
                    <a:pt x="4" y="41"/>
                    <a:pt x="6" y="41"/>
                  </a:cubicBezTo>
                  <a:cubicBezTo>
                    <a:pt x="43" y="41"/>
                    <a:pt x="43" y="41"/>
                    <a:pt x="43" y="41"/>
                  </a:cubicBezTo>
                  <a:cubicBezTo>
                    <a:pt x="43" y="37"/>
                    <a:pt x="43" y="37"/>
                    <a:pt x="43" y="37"/>
                  </a:cubicBezTo>
                  <a:lnTo>
                    <a:pt x="6"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1" name="Freeform 501">
              <a:extLst>
                <a:ext uri="{FF2B5EF4-FFF2-40B4-BE49-F238E27FC236}">
                  <a16:creationId xmlns:a16="http://schemas.microsoft.com/office/drawing/2014/main" id="{35847907-249A-419E-9650-6006A2ACB7F4}"/>
                </a:ext>
              </a:extLst>
            </p:cNvPr>
            <p:cNvSpPr>
              <a:spLocks/>
            </p:cNvSpPr>
            <p:nvPr userDrawn="1"/>
          </p:nvSpPr>
          <p:spPr bwMode="auto">
            <a:xfrm>
              <a:off x="4397375" y="2162175"/>
              <a:ext cx="14288" cy="60325"/>
            </a:xfrm>
            <a:custGeom>
              <a:avLst/>
              <a:gdLst>
                <a:gd name="T0" fmla="*/ 0 w 8"/>
                <a:gd name="T1" fmla="*/ 4 h 35"/>
                <a:gd name="T2" fmla="*/ 0 w 8"/>
                <a:gd name="T3" fmla="*/ 31 h 35"/>
                <a:gd name="T4" fmla="*/ 4 w 8"/>
                <a:gd name="T5" fmla="*/ 35 h 35"/>
                <a:gd name="T6" fmla="*/ 8 w 8"/>
                <a:gd name="T7" fmla="*/ 31 h 35"/>
                <a:gd name="T8" fmla="*/ 8 w 8"/>
                <a:gd name="T9" fmla="*/ 4 h 35"/>
                <a:gd name="T10" fmla="*/ 4 w 8"/>
                <a:gd name="T11" fmla="*/ 0 h 35"/>
                <a:gd name="T12" fmla="*/ 0 w 8"/>
                <a:gd name="T13" fmla="*/ 4 h 35"/>
              </a:gdLst>
              <a:ahLst/>
              <a:cxnLst>
                <a:cxn ang="0">
                  <a:pos x="T0" y="T1"/>
                </a:cxn>
                <a:cxn ang="0">
                  <a:pos x="T2" y="T3"/>
                </a:cxn>
                <a:cxn ang="0">
                  <a:pos x="T4" y="T5"/>
                </a:cxn>
                <a:cxn ang="0">
                  <a:pos x="T6" y="T7"/>
                </a:cxn>
                <a:cxn ang="0">
                  <a:pos x="T8" y="T9"/>
                </a:cxn>
                <a:cxn ang="0">
                  <a:pos x="T10" y="T11"/>
                </a:cxn>
                <a:cxn ang="0">
                  <a:pos x="T12" y="T13"/>
                </a:cxn>
              </a:cxnLst>
              <a:rect l="0" t="0" r="r" b="b"/>
              <a:pathLst>
                <a:path w="8" h="35">
                  <a:moveTo>
                    <a:pt x="0" y="4"/>
                  </a:moveTo>
                  <a:cubicBezTo>
                    <a:pt x="0" y="31"/>
                    <a:pt x="0" y="31"/>
                    <a:pt x="0" y="31"/>
                  </a:cubicBezTo>
                  <a:cubicBezTo>
                    <a:pt x="0" y="33"/>
                    <a:pt x="2" y="35"/>
                    <a:pt x="4" y="35"/>
                  </a:cubicBezTo>
                  <a:cubicBezTo>
                    <a:pt x="6" y="35"/>
                    <a:pt x="8" y="33"/>
                    <a:pt x="8" y="31"/>
                  </a:cubicBezTo>
                  <a:cubicBezTo>
                    <a:pt x="8" y="4"/>
                    <a:pt x="8" y="4"/>
                    <a:pt x="8" y="4"/>
                  </a:cubicBezTo>
                  <a:cubicBezTo>
                    <a:pt x="8" y="2"/>
                    <a:pt x="6" y="0"/>
                    <a:pt x="4" y="0"/>
                  </a:cubicBezTo>
                  <a:cubicBezTo>
                    <a:pt x="2" y="0"/>
                    <a:pt x="0" y="2"/>
                    <a:pt x="0"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2" name="Oval 502">
              <a:extLst>
                <a:ext uri="{FF2B5EF4-FFF2-40B4-BE49-F238E27FC236}">
                  <a16:creationId xmlns:a16="http://schemas.microsoft.com/office/drawing/2014/main" id="{71C92F72-D50C-4B5F-A4D1-832C9EB30388}"/>
                </a:ext>
              </a:extLst>
            </p:cNvPr>
            <p:cNvSpPr>
              <a:spLocks noChangeArrowheads="1"/>
            </p:cNvSpPr>
            <p:nvPr userDrawn="1"/>
          </p:nvSpPr>
          <p:spPr bwMode="auto">
            <a:xfrm>
              <a:off x="4397375" y="2228850"/>
              <a:ext cx="15875" cy="12700"/>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3" name="Freeform 503">
              <a:extLst>
                <a:ext uri="{FF2B5EF4-FFF2-40B4-BE49-F238E27FC236}">
                  <a16:creationId xmlns:a16="http://schemas.microsoft.com/office/drawing/2014/main" id="{FAC5FB25-215C-4304-81D5-9BCCBD6F05CD}"/>
                </a:ext>
              </a:extLst>
            </p:cNvPr>
            <p:cNvSpPr>
              <a:spLocks/>
            </p:cNvSpPr>
            <p:nvPr userDrawn="1"/>
          </p:nvSpPr>
          <p:spPr bwMode="auto">
            <a:xfrm>
              <a:off x="4365625" y="2441575"/>
              <a:ext cx="77788" cy="60325"/>
            </a:xfrm>
            <a:custGeom>
              <a:avLst/>
              <a:gdLst>
                <a:gd name="T0" fmla="*/ 22 w 46"/>
                <a:gd name="T1" fmla="*/ 4 h 36"/>
                <a:gd name="T2" fmla="*/ 23 w 46"/>
                <a:gd name="T3" fmla="*/ 4 h 36"/>
                <a:gd name="T4" fmla="*/ 24 w 46"/>
                <a:gd name="T5" fmla="*/ 4 h 36"/>
                <a:gd name="T6" fmla="*/ 43 w 46"/>
                <a:gd name="T7" fmla="*/ 36 h 36"/>
                <a:gd name="T8" fmla="*/ 46 w 46"/>
                <a:gd name="T9" fmla="*/ 34 h 36"/>
                <a:gd name="T10" fmla="*/ 28 w 46"/>
                <a:gd name="T11" fmla="*/ 2 h 36"/>
                <a:gd name="T12" fmla="*/ 23 w 46"/>
                <a:gd name="T13" fmla="*/ 0 h 36"/>
                <a:gd name="T14" fmla="*/ 19 w 46"/>
                <a:gd name="T15" fmla="*/ 2 h 36"/>
                <a:gd name="T16" fmla="*/ 0 w 46"/>
                <a:gd name="T17" fmla="*/ 34 h 36"/>
                <a:gd name="T18" fmla="*/ 4 w 46"/>
                <a:gd name="T19" fmla="*/ 36 h 36"/>
                <a:gd name="T20" fmla="*/ 22 w 46"/>
                <a:gd name="T2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6">
                  <a:moveTo>
                    <a:pt x="22" y="4"/>
                  </a:moveTo>
                  <a:cubicBezTo>
                    <a:pt x="22" y="4"/>
                    <a:pt x="23" y="4"/>
                    <a:pt x="23" y="4"/>
                  </a:cubicBezTo>
                  <a:cubicBezTo>
                    <a:pt x="24" y="4"/>
                    <a:pt x="24" y="4"/>
                    <a:pt x="24" y="4"/>
                  </a:cubicBezTo>
                  <a:cubicBezTo>
                    <a:pt x="43" y="36"/>
                    <a:pt x="43" y="36"/>
                    <a:pt x="43" y="36"/>
                  </a:cubicBezTo>
                  <a:cubicBezTo>
                    <a:pt x="46" y="34"/>
                    <a:pt x="46" y="34"/>
                    <a:pt x="46" y="34"/>
                  </a:cubicBezTo>
                  <a:cubicBezTo>
                    <a:pt x="28" y="2"/>
                    <a:pt x="28" y="2"/>
                    <a:pt x="28" y="2"/>
                  </a:cubicBezTo>
                  <a:cubicBezTo>
                    <a:pt x="27" y="1"/>
                    <a:pt x="25" y="0"/>
                    <a:pt x="23" y="0"/>
                  </a:cubicBezTo>
                  <a:cubicBezTo>
                    <a:pt x="21" y="0"/>
                    <a:pt x="20" y="1"/>
                    <a:pt x="19" y="2"/>
                  </a:cubicBezTo>
                  <a:cubicBezTo>
                    <a:pt x="0" y="34"/>
                    <a:pt x="0" y="34"/>
                    <a:pt x="0" y="34"/>
                  </a:cubicBezTo>
                  <a:cubicBezTo>
                    <a:pt x="4" y="36"/>
                    <a:pt x="4" y="36"/>
                    <a:pt x="4" y="36"/>
                  </a:cubicBezTo>
                  <a:cubicBezTo>
                    <a:pt x="13" y="20"/>
                    <a:pt x="22" y="4"/>
                    <a:pt x="22"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4" name="Freeform 504">
              <a:extLst>
                <a:ext uri="{FF2B5EF4-FFF2-40B4-BE49-F238E27FC236}">
                  <a16:creationId xmlns:a16="http://schemas.microsoft.com/office/drawing/2014/main" id="{611B8EB3-5031-44CB-A462-6252F9AD8784}"/>
                </a:ext>
              </a:extLst>
            </p:cNvPr>
            <p:cNvSpPr>
              <a:spLocks/>
            </p:cNvSpPr>
            <p:nvPr userDrawn="1"/>
          </p:nvSpPr>
          <p:spPr bwMode="auto">
            <a:xfrm>
              <a:off x="4405313" y="2501900"/>
              <a:ext cx="74613" cy="69850"/>
            </a:xfrm>
            <a:custGeom>
              <a:avLst/>
              <a:gdLst>
                <a:gd name="T0" fmla="*/ 42 w 43"/>
                <a:gd name="T1" fmla="*/ 33 h 41"/>
                <a:gd name="T2" fmla="*/ 23 w 43"/>
                <a:gd name="T3" fmla="*/ 0 h 41"/>
                <a:gd name="T4" fmla="*/ 20 w 43"/>
                <a:gd name="T5" fmla="*/ 2 h 41"/>
                <a:gd name="T6" fmla="*/ 39 w 43"/>
                <a:gd name="T7" fmla="*/ 35 h 41"/>
                <a:gd name="T8" fmla="*/ 39 w 43"/>
                <a:gd name="T9" fmla="*/ 36 h 41"/>
                <a:gd name="T10" fmla="*/ 38 w 43"/>
                <a:gd name="T11" fmla="*/ 37 h 41"/>
                <a:gd name="T12" fmla="*/ 0 w 43"/>
                <a:gd name="T13" fmla="*/ 37 h 41"/>
                <a:gd name="T14" fmla="*/ 0 w 43"/>
                <a:gd name="T15" fmla="*/ 41 h 41"/>
                <a:gd name="T16" fmla="*/ 38 w 43"/>
                <a:gd name="T17" fmla="*/ 41 h 41"/>
                <a:gd name="T18" fmla="*/ 42 w 43"/>
                <a:gd name="T19" fmla="*/ 38 h 41"/>
                <a:gd name="T20" fmla="*/ 42 w 43"/>
                <a:gd name="T21"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41">
                  <a:moveTo>
                    <a:pt x="42" y="33"/>
                  </a:moveTo>
                  <a:cubicBezTo>
                    <a:pt x="23" y="0"/>
                    <a:pt x="23" y="0"/>
                    <a:pt x="23" y="0"/>
                  </a:cubicBezTo>
                  <a:cubicBezTo>
                    <a:pt x="20" y="2"/>
                    <a:pt x="20" y="2"/>
                    <a:pt x="20" y="2"/>
                  </a:cubicBezTo>
                  <a:cubicBezTo>
                    <a:pt x="39" y="35"/>
                    <a:pt x="39" y="35"/>
                    <a:pt x="39" y="35"/>
                  </a:cubicBezTo>
                  <a:cubicBezTo>
                    <a:pt x="39" y="35"/>
                    <a:pt x="39" y="36"/>
                    <a:pt x="39" y="36"/>
                  </a:cubicBezTo>
                  <a:cubicBezTo>
                    <a:pt x="38" y="36"/>
                    <a:pt x="38" y="37"/>
                    <a:pt x="38" y="37"/>
                  </a:cubicBezTo>
                  <a:cubicBezTo>
                    <a:pt x="0" y="37"/>
                    <a:pt x="0" y="37"/>
                    <a:pt x="0" y="37"/>
                  </a:cubicBezTo>
                  <a:cubicBezTo>
                    <a:pt x="0" y="41"/>
                    <a:pt x="0" y="41"/>
                    <a:pt x="0" y="41"/>
                  </a:cubicBezTo>
                  <a:cubicBezTo>
                    <a:pt x="38" y="41"/>
                    <a:pt x="38" y="41"/>
                    <a:pt x="38" y="41"/>
                  </a:cubicBezTo>
                  <a:cubicBezTo>
                    <a:pt x="40" y="41"/>
                    <a:pt x="41" y="40"/>
                    <a:pt x="42" y="38"/>
                  </a:cubicBezTo>
                  <a:cubicBezTo>
                    <a:pt x="43" y="37"/>
                    <a:pt x="43" y="35"/>
                    <a:pt x="42" y="3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5" name="Freeform 505">
              <a:extLst>
                <a:ext uri="{FF2B5EF4-FFF2-40B4-BE49-F238E27FC236}">
                  <a16:creationId xmlns:a16="http://schemas.microsoft.com/office/drawing/2014/main" id="{E060B92D-E741-4923-9A95-2D16EF101818}"/>
                </a:ext>
              </a:extLst>
            </p:cNvPr>
            <p:cNvSpPr>
              <a:spLocks/>
            </p:cNvSpPr>
            <p:nvPr userDrawn="1"/>
          </p:nvSpPr>
          <p:spPr bwMode="auto">
            <a:xfrm>
              <a:off x="4329113" y="2501900"/>
              <a:ext cx="73025" cy="69850"/>
            </a:xfrm>
            <a:custGeom>
              <a:avLst/>
              <a:gdLst>
                <a:gd name="T0" fmla="*/ 6 w 43"/>
                <a:gd name="T1" fmla="*/ 37 h 41"/>
                <a:gd name="T2" fmla="*/ 5 w 43"/>
                <a:gd name="T3" fmla="*/ 36 h 41"/>
                <a:gd name="T4" fmla="*/ 5 w 43"/>
                <a:gd name="T5" fmla="*/ 36 h 41"/>
                <a:gd name="T6" fmla="*/ 5 w 43"/>
                <a:gd name="T7" fmla="*/ 35 h 41"/>
                <a:gd name="T8" fmla="*/ 24 w 43"/>
                <a:gd name="T9" fmla="*/ 2 h 41"/>
                <a:gd name="T10" fmla="*/ 20 w 43"/>
                <a:gd name="T11" fmla="*/ 0 h 41"/>
                <a:gd name="T12" fmla="*/ 1 w 43"/>
                <a:gd name="T13" fmla="*/ 33 h 41"/>
                <a:gd name="T14" fmla="*/ 1 w 43"/>
                <a:gd name="T15" fmla="*/ 38 h 41"/>
                <a:gd name="T16" fmla="*/ 6 w 43"/>
                <a:gd name="T17" fmla="*/ 41 h 41"/>
                <a:gd name="T18" fmla="*/ 43 w 43"/>
                <a:gd name="T19" fmla="*/ 41 h 41"/>
                <a:gd name="T20" fmla="*/ 43 w 43"/>
                <a:gd name="T21" fmla="*/ 37 h 41"/>
                <a:gd name="T22" fmla="*/ 6 w 43"/>
                <a:gd name="T23"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1">
                  <a:moveTo>
                    <a:pt x="6" y="37"/>
                  </a:moveTo>
                  <a:cubicBezTo>
                    <a:pt x="5" y="37"/>
                    <a:pt x="5" y="36"/>
                    <a:pt x="5" y="36"/>
                  </a:cubicBezTo>
                  <a:cubicBezTo>
                    <a:pt x="5" y="36"/>
                    <a:pt x="5" y="36"/>
                    <a:pt x="5" y="36"/>
                  </a:cubicBezTo>
                  <a:cubicBezTo>
                    <a:pt x="5" y="35"/>
                    <a:pt x="5" y="35"/>
                    <a:pt x="5" y="35"/>
                  </a:cubicBezTo>
                  <a:cubicBezTo>
                    <a:pt x="5" y="35"/>
                    <a:pt x="14" y="19"/>
                    <a:pt x="24" y="2"/>
                  </a:cubicBezTo>
                  <a:cubicBezTo>
                    <a:pt x="20" y="0"/>
                    <a:pt x="20" y="0"/>
                    <a:pt x="20" y="0"/>
                  </a:cubicBezTo>
                  <a:cubicBezTo>
                    <a:pt x="1" y="33"/>
                    <a:pt x="1" y="33"/>
                    <a:pt x="1" y="33"/>
                  </a:cubicBezTo>
                  <a:cubicBezTo>
                    <a:pt x="0" y="35"/>
                    <a:pt x="0" y="37"/>
                    <a:pt x="1" y="38"/>
                  </a:cubicBezTo>
                  <a:cubicBezTo>
                    <a:pt x="2" y="40"/>
                    <a:pt x="4" y="41"/>
                    <a:pt x="6" y="41"/>
                  </a:cubicBezTo>
                  <a:cubicBezTo>
                    <a:pt x="43" y="41"/>
                    <a:pt x="43" y="41"/>
                    <a:pt x="43" y="41"/>
                  </a:cubicBezTo>
                  <a:cubicBezTo>
                    <a:pt x="43" y="37"/>
                    <a:pt x="43" y="37"/>
                    <a:pt x="43" y="37"/>
                  </a:cubicBezTo>
                  <a:lnTo>
                    <a:pt x="6"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6" name="Freeform 506">
              <a:extLst>
                <a:ext uri="{FF2B5EF4-FFF2-40B4-BE49-F238E27FC236}">
                  <a16:creationId xmlns:a16="http://schemas.microsoft.com/office/drawing/2014/main" id="{3E830B72-ABDD-4E95-A1E3-8CDDBB803587}"/>
                </a:ext>
              </a:extLst>
            </p:cNvPr>
            <p:cNvSpPr>
              <a:spLocks/>
            </p:cNvSpPr>
            <p:nvPr userDrawn="1"/>
          </p:nvSpPr>
          <p:spPr bwMode="auto">
            <a:xfrm>
              <a:off x="4397375" y="2474913"/>
              <a:ext cx="14288" cy="60325"/>
            </a:xfrm>
            <a:custGeom>
              <a:avLst/>
              <a:gdLst>
                <a:gd name="T0" fmla="*/ 0 w 8"/>
                <a:gd name="T1" fmla="*/ 4 h 35"/>
                <a:gd name="T2" fmla="*/ 0 w 8"/>
                <a:gd name="T3" fmla="*/ 31 h 35"/>
                <a:gd name="T4" fmla="*/ 4 w 8"/>
                <a:gd name="T5" fmla="*/ 35 h 35"/>
                <a:gd name="T6" fmla="*/ 8 w 8"/>
                <a:gd name="T7" fmla="*/ 31 h 35"/>
                <a:gd name="T8" fmla="*/ 8 w 8"/>
                <a:gd name="T9" fmla="*/ 4 h 35"/>
                <a:gd name="T10" fmla="*/ 4 w 8"/>
                <a:gd name="T11" fmla="*/ 0 h 35"/>
                <a:gd name="T12" fmla="*/ 0 w 8"/>
                <a:gd name="T13" fmla="*/ 4 h 35"/>
              </a:gdLst>
              <a:ahLst/>
              <a:cxnLst>
                <a:cxn ang="0">
                  <a:pos x="T0" y="T1"/>
                </a:cxn>
                <a:cxn ang="0">
                  <a:pos x="T2" y="T3"/>
                </a:cxn>
                <a:cxn ang="0">
                  <a:pos x="T4" y="T5"/>
                </a:cxn>
                <a:cxn ang="0">
                  <a:pos x="T6" y="T7"/>
                </a:cxn>
                <a:cxn ang="0">
                  <a:pos x="T8" y="T9"/>
                </a:cxn>
                <a:cxn ang="0">
                  <a:pos x="T10" y="T11"/>
                </a:cxn>
                <a:cxn ang="0">
                  <a:pos x="T12" y="T13"/>
                </a:cxn>
              </a:cxnLst>
              <a:rect l="0" t="0" r="r" b="b"/>
              <a:pathLst>
                <a:path w="8" h="35">
                  <a:moveTo>
                    <a:pt x="0" y="4"/>
                  </a:moveTo>
                  <a:cubicBezTo>
                    <a:pt x="0" y="31"/>
                    <a:pt x="0" y="31"/>
                    <a:pt x="0" y="31"/>
                  </a:cubicBezTo>
                  <a:cubicBezTo>
                    <a:pt x="0" y="33"/>
                    <a:pt x="2" y="35"/>
                    <a:pt x="4" y="35"/>
                  </a:cubicBezTo>
                  <a:cubicBezTo>
                    <a:pt x="6" y="35"/>
                    <a:pt x="8" y="33"/>
                    <a:pt x="8" y="31"/>
                  </a:cubicBezTo>
                  <a:cubicBezTo>
                    <a:pt x="8" y="4"/>
                    <a:pt x="8" y="4"/>
                    <a:pt x="8" y="4"/>
                  </a:cubicBezTo>
                  <a:cubicBezTo>
                    <a:pt x="8" y="2"/>
                    <a:pt x="6" y="0"/>
                    <a:pt x="4" y="0"/>
                  </a:cubicBezTo>
                  <a:cubicBezTo>
                    <a:pt x="2" y="0"/>
                    <a:pt x="0" y="2"/>
                    <a:pt x="0"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7" name="Oval 507">
              <a:extLst>
                <a:ext uri="{FF2B5EF4-FFF2-40B4-BE49-F238E27FC236}">
                  <a16:creationId xmlns:a16="http://schemas.microsoft.com/office/drawing/2014/main" id="{4EFC533F-CFC3-497A-88BF-699E181F8043}"/>
                </a:ext>
              </a:extLst>
            </p:cNvPr>
            <p:cNvSpPr>
              <a:spLocks noChangeArrowheads="1"/>
            </p:cNvSpPr>
            <p:nvPr userDrawn="1"/>
          </p:nvSpPr>
          <p:spPr bwMode="auto">
            <a:xfrm>
              <a:off x="4397375" y="2541588"/>
              <a:ext cx="15875" cy="142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8" name="Freeform 508">
              <a:extLst>
                <a:ext uri="{FF2B5EF4-FFF2-40B4-BE49-F238E27FC236}">
                  <a16:creationId xmlns:a16="http://schemas.microsoft.com/office/drawing/2014/main" id="{6551C4CB-18D9-45F9-AC41-49BF20CD7723}"/>
                </a:ext>
              </a:extLst>
            </p:cNvPr>
            <p:cNvSpPr>
              <a:spLocks noEditPoints="1"/>
            </p:cNvSpPr>
            <p:nvPr userDrawn="1"/>
          </p:nvSpPr>
          <p:spPr bwMode="auto">
            <a:xfrm>
              <a:off x="9285288" y="4646613"/>
              <a:ext cx="344488" cy="284163"/>
            </a:xfrm>
            <a:custGeom>
              <a:avLst/>
              <a:gdLst>
                <a:gd name="T0" fmla="*/ 76 w 202"/>
                <a:gd name="T1" fmla="*/ 9 h 167"/>
                <a:gd name="T2" fmla="*/ 201 w 202"/>
                <a:gd name="T3" fmla="*/ 26 h 167"/>
                <a:gd name="T4" fmla="*/ 73 w 202"/>
                <a:gd name="T5" fmla="*/ 76 h 167"/>
                <a:gd name="T6" fmla="*/ 130 w 202"/>
                <a:gd name="T7" fmla="*/ 167 h 167"/>
                <a:gd name="T8" fmla="*/ 1 w 202"/>
                <a:gd name="T9" fmla="*/ 77 h 167"/>
                <a:gd name="T10" fmla="*/ 42 w 202"/>
                <a:gd name="T11" fmla="*/ 26 h 167"/>
                <a:gd name="T12" fmla="*/ 31 w 202"/>
                <a:gd name="T13" fmla="*/ 26 h 167"/>
                <a:gd name="T14" fmla="*/ 33 w 202"/>
                <a:gd name="T15" fmla="*/ 18 h 167"/>
                <a:gd name="T16" fmla="*/ 3 w 202"/>
                <a:gd name="T17" fmla="*/ 1 h 167"/>
                <a:gd name="T18" fmla="*/ 41 w 202"/>
                <a:gd name="T19" fmla="*/ 17 h 167"/>
                <a:gd name="T20" fmla="*/ 40 w 202"/>
                <a:gd name="T21" fmla="*/ 9 h 167"/>
                <a:gd name="T22" fmla="*/ 69 w 202"/>
                <a:gd name="T23" fmla="*/ 18 h 167"/>
                <a:gd name="T24" fmla="*/ 59 w 202"/>
                <a:gd name="T25" fmla="*/ 27 h 167"/>
                <a:gd name="T26" fmla="*/ 60 w 202"/>
                <a:gd name="T27" fmla="*/ 76 h 167"/>
                <a:gd name="T28" fmla="*/ 59 w 202"/>
                <a:gd name="T29" fmla="*/ 27 h 167"/>
                <a:gd name="T30" fmla="*/ 15 w 202"/>
                <a:gd name="T31" fmla="*/ 102 h 167"/>
                <a:gd name="T32" fmla="*/ 26 w 202"/>
                <a:gd name="T33" fmla="*/ 101 h 167"/>
                <a:gd name="T34" fmla="*/ 18 w 202"/>
                <a:gd name="T35" fmla="*/ 97 h 167"/>
                <a:gd name="T36" fmla="*/ 30 w 202"/>
                <a:gd name="T37" fmla="*/ 94 h 167"/>
                <a:gd name="T38" fmla="*/ 38 w 202"/>
                <a:gd name="T39" fmla="*/ 107 h 167"/>
                <a:gd name="T40" fmla="*/ 41 w 202"/>
                <a:gd name="T41" fmla="*/ 104 h 167"/>
                <a:gd name="T42" fmla="*/ 34 w 202"/>
                <a:gd name="T43" fmla="*/ 97 h 167"/>
                <a:gd name="T44" fmla="*/ 59 w 202"/>
                <a:gd name="T45" fmla="*/ 151 h 167"/>
                <a:gd name="T46" fmla="*/ 122 w 202"/>
                <a:gd name="T47" fmla="*/ 151 h 167"/>
                <a:gd name="T48" fmla="*/ 154 w 202"/>
                <a:gd name="T49" fmla="*/ 101 h 167"/>
                <a:gd name="T50" fmla="*/ 161 w 202"/>
                <a:gd name="T51" fmla="*/ 105 h 167"/>
                <a:gd name="T52" fmla="*/ 150 w 202"/>
                <a:gd name="T53" fmla="*/ 108 h 167"/>
                <a:gd name="T54" fmla="*/ 142 w 202"/>
                <a:gd name="T55" fmla="*/ 93 h 167"/>
                <a:gd name="T56" fmla="*/ 138 w 202"/>
                <a:gd name="T57" fmla="*/ 97 h 167"/>
                <a:gd name="T58" fmla="*/ 146 w 202"/>
                <a:gd name="T59" fmla="*/ 104 h 167"/>
                <a:gd name="T60" fmla="*/ 165 w 202"/>
                <a:gd name="T61" fmla="*/ 101 h 167"/>
                <a:gd name="T62" fmla="*/ 9 w 202"/>
                <a:gd name="T63" fmla="*/ 84 h 167"/>
                <a:gd name="T64" fmla="*/ 91 w 202"/>
                <a:gd name="T65" fmla="*/ 107 h 167"/>
                <a:gd name="T66" fmla="*/ 123 w 202"/>
                <a:gd name="T67" fmla="*/ 96 h 167"/>
                <a:gd name="T68" fmla="*/ 118 w 202"/>
                <a:gd name="T69" fmla="*/ 100 h 167"/>
                <a:gd name="T70" fmla="*/ 126 w 202"/>
                <a:gd name="T71" fmla="*/ 108 h 167"/>
                <a:gd name="T72" fmla="*/ 106 w 202"/>
                <a:gd name="T73" fmla="*/ 105 h 167"/>
                <a:gd name="T74" fmla="*/ 99 w 202"/>
                <a:gd name="T75" fmla="*/ 97 h 167"/>
                <a:gd name="T76" fmla="*/ 102 w 202"/>
                <a:gd name="T77" fmla="*/ 93 h 167"/>
                <a:gd name="T78" fmla="*/ 53 w 202"/>
                <a:gd name="T79" fmla="*/ 107 h 167"/>
                <a:gd name="T80" fmla="*/ 84 w 202"/>
                <a:gd name="T81" fmla="*/ 96 h 167"/>
                <a:gd name="T82" fmla="*/ 80 w 202"/>
                <a:gd name="T83" fmla="*/ 100 h 167"/>
                <a:gd name="T84" fmla="*/ 88 w 202"/>
                <a:gd name="T85" fmla="*/ 108 h 167"/>
                <a:gd name="T86" fmla="*/ 68 w 202"/>
                <a:gd name="T87" fmla="*/ 105 h 167"/>
                <a:gd name="T88" fmla="*/ 61 w 202"/>
                <a:gd name="T89" fmla="*/ 97 h 167"/>
                <a:gd name="T90" fmla="*/ 64 w 202"/>
                <a:gd name="T91" fmla="*/ 9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2" h="167">
                  <a:moveTo>
                    <a:pt x="202" y="0"/>
                  </a:moveTo>
                  <a:cubicBezTo>
                    <a:pt x="202" y="9"/>
                    <a:pt x="202" y="9"/>
                    <a:pt x="202" y="9"/>
                  </a:cubicBezTo>
                  <a:cubicBezTo>
                    <a:pt x="76" y="9"/>
                    <a:pt x="76" y="9"/>
                    <a:pt x="76" y="9"/>
                  </a:cubicBezTo>
                  <a:cubicBezTo>
                    <a:pt x="77" y="12"/>
                    <a:pt x="77" y="15"/>
                    <a:pt x="77" y="18"/>
                  </a:cubicBezTo>
                  <a:cubicBezTo>
                    <a:pt x="202" y="17"/>
                    <a:pt x="202" y="17"/>
                    <a:pt x="202" y="17"/>
                  </a:cubicBezTo>
                  <a:cubicBezTo>
                    <a:pt x="201" y="26"/>
                    <a:pt x="201" y="26"/>
                    <a:pt x="201" y="26"/>
                  </a:cubicBezTo>
                  <a:cubicBezTo>
                    <a:pt x="77" y="27"/>
                    <a:pt x="77" y="27"/>
                    <a:pt x="77" y="27"/>
                  </a:cubicBezTo>
                  <a:cubicBezTo>
                    <a:pt x="75" y="34"/>
                    <a:pt x="71" y="38"/>
                    <a:pt x="65" y="50"/>
                  </a:cubicBezTo>
                  <a:cubicBezTo>
                    <a:pt x="61" y="59"/>
                    <a:pt x="61" y="67"/>
                    <a:pt x="73" y="76"/>
                  </a:cubicBezTo>
                  <a:cubicBezTo>
                    <a:pt x="181" y="76"/>
                    <a:pt x="181" y="76"/>
                    <a:pt x="181" y="76"/>
                  </a:cubicBezTo>
                  <a:cubicBezTo>
                    <a:pt x="178" y="117"/>
                    <a:pt x="152" y="145"/>
                    <a:pt x="131" y="156"/>
                  </a:cubicBezTo>
                  <a:cubicBezTo>
                    <a:pt x="130" y="160"/>
                    <a:pt x="130" y="163"/>
                    <a:pt x="130" y="167"/>
                  </a:cubicBezTo>
                  <a:cubicBezTo>
                    <a:pt x="103" y="167"/>
                    <a:pt x="76" y="167"/>
                    <a:pt x="50" y="167"/>
                  </a:cubicBezTo>
                  <a:cubicBezTo>
                    <a:pt x="50" y="164"/>
                    <a:pt x="50" y="160"/>
                    <a:pt x="50" y="157"/>
                  </a:cubicBezTo>
                  <a:cubicBezTo>
                    <a:pt x="2" y="130"/>
                    <a:pt x="0" y="84"/>
                    <a:pt x="1" y="77"/>
                  </a:cubicBezTo>
                  <a:cubicBezTo>
                    <a:pt x="41" y="77"/>
                    <a:pt x="41" y="77"/>
                    <a:pt x="41" y="77"/>
                  </a:cubicBezTo>
                  <a:cubicBezTo>
                    <a:pt x="32" y="58"/>
                    <a:pt x="40" y="39"/>
                    <a:pt x="51" y="26"/>
                  </a:cubicBezTo>
                  <a:cubicBezTo>
                    <a:pt x="49" y="26"/>
                    <a:pt x="44" y="26"/>
                    <a:pt x="42" y="26"/>
                  </a:cubicBezTo>
                  <a:cubicBezTo>
                    <a:pt x="31" y="38"/>
                    <a:pt x="25" y="51"/>
                    <a:pt x="30" y="68"/>
                  </a:cubicBezTo>
                  <a:cubicBezTo>
                    <a:pt x="22" y="68"/>
                    <a:pt x="22" y="68"/>
                    <a:pt x="22" y="68"/>
                  </a:cubicBezTo>
                  <a:cubicBezTo>
                    <a:pt x="17" y="58"/>
                    <a:pt x="19" y="45"/>
                    <a:pt x="31" y="26"/>
                  </a:cubicBezTo>
                  <a:cubicBezTo>
                    <a:pt x="3" y="26"/>
                    <a:pt x="3" y="26"/>
                    <a:pt x="3" y="26"/>
                  </a:cubicBezTo>
                  <a:cubicBezTo>
                    <a:pt x="3" y="19"/>
                    <a:pt x="3" y="19"/>
                    <a:pt x="3" y="19"/>
                  </a:cubicBezTo>
                  <a:cubicBezTo>
                    <a:pt x="33" y="18"/>
                    <a:pt x="33" y="18"/>
                    <a:pt x="33" y="18"/>
                  </a:cubicBezTo>
                  <a:cubicBezTo>
                    <a:pt x="32" y="15"/>
                    <a:pt x="32" y="12"/>
                    <a:pt x="32" y="10"/>
                  </a:cubicBezTo>
                  <a:cubicBezTo>
                    <a:pt x="3" y="10"/>
                    <a:pt x="3" y="10"/>
                    <a:pt x="3" y="10"/>
                  </a:cubicBezTo>
                  <a:cubicBezTo>
                    <a:pt x="3" y="1"/>
                    <a:pt x="3" y="1"/>
                    <a:pt x="3" y="1"/>
                  </a:cubicBezTo>
                  <a:cubicBezTo>
                    <a:pt x="202" y="0"/>
                    <a:pt x="202" y="0"/>
                    <a:pt x="202" y="0"/>
                  </a:cubicBezTo>
                  <a:close/>
                  <a:moveTo>
                    <a:pt x="40" y="9"/>
                  </a:moveTo>
                  <a:cubicBezTo>
                    <a:pt x="40" y="9"/>
                    <a:pt x="41" y="17"/>
                    <a:pt x="41" y="17"/>
                  </a:cubicBezTo>
                  <a:cubicBezTo>
                    <a:pt x="51" y="17"/>
                    <a:pt x="51" y="17"/>
                    <a:pt x="51" y="17"/>
                  </a:cubicBezTo>
                  <a:cubicBezTo>
                    <a:pt x="50" y="9"/>
                    <a:pt x="50" y="9"/>
                    <a:pt x="50" y="9"/>
                  </a:cubicBezTo>
                  <a:cubicBezTo>
                    <a:pt x="40" y="9"/>
                    <a:pt x="40" y="9"/>
                    <a:pt x="40" y="9"/>
                  </a:cubicBezTo>
                  <a:close/>
                  <a:moveTo>
                    <a:pt x="58" y="9"/>
                  </a:moveTo>
                  <a:cubicBezTo>
                    <a:pt x="57" y="9"/>
                    <a:pt x="58" y="18"/>
                    <a:pt x="59" y="18"/>
                  </a:cubicBezTo>
                  <a:cubicBezTo>
                    <a:pt x="69" y="18"/>
                    <a:pt x="69" y="18"/>
                    <a:pt x="69" y="18"/>
                  </a:cubicBezTo>
                  <a:cubicBezTo>
                    <a:pt x="69" y="12"/>
                    <a:pt x="68" y="9"/>
                    <a:pt x="67" y="8"/>
                  </a:cubicBezTo>
                  <a:cubicBezTo>
                    <a:pt x="58" y="9"/>
                    <a:pt x="58" y="9"/>
                    <a:pt x="58" y="9"/>
                  </a:cubicBezTo>
                  <a:close/>
                  <a:moveTo>
                    <a:pt x="59" y="27"/>
                  </a:moveTo>
                  <a:cubicBezTo>
                    <a:pt x="57" y="32"/>
                    <a:pt x="50" y="39"/>
                    <a:pt x="47" y="47"/>
                  </a:cubicBezTo>
                  <a:cubicBezTo>
                    <a:pt x="43" y="56"/>
                    <a:pt x="44" y="67"/>
                    <a:pt x="52" y="76"/>
                  </a:cubicBezTo>
                  <a:cubicBezTo>
                    <a:pt x="55" y="76"/>
                    <a:pt x="58" y="76"/>
                    <a:pt x="60" y="76"/>
                  </a:cubicBezTo>
                  <a:cubicBezTo>
                    <a:pt x="54" y="68"/>
                    <a:pt x="51" y="55"/>
                    <a:pt x="56" y="46"/>
                  </a:cubicBezTo>
                  <a:cubicBezTo>
                    <a:pt x="60" y="40"/>
                    <a:pt x="63" y="36"/>
                    <a:pt x="68" y="27"/>
                  </a:cubicBezTo>
                  <a:cubicBezTo>
                    <a:pt x="65" y="26"/>
                    <a:pt x="62" y="27"/>
                    <a:pt x="59" y="27"/>
                  </a:cubicBezTo>
                  <a:close/>
                  <a:moveTo>
                    <a:pt x="9" y="84"/>
                  </a:moveTo>
                  <a:cubicBezTo>
                    <a:pt x="9" y="88"/>
                    <a:pt x="11" y="96"/>
                    <a:pt x="13" y="102"/>
                  </a:cubicBezTo>
                  <a:cubicBezTo>
                    <a:pt x="15" y="102"/>
                    <a:pt x="15" y="102"/>
                    <a:pt x="15" y="102"/>
                  </a:cubicBezTo>
                  <a:cubicBezTo>
                    <a:pt x="15" y="94"/>
                    <a:pt x="15" y="94"/>
                    <a:pt x="15" y="94"/>
                  </a:cubicBezTo>
                  <a:cubicBezTo>
                    <a:pt x="26" y="94"/>
                    <a:pt x="26" y="94"/>
                    <a:pt x="26" y="94"/>
                  </a:cubicBezTo>
                  <a:cubicBezTo>
                    <a:pt x="26" y="101"/>
                    <a:pt x="26" y="101"/>
                    <a:pt x="26" y="101"/>
                  </a:cubicBezTo>
                  <a:cubicBezTo>
                    <a:pt x="22" y="101"/>
                    <a:pt x="22" y="101"/>
                    <a:pt x="22" y="101"/>
                  </a:cubicBezTo>
                  <a:cubicBezTo>
                    <a:pt x="22" y="97"/>
                    <a:pt x="22" y="97"/>
                    <a:pt x="22" y="97"/>
                  </a:cubicBezTo>
                  <a:cubicBezTo>
                    <a:pt x="18" y="97"/>
                    <a:pt x="18" y="97"/>
                    <a:pt x="18" y="97"/>
                  </a:cubicBezTo>
                  <a:cubicBezTo>
                    <a:pt x="18" y="104"/>
                    <a:pt x="18" y="104"/>
                    <a:pt x="18" y="104"/>
                  </a:cubicBezTo>
                  <a:cubicBezTo>
                    <a:pt x="30" y="104"/>
                    <a:pt x="30" y="104"/>
                    <a:pt x="30" y="104"/>
                  </a:cubicBezTo>
                  <a:cubicBezTo>
                    <a:pt x="30" y="94"/>
                    <a:pt x="30" y="94"/>
                    <a:pt x="30" y="94"/>
                  </a:cubicBezTo>
                  <a:cubicBezTo>
                    <a:pt x="48" y="94"/>
                    <a:pt x="48" y="94"/>
                    <a:pt x="48" y="94"/>
                  </a:cubicBezTo>
                  <a:cubicBezTo>
                    <a:pt x="48" y="107"/>
                    <a:pt x="48" y="107"/>
                    <a:pt x="48" y="107"/>
                  </a:cubicBezTo>
                  <a:cubicBezTo>
                    <a:pt x="38" y="107"/>
                    <a:pt x="38" y="107"/>
                    <a:pt x="38" y="107"/>
                  </a:cubicBezTo>
                  <a:cubicBezTo>
                    <a:pt x="38" y="101"/>
                    <a:pt x="38" y="101"/>
                    <a:pt x="38" y="101"/>
                  </a:cubicBezTo>
                  <a:cubicBezTo>
                    <a:pt x="41" y="101"/>
                    <a:pt x="41" y="101"/>
                    <a:pt x="41" y="101"/>
                  </a:cubicBezTo>
                  <a:cubicBezTo>
                    <a:pt x="41" y="104"/>
                    <a:pt x="41" y="104"/>
                    <a:pt x="41" y="104"/>
                  </a:cubicBezTo>
                  <a:cubicBezTo>
                    <a:pt x="45" y="104"/>
                    <a:pt x="45" y="104"/>
                    <a:pt x="45" y="104"/>
                  </a:cubicBezTo>
                  <a:cubicBezTo>
                    <a:pt x="45" y="97"/>
                    <a:pt x="45" y="97"/>
                    <a:pt x="45" y="97"/>
                  </a:cubicBezTo>
                  <a:cubicBezTo>
                    <a:pt x="34" y="97"/>
                    <a:pt x="34" y="97"/>
                    <a:pt x="34" y="97"/>
                  </a:cubicBezTo>
                  <a:cubicBezTo>
                    <a:pt x="34" y="108"/>
                    <a:pt x="34" y="108"/>
                    <a:pt x="34" y="108"/>
                  </a:cubicBezTo>
                  <a:cubicBezTo>
                    <a:pt x="17" y="108"/>
                    <a:pt x="17" y="108"/>
                    <a:pt x="17" y="108"/>
                  </a:cubicBezTo>
                  <a:cubicBezTo>
                    <a:pt x="24" y="126"/>
                    <a:pt x="37" y="142"/>
                    <a:pt x="59" y="151"/>
                  </a:cubicBezTo>
                  <a:cubicBezTo>
                    <a:pt x="59" y="159"/>
                    <a:pt x="59" y="159"/>
                    <a:pt x="59" y="159"/>
                  </a:cubicBezTo>
                  <a:cubicBezTo>
                    <a:pt x="122" y="159"/>
                    <a:pt x="122" y="159"/>
                    <a:pt x="122" y="159"/>
                  </a:cubicBezTo>
                  <a:cubicBezTo>
                    <a:pt x="122" y="151"/>
                    <a:pt x="122" y="151"/>
                    <a:pt x="122" y="151"/>
                  </a:cubicBezTo>
                  <a:cubicBezTo>
                    <a:pt x="141" y="140"/>
                    <a:pt x="155" y="127"/>
                    <a:pt x="164" y="109"/>
                  </a:cubicBezTo>
                  <a:cubicBezTo>
                    <a:pt x="154" y="109"/>
                    <a:pt x="154" y="109"/>
                    <a:pt x="154" y="109"/>
                  </a:cubicBezTo>
                  <a:cubicBezTo>
                    <a:pt x="154" y="101"/>
                    <a:pt x="154" y="101"/>
                    <a:pt x="154" y="101"/>
                  </a:cubicBezTo>
                  <a:cubicBezTo>
                    <a:pt x="157" y="101"/>
                    <a:pt x="157" y="101"/>
                    <a:pt x="157" y="101"/>
                  </a:cubicBezTo>
                  <a:cubicBezTo>
                    <a:pt x="157" y="105"/>
                    <a:pt x="157" y="105"/>
                    <a:pt x="157" y="105"/>
                  </a:cubicBezTo>
                  <a:cubicBezTo>
                    <a:pt x="161" y="105"/>
                    <a:pt x="161" y="105"/>
                    <a:pt x="161" y="105"/>
                  </a:cubicBezTo>
                  <a:cubicBezTo>
                    <a:pt x="161" y="98"/>
                    <a:pt x="161" y="98"/>
                    <a:pt x="161" y="98"/>
                  </a:cubicBezTo>
                  <a:cubicBezTo>
                    <a:pt x="150" y="98"/>
                    <a:pt x="150" y="98"/>
                    <a:pt x="150" y="98"/>
                  </a:cubicBezTo>
                  <a:cubicBezTo>
                    <a:pt x="150" y="108"/>
                    <a:pt x="150" y="108"/>
                    <a:pt x="150" y="108"/>
                  </a:cubicBezTo>
                  <a:cubicBezTo>
                    <a:pt x="130" y="108"/>
                    <a:pt x="130" y="108"/>
                    <a:pt x="130" y="108"/>
                  </a:cubicBezTo>
                  <a:cubicBezTo>
                    <a:pt x="130" y="93"/>
                    <a:pt x="130" y="93"/>
                    <a:pt x="130" y="93"/>
                  </a:cubicBezTo>
                  <a:cubicBezTo>
                    <a:pt x="142" y="93"/>
                    <a:pt x="142" y="93"/>
                    <a:pt x="142" y="93"/>
                  </a:cubicBezTo>
                  <a:cubicBezTo>
                    <a:pt x="142" y="99"/>
                    <a:pt x="142" y="99"/>
                    <a:pt x="142" y="99"/>
                  </a:cubicBezTo>
                  <a:cubicBezTo>
                    <a:pt x="138" y="99"/>
                    <a:pt x="138" y="99"/>
                    <a:pt x="138" y="99"/>
                  </a:cubicBezTo>
                  <a:cubicBezTo>
                    <a:pt x="138" y="97"/>
                    <a:pt x="138" y="97"/>
                    <a:pt x="138" y="97"/>
                  </a:cubicBezTo>
                  <a:cubicBezTo>
                    <a:pt x="134" y="97"/>
                    <a:pt x="134" y="97"/>
                    <a:pt x="134" y="97"/>
                  </a:cubicBezTo>
                  <a:cubicBezTo>
                    <a:pt x="134" y="104"/>
                    <a:pt x="134" y="104"/>
                    <a:pt x="134" y="104"/>
                  </a:cubicBezTo>
                  <a:cubicBezTo>
                    <a:pt x="146" y="104"/>
                    <a:pt x="146" y="104"/>
                    <a:pt x="146" y="104"/>
                  </a:cubicBezTo>
                  <a:cubicBezTo>
                    <a:pt x="146" y="93"/>
                    <a:pt x="146" y="93"/>
                    <a:pt x="146" y="93"/>
                  </a:cubicBezTo>
                  <a:cubicBezTo>
                    <a:pt x="164" y="93"/>
                    <a:pt x="164" y="93"/>
                    <a:pt x="164" y="93"/>
                  </a:cubicBezTo>
                  <a:cubicBezTo>
                    <a:pt x="165" y="101"/>
                    <a:pt x="165" y="101"/>
                    <a:pt x="165" y="101"/>
                  </a:cubicBezTo>
                  <a:cubicBezTo>
                    <a:pt x="168" y="101"/>
                    <a:pt x="168" y="101"/>
                    <a:pt x="168" y="101"/>
                  </a:cubicBezTo>
                  <a:cubicBezTo>
                    <a:pt x="170" y="96"/>
                    <a:pt x="172" y="89"/>
                    <a:pt x="172" y="84"/>
                  </a:cubicBezTo>
                  <a:cubicBezTo>
                    <a:pt x="9" y="84"/>
                    <a:pt x="9" y="84"/>
                    <a:pt x="9" y="84"/>
                  </a:cubicBezTo>
                  <a:close/>
                  <a:moveTo>
                    <a:pt x="102" y="93"/>
                  </a:moveTo>
                  <a:cubicBezTo>
                    <a:pt x="91" y="93"/>
                    <a:pt x="91" y="93"/>
                    <a:pt x="91" y="93"/>
                  </a:cubicBezTo>
                  <a:cubicBezTo>
                    <a:pt x="91" y="107"/>
                    <a:pt x="91" y="107"/>
                    <a:pt x="91" y="107"/>
                  </a:cubicBezTo>
                  <a:cubicBezTo>
                    <a:pt x="110" y="107"/>
                    <a:pt x="110" y="107"/>
                    <a:pt x="110" y="107"/>
                  </a:cubicBezTo>
                  <a:cubicBezTo>
                    <a:pt x="110" y="96"/>
                    <a:pt x="110" y="96"/>
                    <a:pt x="110" y="96"/>
                  </a:cubicBezTo>
                  <a:cubicBezTo>
                    <a:pt x="123" y="96"/>
                    <a:pt x="123" y="96"/>
                    <a:pt x="123" y="96"/>
                  </a:cubicBezTo>
                  <a:cubicBezTo>
                    <a:pt x="123" y="105"/>
                    <a:pt x="123" y="105"/>
                    <a:pt x="123" y="105"/>
                  </a:cubicBezTo>
                  <a:cubicBezTo>
                    <a:pt x="118" y="105"/>
                    <a:pt x="118" y="105"/>
                    <a:pt x="118" y="105"/>
                  </a:cubicBezTo>
                  <a:cubicBezTo>
                    <a:pt x="118" y="100"/>
                    <a:pt x="118" y="100"/>
                    <a:pt x="118" y="100"/>
                  </a:cubicBezTo>
                  <a:cubicBezTo>
                    <a:pt x="115" y="101"/>
                    <a:pt x="115" y="101"/>
                    <a:pt x="115" y="101"/>
                  </a:cubicBezTo>
                  <a:cubicBezTo>
                    <a:pt x="115" y="108"/>
                    <a:pt x="115" y="108"/>
                    <a:pt x="115" y="108"/>
                  </a:cubicBezTo>
                  <a:cubicBezTo>
                    <a:pt x="126" y="108"/>
                    <a:pt x="126" y="108"/>
                    <a:pt x="126" y="108"/>
                  </a:cubicBezTo>
                  <a:cubicBezTo>
                    <a:pt x="126" y="93"/>
                    <a:pt x="126" y="93"/>
                    <a:pt x="126" y="93"/>
                  </a:cubicBezTo>
                  <a:cubicBezTo>
                    <a:pt x="106" y="93"/>
                    <a:pt x="106" y="93"/>
                    <a:pt x="106" y="93"/>
                  </a:cubicBezTo>
                  <a:cubicBezTo>
                    <a:pt x="106" y="105"/>
                    <a:pt x="106" y="105"/>
                    <a:pt x="106" y="105"/>
                  </a:cubicBezTo>
                  <a:cubicBezTo>
                    <a:pt x="95" y="105"/>
                    <a:pt x="95" y="105"/>
                    <a:pt x="95" y="105"/>
                  </a:cubicBezTo>
                  <a:cubicBezTo>
                    <a:pt x="95" y="96"/>
                    <a:pt x="95" y="96"/>
                    <a:pt x="95" y="96"/>
                  </a:cubicBezTo>
                  <a:cubicBezTo>
                    <a:pt x="99" y="97"/>
                    <a:pt x="99" y="97"/>
                    <a:pt x="99" y="97"/>
                  </a:cubicBezTo>
                  <a:cubicBezTo>
                    <a:pt x="99" y="100"/>
                    <a:pt x="99" y="100"/>
                    <a:pt x="99" y="100"/>
                  </a:cubicBezTo>
                  <a:cubicBezTo>
                    <a:pt x="102" y="100"/>
                    <a:pt x="102" y="100"/>
                    <a:pt x="102" y="100"/>
                  </a:cubicBezTo>
                  <a:cubicBezTo>
                    <a:pt x="102" y="93"/>
                    <a:pt x="102" y="93"/>
                    <a:pt x="102" y="93"/>
                  </a:cubicBezTo>
                  <a:close/>
                  <a:moveTo>
                    <a:pt x="64" y="93"/>
                  </a:moveTo>
                  <a:cubicBezTo>
                    <a:pt x="53" y="93"/>
                    <a:pt x="53" y="93"/>
                    <a:pt x="53" y="93"/>
                  </a:cubicBezTo>
                  <a:cubicBezTo>
                    <a:pt x="53" y="107"/>
                    <a:pt x="53" y="107"/>
                    <a:pt x="53" y="107"/>
                  </a:cubicBezTo>
                  <a:cubicBezTo>
                    <a:pt x="72" y="107"/>
                    <a:pt x="72" y="107"/>
                    <a:pt x="72" y="107"/>
                  </a:cubicBezTo>
                  <a:cubicBezTo>
                    <a:pt x="72" y="96"/>
                    <a:pt x="72" y="96"/>
                    <a:pt x="72" y="96"/>
                  </a:cubicBezTo>
                  <a:cubicBezTo>
                    <a:pt x="84" y="96"/>
                    <a:pt x="84" y="96"/>
                    <a:pt x="84" y="96"/>
                  </a:cubicBezTo>
                  <a:cubicBezTo>
                    <a:pt x="84" y="105"/>
                    <a:pt x="84" y="105"/>
                    <a:pt x="84" y="105"/>
                  </a:cubicBezTo>
                  <a:cubicBezTo>
                    <a:pt x="80" y="105"/>
                    <a:pt x="80" y="105"/>
                    <a:pt x="80" y="105"/>
                  </a:cubicBezTo>
                  <a:cubicBezTo>
                    <a:pt x="80" y="100"/>
                    <a:pt x="80" y="100"/>
                    <a:pt x="80" y="100"/>
                  </a:cubicBezTo>
                  <a:cubicBezTo>
                    <a:pt x="77" y="101"/>
                    <a:pt x="77" y="101"/>
                    <a:pt x="77" y="101"/>
                  </a:cubicBezTo>
                  <a:cubicBezTo>
                    <a:pt x="77" y="108"/>
                    <a:pt x="77" y="108"/>
                    <a:pt x="77" y="108"/>
                  </a:cubicBezTo>
                  <a:cubicBezTo>
                    <a:pt x="88" y="108"/>
                    <a:pt x="88" y="108"/>
                    <a:pt x="88" y="108"/>
                  </a:cubicBezTo>
                  <a:cubicBezTo>
                    <a:pt x="88" y="93"/>
                    <a:pt x="88" y="93"/>
                    <a:pt x="88" y="93"/>
                  </a:cubicBezTo>
                  <a:cubicBezTo>
                    <a:pt x="68" y="93"/>
                    <a:pt x="68" y="93"/>
                    <a:pt x="68" y="93"/>
                  </a:cubicBezTo>
                  <a:cubicBezTo>
                    <a:pt x="68" y="105"/>
                    <a:pt x="68" y="105"/>
                    <a:pt x="68" y="105"/>
                  </a:cubicBezTo>
                  <a:cubicBezTo>
                    <a:pt x="57" y="105"/>
                    <a:pt x="57" y="105"/>
                    <a:pt x="57" y="105"/>
                  </a:cubicBezTo>
                  <a:cubicBezTo>
                    <a:pt x="57" y="96"/>
                    <a:pt x="57" y="96"/>
                    <a:pt x="57" y="96"/>
                  </a:cubicBezTo>
                  <a:cubicBezTo>
                    <a:pt x="61" y="97"/>
                    <a:pt x="61" y="97"/>
                    <a:pt x="61" y="97"/>
                  </a:cubicBezTo>
                  <a:cubicBezTo>
                    <a:pt x="61" y="100"/>
                    <a:pt x="61" y="100"/>
                    <a:pt x="61" y="100"/>
                  </a:cubicBezTo>
                  <a:cubicBezTo>
                    <a:pt x="64" y="100"/>
                    <a:pt x="64" y="100"/>
                    <a:pt x="64" y="100"/>
                  </a:cubicBezTo>
                  <a:lnTo>
                    <a:pt x="64" y="9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9" name="Freeform 509">
              <a:extLst>
                <a:ext uri="{FF2B5EF4-FFF2-40B4-BE49-F238E27FC236}">
                  <a16:creationId xmlns:a16="http://schemas.microsoft.com/office/drawing/2014/main" id="{DBA608BB-0800-4D4E-A577-7AA9803BC00D}"/>
                </a:ext>
              </a:extLst>
            </p:cNvPr>
            <p:cNvSpPr>
              <a:spLocks noEditPoints="1"/>
            </p:cNvSpPr>
            <p:nvPr userDrawn="1"/>
          </p:nvSpPr>
          <p:spPr bwMode="auto">
            <a:xfrm>
              <a:off x="8667750" y="1581150"/>
              <a:ext cx="327025" cy="292100"/>
            </a:xfrm>
            <a:custGeom>
              <a:avLst/>
              <a:gdLst>
                <a:gd name="T0" fmla="*/ 166 w 192"/>
                <a:gd name="T1" fmla="*/ 98 h 172"/>
                <a:gd name="T2" fmla="*/ 184 w 192"/>
                <a:gd name="T3" fmla="*/ 98 h 172"/>
                <a:gd name="T4" fmla="*/ 192 w 192"/>
                <a:gd name="T5" fmla="*/ 103 h 172"/>
                <a:gd name="T6" fmla="*/ 191 w 192"/>
                <a:gd name="T7" fmla="*/ 111 h 172"/>
                <a:gd name="T8" fmla="*/ 178 w 192"/>
                <a:gd name="T9" fmla="*/ 109 h 172"/>
                <a:gd name="T10" fmla="*/ 166 w 192"/>
                <a:gd name="T11" fmla="*/ 106 h 172"/>
                <a:gd name="T12" fmla="*/ 166 w 192"/>
                <a:gd name="T13" fmla="*/ 152 h 172"/>
                <a:gd name="T14" fmla="*/ 146 w 192"/>
                <a:gd name="T15" fmla="*/ 172 h 172"/>
                <a:gd name="T16" fmla="*/ 46 w 192"/>
                <a:gd name="T17" fmla="*/ 172 h 172"/>
                <a:gd name="T18" fmla="*/ 26 w 192"/>
                <a:gd name="T19" fmla="*/ 152 h 172"/>
                <a:gd name="T20" fmla="*/ 26 w 192"/>
                <a:gd name="T21" fmla="*/ 106 h 172"/>
                <a:gd name="T22" fmla="*/ 14 w 192"/>
                <a:gd name="T23" fmla="*/ 109 h 172"/>
                <a:gd name="T24" fmla="*/ 1 w 192"/>
                <a:gd name="T25" fmla="*/ 111 h 172"/>
                <a:gd name="T26" fmla="*/ 0 w 192"/>
                <a:gd name="T27" fmla="*/ 103 h 172"/>
                <a:gd name="T28" fmla="*/ 9 w 192"/>
                <a:gd name="T29" fmla="*/ 98 h 172"/>
                <a:gd name="T30" fmla="*/ 26 w 192"/>
                <a:gd name="T31" fmla="*/ 98 h 172"/>
                <a:gd name="T32" fmla="*/ 31 w 192"/>
                <a:gd name="T33" fmla="*/ 98 h 172"/>
                <a:gd name="T34" fmla="*/ 161 w 192"/>
                <a:gd name="T35" fmla="*/ 98 h 172"/>
                <a:gd name="T36" fmla="*/ 166 w 192"/>
                <a:gd name="T37" fmla="*/ 98 h 172"/>
                <a:gd name="T38" fmla="*/ 119 w 192"/>
                <a:gd name="T39" fmla="*/ 36 h 172"/>
                <a:gd name="T40" fmla="*/ 121 w 192"/>
                <a:gd name="T41" fmla="*/ 24 h 172"/>
                <a:gd name="T42" fmla="*/ 121 w 192"/>
                <a:gd name="T43" fmla="*/ 0 h 172"/>
                <a:gd name="T44" fmla="*/ 131 w 192"/>
                <a:gd name="T45" fmla="*/ 7 h 172"/>
                <a:gd name="T46" fmla="*/ 133 w 192"/>
                <a:gd name="T47" fmla="*/ 18 h 172"/>
                <a:gd name="T48" fmla="*/ 125 w 192"/>
                <a:gd name="T49" fmla="*/ 46 h 172"/>
                <a:gd name="T50" fmla="*/ 119 w 192"/>
                <a:gd name="T51" fmla="*/ 36 h 172"/>
                <a:gd name="T52" fmla="*/ 86 w 192"/>
                <a:gd name="T53" fmla="*/ 36 h 172"/>
                <a:gd name="T54" fmla="*/ 88 w 192"/>
                <a:gd name="T55" fmla="*/ 24 h 172"/>
                <a:gd name="T56" fmla="*/ 88 w 192"/>
                <a:gd name="T57" fmla="*/ 0 h 172"/>
                <a:gd name="T58" fmla="*/ 98 w 192"/>
                <a:gd name="T59" fmla="*/ 7 h 172"/>
                <a:gd name="T60" fmla="*/ 100 w 192"/>
                <a:gd name="T61" fmla="*/ 18 h 172"/>
                <a:gd name="T62" fmla="*/ 92 w 192"/>
                <a:gd name="T63" fmla="*/ 46 h 172"/>
                <a:gd name="T64" fmla="*/ 86 w 192"/>
                <a:gd name="T65" fmla="*/ 36 h 172"/>
                <a:gd name="T66" fmla="*/ 51 w 192"/>
                <a:gd name="T67" fmla="*/ 36 h 172"/>
                <a:gd name="T68" fmla="*/ 53 w 192"/>
                <a:gd name="T69" fmla="*/ 24 h 172"/>
                <a:gd name="T70" fmla="*/ 53 w 192"/>
                <a:gd name="T71" fmla="*/ 0 h 172"/>
                <a:gd name="T72" fmla="*/ 63 w 192"/>
                <a:gd name="T73" fmla="*/ 7 h 172"/>
                <a:gd name="T74" fmla="*/ 64 w 192"/>
                <a:gd name="T75" fmla="*/ 18 h 172"/>
                <a:gd name="T76" fmla="*/ 57 w 192"/>
                <a:gd name="T77" fmla="*/ 46 h 172"/>
                <a:gd name="T78" fmla="*/ 51 w 192"/>
                <a:gd name="T79" fmla="*/ 36 h 172"/>
                <a:gd name="T80" fmla="*/ 36 w 192"/>
                <a:gd name="T81" fmla="*/ 111 h 172"/>
                <a:gd name="T82" fmla="*/ 36 w 192"/>
                <a:gd name="T83" fmla="*/ 144 h 172"/>
                <a:gd name="T84" fmla="*/ 41 w 192"/>
                <a:gd name="T85" fmla="*/ 149 h 172"/>
                <a:gd name="T86" fmla="*/ 45 w 192"/>
                <a:gd name="T87" fmla="*/ 144 h 172"/>
                <a:gd name="T88" fmla="*/ 45 w 192"/>
                <a:gd name="T89" fmla="*/ 111 h 172"/>
                <a:gd name="T90" fmla="*/ 41 w 192"/>
                <a:gd name="T91" fmla="*/ 107 h 172"/>
                <a:gd name="T92" fmla="*/ 36 w 192"/>
                <a:gd name="T93" fmla="*/ 111 h 172"/>
                <a:gd name="T94" fmla="*/ 46 w 192"/>
                <a:gd name="T95" fmla="*/ 71 h 172"/>
                <a:gd name="T96" fmla="*/ 89 w 192"/>
                <a:gd name="T97" fmla="*/ 71 h 172"/>
                <a:gd name="T98" fmla="*/ 86 w 192"/>
                <a:gd name="T99" fmla="*/ 60 h 172"/>
                <a:gd name="T100" fmla="*/ 91 w 192"/>
                <a:gd name="T101" fmla="*/ 55 h 172"/>
                <a:gd name="T102" fmla="*/ 99 w 192"/>
                <a:gd name="T103" fmla="*/ 55 h 172"/>
                <a:gd name="T104" fmla="*/ 105 w 192"/>
                <a:gd name="T105" fmla="*/ 60 h 172"/>
                <a:gd name="T106" fmla="*/ 102 w 192"/>
                <a:gd name="T107" fmla="*/ 71 h 172"/>
                <a:gd name="T108" fmla="*/ 146 w 192"/>
                <a:gd name="T109" fmla="*/ 71 h 172"/>
                <a:gd name="T110" fmla="*/ 166 w 192"/>
                <a:gd name="T111" fmla="*/ 89 h 172"/>
                <a:gd name="T112" fmla="*/ 26 w 192"/>
                <a:gd name="T113" fmla="*/ 89 h 172"/>
                <a:gd name="T114" fmla="*/ 46 w 192"/>
                <a:gd name="T115" fmla="*/ 7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2" h="172">
                  <a:moveTo>
                    <a:pt x="166" y="98"/>
                  </a:moveTo>
                  <a:cubicBezTo>
                    <a:pt x="184" y="98"/>
                    <a:pt x="184" y="98"/>
                    <a:pt x="184" y="98"/>
                  </a:cubicBezTo>
                  <a:cubicBezTo>
                    <a:pt x="191" y="98"/>
                    <a:pt x="192" y="99"/>
                    <a:pt x="192" y="103"/>
                  </a:cubicBezTo>
                  <a:cubicBezTo>
                    <a:pt x="192" y="106"/>
                    <a:pt x="192" y="110"/>
                    <a:pt x="191" y="111"/>
                  </a:cubicBezTo>
                  <a:cubicBezTo>
                    <a:pt x="188" y="114"/>
                    <a:pt x="183" y="113"/>
                    <a:pt x="178" y="109"/>
                  </a:cubicBezTo>
                  <a:cubicBezTo>
                    <a:pt x="175" y="106"/>
                    <a:pt x="170" y="106"/>
                    <a:pt x="166" y="106"/>
                  </a:cubicBezTo>
                  <a:cubicBezTo>
                    <a:pt x="166" y="152"/>
                    <a:pt x="166" y="152"/>
                    <a:pt x="166" y="152"/>
                  </a:cubicBezTo>
                  <a:cubicBezTo>
                    <a:pt x="166" y="163"/>
                    <a:pt x="157" y="172"/>
                    <a:pt x="146" y="172"/>
                  </a:cubicBezTo>
                  <a:cubicBezTo>
                    <a:pt x="46" y="172"/>
                    <a:pt x="46" y="172"/>
                    <a:pt x="46" y="172"/>
                  </a:cubicBezTo>
                  <a:cubicBezTo>
                    <a:pt x="35" y="172"/>
                    <a:pt x="26" y="163"/>
                    <a:pt x="26" y="152"/>
                  </a:cubicBezTo>
                  <a:cubicBezTo>
                    <a:pt x="26" y="106"/>
                    <a:pt x="26" y="106"/>
                    <a:pt x="26" y="106"/>
                  </a:cubicBezTo>
                  <a:cubicBezTo>
                    <a:pt x="23" y="106"/>
                    <a:pt x="17" y="106"/>
                    <a:pt x="14" y="109"/>
                  </a:cubicBezTo>
                  <a:cubicBezTo>
                    <a:pt x="9" y="113"/>
                    <a:pt x="4" y="114"/>
                    <a:pt x="1" y="111"/>
                  </a:cubicBezTo>
                  <a:cubicBezTo>
                    <a:pt x="0" y="110"/>
                    <a:pt x="0" y="106"/>
                    <a:pt x="0" y="103"/>
                  </a:cubicBezTo>
                  <a:cubicBezTo>
                    <a:pt x="0" y="99"/>
                    <a:pt x="2" y="98"/>
                    <a:pt x="9" y="98"/>
                  </a:cubicBezTo>
                  <a:cubicBezTo>
                    <a:pt x="26" y="98"/>
                    <a:pt x="26" y="98"/>
                    <a:pt x="26" y="98"/>
                  </a:cubicBezTo>
                  <a:cubicBezTo>
                    <a:pt x="31" y="98"/>
                    <a:pt x="31" y="98"/>
                    <a:pt x="31" y="98"/>
                  </a:cubicBezTo>
                  <a:cubicBezTo>
                    <a:pt x="161" y="98"/>
                    <a:pt x="161" y="98"/>
                    <a:pt x="161" y="98"/>
                  </a:cubicBezTo>
                  <a:cubicBezTo>
                    <a:pt x="166" y="98"/>
                    <a:pt x="166" y="98"/>
                    <a:pt x="166" y="98"/>
                  </a:cubicBezTo>
                  <a:close/>
                  <a:moveTo>
                    <a:pt x="119" y="36"/>
                  </a:moveTo>
                  <a:cubicBezTo>
                    <a:pt x="125" y="32"/>
                    <a:pt x="123" y="28"/>
                    <a:pt x="121" y="24"/>
                  </a:cubicBezTo>
                  <a:cubicBezTo>
                    <a:pt x="118" y="16"/>
                    <a:pt x="114" y="9"/>
                    <a:pt x="121" y="0"/>
                  </a:cubicBezTo>
                  <a:cubicBezTo>
                    <a:pt x="131" y="7"/>
                    <a:pt x="131" y="7"/>
                    <a:pt x="131" y="7"/>
                  </a:cubicBezTo>
                  <a:cubicBezTo>
                    <a:pt x="129" y="11"/>
                    <a:pt x="131" y="15"/>
                    <a:pt x="133" y="18"/>
                  </a:cubicBezTo>
                  <a:cubicBezTo>
                    <a:pt x="137" y="28"/>
                    <a:pt x="141" y="37"/>
                    <a:pt x="125" y="46"/>
                  </a:cubicBezTo>
                  <a:cubicBezTo>
                    <a:pt x="119" y="36"/>
                    <a:pt x="119" y="36"/>
                    <a:pt x="119" y="36"/>
                  </a:cubicBezTo>
                  <a:close/>
                  <a:moveTo>
                    <a:pt x="86" y="36"/>
                  </a:moveTo>
                  <a:cubicBezTo>
                    <a:pt x="92" y="32"/>
                    <a:pt x="90" y="28"/>
                    <a:pt x="88" y="24"/>
                  </a:cubicBezTo>
                  <a:cubicBezTo>
                    <a:pt x="85" y="16"/>
                    <a:pt x="81" y="9"/>
                    <a:pt x="88" y="0"/>
                  </a:cubicBezTo>
                  <a:cubicBezTo>
                    <a:pt x="98" y="7"/>
                    <a:pt x="98" y="7"/>
                    <a:pt x="98" y="7"/>
                  </a:cubicBezTo>
                  <a:cubicBezTo>
                    <a:pt x="96" y="11"/>
                    <a:pt x="98" y="15"/>
                    <a:pt x="100" y="18"/>
                  </a:cubicBezTo>
                  <a:cubicBezTo>
                    <a:pt x="104" y="28"/>
                    <a:pt x="108" y="37"/>
                    <a:pt x="92" y="46"/>
                  </a:cubicBezTo>
                  <a:cubicBezTo>
                    <a:pt x="86" y="36"/>
                    <a:pt x="86" y="36"/>
                    <a:pt x="86" y="36"/>
                  </a:cubicBezTo>
                  <a:close/>
                  <a:moveTo>
                    <a:pt x="51" y="36"/>
                  </a:moveTo>
                  <a:cubicBezTo>
                    <a:pt x="57" y="32"/>
                    <a:pt x="55" y="28"/>
                    <a:pt x="53" y="24"/>
                  </a:cubicBezTo>
                  <a:cubicBezTo>
                    <a:pt x="50" y="16"/>
                    <a:pt x="46" y="9"/>
                    <a:pt x="53" y="0"/>
                  </a:cubicBezTo>
                  <a:cubicBezTo>
                    <a:pt x="63" y="7"/>
                    <a:pt x="63" y="7"/>
                    <a:pt x="63" y="7"/>
                  </a:cubicBezTo>
                  <a:cubicBezTo>
                    <a:pt x="61" y="11"/>
                    <a:pt x="63" y="15"/>
                    <a:pt x="64" y="18"/>
                  </a:cubicBezTo>
                  <a:cubicBezTo>
                    <a:pt x="69" y="28"/>
                    <a:pt x="73" y="37"/>
                    <a:pt x="57" y="46"/>
                  </a:cubicBezTo>
                  <a:cubicBezTo>
                    <a:pt x="51" y="36"/>
                    <a:pt x="51" y="36"/>
                    <a:pt x="51" y="36"/>
                  </a:cubicBezTo>
                  <a:close/>
                  <a:moveTo>
                    <a:pt x="36" y="111"/>
                  </a:moveTo>
                  <a:cubicBezTo>
                    <a:pt x="36" y="144"/>
                    <a:pt x="36" y="144"/>
                    <a:pt x="36" y="144"/>
                  </a:cubicBezTo>
                  <a:cubicBezTo>
                    <a:pt x="36" y="147"/>
                    <a:pt x="38" y="149"/>
                    <a:pt x="41" y="149"/>
                  </a:cubicBezTo>
                  <a:cubicBezTo>
                    <a:pt x="43" y="149"/>
                    <a:pt x="45" y="147"/>
                    <a:pt x="45" y="144"/>
                  </a:cubicBezTo>
                  <a:cubicBezTo>
                    <a:pt x="45" y="111"/>
                    <a:pt x="45" y="111"/>
                    <a:pt x="45" y="111"/>
                  </a:cubicBezTo>
                  <a:cubicBezTo>
                    <a:pt x="45" y="109"/>
                    <a:pt x="43" y="107"/>
                    <a:pt x="41" y="107"/>
                  </a:cubicBezTo>
                  <a:cubicBezTo>
                    <a:pt x="38" y="107"/>
                    <a:pt x="36" y="109"/>
                    <a:pt x="36" y="111"/>
                  </a:cubicBezTo>
                  <a:close/>
                  <a:moveTo>
                    <a:pt x="46" y="71"/>
                  </a:moveTo>
                  <a:cubicBezTo>
                    <a:pt x="89" y="71"/>
                    <a:pt x="89" y="71"/>
                    <a:pt x="89" y="71"/>
                  </a:cubicBezTo>
                  <a:cubicBezTo>
                    <a:pt x="86" y="60"/>
                    <a:pt x="86" y="60"/>
                    <a:pt x="86" y="60"/>
                  </a:cubicBezTo>
                  <a:cubicBezTo>
                    <a:pt x="85" y="57"/>
                    <a:pt x="88" y="55"/>
                    <a:pt x="91" y="55"/>
                  </a:cubicBezTo>
                  <a:cubicBezTo>
                    <a:pt x="99" y="55"/>
                    <a:pt x="99" y="55"/>
                    <a:pt x="99" y="55"/>
                  </a:cubicBezTo>
                  <a:cubicBezTo>
                    <a:pt x="102" y="55"/>
                    <a:pt x="106" y="57"/>
                    <a:pt x="105" y="60"/>
                  </a:cubicBezTo>
                  <a:cubicBezTo>
                    <a:pt x="102" y="71"/>
                    <a:pt x="102" y="71"/>
                    <a:pt x="102" y="71"/>
                  </a:cubicBezTo>
                  <a:cubicBezTo>
                    <a:pt x="146" y="71"/>
                    <a:pt x="146" y="71"/>
                    <a:pt x="146" y="71"/>
                  </a:cubicBezTo>
                  <a:cubicBezTo>
                    <a:pt x="156" y="71"/>
                    <a:pt x="164" y="79"/>
                    <a:pt x="166" y="89"/>
                  </a:cubicBezTo>
                  <a:cubicBezTo>
                    <a:pt x="26" y="89"/>
                    <a:pt x="26" y="89"/>
                    <a:pt x="26" y="89"/>
                  </a:cubicBezTo>
                  <a:cubicBezTo>
                    <a:pt x="28" y="79"/>
                    <a:pt x="36" y="71"/>
                    <a:pt x="46" y="7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0" name="Freeform 510">
              <a:extLst>
                <a:ext uri="{FF2B5EF4-FFF2-40B4-BE49-F238E27FC236}">
                  <a16:creationId xmlns:a16="http://schemas.microsoft.com/office/drawing/2014/main" id="{A147BE6E-EE63-47FE-AC94-1E1E0AA79E85}"/>
                </a:ext>
              </a:extLst>
            </p:cNvPr>
            <p:cNvSpPr>
              <a:spLocks/>
            </p:cNvSpPr>
            <p:nvPr userDrawn="1"/>
          </p:nvSpPr>
          <p:spPr bwMode="auto">
            <a:xfrm>
              <a:off x="3133725" y="3384550"/>
              <a:ext cx="147638" cy="71438"/>
            </a:xfrm>
            <a:custGeom>
              <a:avLst/>
              <a:gdLst>
                <a:gd name="T0" fmla="*/ 7 w 87"/>
                <a:gd name="T1" fmla="*/ 14 h 42"/>
                <a:gd name="T2" fmla="*/ 14 w 87"/>
                <a:gd name="T3" fmla="*/ 7 h 42"/>
                <a:gd name="T4" fmla="*/ 73 w 87"/>
                <a:gd name="T5" fmla="*/ 7 h 42"/>
                <a:gd name="T6" fmla="*/ 80 w 87"/>
                <a:gd name="T7" fmla="*/ 14 h 42"/>
                <a:gd name="T8" fmla="*/ 80 w 87"/>
                <a:gd name="T9" fmla="*/ 42 h 42"/>
                <a:gd name="T10" fmla="*/ 87 w 87"/>
                <a:gd name="T11" fmla="*/ 42 h 42"/>
                <a:gd name="T12" fmla="*/ 87 w 87"/>
                <a:gd name="T13" fmla="*/ 14 h 42"/>
                <a:gd name="T14" fmla="*/ 73 w 87"/>
                <a:gd name="T15" fmla="*/ 0 h 42"/>
                <a:gd name="T16" fmla="*/ 14 w 87"/>
                <a:gd name="T17" fmla="*/ 0 h 42"/>
                <a:gd name="T18" fmla="*/ 0 w 87"/>
                <a:gd name="T19" fmla="*/ 14 h 42"/>
                <a:gd name="T20" fmla="*/ 0 w 87"/>
                <a:gd name="T21" fmla="*/ 42 h 42"/>
                <a:gd name="T22" fmla="*/ 7 w 87"/>
                <a:gd name="T23" fmla="*/ 42 h 42"/>
                <a:gd name="T24" fmla="*/ 7 w 87"/>
                <a:gd name="T25"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42">
                  <a:moveTo>
                    <a:pt x="7" y="14"/>
                  </a:moveTo>
                  <a:cubicBezTo>
                    <a:pt x="7" y="10"/>
                    <a:pt x="11" y="7"/>
                    <a:pt x="14" y="7"/>
                  </a:cubicBezTo>
                  <a:cubicBezTo>
                    <a:pt x="73" y="7"/>
                    <a:pt x="73" y="7"/>
                    <a:pt x="73" y="7"/>
                  </a:cubicBezTo>
                  <a:cubicBezTo>
                    <a:pt x="77" y="7"/>
                    <a:pt x="80" y="10"/>
                    <a:pt x="80" y="14"/>
                  </a:cubicBezTo>
                  <a:cubicBezTo>
                    <a:pt x="80" y="42"/>
                    <a:pt x="80" y="42"/>
                    <a:pt x="80" y="42"/>
                  </a:cubicBezTo>
                  <a:cubicBezTo>
                    <a:pt x="87" y="42"/>
                    <a:pt x="87" y="42"/>
                    <a:pt x="87" y="42"/>
                  </a:cubicBezTo>
                  <a:cubicBezTo>
                    <a:pt x="87" y="14"/>
                    <a:pt x="87" y="14"/>
                    <a:pt x="87" y="14"/>
                  </a:cubicBezTo>
                  <a:cubicBezTo>
                    <a:pt x="87" y="6"/>
                    <a:pt x="81" y="0"/>
                    <a:pt x="73" y="0"/>
                  </a:cubicBezTo>
                  <a:cubicBezTo>
                    <a:pt x="14" y="0"/>
                    <a:pt x="14" y="0"/>
                    <a:pt x="14" y="0"/>
                  </a:cubicBezTo>
                  <a:cubicBezTo>
                    <a:pt x="7" y="0"/>
                    <a:pt x="0" y="6"/>
                    <a:pt x="0" y="14"/>
                  </a:cubicBezTo>
                  <a:cubicBezTo>
                    <a:pt x="0" y="42"/>
                    <a:pt x="0" y="42"/>
                    <a:pt x="0" y="42"/>
                  </a:cubicBezTo>
                  <a:cubicBezTo>
                    <a:pt x="7" y="42"/>
                    <a:pt x="7" y="42"/>
                    <a:pt x="7" y="42"/>
                  </a:cubicBezTo>
                  <a:lnTo>
                    <a:pt x="7" y="1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1" name="Freeform 511">
              <a:extLst>
                <a:ext uri="{FF2B5EF4-FFF2-40B4-BE49-F238E27FC236}">
                  <a16:creationId xmlns:a16="http://schemas.microsoft.com/office/drawing/2014/main" id="{ED53911A-EA34-4876-BC07-3DF46B341198}"/>
                </a:ext>
              </a:extLst>
            </p:cNvPr>
            <p:cNvSpPr>
              <a:spLocks/>
            </p:cNvSpPr>
            <p:nvPr userDrawn="1"/>
          </p:nvSpPr>
          <p:spPr bwMode="auto">
            <a:xfrm>
              <a:off x="3133725" y="3459163"/>
              <a:ext cx="147638" cy="71438"/>
            </a:xfrm>
            <a:custGeom>
              <a:avLst/>
              <a:gdLst>
                <a:gd name="T0" fmla="*/ 80 w 87"/>
                <a:gd name="T1" fmla="*/ 28 h 42"/>
                <a:gd name="T2" fmla="*/ 73 w 87"/>
                <a:gd name="T3" fmla="*/ 35 h 42"/>
                <a:gd name="T4" fmla="*/ 14 w 87"/>
                <a:gd name="T5" fmla="*/ 35 h 42"/>
                <a:gd name="T6" fmla="*/ 7 w 87"/>
                <a:gd name="T7" fmla="*/ 28 h 42"/>
                <a:gd name="T8" fmla="*/ 7 w 87"/>
                <a:gd name="T9" fmla="*/ 0 h 42"/>
                <a:gd name="T10" fmla="*/ 0 w 87"/>
                <a:gd name="T11" fmla="*/ 0 h 42"/>
                <a:gd name="T12" fmla="*/ 0 w 87"/>
                <a:gd name="T13" fmla="*/ 28 h 42"/>
                <a:gd name="T14" fmla="*/ 14 w 87"/>
                <a:gd name="T15" fmla="*/ 42 h 42"/>
                <a:gd name="T16" fmla="*/ 73 w 87"/>
                <a:gd name="T17" fmla="*/ 42 h 42"/>
                <a:gd name="T18" fmla="*/ 87 w 87"/>
                <a:gd name="T19" fmla="*/ 28 h 42"/>
                <a:gd name="T20" fmla="*/ 87 w 87"/>
                <a:gd name="T21" fmla="*/ 0 h 42"/>
                <a:gd name="T22" fmla="*/ 80 w 87"/>
                <a:gd name="T23" fmla="*/ 0 h 42"/>
                <a:gd name="T24" fmla="*/ 80 w 87"/>
                <a:gd name="T25" fmla="*/ 2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42">
                  <a:moveTo>
                    <a:pt x="80" y="28"/>
                  </a:moveTo>
                  <a:cubicBezTo>
                    <a:pt x="80" y="32"/>
                    <a:pt x="77" y="35"/>
                    <a:pt x="73" y="35"/>
                  </a:cubicBezTo>
                  <a:cubicBezTo>
                    <a:pt x="14" y="35"/>
                    <a:pt x="14" y="35"/>
                    <a:pt x="14" y="35"/>
                  </a:cubicBezTo>
                  <a:cubicBezTo>
                    <a:pt x="11" y="35"/>
                    <a:pt x="7" y="32"/>
                    <a:pt x="7" y="28"/>
                  </a:cubicBezTo>
                  <a:cubicBezTo>
                    <a:pt x="7" y="0"/>
                    <a:pt x="7" y="0"/>
                    <a:pt x="7" y="0"/>
                  </a:cubicBezTo>
                  <a:cubicBezTo>
                    <a:pt x="0" y="0"/>
                    <a:pt x="0" y="0"/>
                    <a:pt x="0" y="0"/>
                  </a:cubicBezTo>
                  <a:cubicBezTo>
                    <a:pt x="0" y="28"/>
                    <a:pt x="0" y="28"/>
                    <a:pt x="0" y="28"/>
                  </a:cubicBezTo>
                  <a:cubicBezTo>
                    <a:pt x="0" y="36"/>
                    <a:pt x="7" y="42"/>
                    <a:pt x="14" y="42"/>
                  </a:cubicBezTo>
                  <a:cubicBezTo>
                    <a:pt x="73" y="42"/>
                    <a:pt x="73" y="42"/>
                    <a:pt x="73" y="42"/>
                  </a:cubicBezTo>
                  <a:cubicBezTo>
                    <a:pt x="81" y="42"/>
                    <a:pt x="87" y="36"/>
                    <a:pt x="87" y="28"/>
                  </a:cubicBezTo>
                  <a:cubicBezTo>
                    <a:pt x="87" y="0"/>
                    <a:pt x="87" y="0"/>
                    <a:pt x="87" y="0"/>
                  </a:cubicBezTo>
                  <a:cubicBezTo>
                    <a:pt x="80" y="0"/>
                    <a:pt x="80" y="0"/>
                    <a:pt x="80" y="0"/>
                  </a:cubicBezTo>
                  <a:lnTo>
                    <a:pt x="80" y="2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2" name="Freeform 512">
              <a:extLst>
                <a:ext uri="{FF2B5EF4-FFF2-40B4-BE49-F238E27FC236}">
                  <a16:creationId xmlns:a16="http://schemas.microsoft.com/office/drawing/2014/main" id="{B319B2E0-0277-450E-8B40-76E7760715B3}"/>
                </a:ext>
              </a:extLst>
            </p:cNvPr>
            <p:cNvSpPr>
              <a:spLocks/>
            </p:cNvSpPr>
            <p:nvPr userDrawn="1"/>
          </p:nvSpPr>
          <p:spPr bwMode="auto">
            <a:xfrm>
              <a:off x="3175000" y="3402013"/>
              <a:ext cx="65088" cy="30163"/>
            </a:xfrm>
            <a:custGeom>
              <a:avLst/>
              <a:gdLst>
                <a:gd name="T0" fmla="*/ 16 w 38"/>
                <a:gd name="T1" fmla="*/ 5 h 18"/>
                <a:gd name="T2" fmla="*/ 8 w 38"/>
                <a:gd name="T3" fmla="*/ 0 h 18"/>
                <a:gd name="T4" fmla="*/ 0 w 38"/>
                <a:gd name="T5" fmla="*/ 9 h 18"/>
                <a:gd name="T6" fmla="*/ 2 w 38"/>
                <a:gd name="T7" fmla="*/ 9 h 18"/>
                <a:gd name="T8" fmla="*/ 5 w 38"/>
                <a:gd name="T9" fmla="*/ 7 h 18"/>
                <a:gd name="T10" fmla="*/ 7 w 38"/>
                <a:gd name="T11" fmla="*/ 9 h 18"/>
                <a:gd name="T12" fmla="*/ 5 w 38"/>
                <a:gd name="T13" fmla="*/ 12 h 18"/>
                <a:gd name="T14" fmla="*/ 2 w 38"/>
                <a:gd name="T15" fmla="*/ 10 h 18"/>
                <a:gd name="T16" fmla="*/ 0 w 38"/>
                <a:gd name="T17" fmla="*/ 10 h 18"/>
                <a:gd name="T18" fmla="*/ 8 w 38"/>
                <a:gd name="T19" fmla="*/ 18 h 18"/>
                <a:gd name="T20" fmla="*/ 16 w 38"/>
                <a:gd name="T21" fmla="*/ 14 h 18"/>
                <a:gd name="T22" fmla="*/ 20 w 38"/>
                <a:gd name="T23" fmla="*/ 14 h 18"/>
                <a:gd name="T24" fmla="*/ 23 w 38"/>
                <a:gd name="T25" fmla="*/ 11 h 18"/>
                <a:gd name="T26" fmla="*/ 25 w 38"/>
                <a:gd name="T27" fmla="*/ 13 h 18"/>
                <a:gd name="T28" fmla="*/ 27 w 38"/>
                <a:gd name="T29" fmla="*/ 11 h 18"/>
                <a:gd name="T30" fmla="*/ 29 w 38"/>
                <a:gd name="T31" fmla="*/ 13 h 18"/>
                <a:gd name="T32" fmla="*/ 31 w 38"/>
                <a:gd name="T33" fmla="*/ 11 h 18"/>
                <a:gd name="T34" fmla="*/ 34 w 38"/>
                <a:gd name="T35" fmla="*/ 13 h 18"/>
                <a:gd name="T36" fmla="*/ 38 w 38"/>
                <a:gd name="T37" fmla="*/ 9 h 18"/>
                <a:gd name="T38" fmla="*/ 34 w 38"/>
                <a:gd name="T39" fmla="*/ 5 h 18"/>
                <a:gd name="T40" fmla="*/ 16 w 38"/>
                <a:gd name="T41"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8">
                  <a:moveTo>
                    <a:pt x="16" y="5"/>
                  </a:moveTo>
                  <a:cubicBezTo>
                    <a:pt x="15" y="2"/>
                    <a:pt x="12" y="0"/>
                    <a:pt x="8" y="0"/>
                  </a:cubicBezTo>
                  <a:cubicBezTo>
                    <a:pt x="4" y="0"/>
                    <a:pt x="0" y="4"/>
                    <a:pt x="0" y="9"/>
                  </a:cubicBezTo>
                  <a:cubicBezTo>
                    <a:pt x="2" y="9"/>
                    <a:pt x="2" y="9"/>
                    <a:pt x="2" y="9"/>
                  </a:cubicBezTo>
                  <a:cubicBezTo>
                    <a:pt x="3" y="8"/>
                    <a:pt x="3" y="7"/>
                    <a:pt x="5" y="7"/>
                  </a:cubicBezTo>
                  <a:cubicBezTo>
                    <a:pt x="6" y="7"/>
                    <a:pt x="7" y="8"/>
                    <a:pt x="7" y="9"/>
                  </a:cubicBezTo>
                  <a:cubicBezTo>
                    <a:pt x="7" y="11"/>
                    <a:pt x="6" y="12"/>
                    <a:pt x="5" y="12"/>
                  </a:cubicBezTo>
                  <a:cubicBezTo>
                    <a:pt x="3" y="12"/>
                    <a:pt x="3" y="11"/>
                    <a:pt x="2" y="10"/>
                  </a:cubicBezTo>
                  <a:cubicBezTo>
                    <a:pt x="0" y="10"/>
                    <a:pt x="0" y="10"/>
                    <a:pt x="0" y="10"/>
                  </a:cubicBezTo>
                  <a:cubicBezTo>
                    <a:pt x="0" y="15"/>
                    <a:pt x="4" y="18"/>
                    <a:pt x="8" y="18"/>
                  </a:cubicBezTo>
                  <a:cubicBezTo>
                    <a:pt x="12" y="18"/>
                    <a:pt x="15" y="16"/>
                    <a:pt x="16" y="14"/>
                  </a:cubicBezTo>
                  <a:cubicBezTo>
                    <a:pt x="20" y="14"/>
                    <a:pt x="20" y="14"/>
                    <a:pt x="20" y="14"/>
                  </a:cubicBezTo>
                  <a:cubicBezTo>
                    <a:pt x="23" y="11"/>
                    <a:pt x="23" y="11"/>
                    <a:pt x="23" y="11"/>
                  </a:cubicBezTo>
                  <a:cubicBezTo>
                    <a:pt x="25" y="13"/>
                    <a:pt x="25" y="13"/>
                    <a:pt x="25" y="13"/>
                  </a:cubicBezTo>
                  <a:cubicBezTo>
                    <a:pt x="27" y="11"/>
                    <a:pt x="27" y="11"/>
                    <a:pt x="27" y="11"/>
                  </a:cubicBezTo>
                  <a:cubicBezTo>
                    <a:pt x="29" y="13"/>
                    <a:pt x="29" y="13"/>
                    <a:pt x="29" y="13"/>
                  </a:cubicBezTo>
                  <a:cubicBezTo>
                    <a:pt x="31" y="11"/>
                    <a:pt x="31" y="11"/>
                    <a:pt x="31" y="11"/>
                  </a:cubicBezTo>
                  <a:cubicBezTo>
                    <a:pt x="34" y="13"/>
                    <a:pt x="34" y="13"/>
                    <a:pt x="34" y="13"/>
                  </a:cubicBezTo>
                  <a:cubicBezTo>
                    <a:pt x="38" y="9"/>
                    <a:pt x="38" y="9"/>
                    <a:pt x="38" y="9"/>
                  </a:cubicBezTo>
                  <a:cubicBezTo>
                    <a:pt x="34" y="5"/>
                    <a:pt x="34" y="5"/>
                    <a:pt x="34" y="5"/>
                  </a:cubicBezTo>
                  <a:lnTo>
                    <a:pt x="16" y="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3" name="Freeform 513">
              <a:extLst>
                <a:ext uri="{FF2B5EF4-FFF2-40B4-BE49-F238E27FC236}">
                  <a16:creationId xmlns:a16="http://schemas.microsoft.com/office/drawing/2014/main" id="{81F934A5-0040-438E-8D93-525F37422CC3}"/>
                </a:ext>
              </a:extLst>
            </p:cNvPr>
            <p:cNvSpPr>
              <a:spLocks/>
            </p:cNvSpPr>
            <p:nvPr userDrawn="1"/>
          </p:nvSpPr>
          <p:spPr bwMode="auto">
            <a:xfrm>
              <a:off x="3159125" y="3459163"/>
              <a:ext cx="14288" cy="55563"/>
            </a:xfrm>
            <a:custGeom>
              <a:avLst/>
              <a:gdLst>
                <a:gd name="T0" fmla="*/ 5 w 9"/>
                <a:gd name="T1" fmla="*/ 32 h 32"/>
                <a:gd name="T2" fmla="*/ 9 w 9"/>
                <a:gd name="T3" fmla="*/ 32 h 32"/>
                <a:gd name="T4" fmla="*/ 9 w 9"/>
                <a:gd name="T5" fmla="*/ 0 h 32"/>
                <a:gd name="T6" fmla="*/ 5 w 9"/>
                <a:gd name="T7" fmla="*/ 0 h 32"/>
                <a:gd name="T8" fmla="*/ 0 w 9"/>
                <a:gd name="T9" fmla="*/ 5 h 32"/>
                <a:gd name="T10" fmla="*/ 0 w 9"/>
                <a:gd name="T11" fmla="*/ 28 h 32"/>
                <a:gd name="T12" fmla="*/ 5 w 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9" h="32">
                  <a:moveTo>
                    <a:pt x="5" y="32"/>
                  </a:moveTo>
                  <a:cubicBezTo>
                    <a:pt x="9" y="32"/>
                    <a:pt x="9" y="32"/>
                    <a:pt x="9" y="32"/>
                  </a:cubicBezTo>
                  <a:cubicBezTo>
                    <a:pt x="9" y="0"/>
                    <a:pt x="9" y="0"/>
                    <a:pt x="9" y="0"/>
                  </a:cubicBezTo>
                  <a:cubicBezTo>
                    <a:pt x="5" y="0"/>
                    <a:pt x="5" y="0"/>
                    <a:pt x="5" y="0"/>
                  </a:cubicBezTo>
                  <a:cubicBezTo>
                    <a:pt x="2" y="0"/>
                    <a:pt x="0" y="2"/>
                    <a:pt x="0" y="5"/>
                  </a:cubicBezTo>
                  <a:cubicBezTo>
                    <a:pt x="0" y="28"/>
                    <a:pt x="0" y="28"/>
                    <a:pt x="0" y="28"/>
                  </a:cubicBezTo>
                  <a:cubicBezTo>
                    <a:pt x="0" y="30"/>
                    <a:pt x="2" y="32"/>
                    <a:pt x="5" y="3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4" name="Freeform 514">
              <a:extLst>
                <a:ext uri="{FF2B5EF4-FFF2-40B4-BE49-F238E27FC236}">
                  <a16:creationId xmlns:a16="http://schemas.microsoft.com/office/drawing/2014/main" id="{760E8EF3-8D63-4D3D-98DD-744DBF857BEB}"/>
                </a:ext>
              </a:extLst>
            </p:cNvPr>
            <p:cNvSpPr>
              <a:spLocks/>
            </p:cNvSpPr>
            <p:nvPr userDrawn="1"/>
          </p:nvSpPr>
          <p:spPr bwMode="auto">
            <a:xfrm>
              <a:off x="3236913" y="3459163"/>
              <a:ext cx="15875" cy="55563"/>
            </a:xfrm>
            <a:custGeom>
              <a:avLst/>
              <a:gdLst>
                <a:gd name="T0" fmla="*/ 9 w 9"/>
                <a:gd name="T1" fmla="*/ 28 h 32"/>
                <a:gd name="T2" fmla="*/ 9 w 9"/>
                <a:gd name="T3" fmla="*/ 5 h 32"/>
                <a:gd name="T4" fmla="*/ 4 w 9"/>
                <a:gd name="T5" fmla="*/ 0 h 32"/>
                <a:gd name="T6" fmla="*/ 0 w 9"/>
                <a:gd name="T7" fmla="*/ 0 h 32"/>
                <a:gd name="T8" fmla="*/ 0 w 9"/>
                <a:gd name="T9" fmla="*/ 32 h 32"/>
                <a:gd name="T10" fmla="*/ 4 w 9"/>
                <a:gd name="T11" fmla="*/ 32 h 32"/>
                <a:gd name="T12" fmla="*/ 9 w 9"/>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 h="32">
                  <a:moveTo>
                    <a:pt x="9" y="28"/>
                  </a:moveTo>
                  <a:cubicBezTo>
                    <a:pt x="9" y="5"/>
                    <a:pt x="9" y="5"/>
                    <a:pt x="9" y="5"/>
                  </a:cubicBezTo>
                  <a:cubicBezTo>
                    <a:pt x="9" y="2"/>
                    <a:pt x="7" y="0"/>
                    <a:pt x="4" y="0"/>
                  </a:cubicBezTo>
                  <a:cubicBezTo>
                    <a:pt x="0" y="0"/>
                    <a:pt x="0" y="0"/>
                    <a:pt x="0" y="0"/>
                  </a:cubicBezTo>
                  <a:cubicBezTo>
                    <a:pt x="0" y="32"/>
                    <a:pt x="0" y="32"/>
                    <a:pt x="0" y="32"/>
                  </a:cubicBezTo>
                  <a:cubicBezTo>
                    <a:pt x="4" y="32"/>
                    <a:pt x="4" y="32"/>
                    <a:pt x="4" y="32"/>
                  </a:cubicBezTo>
                  <a:cubicBezTo>
                    <a:pt x="7" y="32"/>
                    <a:pt x="9" y="30"/>
                    <a:pt x="9" y="2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5" name="Rectangle 515">
              <a:extLst>
                <a:ext uri="{FF2B5EF4-FFF2-40B4-BE49-F238E27FC236}">
                  <a16:creationId xmlns:a16="http://schemas.microsoft.com/office/drawing/2014/main" id="{42DE9290-B24F-4E56-8A7A-51E66CF16F7B}"/>
                </a:ext>
              </a:extLst>
            </p:cNvPr>
            <p:cNvSpPr>
              <a:spLocks noChangeArrowheads="1"/>
            </p:cNvSpPr>
            <p:nvPr userDrawn="1"/>
          </p:nvSpPr>
          <p:spPr bwMode="auto">
            <a:xfrm>
              <a:off x="3184525" y="3459163"/>
              <a:ext cx="44450" cy="55563"/>
            </a:xfrm>
            <a:prstGeom prst="rect">
              <a:avLst/>
            </a:prstGeom>
            <a:solidFill>
              <a:srgbClr val="2F2C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6" name="Freeform 516">
              <a:extLst>
                <a:ext uri="{FF2B5EF4-FFF2-40B4-BE49-F238E27FC236}">
                  <a16:creationId xmlns:a16="http://schemas.microsoft.com/office/drawing/2014/main" id="{3E614803-DE69-438A-B0E2-AF94BB49E0E8}"/>
                </a:ext>
              </a:extLst>
            </p:cNvPr>
            <p:cNvSpPr>
              <a:spLocks/>
            </p:cNvSpPr>
            <p:nvPr userDrawn="1"/>
          </p:nvSpPr>
          <p:spPr bwMode="auto">
            <a:xfrm>
              <a:off x="3184525" y="3441700"/>
              <a:ext cx="42863" cy="14288"/>
            </a:xfrm>
            <a:custGeom>
              <a:avLst/>
              <a:gdLst>
                <a:gd name="T0" fmla="*/ 0 w 25"/>
                <a:gd name="T1" fmla="*/ 8 h 9"/>
                <a:gd name="T2" fmla="*/ 0 w 25"/>
                <a:gd name="T3" fmla="*/ 9 h 9"/>
                <a:gd name="T4" fmla="*/ 6 w 25"/>
                <a:gd name="T5" fmla="*/ 9 h 9"/>
                <a:gd name="T6" fmla="*/ 6 w 25"/>
                <a:gd name="T7" fmla="*/ 8 h 9"/>
                <a:gd name="T8" fmla="*/ 6 w 25"/>
                <a:gd name="T9" fmla="*/ 5 h 9"/>
                <a:gd name="T10" fmla="*/ 7 w 25"/>
                <a:gd name="T11" fmla="*/ 4 h 9"/>
                <a:gd name="T12" fmla="*/ 19 w 25"/>
                <a:gd name="T13" fmla="*/ 4 h 9"/>
                <a:gd name="T14" fmla="*/ 20 w 25"/>
                <a:gd name="T15" fmla="*/ 5 h 9"/>
                <a:gd name="T16" fmla="*/ 20 w 25"/>
                <a:gd name="T17" fmla="*/ 8 h 9"/>
                <a:gd name="T18" fmla="*/ 20 w 25"/>
                <a:gd name="T19" fmla="*/ 9 h 9"/>
                <a:gd name="T20" fmla="*/ 25 w 25"/>
                <a:gd name="T21" fmla="*/ 9 h 9"/>
                <a:gd name="T22" fmla="*/ 25 w 25"/>
                <a:gd name="T23" fmla="*/ 8 h 9"/>
                <a:gd name="T24" fmla="*/ 25 w 25"/>
                <a:gd name="T25" fmla="*/ 5 h 9"/>
                <a:gd name="T26" fmla="*/ 25 w 25"/>
                <a:gd name="T27" fmla="*/ 4 h 9"/>
                <a:gd name="T28" fmla="*/ 19 w 25"/>
                <a:gd name="T29" fmla="*/ 0 h 9"/>
                <a:gd name="T30" fmla="*/ 7 w 25"/>
                <a:gd name="T31" fmla="*/ 0 h 9"/>
                <a:gd name="T32" fmla="*/ 0 w 25"/>
                <a:gd name="T33" fmla="*/ 4 h 9"/>
                <a:gd name="T34" fmla="*/ 0 w 25"/>
                <a:gd name="T35" fmla="*/ 5 h 9"/>
                <a:gd name="T36" fmla="*/ 0 w 25"/>
                <a:gd name="T3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9">
                  <a:moveTo>
                    <a:pt x="0" y="8"/>
                  </a:moveTo>
                  <a:cubicBezTo>
                    <a:pt x="0" y="9"/>
                    <a:pt x="0" y="9"/>
                    <a:pt x="0" y="9"/>
                  </a:cubicBezTo>
                  <a:cubicBezTo>
                    <a:pt x="6" y="9"/>
                    <a:pt x="6" y="9"/>
                    <a:pt x="6" y="9"/>
                  </a:cubicBezTo>
                  <a:cubicBezTo>
                    <a:pt x="6" y="8"/>
                    <a:pt x="6" y="8"/>
                    <a:pt x="6" y="8"/>
                  </a:cubicBezTo>
                  <a:cubicBezTo>
                    <a:pt x="6" y="5"/>
                    <a:pt x="6" y="5"/>
                    <a:pt x="6" y="5"/>
                  </a:cubicBezTo>
                  <a:cubicBezTo>
                    <a:pt x="6" y="5"/>
                    <a:pt x="6" y="4"/>
                    <a:pt x="7" y="4"/>
                  </a:cubicBezTo>
                  <a:cubicBezTo>
                    <a:pt x="19" y="4"/>
                    <a:pt x="19" y="4"/>
                    <a:pt x="19" y="4"/>
                  </a:cubicBezTo>
                  <a:cubicBezTo>
                    <a:pt x="19" y="4"/>
                    <a:pt x="20" y="5"/>
                    <a:pt x="20" y="5"/>
                  </a:cubicBezTo>
                  <a:cubicBezTo>
                    <a:pt x="20" y="8"/>
                    <a:pt x="20" y="8"/>
                    <a:pt x="20" y="8"/>
                  </a:cubicBezTo>
                  <a:cubicBezTo>
                    <a:pt x="20" y="9"/>
                    <a:pt x="20" y="9"/>
                    <a:pt x="20" y="9"/>
                  </a:cubicBezTo>
                  <a:cubicBezTo>
                    <a:pt x="25" y="9"/>
                    <a:pt x="25" y="9"/>
                    <a:pt x="25" y="9"/>
                  </a:cubicBezTo>
                  <a:cubicBezTo>
                    <a:pt x="25" y="8"/>
                    <a:pt x="25" y="8"/>
                    <a:pt x="25" y="8"/>
                  </a:cubicBezTo>
                  <a:cubicBezTo>
                    <a:pt x="25" y="5"/>
                    <a:pt x="25" y="5"/>
                    <a:pt x="25" y="5"/>
                  </a:cubicBezTo>
                  <a:cubicBezTo>
                    <a:pt x="25" y="5"/>
                    <a:pt x="25" y="5"/>
                    <a:pt x="25" y="4"/>
                  </a:cubicBezTo>
                  <a:cubicBezTo>
                    <a:pt x="25" y="2"/>
                    <a:pt x="22" y="0"/>
                    <a:pt x="19" y="0"/>
                  </a:cubicBezTo>
                  <a:cubicBezTo>
                    <a:pt x="7" y="0"/>
                    <a:pt x="7" y="0"/>
                    <a:pt x="7" y="0"/>
                  </a:cubicBezTo>
                  <a:cubicBezTo>
                    <a:pt x="3" y="0"/>
                    <a:pt x="1" y="2"/>
                    <a:pt x="0" y="4"/>
                  </a:cubicBezTo>
                  <a:cubicBezTo>
                    <a:pt x="0" y="5"/>
                    <a:pt x="0" y="5"/>
                    <a:pt x="0" y="5"/>
                  </a:cubicBezTo>
                  <a:lnTo>
                    <a:pt x="0" y="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7" name="Freeform 517">
              <a:extLst>
                <a:ext uri="{FF2B5EF4-FFF2-40B4-BE49-F238E27FC236}">
                  <a16:creationId xmlns:a16="http://schemas.microsoft.com/office/drawing/2014/main" id="{A41069B0-1B4C-4214-A773-DB846C3A2908}"/>
                </a:ext>
              </a:extLst>
            </p:cNvPr>
            <p:cNvSpPr>
              <a:spLocks noEditPoints="1"/>
            </p:cNvSpPr>
            <p:nvPr userDrawn="1"/>
          </p:nvSpPr>
          <p:spPr bwMode="auto">
            <a:xfrm>
              <a:off x="8316913" y="4881563"/>
              <a:ext cx="128588" cy="120650"/>
            </a:xfrm>
            <a:custGeom>
              <a:avLst/>
              <a:gdLst>
                <a:gd name="T0" fmla="*/ 4 w 76"/>
                <a:gd name="T1" fmla="*/ 0 h 71"/>
                <a:gd name="T2" fmla="*/ 0 w 76"/>
                <a:gd name="T3" fmla="*/ 5 h 71"/>
                <a:gd name="T4" fmla="*/ 0 w 76"/>
                <a:gd name="T5" fmla="*/ 15 h 71"/>
                <a:gd name="T6" fmla="*/ 4 w 76"/>
                <a:gd name="T7" fmla="*/ 20 h 71"/>
                <a:gd name="T8" fmla="*/ 8 w 76"/>
                <a:gd name="T9" fmla="*/ 20 h 71"/>
                <a:gd name="T10" fmla="*/ 39 w 76"/>
                <a:gd name="T11" fmla="*/ 20 h 71"/>
                <a:gd name="T12" fmla="*/ 53 w 76"/>
                <a:gd name="T13" fmla="*/ 36 h 71"/>
                <a:gd name="T14" fmla="*/ 39 w 76"/>
                <a:gd name="T15" fmla="*/ 51 h 71"/>
                <a:gd name="T16" fmla="*/ 38 w 76"/>
                <a:gd name="T17" fmla="*/ 51 h 71"/>
                <a:gd name="T18" fmla="*/ 8 w 76"/>
                <a:gd name="T19" fmla="*/ 51 h 71"/>
                <a:gd name="T20" fmla="*/ 4 w 76"/>
                <a:gd name="T21" fmla="*/ 51 h 71"/>
                <a:gd name="T22" fmla="*/ 0 w 76"/>
                <a:gd name="T23" fmla="*/ 56 h 71"/>
                <a:gd name="T24" fmla="*/ 0 w 76"/>
                <a:gd name="T25" fmla="*/ 66 h 71"/>
                <a:gd name="T26" fmla="*/ 4 w 76"/>
                <a:gd name="T27" fmla="*/ 71 h 71"/>
                <a:gd name="T28" fmla="*/ 39 w 76"/>
                <a:gd name="T29" fmla="*/ 71 h 71"/>
                <a:gd name="T30" fmla="*/ 39 w 76"/>
                <a:gd name="T31" fmla="*/ 71 h 71"/>
                <a:gd name="T32" fmla="*/ 40 w 76"/>
                <a:gd name="T33" fmla="*/ 71 h 71"/>
                <a:gd name="T34" fmla="*/ 76 w 76"/>
                <a:gd name="T35" fmla="*/ 36 h 71"/>
                <a:gd name="T36" fmla="*/ 40 w 76"/>
                <a:gd name="T37" fmla="*/ 0 h 71"/>
                <a:gd name="T38" fmla="*/ 39 w 76"/>
                <a:gd name="T39" fmla="*/ 0 h 71"/>
                <a:gd name="T40" fmla="*/ 39 w 76"/>
                <a:gd name="T41" fmla="*/ 0 h 71"/>
                <a:gd name="T42" fmla="*/ 4 w 76"/>
                <a:gd name="T43" fmla="*/ 0 h 71"/>
                <a:gd name="T44" fmla="*/ 5 w 76"/>
                <a:gd name="T45" fmla="*/ 5 h 71"/>
                <a:gd name="T46" fmla="*/ 13 w 76"/>
                <a:gd name="T47" fmla="*/ 5 h 71"/>
                <a:gd name="T48" fmla="*/ 13 w 76"/>
                <a:gd name="T49" fmla="*/ 15 h 71"/>
                <a:gd name="T50" fmla="*/ 5 w 76"/>
                <a:gd name="T51" fmla="*/ 15 h 71"/>
                <a:gd name="T52" fmla="*/ 5 w 76"/>
                <a:gd name="T53" fmla="*/ 5 h 71"/>
                <a:gd name="T54" fmla="*/ 5 w 76"/>
                <a:gd name="T55" fmla="*/ 56 h 71"/>
                <a:gd name="T56" fmla="*/ 13 w 76"/>
                <a:gd name="T57" fmla="*/ 56 h 71"/>
                <a:gd name="T58" fmla="*/ 13 w 76"/>
                <a:gd name="T59" fmla="*/ 66 h 71"/>
                <a:gd name="T60" fmla="*/ 5 w 76"/>
                <a:gd name="T61" fmla="*/ 66 h 71"/>
                <a:gd name="T62" fmla="*/ 5 w 76"/>
                <a:gd name="T63"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71">
                  <a:moveTo>
                    <a:pt x="4" y="0"/>
                  </a:moveTo>
                  <a:cubicBezTo>
                    <a:pt x="2" y="0"/>
                    <a:pt x="0" y="2"/>
                    <a:pt x="0" y="5"/>
                  </a:cubicBezTo>
                  <a:cubicBezTo>
                    <a:pt x="0" y="15"/>
                    <a:pt x="0" y="15"/>
                    <a:pt x="0" y="15"/>
                  </a:cubicBezTo>
                  <a:cubicBezTo>
                    <a:pt x="0" y="18"/>
                    <a:pt x="2" y="20"/>
                    <a:pt x="4" y="20"/>
                  </a:cubicBezTo>
                  <a:cubicBezTo>
                    <a:pt x="8" y="20"/>
                    <a:pt x="8" y="20"/>
                    <a:pt x="8" y="20"/>
                  </a:cubicBezTo>
                  <a:cubicBezTo>
                    <a:pt x="39" y="20"/>
                    <a:pt x="39" y="20"/>
                    <a:pt x="39" y="20"/>
                  </a:cubicBezTo>
                  <a:cubicBezTo>
                    <a:pt x="47" y="21"/>
                    <a:pt x="53" y="27"/>
                    <a:pt x="53" y="36"/>
                  </a:cubicBezTo>
                  <a:cubicBezTo>
                    <a:pt x="53" y="44"/>
                    <a:pt x="47" y="50"/>
                    <a:pt x="39" y="51"/>
                  </a:cubicBezTo>
                  <a:cubicBezTo>
                    <a:pt x="38" y="51"/>
                    <a:pt x="38" y="51"/>
                    <a:pt x="38" y="51"/>
                  </a:cubicBezTo>
                  <a:cubicBezTo>
                    <a:pt x="8" y="51"/>
                    <a:pt x="8" y="51"/>
                    <a:pt x="8" y="51"/>
                  </a:cubicBezTo>
                  <a:cubicBezTo>
                    <a:pt x="4" y="51"/>
                    <a:pt x="4" y="51"/>
                    <a:pt x="4" y="51"/>
                  </a:cubicBezTo>
                  <a:cubicBezTo>
                    <a:pt x="2" y="51"/>
                    <a:pt x="0" y="53"/>
                    <a:pt x="0" y="56"/>
                  </a:cubicBezTo>
                  <a:cubicBezTo>
                    <a:pt x="0" y="66"/>
                    <a:pt x="0" y="66"/>
                    <a:pt x="0" y="66"/>
                  </a:cubicBezTo>
                  <a:cubicBezTo>
                    <a:pt x="0" y="69"/>
                    <a:pt x="2" y="71"/>
                    <a:pt x="4" y="71"/>
                  </a:cubicBezTo>
                  <a:cubicBezTo>
                    <a:pt x="39" y="71"/>
                    <a:pt x="39" y="71"/>
                    <a:pt x="39" y="71"/>
                  </a:cubicBezTo>
                  <a:cubicBezTo>
                    <a:pt x="39" y="71"/>
                    <a:pt x="39" y="71"/>
                    <a:pt x="39" y="71"/>
                  </a:cubicBezTo>
                  <a:cubicBezTo>
                    <a:pt x="39" y="71"/>
                    <a:pt x="40" y="71"/>
                    <a:pt x="40" y="71"/>
                  </a:cubicBezTo>
                  <a:cubicBezTo>
                    <a:pt x="60" y="71"/>
                    <a:pt x="76" y="55"/>
                    <a:pt x="76" y="36"/>
                  </a:cubicBezTo>
                  <a:cubicBezTo>
                    <a:pt x="76" y="16"/>
                    <a:pt x="60" y="0"/>
                    <a:pt x="40" y="0"/>
                  </a:cubicBezTo>
                  <a:cubicBezTo>
                    <a:pt x="40" y="0"/>
                    <a:pt x="40" y="0"/>
                    <a:pt x="39" y="0"/>
                  </a:cubicBezTo>
                  <a:cubicBezTo>
                    <a:pt x="39" y="0"/>
                    <a:pt x="39" y="0"/>
                    <a:pt x="39" y="0"/>
                  </a:cubicBezTo>
                  <a:cubicBezTo>
                    <a:pt x="4" y="0"/>
                    <a:pt x="4" y="0"/>
                    <a:pt x="4" y="0"/>
                  </a:cubicBezTo>
                  <a:close/>
                  <a:moveTo>
                    <a:pt x="5" y="5"/>
                  </a:moveTo>
                  <a:cubicBezTo>
                    <a:pt x="13" y="5"/>
                    <a:pt x="13" y="5"/>
                    <a:pt x="13" y="5"/>
                  </a:cubicBezTo>
                  <a:cubicBezTo>
                    <a:pt x="13" y="15"/>
                    <a:pt x="13" y="15"/>
                    <a:pt x="13" y="15"/>
                  </a:cubicBezTo>
                  <a:cubicBezTo>
                    <a:pt x="5" y="15"/>
                    <a:pt x="5" y="15"/>
                    <a:pt x="5" y="15"/>
                  </a:cubicBezTo>
                  <a:cubicBezTo>
                    <a:pt x="5" y="5"/>
                    <a:pt x="5" y="5"/>
                    <a:pt x="5" y="5"/>
                  </a:cubicBezTo>
                  <a:close/>
                  <a:moveTo>
                    <a:pt x="5" y="56"/>
                  </a:moveTo>
                  <a:cubicBezTo>
                    <a:pt x="13" y="56"/>
                    <a:pt x="13" y="56"/>
                    <a:pt x="13" y="56"/>
                  </a:cubicBezTo>
                  <a:cubicBezTo>
                    <a:pt x="13" y="66"/>
                    <a:pt x="13" y="66"/>
                    <a:pt x="13" y="66"/>
                  </a:cubicBezTo>
                  <a:cubicBezTo>
                    <a:pt x="5" y="66"/>
                    <a:pt x="5" y="66"/>
                    <a:pt x="5" y="66"/>
                  </a:cubicBezTo>
                  <a:cubicBezTo>
                    <a:pt x="5" y="56"/>
                    <a:pt x="5" y="56"/>
                    <a:pt x="5" y="5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8" name="Freeform 518">
              <a:extLst>
                <a:ext uri="{FF2B5EF4-FFF2-40B4-BE49-F238E27FC236}">
                  <a16:creationId xmlns:a16="http://schemas.microsoft.com/office/drawing/2014/main" id="{89F16961-ECF0-499E-B15E-0C47C11DA634}"/>
                </a:ext>
              </a:extLst>
            </p:cNvPr>
            <p:cNvSpPr>
              <a:spLocks noEditPoints="1"/>
            </p:cNvSpPr>
            <p:nvPr userDrawn="1"/>
          </p:nvSpPr>
          <p:spPr bwMode="auto">
            <a:xfrm>
              <a:off x="3143250" y="3690938"/>
              <a:ext cx="130175" cy="120650"/>
            </a:xfrm>
            <a:custGeom>
              <a:avLst/>
              <a:gdLst>
                <a:gd name="T0" fmla="*/ 4 w 76"/>
                <a:gd name="T1" fmla="*/ 0 h 71"/>
                <a:gd name="T2" fmla="*/ 0 w 76"/>
                <a:gd name="T3" fmla="*/ 5 h 71"/>
                <a:gd name="T4" fmla="*/ 0 w 76"/>
                <a:gd name="T5" fmla="*/ 15 h 71"/>
                <a:gd name="T6" fmla="*/ 4 w 76"/>
                <a:gd name="T7" fmla="*/ 20 h 71"/>
                <a:gd name="T8" fmla="*/ 8 w 76"/>
                <a:gd name="T9" fmla="*/ 20 h 71"/>
                <a:gd name="T10" fmla="*/ 39 w 76"/>
                <a:gd name="T11" fmla="*/ 20 h 71"/>
                <a:gd name="T12" fmla="*/ 53 w 76"/>
                <a:gd name="T13" fmla="*/ 36 h 71"/>
                <a:gd name="T14" fmla="*/ 39 w 76"/>
                <a:gd name="T15" fmla="*/ 51 h 71"/>
                <a:gd name="T16" fmla="*/ 38 w 76"/>
                <a:gd name="T17" fmla="*/ 51 h 71"/>
                <a:gd name="T18" fmla="*/ 8 w 76"/>
                <a:gd name="T19" fmla="*/ 51 h 71"/>
                <a:gd name="T20" fmla="*/ 4 w 76"/>
                <a:gd name="T21" fmla="*/ 51 h 71"/>
                <a:gd name="T22" fmla="*/ 0 w 76"/>
                <a:gd name="T23" fmla="*/ 56 h 71"/>
                <a:gd name="T24" fmla="*/ 0 w 76"/>
                <a:gd name="T25" fmla="*/ 66 h 71"/>
                <a:gd name="T26" fmla="*/ 4 w 76"/>
                <a:gd name="T27" fmla="*/ 71 h 71"/>
                <a:gd name="T28" fmla="*/ 39 w 76"/>
                <a:gd name="T29" fmla="*/ 71 h 71"/>
                <a:gd name="T30" fmla="*/ 39 w 76"/>
                <a:gd name="T31" fmla="*/ 71 h 71"/>
                <a:gd name="T32" fmla="*/ 40 w 76"/>
                <a:gd name="T33" fmla="*/ 71 h 71"/>
                <a:gd name="T34" fmla="*/ 76 w 76"/>
                <a:gd name="T35" fmla="*/ 36 h 71"/>
                <a:gd name="T36" fmla="*/ 40 w 76"/>
                <a:gd name="T37" fmla="*/ 0 h 71"/>
                <a:gd name="T38" fmla="*/ 39 w 76"/>
                <a:gd name="T39" fmla="*/ 0 h 71"/>
                <a:gd name="T40" fmla="*/ 39 w 76"/>
                <a:gd name="T41" fmla="*/ 0 h 71"/>
                <a:gd name="T42" fmla="*/ 4 w 76"/>
                <a:gd name="T43" fmla="*/ 0 h 71"/>
                <a:gd name="T44" fmla="*/ 5 w 76"/>
                <a:gd name="T45" fmla="*/ 5 h 71"/>
                <a:gd name="T46" fmla="*/ 13 w 76"/>
                <a:gd name="T47" fmla="*/ 5 h 71"/>
                <a:gd name="T48" fmla="*/ 13 w 76"/>
                <a:gd name="T49" fmla="*/ 15 h 71"/>
                <a:gd name="T50" fmla="*/ 5 w 76"/>
                <a:gd name="T51" fmla="*/ 15 h 71"/>
                <a:gd name="T52" fmla="*/ 5 w 76"/>
                <a:gd name="T53" fmla="*/ 5 h 71"/>
                <a:gd name="T54" fmla="*/ 5 w 76"/>
                <a:gd name="T55" fmla="*/ 56 h 71"/>
                <a:gd name="T56" fmla="*/ 13 w 76"/>
                <a:gd name="T57" fmla="*/ 56 h 71"/>
                <a:gd name="T58" fmla="*/ 13 w 76"/>
                <a:gd name="T59" fmla="*/ 66 h 71"/>
                <a:gd name="T60" fmla="*/ 5 w 76"/>
                <a:gd name="T61" fmla="*/ 66 h 71"/>
                <a:gd name="T62" fmla="*/ 5 w 76"/>
                <a:gd name="T63"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71">
                  <a:moveTo>
                    <a:pt x="4" y="0"/>
                  </a:moveTo>
                  <a:cubicBezTo>
                    <a:pt x="2" y="0"/>
                    <a:pt x="0" y="2"/>
                    <a:pt x="0" y="5"/>
                  </a:cubicBezTo>
                  <a:cubicBezTo>
                    <a:pt x="0" y="15"/>
                    <a:pt x="0" y="15"/>
                    <a:pt x="0" y="15"/>
                  </a:cubicBezTo>
                  <a:cubicBezTo>
                    <a:pt x="0" y="18"/>
                    <a:pt x="2" y="20"/>
                    <a:pt x="4" y="20"/>
                  </a:cubicBezTo>
                  <a:cubicBezTo>
                    <a:pt x="8" y="20"/>
                    <a:pt x="8" y="20"/>
                    <a:pt x="8" y="20"/>
                  </a:cubicBezTo>
                  <a:cubicBezTo>
                    <a:pt x="39" y="20"/>
                    <a:pt x="39" y="20"/>
                    <a:pt x="39" y="20"/>
                  </a:cubicBezTo>
                  <a:cubicBezTo>
                    <a:pt x="47" y="21"/>
                    <a:pt x="53" y="27"/>
                    <a:pt x="53" y="36"/>
                  </a:cubicBezTo>
                  <a:cubicBezTo>
                    <a:pt x="53" y="44"/>
                    <a:pt x="47" y="50"/>
                    <a:pt x="39" y="51"/>
                  </a:cubicBezTo>
                  <a:cubicBezTo>
                    <a:pt x="38" y="51"/>
                    <a:pt x="38" y="51"/>
                    <a:pt x="38" y="51"/>
                  </a:cubicBezTo>
                  <a:cubicBezTo>
                    <a:pt x="8" y="51"/>
                    <a:pt x="8" y="51"/>
                    <a:pt x="8" y="51"/>
                  </a:cubicBezTo>
                  <a:cubicBezTo>
                    <a:pt x="4" y="51"/>
                    <a:pt x="4" y="51"/>
                    <a:pt x="4" y="51"/>
                  </a:cubicBezTo>
                  <a:cubicBezTo>
                    <a:pt x="2" y="51"/>
                    <a:pt x="0" y="53"/>
                    <a:pt x="0" y="56"/>
                  </a:cubicBezTo>
                  <a:cubicBezTo>
                    <a:pt x="0" y="66"/>
                    <a:pt x="0" y="66"/>
                    <a:pt x="0" y="66"/>
                  </a:cubicBezTo>
                  <a:cubicBezTo>
                    <a:pt x="0" y="69"/>
                    <a:pt x="2" y="71"/>
                    <a:pt x="4" y="71"/>
                  </a:cubicBezTo>
                  <a:cubicBezTo>
                    <a:pt x="39" y="71"/>
                    <a:pt x="39" y="71"/>
                    <a:pt x="39" y="71"/>
                  </a:cubicBezTo>
                  <a:cubicBezTo>
                    <a:pt x="39" y="71"/>
                    <a:pt x="39" y="71"/>
                    <a:pt x="39" y="71"/>
                  </a:cubicBezTo>
                  <a:cubicBezTo>
                    <a:pt x="39" y="71"/>
                    <a:pt x="40" y="71"/>
                    <a:pt x="40" y="71"/>
                  </a:cubicBezTo>
                  <a:cubicBezTo>
                    <a:pt x="60" y="71"/>
                    <a:pt x="76" y="55"/>
                    <a:pt x="76" y="36"/>
                  </a:cubicBezTo>
                  <a:cubicBezTo>
                    <a:pt x="76" y="16"/>
                    <a:pt x="60" y="0"/>
                    <a:pt x="40" y="0"/>
                  </a:cubicBezTo>
                  <a:cubicBezTo>
                    <a:pt x="40" y="0"/>
                    <a:pt x="40" y="0"/>
                    <a:pt x="39" y="0"/>
                  </a:cubicBezTo>
                  <a:cubicBezTo>
                    <a:pt x="39" y="0"/>
                    <a:pt x="39" y="0"/>
                    <a:pt x="39" y="0"/>
                  </a:cubicBezTo>
                  <a:cubicBezTo>
                    <a:pt x="4" y="0"/>
                    <a:pt x="4" y="0"/>
                    <a:pt x="4" y="0"/>
                  </a:cubicBezTo>
                  <a:close/>
                  <a:moveTo>
                    <a:pt x="5" y="5"/>
                  </a:moveTo>
                  <a:cubicBezTo>
                    <a:pt x="13" y="5"/>
                    <a:pt x="13" y="5"/>
                    <a:pt x="13" y="5"/>
                  </a:cubicBezTo>
                  <a:cubicBezTo>
                    <a:pt x="13" y="15"/>
                    <a:pt x="13" y="15"/>
                    <a:pt x="13" y="15"/>
                  </a:cubicBezTo>
                  <a:cubicBezTo>
                    <a:pt x="5" y="15"/>
                    <a:pt x="5" y="15"/>
                    <a:pt x="5" y="15"/>
                  </a:cubicBezTo>
                  <a:cubicBezTo>
                    <a:pt x="5" y="5"/>
                    <a:pt x="5" y="5"/>
                    <a:pt x="5" y="5"/>
                  </a:cubicBezTo>
                  <a:close/>
                  <a:moveTo>
                    <a:pt x="5" y="56"/>
                  </a:moveTo>
                  <a:cubicBezTo>
                    <a:pt x="13" y="56"/>
                    <a:pt x="13" y="56"/>
                    <a:pt x="13" y="56"/>
                  </a:cubicBezTo>
                  <a:cubicBezTo>
                    <a:pt x="13" y="66"/>
                    <a:pt x="13" y="66"/>
                    <a:pt x="13" y="66"/>
                  </a:cubicBezTo>
                  <a:cubicBezTo>
                    <a:pt x="5" y="66"/>
                    <a:pt x="5" y="66"/>
                    <a:pt x="5" y="66"/>
                  </a:cubicBezTo>
                  <a:cubicBezTo>
                    <a:pt x="5" y="56"/>
                    <a:pt x="5" y="56"/>
                    <a:pt x="5" y="5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9" name="Freeform 519">
              <a:extLst>
                <a:ext uri="{FF2B5EF4-FFF2-40B4-BE49-F238E27FC236}">
                  <a16:creationId xmlns:a16="http://schemas.microsoft.com/office/drawing/2014/main" id="{B984B08F-FF24-4F4A-9494-CE3EC4AF9B95}"/>
                </a:ext>
              </a:extLst>
            </p:cNvPr>
            <p:cNvSpPr>
              <a:spLocks noEditPoints="1"/>
            </p:cNvSpPr>
            <p:nvPr userDrawn="1"/>
          </p:nvSpPr>
          <p:spPr bwMode="auto">
            <a:xfrm>
              <a:off x="8074025" y="4010025"/>
              <a:ext cx="306388" cy="328613"/>
            </a:xfrm>
            <a:custGeom>
              <a:avLst/>
              <a:gdLst>
                <a:gd name="T0" fmla="*/ 180 w 180"/>
                <a:gd name="T1" fmla="*/ 67 h 193"/>
                <a:gd name="T2" fmla="*/ 179 w 180"/>
                <a:gd name="T3" fmla="*/ 65 h 193"/>
                <a:gd name="T4" fmla="*/ 178 w 180"/>
                <a:gd name="T5" fmla="*/ 63 h 193"/>
                <a:gd name="T6" fmla="*/ 91 w 180"/>
                <a:gd name="T7" fmla="*/ 2 h 193"/>
                <a:gd name="T8" fmla="*/ 89 w 180"/>
                <a:gd name="T9" fmla="*/ 1 h 193"/>
                <a:gd name="T10" fmla="*/ 40 w 180"/>
                <a:gd name="T11" fmla="*/ 0 h 193"/>
                <a:gd name="T12" fmla="*/ 37 w 180"/>
                <a:gd name="T13" fmla="*/ 2 h 193"/>
                <a:gd name="T14" fmla="*/ 38 w 180"/>
                <a:gd name="T15" fmla="*/ 6 h 193"/>
                <a:gd name="T16" fmla="*/ 60 w 180"/>
                <a:gd name="T17" fmla="*/ 22 h 193"/>
                <a:gd name="T18" fmla="*/ 50 w 180"/>
                <a:gd name="T19" fmla="*/ 30 h 193"/>
                <a:gd name="T20" fmla="*/ 49 w 180"/>
                <a:gd name="T21" fmla="*/ 31 h 193"/>
                <a:gd name="T22" fmla="*/ 1 w 180"/>
                <a:gd name="T23" fmla="*/ 65 h 193"/>
                <a:gd name="T24" fmla="*/ 0 w 180"/>
                <a:gd name="T25" fmla="*/ 68 h 193"/>
                <a:gd name="T26" fmla="*/ 0 w 180"/>
                <a:gd name="T27" fmla="*/ 68 h 193"/>
                <a:gd name="T28" fmla="*/ 0 w 180"/>
                <a:gd name="T29" fmla="*/ 68 h 193"/>
                <a:gd name="T30" fmla="*/ 0 w 180"/>
                <a:gd name="T31" fmla="*/ 128 h 193"/>
                <a:gd name="T32" fmla="*/ 1 w 180"/>
                <a:gd name="T33" fmla="*/ 131 h 193"/>
                <a:gd name="T34" fmla="*/ 88 w 180"/>
                <a:gd name="T35" fmla="*/ 192 h 193"/>
                <a:gd name="T36" fmla="*/ 88 w 180"/>
                <a:gd name="T37" fmla="*/ 192 h 193"/>
                <a:gd name="T38" fmla="*/ 88 w 180"/>
                <a:gd name="T39" fmla="*/ 192 h 193"/>
                <a:gd name="T40" fmla="*/ 90 w 180"/>
                <a:gd name="T41" fmla="*/ 193 h 193"/>
                <a:gd name="T42" fmla="*/ 92 w 180"/>
                <a:gd name="T43" fmla="*/ 192 h 193"/>
                <a:gd name="T44" fmla="*/ 179 w 180"/>
                <a:gd name="T45" fmla="*/ 131 h 193"/>
                <a:gd name="T46" fmla="*/ 180 w 180"/>
                <a:gd name="T47" fmla="*/ 128 h 193"/>
                <a:gd name="T48" fmla="*/ 180 w 180"/>
                <a:gd name="T49" fmla="*/ 68 h 193"/>
                <a:gd name="T50" fmla="*/ 180 w 180"/>
                <a:gd name="T51" fmla="*/ 67 h 193"/>
                <a:gd name="T52" fmla="*/ 51 w 180"/>
                <a:gd name="T53" fmla="*/ 7 h 193"/>
                <a:gd name="T54" fmla="*/ 88 w 180"/>
                <a:gd name="T55" fmla="*/ 8 h 193"/>
                <a:gd name="T56" fmla="*/ 165 w 180"/>
                <a:gd name="T57" fmla="*/ 62 h 193"/>
                <a:gd name="T58" fmla="*/ 128 w 180"/>
                <a:gd name="T59" fmla="*/ 61 h 193"/>
                <a:gd name="T60" fmla="*/ 51 w 180"/>
                <a:gd name="T61" fmla="*/ 7 h 193"/>
                <a:gd name="T62" fmla="*/ 86 w 180"/>
                <a:gd name="T63" fmla="*/ 182 h 193"/>
                <a:gd name="T64" fmla="*/ 7 w 180"/>
                <a:gd name="T65" fmla="*/ 126 h 193"/>
                <a:gd name="T66" fmla="*/ 7 w 180"/>
                <a:gd name="T67" fmla="*/ 75 h 193"/>
                <a:gd name="T68" fmla="*/ 86 w 180"/>
                <a:gd name="T69" fmla="*/ 131 h 193"/>
                <a:gd name="T70" fmla="*/ 86 w 180"/>
                <a:gd name="T71" fmla="*/ 182 h 193"/>
                <a:gd name="T72" fmla="*/ 90 w 180"/>
                <a:gd name="T73" fmla="*/ 125 h 193"/>
                <a:gd name="T74" fmla="*/ 9 w 180"/>
                <a:gd name="T75" fmla="*/ 68 h 193"/>
                <a:gd name="T76" fmla="*/ 48 w 180"/>
                <a:gd name="T77" fmla="*/ 40 h 193"/>
                <a:gd name="T78" fmla="*/ 129 w 180"/>
                <a:gd name="T79" fmla="*/ 97 h 193"/>
                <a:gd name="T80" fmla="*/ 90 w 180"/>
                <a:gd name="T81" fmla="*/ 125 h 193"/>
                <a:gd name="T82" fmla="*/ 173 w 180"/>
                <a:gd name="T83" fmla="*/ 126 h 193"/>
                <a:gd name="T84" fmla="*/ 94 w 180"/>
                <a:gd name="T85" fmla="*/ 182 h 193"/>
                <a:gd name="T86" fmla="*/ 94 w 180"/>
                <a:gd name="T87" fmla="*/ 131 h 193"/>
                <a:gd name="T88" fmla="*/ 173 w 180"/>
                <a:gd name="T89" fmla="*/ 75 h 193"/>
                <a:gd name="T90" fmla="*/ 173 w 180"/>
                <a:gd name="T91" fmla="*/ 126 h 193"/>
                <a:gd name="T92" fmla="*/ 75 w 180"/>
                <a:gd name="T93" fmla="*/ 135 h 193"/>
                <a:gd name="T94" fmla="*/ 14 w 180"/>
                <a:gd name="T95" fmla="*/ 92 h 193"/>
                <a:gd name="T96" fmla="*/ 14 w 180"/>
                <a:gd name="T97" fmla="*/ 120 h 193"/>
                <a:gd name="T98" fmla="*/ 75 w 180"/>
                <a:gd name="T99" fmla="*/ 163 h 193"/>
                <a:gd name="T100" fmla="*/ 75 w 180"/>
                <a:gd name="T101" fmla="*/ 1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93">
                  <a:moveTo>
                    <a:pt x="180" y="67"/>
                  </a:moveTo>
                  <a:cubicBezTo>
                    <a:pt x="180" y="66"/>
                    <a:pt x="180" y="65"/>
                    <a:pt x="179" y="65"/>
                  </a:cubicBezTo>
                  <a:cubicBezTo>
                    <a:pt x="179" y="64"/>
                    <a:pt x="179" y="63"/>
                    <a:pt x="178" y="63"/>
                  </a:cubicBezTo>
                  <a:cubicBezTo>
                    <a:pt x="91" y="2"/>
                    <a:pt x="91" y="2"/>
                    <a:pt x="91" y="2"/>
                  </a:cubicBezTo>
                  <a:cubicBezTo>
                    <a:pt x="91" y="1"/>
                    <a:pt x="90" y="1"/>
                    <a:pt x="89" y="1"/>
                  </a:cubicBezTo>
                  <a:cubicBezTo>
                    <a:pt x="40" y="0"/>
                    <a:pt x="40" y="0"/>
                    <a:pt x="40" y="0"/>
                  </a:cubicBezTo>
                  <a:cubicBezTo>
                    <a:pt x="39" y="0"/>
                    <a:pt x="37" y="1"/>
                    <a:pt x="37" y="2"/>
                  </a:cubicBezTo>
                  <a:cubicBezTo>
                    <a:pt x="36" y="4"/>
                    <a:pt x="37" y="5"/>
                    <a:pt x="38" y="6"/>
                  </a:cubicBezTo>
                  <a:cubicBezTo>
                    <a:pt x="60" y="22"/>
                    <a:pt x="60" y="22"/>
                    <a:pt x="60" y="22"/>
                  </a:cubicBezTo>
                  <a:cubicBezTo>
                    <a:pt x="50" y="30"/>
                    <a:pt x="50" y="30"/>
                    <a:pt x="50" y="30"/>
                  </a:cubicBezTo>
                  <a:cubicBezTo>
                    <a:pt x="49" y="30"/>
                    <a:pt x="49" y="30"/>
                    <a:pt x="49" y="31"/>
                  </a:cubicBezTo>
                  <a:cubicBezTo>
                    <a:pt x="1" y="65"/>
                    <a:pt x="1" y="65"/>
                    <a:pt x="1" y="65"/>
                  </a:cubicBezTo>
                  <a:cubicBezTo>
                    <a:pt x="0" y="65"/>
                    <a:pt x="0" y="66"/>
                    <a:pt x="0" y="68"/>
                  </a:cubicBezTo>
                  <a:cubicBezTo>
                    <a:pt x="0" y="68"/>
                    <a:pt x="0" y="68"/>
                    <a:pt x="0" y="68"/>
                  </a:cubicBezTo>
                  <a:cubicBezTo>
                    <a:pt x="0" y="68"/>
                    <a:pt x="0" y="68"/>
                    <a:pt x="0" y="68"/>
                  </a:cubicBezTo>
                  <a:cubicBezTo>
                    <a:pt x="0" y="128"/>
                    <a:pt x="0" y="128"/>
                    <a:pt x="0" y="128"/>
                  </a:cubicBezTo>
                  <a:cubicBezTo>
                    <a:pt x="1" y="131"/>
                    <a:pt x="1" y="131"/>
                    <a:pt x="1" y="131"/>
                  </a:cubicBezTo>
                  <a:cubicBezTo>
                    <a:pt x="88" y="192"/>
                    <a:pt x="88" y="192"/>
                    <a:pt x="88" y="192"/>
                  </a:cubicBezTo>
                  <a:cubicBezTo>
                    <a:pt x="88" y="192"/>
                    <a:pt x="88" y="192"/>
                    <a:pt x="88" y="192"/>
                  </a:cubicBezTo>
                  <a:cubicBezTo>
                    <a:pt x="88" y="192"/>
                    <a:pt x="88" y="192"/>
                    <a:pt x="88" y="192"/>
                  </a:cubicBezTo>
                  <a:cubicBezTo>
                    <a:pt x="89" y="193"/>
                    <a:pt x="90" y="193"/>
                    <a:pt x="90" y="193"/>
                  </a:cubicBezTo>
                  <a:cubicBezTo>
                    <a:pt x="91" y="193"/>
                    <a:pt x="92" y="193"/>
                    <a:pt x="92" y="192"/>
                  </a:cubicBezTo>
                  <a:cubicBezTo>
                    <a:pt x="179" y="131"/>
                    <a:pt x="179" y="131"/>
                    <a:pt x="179" y="131"/>
                  </a:cubicBezTo>
                  <a:cubicBezTo>
                    <a:pt x="180" y="130"/>
                    <a:pt x="180" y="129"/>
                    <a:pt x="180" y="128"/>
                  </a:cubicBezTo>
                  <a:cubicBezTo>
                    <a:pt x="180" y="68"/>
                    <a:pt x="180" y="68"/>
                    <a:pt x="180" y="68"/>
                  </a:cubicBezTo>
                  <a:cubicBezTo>
                    <a:pt x="180" y="68"/>
                    <a:pt x="180" y="67"/>
                    <a:pt x="180" y="67"/>
                  </a:cubicBezTo>
                  <a:close/>
                  <a:moveTo>
                    <a:pt x="51" y="7"/>
                  </a:moveTo>
                  <a:cubicBezTo>
                    <a:pt x="88" y="8"/>
                    <a:pt x="88" y="8"/>
                    <a:pt x="88" y="8"/>
                  </a:cubicBezTo>
                  <a:cubicBezTo>
                    <a:pt x="165" y="62"/>
                    <a:pt x="165" y="62"/>
                    <a:pt x="165" y="62"/>
                  </a:cubicBezTo>
                  <a:cubicBezTo>
                    <a:pt x="128" y="61"/>
                    <a:pt x="128" y="61"/>
                    <a:pt x="128" y="61"/>
                  </a:cubicBezTo>
                  <a:lnTo>
                    <a:pt x="51" y="7"/>
                  </a:lnTo>
                  <a:close/>
                  <a:moveTo>
                    <a:pt x="86" y="182"/>
                  </a:moveTo>
                  <a:cubicBezTo>
                    <a:pt x="7" y="126"/>
                    <a:pt x="7" y="126"/>
                    <a:pt x="7" y="126"/>
                  </a:cubicBezTo>
                  <a:cubicBezTo>
                    <a:pt x="7" y="75"/>
                    <a:pt x="7" y="75"/>
                    <a:pt x="7" y="75"/>
                  </a:cubicBezTo>
                  <a:cubicBezTo>
                    <a:pt x="86" y="131"/>
                    <a:pt x="86" y="131"/>
                    <a:pt x="86" y="131"/>
                  </a:cubicBezTo>
                  <a:lnTo>
                    <a:pt x="86" y="182"/>
                  </a:lnTo>
                  <a:close/>
                  <a:moveTo>
                    <a:pt x="90" y="125"/>
                  </a:moveTo>
                  <a:cubicBezTo>
                    <a:pt x="9" y="68"/>
                    <a:pt x="9" y="68"/>
                    <a:pt x="9" y="68"/>
                  </a:cubicBezTo>
                  <a:cubicBezTo>
                    <a:pt x="48" y="40"/>
                    <a:pt x="48" y="40"/>
                    <a:pt x="48" y="40"/>
                  </a:cubicBezTo>
                  <a:cubicBezTo>
                    <a:pt x="129" y="97"/>
                    <a:pt x="129" y="97"/>
                    <a:pt x="129" y="97"/>
                  </a:cubicBezTo>
                  <a:lnTo>
                    <a:pt x="90" y="125"/>
                  </a:lnTo>
                  <a:close/>
                  <a:moveTo>
                    <a:pt x="173" y="126"/>
                  </a:moveTo>
                  <a:cubicBezTo>
                    <a:pt x="94" y="182"/>
                    <a:pt x="94" y="182"/>
                    <a:pt x="94" y="182"/>
                  </a:cubicBezTo>
                  <a:cubicBezTo>
                    <a:pt x="94" y="131"/>
                    <a:pt x="94" y="131"/>
                    <a:pt x="94" y="131"/>
                  </a:cubicBezTo>
                  <a:cubicBezTo>
                    <a:pt x="173" y="75"/>
                    <a:pt x="173" y="75"/>
                    <a:pt x="173" y="75"/>
                  </a:cubicBezTo>
                  <a:lnTo>
                    <a:pt x="173" y="126"/>
                  </a:lnTo>
                  <a:close/>
                  <a:moveTo>
                    <a:pt x="75" y="135"/>
                  </a:moveTo>
                  <a:cubicBezTo>
                    <a:pt x="14" y="92"/>
                    <a:pt x="14" y="92"/>
                    <a:pt x="14" y="92"/>
                  </a:cubicBezTo>
                  <a:cubicBezTo>
                    <a:pt x="14" y="120"/>
                    <a:pt x="14" y="120"/>
                    <a:pt x="14" y="120"/>
                  </a:cubicBezTo>
                  <a:cubicBezTo>
                    <a:pt x="75" y="163"/>
                    <a:pt x="75" y="163"/>
                    <a:pt x="75" y="163"/>
                  </a:cubicBezTo>
                  <a:lnTo>
                    <a:pt x="75" y="13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0" name="Freeform 520">
              <a:extLst>
                <a:ext uri="{FF2B5EF4-FFF2-40B4-BE49-F238E27FC236}">
                  <a16:creationId xmlns:a16="http://schemas.microsoft.com/office/drawing/2014/main" id="{880A70A1-4287-4106-9B97-4439A03787D7}"/>
                </a:ext>
              </a:extLst>
            </p:cNvPr>
            <p:cNvSpPr>
              <a:spLocks/>
            </p:cNvSpPr>
            <p:nvPr userDrawn="1"/>
          </p:nvSpPr>
          <p:spPr bwMode="auto">
            <a:xfrm>
              <a:off x="9791700" y="4848225"/>
              <a:ext cx="182563" cy="185738"/>
            </a:xfrm>
            <a:custGeom>
              <a:avLst/>
              <a:gdLst>
                <a:gd name="T0" fmla="*/ 65 w 107"/>
                <a:gd name="T1" fmla="*/ 37 h 109"/>
                <a:gd name="T2" fmla="*/ 67 w 107"/>
                <a:gd name="T3" fmla="*/ 37 h 109"/>
                <a:gd name="T4" fmla="*/ 71 w 107"/>
                <a:gd name="T5" fmla="*/ 34 h 109"/>
                <a:gd name="T6" fmla="*/ 64 w 107"/>
                <a:gd name="T7" fmla="*/ 30 h 109"/>
                <a:gd name="T8" fmla="*/ 60 w 107"/>
                <a:gd name="T9" fmla="*/ 30 h 109"/>
                <a:gd name="T10" fmla="*/ 53 w 107"/>
                <a:gd name="T11" fmla="*/ 22 h 109"/>
                <a:gd name="T12" fmla="*/ 57 w 107"/>
                <a:gd name="T13" fmla="*/ 22 h 109"/>
                <a:gd name="T14" fmla="*/ 60 w 107"/>
                <a:gd name="T15" fmla="*/ 19 h 109"/>
                <a:gd name="T16" fmla="*/ 55 w 107"/>
                <a:gd name="T17" fmla="*/ 15 h 109"/>
                <a:gd name="T18" fmla="*/ 49 w 107"/>
                <a:gd name="T19" fmla="*/ 15 h 109"/>
                <a:gd name="T20" fmla="*/ 35 w 107"/>
                <a:gd name="T21" fmla="*/ 0 h 109"/>
                <a:gd name="T22" fmla="*/ 32 w 107"/>
                <a:gd name="T23" fmla="*/ 1 h 109"/>
                <a:gd name="T24" fmla="*/ 30 w 107"/>
                <a:gd name="T25" fmla="*/ 4 h 109"/>
                <a:gd name="T26" fmla="*/ 34 w 107"/>
                <a:gd name="T27" fmla="*/ 10 h 109"/>
                <a:gd name="T28" fmla="*/ 44 w 107"/>
                <a:gd name="T29" fmla="*/ 30 h 109"/>
                <a:gd name="T30" fmla="*/ 50 w 107"/>
                <a:gd name="T31" fmla="*/ 47 h 109"/>
                <a:gd name="T32" fmla="*/ 44 w 107"/>
                <a:gd name="T33" fmla="*/ 49 h 109"/>
                <a:gd name="T34" fmla="*/ 17 w 107"/>
                <a:gd name="T35" fmla="*/ 51 h 109"/>
                <a:gd name="T36" fmla="*/ 13 w 107"/>
                <a:gd name="T37" fmla="*/ 45 h 109"/>
                <a:gd name="T38" fmla="*/ 8 w 107"/>
                <a:gd name="T39" fmla="*/ 38 h 109"/>
                <a:gd name="T40" fmla="*/ 3 w 107"/>
                <a:gd name="T41" fmla="*/ 37 h 109"/>
                <a:gd name="T42" fmla="*/ 0 w 107"/>
                <a:gd name="T43" fmla="*/ 38 h 109"/>
                <a:gd name="T44" fmla="*/ 6 w 107"/>
                <a:gd name="T45" fmla="*/ 55 h 109"/>
                <a:gd name="T46" fmla="*/ 0 w 107"/>
                <a:gd name="T47" fmla="*/ 71 h 109"/>
                <a:gd name="T48" fmla="*/ 3 w 107"/>
                <a:gd name="T49" fmla="*/ 72 h 109"/>
                <a:gd name="T50" fmla="*/ 8 w 107"/>
                <a:gd name="T51" fmla="*/ 71 h 109"/>
                <a:gd name="T52" fmla="*/ 13 w 107"/>
                <a:gd name="T53" fmla="*/ 65 h 109"/>
                <a:gd name="T54" fmla="*/ 17 w 107"/>
                <a:gd name="T55" fmla="*/ 59 h 109"/>
                <a:gd name="T56" fmla="*/ 36 w 107"/>
                <a:gd name="T57" fmla="*/ 60 h 109"/>
                <a:gd name="T58" fmla="*/ 48 w 107"/>
                <a:gd name="T59" fmla="*/ 61 h 109"/>
                <a:gd name="T60" fmla="*/ 50 w 107"/>
                <a:gd name="T61" fmla="*/ 62 h 109"/>
                <a:gd name="T62" fmla="*/ 44 w 107"/>
                <a:gd name="T63" fmla="*/ 80 h 109"/>
                <a:gd name="T64" fmla="*/ 34 w 107"/>
                <a:gd name="T65" fmla="*/ 99 h 109"/>
                <a:gd name="T66" fmla="*/ 30 w 107"/>
                <a:gd name="T67" fmla="*/ 105 h 109"/>
                <a:gd name="T68" fmla="*/ 32 w 107"/>
                <a:gd name="T69" fmla="*/ 108 h 109"/>
                <a:gd name="T70" fmla="*/ 35 w 107"/>
                <a:gd name="T71" fmla="*/ 109 h 109"/>
                <a:gd name="T72" fmla="*/ 49 w 107"/>
                <a:gd name="T73" fmla="*/ 94 h 109"/>
                <a:gd name="T74" fmla="*/ 55 w 107"/>
                <a:gd name="T75" fmla="*/ 94 h 109"/>
                <a:gd name="T76" fmla="*/ 60 w 107"/>
                <a:gd name="T77" fmla="*/ 91 h 109"/>
                <a:gd name="T78" fmla="*/ 57 w 107"/>
                <a:gd name="T79" fmla="*/ 88 h 109"/>
                <a:gd name="T80" fmla="*/ 53 w 107"/>
                <a:gd name="T81" fmla="*/ 88 h 109"/>
                <a:gd name="T82" fmla="*/ 60 w 107"/>
                <a:gd name="T83" fmla="*/ 79 h 109"/>
                <a:gd name="T84" fmla="*/ 64 w 107"/>
                <a:gd name="T85" fmla="*/ 79 h 109"/>
                <a:gd name="T86" fmla="*/ 71 w 107"/>
                <a:gd name="T87" fmla="*/ 76 h 109"/>
                <a:gd name="T88" fmla="*/ 67 w 107"/>
                <a:gd name="T89" fmla="*/ 73 h 109"/>
                <a:gd name="T90" fmla="*/ 65 w 107"/>
                <a:gd name="T91" fmla="*/ 73 h 109"/>
                <a:gd name="T92" fmla="*/ 75 w 107"/>
                <a:gd name="T93" fmla="*/ 60 h 109"/>
                <a:gd name="T94" fmla="*/ 89 w 107"/>
                <a:gd name="T95" fmla="*/ 60 h 109"/>
                <a:gd name="T96" fmla="*/ 107 w 107"/>
                <a:gd name="T97" fmla="*/ 54 h 109"/>
                <a:gd name="T98" fmla="*/ 99 w 107"/>
                <a:gd name="T99" fmla="*/ 51 h 109"/>
                <a:gd name="T100" fmla="*/ 89 w 107"/>
                <a:gd name="T101" fmla="*/ 49 h 109"/>
                <a:gd name="T102" fmla="*/ 75 w 107"/>
                <a:gd name="T103" fmla="*/ 49 h 109"/>
                <a:gd name="T104" fmla="*/ 65 w 107"/>
                <a:gd name="T105" fmla="*/ 3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109">
                  <a:moveTo>
                    <a:pt x="65" y="37"/>
                  </a:moveTo>
                  <a:cubicBezTo>
                    <a:pt x="67" y="37"/>
                    <a:pt x="67" y="37"/>
                    <a:pt x="67" y="37"/>
                  </a:cubicBezTo>
                  <a:cubicBezTo>
                    <a:pt x="70" y="37"/>
                    <a:pt x="71" y="36"/>
                    <a:pt x="71" y="34"/>
                  </a:cubicBezTo>
                  <a:cubicBezTo>
                    <a:pt x="71" y="31"/>
                    <a:pt x="69" y="30"/>
                    <a:pt x="64" y="30"/>
                  </a:cubicBezTo>
                  <a:cubicBezTo>
                    <a:pt x="60" y="30"/>
                    <a:pt x="60" y="30"/>
                    <a:pt x="60" y="30"/>
                  </a:cubicBezTo>
                  <a:cubicBezTo>
                    <a:pt x="53" y="22"/>
                    <a:pt x="53" y="22"/>
                    <a:pt x="53" y="22"/>
                  </a:cubicBezTo>
                  <a:cubicBezTo>
                    <a:pt x="57" y="22"/>
                    <a:pt x="57" y="22"/>
                    <a:pt x="57" y="22"/>
                  </a:cubicBezTo>
                  <a:cubicBezTo>
                    <a:pt x="59" y="22"/>
                    <a:pt x="60" y="21"/>
                    <a:pt x="60" y="19"/>
                  </a:cubicBezTo>
                  <a:cubicBezTo>
                    <a:pt x="60" y="16"/>
                    <a:pt x="58" y="15"/>
                    <a:pt x="55" y="15"/>
                  </a:cubicBezTo>
                  <a:cubicBezTo>
                    <a:pt x="49" y="15"/>
                    <a:pt x="49" y="15"/>
                    <a:pt x="49" y="15"/>
                  </a:cubicBezTo>
                  <a:cubicBezTo>
                    <a:pt x="42" y="5"/>
                    <a:pt x="37" y="0"/>
                    <a:pt x="35" y="0"/>
                  </a:cubicBezTo>
                  <a:cubicBezTo>
                    <a:pt x="34" y="0"/>
                    <a:pt x="33" y="1"/>
                    <a:pt x="32" y="1"/>
                  </a:cubicBezTo>
                  <a:cubicBezTo>
                    <a:pt x="31" y="2"/>
                    <a:pt x="30" y="3"/>
                    <a:pt x="30" y="4"/>
                  </a:cubicBezTo>
                  <a:cubicBezTo>
                    <a:pt x="30" y="5"/>
                    <a:pt x="32" y="7"/>
                    <a:pt x="34" y="10"/>
                  </a:cubicBezTo>
                  <a:cubicBezTo>
                    <a:pt x="36" y="14"/>
                    <a:pt x="39" y="20"/>
                    <a:pt x="44" y="30"/>
                  </a:cubicBezTo>
                  <a:cubicBezTo>
                    <a:pt x="48" y="39"/>
                    <a:pt x="50" y="45"/>
                    <a:pt x="50" y="47"/>
                  </a:cubicBezTo>
                  <a:cubicBezTo>
                    <a:pt x="50" y="48"/>
                    <a:pt x="48" y="49"/>
                    <a:pt x="44" y="49"/>
                  </a:cubicBezTo>
                  <a:cubicBezTo>
                    <a:pt x="32" y="49"/>
                    <a:pt x="23" y="49"/>
                    <a:pt x="17" y="51"/>
                  </a:cubicBezTo>
                  <a:cubicBezTo>
                    <a:pt x="17" y="50"/>
                    <a:pt x="15" y="48"/>
                    <a:pt x="13" y="45"/>
                  </a:cubicBezTo>
                  <a:cubicBezTo>
                    <a:pt x="10" y="41"/>
                    <a:pt x="9" y="39"/>
                    <a:pt x="8" y="38"/>
                  </a:cubicBezTo>
                  <a:cubicBezTo>
                    <a:pt x="7" y="38"/>
                    <a:pt x="5" y="37"/>
                    <a:pt x="3" y="37"/>
                  </a:cubicBezTo>
                  <a:cubicBezTo>
                    <a:pt x="1" y="37"/>
                    <a:pt x="1" y="38"/>
                    <a:pt x="0" y="38"/>
                  </a:cubicBezTo>
                  <a:cubicBezTo>
                    <a:pt x="0" y="40"/>
                    <a:pt x="2" y="45"/>
                    <a:pt x="6" y="55"/>
                  </a:cubicBezTo>
                  <a:cubicBezTo>
                    <a:pt x="2" y="63"/>
                    <a:pt x="0" y="69"/>
                    <a:pt x="0" y="71"/>
                  </a:cubicBezTo>
                  <a:cubicBezTo>
                    <a:pt x="1" y="72"/>
                    <a:pt x="1" y="72"/>
                    <a:pt x="3" y="72"/>
                  </a:cubicBezTo>
                  <a:cubicBezTo>
                    <a:pt x="5" y="72"/>
                    <a:pt x="7" y="71"/>
                    <a:pt x="8" y="71"/>
                  </a:cubicBezTo>
                  <a:cubicBezTo>
                    <a:pt x="9" y="70"/>
                    <a:pt x="10" y="68"/>
                    <a:pt x="13" y="65"/>
                  </a:cubicBezTo>
                  <a:cubicBezTo>
                    <a:pt x="15" y="61"/>
                    <a:pt x="17" y="59"/>
                    <a:pt x="17" y="59"/>
                  </a:cubicBezTo>
                  <a:cubicBezTo>
                    <a:pt x="23" y="60"/>
                    <a:pt x="29" y="60"/>
                    <a:pt x="36" y="60"/>
                  </a:cubicBezTo>
                  <a:cubicBezTo>
                    <a:pt x="43" y="60"/>
                    <a:pt x="47" y="61"/>
                    <a:pt x="48" y="61"/>
                  </a:cubicBezTo>
                  <a:cubicBezTo>
                    <a:pt x="49" y="61"/>
                    <a:pt x="50" y="62"/>
                    <a:pt x="50" y="62"/>
                  </a:cubicBezTo>
                  <a:cubicBezTo>
                    <a:pt x="50" y="64"/>
                    <a:pt x="48" y="70"/>
                    <a:pt x="44" y="80"/>
                  </a:cubicBezTo>
                  <a:cubicBezTo>
                    <a:pt x="39" y="89"/>
                    <a:pt x="36" y="96"/>
                    <a:pt x="34" y="99"/>
                  </a:cubicBezTo>
                  <a:cubicBezTo>
                    <a:pt x="32" y="102"/>
                    <a:pt x="30" y="105"/>
                    <a:pt x="30" y="105"/>
                  </a:cubicBezTo>
                  <a:cubicBezTo>
                    <a:pt x="30" y="106"/>
                    <a:pt x="31" y="107"/>
                    <a:pt x="32" y="108"/>
                  </a:cubicBezTo>
                  <a:cubicBezTo>
                    <a:pt x="33" y="108"/>
                    <a:pt x="34" y="109"/>
                    <a:pt x="35" y="109"/>
                  </a:cubicBezTo>
                  <a:cubicBezTo>
                    <a:pt x="37" y="109"/>
                    <a:pt x="42" y="104"/>
                    <a:pt x="49" y="94"/>
                  </a:cubicBezTo>
                  <a:cubicBezTo>
                    <a:pt x="55" y="94"/>
                    <a:pt x="55" y="94"/>
                    <a:pt x="55" y="94"/>
                  </a:cubicBezTo>
                  <a:cubicBezTo>
                    <a:pt x="58" y="94"/>
                    <a:pt x="60" y="93"/>
                    <a:pt x="60" y="91"/>
                  </a:cubicBezTo>
                  <a:cubicBezTo>
                    <a:pt x="60" y="89"/>
                    <a:pt x="59" y="88"/>
                    <a:pt x="57" y="88"/>
                  </a:cubicBezTo>
                  <a:cubicBezTo>
                    <a:pt x="53" y="88"/>
                    <a:pt x="53" y="88"/>
                    <a:pt x="53" y="88"/>
                  </a:cubicBezTo>
                  <a:cubicBezTo>
                    <a:pt x="60" y="79"/>
                    <a:pt x="60" y="79"/>
                    <a:pt x="60" y="79"/>
                  </a:cubicBezTo>
                  <a:cubicBezTo>
                    <a:pt x="64" y="79"/>
                    <a:pt x="64" y="79"/>
                    <a:pt x="64" y="79"/>
                  </a:cubicBezTo>
                  <a:cubicBezTo>
                    <a:pt x="69" y="79"/>
                    <a:pt x="71" y="78"/>
                    <a:pt x="71" y="76"/>
                  </a:cubicBezTo>
                  <a:cubicBezTo>
                    <a:pt x="71" y="74"/>
                    <a:pt x="70" y="73"/>
                    <a:pt x="67" y="73"/>
                  </a:cubicBezTo>
                  <a:cubicBezTo>
                    <a:pt x="65" y="73"/>
                    <a:pt x="65" y="73"/>
                    <a:pt x="65" y="73"/>
                  </a:cubicBezTo>
                  <a:cubicBezTo>
                    <a:pt x="75" y="60"/>
                    <a:pt x="75" y="60"/>
                    <a:pt x="75" y="60"/>
                  </a:cubicBezTo>
                  <a:cubicBezTo>
                    <a:pt x="89" y="60"/>
                    <a:pt x="89" y="60"/>
                    <a:pt x="89" y="60"/>
                  </a:cubicBezTo>
                  <a:cubicBezTo>
                    <a:pt x="101" y="60"/>
                    <a:pt x="107" y="58"/>
                    <a:pt x="107" y="54"/>
                  </a:cubicBezTo>
                  <a:cubicBezTo>
                    <a:pt x="107" y="53"/>
                    <a:pt x="104" y="52"/>
                    <a:pt x="99" y="51"/>
                  </a:cubicBezTo>
                  <a:cubicBezTo>
                    <a:pt x="95" y="50"/>
                    <a:pt x="91" y="49"/>
                    <a:pt x="89" y="49"/>
                  </a:cubicBezTo>
                  <a:cubicBezTo>
                    <a:pt x="75" y="49"/>
                    <a:pt x="75" y="49"/>
                    <a:pt x="75" y="49"/>
                  </a:cubicBezTo>
                  <a:lnTo>
                    <a:pt x="65"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1" name="Freeform 521">
              <a:extLst>
                <a:ext uri="{FF2B5EF4-FFF2-40B4-BE49-F238E27FC236}">
                  <a16:creationId xmlns:a16="http://schemas.microsoft.com/office/drawing/2014/main" id="{67617186-F398-4680-83E6-767154472E2C}"/>
                </a:ext>
              </a:extLst>
            </p:cNvPr>
            <p:cNvSpPr>
              <a:spLocks/>
            </p:cNvSpPr>
            <p:nvPr userDrawn="1"/>
          </p:nvSpPr>
          <p:spPr bwMode="auto">
            <a:xfrm>
              <a:off x="4911725" y="4222750"/>
              <a:ext cx="182563" cy="185738"/>
            </a:xfrm>
            <a:custGeom>
              <a:avLst/>
              <a:gdLst>
                <a:gd name="T0" fmla="*/ 65 w 107"/>
                <a:gd name="T1" fmla="*/ 37 h 109"/>
                <a:gd name="T2" fmla="*/ 67 w 107"/>
                <a:gd name="T3" fmla="*/ 37 h 109"/>
                <a:gd name="T4" fmla="*/ 71 w 107"/>
                <a:gd name="T5" fmla="*/ 34 h 109"/>
                <a:gd name="T6" fmla="*/ 64 w 107"/>
                <a:gd name="T7" fmla="*/ 30 h 109"/>
                <a:gd name="T8" fmla="*/ 60 w 107"/>
                <a:gd name="T9" fmla="*/ 30 h 109"/>
                <a:gd name="T10" fmla="*/ 53 w 107"/>
                <a:gd name="T11" fmla="*/ 22 h 109"/>
                <a:gd name="T12" fmla="*/ 57 w 107"/>
                <a:gd name="T13" fmla="*/ 22 h 109"/>
                <a:gd name="T14" fmla="*/ 60 w 107"/>
                <a:gd name="T15" fmla="*/ 19 h 109"/>
                <a:gd name="T16" fmla="*/ 55 w 107"/>
                <a:gd name="T17" fmla="*/ 15 h 109"/>
                <a:gd name="T18" fmla="*/ 49 w 107"/>
                <a:gd name="T19" fmla="*/ 15 h 109"/>
                <a:gd name="T20" fmla="*/ 35 w 107"/>
                <a:gd name="T21" fmla="*/ 0 h 109"/>
                <a:gd name="T22" fmla="*/ 32 w 107"/>
                <a:gd name="T23" fmla="*/ 1 h 109"/>
                <a:gd name="T24" fmla="*/ 30 w 107"/>
                <a:gd name="T25" fmla="*/ 4 h 109"/>
                <a:gd name="T26" fmla="*/ 34 w 107"/>
                <a:gd name="T27" fmla="*/ 10 h 109"/>
                <a:gd name="T28" fmla="*/ 44 w 107"/>
                <a:gd name="T29" fmla="*/ 30 h 109"/>
                <a:gd name="T30" fmla="*/ 50 w 107"/>
                <a:gd name="T31" fmla="*/ 47 h 109"/>
                <a:gd name="T32" fmla="*/ 44 w 107"/>
                <a:gd name="T33" fmla="*/ 49 h 109"/>
                <a:gd name="T34" fmla="*/ 17 w 107"/>
                <a:gd name="T35" fmla="*/ 51 h 109"/>
                <a:gd name="T36" fmla="*/ 13 w 107"/>
                <a:gd name="T37" fmla="*/ 45 h 109"/>
                <a:gd name="T38" fmla="*/ 8 w 107"/>
                <a:gd name="T39" fmla="*/ 38 h 109"/>
                <a:gd name="T40" fmla="*/ 3 w 107"/>
                <a:gd name="T41" fmla="*/ 37 h 109"/>
                <a:gd name="T42" fmla="*/ 0 w 107"/>
                <a:gd name="T43" fmla="*/ 38 h 109"/>
                <a:gd name="T44" fmla="*/ 6 w 107"/>
                <a:gd name="T45" fmla="*/ 55 h 109"/>
                <a:gd name="T46" fmla="*/ 0 w 107"/>
                <a:gd name="T47" fmla="*/ 71 h 109"/>
                <a:gd name="T48" fmla="*/ 3 w 107"/>
                <a:gd name="T49" fmla="*/ 72 h 109"/>
                <a:gd name="T50" fmla="*/ 8 w 107"/>
                <a:gd name="T51" fmla="*/ 71 h 109"/>
                <a:gd name="T52" fmla="*/ 13 w 107"/>
                <a:gd name="T53" fmla="*/ 65 h 109"/>
                <a:gd name="T54" fmla="*/ 17 w 107"/>
                <a:gd name="T55" fmla="*/ 59 h 109"/>
                <a:gd name="T56" fmla="*/ 36 w 107"/>
                <a:gd name="T57" fmla="*/ 60 h 109"/>
                <a:gd name="T58" fmla="*/ 48 w 107"/>
                <a:gd name="T59" fmla="*/ 61 h 109"/>
                <a:gd name="T60" fmla="*/ 50 w 107"/>
                <a:gd name="T61" fmla="*/ 62 h 109"/>
                <a:gd name="T62" fmla="*/ 44 w 107"/>
                <a:gd name="T63" fmla="*/ 80 h 109"/>
                <a:gd name="T64" fmla="*/ 34 w 107"/>
                <a:gd name="T65" fmla="*/ 99 h 109"/>
                <a:gd name="T66" fmla="*/ 30 w 107"/>
                <a:gd name="T67" fmla="*/ 105 h 109"/>
                <a:gd name="T68" fmla="*/ 32 w 107"/>
                <a:gd name="T69" fmla="*/ 108 h 109"/>
                <a:gd name="T70" fmla="*/ 35 w 107"/>
                <a:gd name="T71" fmla="*/ 109 h 109"/>
                <a:gd name="T72" fmla="*/ 49 w 107"/>
                <a:gd name="T73" fmla="*/ 94 h 109"/>
                <a:gd name="T74" fmla="*/ 55 w 107"/>
                <a:gd name="T75" fmla="*/ 94 h 109"/>
                <a:gd name="T76" fmla="*/ 60 w 107"/>
                <a:gd name="T77" fmla="*/ 91 h 109"/>
                <a:gd name="T78" fmla="*/ 57 w 107"/>
                <a:gd name="T79" fmla="*/ 88 h 109"/>
                <a:gd name="T80" fmla="*/ 53 w 107"/>
                <a:gd name="T81" fmla="*/ 88 h 109"/>
                <a:gd name="T82" fmla="*/ 60 w 107"/>
                <a:gd name="T83" fmla="*/ 79 h 109"/>
                <a:gd name="T84" fmla="*/ 64 w 107"/>
                <a:gd name="T85" fmla="*/ 79 h 109"/>
                <a:gd name="T86" fmla="*/ 71 w 107"/>
                <a:gd name="T87" fmla="*/ 76 h 109"/>
                <a:gd name="T88" fmla="*/ 67 w 107"/>
                <a:gd name="T89" fmla="*/ 73 h 109"/>
                <a:gd name="T90" fmla="*/ 65 w 107"/>
                <a:gd name="T91" fmla="*/ 73 h 109"/>
                <a:gd name="T92" fmla="*/ 75 w 107"/>
                <a:gd name="T93" fmla="*/ 60 h 109"/>
                <a:gd name="T94" fmla="*/ 89 w 107"/>
                <a:gd name="T95" fmla="*/ 60 h 109"/>
                <a:gd name="T96" fmla="*/ 107 w 107"/>
                <a:gd name="T97" fmla="*/ 54 h 109"/>
                <a:gd name="T98" fmla="*/ 99 w 107"/>
                <a:gd name="T99" fmla="*/ 51 h 109"/>
                <a:gd name="T100" fmla="*/ 89 w 107"/>
                <a:gd name="T101" fmla="*/ 49 h 109"/>
                <a:gd name="T102" fmla="*/ 75 w 107"/>
                <a:gd name="T103" fmla="*/ 49 h 109"/>
                <a:gd name="T104" fmla="*/ 65 w 107"/>
                <a:gd name="T105" fmla="*/ 3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109">
                  <a:moveTo>
                    <a:pt x="65" y="37"/>
                  </a:moveTo>
                  <a:cubicBezTo>
                    <a:pt x="67" y="37"/>
                    <a:pt x="67" y="37"/>
                    <a:pt x="67" y="37"/>
                  </a:cubicBezTo>
                  <a:cubicBezTo>
                    <a:pt x="70" y="37"/>
                    <a:pt x="71" y="36"/>
                    <a:pt x="71" y="34"/>
                  </a:cubicBezTo>
                  <a:cubicBezTo>
                    <a:pt x="71" y="31"/>
                    <a:pt x="69" y="30"/>
                    <a:pt x="64" y="30"/>
                  </a:cubicBezTo>
                  <a:cubicBezTo>
                    <a:pt x="60" y="30"/>
                    <a:pt x="60" y="30"/>
                    <a:pt x="60" y="30"/>
                  </a:cubicBezTo>
                  <a:cubicBezTo>
                    <a:pt x="53" y="22"/>
                    <a:pt x="53" y="22"/>
                    <a:pt x="53" y="22"/>
                  </a:cubicBezTo>
                  <a:cubicBezTo>
                    <a:pt x="57" y="22"/>
                    <a:pt x="57" y="22"/>
                    <a:pt x="57" y="22"/>
                  </a:cubicBezTo>
                  <a:cubicBezTo>
                    <a:pt x="59" y="22"/>
                    <a:pt x="60" y="21"/>
                    <a:pt x="60" y="19"/>
                  </a:cubicBezTo>
                  <a:cubicBezTo>
                    <a:pt x="60" y="16"/>
                    <a:pt x="58" y="15"/>
                    <a:pt x="55" y="15"/>
                  </a:cubicBezTo>
                  <a:cubicBezTo>
                    <a:pt x="49" y="15"/>
                    <a:pt x="49" y="15"/>
                    <a:pt x="49" y="15"/>
                  </a:cubicBezTo>
                  <a:cubicBezTo>
                    <a:pt x="42" y="5"/>
                    <a:pt x="37" y="0"/>
                    <a:pt x="35" y="0"/>
                  </a:cubicBezTo>
                  <a:cubicBezTo>
                    <a:pt x="34" y="0"/>
                    <a:pt x="33" y="1"/>
                    <a:pt x="32" y="1"/>
                  </a:cubicBezTo>
                  <a:cubicBezTo>
                    <a:pt x="31" y="2"/>
                    <a:pt x="30" y="3"/>
                    <a:pt x="30" y="4"/>
                  </a:cubicBezTo>
                  <a:cubicBezTo>
                    <a:pt x="30" y="5"/>
                    <a:pt x="32" y="7"/>
                    <a:pt x="34" y="10"/>
                  </a:cubicBezTo>
                  <a:cubicBezTo>
                    <a:pt x="36" y="14"/>
                    <a:pt x="39" y="20"/>
                    <a:pt x="44" y="30"/>
                  </a:cubicBezTo>
                  <a:cubicBezTo>
                    <a:pt x="48" y="39"/>
                    <a:pt x="50" y="45"/>
                    <a:pt x="50" y="47"/>
                  </a:cubicBezTo>
                  <a:cubicBezTo>
                    <a:pt x="50" y="48"/>
                    <a:pt x="48" y="49"/>
                    <a:pt x="44" y="49"/>
                  </a:cubicBezTo>
                  <a:cubicBezTo>
                    <a:pt x="32" y="49"/>
                    <a:pt x="23" y="49"/>
                    <a:pt x="17" y="51"/>
                  </a:cubicBezTo>
                  <a:cubicBezTo>
                    <a:pt x="17" y="50"/>
                    <a:pt x="15" y="48"/>
                    <a:pt x="13" y="45"/>
                  </a:cubicBezTo>
                  <a:cubicBezTo>
                    <a:pt x="10" y="41"/>
                    <a:pt x="9" y="39"/>
                    <a:pt x="8" y="38"/>
                  </a:cubicBezTo>
                  <a:cubicBezTo>
                    <a:pt x="7" y="38"/>
                    <a:pt x="5" y="37"/>
                    <a:pt x="3" y="37"/>
                  </a:cubicBezTo>
                  <a:cubicBezTo>
                    <a:pt x="1" y="37"/>
                    <a:pt x="1" y="38"/>
                    <a:pt x="0" y="38"/>
                  </a:cubicBezTo>
                  <a:cubicBezTo>
                    <a:pt x="0" y="40"/>
                    <a:pt x="2" y="45"/>
                    <a:pt x="6" y="55"/>
                  </a:cubicBezTo>
                  <a:cubicBezTo>
                    <a:pt x="2" y="63"/>
                    <a:pt x="0" y="69"/>
                    <a:pt x="0" y="71"/>
                  </a:cubicBezTo>
                  <a:cubicBezTo>
                    <a:pt x="1" y="72"/>
                    <a:pt x="1" y="72"/>
                    <a:pt x="3" y="72"/>
                  </a:cubicBezTo>
                  <a:cubicBezTo>
                    <a:pt x="5" y="72"/>
                    <a:pt x="7" y="71"/>
                    <a:pt x="8" y="71"/>
                  </a:cubicBezTo>
                  <a:cubicBezTo>
                    <a:pt x="9" y="70"/>
                    <a:pt x="10" y="68"/>
                    <a:pt x="13" y="65"/>
                  </a:cubicBezTo>
                  <a:cubicBezTo>
                    <a:pt x="15" y="61"/>
                    <a:pt x="17" y="59"/>
                    <a:pt x="17" y="59"/>
                  </a:cubicBezTo>
                  <a:cubicBezTo>
                    <a:pt x="23" y="60"/>
                    <a:pt x="29" y="60"/>
                    <a:pt x="36" y="60"/>
                  </a:cubicBezTo>
                  <a:cubicBezTo>
                    <a:pt x="43" y="60"/>
                    <a:pt x="47" y="61"/>
                    <a:pt x="48" y="61"/>
                  </a:cubicBezTo>
                  <a:cubicBezTo>
                    <a:pt x="49" y="61"/>
                    <a:pt x="50" y="62"/>
                    <a:pt x="50" y="62"/>
                  </a:cubicBezTo>
                  <a:cubicBezTo>
                    <a:pt x="50" y="64"/>
                    <a:pt x="48" y="70"/>
                    <a:pt x="44" y="80"/>
                  </a:cubicBezTo>
                  <a:cubicBezTo>
                    <a:pt x="39" y="89"/>
                    <a:pt x="36" y="96"/>
                    <a:pt x="34" y="99"/>
                  </a:cubicBezTo>
                  <a:cubicBezTo>
                    <a:pt x="32" y="102"/>
                    <a:pt x="30" y="105"/>
                    <a:pt x="30" y="105"/>
                  </a:cubicBezTo>
                  <a:cubicBezTo>
                    <a:pt x="30" y="106"/>
                    <a:pt x="31" y="107"/>
                    <a:pt x="32" y="108"/>
                  </a:cubicBezTo>
                  <a:cubicBezTo>
                    <a:pt x="33" y="108"/>
                    <a:pt x="34" y="109"/>
                    <a:pt x="35" y="109"/>
                  </a:cubicBezTo>
                  <a:cubicBezTo>
                    <a:pt x="37" y="109"/>
                    <a:pt x="42" y="104"/>
                    <a:pt x="49" y="94"/>
                  </a:cubicBezTo>
                  <a:cubicBezTo>
                    <a:pt x="55" y="94"/>
                    <a:pt x="55" y="94"/>
                    <a:pt x="55" y="94"/>
                  </a:cubicBezTo>
                  <a:cubicBezTo>
                    <a:pt x="58" y="94"/>
                    <a:pt x="60" y="93"/>
                    <a:pt x="60" y="91"/>
                  </a:cubicBezTo>
                  <a:cubicBezTo>
                    <a:pt x="60" y="89"/>
                    <a:pt x="59" y="88"/>
                    <a:pt x="57" y="88"/>
                  </a:cubicBezTo>
                  <a:cubicBezTo>
                    <a:pt x="53" y="88"/>
                    <a:pt x="53" y="88"/>
                    <a:pt x="53" y="88"/>
                  </a:cubicBezTo>
                  <a:cubicBezTo>
                    <a:pt x="60" y="79"/>
                    <a:pt x="60" y="79"/>
                    <a:pt x="60" y="79"/>
                  </a:cubicBezTo>
                  <a:cubicBezTo>
                    <a:pt x="64" y="79"/>
                    <a:pt x="64" y="79"/>
                    <a:pt x="64" y="79"/>
                  </a:cubicBezTo>
                  <a:cubicBezTo>
                    <a:pt x="69" y="79"/>
                    <a:pt x="71" y="78"/>
                    <a:pt x="71" y="76"/>
                  </a:cubicBezTo>
                  <a:cubicBezTo>
                    <a:pt x="71" y="74"/>
                    <a:pt x="70" y="73"/>
                    <a:pt x="67" y="73"/>
                  </a:cubicBezTo>
                  <a:cubicBezTo>
                    <a:pt x="65" y="73"/>
                    <a:pt x="65" y="73"/>
                    <a:pt x="65" y="73"/>
                  </a:cubicBezTo>
                  <a:cubicBezTo>
                    <a:pt x="75" y="60"/>
                    <a:pt x="75" y="60"/>
                    <a:pt x="75" y="60"/>
                  </a:cubicBezTo>
                  <a:cubicBezTo>
                    <a:pt x="89" y="60"/>
                    <a:pt x="89" y="60"/>
                    <a:pt x="89" y="60"/>
                  </a:cubicBezTo>
                  <a:cubicBezTo>
                    <a:pt x="101" y="60"/>
                    <a:pt x="107" y="58"/>
                    <a:pt x="107" y="54"/>
                  </a:cubicBezTo>
                  <a:cubicBezTo>
                    <a:pt x="107" y="53"/>
                    <a:pt x="104" y="52"/>
                    <a:pt x="99" y="51"/>
                  </a:cubicBezTo>
                  <a:cubicBezTo>
                    <a:pt x="95" y="50"/>
                    <a:pt x="91" y="49"/>
                    <a:pt x="89" y="49"/>
                  </a:cubicBezTo>
                  <a:cubicBezTo>
                    <a:pt x="75" y="49"/>
                    <a:pt x="75" y="49"/>
                    <a:pt x="75" y="49"/>
                  </a:cubicBezTo>
                  <a:lnTo>
                    <a:pt x="65"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2" name="Freeform 522">
              <a:extLst>
                <a:ext uri="{FF2B5EF4-FFF2-40B4-BE49-F238E27FC236}">
                  <a16:creationId xmlns:a16="http://schemas.microsoft.com/office/drawing/2014/main" id="{066EE248-F4C3-4754-AF45-B7F35245F194}"/>
                </a:ext>
              </a:extLst>
            </p:cNvPr>
            <p:cNvSpPr>
              <a:spLocks/>
            </p:cNvSpPr>
            <p:nvPr userDrawn="1"/>
          </p:nvSpPr>
          <p:spPr bwMode="auto">
            <a:xfrm>
              <a:off x="7732713" y="2352675"/>
              <a:ext cx="782638" cy="854075"/>
            </a:xfrm>
            <a:custGeom>
              <a:avLst/>
              <a:gdLst>
                <a:gd name="T0" fmla="*/ 179 w 460"/>
                <a:gd name="T1" fmla="*/ 14 h 502"/>
                <a:gd name="T2" fmla="*/ 64 w 460"/>
                <a:gd name="T3" fmla="*/ 0 h 502"/>
                <a:gd name="T4" fmla="*/ 6 w 460"/>
                <a:gd name="T5" fmla="*/ 63 h 502"/>
                <a:gd name="T6" fmla="*/ 0 w 460"/>
                <a:gd name="T7" fmla="*/ 80 h 502"/>
                <a:gd name="T8" fmla="*/ 48 w 460"/>
                <a:gd name="T9" fmla="*/ 264 h 502"/>
                <a:gd name="T10" fmla="*/ 52 w 460"/>
                <a:gd name="T11" fmla="*/ 356 h 502"/>
                <a:gd name="T12" fmla="*/ 227 w 460"/>
                <a:gd name="T13" fmla="*/ 502 h 502"/>
                <a:gd name="T14" fmla="*/ 458 w 460"/>
                <a:gd name="T15" fmla="*/ 237 h 502"/>
                <a:gd name="T16" fmla="*/ 459 w 460"/>
                <a:gd name="T17" fmla="*/ 231 h 502"/>
                <a:gd name="T18" fmla="*/ 460 w 460"/>
                <a:gd name="T19" fmla="*/ 229 h 502"/>
                <a:gd name="T20" fmla="*/ 179 w 460"/>
                <a:gd name="T21" fmla="*/ 1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 h="502">
                  <a:moveTo>
                    <a:pt x="179" y="14"/>
                  </a:moveTo>
                  <a:cubicBezTo>
                    <a:pt x="64" y="0"/>
                    <a:pt x="64" y="0"/>
                    <a:pt x="64" y="0"/>
                  </a:cubicBezTo>
                  <a:cubicBezTo>
                    <a:pt x="6" y="63"/>
                    <a:pt x="6" y="63"/>
                    <a:pt x="6" y="63"/>
                  </a:cubicBezTo>
                  <a:cubicBezTo>
                    <a:pt x="0" y="80"/>
                    <a:pt x="0" y="80"/>
                    <a:pt x="0" y="80"/>
                  </a:cubicBezTo>
                  <a:cubicBezTo>
                    <a:pt x="48" y="264"/>
                    <a:pt x="48" y="264"/>
                    <a:pt x="48" y="264"/>
                  </a:cubicBezTo>
                  <a:cubicBezTo>
                    <a:pt x="52" y="356"/>
                    <a:pt x="52" y="356"/>
                    <a:pt x="52" y="356"/>
                  </a:cubicBezTo>
                  <a:cubicBezTo>
                    <a:pt x="227" y="502"/>
                    <a:pt x="227" y="502"/>
                    <a:pt x="227" y="502"/>
                  </a:cubicBezTo>
                  <a:cubicBezTo>
                    <a:pt x="344" y="461"/>
                    <a:pt x="433" y="361"/>
                    <a:pt x="458" y="237"/>
                  </a:cubicBezTo>
                  <a:cubicBezTo>
                    <a:pt x="458" y="235"/>
                    <a:pt x="459" y="233"/>
                    <a:pt x="459" y="231"/>
                  </a:cubicBezTo>
                  <a:cubicBezTo>
                    <a:pt x="459" y="231"/>
                    <a:pt x="460" y="230"/>
                    <a:pt x="460" y="229"/>
                  </a:cubicBezTo>
                  <a:lnTo>
                    <a:pt x="179" y="14"/>
                  </a:lnTo>
                  <a:close/>
                </a:path>
              </a:pathLst>
            </a:custGeom>
            <a:solidFill>
              <a:srgbClr val="FC4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3" name="Freeform 523">
              <a:extLst>
                <a:ext uri="{FF2B5EF4-FFF2-40B4-BE49-F238E27FC236}">
                  <a16:creationId xmlns:a16="http://schemas.microsoft.com/office/drawing/2014/main" id="{9F2A380D-402B-4C61-80B1-526834FA7F80}"/>
                </a:ext>
              </a:extLst>
            </p:cNvPr>
            <p:cNvSpPr>
              <a:spLocks noEditPoints="1"/>
            </p:cNvSpPr>
            <p:nvPr userDrawn="1"/>
          </p:nvSpPr>
          <p:spPr bwMode="auto">
            <a:xfrm>
              <a:off x="7735888" y="2300288"/>
              <a:ext cx="361950" cy="185738"/>
            </a:xfrm>
            <a:custGeom>
              <a:avLst/>
              <a:gdLst>
                <a:gd name="T0" fmla="*/ 158 w 212"/>
                <a:gd name="T1" fmla="*/ 33 h 109"/>
                <a:gd name="T2" fmla="*/ 162 w 212"/>
                <a:gd name="T3" fmla="*/ 27 h 109"/>
                <a:gd name="T4" fmla="*/ 166 w 212"/>
                <a:gd name="T5" fmla="*/ 21 h 109"/>
                <a:gd name="T6" fmla="*/ 176 w 212"/>
                <a:gd name="T7" fmla="*/ 7 h 109"/>
                <a:gd name="T8" fmla="*/ 175 w 212"/>
                <a:gd name="T9" fmla="*/ 1 h 109"/>
                <a:gd name="T10" fmla="*/ 170 w 212"/>
                <a:gd name="T11" fmla="*/ 2 h 109"/>
                <a:gd name="T12" fmla="*/ 159 w 212"/>
                <a:gd name="T13" fmla="*/ 18 h 109"/>
                <a:gd name="T14" fmla="*/ 155 w 212"/>
                <a:gd name="T15" fmla="*/ 24 h 109"/>
                <a:gd name="T16" fmla="*/ 151 w 212"/>
                <a:gd name="T17" fmla="*/ 30 h 109"/>
                <a:gd name="T18" fmla="*/ 106 w 212"/>
                <a:gd name="T19" fmla="*/ 22 h 109"/>
                <a:gd name="T20" fmla="*/ 61 w 212"/>
                <a:gd name="T21" fmla="*/ 30 h 109"/>
                <a:gd name="T22" fmla="*/ 57 w 212"/>
                <a:gd name="T23" fmla="*/ 24 h 109"/>
                <a:gd name="T24" fmla="*/ 52 w 212"/>
                <a:gd name="T25" fmla="*/ 18 h 109"/>
                <a:gd name="T26" fmla="*/ 42 w 212"/>
                <a:gd name="T27" fmla="*/ 2 h 109"/>
                <a:gd name="T28" fmla="*/ 37 w 212"/>
                <a:gd name="T29" fmla="*/ 1 h 109"/>
                <a:gd name="T30" fmla="*/ 36 w 212"/>
                <a:gd name="T31" fmla="*/ 7 h 109"/>
                <a:gd name="T32" fmla="*/ 45 w 212"/>
                <a:gd name="T33" fmla="*/ 21 h 109"/>
                <a:gd name="T34" fmla="*/ 50 w 212"/>
                <a:gd name="T35" fmla="*/ 27 h 109"/>
                <a:gd name="T36" fmla="*/ 54 w 212"/>
                <a:gd name="T37" fmla="*/ 33 h 109"/>
                <a:gd name="T38" fmla="*/ 0 w 212"/>
                <a:gd name="T39" fmla="*/ 109 h 109"/>
                <a:gd name="T40" fmla="*/ 212 w 212"/>
                <a:gd name="T41" fmla="*/ 109 h 109"/>
                <a:gd name="T42" fmla="*/ 158 w 212"/>
                <a:gd name="T43" fmla="*/ 33 h 109"/>
                <a:gd name="T44" fmla="*/ 61 w 212"/>
                <a:gd name="T45" fmla="*/ 79 h 109"/>
                <a:gd name="T46" fmla="*/ 49 w 212"/>
                <a:gd name="T47" fmla="*/ 68 h 109"/>
                <a:gd name="T48" fmla="*/ 61 w 212"/>
                <a:gd name="T49" fmla="*/ 56 h 109"/>
                <a:gd name="T50" fmla="*/ 72 w 212"/>
                <a:gd name="T51" fmla="*/ 68 h 109"/>
                <a:gd name="T52" fmla="*/ 61 w 212"/>
                <a:gd name="T53" fmla="*/ 79 h 109"/>
                <a:gd name="T54" fmla="*/ 151 w 212"/>
                <a:gd name="T55" fmla="*/ 79 h 109"/>
                <a:gd name="T56" fmla="*/ 140 w 212"/>
                <a:gd name="T57" fmla="*/ 68 h 109"/>
                <a:gd name="T58" fmla="*/ 151 w 212"/>
                <a:gd name="T59" fmla="*/ 56 h 109"/>
                <a:gd name="T60" fmla="*/ 163 w 212"/>
                <a:gd name="T61" fmla="*/ 68 h 109"/>
                <a:gd name="T62" fmla="*/ 151 w 212"/>
                <a:gd name="T63" fmla="*/ 7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109">
                  <a:moveTo>
                    <a:pt x="158" y="33"/>
                  </a:moveTo>
                  <a:cubicBezTo>
                    <a:pt x="162" y="27"/>
                    <a:pt x="162" y="27"/>
                    <a:pt x="162" y="27"/>
                  </a:cubicBezTo>
                  <a:cubicBezTo>
                    <a:pt x="166" y="21"/>
                    <a:pt x="166" y="21"/>
                    <a:pt x="166" y="21"/>
                  </a:cubicBezTo>
                  <a:cubicBezTo>
                    <a:pt x="176" y="7"/>
                    <a:pt x="176" y="7"/>
                    <a:pt x="176" y="7"/>
                  </a:cubicBezTo>
                  <a:cubicBezTo>
                    <a:pt x="177" y="5"/>
                    <a:pt x="177" y="3"/>
                    <a:pt x="175" y="1"/>
                  </a:cubicBezTo>
                  <a:cubicBezTo>
                    <a:pt x="173" y="0"/>
                    <a:pt x="171" y="1"/>
                    <a:pt x="170" y="2"/>
                  </a:cubicBezTo>
                  <a:cubicBezTo>
                    <a:pt x="159" y="18"/>
                    <a:pt x="159" y="18"/>
                    <a:pt x="159" y="18"/>
                  </a:cubicBezTo>
                  <a:cubicBezTo>
                    <a:pt x="155" y="24"/>
                    <a:pt x="155" y="24"/>
                    <a:pt x="155" y="24"/>
                  </a:cubicBezTo>
                  <a:cubicBezTo>
                    <a:pt x="151" y="30"/>
                    <a:pt x="151" y="30"/>
                    <a:pt x="151" y="30"/>
                  </a:cubicBezTo>
                  <a:cubicBezTo>
                    <a:pt x="137" y="25"/>
                    <a:pt x="122" y="22"/>
                    <a:pt x="106" y="22"/>
                  </a:cubicBezTo>
                  <a:cubicBezTo>
                    <a:pt x="90" y="22"/>
                    <a:pt x="75" y="25"/>
                    <a:pt x="61" y="30"/>
                  </a:cubicBezTo>
                  <a:cubicBezTo>
                    <a:pt x="57" y="24"/>
                    <a:pt x="57" y="24"/>
                    <a:pt x="57" y="24"/>
                  </a:cubicBezTo>
                  <a:cubicBezTo>
                    <a:pt x="52" y="18"/>
                    <a:pt x="52" y="18"/>
                    <a:pt x="52" y="18"/>
                  </a:cubicBezTo>
                  <a:cubicBezTo>
                    <a:pt x="42" y="2"/>
                    <a:pt x="42" y="2"/>
                    <a:pt x="42" y="2"/>
                  </a:cubicBezTo>
                  <a:cubicBezTo>
                    <a:pt x="41" y="1"/>
                    <a:pt x="39" y="0"/>
                    <a:pt x="37" y="1"/>
                  </a:cubicBezTo>
                  <a:cubicBezTo>
                    <a:pt x="35" y="3"/>
                    <a:pt x="35" y="5"/>
                    <a:pt x="36" y="7"/>
                  </a:cubicBezTo>
                  <a:cubicBezTo>
                    <a:pt x="45" y="21"/>
                    <a:pt x="45" y="21"/>
                    <a:pt x="45" y="21"/>
                  </a:cubicBezTo>
                  <a:cubicBezTo>
                    <a:pt x="50" y="27"/>
                    <a:pt x="50" y="27"/>
                    <a:pt x="50" y="27"/>
                  </a:cubicBezTo>
                  <a:cubicBezTo>
                    <a:pt x="54" y="33"/>
                    <a:pt x="54" y="33"/>
                    <a:pt x="54" y="33"/>
                  </a:cubicBezTo>
                  <a:cubicBezTo>
                    <a:pt x="22" y="48"/>
                    <a:pt x="0" y="77"/>
                    <a:pt x="0" y="109"/>
                  </a:cubicBezTo>
                  <a:cubicBezTo>
                    <a:pt x="212" y="109"/>
                    <a:pt x="212" y="109"/>
                    <a:pt x="212" y="109"/>
                  </a:cubicBezTo>
                  <a:cubicBezTo>
                    <a:pt x="212" y="77"/>
                    <a:pt x="190" y="48"/>
                    <a:pt x="158" y="33"/>
                  </a:cubicBezTo>
                  <a:close/>
                  <a:moveTo>
                    <a:pt x="61" y="79"/>
                  </a:moveTo>
                  <a:cubicBezTo>
                    <a:pt x="54" y="79"/>
                    <a:pt x="49" y="74"/>
                    <a:pt x="49" y="68"/>
                  </a:cubicBezTo>
                  <a:cubicBezTo>
                    <a:pt x="49" y="61"/>
                    <a:pt x="54" y="56"/>
                    <a:pt x="61" y="56"/>
                  </a:cubicBezTo>
                  <a:cubicBezTo>
                    <a:pt x="67" y="56"/>
                    <a:pt x="72" y="61"/>
                    <a:pt x="72" y="68"/>
                  </a:cubicBezTo>
                  <a:cubicBezTo>
                    <a:pt x="72" y="74"/>
                    <a:pt x="67" y="79"/>
                    <a:pt x="61" y="79"/>
                  </a:cubicBezTo>
                  <a:close/>
                  <a:moveTo>
                    <a:pt x="151" y="79"/>
                  </a:moveTo>
                  <a:cubicBezTo>
                    <a:pt x="145" y="79"/>
                    <a:pt x="140" y="74"/>
                    <a:pt x="140" y="68"/>
                  </a:cubicBezTo>
                  <a:cubicBezTo>
                    <a:pt x="140" y="61"/>
                    <a:pt x="145" y="56"/>
                    <a:pt x="151" y="56"/>
                  </a:cubicBezTo>
                  <a:cubicBezTo>
                    <a:pt x="158" y="56"/>
                    <a:pt x="163" y="61"/>
                    <a:pt x="163" y="68"/>
                  </a:cubicBezTo>
                  <a:cubicBezTo>
                    <a:pt x="163" y="74"/>
                    <a:pt x="158" y="79"/>
                    <a:pt x="151"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4" name="Freeform 524">
              <a:extLst>
                <a:ext uri="{FF2B5EF4-FFF2-40B4-BE49-F238E27FC236}">
                  <a16:creationId xmlns:a16="http://schemas.microsoft.com/office/drawing/2014/main" id="{750820D3-250B-42CA-9CF4-075BF71F211F}"/>
                </a:ext>
              </a:extLst>
            </p:cNvPr>
            <p:cNvSpPr>
              <a:spLocks/>
            </p:cNvSpPr>
            <p:nvPr userDrawn="1"/>
          </p:nvSpPr>
          <p:spPr bwMode="auto">
            <a:xfrm>
              <a:off x="7735888" y="2511425"/>
              <a:ext cx="361950" cy="455613"/>
            </a:xfrm>
            <a:custGeom>
              <a:avLst/>
              <a:gdLst>
                <a:gd name="T0" fmla="*/ 2 w 212"/>
                <a:gd name="T1" fmla="*/ 0 h 268"/>
                <a:gd name="T2" fmla="*/ 0 w 212"/>
                <a:gd name="T3" fmla="*/ 0 h 268"/>
                <a:gd name="T4" fmla="*/ 0 w 212"/>
                <a:gd name="T5" fmla="*/ 19 h 268"/>
                <a:gd name="T6" fmla="*/ 0 w 212"/>
                <a:gd name="T7" fmla="*/ 35 h 268"/>
                <a:gd name="T8" fmla="*/ 0 w 212"/>
                <a:gd name="T9" fmla="*/ 167 h 268"/>
                <a:gd name="T10" fmla="*/ 24 w 212"/>
                <a:gd name="T11" fmla="*/ 191 h 268"/>
                <a:gd name="T12" fmla="*/ 41 w 212"/>
                <a:gd name="T13" fmla="*/ 191 h 268"/>
                <a:gd name="T14" fmla="*/ 40 w 212"/>
                <a:gd name="T15" fmla="*/ 197 h 268"/>
                <a:gd name="T16" fmla="*/ 40 w 212"/>
                <a:gd name="T17" fmla="*/ 198 h 268"/>
                <a:gd name="T18" fmla="*/ 40 w 212"/>
                <a:gd name="T19" fmla="*/ 206 h 268"/>
                <a:gd name="T20" fmla="*/ 40 w 212"/>
                <a:gd name="T21" fmla="*/ 245 h 268"/>
                <a:gd name="T22" fmla="*/ 63 w 212"/>
                <a:gd name="T23" fmla="*/ 268 h 268"/>
                <a:gd name="T24" fmla="*/ 86 w 212"/>
                <a:gd name="T25" fmla="*/ 245 h 268"/>
                <a:gd name="T26" fmla="*/ 86 w 212"/>
                <a:gd name="T27" fmla="*/ 206 h 268"/>
                <a:gd name="T28" fmla="*/ 86 w 212"/>
                <a:gd name="T29" fmla="*/ 198 h 268"/>
                <a:gd name="T30" fmla="*/ 86 w 212"/>
                <a:gd name="T31" fmla="*/ 197 h 268"/>
                <a:gd name="T32" fmla="*/ 85 w 212"/>
                <a:gd name="T33" fmla="*/ 191 h 268"/>
                <a:gd name="T34" fmla="*/ 127 w 212"/>
                <a:gd name="T35" fmla="*/ 191 h 268"/>
                <a:gd name="T36" fmla="*/ 126 w 212"/>
                <a:gd name="T37" fmla="*/ 197 h 268"/>
                <a:gd name="T38" fmla="*/ 126 w 212"/>
                <a:gd name="T39" fmla="*/ 198 h 268"/>
                <a:gd name="T40" fmla="*/ 126 w 212"/>
                <a:gd name="T41" fmla="*/ 206 h 268"/>
                <a:gd name="T42" fmla="*/ 126 w 212"/>
                <a:gd name="T43" fmla="*/ 245 h 268"/>
                <a:gd name="T44" fmla="*/ 149 w 212"/>
                <a:gd name="T45" fmla="*/ 268 h 268"/>
                <a:gd name="T46" fmla="*/ 172 w 212"/>
                <a:gd name="T47" fmla="*/ 245 h 268"/>
                <a:gd name="T48" fmla="*/ 172 w 212"/>
                <a:gd name="T49" fmla="*/ 206 h 268"/>
                <a:gd name="T50" fmla="*/ 172 w 212"/>
                <a:gd name="T51" fmla="*/ 198 h 268"/>
                <a:gd name="T52" fmla="*/ 172 w 212"/>
                <a:gd name="T53" fmla="*/ 197 h 268"/>
                <a:gd name="T54" fmla="*/ 171 w 212"/>
                <a:gd name="T55" fmla="*/ 191 h 268"/>
                <a:gd name="T56" fmla="*/ 188 w 212"/>
                <a:gd name="T57" fmla="*/ 191 h 268"/>
                <a:gd name="T58" fmla="*/ 212 w 212"/>
                <a:gd name="T59" fmla="*/ 167 h 268"/>
                <a:gd name="T60" fmla="*/ 212 w 212"/>
                <a:gd name="T61" fmla="*/ 35 h 268"/>
                <a:gd name="T62" fmla="*/ 212 w 212"/>
                <a:gd name="T63" fmla="*/ 19 h 268"/>
                <a:gd name="T64" fmla="*/ 212 w 212"/>
                <a:gd name="T65" fmla="*/ 0 h 268"/>
                <a:gd name="T66" fmla="*/ 210 w 212"/>
                <a:gd name="T67" fmla="*/ 0 h 268"/>
                <a:gd name="T68" fmla="*/ 2 w 212"/>
                <a:gd name="T6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68">
                  <a:moveTo>
                    <a:pt x="2" y="0"/>
                  </a:moveTo>
                  <a:cubicBezTo>
                    <a:pt x="0" y="0"/>
                    <a:pt x="0" y="0"/>
                    <a:pt x="0" y="0"/>
                  </a:cubicBezTo>
                  <a:cubicBezTo>
                    <a:pt x="0" y="19"/>
                    <a:pt x="0" y="19"/>
                    <a:pt x="0" y="19"/>
                  </a:cubicBezTo>
                  <a:cubicBezTo>
                    <a:pt x="0" y="35"/>
                    <a:pt x="0" y="35"/>
                    <a:pt x="0" y="35"/>
                  </a:cubicBezTo>
                  <a:cubicBezTo>
                    <a:pt x="0" y="167"/>
                    <a:pt x="0" y="167"/>
                    <a:pt x="0" y="167"/>
                  </a:cubicBezTo>
                  <a:cubicBezTo>
                    <a:pt x="0" y="180"/>
                    <a:pt x="11" y="191"/>
                    <a:pt x="24" y="191"/>
                  </a:cubicBezTo>
                  <a:cubicBezTo>
                    <a:pt x="41" y="191"/>
                    <a:pt x="41" y="191"/>
                    <a:pt x="41" y="191"/>
                  </a:cubicBezTo>
                  <a:cubicBezTo>
                    <a:pt x="41" y="193"/>
                    <a:pt x="40" y="195"/>
                    <a:pt x="40" y="197"/>
                  </a:cubicBezTo>
                  <a:cubicBezTo>
                    <a:pt x="40" y="198"/>
                    <a:pt x="40" y="198"/>
                    <a:pt x="40" y="198"/>
                  </a:cubicBezTo>
                  <a:cubicBezTo>
                    <a:pt x="40" y="206"/>
                    <a:pt x="40" y="206"/>
                    <a:pt x="40" y="206"/>
                  </a:cubicBezTo>
                  <a:cubicBezTo>
                    <a:pt x="40" y="245"/>
                    <a:pt x="40" y="245"/>
                    <a:pt x="40" y="245"/>
                  </a:cubicBezTo>
                  <a:cubicBezTo>
                    <a:pt x="40" y="257"/>
                    <a:pt x="51" y="268"/>
                    <a:pt x="63" y="268"/>
                  </a:cubicBezTo>
                  <a:cubicBezTo>
                    <a:pt x="76" y="268"/>
                    <a:pt x="86" y="257"/>
                    <a:pt x="86" y="245"/>
                  </a:cubicBezTo>
                  <a:cubicBezTo>
                    <a:pt x="86" y="206"/>
                    <a:pt x="86" y="206"/>
                    <a:pt x="86" y="206"/>
                  </a:cubicBezTo>
                  <a:cubicBezTo>
                    <a:pt x="86" y="198"/>
                    <a:pt x="86" y="198"/>
                    <a:pt x="86" y="198"/>
                  </a:cubicBezTo>
                  <a:cubicBezTo>
                    <a:pt x="86" y="197"/>
                    <a:pt x="86" y="197"/>
                    <a:pt x="86" y="197"/>
                  </a:cubicBezTo>
                  <a:cubicBezTo>
                    <a:pt x="86" y="195"/>
                    <a:pt x="85" y="193"/>
                    <a:pt x="85" y="191"/>
                  </a:cubicBezTo>
                  <a:cubicBezTo>
                    <a:pt x="127" y="191"/>
                    <a:pt x="127" y="191"/>
                    <a:pt x="127" y="191"/>
                  </a:cubicBezTo>
                  <a:cubicBezTo>
                    <a:pt x="126" y="193"/>
                    <a:pt x="126" y="195"/>
                    <a:pt x="126" y="197"/>
                  </a:cubicBezTo>
                  <a:cubicBezTo>
                    <a:pt x="126" y="198"/>
                    <a:pt x="126" y="198"/>
                    <a:pt x="126" y="198"/>
                  </a:cubicBezTo>
                  <a:cubicBezTo>
                    <a:pt x="126" y="206"/>
                    <a:pt x="126" y="206"/>
                    <a:pt x="126" y="206"/>
                  </a:cubicBezTo>
                  <a:cubicBezTo>
                    <a:pt x="126" y="245"/>
                    <a:pt x="126" y="245"/>
                    <a:pt x="126" y="245"/>
                  </a:cubicBezTo>
                  <a:cubicBezTo>
                    <a:pt x="126" y="257"/>
                    <a:pt x="136" y="268"/>
                    <a:pt x="149" y="268"/>
                  </a:cubicBezTo>
                  <a:cubicBezTo>
                    <a:pt x="161" y="268"/>
                    <a:pt x="172" y="257"/>
                    <a:pt x="172" y="245"/>
                  </a:cubicBezTo>
                  <a:cubicBezTo>
                    <a:pt x="172" y="206"/>
                    <a:pt x="172" y="206"/>
                    <a:pt x="172" y="206"/>
                  </a:cubicBezTo>
                  <a:cubicBezTo>
                    <a:pt x="172" y="198"/>
                    <a:pt x="172" y="198"/>
                    <a:pt x="172" y="198"/>
                  </a:cubicBezTo>
                  <a:cubicBezTo>
                    <a:pt x="172" y="197"/>
                    <a:pt x="172" y="197"/>
                    <a:pt x="172" y="197"/>
                  </a:cubicBezTo>
                  <a:cubicBezTo>
                    <a:pt x="172" y="195"/>
                    <a:pt x="171" y="193"/>
                    <a:pt x="171" y="191"/>
                  </a:cubicBezTo>
                  <a:cubicBezTo>
                    <a:pt x="188" y="191"/>
                    <a:pt x="188" y="191"/>
                    <a:pt x="188" y="191"/>
                  </a:cubicBezTo>
                  <a:cubicBezTo>
                    <a:pt x="201" y="191"/>
                    <a:pt x="212" y="180"/>
                    <a:pt x="212" y="167"/>
                  </a:cubicBezTo>
                  <a:cubicBezTo>
                    <a:pt x="212" y="35"/>
                    <a:pt x="212" y="35"/>
                    <a:pt x="212" y="35"/>
                  </a:cubicBezTo>
                  <a:cubicBezTo>
                    <a:pt x="212" y="19"/>
                    <a:pt x="212" y="19"/>
                    <a:pt x="212" y="19"/>
                  </a:cubicBezTo>
                  <a:cubicBezTo>
                    <a:pt x="212" y="0"/>
                    <a:pt x="212" y="0"/>
                    <a:pt x="212" y="0"/>
                  </a:cubicBezTo>
                  <a:cubicBezTo>
                    <a:pt x="210" y="0"/>
                    <a:pt x="210" y="0"/>
                    <a:pt x="21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5" name="Freeform 525">
              <a:extLst>
                <a:ext uri="{FF2B5EF4-FFF2-40B4-BE49-F238E27FC236}">
                  <a16:creationId xmlns:a16="http://schemas.microsoft.com/office/drawing/2014/main" id="{DEFA66D2-7B79-4D3E-878A-4A095C7E9A08}"/>
                </a:ext>
              </a:extLst>
            </p:cNvPr>
            <p:cNvSpPr>
              <a:spLocks/>
            </p:cNvSpPr>
            <p:nvPr userDrawn="1"/>
          </p:nvSpPr>
          <p:spPr bwMode="auto">
            <a:xfrm>
              <a:off x="7632700" y="2511425"/>
              <a:ext cx="77788" cy="242888"/>
            </a:xfrm>
            <a:custGeom>
              <a:avLst/>
              <a:gdLst>
                <a:gd name="T0" fmla="*/ 23 w 46"/>
                <a:gd name="T1" fmla="*/ 0 h 143"/>
                <a:gd name="T2" fmla="*/ 0 w 46"/>
                <a:gd name="T3" fmla="*/ 23 h 143"/>
                <a:gd name="T4" fmla="*/ 0 w 46"/>
                <a:gd name="T5" fmla="*/ 120 h 143"/>
                <a:gd name="T6" fmla="*/ 23 w 46"/>
                <a:gd name="T7" fmla="*/ 143 h 143"/>
                <a:gd name="T8" fmla="*/ 46 w 46"/>
                <a:gd name="T9" fmla="*/ 120 h 143"/>
                <a:gd name="T10" fmla="*/ 46 w 46"/>
                <a:gd name="T11" fmla="*/ 23 h 143"/>
                <a:gd name="T12" fmla="*/ 23 w 4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6" h="143">
                  <a:moveTo>
                    <a:pt x="23" y="0"/>
                  </a:moveTo>
                  <a:cubicBezTo>
                    <a:pt x="11" y="0"/>
                    <a:pt x="0" y="10"/>
                    <a:pt x="0" y="23"/>
                  </a:cubicBezTo>
                  <a:cubicBezTo>
                    <a:pt x="0" y="120"/>
                    <a:pt x="0" y="120"/>
                    <a:pt x="0" y="120"/>
                  </a:cubicBezTo>
                  <a:cubicBezTo>
                    <a:pt x="0" y="133"/>
                    <a:pt x="11" y="143"/>
                    <a:pt x="23" y="143"/>
                  </a:cubicBezTo>
                  <a:cubicBezTo>
                    <a:pt x="36" y="143"/>
                    <a:pt x="46" y="133"/>
                    <a:pt x="46" y="120"/>
                  </a:cubicBezTo>
                  <a:cubicBezTo>
                    <a:pt x="46" y="23"/>
                    <a:pt x="46" y="23"/>
                    <a:pt x="46" y="23"/>
                  </a:cubicBezTo>
                  <a:cubicBezTo>
                    <a:pt x="46" y="10"/>
                    <a:pt x="3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6" name="Freeform 526">
              <a:extLst>
                <a:ext uri="{FF2B5EF4-FFF2-40B4-BE49-F238E27FC236}">
                  <a16:creationId xmlns:a16="http://schemas.microsoft.com/office/drawing/2014/main" id="{72252F9E-4368-4E78-8C84-B77A93784BFE}"/>
                </a:ext>
              </a:extLst>
            </p:cNvPr>
            <p:cNvSpPr>
              <a:spLocks/>
            </p:cNvSpPr>
            <p:nvPr userDrawn="1"/>
          </p:nvSpPr>
          <p:spPr bwMode="auto">
            <a:xfrm>
              <a:off x="8123238" y="2511425"/>
              <a:ext cx="76200" cy="242888"/>
            </a:xfrm>
            <a:custGeom>
              <a:avLst/>
              <a:gdLst>
                <a:gd name="T0" fmla="*/ 23 w 45"/>
                <a:gd name="T1" fmla="*/ 0 h 143"/>
                <a:gd name="T2" fmla="*/ 0 w 45"/>
                <a:gd name="T3" fmla="*/ 23 h 143"/>
                <a:gd name="T4" fmla="*/ 0 w 45"/>
                <a:gd name="T5" fmla="*/ 120 h 143"/>
                <a:gd name="T6" fmla="*/ 23 w 45"/>
                <a:gd name="T7" fmla="*/ 143 h 143"/>
                <a:gd name="T8" fmla="*/ 45 w 45"/>
                <a:gd name="T9" fmla="*/ 120 h 143"/>
                <a:gd name="T10" fmla="*/ 45 w 45"/>
                <a:gd name="T11" fmla="*/ 23 h 143"/>
                <a:gd name="T12" fmla="*/ 23 w 4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5" h="143">
                  <a:moveTo>
                    <a:pt x="23" y="0"/>
                  </a:moveTo>
                  <a:cubicBezTo>
                    <a:pt x="10" y="0"/>
                    <a:pt x="0" y="10"/>
                    <a:pt x="0" y="23"/>
                  </a:cubicBezTo>
                  <a:cubicBezTo>
                    <a:pt x="0" y="120"/>
                    <a:pt x="0" y="120"/>
                    <a:pt x="0" y="120"/>
                  </a:cubicBezTo>
                  <a:cubicBezTo>
                    <a:pt x="0" y="133"/>
                    <a:pt x="10" y="143"/>
                    <a:pt x="23" y="143"/>
                  </a:cubicBezTo>
                  <a:cubicBezTo>
                    <a:pt x="35" y="143"/>
                    <a:pt x="45" y="133"/>
                    <a:pt x="45" y="120"/>
                  </a:cubicBezTo>
                  <a:cubicBezTo>
                    <a:pt x="45" y="23"/>
                    <a:pt x="45" y="23"/>
                    <a:pt x="45" y="23"/>
                  </a:cubicBezTo>
                  <a:cubicBezTo>
                    <a:pt x="45" y="10"/>
                    <a:pt x="35"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7" name="Freeform 527">
              <a:extLst>
                <a:ext uri="{FF2B5EF4-FFF2-40B4-BE49-F238E27FC236}">
                  <a16:creationId xmlns:a16="http://schemas.microsoft.com/office/drawing/2014/main" id="{048AFFC1-A643-433D-8964-3D12767A5881}"/>
                </a:ext>
              </a:extLst>
            </p:cNvPr>
            <p:cNvSpPr>
              <a:spLocks noEditPoints="1"/>
            </p:cNvSpPr>
            <p:nvPr userDrawn="1"/>
          </p:nvSpPr>
          <p:spPr bwMode="auto">
            <a:xfrm>
              <a:off x="5016500" y="1550988"/>
              <a:ext cx="279400" cy="352425"/>
            </a:xfrm>
            <a:custGeom>
              <a:avLst/>
              <a:gdLst>
                <a:gd name="T0" fmla="*/ 82 w 164"/>
                <a:gd name="T1" fmla="*/ 0 h 208"/>
                <a:gd name="T2" fmla="*/ 119 w 164"/>
                <a:gd name="T3" fmla="*/ 45 h 208"/>
                <a:gd name="T4" fmla="*/ 119 w 164"/>
                <a:gd name="T5" fmla="*/ 45 h 208"/>
                <a:gd name="T6" fmla="*/ 149 w 164"/>
                <a:gd name="T7" fmla="*/ 45 h 208"/>
                <a:gd name="T8" fmla="*/ 164 w 164"/>
                <a:gd name="T9" fmla="*/ 208 h 208"/>
                <a:gd name="T10" fmla="*/ 0 w 164"/>
                <a:gd name="T11" fmla="*/ 208 h 208"/>
                <a:gd name="T12" fmla="*/ 15 w 164"/>
                <a:gd name="T13" fmla="*/ 45 h 208"/>
                <a:gd name="T14" fmla="*/ 45 w 164"/>
                <a:gd name="T15" fmla="*/ 45 h 208"/>
                <a:gd name="T16" fmla="*/ 45 w 164"/>
                <a:gd name="T17" fmla="*/ 45 h 208"/>
                <a:gd name="T18" fmla="*/ 82 w 164"/>
                <a:gd name="T19" fmla="*/ 0 h 208"/>
                <a:gd name="T20" fmla="*/ 83 w 164"/>
                <a:gd name="T21" fmla="*/ 103 h 208"/>
                <a:gd name="T22" fmla="*/ 72 w 164"/>
                <a:gd name="T23" fmla="*/ 127 h 208"/>
                <a:gd name="T24" fmla="*/ 45 w 164"/>
                <a:gd name="T25" fmla="*/ 131 h 208"/>
                <a:gd name="T26" fmla="*/ 65 w 164"/>
                <a:gd name="T27" fmla="*/ 149 h 208"/>
                <a:gd name="T28" fmla="*/ 60 w 164"/>
                <a:gd name="T29" fmla="*/ 176 h 208"/>
                <a:gd name="T30" fmla="*/ 83 w 164"/>
                <a:gd name="T31" fmla="*/ 163 h 208"/>
                <a:gd name="T32" fmla="*/ 107 w 164"/>
                <a:gd name="T33" fmla="*/ 176 h 208"/>
                <a:gd name="T34" fmla="*/ 102 w 164"/>
                <a:gd name="T35" fmla="*/ 149 h 208"/>
                <a:gd name="T36" fmla="*/ 121 w 164"/>
                <a:gd name="T37" fmla="*/ 131 h 208"/>
                <a:gd name="T38" fmla="*/ 95 w 164"/>
                <a:gd name="T39" fmla="*/ 127 h 208"/>
                <a:gd name="T40" fmla="*/ 83 w 164"/>
                <a:gd name="T41" fmla="*/ 103 h 208"/>
                <a:gd name="T42" fmla="*/ 117 w 164"/>
                <a:gd name="T43" fmla="*/ 61 h 208"/>
                <a:gd name="T44" fmla="*/ 110 w 164"/>
                <a:gd name="T45" fmla="*/ 74 h 208"/>
                <a:gd name="T46" fmla="*/ 113 w 164"/>
                <a:gd name="T47" fmla="*/ 74 h 208"/>
                <a:gd name="T48" fmla="*/ 120 w 164"/>
                <a:gd name="T49" fmla="*/ 67 h 208"/>
                <a:gd name="T50" fmla="*/ 117 w 164"/>
                <a:gd name="T51" fmla="*/ 61 h 208"/>
                <a:gd name="T52" fmla="*/ 54 w 164"/>
                <a:gd name="T53" fmla="*/ 74 h 208"/>
                <a:gd name="T54" fmla="*/ 48 w 164"/>
                <a:gd name="T55" fmla="*/ 61 h 208"/>
                <a:gd name="T56" fmla="*/ 45 w 164"/>
                <a:gd name="T57" fmla="*/ 67 h 208"/>
                <a:gd name="T58" fmla="*/ 52 w 164"/>
                <a:gd name="T59" fmla="*/ 74 h 208"/>
                <a:gd name="T60" fmla="*/ 54 w 164"/>
                <a:gd name="T61" fmla="*/ 74 h 208"/>
                <a:gd name="T62" fmla="*/ 49 w 164"/>
                <a:gd name="T63" fmla="*/ 45 h 208"/>
                <a:gd name="T64" fmla="*/ 117 w 164"/>
                <a:gd name="T65" fmla="*/ 45 h 208"/>
                <a:gd name="T66" fmla="*/ 83 w 164"/>
                <a:gd name="T67" fmla="*/ 3 h 208"/>
                <a:gd name="T68" fmla="*/ 49 w 164"/>
                <a:gd name="T69" fmla="*/ 45 h 208"/>
                <a:gd name="T70" fmla="*/ 52 w 164"/>
                <a:gd name="T71" fmla="*/ 60 h 208"/>
                <a:gd name="T72" fmla="*/ 51 w 164"/>
                <a:gd name="T73" fmla="*/ 60 h 208"/>
                <a:gd name="T74" fmla="*/ 57 w 164"/>
                <a:gd name="T75" fmla="*/ 73 h 208"/>
                <a:gd name="T76" fmla="*/ 60 w 164"/>
                <a:gd name="T77" fmla="*/ 67 h 208"/>
                <a:gd name="T78" fmla="*/ 52 w 164"/>
                <a:gd name="T79" fmla="*/ 60 h 208"/>
                <a:gd name="T80" fmla="*/ 113 w 164"/>
                <a:gd name="T81" fmla="*/ 60 h 208"/>
                <a:gd name="T82" fmla="*/ 105 w 164"/>
                <a:gd name="T83" fmla="*/ 67 h 208"/>
                <a:gd name="T84" fmla="*/ 108 w 164"/>
                <a:gd name="T85" fmla="*/ 73 h 208"/>
                <a:gd name="T86" fmla="*/ 115 w 164"/>
                <a:gd name="T87" fmla="*/ 60 h 208"/>
                <a:gd name="T88" fmla="*/ 113 w 164"/>
                <a:gd name="T89" fmla="*/ 6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4" h="208">
                  <a:moveTo>
                    <a:pt x="82" y="0"/>
                  </a:moveTo>
                  <a:cubicBezTo>
                    <a:pt x="103" y="0"/>
                    <a:pt x="119" y="20"/>
                    <a:pt x="119" y="45"/>
                  </a:cubicBezTo>
                  <a:cubicBezTo>
                    <a:pt x="119" y="45"/>
                    <a:pt x="119" y="45"/>
                    <a:pt x="119" y="45"/>
                  </a:cubicBezTo>
                  <a:cubicBezTo>
                    <a:pt x="149" y="45"/>
                    <a:pt x="149" y="45"/>
                    <a:pt x="149" y="45"/>
                  </a:cubicBezTo>
                  <a:cubicBezTo>
                    <a:pt x="164" y="208"/>
                    <a:pt x="164" y="208"/>
                    <a:pt x="164" y="208"/>
                  </a:cubicBezTo>
                  <a:cubicBezTo>
                    <a:pt x="0" y="208"/>
                    <a:pt x="0" y="208"/>
                    <a:pt x="0" y="208"/>
                  </a:cubicBezTo>
                  <a:cubicBezTo>
                    <a:pt x="15" y="45"/>
                    <a:pt x="15" y="45"/>
                    <a:pt x="15" y="45"/>
                  </a:cubicBezTo>
                  <a:cubicBezTo>
                    <a:pt x="45" y="45"/>
                    <a:pt x="45" y="45"/>
                    <a:pt x="45" y="45"/>
                  </a:cubicBezTo>
                  <a:cubicBezTo>
                    <a:pt x="45" y="45"/>
                    <a:pt x="45" y="45"/>
                    <a:pt x="45" y="45"/>
                  </a:cubicBezTo>
                  <a:cubicBezTo>
                    <a:pt x="45" y="20"/>
                    <a:pt x="62" y="0"/>
                    <a:pt x="82" y="0"/>
                  </a:cubicBezTo>
                  <a:close/>
                  <a:moveTo>
                    <a:pt x="83" y="103"/>
                  </a:moveTo>
                  <a:cubicBezTo>
                    <a:pt x="72" y="127"/>
                    <a:pt x="72" y="127"/>
                    <a:pt x="72" y="127"/>
                  </a:cubicBezTo>
                  <a:cubicBezTo>
                    <a:pt x="45" y="131"/>
                    <a:pt x="45" y="131"/>
                    <a:pt x="45" y="131"/>
                  </a:cubicBezTo>
                  <a:cubicBezTo>
                    <a:pt x="65" y="149"/>
                    <a:pt x="65" y="149"/>
                    <a:pt x="65" y="149"/>
                  </a:cubicBezTo>
                  <a:cubicBezTo>
                    <a:pt x="60" y="176"/>
                    <a:pt x="60" y="176"/>
                    <a:pt x="60" y="176"/>
                  </a:cubicBezTo>
                  <a:cubicBezTo>
                    <a:pt x="83" y="163"/>
                    <a:pt x="83" y="163"/>
                    <a:pt x="83" y="163"/>
                  </a:cubicBezTo>
                  <a:cubicBezTo>
                    <a:pt x="107" y="176"/>
                    <a:pt x="107" y="176"/>
                    <a:pt x="107" y="176"/>
                  </a:cubicBezTo>
                  <a:cubicBezTo>
                    <a:pt x="102" y="149"/>
                    <a:pt x="102" y="149"/>
                    <a:pt x="102" y="149"/>
                  </a:cubicBezTo>
                  <a:cubicBezTo>
                    <a:pt x="121" y="131"/>
                    <a:pt x="121" y="131"/>
                    <a:pt x="121" y="131"/>
                  </a:cubicBezTo>
                  <a:cubicBezTo>
                    <a:pt x="95" y="127"/>
                    <a:pt x="95" y="127"/>
                    <a:pt x="95" y="127"/>
                  </a:cubicBezTo>
                  <a:cubicBezTo>
                    <a:pt x="83" y="103"/>
                    <a:pt x="83" y="103"/>
                    <a:pt x="83" y="103"/>
                  </a:cubicBezTo>
                  <a:close/>
                  <a:moveTo>
                    <a:pt x="117" y="61"/>
                  </a:moveTo>
                  <a:cubicBezTo>
                    <a:pt x="115" y="66"/>
                    <a:pt x="113" y="70"/>
                    <a:pt x="110" y="74"/>
                  </a:cubicBezTo>
                  <a:cubicBezTo>
                    <a:pt x="111" y="74"/>
                    <a:pt x="112" y="74"/>
                    <a:pt x="113" y="74"/>
                  </a:cubicBezTo>
                  <a:cubicBezTo>
                    <a:pt x="117" y="74"/>
                    <a:pt x="120" y="71"/>
                    <a:pt x="120" y="67"/>
                  </a:cubicBezTo>
                  <a:cubicBezTo>
                    <a:pt x="120" y="64"/>
                    <a:pt x="119" y="62"/>
                    <a:pt x="117" y="61"/>
                  </a:cubicBezTo>
                  <a:close/>
                  <a:moveTo>
                    <a:pt x="54" y="74"/>
                  </a:moveTo>
                  <a:cubicBezTo>
                    <a:pt x="52" y="70"/>
                    <a:pt x="49" y="66"/>
                    <a:pt x="48" y="61"/>
                  </a:cubicBezTo>
                  <a:cubicBezTo>
                    <a:pt x="46" y="63"/>
                    <a:pt x="45" y="65"/>
                    <a:pt x="45" y="67"/>
                  </a:cubicBezTo>
                  <a:cubicBezTo>
                    <a:pt x="45" y="71"/>
                    <a:pt x="48" y="74"/>
                    <a:pt x="52" y="74"/>
                  </a:cubicBezTo>
                  <a:cubicBezTo>
                    <a:pt x="53" y="74"/>
                    <a:pt x="54" y="74"/>
                    <a:pt x="54" y="74"/>
                  </a:cubicBezTo>
                  <a:close/>
                  <a:moveTo>
                    <a:pt x="49" y="45"/>
                  </a:moveTo>
                  <a:cubicBezTo>
                    <a:pt x="117" y="45"/>
                    <a:pt x="117" y="45"/>
                    <a:pt x="117" y="45"/>
                  </a:cubicBezTo>
                  <a:cubicBezTo>
                    <a:pt x="117" y="22"/>
                    <a:pt x="102" y="3"/>
                    <a:pt x="83" y="3"/>
                  </a:cubicBezTo>
                  <a:cubicBezTo>
                    <a:pt x="64" y="3"/>
                    <a:pt x="49" y="22"/>
                    <a:pt x="49" y="45"/>
                  </a:cubicBezTo>
                  <a:close/>
                  <a:moveTo>
                    <a:pt x="52" y="60"/>
                  </a:moveTo>
                  <a:cubicBezTo>
                    <a:pt x="52" y="60"/>
                    <a:pt x="51" y="60"/>
                    <a:pt x="51" y="60"/>
                  </a:cubicBezTo>
                  <a:cubicBezTo>
                    <a:pt x="52" y="65"/>
                    <a:pt x="55" y="69"/>
                    <a:pt x="57" y="73"/>
                  </a:cubicBezTo>
                  <a:cubicBezTo>
                    <a:pt x="59" y="71"/>
                    <a:pt x="60" y="69"/>
                    <a:pt x="60" y="67"/>
                  </a:cubicBezTo>
                  <a:cubicBezTo>
                    <a:pt x="60" y="63"/>
                    <a:pt x="57" y="60"/>
                    <a:pt x="52" y="60"/>
                  </a:cubicBezTo>
                  <a:close/>
                  <a:moveTo>
                    <a:pt x="113" y="60"/>
                  </a:moveTo>
                  <a:cubicBezTo>
                    <a:pt x="109" y="60"/>
                    <a:pt x="105" y="63"/>
                    <a:pt x="105" y="67"/>
                  </a:cubicBezTo>
                  <a:cubicBezTo>
                    <a:pt x="105" y="69"/>
                    <a:pt x="107" y="72"/>
                    <a:pt x="108" y="73"/>
                  </a:cubicBezTo>
                  <a:cubicBezTo>
                    <a:pt x="111" y="69"/>
                    <a:pt x="113" y="65"/>
                    <a:pt x="115" y="60"/>
                  </a:cubicBezTo>
                  <a:cubicBezTo>
                    <a:pt x="114" y="60"/>
                    <a:pt x="114" y="60"/>
                    <a:pt x="113" y="6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8" name="Freeform 528">
              <a:extLst>
                <a:ext uri="{FF2B5EF4-FFF2-40B4-BE49-F238E27FC236}">
                  <a16:creationId xmlns:a16="http://schemas.microsoft.com/office/drawing/2014/main" id="{22A00271-734C-4271-9E0F-F01DD892312E}"/>
                </a:ext>
              </a:extLst>
            </p:cNvPr>
            <p:cNvSpPr>
              <a:spLocks noEditPoints="1"/>
            </p:cNvSpPr>
            <p:nvPr userDrawn="1"/>
          </p:nvSpPr>
          <p:spPr bwMode="auto">
            <a:xfrm>
              <a:off x="5029200" y="3394075"/>
              <a:ext cx="261938" cy="295275"/>
            </a:xfrm>
            <a:custGeom>
              <a:avLst/>
              <a:gdLst>
                <a:gd name="T0" fmla="*/ 82 w 165"/>
                <a:gd name="T1" fmla="*/ 0 h 186"/>
                <a:gd name="T2" fmla="*/ 7 w 165"/>
                <a:gd name="T3" fmla="*/ 42 h 186"/>
                <a:gd name="T4" fmla="*/ 82 w 165"/>
                <a:gd name="T5" fmla="*/ 86 h 186"/>
                <a:gd name="T6" fmla="*/ 159 w 165"/>
                <a:gd name="T7" fmla="*/ 42 h 186"/>
                <a:gd name="T8" fmla="*/ 82 w 165"/>
                <a:gd name="T9" fmla="*/ 0 h 186"/>
                <a:gd name="T10" fmla="*/ 0 w 165"/>
                <a:gd name="T11" fmla="*/ 142 h 186"/>
                <a:gd name="T12" fmla="*/ 75 w 165"/>
                <a:gd name="T13" fmla="*/ 186 h 186"/>
                <a:gd name="T14" fmla="*/ 75 w 165"/>
                <a:gd name="T15" fmla="*/ 98 h 186"/>
                <a:gd name="T16" fmla="*/ 0 w 165"/>
                <a:gd name="T17" fmla="*/ 54 h 186"/>
                <a:gd name="T18" fmla="*/ 0 w 165"/>
                <a:gd name="T19" fmla="*/ 142 h 186"/>
                <a:gd name="T20" fmla="*/ 89 w 165"/>
                <a:gd name="T21" fmla="*/ 99 h 186"/>
                <a:gd name="T22" fmla="*/ 89 w 165"/>
                <a:gd name="T23" fmla="*/ 186 h 186"/>
                <a:gd name="T24" fmla="*/ 165 w 165"/>
                <a:gd name="T25" fmla="*/ 142 h 186"/>
                <a:gd name="T26" fmla="*/ 165 w 165"/>
                <a:gd name="T27" fmla="*/ 55 h 186"/>
                <a:gd name="T28" fmla="*/ 89 w 165"/>
                <a:gd name="T29" fmla="*/ 9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186">
                  <a:moveTo>
                    <a:pt x="82" y="0"/>
                  </a:moveTo>
                  <a:lnTo>
                    <a:pt x="7" y="42"/>
                  </a:lnTo>
                  <a:lnTo>
                    <a:pt x="82" y="86"/>
                  </a:lnTo>
                  <a:lnTo>
                    <a:pt x="159" y="42"/>
                  </a:lnTo>
                  <a:lnTo>
                    <a:pt x="82" y="0"/>
                  </a:lnTo>
                  <a:close/>
                  <a:moveTo>
                    <a:pt x="0" y="142"/>
                  </a:moveTo>
                  <a:lnTo>
                    <a:pt x="75" y="186"/>
                  </a:lnTo>
                  <a:lnTo>
                    <a:pt x="75" y="98"/>
                  </a:lnTo>
                  <a:lnTo>
                    <a:pt x="0" y="54"/>
                  </a:lnTo>
                  <a:lnTo>
                    <a:pt x="0" y="142"/>
                  </a:lnTo>
                  <a:close/>
                  <a:moveTo>
                    <a:pt x="89" y="99"/>
                  </a:moveTo>
                  <a:lnTo>
                    <a:pt x="89" y="186"/>
                  </a:lnTo>
                  <a:lnTo>
                    <a:pt x="165" y="142"/>
                  </a:lnTo>
                  <a:lnTo>
                    <a:pt x="165" y="55"/>
                  </a:lnTo>
                  <a:lnTo>
                    <a:pt x="89" y="9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9" name="Freeform 529">
              <a:extLst>
                <a:ext uri="{FF2B5EF4-FFF2-40B4-BE49-F238E27FC236}">
                  <a16:creationId xmlns:a16="http://schemas.microsoft.com/office/drawing/2014/main" id="{EC7775FC-DA9D-4EC4-9D83-166FC28F87F9}"/>
                </a:ext>
              </a:extLst>
            </p:cNvPr>
            <p:cNvSpPr>
              <a:spLocks/>
            </p:cNvSpPr>
            <p:nvPr userDrawn="1"/>
          </p:nvSpPr>
          <p:spPr bwMode="auto">
            <a:xfrm>
              <a:off x="7729538" y="4857750"/>
              <a:ext cx="80963" cy="61913"/>
            </a:xfrm>
            <a:custGeom>
              <a:avLst/>
              <a:gdLst>
                <a:gd name="T0" fmla="*/ 11 w 47"/>
                <a:gd name="T1" fmla="*/ 27 h 37"/>
                <a:gd name="T2" fmla="*/ 11 w 47"/>
                <a:gd name="T3" fmla="*/ 18 h 37"/>
                <a:gd name="T4" fmla="*/ 19 w 47"/>
                <a:gd name="T5" fmla="*/ 10 h 37"/>
                <a:gd name="T6" fmla="*/ 28 w 47"/>
                <a:gd name="T7" fmla="*/ 10 h 37"/>
                <a:gd name="T8" fmla="*/ 36 w 47"/>
                <a:gd name="T9" fmla="*/ 18 h 37"/>
                <a:gd name="T10" fmla="*/ 36 w 47"/>
                <a:gd name="T11" fmla="*/ 37 h 37"/>
                <a:gd name="T12" fmla="*/ 47 w 47"/>
                <a:gd name="T13" fmla="*/ 37 h 37"/>
                <a:gd name="T14" fmla="*/ 47 w 47"/>
                <a:gd name="T15" fmla="*/ 18 h 37"/>
                <a:gd name="T16" fmla="*/ 28 w 47"/>
                <a:gd name="T17" fmla="*/ 0 h 37"/>
                <a:gd name="T18" fmla="*/ 19 w 47"/>
                <a:gd name="T19" fmla="*/ 0 h 37"/>
                <a:gd name="T20" fmla="*/ 0 w 47"/>
                <a:gd name="T21" fmla="*/ 18 h 37"/>
                <a:gd name="T22" fmla="*/ 0 w 47"/>
                <a:gd name="T23" fmla="*/ 27 h 37"/>
                <a:gd name="T24" fmla="*/ 11 w 47"/>
                <a:gd name="T2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37">
                  <a:moveTo>
                    <a:pt x="11" y="27"/>
                  </a:moveTo>
                  <a:cubicBezTo>
                    <a:pt x="11" y="18"/>
                    <a:pt x="11" y="18"/>
                    <a:pt x="11" y="18"/>
                  </a:cubicBezTo>
                  <a:cubicBezTo>
                    <a:pt x="11" y="14"/>
                    <a:pt x="15" y="10"/>
                    <a:pt x="19" y="10"/>
                  </a:cubicBezTo>
                  <a:cubicBezTo>
                    <a:pt x="28" y="10"/>
                    <a:pt x="28" y="10"/>
                    <a:pt x="28" y="10"/>
                  </a:cubicBezTo>
                  <a:cubicBezTo>
                    <a:pt x="32" y="10"/>
                    <a:pt x="36" y="14"/>
                    <a:pt x="36" y="18"/>
                  </a:cubicBezTo>
                  <a:cubicBezTo>
                    <a:pt x="36" y="37"/>
                    <a:pt x="36" y="37"/>
                    <a:pt x="36" y="37"/>
                  </a:cubicBezTo>
                  <a:cubicBezTo>
                    <a:pt x="47" y="37"/>
                    <a:pt x="47" y="37"/>
                    <a:pt x="47" y="37"/>
                  </a:cubicBezTo>
                  <a:cubicBezTo>
                    <a:pt x="47" y="18"/>
                    <a:pt x="47" y="18"/>
                    <a:pt x="47" y="18"/>
                  </a:cubicBezTo>
                  <a:cubicBezTo>
                    <a:pt x="47" y="8"/>
                    <a:pt x="38" y="0"/>
                    <a:pt x="28" y="0"/>
                  </a:cubicBezTo>
                  <a:cubicBezTo>
                    <a:pt x="19" y="0"/>
                    <a:pt x="19" y="0"/>
                    <a:pt x="19" y="0"/>
                  </a:cubicBezTo>
                  <a:cubicBezTo>
                    <a:pt x="9" y="0"/>
                    <a:pt x="0" y="8"/>
                    <a:pt x="0" y="18"/>
                  </a:cubicBezTo>
                  <a:cubicBezTo>
                    <a:pt x="0" y="27"/>
                    <a:pt x="0" y="27"/>
                    <a:pt x="0" y="27"/>
                  </a:cubicBezTo>
                  <a:lnTo>
                    <a:pt x="11" y="2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0" name="Freeform 530">
              <a:extLst>
                <a:ext uri="{FF2B5EF4-FFF2-40B4-BE49-F238E27FC236}">
                  <a16:creationId xmlns:a16="http://schemas.microsoft.com/office/drawing/2014/main" id="{97409605-6864-4DF5-8A6D-1855981CB861}"/>
                </a:ext>
              </a:extLst>
            </p:cNvPr>
            <p:cNvSpPr>
              <a:spLocks noEditPoints="1"/>
            </p:cNvSpPr>
            <p:nvPr userDrawn="1"/>
          </p:nvSpPr>
          <p:spPr bwMode="auto">
            <a:xfrm>
              <a:off x="7712075" y="4930775"/>
              <a:ext cx="111125" cy="95250"/>
            </a:xfrm>
            <a:custGeom>
              <a:avLst/>
              <a:gdLst>
                <a:gd name="T0" fmla="*/ 0 w 65"/>
                <a:gd name="T1" fmla="*/ 0 h 56"/>
                <a:gd name="T2" fmla="*/ 0 w 65"/>
                <a:gd name="T3" fmla="*/ 29 h 56"/>
                <a:gd name="T4" fmla="*/ 29 w 65"/>
                <a:gd name="T5" fmla="*/ 56 h 56"/>
                <a:gd name="T6" fmla="*/ 37 w 65"/>
                <a:gd name="T7" fmla="*/ 56 h 56"/>
                <a:gd name="T8" fmla="*/ 65 w 65"/>
                <a:gd name="T9" fmla="*/ 29 h 56"/>
                <a:gd name="T10" fmla="*/ 65 w 65"/>
                <a:gd name="T11" fmla="*/ 0 h 56"/>
                <a:gd name="T12" fmla="*/ 0 w 65"/>
                <a:gd name="T13" fmla="*/ 0 h 56"/>
                <a:gd name="T14" fmla="*/ 37 w 65"/>
                <a:gd name="T15" fmla="*/ 25 h 56"/>
                <a:gd name="T16" fmla="*/ 37 w 65"/>
                <a:gd name="T17" fmla="*/ 38 h 56"/>
                <a:gd name="T18" fmla="*/ 34 w 65"/>
                <a:gd name="T19" fmla="*/ 41 h 56"/>
                <a:gd name="T20" fmla="*/ 31 w 65"/>
                <a:gd name="T21" fmla="*/ 38 h 56"/>
                <a:gd name="T22" fmla="*/ 31 w 65"/>
                <a:gd name="T23" fmla="*/ 25 h 56"/>
                <a:gd name="T24" fmla="*/ 27 w 65"/>
                <a:gd name="T25" fmla="*/ 19 h 56"/>
                <a:gd name="T26" fmla="*/ 34 w 65"/>
                <a:gd name="T27" fmla="*/ 12 h 56"/>
                <a:gd name="T28" fmla="*/ 42 w 65"/>
                <a:gd name="T29" fmla="*/ 19 h 56"/>
                <a:gd name="T30" fmla="*/ 37 w 65"/>
                <a:gd name="T31"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56">
                  <a:moveTo>
                    <a:pt x="0" y="0"/>
                  </a:moveTo>
                  <a:cubicBezTo>
                    <a:pt x="0" y="29"/>
                    <a:pt x="0" y="29"/>
                    <a:pt x="0" y="29"/>
                  </a:cubicBezTo>
                  <a:cubicBezTo>
                    <a:pt x="0" y="44"/>
                    <a:pt x="13" y="56"/>
                    <a:pt x="29" y="56"/>
                  </a:cubicBezTo>
                  <a:cubicBezTo>
                    <a:pt x="37" y="56"/>
                    <a:pt x="37" y="56"/>
                    <a:pt x="37" y="56"/>
                  </a:cubicBezTo>
                  <a:cubicBezTo>
                    <a:pt x="53" y="56"/>
                    <a:pt x="65" y="44"/>
                    <a:pt x="65" y="29"/>
                  </a:cubicBezTo>
                  <a:cubicBezTo>
                    <a:pt x="65" y="0"/>
                    <a:pt x="65" y="0"/>
                    <a:pt x="65" y="0"/>
                  </a:cubicBezTo>
                  <a:lnTo>
                    <a:pt x="0" y="0"/>
                  </a:lnTo>
                  <a:close/>
                  <a:moveTo>
                    <a:pt x="37" y="25"/>
                  </a:moveTo>
                  <a:cubicBezTo>
                    <a:pt x="37" y="38"/>
                    <a:pt x="37" y="38"/>
                    <a:pt x="37" y="38"/>
                  </a:cubicBezTo>
                  <a:cubicBezTo>
                    <a:pt x="37" y="40"/>
                    <a:pt x="36" y="41"/>
                    <a:pt x="34" y="41"/>
                  </a:cubicBezTo>
                  <a:cubicBezTo>
                    <a:pt x="33" y="41"/>
                    <a:pt x="31" y="40"/>
                    <a:pt x="31" y="38"/>
                  </a:cubicBezTo>
                  <a:cubicBezTo>
                    <a:pt x="31" y="25"/>
                    <a:pt x="31" y="25"/>
                    <a:pt x="31" y="25"/>
                  </a:cubicBezTo>
                  <a:cubicBezTo>
                    <a:pt x="29" y="24"/>
                    <a:pt x="27" y="22"/>
                    <a:pt x="27" y="19"/>
                  </a:cubicBezTo>
                  <a:cubicBezTo>
                    <a:pt x="27" y="15"/>
                    <a:pt x="30" y="12"/>
                    <a:pt x="34" y="12"/>
                  </a:cubicBezTo>
                  <a:cubicBezTo>
                    <a:pt x="38" y="12"/>
                    <a:pt x="42" y="15"/>
                    <a:pt x="42" y="19"/>
                  </a:cubicBezTo>
                  <a:cubicBezTo>
                    <a:pt x="42" y="22"/>
                    <a:pt x="40" y="24"/>
                    <a:pt x="37"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1" name="Freeform 531">
              <a:extLst>
                <a:ext uri="{FF2B5EF4-FFF2-40B4-BE49-F238E27FC236}">
                  <a16:creationId xmlns:a16="http://schemas.microsoft.com/office/drawing/2014/main" id="{1810438F-BB20-4E83-8DFD-73AA7A74B1DA}"/>
                </a:ext>
              </a:extLst>
            </p:cNvPr>
            <p:cNvSpPr>
              <a:spLocks/>
            </p:cNvSpPr>
            <p:nvPr userDrawn="1"/>
          </p:nvSpPr>
          <p:spPr bwMode="auto">
            <a:xfrm>
              <a:off x="8012113" y="3311525"/>
              <a:ext cx="76200" cy="63500"/>
            </a:xfrm>
            <a:custGeom>
              <a:avLst/>
              <a:gdLst>
                <a:gd name="T0" fmla="*/ 10 w 45"/>
                <a:gd name="T1" fmla="*/ 26 h 37"/>
                <a:gd name="T2" fmla="*/ 10 w 45"/>
                <a:gd name="T3" fmla="*/ 18 h 37"/>
                <a:gd name="T4" fmla="*/ 18 w 45"/>
                <a:gd name="T5" fmla="*/ 10 h 37"/>
                <a:gd name="T6" fmla="*/ 27 w 45"/>
                <a:gd name="T7" fmla="*/ 10 h 37"/>
                <a:gd name="T8" fmla="*/ 35 w 45"/>
                <a:gd name="T9" fmla="*/ 18 h 37"/>
                <a:gd name="T10" fmla="*/ 35 w 45"/>
                <a:gd name="T11" fmla="*/ 37 h 37"/>
                <a:gd name="T12" fmla="*/ 45 w 45"/>
                <a:gd name="T13" fmla="*/ 37 h 37"/>
                <a:gd name="T14" fmla="*/ 45 w 45"/>
                <a:gd name="T15" fmla="*/ 18 h 37"/>
                <a:gd name="T16" fmla="*/ 27 w 45"/>
                <a:gd name="T17" fmla="*/ 0 h 37"/>
                <a:gd name="T18" fmla="*/ 18 w 45"/>
                <a:gd name="T19" fmla="*/ 0 h 37"/>
                <a:gd name="T20" fmla="*/ 0 w 45"/>
                <a:gd name="T21" fmla="*/ 18 h 37"/>
                <a:gd name="T22" fmla="*/ 0 w 45"/>
                <a:gd name="T23" fmla="*/ 26 h 37"/>
                <a:gd name="T24" fmla="*/ 10 w 45"/>
                <a:gd name="T25"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37">
                  <a:moveTo>
                    <a:pt x="10" y="26"/>
                  </a:moveTo>
                  <a:cubicBezTo>
                    <a:pt x="10" y="18"/>
                    <a:pt x="10" y="18"/>
                    <a:pt x="10" y="18"/>
                  </a:cubicBezTo>
                  <a:cubicBezTo>
                    <a:pt x="10" y="13"/>
                    <a:pt x="14" y="10"/>
                    <a:pt x="18" y="10"/>
                  </a:cubicBezTo>
                  <a:cubicBezTo>
                    <a:pt x="27" y="10"/>
                    <a:pt x="27" y="10"/>
                    <a:pt x="27" y="10"/>
                  </a:cubicBezTo>
                  <a:cubicBezTo>
                    <a:pt x="31" y="10"/>
                    <a:pt x="35" y="13"/>
                    <a:pt x="35" y="18"/>
                  </a:cubicBezTo>
                  <a:cubicBezTo>
                    <a:pt x="35" y="37"/>
                    <a:pt x="35" y="37"/>
                    <a:pt x="35" y="37"/>
                  </a:cubicBezTo>
                  <a:cubicBezTo>
                    <a:pt x="45" y="37"/>
                    <a:pt x="45" y="37"/>
                    <a:pt x="45" y="37"/>
                  </a:cubicBezTo>
                  <a:cubicBezTo>
                    <a:pt x="45" y="18"/>
                    <a:pt x="45" y="18"/>
                    <a:pt x="45" y="18"/>
                  </a:cubicBezTo>
                  <a:cubicBezTo>
                    <a:pt x="45" y="8"/>
                    <a:pt x="37" y="0"/>
                    <a:pt x="27" y="0"/>
                  </a:cubicBezTo>
                  <a:cubicBezTo>
                    <a:pt x="18" y="0"/>
                    <a:pt x="18" y="0"/>
                    <a:pt x="18" y="0"/>
                  </a:cubicBezTo>
                  <a:cubicBezTo>
                    <a:pt x="8" y="0"/>
                    <a:pt x="0" y="8"/>
                    <a:pt x="0" y="18"/>
                  </a:cubicBezTo>
                  <a:cubicBezTo>
                    <a:pt x="0" y="26"/>
                    <a:pt x="0" y="26"/>
                    <a:pt x="0" y="26"/>
                  </a:cubicBezTo>
                  <a:lnTo>
                    <a:pt x="10" y="26"/>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2" name="Freeform 532">
              <a:extLst>
                <a:ext uri="{FF2B5EF4-FFF2-40B4-BE49-F238E27FC236}">
                  <a16:creationId xmlns:a16="http://schemas.microsoft.com/office/drawing/2014/main" id="{F144D5AB-F05E-4C7D-8FD2-C4BA0913A5AC}"/>
                </a:ext>
              </a:extLst>
            </p:cNvPr>
            <p:cNvSpPr>
              <a:spLocks noEditPoints="1"/>
            </p:cNvSpPr>
            <p:nvPr userDrawn="1"/>
          </p:nvSpPr>
          <p:spPr bwMode="auto">
            <a:xfrm>
              <a:off x="7994650" y="3382963"/>
              <a:ext cx="109538" cy="93663"/>
            </a:xfrm>
            <a:custGeom>
              <a:avLst/>
              <a:gdLst>
                <a:gd name="T0" fmla="*/ 0 w 64"/>
                <a:gd name="T1" fmla="*/ 0 h 55"/>
                <a:gd name="T2" fmla="*/ 0 w 64"/>
                <a:gd name="T3" fmla="*/ 28 h 55"/>
                <a:gd name="T4" fmla="*/ 27 w 64"/>
                <a:gd name="T5" fmla="*/ 55 h 55"/>
                <a:gd name="T6" fmla="*/ 36 w 64"/>
                <a:gd name="T7" fmla="*/ 55 h 55"/>
                <a:gd name="T8" fmla="*/ 64 w 64"/>
                <a:gd name="T9" fmla="*/ 28 h 55"/>
                <a:gd name="T10" fmla="*/ 64 w 64"/>
                <a:gd name="T11" fmla="*/ 0 h 55"/>
                <a:gd name="T12" fmla="*/ 0 w 64"/>
                <a:gd name="T13" fmla="*/ 0 h 55"/>
                <a:gd name="T14" fmla="*/ 36 w 64"/>
                <a:gd name="T15" fmla="*/ 25 h 55"/>
                <a:gd name="T16" fmla="*/ 36 w 64"/>
                <a:gd name="T17" fmla="*/ 38 h 55"/>
                <a:gd name="T18" fmla="*/ 33 w 64"/>
                <a:gd name="T19" fmla="*/ 40 h 55"/>
                <a:gd name="T20" fmla="*/ 30 w 64"/>
                <a:gd name="T21" fmla="*/ 38 h 55"/>
                <a:gd name="T22" fmla="*/ 30 w 64"/>
                <a:gd name="T23" fmla="*/ 25 h 55"/>
                <a:gd name="T24" fmla="*/ 26 w 64"/>
                <a:gd name="T25" fmla="*/ 19 h 55"/>
                <a:gd name="T26" fmla="*/ 33 w 64"/>
                <a:gd name="T27" fmla="*/ 12 h 55"/>
                <a:gd name="T28" fmla="*/ 40 w 64"/>
                <a:gd name="T29" fmla="*/ 19 h 55"/>
                <a:gd name="T30" fmla="*/ 36 w 64"/>
                <a:gd name="T31" fmla="*/ 2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55">
                  <a:moveTo>
                    <a:pt x="0" y="0"/>
                  </a:moveTo>
                  <a:cubicBezTo>
                    <a:pt x="0" y="28"/>
                    <a:pt x="0" y="28"/>
                    <a:pt x="0" y="28"/>
                  </a:cubicBezTo>
                  <a:cubicBezTo>
                    <a:pt x="0" y="43"/>
                    <a:pt x="12" y="55"/>
                    <a:pt x="27" y="55"/>
                  </a:cubicBezTo>
                  <a:cubicBezTo>
                    <a:pt x="36" y="55"/>
                    <a:pt x="36" y="55"/>
                    <a:pt x="36" y="55"/>
                  </a:cubicBezTo>
                  <a:cubicBezTo>
                    <a:pt x="51" y="55"/>
                    <a:pt x="64" y="43"/>
                    <a:pt x="64" y="28"/>
                  </a:cubicBezTo>
                  <a:cubicBezTo>
                    <a:pt x="64" y="0"/>
                    <a:pt x="64" y="0"/>
                    <a:pt x="64" y="0"/>
                  </a:cubicBezTo>
                  <a:lnTo>
                    <a:pt x="0" y="0"/>
                  </a:lnTo>
                  <a:close/>
                  <a:moveTo>
                    <a:pt x="36" y="25"/>
                  </a:moveTo>
                  <a:cubicBezTo>
                    <a:pt x="36" y="38"/>
                    <a:pt x="36" y="38"/>
                    <a:pt x="36" y="38"/>
                  </a:cubicBezTo>
                  <a:cubicBezTo>
                    <a:pt x="36" y="39"/>
                    <a:pt x="35" y="40"/>
                    <a:pt x="33" y="40"/>
                  </a:cubicBezTo>
                  <a:cubicBezTo>
                    <a:pt x="31" y="40"/>
                    <a:pt x="30" y="39"/>
                    <a:pt x="30" y="38"/>
                  </a:cubicBezTo>
                  <a:cubicBezTo>
                    <a:pt x="30" y="25"/>
                    <a:pt x="30" y="25"/>
                    <a:pt x="30" y="25"/>
                  </a:cubicBezTo>
                  <a:cubicBezTo>
                    <a:pt x="28" y="24"/>
                    <a:pt x="26" y="22"/>
                    <a:pt x="26" y="19"/>
                  </a:cubicBezTo>
                  <a:cubicBezTo>
                    <a:pt x="26" y="15"/>
                    <a:pt x="29" y="12"/>
                    <a:pt x="33" y="12"/>
                  </a:cubicBezTo>
                  <a:cubicBezTo>
                    <a:pt x="37" y="12"/>
                    <a:pt x="40" y="15"/>
                    <a:pt x="40" y="19"/>
                  </a:cubicBezTo>
                  <a:cubicBezTo>
                    <a:pt x="40" y="22"/>
                    <a:pt x="38" y="24"/>
                    <a:pt x="3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3" name="Freeform 533">
              <a:extLst>
                <a:ext uri="{FF2B5EF4-FFF2-40B4-BE49-F238E27FC236}">
                  <a16:creationId xmlns:a16="http://schemas.microsoft.com/office/drawing/2014/main" id="{FF81AA80-910B-447C-8334-8310A3EA7CF2}"/>
                </a:ext>
              </a:extLst>
            </p:cNvPr>
            <p:cNvSpPr>
              <a:spLocks/>
            </p:cNvSpPr>
            <p:nvPr userDrawn="1"/>
          </p:nvSpPr>
          <p:spPr bwMode="auto">
            <a:xfrm>
              <a:off x="10685463" y="5116513"/>
              <a:ext cx="150813" cy="120650"/>
            </a:xfrm>
            <a:custGeom>
              <a:avLst/>
              <a:gdLst>
                <a:gd name="T0" fmla="*/ 20 w 88"/>
                <a:gd name="T1" fmla="*/ 51 h 71"/>
                <a:gd name="T2" fmla="*/ 20 w 88"/>
                <a:gd name="T3" fmla="*/ 34 h 71"/>
                <a:gd name="T4" fmla="*/ 36 w 88"/>
                <a:gd name="T5" fmla="*/ 19 h 71"/>
                <a:gd name="T6" fmla="*/ 53 w 88"/>
                <a:gd name="T7" fmla="*/ 19 h 71"/>
                <a:gd name="T8" fmla="*/ 68 w 88"/>
                <a:gd name="T9" fmla="*/ 34 h 71"/>
                <a:gd name="T10" fmla="*/ 68 w 88"/>
                <a:gd name="T11" fmla="*/ 71 h 71"/>
                <a:gd name="T12" fmla="*/ 88 w 88"/>
                <a:gd name="T13" fmla="*/ 71 h 71"/>
                <a:gd name="T14" fmla="*/ 88 w 88"/>
                <a:gd name="T15" fmla="*/ 34 h 71"/>
                <a:gd name="T16" fmla="*/ 53 w 88"/>
                <a:gd name="T17" fmla="*/ 0 h 71"/>
                <a:gd name="T18" fmla="*/ 36 w 88"/>
                <a:gd name="T19" fmla="*/ 0 h 71"/>
                <a:gd name="T20" fmla="*/ 0 w 88"/>
                <a:gd name="T21" fmla="*/ 34 h 71"/>
                <a:gd name="T22" fmla="*/ 0 w 88"/>
                <a:gd name="T23" fmla="*/ 51 h 71"/>
                <a:gd name="T24" fmla="*/ 20 w 88"/>
                <a:gd name="T25"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1">
                  <a:moveTo>
                    <a:pt x="20" y="51"/>
                  </a:moveTo>
                  <a:cubicBezTo>
                    <a:pt x="20" y="34"/>
                    <a:pt x="20" y="34"/>
                    <a:pt x="20" y="34"/>
                  </a:cubicBezTo>
                  <a:cubicBezTo>
                    <a:pt x="20" y="26"/>
                    <a:pt x="27" y="19"/>
                    <a:pt x="36" y="19"/>
                  </a:cubicBezTo>
                  <a:cubicBezTo>
                    <a:pt x="53" y="19"/>
                    <a:pt x="53" y="19"/>
                    <a:pt x="53" y="19"/>
                  </a:cubicBezTo>
                  <a:cubicBezTo>
                    <a:pt x="61" y="19"/>
                    <a:pt x="68" y="26"/>
                    <a:pt x="68" y="34"/>
                  </a:cubicBezTo>
                  <a:cubicBezTo>
                    <a:pt x="68" y="71"/>
                    <a:pt x="68" y="71"/>
                    <a:pt x="68" y="71"/>
                  </a:cubicBezTo>
                  <a:cubicBezTo>
                    <a:pt x="88" y="71"/>
                    <a:pt x="88" y="71"/>
                    <a:pt x="88" y="71"/>
                  </a:cubicBezTo>
                  <a:cubicBezTo>
                    <a:pt x="88" y="34"/>
                    <a:pt x="88" y="34"/>
                    <a:pt x="88" y="34"/>
                  </a:cubicBezTo>
                  <a:cubicBezTo>
                    <a:pt x="88" y="15"/>
                    <a:pt x="72" y="0"/>
                    <a:pt x="53" y="0"/>
                  </a:cubicBezTo>
                  <a:cubicBezTo>
                    <a:pt x="36" y="0"/>
                    <a:pt x="36" y="0"/>
                    <a:pt x="36" y="0"/>
                  </a:cubicBezTo>
                  <a:cubicBezTo>
                    <a:pt x="16" y="0"/>
                    <a:pt x="0" y="15"/>
                    <a:pt x="0" y="34"/>
                  </a:cubicBezTo>
                  <a:cubicBezTo>
                    <a:pt x="0" y="51"/>
                    <a:pt x="0" y="51"/>
                    <a:pt x="0" y="51"/>
                  </a:cubicBezTo>
                  <a:lnTo>
                    <a:pt x="20" y="5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4" name="Freeform 534">
              <a:extLst>
                <a:ext uri="{FF2B5EF4-FFF2-40B4-BE49-F238E27FC236}">
                  <a16:creationId xmlns:a16="http://schemas.microsoft.com/office/drawing/2014/main" id="{06FED79E-F5AB-4189-8C6D-964A7FD6F389}"/>
                </a:ext>
              </a:extLst>
            </p:cNvPr>
            <p:cNvSpPr>
              <a:spLocks noEditPoints="1"/>
            </p:cNvSpPr>
            <p:nvPr userDrawn="1"/>
          </p:nvSpPr>
          <p:spPr bwMode="auto">
            <a:xfrm>
              <a:off x="10653713" y="5253038"/>
              <a:ext cx="211138" cy="184150"/>
            </a:xfrm>
            <a:custGeom>
              <a:avLst/>
              <a:gdLst>
                <a:gd name="T0" fmla="*/ 0 w 124"/>
                <a:gd name="T1" fmla="*/ 0 h 108"/>
                <a:gd name="T2" fmla="*/ 0 w 124"/>
                <a:gd name="T3" fmla="*/ 55 h 108"/>
                <a:gd name="T4" fmla="*/ 54 w 124"/>
                <a:gd name="T5" fmla="*/ 108 h 108"/>
                <a:gd name="T6" fmla="*/ 70 w 124"/>
                <a:gd name="T7" fmla="*/ 108 h 108"/>
                <a:gd name="T8" fmla="*/ 124 w 124"/>
                <a:gd name="T9" fmla="*/ 55 h 108"/>
                <a:gd name="T10" fmla="*/ 124 w 124"/>
                <a:gd name="T11" fmla="*/ 0 h 108"/>
                <a:gd name="T12" fmla="*/ 0 w 124"/>
                <a:gd name="T13" fmla="*/ 0 h 108"/>
                <a:gd name="T14" fmla="*/ 70 w 124"/>
                <a:gd name="T15" fmla="*/ 49 h 108"/>
                <a:gd name="T16" fmla="*/ 70 w 124"/>
                <a:gd name="T17" fmla="*/ 73 h 108"/>
                <a:gd name="T18" fmla="*/ 65 w 124"/>
                <a:gd name="T19" fmla="*/ 79 h 108"/>
                <a:gd name="T20" fmla="*/ 59 w 124"/>
                <a:gd name="T21" fmla="*/ 73 h 108"/>
                <a:gd name="T22" fmla="*/ 59 w 124"/>
                <a:gd name="T23" fmla="*/ 49 h 108"/>
                <a:gd name="T24" fmla="*/ 51 w 124"/>
                <a:gd name="T25" fmla="*/ 37 h 108"/>
                <a:gd name="T26" fmla="*/ 65 w 124"/>
                <a:gd name="T27" fmla="*/ 23 h 108"/>
                <a:gd name="T28" fmla="*/ 79 w 124"/>
                <a:gd name="T29" fmla="*/ 37 h 108"/>
                <a:gd name="T30" fmla="*/ 70 w 124"/>
                <a:gd name="T31" fmla="*/ 4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08">
                  <a:moveTo>
                    <a:pt x="0" y="0"/>
                  </a:moveTo>
                  <a:cubicBezTo>
                    <a:pt x="0" y="55"/>
                    <a:pt x="0" y="55"/>
                    <a:pt x="0" y="55"/>
                  </a:cubicBezTo>
                  <a:cubicBezTo>
                    <a:pt x="0" y="84"/>
                    <a:pt x="24" y="108"/>
                    <a:pt x="54" y="108"/>
                  </a:cubicBezTo>
                  <a:cubicBezTo>
                    <a:pt x="70" y="108"/>
                    <a:pt x="70" y="108"/>
                    <a:pt x="70" y="108"/>
                  </a:cubicBezTo>
                  <a:cubicBezTo>
                    <a:pt x="100" y="108"/>
                    <a:pt x="124" y="84"/>
                    <a:pt x="124" y="55"/>
                  </a:cubicBezTo>
                  <a:cubicBezTo>
                    <a:pt x="124" y="0"/>
                    <a:pt x="124" y="0"/>
                    <a:pt x="124" y="0"/>
                  </a:cubicBezTo>
                  <a:lnTo>
                    <a:pt x="0" y="0"/>
                  </a:lnTo>
                  <a:close/>
                  <a:moveTo>
                    <a:pt x="70" y="49"/>
                  </a:moveTo>
                  <a:cubicBezTo>
                    <a:pt x="70" y="73"/>
                    <a:pt x="70" y="73"/>
                    <a:pt x="70" y="73"/>
                  </a:cubicBezTo>
                  <a:cubicBezTo>
                    <a:pt x="70" y="76"/>
                    <a:pt x="67" y="79"/>
                    <a:pt x="65" y="79"/>
                  </a:cubicBezTo>
                  <a:cubicBezTo>
                    <a:pt x="62" y="79"/>
                    <a:pt x="59" y="76"/>
                    <a:pt x="59" y="73"/>
                  </a:cubicBezTo>
                  <a:cubicBezTo>
                    <a:pt x="59" y="49"/>
                    <a:pt x="59" y="49"/>
                    <a:pt x="59" y="49"/>
                  </a:cubicBezTo>
                  <a:cubicBezTo>
                    <a:pt x="54" y="47"/>
                    <a:pt x="51" y="42"/>
                    <a:pt x="51" y="37"/>
                  </a:cubicBezTo>
                  <a:cubicBezTo>
                    <a:pt x="51" y="29"/>
                    <a:pt x="57" y="23"/>
                    <a:pt x="65" y="23"/>
                  </a:cubicBezTo>
                  <a:cubicBezTo>
                    <a:pt x="72" y="23"/>
                    <a:pt x="79" y="29"/>
                    <a:pt x="79" y="37"/>
                  </a:cubicBezTo>
                  <a:cubicBezTo>
                    <a:pt x="79" y="42"/>
                    <a:pt x="75" y="47"/>
                    <a:pt x="70" y="4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3268" name="矩形 3267">
            <a:extLst>
              <a:ext uri="{FF2B5EF4-FFF2-40B4-BE49-F238E27FC236}">
                <a16:creationId xmlns:a16="http://schemas.microsoft.com/office/drawing/2014/main" id="{91F5BFD8-84BA-432F-BD84-334E1B9E6C61}"/>
              </a:ext>
            </a:extLst>
          </p:cNvPr>
          <p:cNvSpPr/>
          <p:nvPr userDrawn="1"/>
        </p:nvSpPr>
        <p:spPr>
          <a:xfrm>
            <a:off x="0" y="2305397"/>
            <a:ext cx="12192000" cy="5238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p:nvPr>
        </p:nvSpPr>
        <p:spPr>
          <a:xfrm>
            <a:off x="1800225" y="2975006"/>
            <a:ext cx="9720263" cy="1263619"/>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20" name="标题 1"/>
          <p:cNvSpPr>
            <a:spLocks noGrp="1"/>
          </p:cNvSpPr>
          <p:nvPr userDrawn="1">
            <p:ph type="title" hasCustomPrompt="1"/>
          </p:nvPr>
        </p:nvSpPr>
        <p:spPr>
          <a:xfrm>
            <a:off x="1800225" y="2305397"/>
            <a:ext cx="9716077" cy="523875"/>
          </a:xfrm>
        </p:spPr>
        <p:txBody>
          <a:bodyPr anchor="ctr">
            <a:normAutofit/>
          </a:bodyPr>
          <a:lstStyle>
            <a:lvl1pPr algn="l">
              <a:defRPr sz="2400" b="1">
                <a:solidFill>
                  <a:schemeClr val="bg1"/>
                </a:solidFill>
              </a:defRPr>
            </a:lvl1pPr>
          </a:lstStyle>
          <a:p>
            <a:r>
              <a:rPr lang="zh-CN" altLang="en-US" dirty="0"/>
              <a:t>单击此处添加幻灯片章节标题</a:t>
            </a:r>
          </a:p>
        </p:txBody>
      </p:sp>
      <p:grpSp>
        <p:nvGrpSpPr>
          <p:cNvPr id="3472" name="组合 3471">
            <a:extLst>
              <a:ext uri="{FF2B5EF4-FFF2-40B4-BE49-F238E27FC236}">
                <a16:creationId xmlns:a16="http://schemas.microsoft.com/office/drawing/2014/main" id="{DF83168B-DC94-4AAE-B847-8B29602B3982}"/>
              </a:ext>
            </a:extLst>
          </p:cNvPr>
          <p:cNvGrpSpPr/>
          <p:nvPr userDrawn="1"/>
        </p:nvGrpSpPr>
        <p:grpSpPr>
          <a:xfrm>
            <a:off x="10591549" y="5313287"/>
            <a:ext cx="1849506" cy="1854352"/>
            <a:chOff x="1228240" y="5014993"/>
            <a:chExt cx="1078466" cy="1081292"/>
          </a:xfrm>
        </p:grpSpPr>
        <p:sp>
          <p:nvSpPr>
            <p:cNvPr id="3473" name="Oval 63">
              <a:extLst>
                <a:ext uri="{FF2B5EF4-FFF2-40B4-BE49-F238E27FC236}">
                  <a16:creationId xmlns:a16="http://schemas.microsoft.com/office/drawing/2014/main" id="{DD627347-CFBC-466B-9EC4-7846924934C6}"/>
                </a:ext>
              </a:extLst>
            </p:cNvPr>
            <p:cNvSpPr>
              <a:spLocks noChangeArrowheads="1"/>
            </p:cNvSpPr>
            <p:nvPr userDrawn="1"/>
          </p:nvSpPr>
          <p:spPr bwMode="auto">
            <a:xfrm>
              <a:off x="1228240" y="5014993"/>
              <a:ext cx="1078466" cy="1081292"/>
            </a:xfrm>
            <a:prstGeom prst="ellipse">
              <a:avLst/>
            </a:prstGeom>
            <a:solidFill>
              <a:srgbClr val="FF6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4" name="Freeform 64">
              <a:extLst>
                <a:ext uri="{FF2B5EF4-FFF2-40B4-BE49-F238E27FC236}">
                  <a16:creationId xmlns:a16="http://schemas.microsoft.com/office/drawing/2014/main" id="{8DE8B7B7-B74B-4877-A554-89A9E9C71F74}"/>
                </a:ext>
              </a:extLst>
            </p:cNvPr>
            <p:cNvSpPr>
              <a:spLocks/>
            </p:cNvSpPr>
            <p:nvPr userDrawn="1"/>
          </p:nvSpPr>
          <p:spPr bwMode="auto">
            <a:xfrm>
              <a:off x="1554748" y="5340087"/>
              <a:ext cx="730756" cy="727929"/>
            </a:xfrm>
            <a:custGeom>
              <a:avLst/>
              <a:gdLst>
                <a:gd name="T0" fmla="*/ 482 w 482"/>
                <a:gd name="T1" fmla="*/ 243 h 479"/>
                <a:gd name="T2" fmla="*/ 192 w 482"/>
                <a:gd name="T3" fmla="*/ 0 h 479"/>
                <a:gd name="T4" fmla="*/ 189 w 482"/>
                <a:gd name="T5" fmla="*/ 31 h 479"/>
                <a:gd name="T6" fmla="*/ 23 w 482"/>
                <a:gd name="T7" fmla="*/ 25 h 479"/>
                <a:gd name="T8" fmla="*/ 0 w 482"/>
                <a:gd name="T9" fmla="*/ 264 h 479"/>
                <a:gd name="T10" fmla="*/ 256 w 482"/>
                <a:gd name="T11" fmla="*/ 479 h 479"/>
                <a:gd name="T12" fmla="*/ 482 w 482"/>
                <a:gd name="T13" fmla="*/ 243 h 479"/>
              </a:gdLst>
              <a:ahLst/>
              <a:cxnLst>
                <a:cxn ang="0">
                  <a:pos x="T0" y="T1"/>
                </a:cxn>
                <a:cxn ang="0">
                  <a:pos x="T2" y="T3"/>
                </a:cxn>
                <a:cxn ang="0">
                  <a:pos x="T4" y="T5"/>
                </a:cxn>
                <a:cxn ang="0">
                  <a:pos x="T6" y="T7"/>
                </a:cxn>
                <a:cxn ang="0">
                  <a:pos x="T8" y="T9"/>
                </a:cxn>
                <a:cxn ang="0">
                  <a:pos x="T10" y="T11"/>
                </a:cxn>
                <a:cxn ang="0">
                  <a:pos x="T12" y="T13"/>
                </a:cxn>
              </a:cxnLst>
              <a:rect l="0" t="0" r="r" b="b"/>
              <a:pathLst>
                <a:path w="482" h="479">
                  <a:moveTo>
                    <a:pt x="482" y="243"/>
                  </a:moveTo>
                  <a:cubicBezTo>
                    <a:pt x="192" y="0"/>
                    <a:pt x="192" y="0"/>
                    <a:pt x="192" y="0"/>
                  </a:cubicBezTo>
                  <a:cubicBezTo>
                    <a:pt x="189" y="31"/>
                    <a:pt x="189" y="31"/>
                    <a:pt x="189" y="31"/>
                  </a:cubicBezTo>
                  <a:cubicBezTo>
                    <a:pt x="23" y="25"/>
                    <a:pt x="23" y="25"/>
                    <a:pt x="23" y="25"/>
                  </a:cubicBezTo>
                  <a:cubicBezTo>
                    <a:pt x="0" y="264"/>
                    <a:pt x="0" y="264"/>
                    <a:pt x="0" y="264"/>
                  </a:cubicBezTo>
                  <a:cubicBezTo>
                    <a:pt x="256" y="479"/>
                    <a:pt x="256" y="479"/>
                    <a:pt x="256" y="479"/>
                  </a:cubicBezTo>
                  <a:cubicBezTo>
                    <a:pt x="365" y="441"/>
                    <a:pt x="449" y="354"/>
                    <a:pt x="482" y="243"/>
                  </a:cubicBezTo>
                  <a:close/>
                </a:path>
              </a:pathLst>
            </a:custGeom>
            <a:solidFill>
              <a:srgbClr val="F43D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5" name="Freeform 65">
              <a:extLst>
                <a:ext uri="{FF2B5EF4-FFF2-40B4-BE49-F238E27FC236}">
                  <a16:creationId xmlns:a16="http://schemas.microsoft.com/office/drawing/2014/main" id="{B869590C-9410-4B86-85F4-A2771B31897A}"/>
                </a:ext>
              </a:extLst>
            </p:cNvPr>
            <p:cNvSpPr>
              <a:spLocks noEditPoints="1"/>
            </p:cNvSpPr>
            <p:nvPr userDrawn="1"/>
          </p:nvSpPr>
          <p:spPr bwMode="auto">
            <a:xfrm>
              <a:off x="1475595" y="5308991"/>
              <a:ext cx="476334" cy="432517"/>
            </a:xfrm>
            <a:custGeom>
              <a:avLst/>
              <a:gdLst>
                <a:gd name="T0" fmla="*/ 299 w 314"/>
                <a:gd name="T1" fmla="*/ 109 h 285"/>
                <a:gd name="T2" fmla="*/ 314 w 314"/>
                <a:gd name="T3" fmla="*/ 110 h 285"/>
                <a:gd name="T4" fmla="*/ 156 w 314"/>
                <a:gd name="T5" fmla="*/ 0 h 285"/>
                <a:gd name="T6" fmla="*/ 0 w 314"/>
                <a:gd name="T7" fmla="*/ 133 h 285"/>
                <a:gd name="T8" fmla="*/ 63 w 314"/>
                <a:gd name="T9" fmla="*/ 238 h 285"/>
                <a:gd name="T10" fmla="*/ 47 w 314"/>
                <a:gd name="T11" fmla="*/ 285 h 285"/>
                <a:gd name="T12" fmla="*/ 102 w 314"/>
                <a:gd name="T13" fmla="*/ 258 h 285"/>
                <a:gd name="T14" fmla="*/ 156 w 314"/>
                <a:gd name="T15" fmla="*/ 266 h 285"/>
                <a:gd name="T16" fmla="*/ 171 w 314"/>
                <a:gd name="T17" fmla="*/ 265 h 285"/>
                <a:gd name="T18" fmla="*/ 166 w 314"/>
                <a:gd name="T19" fmla="*/ 233 h 285"/>
                <a:gd name="T20" fmla="*/ 299 w 314"/>
                <a:gd name="T21" fmla="*/ 109 h 285"/>
                <a:gd name="T22" fmla="*/ 215 w 314"/>
                <a:gd name="T23" fmla="*/ 67 h 285"/>
                <a:gd name="T24" fmla="*/ 235 w 314"/>
                <a:gd name="T25" fmla="*/ 86 h 285"/>
                <a:gd name="T26" fmla="*/ 215 w 314"/>
                <a:gd name="T27" fmla="*/ 106 h 285"/>
                <a:gd name="T28" fmla="*/ 192 w 314"/>
                <a:gd name="T29" fmla="*/ 86 h 285"/>
                <a:gd name="T30" fmla="*/ 215 w 314"/>
                <a:gd name="T31" fmla="*/ 67 h 285"/>
                <a:gd name="T32" fmla="*/ 106 w 314"/>
                <a:gd name="T33" fmla="*/ 106 h 285"/>
                <a:gd name="T34" fmla="*/ 82 w 314"/>
                <a:gd name="T35" fmla="*/ 86 h 285"/>
                <a:gd name="T36" fmla="*/ 106 w 314"/>
                <a:gd name="T37" fmla="*/ 67 h 285"/>
                <a:gd name="T38" fmla="*/ 125 w 314"/>
                <a:gd name="T39" fmla="*/ 86 h 285"/>
                <a:gd name="T40" fmla="*/ 106 w 314"/>
                <a:gd name="T41" fmla="*/ 106 h 285"/>
                <a:gd name="T42" fmla="*/ 106 w 314"/>
                <a:gd name="T43" fmla="*/ 106 h 285"/>
                <a:gd name="T44" fmla="*/ 106 w 314"/>
                <a:gd name="T45" fmla="*/ 10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4" h="285">
                  <a:moveTo>
                    <a:pt x="299" y="109"/>
                  </a:moveTo>
                  <a:cubicBezTo>
                    <a:pt x="304" y="109"/>
                    <a:pt x="309" y="109"/>
                    <a:pt x="314" y="110"/>
                  </a:cubicBezTo>
                  <a:cubicBezTo>
                    <a:pt x="300" y="47"/>
                    <a:pt x="233" y="0"/>
                    <a:pt x="156" y="0"/>
                  </a:cubicBezTo>
                  <a:cubicBezTo>
                    <a:pt x="71" y="0"/>
                    <a:pt x="0" y="59"/>
                    <a:pt x="0" y="133"/>
                  </a:cubicBezTo>
                  <a:cubicBezTo>
                    <a:pt x="0" y="176"/>
                    <a:pt x="24" y="211"/>
                    <a:pt x="63" y="238"/>
                  </a:cubicBezTo>
                  <a:cubicBezTo>
                    <a:pt x="47" y="285"/>
                    <a:pt x="47" y="285"/>
                    <a:pt x="47" y="285"/>
                  </a:cubicBezTo>
                  <a:cubicBezTo>
                    <a:pt x="102" y="258"/>
                    <a:pt x="102" y="258"/>
                    <a:pt x="102" y="258"/>
                  </a:cubicBezTo>
                  <a:cubicBezTo>
                    <a:pt x="121" y="262"/>
                    <a:pt x="137" y="266"/>
                    <a:pt x="156" y="266"/>
                  </a:cubicBezTo>
                  <a:cubicBezTo>
                    <a:pt x="161" y="266"/>
                    <a:pt x="166" y="266"/>
                    <a:pt x="171" y="265"/>
                  </a:cubicBezTo>
                  <a:cubicBezTo>
                    <a:pt x="168" y="255"/>
                    <a:pt x="166" y="244"/>
                    <a:pt x="166" y="233"/>
                  </a:cubicBezTo>
                  <a:cubicBezTo>
                    <a:pt x="166" y="164"/>
                    <a:pt x="225" y="109"/>
                    <a:pt x="299" y="109"/>
                  </a:cubicBezTo>
                  <a:close/>
                  <a:moveTo>
                    <a:pt x="215" y="67"/>
                  </a:moveTo>
                  <a:cubicBezTo>
                    <a:pt x="227" y="67"/>
                    <a:pt x="235" y="74"/>
                    <a:pt x="235" y="86"/>
                  </a:cubicBezTo>
                  <a:cubicBezTo>
                    <a:pt x="235" y="98"/>
                    <a:pt x="227" y="106"/>
                    <a:pt x="215" y="106"/>
                  </a:cubicBezTo>
                  <a:cubicBezTo>
                    <a:pt x="203" y="106"/>
                    <a:pt x="192" y="98"/>
                    <a:pt x="192" y="86"/>
                  </a:cubicBezTo>
                  <a:cubicBezTo>
                    <a:pt x="192" y="74"/>
                    <a:pt x="203" y="67"/>
                    <a:pt x="215" y="67"/>
                  </a:cubicBezTo>
                  <a:close/>
                  <a:moveTo>
                    <a:pt x="106" y="106"/>
                  </a:moveTo>
                  <a:cubicBezTo>
                    <a:pt x="94" y="106"/>
                    <a:pt x="82" y="98"/>
                    <a:pt x="82" y="86"/>
                  </a:cubicBezTo>
                  <a:cubicBezTo>
                    <a:pt x="82" y="74"/>
                    <a:pt x="94" y="67"/>
                    <a:pt x="106" y="67"/>
                  </a:cubicBezTo>
                  <a:cubicBezTo>
                    <a:pt x="117" y="67"/>
                    <a:pt x="125" y="74"/>
                    <a:pt x="125" y="86"/>
                  </a:cubicBezTo>
                  <a:cubicBezTo>
                    <a:pt x="125" y="98"/>
                    <a:pt x="117" y="106"/>
                    <a:pt x="106" y="106"/>
                  </a:cubicBezTo>
                  <a:close/>
                  <a:moveTo>
                    <a:pt x="106" y="106"/>
                  </a:moveTo>
                  <a:cubicBezTo>
                    <a:pt x="106" y="106"/>
                    <a:pt x="106" y="106"/>
                    <a:pt x="106" y="1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6" name="Freeform 66">
              <a:extLst>
                <a:ext uri="{FF2B5EF4-FFF2-40B4-BE49-F238E27FC236}">
                  <a16:creationId xmlns:a16="http://schemas.microsoft.com/office/drawing/2014/main" id="{4DA92A86-3894-453A-9521-690FF9A1D6E2}"/>
                </a:ext>
              </a:extLst>
            </p:cNvPr>
            <p:cNvSpPr>
              <a:spLocks noEditPoints="1"/>
            </p:cNvSpPr>
            <p:nvPr userDrawn="1"/>
          </p:nvSpPr>
          <p:spPr bwMode="auto">
            <a:xfrm>
              <a:off x="1742737" y="5485672"/>
              <a:ext cx="401421" cy="367498"/>
            </a:xfrm>
            <a:custGeom>
              <a:avLst/>
              <a:gdLst>
                <a:gd name="T0" fmla="*/ 265 w 265"/>
                <a:gd name="T1" fmla="*/ 114 h 242"/>
                <a:gd name="T2" fmla="*/ 133 w 265"/>
                <a:gd name="T3" fmla="*/ 0 h 242"/>
                <a:gd name="T4" fmla="*/ 0 w 265"/>
                <a:gd name="T5" fmla="*/ 114 h 242"/>
                <a:gd name="T6" fmla="*/ 133 w 265"/>
                <a:gd name="T7" fmla="*/ 227 h 242"/>
                <a:gd name="T8" fmla="*/ 180 w 265"/>
                <a:gd name="T9" fmla="*/ 219 h 242"/>
                <a:gd name="T10" fmla="*/ 222 w 265"/>
                <a:gd name="T11" fmla="*/ 242 h 242"/>
                <a:gd name="T12" fmla="*/ 211 w 265"/>
                <a:gd name="T13" fmla="*/ 203 h 242"/>
                <a:gd name="T14" fmla="*/ 265 w 265"/>
                <a:gd name="T15" fmla="*/ 114 h 242"/>
                <a:gd name="T16" fmla="*/ 90 w 265"/>
                <a:gd name="T17" fmla="*/ 94 h 242"/>
                <a:gd name="T18" fmla="*/ 74 w 265"/>
                <a:gd name="T19" fmla="*/ 78 h 242"/>
                <a:gd name="T20" fmla="*/ 90 w 265"/>
                <a:gd name="T21" fmla="*/ 63 h 242"/>
                <a:gd name="T22" fmla="*/ 109 w 265"/>
                <a:gd name="T23" fmla="*/ 78 h 242"/>
                <a:gd name="T24" fmla="*/ 90 w 265"/>
                <a:gd name="T25" fmla="*/ 94 h 242"/>
                <a:gd name="T26" fmla="*/ 176 w 265"/>
                <a:gd name="T27" fmla="*/ 94 h 242"/>
                <a:gd name="T28" fmla="*/ 160 w 265"/>
                <a:gd name="T29" fmla="*/ 78 h 242"/>
                <a:gd name="T30" fmla="*/ 176 w 265"/>
                <a:gd name="T31" fmla="*/ 63 h 242"/>
                <a:gd name="T32" fmla="*/ 195 w 265"/>
                <a:gd name="T33" fmla="*/ 78 h 242"/>
                <a:gd name="T34" fmla="*/ 176 w 265"/>
                <a:gd name="T35" fmla="*/ 94 h 242"/>
                <a:gd name="T36" fmla="*/ 176 w 265"/>
                <a:gd name="T37" fmla="*/ 94 h 242"/>
                <a:gd name="T38" fmla="*/ 176 w 265"/>
                <a:gd name="T39" fmla="*/ 9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5" h="242">
                  <a:moveTo>
                    <a:pt x="265" y="114"/>
                  </a:moveTo>
                  <a:cubicBezTo>
                    <a:pt x="265" y="51"/>
                    <a:pt x="203" y="0"/>
                    <a:pt x="133" y="0"/>
                  </a:cubicBezTo>
                  <a:cubicBezTo>
                    <a:pt x="58" y="0"/>
                    <a:pt x="0" y="51"/>
                    <a:pt x="0" y="114"/>
                  </a:cubicBezTo>
                  <a:cubicBezTo>
                    <a:pt x="0" y="176"/>
                    <a:pt x="59" y="227"/>
                    <a:pt x="133" y="227"/>
                  </a:cubicBezTo>
                  <a:cubicBezTo>
                    <a:pt x="148" y="227"/>
                    <a:pt x="164" y="223"/>
                    <a:pt x="180" y="219"/>
                  </a:cubicBezTo>
                  <a:cubicBezTo>
                    <a:pt x="222" y="242"/>
                    <a:pt x="222" y="242"/>
                    <a:pt x="222" y="242"/>
                  </a:cubicBezTo>
                  <a:cubicBezTo>
                    <a:pt x="211" y="203"/>
                    <a:pt x="211" y="203"/>
                    <a:pt x="211" y="203"/>
                  </a:cubicBezTo>
                  <a:cubicBezTo>
                    <a:pt x="242" y="180"/>
                    <a:pt x="265" y="149"/>
                    <a:pt x="265" y="114"/>
                  </a:cubicBezTo>
                  <a:close/>
                  <a:moveTo>
                    <a:pt x="90" y="94"/>
                  </a:moveTo>
                  <a:cubicBezTo>
                    <a:pt x="82" y="94"/>
                    <a:pt x="74" y="86"/>
                    <a:pt x="74" y="78"/>
                  </a:cubicBezTo>
                  <a:cubicBezTo>
                    <a:pt x="74" y="71"/>
                    <a:pt x="82" y="63"/>
                    <a:pt x="90" y="63"/>
                  </a:cubicBezTo>
                  <a:cubicBezTo>
                    <a:pt x="102" y="63"/>
                    <a:pt x="109" y="71"/>
                    <a:pt x="109" y="78"/>
                  </a:cubicBezTo>
                  <a:cubicBezTo>
                    <a:pt x="109" y="86"/>
                    <a:pt x="102" y="94"/>
                    <a:pt x="90" y="94"/>
                  </a:cubicBezTo>
                  <a:close/>
                  <a:moveTo>
                    <a:pt x="176" y="94"/>
                  </a:moveTo>
                  <a:cubicBezTo>
                    <a:pt x="168" y="94"/>
                    <a:pt x="160" y="86"/>
                    <a:pt x="160" y="78"/>
                  </a:cubicBezTo>
                  <a:cubicBezTo>
                    <a:pt x="160" y="71"/>
                    <a:pt x="168" y="63"/>
                    <a:pt x="176" y="63"/>
                  </a:cubicBezTo>
                  <a:cubicBezTo>
                    <a:pt x="187" y="63"/>
                    <a:pt x="195" y="71"/>
                    <a:pt x="195" y="78"/>
                  </a:cubicBezTo>
                  <a:cubicBezTo>
                    <a:pt x="195" y="86"/>
                    <a:pt x="187" y="94"/>
                    <a:pt x="176" y="94"/>
                  </a:cubicBezTo>
                  <a:close/>
                  <a:moveTo>
                    <a:pt x="176" y="94"/>
                  </a:moveTo>
                  <a:cubicBezTo>
                    <a:pt x="176" y="94"/>
                    <a:pt x="176" y="94"/>
                    <a:pt x="176"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2023/3/31</a:t>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2023/3/31</a:t>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6"/>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5" y="2535662"/>
            <a:ext cx="10850563"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336834"/>
            <a:ext cx="1085056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652468"/>
            <a:ext cx="1085056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3" name="组合 2">
            <a:extLst>
              <a:ext uri="{FF2B5EF4-FFF2-40B4-BE49-F238E27FC236}">
                <a16:creationId xmlns:a16="http://schemas.microsoft.com/office/drawing/2014/main" id="{A58C2BA6-A7B6-438A-8A0C-E7BFB6CC7DA3}"/>
              </a:ext>
            </a:extLst>
          </p:cNvPr>
          <p:cNvGrpSpPr/>
          <p:nvPr userDrawn="1"/>
        </p:nvGrpSpPr>
        <p:grpSpPr>
          <a:xfrm>
            <a:off x="669926" y="5009339"/>
            <a:ext cx="10855324" cy="1127936"/>
            <a:chOff x="669926" y="5009339"/>
            <a:chExt cx="10855324" cy="1127936"/>
          </a:xfrm>
        </p:grpSpPr>
        <p:sp>
          <p:nvSpPr>
            <p:cNvPr id="1188" name="Oval 5">
              <a:extLst>
                <a:ext uri="{FF2B5EF4-FFF2-40B4-BE49-F238E27FC236}">
                  <a16:creationId xmlns:a16="http://schemas.microsoft.com/office/drawing/2014/main" id="{85EDBA2B-6FB6-4550-88D9-3099754B8854}"/>
                </a:ext>
              </a:extLst>
            </p:cNvPr>
            <p:cNvSpPr>
              <a:spLocks noChangeArrowheads="1"/>
            </p:cNvSpPr>
            <p:nvPr userDrawn="1"/>
          </p:nvSpPr>
          <p:spPr bwMode="auto">
            <a:xfrm>
              <a:off x="5544927" y="5022060"/>
              <a:ext cx="545593" cy="5455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9" name="Oval 6">
              <a:extLst>
                <a:ext uri="{FF2B5EF4-FFF2-40B4-BE49-F238E27FC236}">
                  <a16:creationId xmlns:a16="http://schemas.microsoft.com/office/drawing/2014/main" id="{3895EBFD-E67F-4CBA-BEE6-9FE0B340C5CE}"/>
                </a:ext>
              </a:extLst>
            </p:cNvPr>
            <p:cNvSpPr>
              <a:spLocks noChangeArrowheads="1"/>
            </p:cNvSpPr>
            <p:nvPr userDrawn="1"/>
          </p:nvSpPr>
          <p:spPr bwMode="auto">
            <a:xfrm>
              <a:off x="5009229" y="5576133"/>
              <a:ext cx="545593" cy="5455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0" name="Oval 7">
              <a:extLst>
                <a:ext uri="{FF2B5EF4-FFF2-40B4-BE49-F238E27FC236}">
                  <a16:creationId xmlns:a16="http://schemas.microsoft.com/office/drawing/2014/main" id="{7C3A0C25-09A4-46D9-A04F-3B52E1824AF3}"/>
                </a:ext>
              </a:extLst>
            </p:cNvPr>
            <p:cNvSpPr>
              <a:spLocks noChangeArrowheads="1"/>
            </p:cNvSpPr>
            <p:nvPr userDrawn="1"/>
          </p:nvSpPr>
          <p:spPr bwMode="auto">
            <a:xfrm>
              <a:off x="4460809" y="5576133"/>
              <a:ext cx="545593" cy="5455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1" name="Oval 8">
              <a:extLst>
                <a:ext uri="{FF2B5EF4-FFF2-40B4-BE49-F238E27FC236}">
                  <a16:creationId xmlns:a16="http://schemas.microsoft.com/office/drawing/2014/main" id="{3B04B3F6-C32D-451D-BAF0-457171186B68}"/>
                </a:ext>
              </a:extLst>
            </p:cNvPr>
            <p:cNvSpPr>
              <a:spLocks noChangeArrowheads="1"/>
            </p:cNvSpPr>
            <p:nvPr userDrawn="1"/>
          </p:nvSpPr>
          <p:spPr bwMode="auto">
            <a:xfrm>
              <a:off x="3918042" y="5576133"/>
              <a:ext cx="545593" cy="5455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2" name="Oval 9">
              <a:extLst>
                <a:ext uri="{FF2B5EF4-FFF2-40B4-BE49-F238E27FC236}">
                  <a16:creationId xmlns:a16="http://schemas.microsoft.com/office/drawing/2014/main" id="{559D59CE-4186-462E-8470-E44F6FBB62D1}"/>
                </a:ext>
              </a:extLst>
            </p:cNvPr>
            <p:cNvSpPr>
              <a:spLocks noChangeArrowheads="1"/>
            </p:cNvSpPr>
            <p:nvPr userDrawn="1"/>
          </p:nvSpPr>
          <p:spPr bwMode="auto">
            <a:xfrm>
              <a:off x="3373862" y="5576133"/>
              <a:ext cx="544180" cy="5455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3" name="Oval 10">
              <a:extLst>
                <a:ext uri="{FF2B5EF4-FFF2-40B4-BE49-F238E27FC236}">
                  <a16:creationId xmlns:a16="http://schemas.microsoft.com/office/drawing/2014/main" id="{DD017E10-E121-43AF-8BCA-390053F5826F}"/>
                </a:ext>
              </a:extLst>
            </p:cNvPr>
            <p:cNvSpPr>
              <a:spLocks noChangeArrowheads="1"/>
            </p:cNvSpPr>
            <p:nvPr userDrawn="1"/>
          </p:nvSpPr>
          <p:spPr bwMode="auto">
            <a:xfrm>
              <a:off x="2828269" y="5576133"/>
              <a:ext cx="545593" cy="545593"/>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4" name="Oval 11">
              <a:extLst>
                <a:ext uri="{FF2B5EF4-FFF2-40B4-BE49-F238E27FC236}">
                  <a16:creationId xmlns:a16="http://schemas.microsoft.com/office/drawing/2014/main" id="{D5011D28-7ACF-46A3-8F33-4EB0FE7C858C}"/>
                </a:ext>
              </a:extLst>
            </p:cNvPr>
            <p:cNvSpPr>
              <a:spLocks noChangeArrowheads="1"/>
            </p:cNvSpPr>
            <p:nvPr userDrawn="1"/>
          </p:nvSpPr>
          <p:spPr bwMode="auto">
            <a:xfrm>
              <a:off x="2288330" y="5026300"/>
              <a:ext cx="545593" cy="5455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5" name="Oval 12">
              <a:extLst>
                <a:ext uri="{FF2B5EF4-FFF2-40B4-BE49-F238E27FC236}">
                  <a16:creationId xmlns:a16="http://schemas.microsoft.com/office/drawing/2014/main" id="{FA5E7808-1E2F-42CC-A2F7-F1C2169111BA}"/>
                </a:ext>
              </a:extLst>
            </p:cNvPr>
            <p:cNvSpPr>
              <a:spLocks noChangeArrowheads="1"/>
            </p:cNvSpPr>
            <p:nvPr userDrawn="1"/>
          </p:nvSpPr>
          <p:spPr bwMode="auto">
            <a:xfrm>
              <a:off x="2833923" y="5019233"/>
              <a:ext cx="545593" cy="54700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 name="Oval 13">
              <a:extLst>
                <a:ext uri="{FF2B5EF4-FFF2-40B4-BE49-F238E27FC236}">
                  <a16:creationId xmlns:a16="http://schemas.microsoft.com/office/drawing/2014/main" id="{08C64CED-C36E-4ACF-A0D8-D5709280CE97}"/>
                </a:ext>
              </a:extLst>
            </p:cNvPr>
            <p:cNvSpPr>
              <a:spLocks noChangeArrowheads="1"/>
            </p:cNvSpPr>
            <p:nvPr userDrawn="1"/>
          </p:nvSpPr>
          <p:spPr bwMode="auto">
            <a:xfrm>
              <a:off x="669926" y="5019233"/>
              <a:ext cx="545593" cy="547007"/>
            </a:xfrm>
            <a:prstGeom prst="ellipse">
              <a:avLst/>
            </a:prstGeom>
            <a:solidFill>
              <a:srgbClr val="50FE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 name="Oval 14">
              <a:extLst>
                <a:ext uri="{FF2B5EF4-FFF2-40B4-BE49-F238E27FC236}">
                  <a16:creationId xmlns:a16="http://schemas.microsoft.com/office/drawing/2014/main" id="{24756FD7-E988-4AE2-A198-7F158895CAFB}"/>
                </a:ext>
              </a:extLst>
            </p:cNvPr>
            <p:cNvSpPr>
              <a:spLocks noChangeArrowheads="1"/>
            </p:cNvSpPr>
            <p:nvPr userDrawn="1"/>
          </p:nvSpPr>
          <p:spPr bwMode="auto">
            <a:xfrm>
              <a:off x="3383757" y="5040435"/>
              <a:ext cx="272797" cy="274210"/>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8" name="Oval 15">
              <a:extLst>
                <a:ext uri="{FF2B5EF4-FFF2-40B4-BE49-F238E27FC236}">
                  <a16:creationId xmlns:a16="http://schemas.microsoft.com/office/drawing/2014/main" id="{166FCE63-5FD3-4E7B-9652-24A77C312A72}"/>
                </a:ext>
              </a:extLst>
            </p:cNvPr>
            <p:cNvSpPr>
              <a:spLocks noChangeArrowheads="1"/>
            </p:cNvSpPr>
            <p:nvPr userDrawn="1"/>
          </p:nvSpPr>
          <p:spPr bwMode="auto">
            <a:xfrm>
              <a:off x="3656553" y="5040435"/>
              <a:ext cx="272797" cy="274210"/>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9" name="Oval 16">
              <a:extLst>
                <a:ext uri="{FF2B5EF4-FFF2-40B4-BE49-F238E27FC236}">
                  <a16:creationId xmlns:a16="http://schemas.microsoft.com/office/drawing/2014/main" id="{CE7ED257-0192-4833-AA10-A00462A28A94}"/>
                </a:ext>
              </a:extLst>
            </p:cNvPr>
            <p:cNvSpPr>
              <a:spLocks noChangeArrowheads="1"/>
            </p:cNvSpPr>
            <p:nvPr userDrawn="1"/>
          </p:nvSpPr>
          <p:spPr bwMode="auto">
            <a:xfrm>
              <a:off x="3385170" y="5317472"/>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0" name="Oval 17">
              <a:extLst>
                <a:ext uri="{FF2B5EF4-FFF2-40B4-BE49-F238E27FC236}">
                  <a16:creationId xmlns:a16="http://schemas.microsoft.com/office/drawing/2014/main" id="{07608D3B-24D6-4BC7-BF41-65B849389851}"/>
                </a:ext>
              </a:extLst>
            </p:cNvPr>
            <p:cNvSpPr>
              <a:spLocks noChangeArrowheads="1"/>
            </p:cNvSpPr>
            <p:nvPr userDrawn="1"/>
          </p:nvSpPr>
          <p:spPr bwMode="auto">
            <a:xfrm>
              <a:off x="3663621" y="5317472"/>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1" name="Oval 18">
              <a:extLst>
                <a:ext uri="{FF2B5EF4-FFF2-40B4-BE49-F238E27FC236}">
                  <a16:creationId xmlns:a16="http://schemas.microsoft.com/office/drawing/2014/main" id="{623A20AB-708D-4D8B-80DA-97079BC89B43}"/>
                </a:ext>
              </a:extLst>
            </p:cNvPr>
            <p:cNvSpPr>
              <a:spLocks noChangeArrowheads="1"/>
            </p:cNvSpPr>
            <p:nvPr userDrawn="1"/>
          </p:nvSpPr>
          <p:spPr bwMode="auto">
            <a:xfrm>
              <a:off x="2301052" y="5566240"/>
              <a:ext cx="271383"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2" name="Oval 19">
              <a:extLst>
                <a:ext uri="{FF2B5EF4-FFF2-40B4-BE49-F238E27FC236}">
                  <a16:creationId xmlns:a16="http://schemas.microsoft.com/office/drawing/2014/main" id="{DB6A2F59-401E-42E2-8FE9-5E1AACF26CF1}"/>
                </a:ext>
              </a:extLst>
            </p:cNvPr>
            <p:cNvSpPr>
              <a:spLocks noChangeArrowheads="1"/>
            </p:cNvSpPr>
            <p:nvPr userDrawn="1"/>
          </p:nvSpPr>
          <p:spPr bwMode="auto">
            <a:xfrm>
              <a:off x="2572435" y="5567653"/>
              <a:ext cx="272797" cy="274210"/>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3" name="Oval 20">
              <a:extLst>
                <a:ext uri="{FF2B5EF4-FFF2-40B4-BE49-F238E27FC236}">
                  <a16:creationId xmlns:a16="http://schemas.microsoft.com/office/drawing/2014/main" id="{B27CAAD7-498C-4A73-BFD6-D4CA57EE6B3C}"/>
                </a:ext>
              </a:extLst>
            </p:cNvPr>
            <p:cNvSpPr>
              <a:spLocks noChangeArrowheads="1"/>
            </p:cNvSpPr>
            <p:nvPr userDrawn="1"/>
          </p:nvSpPr>
          <p:spPr bwMode="auto">
            <a:xfrm>
              <a:off x="2301052" y="5846104"/>
              <a:ext cx="271383"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4" name="Oval 21">
              <a:extLst>
                <a:ext uri="{FF2B5EF4-FFF2-40B4-BE49-F238E27FC236}">
                  <a16:creationId xmlns:a16="http://schemas.microsoft.com/office/drawing/2014/main" id="{032CFAB0-998F-4DB9-AE28-894E50287070}"/>
                </a:ext>
              </a:extLst>
            </p:cNvPr>
            <p:cNvSpPr>
              <a:spLocks noChangeArrowheads="1"/>
            </p:cNvSpPr>
            <p:nvPr userDrawn="1"/>
          </p:nvSpPr>
          <p:spPr bwMode="auto">
            <a:xfrm>
              <a:off x="2572435" y="5848930"/>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5" name="Oval 22">
              <a:extLst>
                <a:ext uri="{FF2B5EF4-FFF2-40B4-BE49-F238E27FC236}">
                  <a16:creationId xmlns:a16="http://schemas.microsoft.com/office/drawing/2014/main" id="{CAACD59E-4583-4E1C-BD40-7E617FB4D69D}"/>
                </a:ext>
              </a:extLst>
            </p:cNvPr>
            <p:cNvSpPr>
              <a:spLocks noChangeArrowheads="1"/>
            </p:cNvSpPr>
            <p:nvPr userDrawn="1"/>
          </p:nvSpPr>
          <p:spPr bwMode="auto">
            <a:xfrm>
              <a:off x="672753" y="5561999"/>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6" name="Oval 23">
              <a:extLst>
                <a:ext uri="{FF2B5EF4-FFF2-40B4-BE49-F238E27FC236}">
                  <a16:creationId xmlns:a16="http://schemas.microsoft.com/office/drawing/2014/main" id="{9FBF0200-6D50-4DC7-8876-12E88792922F}"/>
                </a:ext>
              </a:extLst>
            </p:cNvPr>
            <p:cNvSpPr>
              <a:spLocks noChangeArrowheads="1"/>
            </p:cNvSpPr>
            <p:nvPr userDrawn="1"/>
          </p:nvSpPr>
          <p:spPr bwMode="auto">
            <a:xfrm>
              <a:off x="951203" y="5561999"/>
              <a:ext cx="272797" cy="272797"/>
            </a:xfrm>
            <a:prstGeom prst="ellipse">
              <a:avLst/>
            </a:prstGeom>
            <a:solidFill>
              <a:srgbClr val="50F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7" name="Oval 24">
              <a:extLst>
                <a:ext uri="{FF2B5EF4-FFF2-40B4-BE49-F238E27FC236}">
                  <a16:creationId xmlns:a16="http://schemas.microsoft.com/office/drawing/2014/main" id="{0FB6AAF3-B58C-48B6-8362-533B289012B9}"/>
                </a:ext>
              </a:extLst>
            </p:cNvPr>
            <p:cNvSpPr>
              <a:spLocks noChangeArrowheads="1"/>
            </p:cNvSpPr>
            <p:nvPr userDrawn="1"/>
          </p:nvSpPr>
          <p:spPr bwMode="auto">
            <a:xfrm>
              <a:off x="672753" y="5848930"/>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8" name="Oval 25">
              <a:extLst>
                <a:ext uri="{FF2B5EF4-FFF2-40B4-BE49-F238E27FC236}">
                  <a16:creationId xmlns:a16="http://schemas.microsoft.com/office/drawing/2014/main" id="{8B4A444E-E1E8-4487-838A-4C6242FC52A7}"/>
                </a:ext>
              </a:extLst>
            </p:cNvPr>
            <p:cNvSpPr>
              <a:spLocks noChangeArrowheads="1"/>
            </p:cNvSpPr>
            <p:nvPr userDrawn="1"/>
          </p:nvSpPr>
          <p:spPr bwMode="auto">
            <a:xfrm>
              <a:off x="951203" y="5848930"/>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9" name="Oval 26">
              <a:extLst>
                <a:ext uri="{FF2B5EF4-FFF2-40B4-BE49-F238E27FC236}">
                  <a16:creationId xmlns:a16="http://schemas.microsoft.com/office/drawing/2014/main" id="{12F2BAF1-C2DC-4CDE-A136-73A718C3251E}"/>
                </a:ext>
              </a:extLst>
            </p:cNvPr>
            <p:cNvSpPr>
              <a:spLocks noChangeArrowheads="1"/>
            </p:cNvSpPr>
            <p:nvPr userDrawn="1"/>
          </p:nvSpPr>
          <p:spPr bwMode="auto">
            <a:xfrm>
              <a:off x="5544927" y="5567653"/>
              <a:ext cx="272797" cy="274210"/>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0" name="Oval 27">
              <a:extLst>
                <a:ext uri="{FF2B5EF4-FFF2-40B4-BE49-F238E27FC236}">
                  <a16:creationId xmlns:a16="http://schemas.microsoft.com/office/drawing/2014/main" id="{BB7B655F-262F-4A67-B37F-81EE1AEC424B}"/>
                </a:ext>
              </a:extLst>
            </p:cNvPr>
            <p:cNvSpPr>
              <a:spLocks noChangeArrowheads="1"/>
            </p:cNvSpPr>
            <p:nvPr userDrawn="1"/>
          </p:nvSpPr>
          <p:spPr bwMode="auto">
            <a:xfrm>
              <a:off x="5817724" y="5567653"/>
              <a:ext cx="272797" cy="274210"/>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1" name="Oval 28">
              <a:extLst>
                <a:ext uri="{FF2B5EF4-FFF2-40B4-BE49-F238E27FC236}">
                  <a16:creationId xmlns:a16="http://schemas.microsoft.com/office/drawing/2014/main" id="{FC5D9743-965E-4448-95F4-C489E3EAEF81}"/>
                </a:ext>
              </a:extLst>
            </p:cNvPr>
            <p:cNvSpPr>
              <a:spLocks noChangeArrowheads="1"/>
            </p:cNvSpPr>
            <p:nvPr userDrawn="1"/>
          </p:nvSpPr>
          <p:spPr bwMode="auto">
            <a:xfrm>
              <a:off x="5544927" y="5848930"/>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2" name="Oval 29">
              <a:extLst>
                <a:ext uri="{FF2B5EF4-FFF2-40B4-BE49-F238E27FC236}">
                  <a16:creationId xmlns:a16="http://schemas.microsoft.com/office/drawing/2014/main" id="{38FC475B-617E-4B49-8BE5-896B44D3B091}"/>
                </a:ext>
              </a:extLst>
            </p:cNvPr>
            <p:cNvSpPr>
              <a:spLocks noChangeArrowheads="1"/>
            </p:cNvSpPr>
            <p:nvPr userDrawn="1"/>
          </p:nvSpPr>
          <p:spPr bwMode="auto">
            <a:xfrm>
              <a:off x="5817724" y="5848930"/>
              <a:ext cx="272797" cy="272797"/>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3" name="Oval 30">
              <a:extLst>
                <a:ext uri="{FF2B5EF4-FFF2-40B4-BE49-F238E27FC236}">
                  <a16:creationId xmlns:a16="http://schemas.microsoft.com/office/drawing/2014/main" id="{954CE6C9-B998-42C9-84FE-983AA3E96FDA}"/>
                </a:ext>
              </a:extLst>
            </p:cNvPr>
            <p:cNvSpPr>
              <a:spLocks noChangeArrowheads="1"/>
            </p:cNvSpPr>
            <p:nvPr userDrawn="1"/>
          </p:nvSpPr>
          <p:spPr bwMode="auto">
            <a:xfrm>
              <a:off x="4985200" y="5299097"/>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4" name="Oval 31">
              <a:extLst>
                <a:ext uri="{FF2B5EF4-FFF2-40B4-BE49-F238E27FC236}">
                  <a16:creationId xmlns:a16="http://schemas.microsoft.com/office/drawing/2014/main" id="{691FDBC9-0E34-49A5-AFD5-0D92BF81A3C5}"/>
                </a:ext>
              </a:extLst>
            </p:cNvPr>
            <p:cNvSpPr>
              <a:spLocks noChangeArrowheads="1"/>
            </p:cNvSpPr>
            <p:nvPr userDrawn="1"/>
          </p:nvSpPr>
          <p:spPr bwMode="auto">
            <a:xfrm>
              <a:off x="5276371" y="5299097"/>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5" name="Oval 32">
              <a:extLst>
                <a:ext uri="{FF2B5EF4-FFF2-40B4-BE49-F238E27FC236}">
                  <a16:creationId xmlns:a16="http://schemas.microsoft.com/office/drawing/2014/main" id="{095B125A-49E9-484B-95D6-D1E9950E4AFA}"/>
                </a:ext>
              </a:extLst>
            </p:cNvPr>
            <p:cNvSpPr>
              <a:spLocks noChangeArrowheads="1"/>
            </p:cNvSpPr>
            <p:nvPr userDrawn="1"/>
          </p:nvSpPr>
          <p:spPr bwMode="auto">
            <a:xfrm>
              <a:off x="5270717" y="5013579"/>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6" name="Oval 33">
              <a:extLst>
                <a:ext uri="{FF2B5EF4-FFF2-40B4-BE49-F238E27FC236}">
                  <a16:creationId xmlns:a16="http://schemas.microsoft.com/office/drawing/2014/main" id="{44EC1ED9-5908-4B25-B732-DF3E86151D6B}"/>
                </a:ext>
              </a:extLst>
            </p:cNvPr>
            <p:cNvSpPr>
              <a:spLocks noChangeArrowheads="1"/>
            </p:cNvSpPr>
            <p:nvPr userDrawn="1"/>
          </p:nvSpPr>
          <p:spPr bwMode="auto">
            <a:xfrm>
              <a:off x="5137853" y="5022060"/>
              <a:ext cx="132865" cy="131452"/>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7" name="Oval 34">
              <a:extLst>
                <a:ext uri="{FF2B5EF4-FFF2-40B4-BE49-F238E27FC236}">
                  <a16:creationId xmlns:a16="http://schemas.microsoft.com/office/drawing/2014/main" id="{7A0A6B3E-876B-46D5-B103-3211156EF1DD}"/>
                </a:ext>
              </a:extLst>
            </p:cNvPr>
            <p:cNvSpPr>
              <a:spLocks noChangeArrowheads="1"/>
            </p:cNvSpPr>
            <p:nvPr userDrawn="1"/>
          </p:nvSpPr>
          <p:spPr bwMode="auto">
            <a:xfrm>
              <a:off x="5006402" y="5022060"/>
              <a:ext cx="131452" cy="13145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8" name="Oval 35">
              <a:extLst>
                <a:ext uri="{FF2B5EF4-FFF2-40B4-BE49-F238E27FC236}">
                  <a16:creationId xmlns:a16="http://schemas.microsoft.com/office/drawing/2014/main" id="{1C4893F2-3064-4CB2-B672-F6022AB23624}"/>
                </a:ext>
              </a:extLst>
            </p:cNvPr>
            <p:cNvSpPr>
              <a:spLocks noChangeArrowheads="1"/>
            </p:cNvSpPr>
            <p:nvPr userDrawn="1"/>
          </p:nvSpPr>
          <p:spPr bwMode="auto">
            <a:xfrm>
              <a:off x="5006402" y="5157751"/>
              <a:ext cx="131452" cy="132865"/>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9" name="Oval 36">
              <a:extLst>
                <a:ext uri="{FF2B5EF4-FFF2-40B4-BE49-F238E27FC236}">
                  <a16:creationId xmlns:a16="http://schemas.microsoft.com/office/drawing/2014/main" id="{9AA4BDEB-D73E-43F8-B2FC-CA289687DE6F}"/>
                </a:ext>
              </a:extLst>
            </p:cNvPr>
            <p:cNvSpPr>
              <a:spLocks noChangeArrowheads="1"/>
            </p:cNvSpPr>
            <p:nvPr userDrawn="1"/>
          </p:nvSpPr>
          <p:spPr bwMode="auto">
            <a:xfrm>
              <a:off x="5137853" y="5157751"/>
              <a:ext cx="132865" cy="132865"/>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0" name="Oval 37">
              <a:extLst>
                <a:ext uri="{FF2B5EF4-FFF2-40B4-BE49-F238E27FC236}">
                  <a16:creationId xmlns:a16="http://schemas.microsoft.com/office/drawing/2014/main" id="{D4DC37E0-7393-4A3C-ABE3-D3D58B0245D9}"/>
                </a:ext>
              </a:extLst>
            </p:cNvPr>
            <p:cNvSpPr>
              <a:spLocks noChangeArrowheads="1"/>
            </p:cNvSpPr>
            <p:nvPr userDrawn="1"/>
          </p:nvSpPr>
          <p:spPr bwMode="auto">
            <a:xfrm>
              <a:off x="10414275" y="5014993"/>
              <a:ext cx="1110975" cy="1113801"/>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1" name="Oval 38">
              <a:extLst>
                <a:ext uri="{FF2B5EF4-FFF2-40B4-BE49-F238E27FC236}">
                  <a16:creationId xmlns:a16="http://schemas.microsoft.com/office/drawing/2014/main" id="{94C8492F-EE66-4B41-AC69-6BC2B03F32C8}"/>
                </a:ext>
              </a:extLst>
            </p:cNvPr>
            <p:cNvSpPr>
              <a:spLocks noChangeArrowheads="1"/>
            </p:cNvSpPr>
            <p:nvPr userDrawn="1"/>
          </p:nvSpPr>
          <p:spPr bwMode="auto">
            <a:xfrm>
              <a:off x="9617088" y="5848930"/>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2" name="Oval 39">
              <a:extLst>
                <a:ext uri="{FF2B5EF4-FFF2-40B4-BE49-F238E27FC236}">
                  <a16:creationId xmlns:a16="http://schemas.microsoft.com/office/drawing/2014/main" id="{E1DDE98A-D487-428A-A50A-AF2097105EA6}"/>
                </a:ext>
              </a:extLst>
            </p:cNvPr>
            <p:cNvSpPr>
              <a:spLocks noChangeArrowheads="1"/>
            </p:cNvSpPr>
            <p:nvPr userDrawn="1"/>
          </p:nvSpPr>
          <p:spPr bwMode="auto">
            <a:xfrm>
              <a:off x="9334397" y="5848930"/>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3" name="Oval 40">
              <a:extLst>
                <a:ext uri="{FF2B5EF4-FFF2-40B4-BE49-F238E27FC236}">
                  <a16:creationId xmlns:a16="http://schemas.microsoft.com/office/drawing/2014/main" id="{617FA695-7776-43EF-9EA6-FCB57F826B3A}"/>
                </a:ext>
              </a:extLst>
            </p:cNvPr>
            <p:cNvSpPr>
              <a:spLocks noChangeArrowheads="1"/>
            </p:cNvSpPr>
            <p:nvPr userDrawn="1"/>
          </p:nvSpPr>
          <p:spPr bwMode="auto">
            <a:xfrm>
              <a:off x="8801524" y="5576133"/>
              <a:ext cx="544180" cy="5455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4" name="Oval 41">
              <a:extLst>
                <a:ext uri="{FF2B5EF4-FFF2-40B4-BE49-F238E27FC236}">
                  <a16:creationId xmlns:a16="http://schemas.microsoft.com/office/drawing/2014/main" id="{202C9CD4-676E-4C9F-A434-A8936BD4F43B}"/>
                </a:ext>
              </a:extLst>
            </p:cNvPr>
            <p:cNvSpPr>
              <a:spLocks noChangeArrowheads="1"/>
            </p:cNvSpPr>
            <p:nvPr userDrawn="1"/>
          </p:nvSpPr>
          <p:spPr bwMode="auto">
            <a:xfrm>
              <a:off x="9344291" y="5036194"/>
              <a:ext cx="545593" cy="54700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5" name="Oval 42">
              <a:extLst>
                <a:ext uri="{FF2B5EF4-FFF2-40B4-BE49-F238E27FC236}">
                  <a16:creationId xmlns:a16="http://schemas.microsoft.com/office/drawing/2014/main" id="{3B203041-DEAE-4601-9C92-F2735DABCD8D}"/>
                </a:ext>
              </a:extLst>
            </p:cNvPr>
            <p:cNvSpPr>
              <a:spLocks noChangeArrowheads="1"/>
            </p:cNvSpPr>
            <p:nvPr userDrawn="1"/>
          </p:nvSpPr>
          <p:spPr bwMode="auto">
            <a:xfrm>
              <a:off x="8805765" y="5033367"/>
              <a:ext cx="535699" cy="537112"/>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6" name="Oval 43">
              <a:extLst>
                <a:ext uri="{FF2B5EF4-FFF2-40B4-BE49-F238E27FC236}">
                  <a16:creationId xmlns:a16="http://schemas.microsoft.com/office/drawing/2014/main" id="{821AEAE0-4DE1-4875-A4D5-6838E06CB7D6}"/>
                </a:ext>
              </a:extLst>
            </p:cNvPr>
            <p:cNvSpPr>
              <a:spLocks noChangeArrowheads="1"/>
            </p:cNvSpPr>
            <p:nvPr userDrawn="1"/>
          </p:nvSpPr>
          <p:spPr bwMode="auto">
            <a:xfrm>
              <a:off x="8277134" y="5031954"/>
              <a:ext cx="527219" cy="528632"/>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7" name="Oval 44">
              <a:extLst>
                <a:ext uri="{FF2B5EF4-FFF2-40B4-BE49-F238E27FC236}">
                  <a16:creationId xmlns:a16="http://schemas.microsoft.com/office/drawing/2014/main" id="{E1364DBA-CD34-46A4-BEBC-A2EF2DCDDD6F}"/>
                </a:ext>
              </a:extLst>
            </p:cNvPr>
            <p:cNvSpPr>
              <a:spLocks noChangeArrowheads="1"/>
            </p:cNvSpPr>
            <p:nvPr userDrawn="1"/>
          </p:nvSpPr>
          <p:spPr bwMode="auto">
            <a:xfrm>
              <a:off x="7723060" y="5014993"/>
              <a:ext cx="544180" cy="54700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8" name="Oval 45">
              <a:extLst>
                <a:ext uri="{FF2B5EF4-FFF2-40B4-BE49-F238E27FC236}">
                  <a16:creationId xmlns:a16="http://schemas.microsoft.com/office/drawing/2014/main" id="{9594445A-DF79-4868-B3AC-9A302FDE6243}"/>
                </a:ext>
              </a:extLst>
            </p:cNvPr>
            <p:cNvSpPr>
              <a:spLocks noChangeArrowheads="1"/>
            </p:cNvSpPr>
            <p:nvPr userDrawn="1"/>
          </p:nvSpPr>
          <p:spPr bwMode="auto">
            <a:xfrm>
              <a:off x="8255931" y="5576133"/>
              <a:ext cx="545593" cy="5455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9" name="Oval 46">
              <a:extLst>
                <a:ext uri="{FF2B5EF4-FFF2-40B4-BE49-F238E27FC236}">
                  <a16:creationId xmlns:a16="http://schemas.microsoft.com/office/drawing/2014/main" id="{49F34E79-98E9-4116-8193-3EEBC6C9E178}"/>
                </a:ext>
              </a:extLst>
            </p:cNvPr>
            <p:cNvSpPr>
              <a:spLocks noChangeArrowheads="1"/>
            </p:cNvSpPr>
            <p:nvPr userDrawn="1"/>
          </p:nvSpPr>
          <p:spPr bwMode="auto">
            <a:xfrm>
              <a:off x="6644594" y="5576133"/>
              <a:ext cx="545593" cy="545593"/>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0" name="Oval 47">
              <a:extLst>
                <a:ext uri="{FF2B5EF4-FFF2-40B4-BE49-F238E27FC236}">
                  <a16:creationId xmlns:a16="http://schemas.microsoft.com/office/drawing/2014/main" id="{F9C128ED-496B-4FB4-AC94-9566A9ED4B55}"/>
                </a:ext>
              </a:extLst>
            </p:cNvPr>
            <p:cNvSpPr>
              <a:spLocks noChangeArrowheads="1"/>
            </p:cNvSpPr>
            <p:nvPr userDrawn="1"/>
          </p:nvSpPr>
          <p:spPr bwMode="auto">
            <a:xfrm>
              <a:off x="6089107" y="5576133"/>
              <a:ext cx="545593" cy="545593"/>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1" name="Oval 48">
              <a:extLst>
                <a:ext uri="{FF2B5EF4-FFF2-40B4-BE49-F238E27FC236}">
                  <a16:creationId xmlns:a16="http://schemas.microsoft.com/office/drawing/2014/main" id="{BDFC6140-6736-43D4-B456-645D412A72E8}"/>
                </a:ext>
              </a:extLst>
            </p:cNvPr>
            <p:cNvSpPr>
              <a:spLocks noChangeArrowheads="1"/>
            </p:cNvSpPr>
            <p:nvPr userDrawn="1"/>
          </p:nvSpPr>
          <p:spPr bwMode="auto">
            <a:xfrm>
              <a:off x="6094761" y="5009339"/>
              <a:ext cx="551247" cy="552661"/>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2" name="Oval 49">
              <a:extLst>
                <a:ext uri="{FF2B5EF4-FFF2-40B4-BE49-F238E27FC236}">
                  <a16:creationId xmlns:a16="http://schemas.microsoft.com/office/drawing/2014/main" id="{BE27F786-22CE-4A54-B455-C1715DDCA96D}"/>
                </a:ext>
              </a:extLst>
            </p:cNvPr>
            <p:cNvSpPr>
              <a:spLocks noChangeArrowheads="1"/>
            </p:cNvSpPr>
            <p:nvPr userDrawn="1"/>
          </p:nvSpPr>
          <p:spPr bwMode="auto">
            <a:xfrm>
              <a:off x="9617088" y="5561999"/>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3" name="Oval 50">
              <a:extLst>
                <a:ext uri="{FF2B5EF4-FFF2-40B4-BE49-F238E27FC236}">
                  <a16:creationId xmlns:a16="http://schemas.microsoft.com/office/drawing/2014/main" id="{A76AE424-C111-4703-9866-32CEF207ED9D}"/>
                </a:ext>
              </a:extLst>
            </p:cNvPr>
            <p:cNvSpPr>
              <a:spLocks noChangeArrowheads="1"/>
            </p:cNvSpPr>
            <p:nvPr userDrawn="1"/>
          </p:nvSpPr>
          <p:spPr bwMode="auto">
            <a:xfrm>
              <a:off x="9334397" y="5561999"/>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Oval 51">
              <a:extLst>
                <a:ext uri="{FF2B5EF4-FFF2-40B4-BE49-F238E27FC236}">
                  <a16:creationId xmlns:a16="http://schemas.microsoft.com/office/drawing/2014/main" id="{5ADA4F1B-D84F-4582-8ADD-08758E68FF33}"/>
                </a:ext>
              </a:extLst>
            </p:cNvPr>
            <p:cNvSpPr>
              <a:spLocks noChangeArrowheads="1"/>
            </p:cNvSpPr>
            <p:nvPr userDrawn="1"/>
          </p:nvSpPr>
          <p:spPr bwMode="auto">
            <a:xfrm>
              <a:off x="7995856" y="5848930"/>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Oval 52">
              <a:extLst>
                <a:ext uri="{FF2B5EF4-FFF2-40B4-BE49-F238E27FC236}">
                  <a16:creationId xmlns:a16="http://schemas.microsoft.com/office/drawing/2014/main" id="{EB3635FD-A3FA-4304-983C-22F2CC4D141F}"/>
                </a:ext>
              </a:extLst>
            </p:cNvPr>
            <p:cNvSpPr>
              <a:spLocks noChangeArrowheads="1"/>
            </p:cNvSpPr>
            <p:nvPr userDrawn="1"/>
          </p:nvSpPr>
          <p:spPr bwMode="auto">
            <a:xfrm>
              <a:off x="7723060" y="5848930"/>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Oval 53">
              <a:extLst>
                <a:ext uri="{FF2B5EF4-FFF2-40B4-BE49-F238E27FC236}">
                  <a16:creationId xmlns:a16="http://schemas.microsoft.com/office/drawing/2014/main" id="{4C68B2B8-9957-41CF-A8E9-C923875FC55B}"/>
                </a:ext>
              </a:extLst>
            </p:cNvPr>
            <p:cNvSpPr>
              <a:spLocks noChangeArrowheads="1"/>
            </p:cNvSpPr>
            <p:nvPr userDrawn="1"/>
          </p:nvSpPr>
          <p:spPr bwMode="auto">
            <a:xfrm>
              <a:off x="7995856" y="5561999"/>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7" name="Oval 54">
              <a:extLst>
                <a:ext uri="{FF2B5EF4-FFF2-40B4-BE49-F238E27FC236}">
                  <a16:creationId xmlns:a16="http://schemas.microsoft.com/office/drawing/2014/main" id="{5DFB2BA0-D0CE-4FFC-BB21-F716D1B42E52}"/>
                </a:ext>
              </a:extLst>
            </p:cNvPr>
            <p:cNvSpPr>
              <a:spLocks noChangeArrowheads="1"/>
            </p:cNvSpPr>
            <p:nvPr userDrawn="1"/>
          </p:nvSpPr>
          <p:spPr bwMode="auto">
            <a:xfrm>
              <a:off x="7723060" y="5561999"/>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8" name="Oval 55">
              <a:extLst>
                <a:ext uri="{FF2B5EF4-FFF2-40B4-BE49-F238E27FC236}">
                  <a16:creationId xmlns:a16="http://schemas.microsoft.com/office/drawing/2014/main" id="{7F7DEB54-5C09-49BA-86D9-96D1951011C0}"/>
                </a:ext>
              </a:extLst>
            </p:cNvPr>
            <p:cNvSpPr>
              <a:spLocks noChangeArrowheads="1"/>
            </p:cNvSpPr>
            <p:nvPr userDrawn="1"/>
          </p:nvSpPr>
          <p:spPr bwMode="auto">
            <a:xfrm>
              <a:off x="7450263" y="5848930"/>
              <a:ext cx="272797" cy="27279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9" name="Oval 56">
              <a:extLst>
                <a:ext uri="{FF2B5EF4-FFF2-40B4-BE49-F238E27FC236}">
                  <a16:creationId xmlns:a16="http://schemas.microsoft.com/office/drawing/2014/main" id="{38DC45C0-7D80-42A5-98EA-67FC78E0F687}"/>
                </a:ext>
              </a:extLst>
            </p:cNvPr>
            <p:cNvSpPr>
              <a:spLocks noChangeArrowheads="1"/>
            </p:cNvSpPr>
            <p:nvPr userDrawn="1"/>
          </p:nvSpPr>
          <p:spPr bwMode="auto">
            <a:xfrm>
              <a:off x="7177467" y="5848930"/>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0" name="Oval 57">
              <a:extLst>
                <a:ext uri="{FF2B5EF4-FFF2-40B4-BE49-F238E27FC236}">
                  <a16:creationId xmlns:a16="http://schemas.microsoft.com/office/drawing/2014/main" id="{F25C4A55-0180-4190-9168-7B284C0CB8CD}"/>
                </a:ext>
              </a:extLst>
            </p:cNvPr>
            <p:cNvSpPr>
              <a:spLocks noChangeArrowheads="1"/>
            </p:cNvSpPr>
            <p:nvPr userDrawn="1"/>
          </p:nvSpPr>
          <p:spPr bwMode="auto">
            <a:xfrm>
              <a:off x="7450263" y="5561999"/>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1" name="Oval 58">
              <a:extLst>
                <a:ext uri="{FF2B5EF4-FFF2-40B4-BE49-F238E27FC236}">
                  <a16:creationId xmlns:a16="http://schemas.microsoft.com/office/drawing/2014/main" id="{A9B39768-34A1-458C-8D77-5AC016B49D54}"/>
                </a:ext>
              </a:extLst>
            </p:cNvPr>
            <p:cNvSpPr>
              <a:spLocks noChangeArrowheads="1"/>
            </p:cNvSpPr>
            <p:nvPr userDrawn="1"/>
          </p:nvSpPr>
          <p:spPr bwMode="auto">
            <a:xfrm>
              <a:off x="7177467" y="5561999"/>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2" name="Oval 59">
              <a:extLst>
                <a:ext uri="{FF2B5EF4-FFF2-40B4-BE49-F238E27FC236}">
                  <a16:creationId xmlns:a16="http://schemas.microsoft.com/office/drawing/2014/main" id="{C8BF9B19-C028-42F6-BDD9-3B5C27A987AC}"/>
                </a:ext>
              </a:extLst>
            </p:cNvPr>
            <p:cNvSpPr>
              <a:spLocks noChangeArrowheads="1"/>
            </p:cNvSpPr>
            <p:nvPr userDrawn="1"/>
          </p:nvSpPr>
          <p:spPr bwMode="auto">
            <a:xfrm>
              <a:off x="7450263" y="5289203"/>
              <a:ext cx="272797" cy="27279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3" name="Oval 60">
              <a:extLst>
                <a:ext uri="{FF2B5EF4-FFF2-40B4-BE49-F238E27FC236}">
                  <a16:creationId xmlns:a16="http://schemas.microsoft.com/office/drawing/2014/main" id="{23FEEC6D-9CE1-40B8-A93F-C296656B68D0}"/>
                </a:ext>
              </a:extLst>
            </p:cNvPr>
            <p:cNvSpPr>
              <a:spLocks noChangeArrowheads="1"/>
            </p:cNvSpPr>
            <p:nvPr userDrawn="1"/>
          </p:nvSpPr>
          <p:spPr bwMode="auto">
            <a:xfrm>
              <a:off x="7177467" y="5289203"/>
              <a:ext cx="272797" cy="27279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4" name="Oval 61">
              <a:extLst>
                <a:ext uri="{FF2B5EF4-FFF2-40B4-BE49-F238E27FC236}">
                  <a16:creationId xmlns:a16="http://schemas.microsoft.com/office/drawing/2014/main" id="{EEACE406-E75C-4184-B452-6775906010FB}"/>
                </a:ext>
              </a:extLst>
            </p:cNvPr>
            <p:cNvSpPr>
              <a:spLocks noChangeArrowheads="1"/>
            </p:cNvSpPr>
            <p:nvPr userDrawn="1"/>
          </p:nvSpPr>
          <p:spPr bwMode="auto">
            <a:xfrm>
              <a:off x="7450263" y="5014993"/>
              <a:ext cx="272797" cy="274210"/>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5" name="Oval 62">
              <a:extLst>
                <a:ext uri="{FF2B5EF4-FFF2-40B4-BE49-F238E27FC236}">
                  <a16:creationId xmlns:a16="http://schemas.microsoft.com/office/drawing/2014/main" id="{A0CECFE2-7BE9-443D-A63C-CE4FD910BFD7}"/>
                </a:ext>
              </a:extLst>
            </p:cNvPr>
            <p:cNvSpPr>
              <a:spLocks noChangeArrowheads="1"/>
            </p:cNvSpPr>
            <p:nvPr userDrawn="1"/>
          </p:nvSpPr>
          <p:spPr bwMode="auto">
            <a:xfrm>
              <a:off x="7177467" y="5014993"/>
              <a:ext cx="272797" cy="274210"/>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93462F09-5095-438A-9A4A-952DDAF2E3EF}"/>
                </a:ext>
              </a:extLst>
            </p:cNvPr>
            <p:cNvGrpSpPr/>
            <p:nvPr userDrawn="1"/>
          </p:nvGrpSpPr>
          <p:grpSpPr>
            <a:xfrm>
              <a:off x="1228240" y="5014993"/>
              <a:ext cx="1078466" cy="1081292"/>
              <a:chOff x="1228240" y="5014993"/>
              <a:chExt cx="1078466" cy="1081292"/>
            </a:xfrm>
          </p:grpSpPr>
          <p:sp>
            <p:nvSpPr>
              <p:cNvPr id="1246" name="Oval 63">
                <a:extLst>
                  <a:ext uri="{FF2B5EF4-FFF2-40B4-BE49-F238E27FC236}">
                    <a16:creationId xmlns:a16="http://schemas.microsoft.com/office/drawing/2014/main" id="{9A0098D8-6C51-4490-8B5E-A1AB26A22DAF}"/>
                  </a:ext>
                </a:extLst>
              </p:cNvPr>
              <p:cNvSpPr>
                <a:spLocks noChangeArrowheads="1"/>
              </p:cNvSpPr>
              <p:nvPr userDrawn="1"/>
            </p:nvSpPr>
            <p:spPr bwMode="auto">
              <a:xfrm>
                <a:off x="1228240" y="5014993"/>
                <a:ext cx="1078466" cy="1081292"/>
              </a:xfrm>
              <a:prstGeom prst="ellipse">
                <a:avLst/>
              </a:prstGeom>
              <a:solidFill>
                <a:srgbClr val="FF6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64">
                <a:extLst>
                  <a:ext uri="{FF2B5EF4-FFF2-40B4-BE49-F238E27FC236}">
                    <a16:creationId xmlns:a16="http://schemas.microsoft.com/office/drawing/2014/main" id="{DFD6E0FC-FE5A-445B-A29A-A846AAE0FF9E}"/>
                  </a:ext>
                </a:extLst>
              </p:cNvPr>
              <p:cNvSpPr>
                <a:spLocks/>
              </p:cNvSpPr>
              <p:nvPr userDrawn="1"/>
            </p:nvSpPr>
            <p:spPr bwMode="auto">
              <a:xfrm>
                <a:off x="1554748" y="5340087"/>
                <a:ext cx="730756" cy="727929"/>
              </a:xfrm>
              <a:custGeom>
                <a:avLst/>
                <a:gdLst>
                  <a:gd name="T0" fmla="*/ 482 w 482"/>
                  <a:gd name="T1" fmla="*/ 243 h 479"/>
                  <a:gd name="T2" fmla="*/ 192 w 482"/>
                  <a:gd name="T3" fmla="*/ 0 h 479"/>
                  <a:gd name="T4" fmla="*/ 189 w 482"/>
                  <a:gd name="T5" fmla="*/ 31 h 479"/>
                  <a:gd name="T6" fmla="*/ 23 w 482"/>
                  <a:gd name="T7" fmla="*/ 25 h 479"/>
                  <a:gd name="T8" fmla="*/ 0 w 482"/>
                  <a:gd name="T9" fmla="*/ 264 h 479"/>
                  <a:gd name="T10" fmla="*/ 256 w 482"/>
                  <a:gd name="T11" fmla="*/ 479 h 479"/>
                  <a:gd name="T12" fmla="*/ 482 w 482"/>
                  <a:gd name="T13" fmla="*/ 243 h 479"/>
                </a:gdLst>
                <a:ahLst/>
                <a:cxnLst>
                  <a:cxn ang="0">
                    <a:pos x="T0" y="T1"/>
                  </a:cxn>
                  <a:cxn ang="0">
                    <a:pos x="T2" y="T3"/>
                  </a:cxn>
                  <a:cxn ang="0">
                    <a:pos x="T4" y="T5"/>
                  </a:cxn>
                  <a:cxn ang="0">
                    <a:pos x="T6" y="T7"/>
                  </a:cxn>
                  <a:cxn ang="0">
                    <a:pos x="T8" y="T9"/>
                  </a:cxn>
                  <a:cxn ang="0">
                    <a:pos x="T10" y="T11"/>
                  </a:cxn>
                  <a:cxn ang="0">
                    <a:pos x="T12" y="T13"/>
                  </a:cxn>
                </a:cxnLst>
                <a:rect l="0" t="0" r="r" b="b"/>
                <a:pathLst>
                  <a:path w="482" h="479">
                    <a:moveTo>
                      <a:pt x="482" y="243"/>
                    </a:moveTo>
                    <a:cubicBezTo>
                      <a:pt x="192" y="0"/>
                      <a:pt x="192" y="0"/>
                      <a:pt x="192" y="0"/>
                    </a:cubicBezTo>
                    <a:cubicBezTo>
                      <a:pt x="189" y="31"/>
                      <a:pt x="189" y="31"/>
                      <a:pt x="189" y="31"/>
                    </a:cubicBezTo>
                    <a:cubicBezTo>
                      <a:pt x="23" y="25"/>
                      <a:pt x="23" y="25"/>
                      <a:pt x="23" y="25"/>
                    </a:cubicBezTo>
                    <a:cubicBezTo>
                      <a:pt x="0" y="264"/>
                      <a:pt x="0" y="264"/>
                      <a:pt x="0" y="264"/>
                    </a:cubicBezTo>
                    <a:cubicBezTo>
                      <a:pt x="256" y="479"/>
                      <a:pt x="256" y="479"/>
                      <a:pt x="256" y="479"/>
                    </a:cubicBezTo>
                    <a:cubicBezTo>
                      <a:pt x="365" y="441"/>
                      <a:pt x="449" y="354"/>
                      <a:pt x="482" y="243"/>
                    </a:cubicBezTo>
                    <a:close/>
                  </a:path>
                </a:pathLst>
              </a:custGeom>
              <a:solidFill>
                <a:srgbClr val="F43D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65">
                <a:extLst>
                  <a:ext uri="{FF2B5EF4-FFF2-40B4-BE49-F238E27FC236}">
                    <a16:creationId xmlns:a16="http://schemas.microsoft.com/office/drawing/2014/main" id="{4C4700DA-C8F3-4243-893D-FE7BBF167196}"/>
                  </a:ext>
                </a:extLst>
              </p:cNvPr>
              <p:cNvSpPr>
                <a:spLocks noEditPoints="1"/>
              </p:cNvSpPr>
              <p:nvPr userDrawn="1"/>
            </p:nvSpPr>
            <p:spPr bwMode="auto">
              <a:xfrm>
                <a:off x="1475595" y="5308991"/>
                <a:ext cx="476334" cy="432517"/>
              </a:xfrm>
              <a:custGeom>
                <a:avLst/>
                <a:gdLst>
                  <a:gd name="T0" fmla="*/ 299 w 314"/>
                  <a:gd name="T1" fmla="*/ 109 h 285"/>
                  <a:gd name="T2" fmla="*/ 314 w 314"/>
                  <a:gd name="T3" fmla="*/ 110 h 285"/>
                  <a:gd name="T4" fmla="*/ 156 w 314"/>
                  <a:gd name="T5" fmla="*/ 0 h 285"/>
                  <a:gd name="T6" fmla="*/ 0 w 314"/>
                  <a:gd name="T7" fmla="*/ 133 h 285"/>
                  <a:gd name="T8" fmla="*/ 63 w 314"/>
                  <a:gd name="T9" fmla="*/ 238 h 285"/>
                  <a:gd name="T10" fmla="*/ 47 w 314"/>
                  <a:gd name="T11" fmla="*/ 285 h 285"/>
                  <a:gd name="T12" fmla="*/ 102 w 314"/>
                  <a:gd name="T13" fmla="*/ 258 h 285"/>
                  <a:gd name="T14" fmla="*/ 156 w 314"/>
                  <a:gd name="T15" fmla="*/ 266 h 285"/>
                  <a:gd name="T16" fmla="*/ 171 w 314"/>
                  <a:gd name="T17" fmla="*/ 265 h 285"/>
                  <a:gd name="T18" fmla="*/ 166 w 314"/>
                  <a:gd name="T19" fmla="*/ 233 h 285"/>
                  <a:gd name="T20" fmla="*/ 299 w 314"/>
                  <a:gd name="T21" fmla="*/ 109 h 285"/>
                  <a:gd name="T22" fmla="*/ 215 w 314"/>
                  <a:gd name="T23" fmla="*/ 67 h 285"/>
                  <a:gd name="T24" fmla="*/ 235 w 314"/>
                  <a:gd name="T25" fmla="*/ 86 h 285"/>
                  <a:gd name="T26" fmla="*/ 215 w 314"/>
                  <a:gd name="T27" fmla="*/ 106 h 285"/>
                  <a:gd name="T28" fmla="*/ 192 w 314"/>
                  <a:gd name="T29" fmla="*/ 86 h 285"/>
                  <a:gd name="T30" fmla="*/ 215 w 314"/>
                  <a:gd name="T31" fmla="*/ 67 h 285"/>
                  <a:gd name="T32" fmla="*/ 106 w 314"/>
                  <a:gd name="T33" fmla="*/ 106 h 285"/>
                  <a:gd name="T34" fmla="*/ 82 w 314"/>
                  <a:gd name="T35" fmla="*/ 86 h 285"/>
                  <a:gd name="T36" fmla="*/ 106 w 314"/>
                  <a:gd name="T37" fmla="*/ 67 h 285"/>
                  <a:gd name="T38" fmla="*/ 125 w 314"/>
                  <a:gd name="T39" fmla="*/ 86 h 285"/>
                  <a:gd name="T40" fmla="*/ 106 w 314"/>
                  <a:gd name="T41" fmla="*/ 106 h 285"/>
                  <a:gd name="T42" fmla="*/ 106 w 314"/>
                  <a:gd name="T43" fmla="*/ 106 h 285"/>
                  <a:gd name="T44" fmla="*/ 106 w 314"/>
                  <a:gd name="T45" fmla="*/ 10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4" h="285">
                    <a:moveTo>
                      <a:pt x="299" y="109"/>
                    </a:moveTo>
                    <a:cubicBezTo>
                      <a:pt x="304" y="109"/>
                      <a:pt x="309" y="109"/>
                      <a:pt x="314" y="110"/>
                    </a:cubicBezTo>
                    <a:cubicBezTo>
                      <a:pt x="300" y="47"/>
                      <a:pt x="233" y="0"/>
                      <a:pt x="156" y="0"/>
                    </a:cubicBezTo>
                    <a:cubicBezTo>
                      <a:pt x="71" y="0"/>
                      <a:pt x="0" y="59"/>
                      <a:pt x="0" y="133"/>
                    </a:cubicBezTo>
                    <a:cubicBezTo>
                      <a:pt x="0" y="176"/>
                      <a:pt x="24" y="211"/>
                      <a:pt x="63" y="238"/>
                    </a:cubicBezTo>
                    <a:cubicBezTo>
                      <a:pt x="47" y="285"/>
                      <a:pt x="47" y="285"/>
                      <a:pt x="47" y="285"/>
                    </a:cubicBezTo>
                    <a:cubicBezTo>
                      <a:pt x="102" y="258"/>
                      <a:pt x="102" y="258"/>
                      <a:pt x="102" y="258"/>
                    </a:cubicBezTo>
                    <a:cubicBezTo>
                      <a:pt x="121" y="262"/>
                      <a:pt x="137" y="266"/>
                      <a:pt x="156" y="266"/>
                    </a:cubicBezTo>
                    <a:cubicBezTo>
                      <a:pt x="161" y="266"/>
                      <a:pt x="166" y="266"/>
                      <a:pt x="171" y="265"/>
                    </a:cubicBezTo>
                    <a:cubicBezTo>
                      <a:pt x="168" y="255"/>
                      <a:pt x="166" y="244"/>
                      <a:pt x="166" y="233"/>
                    </a:cubicBezTo>
                    <a:cubicBezTo>
                      <a:pt x="166" y="164"/>
                      <a:pt x="225" y="109"/>
                      <a:pt x="299" y="109"/>
                    </a:cubicBezTo>
                    <a:close/>
                    <a:moveTo>
                      <a:pt x="215" y="67"/>
                    </a:moveTo>
                    <a:cubicBezTo>
                      <a:pt x="227" y="67"/>
                      <a:pt x="235" y="74"/>
                      <a:pt x="235" y="86"/>
                    </a:cubicBezTo>
                    <a:cubicBezTo>
                      <a:pt x="235" y="98"/>
                      <a:pt x="227" y="106"/>
                      <a:pt x="215" y="106"/>
                    </a:cubicBezTo>
                    <a:cubicBezTo>
                      <a:pt x="203" y="106"/>
                      <a:pt x="192" y="98"/>
                      <a:pt x="192" y="86"/>
                    </a:cubicBezTo>
                    <a:cubicBezTo>
                      <a:pt x="192" y="74"/>
                      <a:pt x="203" y="67"/>
                      <a:pt x="215" y="67"/>
                    </a:cubicBezTo>
                    <a:close/>
                    <a:moveTo>
                      <a:pt x="106" y="106"/>
                    </a:moveTo>
                    <a:cubicBezTo>
                      <a:pt x="94" y="106"/>
                      <a:pt x="82" y="98"/>
                      <a:pt x="82" y="86"/>
                    </a:cubicBezTo>
                    <a:cubicBezTo>
                      <a:pt x="82" y="74"/>
                      <a:pt x="94" y="67"/>
                      <a:pt x="106" y="67"/>
                    </a:cubicBezTo>
                    <a:cubicBezTo>
                      <a:pt x="117" y="67"/>
                      <a:pt x="125" y="74"/>
                      <a:pt x="125" y="86"/>
                    </a:cubicBezTo>
                    <a:cubicBezTo>
                      <a:pt x="125" y="98"/>
                      <a:pt x="117" y="106"/>
                      <a:pt x="106" y="106"/>
                    </a:cubicBezTo>
                    <a:close/>
                    <a:moveTo>
                      <a:pt x="106" y="106"/>
                    </a:moveTo>
                    <a:cubicBezTo>
                      <a:pt x="106" y="106"/>
                      <a:pt x="106" y="106"/>
                      <a:pt x="106" y="1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66">
                <a:extLst>
                  <a:ext uri="{FF2B5EF4-FFF2-40B4-BE49-F238E27FC236}">
                    <a16:creationId xmlns:a16="http://schemas.microsoft.com/office/drawing/2014/main" id="{2DE08775-45CE-4827-9FE2-DE9FF618D751}"/>
                  </a:ext>
                </a:extLst>
              </p:cNvPr>
              <p:cNvSpPr>
                <a:spLocks noEditPoints="1"/>
              </p:cNvSpPr>
              <p:nvPr userDrawn="1"/>
            </p:nvSpPr>
            <p:spPr bwMode="auto">
              <a:xfrm>
                <a:off x="1742737" y="5485672"/>
                <a:ext cx="401421" cy="367498"/>
              </a:xfrm>
              <a:custGeom>
                <a:avLst/>
                <a:gdLst>
                  <a:gd name="T0" fmla="*/ 265 w 265"/>
                  <a:gd name="T1" fmla="*/ 114 h 242"/>
                  <a:gd name="T2" fmla="*/ 133 w 265"/>
                  <a:gd name="T3" fmla="*/ 0 h 242"/>
                  <a:gd name="T4" fmla="*/ 0 w 265"/>
                  <a:gd name="T5" fmla="*/ 114 h 242"/>
                  <a:gd name="T6" fmla="*/ 133 w 265"/>
                  <a:gd name="T7" fmla="*/ 227 h 242"/>
                  <a:gd name="T8" fmla="*/ 180 w 265"/>
                  <a:gd name="T9" fmla="*/ 219 h 242"/>
                  <a:gd name="T10" fmla="*/ 222 w 265"/>
                  <a:gd name="T11" fmla="*/ 242 h 242"/>
                  <a:gd name="T12" fmla="*/ 211 w 265"/>
                  <a:gd name="T13" fmla="*/ 203 h 242"/>
                  <a:gd name="T14" fmla="*/ 265 w 265"/>
                  <a:gd name="T15" fmla="*/ 114 h 242"/>
                  <a:gd name="T16" fmla="*/ 90 w 265"/>
                  <a:gd name="T17" fmla="*/ 94 h 242"/>
                  <a:gd name="T18" fmla="*/ 74 w 265"/>
                  <a:gd name="T19" fmla="*/ 78 h 242"/>
                  <a:gd name="T20" fmla="*/ 90 w 265"/>
                  <a:gd name="T21" fmla="*/ 63 h 242"/>
                  <a:gd name="T22" fmla="*/ 109 w 265"/>
                  <a:gd name="T23" fmla="*/ 78 h 242"/>
                  <a:gd name="T24" fmla="*/ 90 w 265"/>
                  <a:gd name="T25" fmla="*/ 94 h 242"/>
                  <a:gd name="T26" fmla="*/ 176 w 265"/>
                  <a:gd name="T27" fmla="*/ 94 h 242"/>
                  <a:gd name="T28" fmla="*/ 160 w 265"/>
                  <a:gd name="T29" fmla="*/ 78 h 242"/>
                  <a:gd name="T30" fmla="*/ 176 w 265"/>
                  <a:gd name="T31" fmla="*/ 63 h 242"/>
                  <a:gd name="T32" fmla="*/ 195 w 265"/>
                  <a:gd name="T33" fmla="*/ 78 h 242"/>
                  <a:gd name="T34" fmla="*/ 176 w 265"/>
                  <a:gd name="T35" fmla="*/ 94 h 242"/>
                  <a:gd name="T36" fmla="*/ 176 w 265"/>
                  <a:gd name="T37" fmla="*/ 94 h 242"/>
                  <a:gd name="T38" fmla="*/ 176 w 265"/>
                  <a:gd name="T39" fmla="*/ 9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5" h="242">
                    <a:moveTo>
                      <a:pt x="265" y="114"/>
                    </a:moveTo>
                    <a:cubicBezTo>
                      <a:pt x="265" y="51"/>
                      <a:pt x="203" y="0"/>
                      <a:pt x="133" y="0"/>
                    </a:cubicBezTo>
                    <a:cubicBezTo>
                      <a:pt x="58" y="0"/>
                      <a:pt x="0" y="51"/>
                      <a:pt x="0" y="114"/>
                    </a:cubicBezTo>
                    <a:cubicBezTo>
                      <a:pt x="0" y="176"/>
                      <a:pt x="59" y="227"/>
                      <a:pt x="133" y="227"/>
                    </a:cubicBezTo>
                    <a:cubicBezTo>
                      <a:pt x="148" y="227"/>
                      <a:pt x="164" y="223"/>
                      <a:pt x="180" y="219"/>
                    </a:cubicBezTo>
                    <a:cubicBezTo>
                      <a:pt x="222" y="242"/>
                      <a:pt x="222" y="242"/>
                      <a:pt x="222" y="242"/>
                    </a:cubicBezTo>
                    <a:cubicBezTo>
                      <a:pt x="211" y="203"/>
                      <a:pt x="211" y="203"/>
                      <a:pt x="211" y="203"/>
                    </a:cubicBezTo>
                    <a:cubicBezTo>
                      <a:pt x="242" y="180"/>
                      <a:pt x="265" y="149"/>
                      <a:pt x="265" y="114"/>
                    </a:cubicBezTo>
                    <a:close/>
                    <a:moveTo>
                      <a:pt x="90" y="94"/>
                    </a:moveTo>
                    <a:cubicBezTo>
                      <a:pt x="82" y="94"/>
                      <a:pt x="74" y="86"/>
                      <a:pt x="74" y="78"/>
                    </a:cubicBezTo>
                    <a:cubicBezTo>
                      <a:pt x="74" y="71"/>
                      <a:pt x="82" y="63"/>
                      <a:pt x="90" y="63"/>
                    </a:cubicBezTo>
                    <a:cubicBezTo>
                      <a:pt x="102" y="63"/>
                      <a:pt x="109" y="71"/>
                      <a:pt x="109" y="78"/>
                    </a:cubicBezTo>
                    <a:cubicBezTo>
                      <a:pt x="109" y="86"/>
                      <a:pt x="102" y="94"/>
                      <a:pt x="90" y="94"/>
                    </a:cubicBezTo>
                    <a:close/>
                    <a:moveTo>
                      <a:pt x="176" y="94"/>
                    </a:moveTo>
                    <a:cubicBezTo>
                      <a:pt x="168" y="94"/>
                      <a:pt x="160" y="86"/>
                      <a:pt x="160" y="78"/>
                    </a:cubicBezTo>
                    <a:cubicBezTo>
                      <a:pt x="160" y="71"/>
                      <a:pt x="168" y="63"/>
                      <a:pt x="176" y="63"/>
                    </a:cubicBezTo>
                    <a:cubicBezTo>
                      <a:pt x="187" y="63"/>
                      <a:pt x="195" y="71"/>
                      <a:pt x="195" y="78"/>
                    </a:cubicBezTo>
                    <a:cubicBezTo>
                      <a:pt x="195" y="86"/>
                      <a:pt x="187" y="94"/>
                      <a:pt x="176" y="94"/>
                    </a:cubicBezTo>
                    <a:close/>
                    <a:moveTo>
                      <a:pt x="176" y="94"/>
                    </a:moveTo>
                    <a:cubicBezTo>
                      <a:pt x="176" y="94"/>
                      <a:pt x="176" y="94"/>
                      <a:pt x="176"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50" name="Freeform 67">
              <a:extLst>
                <a:ext uri="{FF2B5EF4-FFF2-40B4-BE49-F238E27FC236}">
                  <a16:creationId xmlns:a16="http://schemas.microsoft.com/office/drawing/2014/main" id="{FF3BABAE-900C-41AA-A5CB-9328FCC970A9}"/>
                </a:ext>
              </a:extLst>
            </p:cNvPr>
            <p:cNvSpPr>
              <a:spLocks noEditPoints="1"/>
            </p:cNvSpPr>
            <p:nvPr userDrawn="1"/>
          </p:nvSpPr>
          <p:spPr bwMode="auto">
            <a:xfrm>
              <a:off x="8070769" y="5928084"/>
              <a:ext cx="124384" cy="113076"/>
            </a:xfrm>
            <a:custGeom>
              <a:avLst/>
              <a:gdLst>
                <a:gd name="T0" fmla="*/ 18 w 82"/>
                <a:gd name="T1" fmla="*/ 75 h 75"/>
                <a:gd name="T2" fmla="*/ 2 w 82"/>
                <a:gd name="T3" fmla="*/ 75 h 75"/>
                <a:gd name="T4" fmla="*/ 2 w 82"/>
                <a:gd name="T5" fmla="*/ 24 h 75"/>
                <a:gd name="T6" fmla="*/ 18 w 82"/>
                <a:gd name="T7" fmla="*/ 24 h 75"/>
                <a:gd name="T8" fmla="*/ 18 w 82"/>
                <a:gd name="T9" fmla="*/ 75 h 75"/>
                <a:gd name="T10" fmla="*/ 10 w 82"/>
                <a:gd name="T11" fmla="*/ 18 h 75"/>
                <a:gd name="T12" fmla="*/ 10 w 82"/>
                <a:gd name="T13" fmla="*/ 18 h 75"/>
                <a:gd name="T14" fmla="*/ 0 w 82"/>
                <a:gd name="T15" fmla="*/ 9 h 75"/>
                <a:gd name="T16" fmla="*/ 10 w 82"/>
                <a:gd name="T17" fmla="*/ 0 h 75"/>
                <a:gd name="T18" fmla="*/ 20 w 82"/>
                <a:gd name="T19" fmla="*/ 9 h 75"/>
                <a:gd name="T20" fmla="*/ 10 w 82"/>
                <a:gd name="T21" fmla="*/ 18 h 75"/>
                <a:gd name="T22" fmla="*/ 82 w 82"/>
                <a:gd name="T23" fmla="*/ 75 h 75"/>
                <a:gd name="T24" fmla="*/ 64 w 82"/>
                <a:gd name="T25" fmla="*/ 75 h 75"/>
                <a:gd name="T26" fmla="*/ 64 w 82"/>
                <a:gd name="T27" fmla="*/ 49 h 75"/>
                <a:gd name="T28" fmla="*/ 55 w 82"/>
                <a:gd name="T29" fmla="*/ 37 h 75"/>
                <a:gd name="T30" fmla="*/ 46 w 82"/>
                <a:gd name="T31" fmla="*/ 43 h 75"/>
                <a:gd name="T32" fmla="*/ 46 w 82"/>
                <a:gd name="T33" fmla="*/ 48 h 75"/>
                <a:gd name="T34" fmla="*/ 46 w 82"/>
                <a:gd name="T35" fmla="*/ 75 h 75"/>
                <a:gd name="T36" fmla="*/ 28 w 82"/>
                <a:gd name="T37" fmla="*/ 75 h 75"/>
                <a:gd name="T38" fmla="*/ 28 w 82"/>
                <a:gd name="T39" fmla="*/ 24 h 75"/>
                <a:gd name="T40" fmla="*/ 46 w 82"/>
                <a:gd name="T41" fmla="*/ 24 h 75"/>
                <a:gd name="T42" fmla="*/ 46 w 82"/>
                <a:gd name="T43" fmla="*/ 32 h 75"/>
                <a:gd name="T44" fmla="*/ 62 w 82"/>
                <a:gd name="T45" fmla="*/ 24 h 75"/>
                <a:gd name="T46" fmla="*/ 82 w 82"/>
                <a:gd name="T47" fmla="*/ 47 h 75"/>
                <a:gd name="T48" fmla="*/ 82 w 82"/>
                <a:gd name="T4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75">
                  <a:moveTo>
                    <a:pt x="18" y="75"/>
                  </a:moveTo>
                  <a:cubicBezTo>
                    <a:pt x="2" y="75"/>
                    <a:pt x="2" y="75"/>
                    <a:pt x="2" y="75"/>
                  </a:cubicBezTo>
                  <a:cubicBezTo>
                    <a:pt x="2" y="24"/>
                    <a:pt x="2" y="24"/>
                    <a:pt x="2" y="24"/>
                  </a:cubicBezTo>
                  <a:cubicBezTo>
                    <a:pt x="18" y="24"/>
                    <a:pt x="18" y="24"/>
                    <a:pt x="18" y="24"/>
                  </a:cubicBezTo>
                  <a:lnTo>
                    <a:pt x="18" y="75"/>
                  </a:lnTo>
                  <a:close/>
                  <a:moveTo>
                    <a:pt x="10" y="18"/>
                  </a:moveTo>
                  <a:cubicBezTo>
                    <a:pt x="10" y="18"/>
                    <a:pt x="10" y="18"/>
                    <a:pt x="10" y="18"/>
                  </a:cubicBezTo>
                  <a:cubicBezTo>
                    <a:pt x="4" y="18"/>
                    <a:pt x="0" y="14"/>
                    <a:pt x="0" y="9"/>
                  </a:cubicBezTo>
                  <a:cubicBezTo>
                    <a:pt x="0" y="4"/>
                    <a:pt x="4" y="0"/>
                    <a:pt x="10" y="0"/>
                  </a:cubicBezTo>
                  <a:cubicBezTo>
                    <a:pt x="16" y="0"/>
                    <a:pt x="20" y="4"/>
                    <a:pt x="20" y="9"/>
                  </a:cubicBezTo>
                  <a:cubicBezTo>
                    <a:pt x="20" y="14"/>
                    <a:pt x="16" y="18"/>
                    <a:pt x="10" y="18"/>
                  </a:cubicBezTo>
                  <a:close/>
                  <a:moveTo>
                    <a:pt x="82" y="75"/>
                  </a:moveTo>
                  <a:cubicBezTo>
                    <a:pt x="64" y="75"/>
                    <a:pt x="64" y="75"/>
                    <a:pt x="64" y="75"/>
                  </a:cubicBezTo>
                  <a:cubicBezTo>
                    <a:pt x="64" y="49"/>
                    <a:pt x="64" y="49"/>
                    <a:pt x="64" y="49"/>
                  </a:cubicBezTo>
                  <a:cubicBezTo>
                    <a:pt x="64" y="42"/>
                    <a:pt x="61" y="37"/>
                    <a:pt x="55" y="37"/>
                  </a:cubicBezTo>
                  <a:cubicBezTo>
                    <a:pt x="50" y="37"/>
                    <a:pt x="48" y="40"/>
                    <a:pt x="46" y="43"/>
                  </a:cubicBezTo>
                  <a:cubicBezTo>
                    <a:pt x="46" y="44"/>
                    <a:pt x="46" y="46"/>
                    <a:pt x="46" y="48"/>
                  </a:cubicBezTo>
                  <a:cubicBezTo>
                    <a:pt x="46" y="75"/>
                    <a:pt x="46" y="75"/>
                    <a:pt x="46" y="75"/>
                  </a:cubicBezTo>
                  <a:cubicBezTo>
                    <a:pt x="28" y="75"/>
                    <a:pt x="28" y="75"/>
                    <a:pt x="28" y="75"/>
                  </a:cubicBezTo>
                  <a:cubicBezTo>
                    <a:pt x="28" y="75"/>
                    <a:pt x="28" y="28"/>
                    <a:pt x="28" y="24"/>
                  </a:cubicBezTo>
                  <a:cubicBezTo>
                    <a:pt x="46" y="24"/>
                    <a:pt x="46" y="24"/>
                    <a:pt x="46" y="24"/>
                  </a:cubicBezTo>
                  <a:cubicBezTo>
                    <a:pt x="46" y="32"/>
                    <a:pt x="46" y="32"/>
                    <a:pt x="46" y="32"/>
                  </a:cubicBezTo>
                  <a:cubicBezTo>
                    <a:pt x="47" y="29"/>
                    <a:pt x="53" y="24"/>
                    <a:pt x="62" y="24"/>
                  </a:cubicBezTo>
                  <a:cubicBezTo>
                    <a:pt x="73" y="24"/>
                    <a:pt x="82" y="31"/>
                    <a:pt x="82" y="47"/>
                  </a:cubicBezTo>
                  <a:lnTo>
                    <a:pt x="82" y="7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1" name="Freeform 68">
              <a:extLst>
                <a:ext uri="{FF2B5EF4-FFF2-40B4-BE49-F238E27FC236}">
                  <a16:creationId xmlns:a16="http://schemas.microsoft.com/office/drawing/2014/main" id="{F668BED3-C2ED-4470-960F-B28443E3B7AE}"/>
                </a:ext>
              </a:extLst>
            </p:cNvPr>
            <p:cNvSpPr>
              <a:spLocks noEditPoints="1"/>
            </p:cNvSpPr>
            <p:nvPr userDrawn="1"/>
          </p:nvSpPr>
          <p:spPr bwMode="auto">
            <a:xfrm>
              <a:off x="3438881" y="5095559"/>
              <a:ext cx="162548" cy="163961"/>
            </a:xfrm>
            <a:custGeom>
              <a:avLst/>
              <a:gdLst>
                <a:gd name="T0" fmla="*/ 108 w 108"/>
                <a:gd name="T1" fmla="*/ 54 h 108"/>
                <a:gd name="T2" fmla="*/ 101 w 108"/>
                <a:gd name="T3" fmla="*/ 27 h 108"/>
                <a:gd name="T4" fmla="*/ 8 w 108"/>
                <a:gd name="T5" fmla="*/ 27 h 108"/>
                <a:gd name="T6" fmla="*/ 0 w 108"/>
                <a:gd name="T7" fmla="*/ 54 h 108"/>
                <a:gd name="T8" fmla="*/ 0 w 108"/>
                <a:gd name="T9" fmla="*/ 54 h 108"/>
                <a:gd name="T10" fmla="*/ 54 w 108"/>
                <a:gd name="T11" fmla="*/ 108 h 108"/>
                <a:gd name="T12" fmla="*/ 101 w 108"/>
                <a:gd name="T13" fmla="*/ 80 h 108"/>
                <a:gd name="T14" fmla="*/ 24 w 108"/>
                <a:gd name="T15" fmla="*/ 56 h 108"/>
                <a:gd name="T16" fmla="*/ 11 w 108"/>
                <a:gd name="T17" fmla="*/ 77 h 108"/>
                <a:gd name="T18" fmla="*/ 11 w 108"/>
                <a:gd name="T19" fmla="*/ 31 h 108"/>
                <a:gd name="T20" fmla="*/ 24 w 108"/>
                <a:gd name="T21" fmla="*/ 51 h 108"/>
                <a:gd name="T22" fmla="*/ 11 w 108"/>
                <a:gd name="T23" fmla="*/ 31 h 108"/>
                <a:gd name="T24" fmla="*/ 85 w 108"/>
                <a:gd name="T25" fmla="*/ 51 h 108"/>
                <a:gd name="T26" fmla="*/ 97 w 108"/>
                <a:gd name="T27" fmla="*/ 31 h 108"/>
                <a:gd name="T28" fmla="*/ 80 w 108"/>
                <a:gd name="T29" fmla="*/ 51 h 108"/>
                <a:gd name="T30" fmla="*/ 57 w 108"/>
                <a:gd name="T31" fmla="*/ 31 h 108"/>
                <a:gd name="T32" fmla="*/ 80 w 108"/>
                <a:gd name="T33" fmla="*/ 51 h 108"/>
                <a:gd name="T34" fmla="*/ 57 w 108"/>
                <a:gd name="T35" fmla="*/ 6 h 108"/>
                <a:gd name="T36" fmla="*/ 57 w 108"/>
                <a:gd name="T37" fmla="*/ 26 h 108"/>
                <a:gd name="T38" fmla="*/ 52 w 108"/>
                <a:gd name="T39" fmla="*/ 26 h 108"/>
                <a:gd name="T40" fmla="*/ 52 w 108"/>
                <a:gd name="T41" fmla="*/ 6 h 108"/>
                <a:gd name="T42" fmla="*/ 52 w 108"/>
                <a:gd name="T43" fmla="*/ 51 h 108"/>
                <a:gd name="T44" fmla="*/ 33 w 108"/>
                <a:gd name="T45" fmla="*/ 31 h 108"/>
                <a:gd name="T46" fmla="*/ 29 w 108"/>
                <a:gd name="T47" fmla="*/ 56 h 108"/>
                <a:gd name="T48" fmla="*/ 52 w 108"/>
                <a:gd name="T49" fmla="*/ 77 h 108"/>
                <a:gd name="T50" fmla="*/ 29 w 108"/>
                <a:gd name="T51" fmla="*/ 56 h 108"/>
                <a:gd name="T52" fmla="*/ 52 w 108"/>
                <a:gd name="T53" fmla="*/ 101 h 108"/>
                <a:gd name="T54" fmla="*/ 52 w 108"/>
                <a:gd name="T55" fmla="*/ 82 h 108"/>
                <a:gd name="T56" fmla="*/ 57 w 108"/>
                <a:gd name="T57" fmla="*/ 82 h 108"/>
                <a:gd name="T58" fmla="*/ 57 w 108"/>
                <a:gd name="T59" fmla="*/ 102 h 108"/>
                <a:gd name="T60" fmla="*/ 57 w 108"/>
                <a:gd name="T61" fmla="*/ 56 h 108"/>
                <a:gd name="T62" fmla="*/ 75 w 108"/>
                <a:gd name="T63" fmla="*/ 77 h 108"/>
                <a:gd name="T64" fmla="*/ 85 w 108"/>
                <a:gd name="T65" fmla="*/ 56 h 108"/>
                <a:gd name="T66" fmla="*/ 97 w 108"/>
                <a:gd name="T67" fmla="*/ 77 h 108"/>
                <a:gd name="T68" fmla="*/ 85 w 108"/>
                <a:gd name="T69" fmla="*/ 56 h 108"/>
                <a:gd name="T70" fmla="*/ 79 w 108"/>
                <a:gd name="T71" fmla="*/ 26 h 108"/>
                <a:gd name="T72" fmla="*/ 94 w 108"/>
                <a:gd name="T73" fmla="*/ 26 h 108"/>
                <a:gd name="T74" fmla="*/ 30 w 108"/>
                <a:gd name="T75" fmla="*/ 26 h 108"/>
                <a:gd name="T76" fmla="*/ 44 w 108"/>
                <a:gd name="T77" fmla="*/ 7 h 108"/>
                <a:gd name="T78" fmla="*/ 30 w 108"/>
                <a:gd name="T79" fmla="*/ 82 h 108"/>
                <a:gd name="T80" fmla="*/ 15 w 108"/>
                <a:gd name="T81" fmla="*/ 82 h 108"/>
                <a:gd name="T82" fmla="*/ 79 w 108"/>
                <a:gd name="T83" fmla="*/ 82 h 108"/>
                <a:gd name="T84" fmla="*/ 65 w 108"/>
                <a:gd name="T85"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08">
                  <a:moveTo>
                    <a:pt x="101" y="80"/>
                  </a:moveTo>
                  <a:cubicBezTo>
                    <a:pt x="105" y="73"/>
                    <a:pt x="108" y="64"/>
                    <a:pt x="108" y="54"/>
                  </a:cubicBezTo>
                  <a:cubicBezTo>
                    <a:pt x="108" y="44"/>
                    <a:pt x="105" y="35"/>
                    <a:pt x="101" y="27"/>
                  </a:cubicBezTo>
                  <a:cubicBezTo>
                    <a:pt x="101" y="27"/>
                    <a:pt x="101" y="27"/>
                    <a:pt x="101" y="27"/>
                  </a:cubicBezTo>
                  <a:cubicBezTo>
                    <a:pt x="91" y="11"/>
                    <a:pt x="74" y="0"/>
                    <a:pt x="54" y="0"/>
                  </a:cubicBezTo>
                  <a:cubicBezTo>
                    <a:pt x="34" y="0"/>
                    <a:pt x="17" y="11"/>
                    <a:pt x="8" y="27"/>
                  </a:cubicBezTo>
                  <a:cubicBezTo>
                    <a:pt x="8" y="27"/>
                    <a:pt x="8" y="27"/>
                    <a:pt x="7" y="27"/>
                  </a:cubicBezTo>
                  <a:cubicBezTo>
                    <a:pt x="3" y="35"/>
                    <a:pt x="0" y="44"/>
                    <a:pt x="0" y="54"/>
                  </a:cubicBezTo>
                  <a:cubicBezTo>
                    <a:pt x="0" y="54"/>
                    <a:pt x="0" y="54"/>
                    <a:pt x="0" y="54"/>
                  </a:cubicBezTo>
                  <a:cubicBezTo>
                    <a:pt x="0" y="54"/>
                    <a:pt x="0" y="54"/>
                    <a:pt x="0" y="54"/>
                  </a:cubicBezTo>
                  <a:cubicBezTo>
                    <a:pt x="0" y="54"/>
                    <a:pt x="0" y="54"/>
                    <a:pt x="0" y="54"/>
                  </a:cubicBezTo>
                  <a:cubicBezTo>
                    <a:pt x="0" y="84"/>
                    <a:pt x="25" y="108"/>
                    <a:pt x="54" y="108"/>
                  </a:cubicBezTo>
                  <a:cubicBezTo>
                    <a:pt x="74" y="108"/>
                    <a:pt x="91" y="97"/>
                    <a:pt x="101" y="81"/>
                  </a:cubicBezTo>
                  <a:cubicBezTo>
                    <a:pt x="101" y="81"/>
                    <a:pt x="101" y="81"/>
                    <a:pt x="101" y="80"/>
                  </a:cubicBezTo>
                  <a:close/>
                  <a:moveTo>
                    <a:pt x="6" y="56"/>
                  </a:moveTo>
                  <a:cubicBezTo>
                    <a:pt x="24" y="56"/>
                    <a:pt x="24" y="56"/>
                    <a:pt x="24" y="56"/>
                  </a:cubicBezTo>
                  <a:cubicBezTo>
                    <a:pt x="24" y="64"/>
                    <a:pt x="25" y="70"/>
                    <a:pt x="28" y="77"/>
                  </a:cubicBezTo>
                  <a:cubicBezTo>
                    <a:pt x="11" y="77"/>
                    <a:pt x="11" y="77"/>
                    <a:pt x="11" y="77"/>
                  </a:cubicBezTo>
                  <a:cubicBezTo>
                    <a:pt x="8" y="71"/>
                    <a:pt x="6" y="64"/>
                    <a:pt x="6" y="56"/>
                  </a:cubicBezTo>
                  <a:close/>
                  <a:moveTo>
                    <a:pt x="11" y="31"/>
                  </a:moveTo>
                  <a:cubicBezTo>
                    <a:pt x="28" y="31"/>
                    <a:pt x="28" y="31"/>
                    <a:pt x="28" y="31"/>
                  </a:cubicBezTo>
                  <a:cubicBezTo>
                    <a:pt x="26" y="37"/>
                    <a:pt x="24" y="44"/>
                    <a:pt x="24" y="51"/>
                  </a:cubicBezTo>
                  <a:cubicBezTo>
                    <a:pt x="6" y="51"/>
                    <a:pt x="6" y="51"/>
                    <a:pt x="6" y="51"/>
                  </a:cubicBezTo>
                  <a:cubicBezTo>
                    <a:pt x="6" y="44"/>
                    <a:pt x="8" y="37"/>
                    <a:pt x="11" y="31"/>
                  </a:cubicBezTo>
                  <a:close/>
                  <a:moveTo>
                    <a:pt x="103" y="51"/>
                  </a:moveTo>
                  <a:cubicBezTo>
                    <a:pt x="85" y="51"/>
                    <a:pt x="85" y="51"/>
                    <a:pt x="85" y="51"/>
                  </a:cubicBezTo>
                  <a:cubicBezTo>
                    <a:pt x="84" y="44"/>
                    <a:pt x="83" y="37"/>
                    <a:pt x="81" y="31"/>
                  </a:cubicBezTo>
                  <a:cubicBezTo>
                    <a:pt x="97" y="31"/>
                    <a:pt x="97" y="31"/>
                    <a:pt x="97" y="31"/>
                  </a:cubicBezTo>
                  <a:cubicBezTo>
                    <a:pt x="100" y="37"/>
                    <a:pt x="102" y="44"/>
                    <a:pt x="103" y="51"/>
                  </a:cubicBezTo>
                  <a:close/>
                  <a:moveTo>
                    <a:pt x="80" y="51"/>
                  </a:moveTo>
                  <a:cubicBezTo>
                    <a:pt x="57" y="51"/>
                    <a:pt x="57" y="51"/>
                    <a:pt x="57" y="51"/>
                  </a:cubicBezTo>
                  <a:cubicBezTo>
                    <a:pt x="57" y="31"/>
                    <a:pt x="57" y="31"/>
                    <a:pt x="57" y="31"/>
                  </a:cubicBezTo>
                  <a:cubicBezTo>
                    <a:pt x="75" y="31"/>
                    <a:pt x="75" y="31"/>
                    <a:pt x="75" y="31"/>
                  </a:cubicBezTo>
                  <a:cubicBezTo>
                    <a:pt x="78" y="37"/>
                    <a:pt x="79" y="44"/>
                    <a:pt x="80" y="51"/>
                  </a:cubicBezTo>
                  <a:close/>
                  <a:moveTo>
                    <a:pt x="57" y="26"/>
                  </a:moveTo>
                  <a:cubicBezTo>
                    <a:pt x="57" y="6"/>
                    <a:pt x="57" y="6"/>
                    <a:pt x="57" y="6"/>
                  </a:cubicBezTo>
                  <a:cubicBezTo>
                    <a:pt x="64" y="12"/>
                    <a:pt x="69" y="18"/>
                    <a:pt x="73" y="26"/>
                  </a:cubicBezTo>
                  <a:lnTo>
                    <a:pt x="57" y="26"/>
                  </a:lnTo>
                  <a:close/>
                  <a:moveTo>
                    <a:pt x="52" y="6"/>
                  </a:moveTo>
                  <a:cubicBezTo>
                    <a:pt x="52" y="26"/>
                    <a:pt x="52" y="26"/>
                    <a:pt x="52" y="26"/>
                  </a:cubicBezTo>
                  <a:cubicBezTo>
                    <a:pt x="36" y="26"/>
                    <a:pt x="36" y="26"/>
                    <a:pt x="36" y="26"/>
                  </a:cubicBezTo>
                  <a:cubicBezTo>
                    <a:pt x="40" y="18"/>
                    <a:pt x="45" y="12"/>
                    <a:pt x="52" y="6"/>
                  </a:cubicBezTo>
                  <a:close/>
                  <a:moveTo>
                    <a:pt x="52" y="31"/>
                  </a:moveTo>
                  <a:cubicBezTo>
                    <a:pt x="52" y="51"/>
                    <a:pt x="52" y="51"/>
                    <a:pt x="52" y="51"/>
                  </a:cubicBezTo>
                  <a:cubicBezTo>
                    <a:pt x="29" y="51"/>
                    <a:pt x="29" y="51"/>
                    <a:pt x="29" y="51"/>
                  </a:cubicBezTo>
                  <a:cubicBezTo>
                    <a:pt x="29" y="44"/>
                    <a:pt x="31" y="37"/>
                    <a:pt x="33" y="31"/>
                  </a:cubicBezTo>
                  <a:lnTo>
                    <a:pt x="52" y="31"/>
                  </a:lnTo>
                  <a:close/>
                  <a:moveTo>
                    <a:pt x="29" y="56"/>
                  </a:moveTo>
                  <a:cubicBezTo>
                    <a:pt x="52" y="56"/>
                    <a:pt x="52" y="56"/>
                    <a:pt x="52" y="56"/>
                  </a:cubicBezTo>
                  <a:cubicBezTo>
                    <a:pt x="52" y="77"/>
                    <a:pt x="52" y="77"/>
                    <a:pt x="52" y="77"/>
                  </a:cubicBezTo>
                  <a:cubicBezTo>
                    <a:pt x="33" y="77"/>
                    <a:pt x="33" y="77"/>
                    <a:pt x="33" y="77"/>
                  </a:cubicBezTo>
                  <a:cubicBezTo>
                    <a:pt x="31" y="70"/>
                    <a:pt x="29" y="64"/>
                    <a:pt x="29" y="56"/>
                  </a:cubicBezTo>
                  <a:close/>
                  <a:moveTo>
                    <a:pt x="52" y="82"/>
                  </a:moveTo>
                  <a:cubicBezTo>
                    <a:pt x="52" y="101"/>
                    <a:pt x="52" y="101"/>
                    <a:pt x="52" y="101"/>
                  </a:cubicBezTo>
                  <a:cubicBezTo>
                    <a:pt x="45" y="96"/>
                    <a:pt x="40" y="89"/>
                    <a:pt x="36" y="82"/>
                  </a:cubicBezTo>
                  <a:lnTo>
                    <a:pt x="52" y="82"/>
                  </a:lnTo>
                  <a:close/>
                  <a:moveTo>
                    <a:pt x="57" y="102"/>
                  </a:moveTo>
                  <a:cubicBezTo>
                    <a:pt x="57" y="82"/>
                    <a:pt x="57" y="82"/>
                    <a:pt x="57" y="82"/>
                  </a:cubicBezTo>
                  <a:cubicBezTo>
                    <a:pt x="73" y="82"/>
                    <a:pt x="73" y="82"/>
                    <a:pt x="73" y="82"/>
                  </a:cubicBezTo>
                  <a:cubicBezTo>
                    <a:pt x="69" y="90"/>
                    <a:pt x="64" y="96"/>
                    <a:pt x="57" y="102"/>
                  </a:cubicBezTo>
                  <a:close/>
                  <a:moveTo>
                    <a:pt x="57" y="77"/>
                  </a:moveTo>
                  <a:cubicBezTo>
                    <a:pt x="57" y="56"/>
                    <a:pt x="57" y="56"/>
                    <a:pt x="57" y="56"/>
                  </a:cubicBezTo>
                  <a:cubicBezTo>
                    <a:pt x="80" y="56"/>
                    <a:pt x="80" y="56"/>
                    <a:pt x="80" y="56"/>
                  </a:cubicBezTo>
                  <a:cubicBezTo>
                    <a:pt x="79" y="64"/>
                    <a:pt x="78" y="70"/>
                    <a:pt x="75" y="77"/>
                  </a:cubicBezTo>
                  <a:lnTo>
                    <a:pt x="57" y="77"/>
                  </a:lnTo>
                  <a:close/>
                  <a:moveTo>
                    <a:pt x="85" y="56"/>
                  </a:moveTo>
                  <a:cubicBezTo>
                    <a:pt x="103" y="56"/>
                    <a:pt x="103" y="56"/>
                    <a:pt x="103" y="56"/>
                  </a:cubicBezTo>
                  <a:cubicBezTo>
                    <a:pt x="102" y="64"/>
                    <a:pt x="100" y="71"/>
                    <a:pt x="97" y="77"/>
                  </a:cubicBezTo>
                  <a:cubicBezTo>
                    <a:pt x="81" y="77"/>
                    <a:pt x="81" y="77"/>
                    <a:pt x="81" y="77"/>
                  </a:cubicBezTo>
                  <a:cubicBezTo>
                    <a:pt x="83" y="70"/>
                    <a:pt x="84" y="64"/>
                    <a:pt x="85" y="56"/>
                  </a:cubicBezTo>
                  <a:close/>
                  <a:moveTo>
                    <a:pt x="94" y="26"/>
                  </a:moveTo>
                  <a:cubicBezTo>
                    <a:pt x="79" y="26"/>
                    <a:pt x="79" y="26"/>
                    <a:pt x="79" y="26"/>
                  </a:cubicBezTo>
                  <a:cubicBezTo>
                    <a:pt x="75" y="19"/>
                    <a:pt x="71" y="12"/>
                    <a:pt x="65" y="7"/>
                  </a:cubicBezTo>
                  <a:cubicBezTo>
                    <a:pt x="77" y="9"/>
                    <a:pt x="87" y="16"/>
                    <a:pt x="94" y="26"/>
                  </a:cubicBezTo>
                  <a:close/>
                  <a:moveTo>
                    <a:pt x="44" y="7"/>
                  </a:moveTo>
                  <a:cubicBezTo>
                    <a:pt x="38" y="12"/>
                    <a:pt x="33" y="19"/>
                    <a:pt x="30" y="26"/>
                  </a:cubicBezTo>
                  <a:cubicBezTo>
                    <a:pt x="15" y="26"/>
                    <a:pt x="15" y="26"/>
                    <a:pt x="15" y="26"/>
                  </a:cubicBezTo>
                  <a:cubicBezTo>
                    <a:pt x="21" y="16"/>
                    <a:pt x="32" y="9"/>
                    <a:pt x="44" y="7"/>
                  </a:cubicBezTo>
                  <a:close/>
                  <a:moveTo>
                    <a:pt x="15" y="82"/>
                  </a:moveTo>
                  <a:cubicBezTo>
                    <a:pt x="30" y="82"/>
                    <a:pt x="30" y="82"/>
                    <a:pt x="30" y="82"/>
                  </a:cubicBezTo>
                  <a:cubicBezTo>
                    <a:pt x="33" y="89"/>
                    <a:pt x="38" y="96"/>
                    <a:pt x="44" y="101"/>
                  </a:cubicBezTo>
                  <a:cubicBezTo>
                    <a:pt x="32" y="99"/>
                    <a:pt x="21" y="92"/>
                    <a:pt x="15" y="82"/>
                  </a:cubicBezTo>
                  <a:close/>
                  <a:moveTo>
                    <a:pt x="65" y="101"/>
                  </a:moveTo>
                  <a:cubicBezTo>
                    <a:pt x="71" y="96"/>
                    <a:pt x="75" y="89"/>
                    <a:pt x="79" y="82"/>
                  </a:cubicBezTo>
                  <a:cubicBezTo>
                    <a:pt x="94" y="82"/>
                    <a:pt x="94" y="82"/>
                    <a:pt x="94" y="82"/>
                  </a:cubicBezTo>
                  <a:cubicBezTo>
                    <a:pt x="87" y="92"/>
                    <a:pt x="77" y="99"/>
                    <a:pt x="65" y="10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2" name="Freeform 69">
              <a:extLst>
                <a:ext uri="{FF2B5EF4-FFF2-40B4-BE49-F238E27FC236}">
                  <a16:creationId xmlns:a16="http://schemas.microsoft.com/office/drawing/2014/main" id="{9FD433E1-AD42-4803-9E6C-CB3C3F982DC7}"/>
                </a:ext>
              </a:extLst>
            </p:cNvPr>
            <p:cNvSpPr>
              <a:spLocks noEditPoints="1"/>
            </p:cNvSpPr>
            <p:nvPr userDrawn="1"/>
          </p:nvSpPr>
          <p:spPr bwMode="auto">
            <a:xfrm>
              <a:off x="8387383" y="5707585"/>
              <a:ext cx="279864" cy="281278"/>
            </a:xfrm>
            <a:custGeom>
              <a:avLst/>
              <a:gdLst>
                <a:gd name="T0" fmla="*/ 185 w 185"/>
                <a:gd name="T1" fmla="*/ 93 h 185"/>
                <a:gd name="T2" fmla="*/ 173 w 185"/>
                <a:gd name="T3" fmla="*/ 46 h 185"/>
                <a:gd name="T4" fmla="*/ 13 w 185"/>
                <a:gd name="T5" fmla="*/ 46 h 185"/>
                <a:gd name="T6" fmla="*/ 0 w 185"/>
                <a:gd name="T7" fmla="*/ 92 h 185"/>
                <a:gd name="T8" fmla="*/ 0 w 185"/>
                <a:gd name="T9" fmla="*/ 92 h 185"/>
                <a:gd name="T10" fmla="*/ 93 w 185"/>
                <a:gd name="T11" fmla="*/ 185 h 185"/>
                <a:gd name="T12" fmla="*/ 173 w 185"/>
                <a:gd name="T13" fmla="*/ 138 h 185"/>
                <a:gd name="T14" fmla="*/ 41 w 185"/>
                <a:gd name="T15" fmla="*/ 97 h 185"/>
                <a:gd name="T16" fmla="*/ 19 w 185"/>
                <a:gd name="T17" fmla="*/ 132 h 185"/>
                <a:gd name="T18" fmla="*/ 19 w 185"/>
                <a:gd name="T19" fmla="*/ 53 h 185"/>
                <a:gd name="T20" fmla="*/ 41 w 185"/>
                <a:gd name="T21" fmla="*/ 88 h 185"/>
                <a:gd name="T22" fmla="*/ 19 w 185"/>
                <a:gd name="T23" fmla="*/ 53 h 185"/>
                <a:gd name="T24" fmla="*/ 146 w 185"/>
                <a:gd name="T25" fmla="*/ 88 h 185"/>
                <a:gd name="T26" fmla="*/ 167 w 185"/>
                <a:gd name="T27" fmla="*/ 53 h 185"/>
                <a:gd name="T28" fmla="*/ 137 w 185"/>
                <a:gd name="T29" fmla="*/ 88 h 185"/>
                <a:gd name="T30" fmla="*/ 97 w 185"/>
                <a:gd name="T31" fmla="*/ 53 h 185"/>
                <a:gd name="T32" fmla="*/ 137 w 185"/>
                <a:gd name="T33" fmla="*/ 88 h 185"/>
                <a:gd name="T34" fmla="*/ 97 w 185"/>
                <a:gd name="T35" fmla="*/ 10 h 185"/>
                <a:gd name="T36" fmla="*/ 97 w 185"/>
                <a:gd name="T37" fmla="*/ 44 h 185"/>
                <a:gd name="T38" fmla="*/ 88 w 185"/>
                <a:gd name="T39" fmla="*/ 44 h 185"/>
                <a:gd name="T40" fmla="*/ 88 w 185"/>
                <a:gd name="T41" fmla="*/ 11 h 185"/>
                <a:gd name="T42" fmla="*/ 88 w 185"/>
                <a:gd name="T43" fmla="*/ 88 h 185"/>
                <a:gd name="T44" fmla="*/ 57 w 185"/>
                <a:gd name="T45" fmla="*/ 53 h 185"/>
                <a:gd name="T46" fmla="*/ 50 w 185"/>
                <a:gd name="T47" fmla="*/ 97 h 185"/>
                <a:gd name="T48" fmla="*/ 88 w 185"/>
                <a:gd name="T49" fmla="*/ 132 h 185"/>
                <a:gd name="T50" fmla="*/ 50 w 185"/>
                <a:gd name="T51" fmla="*/ 97 h 185"/>
                <a:gd name="T52" fmla="*/ 88 w 185"/>
                <a:gd name="T53" fmla="*/ 174 h 185"/>
                <a:gd name="T54" fmla="*/ 88 w 185"/>
                <a:gd name="T55" fmla="*/ 141 h 185"/>
                <a:gd name="T56" fmla="*/ 97 w 185"/>
                <a:gd name="T57" fmla="*/ 141 h 185"/>
                <a:gd name="T58" fmla="*/ 97 w 185"/>
                <a:gd name="T59" fmla="*/ 175 h 185"/>
                <a:gd name="T60" fmla="*/ 97 w 185"/>
                <a:gd name="T61" fmla="*/ 97 h 185"/>
                <a:gd name="T62" fmla="*/ 129 w 185"/>
                <a:gd name="T63" fmla="*/ 132 h 185"/>
                <a:gd name="T64" fmla="*/ 146 w 185"/>
                <a:gd name="T65" fmla="*/ 97 h 185"/>
                <a:gd name="T66" fmla="*/ 167 w 185"/>
                <a:gd name="T67" fmla="*/ 132 h 185"/>
                <a:gd name="T68" fmla="*/ 146 w 185"/>
                <a:gd name="T69" fmla="*/ 97 h 185"/>
                <a:gd name="T70" fmla="*/ 135 w 185"/>
                <a:gd name="T71" fmla="*/ 44 h 185"/>
                <a:gd name="T72" fmla="*/ 161 w 185"/>
                <a:gd name="T73" fmla="*/ 44 h 185"/>
                <a:gd name="T74" fmla="*/ 51 w 185"/>
                <a:gd name="T75" fmla="*/ 44 h 185"/>
                <a:gd name="T76" fmla="*/ 75 w 185"/>
                <a:gd name="T77" fmla="*/ 11 h 185"/>
                <a:gd name="T78" fmla="*/ 51 w 185"/>
                <a:gd name="T79" fmla="*/ 141 h 185"/>
                <a:gd name="T80" fmla="*/ 25 w 185"/>
                <a:gd name="T81" fmla="*/ 141 h 185"/>
                <a:gd name="T82" fmla="*/ 135 w 185"/>
                <a:gd name="T83" fmla="*/ 141 h 185"/>
                <a:gd name="T84" fmla="*/ 112 w 185"/>
                <a:gd name="T85" fmla="*/ 17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185">
                  <a:moveTo>
                    <a:pt x="173" y="138"/>
                  </a:moveTo>
                  <a:cubicBezTo>
                    <a:pt x="181" y="125"/>
                    <a:pt x="185" y="109"/>
                    <a:pt x="185" y="93"/>
                  </a:cubicBezTo>
                  <a:cubicBezTo>
                    <a:pt x="185" y="76"/>
                    <a:pt x="181" y="60"/>
                    <a:pt x="173" y="47"/>
                  </a:cubicBezTo>
                  <a:cubicBezTo>
                    <a:pt x="173" y="47"/>
                    <a:pt x="173" y="46"/>
                    <a:pt x="173" y="46"/>
                  </a:cubicBezTo>
                  <a:cubicBezTo>
                    <a:pt x="157" y="18"/>
                    <a:pt x="127" y="0"/>
                    <a:pt x="93" y="0"/>
                  </a:cubicBezTo>
                  <a:cubicBezTo>
                    <a:pt x="59" y="0"/>
                    <a:pt x="29" y="18"/>
                    <a:pt x="13" y="46"/>
                  </a:cubicBezTo>
                  <a:cubicBezTo>
                    <a:pt x="13" y="46"/>
                    <a:pt x="13" y="47"/>
                    <a:pt x="12" y="47"/>
                  </a:cubicBezTo>
                  <a:cubicBezTo>
                    <a:pt x="5" y="60"/>
                    <a:pt x="0" y="76"/>
                    <a:pt x="0" y="92"/>
                  </a:cubicBezTo>
                  <a:cubicBezTo>
                    <a:pt x="0" y="92"/>
                    <a:pt x="0" y="92"/>
                    <a:pt x="0" y="92"/>
                  </a:cubicBezTo>
                  <a:cubicBezTo>
                    <a:pt x="0" y="92"/>
                    <a:pt x="0" y="92"/>
                    <a:pt x="0" y="92"/>
                  </a:cubicBezTo>
                  <a:cubicBezTo>
                    <a:pt x="0" y="93"/>
                    <a:pt x="0" y="93"/>
                    <a:pt x="0" y="93"/>
                  </a:cubicBezTo>
                  <a:cubicBezTo>
                    <a:pt x="0" y="144"/>
                    <a:pt x="42" y="185"/>
                    <a:pt x="93" y="185"/>
                  </a:cubicBezTo>
                  <a:cubicBezTo>
                    <a:pt x="127" y="185"/>
                    <a:pt x="157" y="167"/>
                    <a:pt x="173" y="139"/>
                  </a:cubicBezTo>
                  <a:cubicBezTo>
                    <a:pt x="173" y="139"/>
                    <a:pt x="173" y="139"/>
                    <a:pt x="173" y="138"/>
                  </a:cubicBezTo>
                  <a:close/>
                  <a:moveTo>
                    <a:pt x="9" y="97"/>
                  </a:moveTo>
                  <a:cubicBezTo>
                    <a:pt x="41" y="97"/>
                    <a:pt x="41" y="97"/>
                    <a:pt x="41" y="97"/>
                  </a:cubicBezTo>
                  <a:cubicBezTo>
                    <a:pt x="41" y="109"/>
                    <a:pt x="44" y="121"/>
                    <a:pt x="48" y="132"/>
                  </a:cubicBezTo>
                  <a:cubicBezTo>
                    <a:pt x="19" y="132"/>
                    <a:pt x="19" y="132"/>
                    <a:pt x="19" y="132"/>
                  </a:cubicBezTo>
                  <a:cubicBezTo>
                    <a:pt x="14" y="122"/>
                    <a:pt x="10" y="110"/>
                    <a:pt x="9" y="97"/>
                  </a:cubicBezTo>
                  <a:close/>
                  <a:moveTo>
                    <a:pt x="19" y="53"/>
                  </a:moveTo>
                  <a:cubicBezTo>
                    <a:pt x="48" y="53"/>
                    <a:pt x="48" y="53"/>
                    <a:pt x="48" y="53"/>
                  </a:cubicBezTo>
                  <a:cubicBezTo>
                    <a:pt x="44" y="64"/>
                    <a:pt x="41" y="76"/>
                    <a:pt x="41" y="88"/>
                  </a:cubicBezTo>
                  <a:cubicBezTo>
                    <a:pt x="10" y="88"/>
                    <a:pt x="10" y="88"/>
                    <a:pt x="10" y="88"/>
                  </a:cubicBezTo>
                  <a:cubicBezTo>
                    <a:pt x="10" y="75"/>
                    <a:pt x="14" y="64"/>
                    <a:pt x="19" y="53"/>
                  </a:cubicBezTo>
                  <a:close/>
                  <a:moveTo>
                    <a:pt x="176" y="88"/>
                  </a:moveTo>
                  <a:cubicBezTo>
                    <a:pt x="146" y="88"/>
                    <a:pt x="146" y="88"/>
                    <a:pt x="146" y="88"/>
                  </a:cubicBezTo>
                  <a:cubicBezTo>
                    <a:pt x="145" y="76"/>
                    <a:pt x="143" y="64"/>
                    <a:pt x="139" y="53"/>
                  </a:cubicBezTo>
                  <a:cubicBezTo>
                    <a:pt x="167" y="53"/>
                    <a:pt x="167" y="53"/>
                    <a:pt x="167" y="53"/>
                  </a:cubicBezTo>
                  <a:cubicBezTo>
                    <a:pt x="172" y="64"/>
                    <a:pt x="176" y="75"/>
                    <a:pt x="176" y="88"/>
                  </a:cubicBezTo>
                  <a:close/>
                  <a:moveTo>
                    <a:pt x="137" y="88"/>
                  </a:moveTo>
                  <a:cubicBezTo>
                    <a:pt x="97" y="88"/>
                    <a:pt x="97" y="88"/>
                    <a:pt x="97" y="88"/>
                  </a:cubicBezTo>
                  <a:cubicBezTo>
                    <a:pt x="97" y="53"/>
                    <a:pt x="97" y="53"/>
                    <a:pt x="97" y="53"/>
                  </a:cubicBezTo>
                  <a:cubicBezTo>
                    <a:pt x="129" y="53"/>
                    <a:pt x="129" y="53"/>
                    <a:pt x="129" y="53"/>
                  </a:cubicBezTo>
                  <a:cubicBezTo>
                    <a:pt x="134" y="64"/>
                    <a:pt x="136" y="76"/>
                    <a:pt x="137" y="88"/>
                  </a:cubicBezTo>
                  <a:close/>
                  <a:moveTo>
                    <a:pt x="97" y="44"/>
                  </a:moveTo>
                  <a:cubicBezTo>
                    <a:pt x="97" y="10"/>
                    <a:pt x="97" y="10"/>
                    <a:pt x="97" y="10"/>
                  </a:cubicBezTo>
                  <a:cubicBezTo>
                    <a:pt x="109" y="20"/>
                    <a:pt x="118" y="31"/>
                    <a:pt x="125" y="44"/>
                  </a:cubicBezTo>
                  <a:lnTo>
                    <a:pt x="97" y="44"/>
                  </a:lnTo>
                  <a:close/>
                  <a:moveTo>
                    <a:pt x="88" y="11"/>
                  </a:moveTo>
                  <a:cubicBezTo>
                    <a:pt x="88" y="44"/>
                    <a:pt x="88" y="44"/>
                    <a:pt x="88" y="44"/>
                  </a:cubicBezTo>
                  <a:cubicBezTo>
                    <a:pt x="61" y="44"/>
                    <a:pt x="61" y="44"/>
                    <a:pt x="61" y="44"/>
                  </a:cubicBezTo>
                  <a:cubicBezTo>
                    <a:pt x="68" y="32"/>
                    <a:pt x="77" y="20"/>
                    <a:pt x="88" y="11"/>
                  </a:cubicBezTo>
                  <a:close/>
                  <a:moveTo>
                    <a:pt x="88" y="53"/>
                  </a:moveTo>
                  <a:cubicBezTo>
                    <a:pt x="88" y="88"/>
                    <a:pt x="88" y="88"/>
                    <a:pt x="88" y="88"/>
                  </a:cubicBezTo>
                  <a:cubicBezTo>
                    <a:pt x="50" y="88"/>
                    <a:pt x="50" y="88"/>
                    <a:pt x="50" y="88"/>
                  </a:cubicBezTo>
                  <a:cubicBezTo>
                    <a:pt x="50" y="76"/>
                    <a:pt x="53" y="64"/>
                    <a:pt x="57" y="53"/>
                  </a:cubicBezTo>
                  <a:lnTo>
                    <a:pt x="88" y="53"/>
                  </a:lnTo>
                  <a:close/>
                  <a:moveTo>
                    <a:pt x="50" y="97"/>
                  </a:moveTo>
                  <a:cubicBezTo>
                    <a:pt x="88" y="97"/>
                    <a:pt x="88" y="97"/>
                    <a:pt x="88" y="97"/>
                  </a:cubicBezTo>
                  <a:cubicBezTo>
                    <a:pt x="88" y="132"/>
                    <a:pt x="88" y="132"/>
                    <a:pt x="88" y="132"/>
                  </a:cubicBezTo>
                  <a:cubicBezTo>
                    <a:pt x="57" y="132"/>
                    <a:pt x="57" y="132"/>
                    <a:pt x="57" y="132"/>
                  </a:cubicBezTo>
                  <a:cubicBezTo>
                    <a:pt x="53" y="121"/>
                    <a:pt x="50" y="109"/>
                    <a:pt x="50" y="97"/>
                  </a:cubicBezTo>
                  <a:close/>
                  <a:moveTo>
                    <a:pt x="88" y="141"/>
                  </a:moveTo>
                  <a:cubicBezTo>
                    <a:pt x="88" y="174"/>
                    <a:pt x="88" y="174"/>
                    <a:pt x="88" y="174"/>
                  </a:cubicBezTo>
                  <a:cubicBezTo>
                    <a:pt x="77" y="165"/>
                    <a:pt x="68" y="154"/>
                    <a:pt x="61" y="141"/>
                  </a:cubicBezTo>
                  <a:lnTo>
                    <a:pt x="88" y="141"/>
                  </a:lnTo>
                  <a:close/>
                  <a:moveTo>
                    <a:pt x="97" y="175"/>
                  </a:moveTo>
                  <a:cubicBezTo>
                    <a:pt x="97" y="141"/>
                    <a:pt x="97" y="141"/>
                    <a:pt x="97" y="141"/>
                  </a:cubicBezTo>
                  <a:cubicBezTo>
                    <a:pt x="125" y="141"/>
                    <a:pt x="125" y="141"/>
                    <a:pt x="125" y="141"/>
                  </a:cubicBezTo>
                  <a:cubicBezTo>
                    <a:pt x="118" y="154"/>
                    <a:pt x="109" y="165"/>
                    <a:pt x="97" y="175"/>
                  </a:cubicBezTo>
                  <a:close/>
                  <a:moveTo>
                    <a:pt x="97" y="132"/>
                  </a:moveTo>
                  <a:cubicBezTo>
                    <a:pt x="97" y="97"/>
                    <a:pt x="97" y="97"/>
                    <a:pt x="97" y="97"/>
                  </a:cubicBezTo>
                  <a:cubicBezTo>
                    <a:pt x="137" y="97"/>
                    <a:pt x="137" y="97"/>
                    <a:pt x="137" y="97"/>
                  </a:cubicBezTo>
                  <a:cubicBezTo>
                    <a:pt x="136" y="109"/>
                    <a:pt x="134" y="121"/>
                    <a:pt x="129" y="132"/>
                  </a:cubicBezTo>
                  <a:lnTo>
                    <a:pt x="97" y="132"/>
                  </a:lnTo>
                  <a:close/>
                  <a:moveTo>
                    <a:pt x="146" y="97"/>
                  </a:moveTo>
                  <a:cubicBezTo>
                    <a:pt x="176" y="97"/>
                    <a:pt x="176" y="97"/>
                    <a:pt x="176" y="97"/>
                  </a:cubicBezTo>
                  <a:cubicBezTo>
                    <a:pt x="176" y="110"/>
                    <a:pt x="172" y="122"/>
                    <a:pt x="167" y="132"/>
                  </a:cubicBezTo>
                  <a:cubicBezTo>
                    <a:pt x="139" y="132"/>
                    <a:pt x="139" y="132"/>
                    <a:pt x="139" y="132"/>
                  </a:cubicBezTo>
                  <a:cubicBezTo>
                    <a:pt x="143" y="121"/>
                    <a:pt x="145" y="109"/>
                    <a:pt x="146" y="97"/>
                  </a:cubicBezTo>
                  <a:close/>
                  <a:moveTo>
                    <a:pt x="161" y="44"/>
                  </a:moveTo>
                  <a:cubicBezTo>
                    <a:pt x="135" y="44"/>
                    <a:pt x="135" y="44"/>
                    <a:pt x="135" y="44"/>
                  </a:cubicBezTo>
                  <a:cubicBezTo>
                    <a:pt x="129" y="32"/>
                    <a:pt x="122" y="21"/>
                    <a:pt x="112" y="11"/>
                  </a:cubicBezTo>
                  <a:cubicBezTo>
                    <a:pt x="132" y="16"/>
                    <a:pt x="149" y="28"/>
                    <a:pt x="161" y="44"/>
                  </a:cubicBezTo>
                  <a:close/>
                  <a:moveTo>
                    <a:pt x="75" y="11"/>
                  </a:moveTo>
                  <a:cubicBezTo>
                    <a:pt x="65" y="21"/>
                    <a:pt x="57" y="32"/>
                    <a:pt x="51" y="44"/>
                  </a:cubicBezTo>
                  <a:cubicBezTo>
                    <a:pt x="25" y="44"/>
                    <a:pt x="25" y="44"/>
                    <a:pt x="25" y="44"/>
                  </a:cubicBezTo>
                  <a:cubicBezTo>
                    <a:pt x="37" y="28"/>
                    <a:pt x="54" y="16"/>
                    <a:pt x="75" y="11"/>
                  </a:cubicBezTo>
                  <a:close/>
                  <a:moveTo>
                    <a:pt x="25" y="141"/>
                  </a:moveTo>
                  <a:cubicBezTo>
                    <a:pt x="51" y="141"/>
                    <a:pt x="51" y="141"/>
                    <a:pt x="51" y="141"/>
                  </a:cubicBezTo>
                  <a:cubicBezTo>
                    <a:pt x="57" y="153"/>
                    <a:pt x="65" y="165"/>
                    <a:pt x="75" y="174"/>
                  </a:cubicBezTo>
                  <a:cubicBezTo>
                    <a:pt x="54" y="170"/>
                    <a:pt x="37" y="158"/>
                    <a:pt x="25" y="141"/>
                  </a:cubicBezTo>
                  <a:close/>
                  <a:moveTo>
                    <a:pt x="112" y="174"/>
                  </a:moveTo>
                  <a:cubicBezTo>
                    <a:pt x="121" y="164"/>
                    <a:pt x="129" y="153"/>
                    <a:pt x="135" y="141"/>
                  </a:cubicBezTo>
                  <a:cubicBezTo>
                    <a:pt x="161" y="141"/>
                    <a:pt x="161" y="141"/>
                    <a:pt x="161" y="141"/>
                  </a:cubicBezTo>
                  <a:cubicBezTo>
                    <a:pt x="149" y="157"/>
                    <a:pt x="132" y="169"/>
                    <a:pt x="112" y="17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3" name="Freeform 70">
              <a:extLst>
                <a:ext uri="{FF2B5EF4-FFF2-40B4-BE49-F238E27FC236}">
                  <a16:creationId xmlns:a16="http://schemas.microsoft.com/office/drawing/2014/main" id="{421F00DD-C8A1-496A-A669-E14DA163F781}"/>
                </a:ext>
              </a:extLst>
            </p:cNvPr>
            <p:cNvSpPr>
              <a:spLocks noEditPoints="1"/>
            </p:cNvSpPr>
            <p:nvPr userDrawn="1"/>
          </p:nvSpPr>
          <p:spPr bwMode="auto">
            <a:xfrm>
              <a:off x="791483" y="5163405"/>
              <a:ext cx="303893" cy="257249"/>
            </a:xfrm>
            <a:custGeom>
              <a:avLst/>
              <a:gdLst>
                <a:gd name="T0" fmla="*/ 183 w 201"/>
                <a:gd name="T1" fmla="*/ 53 h 169"/>
                <a:gd name="T2" fmla="*/ 139 w 201"/>
                <a:gd name="T3" fmla="*/ 53 h 169"/>
                <a:gd name="T4" fmla="*/ 139 w 201"/>
                <a:gd name="T5" fmla="*/ 17 h 169"/>
                <a:gd name="T6" fmla="*/ 122 w 201"/>
                <a:gd name="T7" fmla="*/ 0 h 169"/>
                <a:gd name="T8" fmla="*/ 18 w 201"/>
                <a:gd name="T9" fmla="*/ 0 h 169"/>
                <a:gd name="T10" fmla="*/ 0 w 201"/>
                <a:gd name="T11" fmla="*/ 17 h 169"/>
                <a:gd name="T12" fmla="*/ 0 w 201"/>
                <a:gd name="T13" fmla="*/ 80 h 169"/>
                <a:gd name="T14" fmla="*/ 18 w 201"/>
                <a:gd name="T15" fmla="*/ 97 h 169"/>
                <a:gd name="T16" fmla="*/ 28 w 201"/>
                <a:gd name="T17" fmla="*/ 97 h 169"/>
                <a:gd name="T18" fmla="*/ 41 w 201"/>
                <a:gd name="T19" fmla="*/ 114 h 169"/>
                <a:gd name="T20" fmla="*/ 44 w 201"/>
                <a:gd name="T21" fmla="*/ 116 h 169"/>
                <a:gd name="T22" fmla="*/ 48 w 201"/>
                <a:gd name="T23" fmla="*/ 114 h 169"/>
                <a:gd name="T24" fmla="*/ 60 w 201"/>
                <a:gd name="T25" fmla="*/ 97 h 169"/>
                <a:gd name="T26" fmla="*/ 62 w 201"/>
                <a:gd name="T27" fmla="*/ 97 h 169"/>
                <a:gd name="T28" fmla="*/ 62 w 201"/>
                <a:gd name="T29" fmla="*/ 133 h 169"/>
                <a:gd name="T30" fmla="*/ 79 w 201"/>
                <a:gd name="T31" fmla="*/ 150 h 169"/>
                <a:gd name="T32" fmla="*/ 141 w 201"/>
                <a:gd name="T33" fmla="*/ 150 h 169"/>
                <a:gd name="T34" fmla="*/ 153 w 201"/>
                <a:gd name="T35" fmla="*/ 167 h 169"/>
                <a:gd name="T36" fmla="*/ 157 w 201"/>
                <a:gd name="T37" fmla="*/ 169 h 169"/>
                <a:gd name="T38" fmla="*/ 160 w 201"/>
                <a:gd name="T39" fmla="*/ 167 h 169"/>
                <a:gd name="T40" fmla="*/ 173 w 201"/>
                <a:gd name="T41" fmla="*/ 150 h 169"/>
                <a:gd name="T42" fmla="*/ 183 w 201"/>
                <a:gd name="T43" fmla="*/ 150 h 169"/>
                <a:gd name="T44" fmla="*/ 201 w 201"/>
                <a:gd name="T45" fmla="*/ 133 h 169"/>
                <a:gd name="T46" fmla="*/ 201 w 201"/>
                <a:gd name="T47" fmla="*/ 71 h 169"/>
                <a:gd name="T48" fmla="*/ 183 w 201"/>
                <a:gd name="T49" fmla="*/ 53 h 169"/>
                <a:gd name="T50" fmla="*/ 58 w 201"/>
                <a:gd name="T51" fmla="*/ 88 h 169"/>
                <a:gd name="T52" fmla="*/ 55 w 201"/>
                <a:gd name="T53" fmla="*/ 90 h 169"/>
                <a:gd name="T54" fmla="*/ 44 w 201"/>
                <a:gd name="T55" fmla="*/ 104 h 169"/>
                <a:gd name="T56" fmla="*/ 34 w 201"/>
                <a:gd name="T57" fmla="*/ 90 h 169"/>
                <a:gd name="T58" fmla="*/ 30 w 201"/>
                <a:gd name="T59" fmla="*/ 88 h 169"/>
                <a:gd name="T60" fmla="*/ 18 w 201"/>
                <a:gd name="T61" fmla="*/ 88 h 169"/>
                <a:gd name="T62" fmla="*/ 9 w 201"/>
                <a:gd name="T63" fmla="*/ 80 h 169"/>
                <a:gd name="T64" fmla="*/ 9 w 201"/>
                <a:gd name="T65" fmla="*/ 17 h 169"/>
                <a:gd name="T66" fmla="*/ 18 w 201"/>
                <a:gd name="T67" fmla="*/ 9 h 169"/>
                <a:gd name="T68" fmla="*/ 122 w 201"/>
                <a:gd name="T69" fmla="*/ 9 h 169"/>
                <a:gd name="T70" fmla="*/ 130 w 201"/>
                <a:gd name="T71" fmla="*/ 17 h 169"/>
                <a:gd name="T72" fmla="*/ 130 w 201"/>
                <a:gd name="T73" fmla="*/ 58 h 169"/>
                <a:gd name="T74" fmla="*/ 130 w 201"/>
                <a:gd name="T75" fmla="*/ 80 h 169"/>
                <a:gd name="T76" fmla="*/ 122 w 201"/>
                <a:gd name="T77" fmla="*/ 88 h 169"/>
                <a:gd name="T78" fmla="*/ 67 w 201"/>
                <a:gd name="T79" fmla="*/ 88 h 169"/>
                <a:gd name="T80" fmla="*/ 58 w 201"/>
                <a:gd name="T81" fmla="*/ 88 h 169"/>
                <a:gd name="T82" fmla="*/ 192 w 201"/>
                <a:gd name="T83" fmla="*/ 133 h 169"/>
                <a:gd name="T84" fmla="*/ 183 w 201"/>
                <a:gd name="T85" fmla="*/ 141 h 169"/>
                <a:gd name="T86" fmla="*/ 171 w 201"/>
                <a:gd name="T87" fmla="*/ 141 h 169"/>
                <a:gd name="T88" fmla="*/ 167 w 201"/>
                <a:gd name="T89" fmla="*/ 143 h 169"/>
                <a:gd name="T90" fmla="*/ 157 w 201"/>
                <a:gd name="T91" fmla="*/ 157 h 169"/>
                <a:gd name="T92" fmla="*/ 146 w 201"/>
                <a:gd name="T93" fmla="*/ 143 h 169"/>
                <a:gd name="T94" fmla="*/ 143 w 201"/>
                <a:gd name="T95" fmla="*/ 141 h 169"/>
                <a:gd name="T96" fmla="*/ 79 w 201"/>
                <a:gd name="T97" fmla="*/ 141 h 169"/>
                <a:gd name="T98" fmla="*/ 71 w 201"/>
                <a:gd name="T99" fmla="*/ 133 h 169"/>
                <a:gd name="T100" fmla="*/ 71 w 201"/>
                <a:gd name="T101" fmla="*/ 97 h 169"/>
                <a:gd name="T102" fmla="*/ 122 w 201"/>
                <a:gd name="T103" fmla="*/ 97 h 169"/>
                <a:gd name="T104" fmla="*/ 131 w 201"/>
                <a:gd name="T105" fmla="*/ 94 h 169"/>
                <a:gd name="T106" fmla="*/ 164 w 201"/>
                <a:gd name="T107" fmla="*/ 94 h 169"/>
                <a:gd name="T108" fmla="*/ 169 w 201"/>
                <a:gd name="T109" fmla="*/ 90 h 169"/>
                <a:gd name="T110" fmla="*/ 164 w 201"/>
                <a:gd name="T111" fmla="*/ 85 h 169"/>
                <a:gd name="T112" fmla="*/ 138 w 201"/>
                <a:gd name="T113" fmla="*/ 85 h 169"/>
                <a:gd name="T114" fmla="*/ 139 w 201"/>
                <a:gd name="T115" fmla="*/ 80 h 169"/>
                <a:gd name="T116" fmla="*/ 139 w 201"/>
                <a:gd name="T117" fmla="*/ 62 h 169"/>
                <a:gd name="T118" fmla="*/ 183 w 201"/>
                <a:gd name="T119" fmla="*/ 62 h 169"/>
                <a:gd name="T120" fmla="*/ 192 w 201"/>
                <a:gd name="T121" fmla="*/ 71 h 169"/>
                <a:gd name="T122" fmla="*/ 192 w 201"/>
                <a:gd name="T123" fmla="*/ 13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1" h="169">
                  <a:moveTo>
                    <a:pt x="183" y="53"/>
                  </a:moveTo>
                  <a:cubicBezTo>
                    <a:pt x="139" y="53"/>
                    <a:pt x="139" y="53"/>
                    <a:pt x="139" y="53"/>
                  </a:cubicBezTo>
                  <a:cubicBezTo>
                    <a:pt x="139" y="17"/>
                    <a:pt x="139" y="17"/>
                    <a:pt x="139" y="17"/>
                  </a:cubicBezTo>
                  <a:cubicBezTo>
                    <a:pt x="139" y="8"/>
                    <a:pt x="131" y="0"/>
                    <a:pt x="122" y="0"/>
                  </a:cubicBezTo>
                  <a:cubicBezTo>
                    <a:pt x="18" y="0"/>
                    <a:pt x="18" y="0"/>
                    <a:pt x="18" y="0"/>
                  </a:cubicBezTo>
                  <a:cubicBezTo>
                    <a:pt x="8" y="0"/>
                    <a:pt x="0" y="8"/>
                    <a:pt x="0" y="17"/>
                  </a:cubicBezTo>
                  <a:cubicBezTo>
                    <a:pt x="0" y="80"/>
                    <a:pt x="0" y="80"/>
                    <a:pt x="0" y="80"/>
                  </a:cubicBezTo>
                  <a:cubicBezTo>
                    <a:pt x="0" y="89"/>
                    <a:pt x="8" y="97"/>
                    <a:pt x="18" y="97"/>
                  </a:cubicBezTo>
                  <a:cubicBezTo>
                    <a:pt x="28" y="97"/>
                    <a:pt x="28" y="97"/>
                    <a:pt x="28" y="97"/>
                  </a:cubicBezTo>
                  <a:cubicBezTo>
                    <a:pt x="41" y="114"/>
                    <a:pt x="41" y="114"/>
                    <a:pt x="41" y="114"/>
                  </a:cubicBezTo>
                  <a:cubicBezTo>
                    <a:pt x="41" y="115"/>
                    <a:pt x="43" y="116"/>
                    <a:pt x="44" y="116"/>
                  </a:cubicBezTo>
                  <a:cubicBezTo>
                    <a:pt x="45" y="116"/>
                    <a:pt x="47" y="115"/>
                    <a:pt x="48" y="114"/>
                  </a:cubicBezTo>
                  <a:cubicBezTo>
                    <a:pt x="60" y="97"/>
                    <a:pt x="60" y="97"/>
                    <a:pt x="60" y="97"/>
                  </a:cubicBezTo>
                  <a:cubicBezTo>
                    <a:pt x="62" y="97"/>
                    <a:pt x="62" y="97"/>
                    <a:pt x="62" y="97"/>
                  </a:cubicBezTo>
                  <a:cubicBezTo>
                    <a:pt x="62" y="133"/>
                    <a:pt x="62" y="133"/>
                    <a:pt x="62" y="133"/>
                  </a:cubicBezTo>
                  <a:cubicBezTo>
                    <a:pt x="62" y="143"/>
                    <a:pt x="70" y="150"/>
                    <a:pt x="79" y="150"/>
                  </a:cubicBezTo>
                  <a:cubicBezTo>
                    <a:pt x="141" y="150"/>
                    <a:pt x="141" y="150"/>
                    <a:pt x="141" y="150"/>
                  </a:cubicBezTo>
                  <a:cubicBezTo>
                    <a:pt x="153" y="167"/>
                    <a:pt x="153" y="167"/>
                    <a:pt x="153" y="167"/>
                  </a:cubicBezTo>
                  <a:cubicBezTo>
                    <a:pt x="154" y="168"/>
                    <a:pt x="155" y="169"/>
                    <a:pt x="157" y="169"/>
                  </a:cubicBezTo>
                  <a:cubicBezTo>
                    <a:pt x="158" y="169"/>
                    <a:pt x="160" y="168"/>
                    <a:pt x="160" y="167"/>
                  </a:cubicBezTo>
                  <a:cubicBezTo>
                    <a:pt x="173" y="150"/>
                    <a:pt x="173" y="150"/>
                    <a:pt x="173" y="150"/>
                  </a:cubicBezTo>
                  <a:cubicBezTo>
                    <a:pt x="183" y="150"/>
                    <a:pt x="183" y="150"/>
                    <a:pt x="183" y="150"/>
                  </a:cubicBezTo>
                  <a:cubicBezTo>
                    <a:pt x="193" y="150"/>
                    <a:pt x="201" y="143"/>
                    <a:pt x="201" y="133"/>
                  </a:cubicBezTo>
                  <a:cubicBezTo>
                    <a:pt x="201" y="71"/>
                    <a:pt x="201" y="71"/>
                    <a:pt x="201" y="71"/>
                  </a:cubicBezTo>
                  <a:cubicBezTo>
                    <a:pt x="201" y="61"/>
                    <a:pt x="193" y="53"/>
                    <a:pt x="183" y="53"/>
                  </a:cubicBezTo>
                  <a:close/>
                  <a:moveTo>
                    <a:pt x="58" y="88"/>
                  </a:moveTo>
                  <a:cubicBezTo>
                    <a:pt x="57" y="88"/>
                    <a:pt x="55" y="89"/>
                    <a:pt x="55" y="90"/>
                  </a:cubicBezTo>
                  <a:cubicBezTo>
                    <a:pt x="44" y="104"/>
                    <a:pt x="44" y="104"/>
                    <a:pt x="44" y="104"/>
                  </a:cubicBezTo>
                  <a:cubicBezTo>
                    <a:pt x="34" y="90"/>
                    <a:pt x="34" y="90"/>
                    <a:pt x="34" y="90"/>
                  </a:cubicBezTo>
                  <a:cubicBezTo>
                    <a:pt x="33" y="89"/>
                    <a:pt x="31" y="88"/>
                    <a:pt x="30" y="88"/>
                  </a:cubicBezTo>
                  <a:cubicBezTo>
                    <a:pt x="18" y="88"/>
                    <a:pt x="18" y="88"/>
                    <a:pt x="18" y="88"/>
                  </a:cubicBezTo>
                  <a:cubicBezTo>
                    <a:pt x="13" y="88"/>
                    <a:pt x="9" y="84"/>
                    <a:pt x="9" y="80"/>
                  </a:cubicBezTo>
                  <a:cubicBezTo>
                    <a:pt x="9" y="17"/>
                    <a:pt x="9" y="17"/>
                    <a:pt x="9" y="17"/>
                  </a:cubicBezTo>
                  <a:cubicBezTo>
                    <a:pt x="9" y="13"/>
                    <a:pt x="13" y="9"/>
                    <a:pt x="18" y="9"/>
                  </a:cubicBezTo>
                  <a:cubicBezTo>
                    <a:pt x="122" y="9"/>
                    <a:pt x="122" y="9"/>
                    <a:pt x="122" y="9"/>
                  </a:cubicBezTo>
                  <a:cubicBezTo>
                    <a:pt x="126" y="9"/>
                    <a:pt x="130" y="13"/>
                    <a:pt x="130" y="17"/>
                  </a:cubicBezTo>
                  <a:cubicBezTo>
                    <a:pt x="130" y="58"/>
                    <a:pt x="130" y="58"/>
                    <a:pt x="130" y="58"/>
                  </a:cubicBezTo>
                  <a:cubicBezTo>
                    <a:pt x="130" y="80"/>
                    <a:pt x="130" y="80"/>
                    <a:pt x="130" y="80"/>
                  </a:cubicBezTo>
                  <a:cubicBezTo>
                    <a:pt x="130" y="84"/>
                    <a:pt x="126" y="88"/>
                    <a:pt x="122" y="88"/>
                  </a:cubicBezTo>
                  <a:cubicBezTo>
                    <a:pt x="67" y="88"/>
                    <a:pt x="67" y="88"/>
                    <a:pt x="67" y="88"/>
                  </a:cubicBezTo>
                  <a:lnTo>
                    <a:pt x="58" y="88"/>
                  </a:lnTo>
                  <a:close/>
                  <a:moveTo>
                    <a:pt x="192" y="133"/>
                  </a:moveTo>
                  <a:cubicBezTo>
                    <a:pt x="192" y="138"/>
                    <a:pt x="188" y="141"/>
                    <a:pt x="183" y="141"/>
                  </a:cubicBezTo>
                  <a:cubicBezTo>
                    <a:pt x="171" y="141"/>
                    <a:pt x="171" y="141"/>
                    <a:pt x="171" y="141"/>
                  </a:cubicBezTo>
                  <a:cubicBezTo>
                    <a:pt x="170" y="141"/>
                    <a:pt x="168" y="142"/>
                    <a:pt x="167" y="143"/>
                  </a:cubicBezTo>
                  <a:cubicBezTo>
                    <a:pt x="157" y="157"/>
                    <a:pt x="157" y="157"/>
                    <a:pt x="157" y="157"/>
                  </a:cubicBezTo>
                  <a:cubicBezTo>
                    <a:pt x="146" y="143"/>
                    <a:pt x="146" y="143"/>
                    <a:pt x="146" y="143"/>
                  </a:cubicBezTo>
                  <a:cubicBezTo>
                    <a:pt x="145" y="142"/>
                    <a:pt x="144" y="141"/>
                    <a:pt x="143" y="141"/>
                  </a:cubicBezTo>
                  <a:cubicBezTo>
                    <a:pt x="79" y="141"/>
                    <a:pt x="79" y="141"/>
                    <a:pt x="79" y="141"/>
                  </a:cubicBezTo>
                  <a:cubicBezTo>
                    <a:pt x="75" y="141"/>
                    <a:pt x="71" y="138"/>
                    <a:pt x="71" y="133"/>
                  </a:cubicBezTo>
                  <a:cubicBezTo>
                    <a:pt x="71" y="97"/>
                    <a:pt x="71" y="97"/>
                    <a:pt x="71" y="97"/>
                  </a:cubicBezTo>
                  <a:cubicBezTo>
                    <a:pt x="122" y="97"/>
                    <a:pt x="122" y="97"/>
                    <a:pt x="122" y="97"/>
                  </a:cubicBezTo>
                  <a:cubicBezTo>
                    <a:pt x="125" y="97"/>
                    <a:pt x="128" y="96"/>
                    <a:pt x="131" y="94"/>
                  </a:cubicBezTo>
                  <a:cubicBezTo>
                    <a:pt x="164" y="94"/>
                    <a:pt x="164" y="94"/>
                    <a:pt x="164" y="94"/>
                  </a:cubicBezTo>
                  <a:cubicBezTo>
                    <a:pt x="167" y="94"/>
                    <a:pt x="169" y="92"/>
                    <a:pt x="169" y="90"/>
                  </a:cubicBezTo>
                  <a:cubicBezTo>
                    <a:pt x="169" y="87"/>
                    <a:pt x="167" y="85"/>
                    <a:pt x="164" y="85"/>
                  </a:cubicBezTo>
                  <a:cubicBezTo>
                    <a:pt x="138" y="85"/>
                    <a:pt x="138" y="85"/>
                    <a:pt x="138" y="85"/>
                  </a:cubicBezTo>
                  <a:cubicBezTo>
                    <a:pt x="138" y="84"/>
                    <a:pt x="139" y="82"/>
                    <a:pt x="139" y="80"/>
                  </a:cubicBezTo>
                  <a:cubicBezTo>
                    <a:pt x="139" y="62"/>
                    <a:pt x="139" y="62"/>
                    <a:pt x="139" y="62"/>
                  </a:cubicBezTo>
                  <a:cubicBezTo>
                    <a:pt x="183" y="62"/>
                    <a:pt x="183" y="62"/>
                    <a:pt x="183" y="62"/>
                  </a:cubicBezTo>
                  <a:cubicBezTo>
                    <a:pt x="188" y="62"/>
                    <a:pt x="192" y="66"/>
                    <a:pt x="192" y="71"/>
                  </a:cubicBezTo>
                  <a:lnTo>
                    <a:pt x="192" y="13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4" name="Freeform 71">
              <a:extLst>
                <a:ext uri="{FF2B5EF4-FFF2-40B4-BE49-F238E27FC236}">
                  <a16:creationId xmlns:a16="http://schemas.microsoft.com/office/drawing/2014/main" id="{757AAAD3-80B2-4CF8-87F2-F358819609B2}"/>
                </a:ext>
              </a:extLst>
            </p:cNvPr>
            <p:cNvSpPr>
              <a:spLocks/>
            </p:cNvSpPr>
            <p:nvPr userDrawn="1"/>
          </p:nvSpPr>
          <p:spPr bwMode="auto">
            <a:xfrm>
              <a:off x="934241" y="5331606"/>
              <a:ext cx="113076" cy="12722"/>
            </a:xfrm>
            <a:custGeom>
              <a:avLst/>
              <a:gdLst>
                <a:gd name="T0" fmla="*/ 70 w 75"/>
                <a:gd name="T1" fmla="*/ 0 h 9"/>
                <a:gd name="T2" fmla="*/ 5 w 75"/>
                <a:gd name="T3" fmla="*/ 0 h 9"/>
                <a:gd name="T4" fmla="*/ 0 w 75"/>
                <a:gd name="T5" fmla="*/ 5 h 9"/>
                <a:gd name="T6" fmla="*/ 5 w 75"/>
                <a:gd name="T7" fmla="*/ 9 h 9"/>
                <a:gd name="T8" fmla="*/ 70 w 75"/>
                <a:gd name="T9" fmla="*/ 9 h 9"/>
                <a:gd name="T10" fmla="*/ 75 w 75"/>
                <a:gd name="T11" fmla="*/ 5 h 9"/>
                <a:gd name="T12" fmla="*/ 70 w 7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75" h="9">
                  <a:moveTo>
                    <a:pt x="70" y="0"/>
                  </a:moveTo>
                  <a:cubicBezTo>
                    <a:pt x="5" y="0"/>
                    <a:pt x="5" y="0"/>
                    <a:pt x="5" y="0"/>
                  </a:cubicBezTo>
                  <a:cubicBezTo>
                    <a:pt x="2" y="0"/>
                    <a:pt x="0" y="2"/>
                    <a:pt x="0" y="5"/>
                  </a:cubicBezTo>
                  <a:cubicBezTo>
                    <a:pt x="0" y="7"/>
                    <a:pt x="2" y="9"/>
                    <a:pt x="5" y="9"/>
                  </a:cubicBezTo>
                  <a:cubicBezTo>
                    <a:pt x="70" y="9"/>
                    <a:pt x="70" y="9"/>
                    <a:pt x="70" y="9"/>
                  </a:cubicBezTo>
                  <a:cubicBezTo>
                    <a:pt x="73" y="9"/>
                    <a:pt x="75" y="7"/>
                    <a:pt x="75" y="5"/>
                  </a:cubicBezTo>
                  <a:cubicBezTo>
                    <a:pt x="75" y="2"/>
                    <a:pt x="73" y="0"/>
                    <a:pt x="70"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5" name="Freeform 72">
              <a:extLst>
                <a:ext uri="{FF2B5EF4-FFF2-40B4-BE49-F238E27FC236}">
                  <a16:creationId xmlns:a16="http://schemas.microsoft.com/office/drawing/2014/main" id="{581B2885-7AAD-4210-BABD-0259C0F95B20}"/>
                </a:ext>
              </a:extLst>
            </p:cNvPr>
            <p:cNvSpPr>
              <a:spLocks/>
            </p:cNvSpPr>
            <p:nvPr userDrawn="1"/>
          </p:nvSpPr>
          <p:spPr bwMode="auto">
            <a:xfrm>
              <a:off x="839540" y="5251039"/>
              <a:ext cx="111663" cy="12722"/>
            </a:xfrm>
            <a:custGeom>
              <a:avLst/>
              <a:gdLst>
                <a:gd name="T0" fmla="*/ 74 w 74"/>
                <a:gd name="T1" fmla="*/ 4 h 9"/>
                <a:gd name="T2" fmla="*/ 70 w 74"/>
                <a:gd name="T3" fmla="*/ 0 h 9"/>
                <a:gd name="T4" fmla="*/ 5 w 74"/>
                <a:gd name="T5" fmla="*/ 0 h 9"/>
                <a:gd name="T6" fmla="*/ 0 w 74"/>
                <a:gd name="T7" fmla="*/ 4 h 9"/>
                <a:gd name="T8" fmla="*/ 5 w 74"/>
                <a:gd name="T9" fmla="*/ 9 h 9"/>
                <a:gd name="T10" fmla="*/ 70 w 74"/>
                <a:gd name="T11" fmla="*/ 9 h 9"/>
                <a:gd name="T12" fmla="*/ 74 w 74"/>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74" h="9">
                  <a:moveTo>
                    <a:pt x="74" y="4"/>
                  </a:moveTo>
                  <a:cubicBezTo>
                    <a:pt x="74" y="2"/>
                    <a:pt x="72" y="0"/>
                    <a:pt x="70" y="0"/>
                  </a:cubicBezTo>
                  <a:cubicBezTo>
                    <a:pt x="5" y="0"/>
                    <a:pt x="5" y="0"/>
                    <a:pt x="5" y="0"/>
                  </a:cubicBezTo>
                  <a:cubicBezTo>
                    <a:pt x="2" y="0"/>
                    <a:pt x="0" y="2"/>
                    <a:pt x="0" y="4"/>
                  </a:cubicBezTo>
                  <a:cubicBezTo>
                    <a:pt x="0" y="7"/>
                    <a:pt x="2" y="9"/>
                    <a:pt x="5" y="9"/>
                  </a:cubicBezTo>
                  <a:cubicBezTo>
                    <a:pt x="70" y="9"/>
                    <a:pt x="70" y="9"/>
                    <a:pt x="70" y="9"/>
                  </a:cubicBezTo>
                  <a:cubicBezTo>
                    <a:pt x="72" y="9"/>
                    <a:pt x="74" y="7"/>
                    <a:pt x="74"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6" name="Freeform 73">
              <a:extLst>
                <a:ext uri="{FF2B5EF4-FFF2-40B4-BE49-F238E27FC236}">
                  <a16:creationId xmlns:a16="http://schemas.microsoft.com/office/drawing/2014/main" id="{E04842CD-7EC9-438A-9F85-F17EB83EAF98}"/>
                </a:ext>
              </a:extLst>
            </p:cNvPr>
            <p:cNvSpPr>
              <a:spLocks/>
            </p:cNvSpPr>
            <p:nvPr userDrawn="1"/>
          </p:nvSpPr>
          <p:spPr bwMode="auto">
            <a:xfrm>
              <a:off x="839540" y="5212876"/>
              <a:ext cx="73500" cy="14135"/>
            </a:xfrm>
            <a:custGeom>
              <a:avLst/>
              <a:gdLst>
                <a:gd name="T0" fmla="*/ 5 w 48"/>
                <a:gd name="T1" fmla="*/ 9 h 9"/>
                <a:gd name="T2" fmla="*/ 44 w 48"/>
                <a:gd name="T3" fmla="*/ 9 h 9"/>
                <a:gd name="T4" fmla="*/ 48 w 48"/>
                <a:gd name="T5" fmla="*/ 5 h 9"/>
                <a:gd name="T6" fmla="*/ 44 w 48"/>
                <a:gd name="T7" fmla="*/ 0 h 9"/>
                <a:gd name="T8" fmla="*/ 5 w 48"/>
                <a:gd name="T9" fmla="*/ 0 h 9"/>
                <a:gd name="T10" fmla="*/ 0 w 48"/>
                <a:gd name="T11" fmla="*/ 5 h 9"/>
                <a:gd name="T12" fmla="*/ 5 w 4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8" h="9">
                  <a:moveTo>
                    <a:pt x="5" y="9"/>
                  </a:moveTo>
                  <a:cubicBezTo>
                    <a:pt x="44" y="9"/>
                    <a:pt x="44" y="9"/>
                    <a:pt x="44" y="9"/>
                  </a:cubicBezTo>
                  <a:cubicBezTo>
                    <a:pt x="46" y="9"/>
                    <a:pt x="48" y="7"/>
                    <a:pt x="48" y="5"/>
                  </a:cubicBezTo>
                  <a:cubicBezTo>
                    <a:pt x="48" y="2"/>
                    <a:pt x="46" y="0"/>
                    <a:pt x="44" y="0"/>
                  </a:cubicBezTo>
                  <a:cubicBezTo>
                    <a:pt x="5" y="0"/>
                    <a:pt x="5" y="0"/>
                    <a:pt x="5" y="0"/>
                  </a:cubicBezTo>
                  <a:cubicBezTo>
                    <a:pt x="2" y="0"/>
                    <a:pt x="0" y="2"/>
                    <a:pt x="0" y="5"/>
                  </a:cubicBezTo>
                  <a:cubicBezTo>
                    <a:pt x="0" y="7"/>
                    <a:pt x="2" y="9"/>
                    <a:pt x="5" y="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7" name="Freeform 74">
              <a:extLst>
                <a:ext uri="{FF2B5EF4-FFF2-40B4-BE49-F238E27FC236}">
                  <a16:creationId xmlns:a16="http://schemas.microsoft.com/office/drawing/2014/main" id="{0142C565-5CFE-4C7B-95F3-3F40D9D1888B}"/>
                </a:ext>
              </a:extLst>
            </p:cNvPr>
            <p:cNvSpPr>
              <a:spLocks noEditPoints="1"/>
            </p:cNvSpPr>
            <p:nvPr userDrawn="1"/>
          </p:nvSpPr>
          <p:spPr bwMode="auto">
            <a:xfrm>
              <a:off x="719396" y="5929497"/>
              <a:ext cx="179509" cy="107422"/>
            </a:xfrm>
            <a:custGeom>
              <a:avLst/>
              <a:gdLst>
                <a:gd name="T0" fmla="*/ 116 w 118"/>
                <a:gd name="T1" fmla="*/ 32 h 71"/>
                <a:gd name="T2" fmla="*/ 115 w 118"/>
                <a:gd name="T3" fmla="*/ 31 h 71"/>
                <a:gd name="T4" fmla="*/ 84 w 118"/>
                <a:gd name="T5" fmla="*/ 8 h 71"/>
                <a:gd name="T6" fmla="*/ 36 w 118"/>
                <a:gd name="T7" fmla="*/ 7 h 71"/>
                <a:gd name="T8" fmla="*/ 3 w 118"/>
                <a:gd name="T9" fmla="*/ 31 h 71"/>
                <a:gd name="T10" fmla="*/ 3 w 118"/>
                <a:gd name="T11" fmla="*/ 42 h 71"/>
                <a:gd name="T12" fmla="*/ 31 w 118"/>
                <a:gd name="T13" fmla="*/ 63 h 71"/>
                <a:gd name="T14" fmla="*/ 42 w 118"/>
                <a:gd name="T15" fmla="*/ 68 h 71"/>
                <a:gd name="T16" fmla="*/ 59 w 118"/>
                <a:gd name="T17" fmla="*/ 71 h 71"/>
                <a:gd name="T18" fmla="*/ 59 w 118"/>
                <a:gd name="T19" fmla="*/ 71 h 71"/>
                <a:gd name="T20" fmla="*/ 64 w 118"/>
                <a:gd name="T21" fmla="*/ 71 h 71"/>
                <a:gd name="T22" fmla="*/ 72 w 118"/>
                <a:gd name="T23" fmla="*/ 69 h 71"/>
                <a:gd name="T24" fmla="*/ 116 w 118"/>
                <a:gd name="T25" fmla="*/ 41 h 71"/>
                <a:gd name="T26" fmla="*/ 116 w 118"/>
                <a:gd name="T27" fmla="*/ 32 h 71"/>
                <a:gd name="T28" fmla="*/ 112 w 118"/>
                <a:gd name="T29" fmla="*/ 37 h 71"/>
                <a:gd name="T30" fmla="*/ 71 w 118"/>
                <a:gd name="T31" fmla="*/ 64 h 71"/>
                <a:gd name="T32" fmla="*/ 63 w 118"/>
                <a:gd name="T33" fmla="*/ 65 h 71"/>
                <a:gd name="T34" fmla="*/ 44 w 118"/>
                <a:gd name="T35" fmla="*/ 63 h 71"/>
                <a:gd name="T36" fmla="*/ 33 w 118"/>
                <a:gd name="T37" fmla="*/ 59 h 71"/>
                <a:gd name="T38" fmla="*/ 7 w 118"/>
                <a:gd name="T39" fmla="*/ 38 h 71"/>
                <a:gd name="T40" fmla="*/ 7 w 118"/>
                <a:gd name="T41" fmla="*/ 35 h 71"/>
                <a:gd name="T42" fmla="*/ 38 w 118"/>
                <a:gd name="T43" fmla="*/ 12 h 71"/>
                <a:gd name="T44" fmla="*/ 59 w 118"/>
                <a:gd name="T45" fmla="*/ 8 h 71"/>
                <a:gd name="T46" fmla="*/ 82 w 118"/>
                <a:gd name="T47" fmla="*/ 13 h 71"/>
                <a:gd name="T48" fmla="*/ 111 w 118"/>
                <a:gd name="T49" fmla="*/ 35 h 71"/>
                <a:gd name="T50" fmla="*/ 112 w 118"/>
                <a:gd name="T51" fmla="*/ 36 h 71"/>
                <a:gd name="T52" fmla="*/ 112 w 118"/>
                <a:gd name="T5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71">
                  <a:moveTo>
                    <a:pt x="116" y="32"/>
                  </a:moveTo>
                  <a:cubicBezTo>
                    <a:pt x="116" y="32"/>
                    <a:pt x="115" y="31"/>
                    <a:pt x="115" y="31"/>
                  </a:cubicBezTo>
                  <a:cubicBezTo>
                    <a:pt x="106" y="21"/>
                    <a:pt x="95" y="13"/>
                    <a:pt x="84" y="8"/>
                  </a:cubicBezTo>
                  <a:cubicBezTo>
                    <a:pt x="68" y="1"/>
                    <a:pt x="52" y="0"/>
                    <a:pt x="36" y="7"/>
                  </a:cubicBezTo>
                  <a:cubicBezTo>
                    <a:pt x="24" y="12"/>
                    <a:pt x="13" y="20"/>
                    <a:pt x="3" y="31"/>
                  </a:cubicBezTo>
                  <a:cubicBezTo>
                    <a:pt x="0" y="35"/>
                    <a:pt x="0" y="38"/>
                    <a:pt x="3" y="42"/>
                  </a:cubicBezTo>
                  <a:cubicBezTo>
                    <a:pt x="11" y="51"/>
                    <a:pt x="20" y="58"/>
                    <a:pt x="31" y="63"/>
                  </a:cubicBezTo>
                  <a:cubicBezTo>
                    <a:pt x="34" y="65"/>
                    <a:pt x="38" y="67"/>
                    <a:pt x="42" y="68"/>
                  </a:cubicBezTo>
                  <a:cubicBezTo>
                    <a:pt x="48" y="70"/>
                    <a:pt x="54" y="71"/>
                    <a:pt x="59" y="71"/>
                  </a:cubicBezTo>
                  <a:cubicBezTo>
                    <a:pt x="59" y="71"/>
                    <a:pt x="59" y="71"/>
                    <a:pt x="59" y="71"/>
                  </a:cubicBezTo>
                  <a:cubicBezTo>
                    <a:pt x="61" y="71"/>
                    <a:pt x="62" y="71"/>
                    <a:pt x="64" y="71"/>
                  </a:cubicBezTo>
                  <a:cubicBezTo>
                    <a:pt x="66" y="70"/>
                    <a:pt x="69" y="70"/>
                    <a:pt x="72" y="69"/>
                  </a:cubicBezTo>
                  <a:cubicBezTo>
                    <a:pt x="88" y="65"/>
                    <a:pt x="103" y="56"/>
                    <a:pt x="116" y="41"/>
                  </a:cubicBezTo>
                  <a:cubicBezTo>
                    <a:pt x="118" y="39"/>
                    <a:pt x="118" y="35"/>
                    <a:pt x="116" y="32"/>
                  </a:cubicBezTo>
                  <a:close/>
                  <a:moveTo>
                    <a:pt x="112" y="37"/>
                  </a:moveTo>
                  <a:cubicBezTo>
                    <a:pt x="99" y="52"/>
                    <a:pt x="86" y="60"/>
                    <a:pt x="71" y="64"/>
                  </a:cubicBezTo>
                  <a:cubicBezTo>
                    <a:pt x="68" y="65"/>
                    <a:pt x="65" y="65"/>
                    <a:pt x="63" y="65"/>
                  </a:cubicBezTo>
                  <a:cubicBezTo>
                    <a:pt x="57" y="66"/>
                    <a:pt x="50" y="65"/>
                    <a:pt x="44" y="63"/>
                  </a:cubicBezTo>
                  <a:cubicBezTo>
                    <a:pt x="40" y="62"/>
                    <a:pt x="37" y="61"/>
                    <a:pt x="33" y="59"/>
                  </a:cubicBezTo>
                  <a:cubicBezTo>
                    <a:pt x="23" y="53"/>
                    <a:pt x="14" y="47"/>
                    <a:pt x="7" y="38"/>
                  </a:cubicBezTo>
                  <a:cubicBezTo>
                    <a:pt x="6" y="37"/>
                    <a:pt x="6" y="36"/>
                    <a:pt x="7" y="35"/>
                  </a:cubicBezTo>
                  <a:cubicBezTo>
                    <a:pt x="17" y="24"/>
                    <a:pt x="27" y="17"/>
                    <a:pt x="38" y="12"/>
                  </a:cubicBezTo>
                  <a:cubicBezTo>
                    <a:pt x="45" y="9"/>
                    <a:pt x="52" y="8"/>
                    <a:pt x="59" y="8"/>
                  </a:cubicBezTo>
                  <a:cubicBezTo>
                    <a:pt x="67" y="8"/>
                    <a:pt x="74" y="9"/>
                    <a:pt x="82" y="13"/>
                  </a:cubicBezTo>
                  <a:cubicBezTo>
                    <a:pt x="93" y="18"/>
                    <a:pt x="102" y="25"/>
                    <a:pt x="111" y="35"/>
                  </a:cubicBezTo>
                  <a:cubicBezTo>
                    <a:pt x="112" y="35"/>
                    <a:pt x="112" y="35"/>
                    <a:pt x="112" y="36"/>
                  </a:cubicBezTo>
                  <a:cubicBezTo>
                    <a:pt x="113" y="36"/>
                    <a:pt x="113" y="37"/>
                    <a:pt x="112" y="37"/>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8" name="Freeform 75">
              <a:extLst>
                <a:ext uri="{FF2B5EF4-FFF2-40B4-BE49-F238E27FC236}">
                  <a16:creationId xmlns:a16="http://schemas.microsoft.com/office/drawing/2014/main" id="{C7073183-D7C5-45C8-A84A-69A381DAF478}"/>
                </a:ext>
              </a:extLst>
            </p:cNvPr>
            <p:cNvSpPr>
              <a:spLocks noEditPoints="1"/>
            </p:cNvSpPr>
            <p:nvPr userDrawn="1"/>
          </p:nvSpPr>
          <p:spPr bwMode="auto">
            <a:xfrm>
              <a:off x="778761" y="5954939"/>
              <a:ext cx="60779" cy="60779"/>
            </a:xfrm>
            <a:custGeom>
              <a:avLst/>
              <a:gdLst>
                <a:gd name="T0" fmla="*/ 20 w 40"/>
                <a:gd name="T1" fmla="*/ 0 h 40"/>
                <a:gd name="T2" fmla="*/ 0 w 40"/>
                <a:gd name="T3" fmla="*/ 20 h 40"/>
                <a:gd name="T4" fmla="*/ 20 w 40"/>
                <a:gd name="T5" fmla="*/ 40 h 40"/>
                <a:gd name="T6" fmla="*/ 40 w 40"/>
                <a:gd name="T7" fmla="*/ 20 h 40"/>
                <a:gd name="T8" fmla="*/ 20 w 40"/>
                <a:gd name="T9" fmla="*/ 0 h 40"/>
                <a:gd name="T10" fmla="*/ 20 w 40"/>
                <a:gd name="T11" fmla="*/ 35 h 40"/>
                <a:gd name="T12" fmla="*/ 5 w 40"/>
                <a:gd name="T13" fmla="*/ 20 h 40"/>
                <a:gd name="T14" fmla="*/ 20 w 40"/>
                <a:gd name="T15" fmla="*/ 5 h 40"/>
                <a:gd name="T16" fmla="*/ 35 w 40"/>
                <a:gd name="T17" fmla="*/ 20 h 40"/>
                <a:gd name="T18" fmla="*/ 20 w 40"/>
                <a:gd name="T1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5"/>
                  </a:moveTo>
                  <a:cubicBezTo>
                    <a:pt x="12" y="35"/>
                    <a:pt x="5" y="28"/>
                    <a:pt x="5" y="20"/>
                  </a:cubicBezTo>
                  <a:cubicBezTo>
                    <a:pt x="5" y="12"/>
                    <a:pt x="12" y="5"/>
                    <a:pt x="20" y="5"/>
                  </a:cubicBezTo>
                  <a:cubicBezTo>
                    <a:pt x="28" y="5"/>
                    <a:pt x="35" y="12"/>
                    <a:pt x="35" y="20"/>
                  </a:cubicBezTo>
                  <a:cubicBezTo>
                    <a:pt x="35" y="28"/>
                    <a:pt x="28" y="35"/>
                    <a:pt x="20" y="3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9" name="Freeform 76">
              <a:extLst>
                <a:ext uri="{FF2B5EF4-FFF2-40B4-BE49-F238E27FC236}">
                  <a16:creationId xmlns:a16="http://schemas.microsoft.com/office/drawing/2014/main" id="{A8CBF4D3-A258-4091-9193-7C18A1A9141E}"/>
                </a:ext>
              </a:extLst>
            </p:cNvPr>
            <p:cNvSpPr>
              <a:spLocks noEditPoints="1"/>
            </p:cNvSpPr>
            <p:nvPr userDrawn="1"/>
          </p:nvSpPr>
          <p:spPr bwMode="auto">
            <a:xfrm>
              <a:off x="1065693" y="5714652"/>
              <a:ext cx="46644" cy="48057"/>
            </a:xfrm>
            <a:custGeom>
              <a:avLst/>
              <a:gdLst>
                <a:gd name="T0" fmla="*/ 15 w 31"/>
                <a:gd name="T1" fmla="*/ 0 h 31"/>
                <a:gd name="T2" fmla="*/ 0 w 31"/>
                <a:gd name="T3" fmla="*/ 15 h 31"/>
                <a:gd name="T4" fmla="*/ 15 w 31"/>
                <a:gd name="T5" fmla="*/ 31 h 31"/>
                <a:gd name="T6" fmla="*/ 31 w 31"/>
                <a:gd name="T7" fmla="*/ 15 h 31"/>
                <a:gd name="T8" fmla="*/ 15 w 31"/>
                <a:gd name="T9" fmla="*/ 0 h 31"/>
                <a:gd name="T10" fmla="*/ 15 w 31"/>
                <a:gd name="T11" fmla="*/ 26 h 31"/>
                <a:gd name="T12" fmla="*/ 5 w 31"/>
                <a:gd name="T13" fmla="*/ 15 h 31"/>
                <a:gd name="T14" fmla="*/ 15 w 31"/>
                <a:gd name="T15" fmla="*/ 4 h 31"/>
                <a:gd name="T16" fmla="*/ 26 w 31"/>
                <a:gd name="T17" fmla="*/ 15 h 31"/>
                <a:gd name="T18" fmla="*/ 15 w 31"/>
                <a:gd name="T19"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0"/>
                  </a:moveTo>
                  <a:cubicBezTo>
                    <a:pt x="7" y="0"/>
                    <a:pt x="0" y="7"/>
                    <a:pt x="0" y="15"/>
                  </a:cubicBezTo>
                  <a:cubicBezTo>
                    <a:pt x="0" y="24"/>
                    <a:pt x="7" y="31"/>
                    <a:pt x="15" y="31"/>
                  </a:cubicBezTo>
                  <a:cubicBezTo>
                    <a:pt x="24" y="31"/>
                    <a:pt x="31" y="24"/>
                    <a:pt x="31" y="15"/>
                  </a:cubicBezTo>
                  <a:cubicBezTo>
                    <a:pt x="31" y="7"/>
                    <a:pt x="24" y="0"/>
                    <a:pt x="15" y="0"/>
                  </a:cubicBezTo>
                  <a:close/>
                  <a:moveTo>
                    <a:pt x="15" y="26"/>
                  </a:moveTo>
                  <a:cubicBezTo>
                    <a:pt x="9" y="26"/>
                    <a:pt x="5" y="21"/>
                    <a:pt x="5" y="15"/>
                  </a:cubicBezTo>
                  <a:cubicBezTo>
                    <a:pt x="5" y="9"/>
                    <a:pt x="9" y="4"/>
                    <a:pt x="15" y="4"/>
                  </a:cubicBezTo>
                  <a:cubicBezTo>
                    <a:pt x="21" y="4"/>
                    <a:pt x="26" y="9"/>
                    <a:pt x="26" y="15"/>
                  </a:cubicBezTo>
                  <a:cubicBezTo>
                    <a:pt x="26" y="21"/>
                    <a:pt x="21" y="26"/>
                    <a:pt x="15" y="2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0" name="Freeform 77">
              <a:extLst>
                <a:ext uri="{FF2B5EF4-FFF2-40B4-BE49-F238E27FC236}">
                  <a16:creationId xmlns:a16="http://schemas.microsoft.com/office/drawing/2014/main" id="{82714AF6-C7DB-4B62-922A-64A9E3FB6C51}"/>
                </a:ext>
              </a:extLst>
            </p:cNvPr>
            <p:cNvSpPr>
              <a:spLocks/>
            </p:cNvSpPr>
            <p:nvPr userDrawn="1"/>
          </p:nvSpPr>
          <p:spPr bwMode="auto">
            <a:xfrm>
              <a:off x="1041664" y="5686383"/>
              <a:ext cx="93288" cy="35337"/>
            </a:xfrm>
            <a:custGeom>
              <a:avLst/>
              <a:gdLst>
                <a:gd name="T0" fmla="*/ 31 w 62"/>
                <a:gd name="T1" fmla="*/ 0 h 23"/>
                <a:gd name="T2" fmla="*/ 1 w 62"/>
                <a:gd name="T3" fmla="*/ 20 h 23"/>
                <a:gd name="T4" fmla="*/ 2 w 62"/>
                <a:gd name="T5" fmla="*/ 23 h 23"/>
                <a:gd name="T6" fmla="*/ 3 w 62"/>
                <a:gd name="T7" fmla="*/ 23 h 23"/>
                <a:gd name="T8" fmla="*/ 5 w 62"/>
                <a:gd name="T9" fmla="*/ 22 h 23"/>
                <a:gd name="T10" fmla="*/ 31 w 62"/>
                <a:gd name="T11" fmla="*/ 5 h 23"/>
                <a:gd name="T12" fmla="*/ 57 w 62"/>
                <a:gd name="T13" fmla="*/ 21 h 23"/>
                <a:gd name="T14" fmla="*/ 61 w 62"/>
                <a:gd name="T15" fmla="*/ 22 h 23"/>
                <a:gd name="T16" fmla="*/ 62 w 62"/>
                <a:gd name="T17" fmla="*/ 19 h 23"/>
                <a:gd name="T18" fmla="*/ 31 w 62"/>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31" y="0"/>
                  </a:moveTo>
                  <a:cubicBezTo>
                    <a:pt x="18" y="0"/>
                    <a:pt x="6" y="8"/>
                    <a:pt x="1" y="20"/>
                  </a:cubicBezTo>
                  <a:cubicBezTo>
                    <a:pt x="0" y="21"/>
                    <a:pt x="1" y="22"/>
                    <a:pt x="2" y="23"/>
                  </a:cubicBezTo>
                  <a:cubicBezTo>
                    <a:pt x="2" y="23"/>
                    <a:pt x="3" y="23"/>
                    <a:pt x="3" y="23"/>
                  </a:cubicBezTo>
                  <a:cubicBezTo>
                    <a:pt x="4" y="23"/>
                    <a:pt x="5" y="23"/>
                    <a:pt x="5" y="22"/>
                  </a:cubicBezTo>
                  <a:cubicBezTo>
                    <a:pt x="10" y="12"/>
                    <a:pt x="20" y="5"/>
                    <a:pt x="31" y="5"/>
                  </a:cubicBezTo>
                  <a:cubicBezTo>
                    <a:pt x="42" y="5"/>
                    <a:pt x="52" y="11"/>
                    <a:pt x="57" y="21"/>
                  </a:cubicBezTo>
                  <a:cubicBezTo>
                    <a:pt x="58" y="23"/>
                    <a:pt x="59" y="23"/>
                    <a:pt x="61" y="22"/>
                  </a:cubicBezTo>
                  <a:cubicBezTo>
                    <a:pt x="62" y="22"/>
                    <a:pt x="62" y="20"/>
                    <a:pt x="62" y="19"/>
                  </a:cubicBezTo>
                  <a:cubicBezTo>
                    <a:pt x="56" y="7"/>
                    <a:pt x="44" y="0"/>
                    <a:pt x="31"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1" name="Freeform 78">
              <a:extLst>
                <a:ext uri="{FF2B5EF4-FFF2-40B4-BE49-F238E27FC236}">
                  <a16:creationId xmlns:a16="http://schemas.microsoft.com/office/drawing/2014/main" id="{F6774B76-9053-47EE-A2C6-1A3C1D7F8288}"/>
                </a:ext>
              </a:extLst>
            </p:cNvPr>
            <p:cNvSpPr>
              <a:spLocks/>
            </p:cNvSpPr>
            <p:nvPr userDrawn="1"/>
          </p:nvSpPr>
          <p:spPr bwMode="auto">
            <a:xfrm>
              <a:off x="1023289" y="5660941"/>
              <a:ext cx="130038" cy="39577"/>
            </a:xfrm>
            <a:custGeom>
              <a:avLst/>
              <a:gdLst>
                <a:gd name="T0" fmla="*/ 43 w 86"/>
                <a:gd name="T1" fmla="*/ 0 h 26"/>
                <a:gd name="T2" fmla="*/ 1 w 86"/>
                <a:gd name="T3" fmla="*/ 22 h 26"/>
                <a:gd name="T4" fmla="*/ 2 w 86"/>
                <a:gd name="T5" fmla="*/ 25 h 26"/>
                <a:gd name="T6" fmla="*/ 3 w 86"/>
                <a:gd name="T7" fmla="*/ 26 h 26"/>
                <a:gd name="T8" fmla="*/ 5 w 86"/>
                <a:gd name="T9" fmla="*/ 25 h 26"/>
                <a:gd name="T10" fmla="*/ 43 w 86"/>
                <a:gd name="T11" fmla="*/ 5 h 26"/>
                <a:gd name="T12" fmla="*/ 81 w 86"/>
                <a:gd name="T13" fmla="*/ 24 h 26"/>
                <a:gd name="T14" fmla="*/ 85 w 86"/>
                <a:gd name="T15" fmla="*/ 25 h 26"/>
                <a:gd name="T16" fmla="*/ 85 w 86"/>
                <a:gd name="T17" fmla="*/ 21 h 26"/>
                <a:gd name="T18" fmla="*/ 43 w 8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6">
                  <a:moveTo>
                    <a:pt x="43" y="0"/>
                  </a:moveTo>
                  <a:cubicBezTo>
                    <a:pt x="27" y="0"/>
                    <a:pt x="11" y="8"/>
                    <a:pt x="1" y="22"/>
                  </a:cubicBezTo>
                  <a:cubicBezTo>
                    <a:pt x="0" y="23"/>
                    <a:pt x="1" y="24"/>
                    <a:pt x="2" y="25"/>
                  </a:cubicBezTo>
                  <a:cubicBezTo>
                    <a:pt x="2" y="25"/>
                    <a:pt x="3" y="26"/>
                    <a:pt x="3" y="26"/>
                  </a:cubicBezTo>
                  <a:cubicBezTo>
                    <a:pt x="4" y="26"/>
                    <a:pt x="5" y="25"/>
                    <a:pt x="5" y="25"/>
                  </a:cubicBezTo>
                  <a:cubicBezTo>
                    <a:pt x="14" y="12"/>
                    <a:pt x="28" y="5"/>
                    <a:pt x="43" y="5"/>
                  </a:cubicBezTo>
                  <a:cubicBezTo>
                    <a:pt x="58" y="5"/>
                    <a:pt x="73" y="12"/>
                    <a:pt x="81" y="24"/>
                  </a:cubicBezTo>
                  <a:cubicBezTo>
                    <a:pt x="82" y="25"/>
                    <a:pt x="84" y="26"/>
                    <a:pt x="85" y="25"/>
                  </a:cubicBezTo>
                  <a:cubicBezTo>
                    <a:pt x="86" y="24"/>
                    <a:pt x="86" y="23"/>
                    <a:pt x="85" y="21"/>
                  </a:cubicBezTo>
                  <a:cubicBezTo>
                    <a:pt x="76" y="8"/>
                    <a:pt x="60" y="0"/>
                    <a:pt x="43"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2" name="Freeform 79">
              <a:extLst>
                <a:ext uri="{FF2B5EF4-FFF2-40B4-BE49-F238E27FC236}">
                  <a16:creationId xmlns:a16="http://schemas.microsoft.com/office/drawing/2014/main" id="{481BCBF1-5A44-4698-80E1-7CC0C6345CEC}"/>
                </a:ext>
              </a:extLst>
            </p:cNvPr>
            <p:cNvSpPr>
              <a:spLocks/>
            </p:cNvSpPr>
            <p:nvPr userDrawn="1"/>
          </p:nvSpPr>
          <p:spPr bwMode="auto">
            <a:xfrm>
              <a:off x="1007741" y="5634086"/>
              <a:ext cx="162548" cy="45231"/>
            </a:xfrm>
            <a:custGeom>
              <a:avLst/>
              <a:gdLst>
                <a:gd name="T0" fmla="*/ 106 w 107"/>
                <a:gd name="T1" fmla="*/ 25 h 29"/>
                <a:gd name="T2" fmla="*/ 53 w 107"/>
                <a:gd name="T3" fmla="*/ 0 h 29"/>
                <a:gd name="T4" fmla="*/ 1 w 107"/>
                <a:gd name="T5" fmla="*/ 25 h 29"/>
                <a:gd name="T6" fmla="*/ 1 w 107"/>
                <a:gd name="T7" fmla="*/ 28 h 29"/>
                <a:gd name="T8" fmla="*/ 3 w 107"/>
                <a:gd name="T9" fmla="*/ 29 h 29"/>
                <a:gd name="T10" fmla="*/ 5 w 107"/>
                <a:gd name="T11" fmla="*/ 28 h 29"/>
                <a:gd name="T12" fmla="*/ 53 w 107"/>
                <a:gd name="T13" fmla="*/ 5 h 29"/>
                <a:gd name="T14" fmla="*/ 102 w 107"/>
                <a:gd name="T15" fmla="*/ 28 h 29"/>
                <a:gd name="T16" fmla="*/ 105 w 107"/>
                <a:gd name="T17" fmla="*/ 28 h 29"/>
                <a:gd name="T18" fmla="*/ 106 w 107"/>
                <a:gd name="T19"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9">
                  <a:moveTo>
                    <a:pt x="106" y="25"/>
                  </a:moveTo>
                  <a:cubicBezTo>
                    <a:pt x="93" y="9"/>
                    <a:pt x="74" y="0"/>
                    <a:pt x="53" y="0"/>
                  </a:cubicBezTo>
                  <a:cubicBezTo>
                    <a:pt x="33" y="0"/>
                    <a:pt x="14" y="9"/>
                    <a:pt x="1" y="25"/>
                  </a:cubicBezTo>
                  <a:cubicBezTo>
                    <a:pt x="0" y="26"/>
                    <a:pt x="0" y="28"/>
                    <a:pt x="1" y="28"/>
                  </a:cubicBezTo>
                  <a:cubicBezTo>
                    <a:pt x="2" y="29"/>
                    <a:pt x="2" y="29"/>
                    <a:pt x="3" y="29"/>
                  </a:cubicBezTo>
                  <a:cubicBezTo>
                    <a:pt x="3" y="29"/>
                    <a:pt x="4" y="29"/>
                    <a:pt x="5" y="28"/>
                  </a:cubicBezTo>
                  <a:cubicBezTo>
                    <a:pt x="17" y="13"/>
                    <a:pt x="34" y="5"/>
                    <a:pt x="53" y="5"/>
                  </a:cubicBezTo>
                  <a:cubicBezTo>
                    <a:pt x="72" y="5"/>
                    <a:pt x="90" y="13"/>
                    <a:pt x="102" y="28"/>
                  </a:cubicBezTo>
                  <a:cubicBezTo>
                    <a:pt x="103" y="29"/>
                    <a:pt x="104" y="29"/>
                    <a:pt x="105" y="28"/>
                  </a:cubicBezTo>
                  <a:cubicBezTo>
                    <a:pt x="106" y="27"/>
                    <a:pt x="107" y="26"/>
                    <a:pt x="10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3" name="Freeform 80">
              <a:extLst>
                <a:ext uri="{FF2B5EF4-FFF2-40B4-BE49-F238E27FC236}">
                  <a16:creationId xmlns:a16="http://schemas.microsoft.com/office/drawing/2014/main" id="{215E3CD0-B498-4EE5-9964-EAA293DFB5B8}"/>
                </a:ext>
              </a:extLst>
            </p:cNvPr>
            <p:cNvSpPr>
              <a:spLocks noEditPoints="1"/>
            </p:cNvSpPr>
            <p:nvPr userDrawn="1"/>
          </p:nvSpPr>
          <p:spPr bwMode="auto">
            <a:xfrm>
              <a:off x="3717332" y="5126655"/>
              <a:ext cx="151240" cy="103183"/>
            </a:xfrm>
            <a:custGeom>
              <a:avLst/>
              <a:gdLst>
                <a:gd name="T0" fmla="*/ 91 w 100"/>
                <a:gd name="T1" fmla="*/ 3 h 68"/>
                <a:gd name="T2" fmla="*/ 42 w 100"/>
                <a:gd name="T3" fmla="*/ 3 h 68"/>
                <a:gd name="T4" fmla="*/ 34 w 100"/>
                <a:gd name="T5" fmla="*/ 0 h 68"/>
                <a:gd name="T6" fmla="*/ 11 w 100"/>
                <a:gd name="T7" fmla="*/ 0 h 68"/>
                <a:gd name="T8" fmla="*/ 0 w 100"/>
                <a:gd name="T9" fmla="*/ 9 h 68"/>
                <a:gd name="T10" fmla="*/ 0 w 100"/>
                <a:gd name="T11" fmla="*/ 9 h 68"/>
                <a:gd name="T12" fmla="*/ 0 w 100"/>
                <a:gd name="T13" fmla="*/ 58 h 68"/>
                <a:gd name="T14" fmla="*/ 10 w 100"/>
                <a:gd name="T15" fmla="*/ 68 h 68"/>
                <a:gd name="T16" fmla="*/ 90 w 100"/>
                <a:gd name="T17" fmla="*/ 68 h 68"/>
                <a:gd name="T18" fmla="*/ 100 w 100"/>
                <a:gd name="T19" fmla="*/ 58 h 68"/>
                <a:gd name="T20" fmla="*/ 100 w 100"/>
                <a:gd name="T21" fmla="*/ 17 h 68"/>
                <a:gd name="T22" fmla="*/ 100 w 100"/>
                <a:gd name="T23" fmla="*/ 12 h 68"/>
                <a:gd name="T24" fmla="*/ 91 w 100"/>
                <a:gd name="T25" fmla="*/ 3 h 68"/>
                <a:gd name="T26" fmla="*/ 96 w 100"/>
                <a:gd name="T27" fmla="*/ 12 h 68"/>
                <a:gd name="T28" fmla="*/ 96 w 100"/>
                <a:gd name="T29" fmla="*/ 15 h 68"/>
                <a:gd name="T30" fmla="*/ 61 w 100"/>
                <a:gd name="T31" fmla="*/ 15 h 68"/>
                <a:gd name="T32" fmla="*/ 51 w 100"/>
                <a:gd name="T33" fmla="*/ 11 h 68"/>
                <a:gd name="T34" fmla="*/ 47 w 100"/>
                <a:gd name="T35" fmla="*/ 7 h 68"/>
                <a:gd name="T36" fmla="*/ 91 w 100"/>
                <a:gd name="T37" fmla="*/ 7 h 68"/>
                <a:gd name="T38" fmla="*/ 96 w 100"/>
                <a:gd name="T39" fmla="*/ 12 h 68"/>
                <a:gd name="T40" fmla="*/ 96 w 100"/>
                <a:gd name="T41" fmla="*/ 58 h 68"/>
                <a:gd name="T42" fmla="*/ 90 w 100"/>
                <a:gd name="T43" fmla="*/ 63 h 68"/>
                <a:gd name="T44" fmla="*/ 10 w 100"/>
                <a:gd name="T45" fmla="*/ 63 h 68"/>
                <a:gd name="T46" fmla="*/ 5 w 100"/>
                <a:gd name="T47" fmla="*/ 58 h 68"/>
                <a:gd name="T48" fmla="*/ 5 w 100"/>
                <a:gd name="T49" fmla="*/ 9 h 68"/>
                <a:gd name="T50" fmla="*/ 11 w 100"/>
                <a:gd name="T51" fmla="*/ 4 h 68"/>
                <a:gd name="T52" fmla="*/ 34 w 100"/>
                <a:gd name="T53" fmla="*/ 4 h 68"/>
                <a:gd name="T54" fmla="*/ 40 w 100"/>
                <a:gd name="T55" fmla="*/ 7 h 68"/>
                <a:gd name="T56" fmla="*/ 40 w 100"/>
                <a:gd name="T57" fmla="*/ 7 h 68"/>
                <a:gd name="T58" fmla="*/ 41 w 100"/>
                <a:gd name="T59" fmla="*/ 8 h 68"/>
                <a:gd name="T60" fmla="*/ 47 w 100"/>
                <a:gd name="T61" fmla="*/ 14 h 68"/>
                <a:gd name="T62" fmla="*/ 48 w 100"/>
                <a:gd name="T63" fmla="*/ 15 h 68"/>
                <a:gd name="T64" fmla="*/ 61 w 100"/>
                <a:gd name="T65" fmla="*/ 19 h 68"/>
                <a:gd name="T66" fmla="*/ 96 w 100"/>
                <a:gd name="T67" fmla="*/ 19 h 68"/>
                <a:gd name="T68" fmla="*/ 96 w 100"/>
                <a:gd name="T69" fmla="*/ 5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 h="68">
                  <a:moveTo>
                    <a:pt x="91" y="3"/>
                  </a:moveTo>
                  <a:cubicBezTo>
                    <a:pt x="42" y="3"/>
                    <a:pt x="42" y="3"/>
                    <a:pt x="42" y="3"/>
                  </a:cubicBezTo>
                  <a:cubicBezTo>
                    <a:pt x="38" y="0"/>
                    <a:pt x="34" y="0"/>
                    <a:pt x="34" y="0"/>
                  </a:cubicBezTo>
                  <a:cubicBezTo>
                    <a:pt x="11" y="0"/>
                    <a:pt x="11" y="0"/>
                    <a:pt x="11" y="0"/>
                  </a:cubicBezTo>
                  <a:cubicBezTo>
                    <a:pt x="2" y="0"/>
                    <a:pt x="1" y="6"/>
                    <a:pt x="0" y="9"/>
                  </a:cubicBezTo>
                  <a:cubicBezTo>
                    <a:pt x="0" y="9"/>
                    <a:pt x="0" y="9"/>
                    <a:pt x="0" y="9"/>
                  </a:cubicBezTo>
                  <a:cubicBezTo>
                    <a:pt x="0" y="58"/>
                    <a:pt x="0" y="58"/>
                    <a:pt x="0" y="58"/>
                  </a:cubicBezTo>
                  <a:cubicBezTo>
                    <a:pt x="0" y="63"/>
                    <a:pt x="5" y="68"/>
                    <a:pt x="10" y="68"/>
                  </a:cubicBezTo>
                  <a:cubicBezTo>
                    <a:pt x="90" y="68"/>
                    <a:pt x="90" y="68"/>
                    <a:pt x="90" y="68"/>
                  </a:cubicBezTo>
                  <a:cubicBezTo>
                    <a:pt x="95" y="68"/>
                    <a:pt x="100" y="63"/>
                    <a:pt x="100" y="58"/>
                  </a:cubicBezTo>
                  <a:cubicBezTo>
                    <a:pt x="100" y="17"/>
                    <a:pt x="100" y="17"/>
                    <a:pt x="100" y="17"/>
                  </a:cubicBezTo>
                  <a:cubicBezTo>
                    <a:pt x="100" y="12"/>
                    <a:pt x="100" y="12"/>
                    <a:pt x="100" y="12"/>
                  </a:cubicBezTo>
                  <a:cubicBezTo>
                    <a:pt x="100" y="7"/>
                    <a:pt x="96" y="3"/>
                    <a:pt x="91" y="3"/>
                  </a:cubicBezTo>
                  <a:close/>
                  <a:moveTo>
                    <a:pt x="96" y="12"/>
                  </a:moveTo>
                  <a:cubicBezTo>
                    <a:pt x="96" y="15"/>
                    <a:pt x="96" y="15"/>
                    <a:pt x="96" y="15"/>
                  </a:cubicBezTo>
                  <a:cubicBezTo>
                    <a:pt x="61" y="15"/>
                    <a:pt x="61" y="15"/>
                    <a:pt x="61" y="15"/>
                  </a:cubicBezTo>
                  <a:cubicBezTo>
                    <a:pt x="55" y="15"/>
                    <a:pt x="52" y="12"/>
                    <a:pt x="51" y="11"/>
                  </a:cubicBezTo>
                  <a:cubicBezTo>
                    <a:pt x="47" y="7"/>
                    <a:pt x="47" y="7"/>
                    <a:pt x="47" y="7"/>
                  </a:cubicBezTo>
                  <a:cubicBezTo>
                    <a:pt x="91" y="7"/>
                    <a:pt x="91" y="7"/>
                    <a:pt x="91" y="7"/>
                  </a:cubicBezTo>
                  <a:cubicBezTo>
                    <a:pt x="94" y="7"/>
                    <a:pt x="96" y="9"/>
                    <a:pt x="96" y="12"/>
                  </a:cubicBezTo>
                  <a:close/>
                  <a:moveTo>
                    <a:pt x="96" y="58"/>
                  </a:moveTo>
                  <a:cubicBezTo>
                    <a:pt x="96" y="61"/>
                    <a:pt x="93" y="63"/>
                    <a:pt x="90" y="63"/>
                  </a:cubicBezTo>
                  <a:cubicBezTo>
                    <a:pt x="10" y="63"/>
                    <a:pt x="10" y="63"/>
                    <a:pt x="10" y="63"/>
                  </a:cubicBezTo>
                  <a:cubicBezTo>
                    <a:pt x="7" y="63"/>
                    <a:pt x="5" y="61"/>
                    <a:pt x="5" y="58"/>
                  </a:cubicBezTo>
                  <a:cubicBezTo>
                    <a:pt x="5" y="9"/>
                    <a:pt x="5" y="9"/>
                    <a:pt x="5" y="9"/>
                  </a:cubicBezTo>
                  <a:cubicBezTo>
                    <a:pt x="5" y="6"/>
                    <a:pt x="7" y="4"/>
                    <a:pt x="11" y="4"/>
                  </a:cubicBezTo>
                  <a:cubicBezTo>
                    <a:pt x="34" y="4"/>
                    <a:pt x="34" y="4"/>
                    <a:pt x="34" y="4"/>
                  </a:cubicBezTo>
                  <a:cubicBezTo>
                    <a:pt x="34" y="4"/>
                    <a:pt x="37" y="5"/>
                    <a:pt x="40" y="7"/>
                  </a:cubicBezTo>
                  <a:cubicBezTo>
                    <a:pt x="40" y="7"/>
                    <a:pt x="40" y="7"/>
                    <a:pt x="40" y="7"/>
                  </a:cubicBezTo>
                  <a:cubicBezTo>
                    <a:pt x="40" y="7"/>
                    <a:pt x="40" y="7"/>
                    <a:pt x="41" y="8"/>
                  </a:cubicBezTo>
                  <a:cubicBezTo>
                    <a:pt x="47" y="14"/>
                    <a:pt x="47" y="14"/>
                    <a:pt x="47" y="14"/>
                  </a:cubicBezTo>
                  <a:cubicBezTo>
                    <a:pt x="47" y="14"/>
                    <a:pt x="48" y="15"/>
                    <a:pt x="48" y="15"/>
                  </a:cubicBezTo>
                  <a:cubicBezTo>
                    <a:pt x="49" y="16"/>
                    <a:pt x="53" y="19"/>
                    <a:pt x="61" y="19"/>
                  </a:cubicBezTo>
                  <a:cubicBezTo>
                    <a:pt x="96" y="19"/>
                    <a:pt x="96" y="19"/>
                    <a:pt x="96" y="19"/>
                  </a:cubicBezTo>
                  <a:lnTo>
                    <a:pt x="96" y="5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4" name="Freeform 81">
              <a:extLst>
                <a:ext uri="{FF2B5EF4-FFF2-40B4-BE49-F238E27FC236}">
                  <a16:creationId xmlns:a16="http://schemas.microsoft.com/office/drawing/2014/main" id="{2EA508F9-A6CA-4934-867D-C0F44B12780D}"/>
                </a:ext>
              </a:extLst>
            </p:cNvPr>
            <p:cNvSpPr>
              <a:spLocks noEditPoints="1"/>
            </p:cNvSpPr>
            <p:nvPr userDrawn="1"/>
          </p:nvSpPr>
          <p:spPr bwMode="auto">
            <a:xfrm>
              <a:off x="5173189" y="5201569"/>
              <a:ext cx="62192" cy="42404"/>
            </a:xfrm>
            <a:custGeom>
              <a:avLst/>
              <a:gdLst>
                <a:gd name="T0" fmla="*/ 37 w 41"/>
                <a:gd name="T1" fmla="*/ 2 h 28"/>
                <a:gd name="T2" fmla="*/ 17 w 41"/>
                <a:gd name="T3" fmla="*/ 2 h 28"/>
                <a:gd name="T4" fmla="*/ 14 w 41"/>
                <a:gd name="T5" fmla="*/ 0 h 28"/>
                <a:gd name="T6" fmla="*/ 4 w 41"/>
                <a:gd name="T7" fmla="*/ 0 h 28"/>
                <a:gd name="T8" fmla="*/ 0 w 41"/>
                <a:gd name="T9" fmla="*/ 4 h 28"/>
                <a:gd name="T10" fmla="*/ 0 w 41"/>
                <a:gd name="T11" fmla="*/ 4 h 28"/>
                <a:gd name="T12" fmla="*/ 0 w 41"/>
                <a:gd name="T13" fmla="*/ 24 h 28"/>
                <a:gd name="T14" fmla="*/ 4 w 41"/>
                <a:gd name="T15" fmla="*/ 28 h 28"/>
                <a:gd name="T16" fmla="*/ 37 w 41"/>
                <a:gd name="T17" fmla="*/ 28 h 28"/>
                <a:gd name="T18" fmla="*/ 41 w 41"/>
                <a:gd name="T19" fmla="*/ 24 h 28"/>
                <a:gd name="T20" fmla="*/ 41 w 41"/>
                <a:gd name="T21" fmla="*/ 7 h 28"/>
                <a:gd name="T22" fmla="*/ 41 w 41"/>
                <a:gd name="T23" fmla="*/ 5 h 28"/>
                <a:gd name="T24" fmla="*/ 37 w 41"/>
                <a:gd name="T25" fmla="*/ 2 h 28"/>
                <a:gd name="T26" fmla="*/ 39 w 41"/>
                <a:gd name="T27" fmla="*/ 5 h 28"/>
                <a:gd name="T28" fmla="*/ 39 w 41"/>
                <a:gd name="T29" fmla="*/ 6 h 28"/>
                <a:gd name="T30" fmla="*/ 25 w 41"/>
                <a:gd name="T31" fmla="*/ 6 h 28"/>
                <a:gd name="T32" fmla="*/ 21 w 41"/>
                <a:gd name="T33" fmla="*/ 5 h 28"/>
                <a:gd name="T34" fmla="*/ 19 w 41"/>
                <a:gd name="T35" fmla="*/ 3 h 28"/>
                <a:gd name="T36" fmla="*/ 37 w 41"/>
                <a:gd name="T37" fmla="*/ 3 h 28"/>
                <a:gd name="T38" fmla="*/ 39 w 41"/>
                <a:gd name="T39" fmla="*/ 5 h 28"/>
                <a:gd name="T40" fmla="*/ 39 w 41"/>
                <a:gd name="T41" fmla="*/ 24 h 28"/>
                <a:gd name="T42" fmla="*/ 37 w 41"/>
                <a:gd name="T43" fmla="*/ 27 h 28"/>
                <a:gd name="T44" fmla="*/ 4 w 41"/>
                <a:gd name="T45" fmla="*/ 27 h 28"/>
                <a:gd name="T46" fmla="*/ 2 w 41"/>
                <a:gd name="T47" fmla="*/ 24 h 28"/>
                <a:gd name="T48" fmla="*/ 2 w 41"/>
                <a:gd name="T49" fmla="*/ 4 h 28"/>
                <a:gd name="T50" fmla="*/ 4 w 41"/>
                <a:gd name="T51" fmla="*/ 2 h 28"/>
                <a:gd name="T52" fmla="*/ 14 w 41"/>
                <a:gd name="T53" fmla="*/ 2 h 28"/>
                <a:gd name="T54" fmla="*/ 16 w 41"/>
                <a:gd name="T55" fmla="*/ 3 h 28"/>
                <a:gd name="T56" fmla="*/ 16 w 41"/>
                <a:gd name="T57" fmla="*/ 3 h 28"/>
                <a:gd name="T58" fmla="*/ 17 w 41"/>
                <a:gd name="T59" fmla="*/ 4 h 28"/>
                <a:gd name="T60" fmla="*/ 19 w 41"/>
                <a:gd name="T61" fmla="*/ 6 h 28"/>
                <a:gd name="T62" fmla="*/ 19 w 41"/>
                <a:gd name="T63" fmla="*/ 6 h 28"/>
                <a:gd name="T64" fmla="*/ 25 w 41"/>
                <a:gd name="T65" fmla="*/ 8 h 28"/>
                <a:gd name="T66" fmla="*/ 39 w 41"/>
                <a:gd name="T67" fmla="*/ 8 h 28"/>
                <a:gd name="T68" fmla="*/ 39 w 41"/>
                <a:gd name="T6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28">
                  <a:moveTo>
                    <a:pt x="37" y="2"/>
                  </a:moveTo>
                  <a:cubicBezTo>
                    <a:pt x="17" y="2"/>
                    <a:pt x="17" y="2"/>
                    <a:pt x="17" y="2"/>
                  </a:cubicBezTo>
                  <a:cubicBezTo>
                    <a:pt x="15" y="0"/>
                    <a:pt x="14" y="0"/>
                    <a:pt x="14" y="0"/>
                  </a:cubicBezTo>
                  <a:cubicBezTo>
                    <a:pt x="4" y="0"/>
                    <a:pt x="4" y="0"/>
                    <a:pt x="4" y="0"/>
                  </a:cubicBezTo>
                  <a:cubicBezTo>
                    <a:pt x="1" y="0"/>
                    <a:pt x="0" y="3"/>
                    <a:pt x="0" y="4"/>
                  </a:cubicBezTo>
                  <a:cubicBezTo>
                    <a:pt x="0" y="4"/>
                    <a:pt x="0" y="4"/>
                    <a:pt x="0" y="4"/>
                  </a:cubicBezTo>
                  <a:cubicBezTo>
                    <a:pt x="0" y="24"/>
                    <a:pt x="0" y="24"/>
                    <a:pt x="0" y="24"/>
                  </a:cubicBezTo>
                  <a:cubicBezTo>
                    <a:pt x="0" y="27"/>
                    <a:pt x="2" y="28"/>
                    <a:pt x="4" y="28"/>
                  </a:cubicBezTo>
                  <a:cubicBezTo>
                    <a:pt x="37" y="28"/>
                    <a:pt x="37" y="28"/>
                    <a:pt x="37" y="28"/>
                  </a:cubicBezTo>
                  <a:cubicBezTo>
                    <a:pt x="39" y="28"/>
                    <a:pt x="41" y="27"/>
                    <a:pt x="41" y="24"/>
                  </a:cubicBezTo>
                  <a:cubicBezTo>
                    <a:pt x="41" y="7"/>
                    <a:pt x="41" y="7"/>
                    <a:pt x="41" y="7"/>
                  </a:cubicBezTo>
                  <a:cubicBezTo>
                    <a:pt x="41" y="5"/>
                    <a:pt x="41" y="5"/>
                    <a:pt x="41" y="5"/>
                  </a:cubicBezTo>
                  <a:cubicBezTo>
                    <a:pt x="41" y="3"/>
                    <a:pt x="39" y="2"/>
                    <a:pt x="37" y="2"/>
                  </a:cubicBezTo>
                  <a:close/>
                  <a:moveTo>
                    <a:pt x="39" y="5"/>
                  </a:moveTo>
                  <a:cubicBezTo>
                    <a:pt x="39" y="6"/>
                    <a:pt x="39" y="6"/>
                    <a:pt x="39" y="6"/>
                  </a:cubicBezTo>
                  <a:cubicBezTo>
                    <a:pt x="25" y="6"/>
                    <a:pt x="25" y="6"/>
                    <a:pt x="25" y="6"/>
                  </a:cubicBezTo>
                  <a:cubicBezTo>
                    <a:pt x="22" y="6"/>
                    <a:pt x="21" y="5"/>
                    <a:pt x="21" y="5"/>
                  </a:cubicBezTo>
                  <a:cubicBezTo>
                    <a:pt x="19" y="3"/>
                    <a:pt x="19" y="3"/>
                    <a:pt x="19" y="3"/>
                  </a:cubicBezTo>
                  <a:cubicBezTo>
                    <a:pt x="37" y="3"/>
                    <a:pt x="37" y="3"/>
                    <a:pt x="37" y="3"/>
                  </a:cubicBezTo>
                  <a:cubicBezTo>
                    <a:pt x="38" y="3"/>
                    <a:pt x="39" y="4"/>
                    <a:pt x="39" y="5"/>
                  </a:cubicBezTo>
                  <a:close/>
                  <a:moveTo>
                    <a:pt x="39" y="24"/>
                  </a:moveTo>
                  <a:cubicBezTo>
                    <a:pt x="39" y="26"/>
                    <a:pt x="38" y="27"/>
                    <a:pt x="37" y="27"/>
                  </a:cubicBezTo>
                  <a:cubicBezTo>
                    <a:pt x="4" y="27"/>
                    <a:pt x="4" y="27"/>
                    <a:pt x="4" y="27"/>
                  </a:cubicBezTo>
                  <a:cubicBezTo>
                    <a:pt x="3" y="27"/>
                    <a:pt x="2" y="26"/>
                    <a:pt x="2" y="24"/>
                  </a:cubicBezTo>
                  <a:cubicBezTo>
                    <a:pt x="2" y="4"/>
                    <a:pt x="2" y="4"/>
                    <a:pt x="2" y="4"/>
                  </a:cubicBezTo>
                  <a:cubicBezTo>
                    <a:pt x="2" y="3"/>
                    <a:pt x="3" y="2"/>
                    <a:pt x="4" y="2"/>
                  </a:cubicBezTo>
                  <a:cubicBezTo>
                    <a:pt x="14" y="2"/>
                    <a:pt x="14" y="2"/>
                    <a:pt x="14" y="2"/>
                  </a:cubicBezTo>
                  <a:cubicBezTo>
                    <a:pt x="14" y="2"/>
                    <a:pt x="15" y="2"/>
                    <a:pt x="16" y="3"/>
                  </a:cubicBezTo>
                  <a:cubicBezTo>
                    <a:pt x="16" y="3"/>
                    <a:pt x="16" y="3"/>
                    <a:pt x="16" y="3"/>
                  </a:cubicBezTo>
                  <a:cubicBezTo>
                    <a:pt x="16" y="3"/>
                    <a:pt x="16" y="3"/>
                    <a:pt x="17" y="4"/>
                  </a:cubicBezTo>
                  <a:cubicBezTo>
                    <a:pt x="19" y="6"/>
                    <a:pt x="19" y="6"/>
                    <a:pt x="19" y="6"/>
                  </a:cubicBezTo>
                  <a:cubicBezTo>
                    <a:pt x="19" y="6"/>
                    <a:pt x="19" y="6"/>
                    <a:pt x="19" y="6"/>
                  </a:cubicBezTo>
                  <a:cubicBezTo>
                    <a:pt x="20" y="7"/>
                    <a:pt x="22" y="8"/>
                    <a:pt x="25" y="8"/>
                  </a:cubicBezTo>
                  <a:cubicBezTo>
                    <a:pt x="39" y="8"/>
                    <a:pt x="39" y="8"/>
                    <a:pt x="39" y="8"/>
                  </a:cubicBezTo>
                  <a:lnTo>
                    <a:pt x="39" y="2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5" name="Freeform 82">
              <a:extLst>
                <a:ext uri="{FF2B5EF4-FFF2-40B4-BE49-F238E27FC236}">
                  <a16:creationId xmlns:a16="http://schemas.microsoft.com/office/drawing/2014/main" id="{088A578B-D9C6-47D4-B512-05FC59867B18}"/>
                </a:ext>
              </a:extLst>
            </p:cNvPr>
            <p:cNvSpPr>
              <a:spLocks noEditPoints="1"/>
            </p:cNvSpPr>
            <p:nvPr userDrawn="1"/>
          </p:nvSpPr>
          <p:spPr bwMode="auto">
            <a:xfrm>
              <a:off x="2935692" y="5682143"/>
              <a:ext cx="330748" cy="332162"/>
            </a:xfrm>
            <a:custGeom>
              <a:avLst/>
              <a:gdLst>
                <a:gd name="T0" fmla="*/ 109 w 219"/>
                <a:gd name="T1" fmla="*/ 0 h 219"/>
                <a:gd name="T2" fmla="*/ 0 w 219"/>
                <a:gd name="T3" fmla="*/ 110 h 219"/>
                <a:gd name="T4" fmla="*/ 109 w 219"/>
                <a:gd name="T5" fmla="*/ 219 h 219"/>
                <a:gd name="T6" fmla="*/ 219 w 219"/>
                <a:gd name="T7" fmla="*/ 110 h 219"/>
                <a:gd name="T8" fmla="*/ 109 w 219"/>
                <a:gd name="T9" fmla="*/ 0 h 219"/>
                <a:gd name="T10" fmla="*/ 109 w 219"/>
                <a:gd name="T11" fmla="*/ 209 h 219"/>
                <a:gd name="T12" fmla="*/ 10 w 219"/>
                <a:gd name="T13" fmla="*/ 110 h 219"/>
                <a:gd name="T14" fmla="*/ 109 w 219"/>
                <a:gd name="T15" fmla="*/ 10 h 219"/>
                <a:gd name="T16" fmla="*/ 209 w 219"/>
                <a:gd name="T17" fmla="*/ 110 h 219"/>
                <a:gd name="T18" fmla="*/ 109 w 219"/>
                <a:gd name="T19" fmla="*/ 20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19">
                  <a:moveTo>
                    <a:pt x="109" y="0"/>
                  </a:moveTo>
                  <a:cubicBezTo>
                    <a:pt x="49" y="0"/>
                    <a:pt x="0" y="49"/>
                    <a:pt x="0" y="110"/>
                  </a:cubicBezTo>
                  <a:cubicBezTo>
                    <a:pt x="0" y="170"/>
                    <a:pt x="49" y="219"/>
                    <a:pt x="109" y="219"/>
                  </a:cubicBezTo>
                  <a:cubicBezTo>
                    <a:pt x="170" y="219"/>
                    <a:pt x="219" y="170"/>
                    <a:pt x="219" y="110"/>
                  </a:cubicBezTo>
                  <a:cubicBezTo>
                    <a:pt x="219" y="49"/>
                    <a:pt x="170" y="0"/>
                    <a:pt x="109" y="0"/>
                  </a:cubicBezTo>
                  <a:close/>
                  <a:moveTo>
                    <a:pt x="109" y="209"/>
                  </a:moveTo>
                  <a:cubicBezTo>
                    <a:pt x="55" y="209"/>
                    <a:pt x="10" y="164"/>
                    <a:pt x="10" y="110"/>
                  </a:cubicBezTo>
                  <a:cubicBezTo>
                    <a:pt x="10" y="55"/>
                    <a:pt x="55" y="10"/>
                    <a:pt x="109" y="10"/>
                  </a:cubicBezTo>
                  <a:cubicBezTo>
                    <a:pt x="164" y="10"/>
                    <a:pt x="209" y="55"/>
                    <a:pt x="209" y="110"/>
                  </a:cubicBezTo>
                  <a:cubicBezTo>
                    <a:pt x="209" y="164"/>
                    <a:pt x="164" y="209"/>
                    <a:pt x="109" y="20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6" name="Freeform 83">
              <a:extLst>
                <a:ext uri="{FF2B5EF4-FFF2-40B4-BE49-F238E27FC236}">
                  <a16:creationId xmlns:a16="http://schemas.microsoft.com/office/drawing/2014/main" id="{F8DF7C4B-AA01-4484-AA12-1FD896A04F96}"/>
                </a:ext>
              </a:extLst>
            </p:cNvPr>
            <p:cNvSpPr>
              <a:spLocks noEditPoints="1"/>
            </p:cNvSpPr>
            <p:nvPr userDrawn="1"/>
          </p:nvSpPr>
          <p:spPr bwMode="auto">
            <a:xfrm>
              <a:off x="3040287" y="5781085"/>
              <a:ext cx="148413" cy="134279"/>
            </a:xfrm>
            <a:custGeom>
              <a:avLst/>
              <a:gdLst>
                <a:gd name="T0" fmla="*/ 93 w 98"/>
                <a:gd name="T1" fmla="*/ 38 h 89"/>
                <a:gd name="T2" fmla="*/ 56 w 98"/>
                <a:gd name="T3" fmla="*/ 2 h 89"/>
                <a:gd name="T4" fmla="*/ 50 w 98"/>
                <a:gd name="T5" fmla="*/ 0 h 89"/>
                <a:gd name="T6" fmla="*/ 43 w 98"/>
                <a:gd name="T7" fmla="*/ 10 h 89"/>
                <a:gd name="T8" fmla="*/ 43 w 98"/>
                <a:gd name="T9" fmla="*/ 30 h 89"/>
                <a:gd name="T10" fmla="*/ 13 w 98"/>
                <a:gd name="T11" fmla="*/ 2 h 89"/>
                <a:gd name="T12" fmla="*/ 7 w 98"/>
                <a:gd name="T13" fmla="*/ 0 h 89"/>
                <a:gd name="T14" fmla="*/ 0 w 98"/>
                <a:gd name="T15" fmla="*/ 10 h 89"/>
                <a:gd name="T16" fmla="*/ 0 w 98"/>
                <a:gd name="T17" fmla="*/ 79 h 89"/>
                <a:gd name="T18" fmla="*/ 8 w 98"/>
                <a:gd name="T19" fmla="*/ 89 h 89"/>
                <a:gd name="T20" fmla="*/ 13 w 98"/>
                <a:gd name="T21" fmla="*/ 87 h 89"/>
                <a:gd name="T22" fmla="*/ 43 w 98"/>
                <a:gd name="T23" fmla="*/ 59 h 89"/>
                <a:gd name="T24" fmla="*/ 43 w 98"/>
                <a:gd name="T25" fmla="*/ 79 h 89"/>
                <a:gd name="T26" fmla="*/ 50 w 98"/>
                <a:gd name="T27" fmla="*/ 89 h 89"/>
                <a:gd name="T28" fmla="*/ 56 w 98"/>
                <a:gd name="T29" fmla="*/ 87 h 89"/>
                <a:gd name="T30" fmla="*/ 92 w 98"/>
                <a:gd name="T31" fmla="*/ 53 h 89"/>
                <a:gd name="T32" fmla="*/ 94 w 98"/>
                <a:gd name="T33" fmla="*/ 38 h 89"/>
                <a:gd name="T34" fmla="*/ 93 w 98"/>
                <a:gd name="T35" fmla="*/ 38 h 89"/>
                <a:gd name="T36" fmla="*/ 42 w 98"/>
                <a:gd name="T37" fmla="*/ 45 h 89"/>
                <a:gd name="T38" fmla="*/ 11 w 98"/>
                <a:gd name="T39" fmla="*/ 74 h 89"/>
                <a:gd name="T40" fmla="*/ 11 w 98"/>
                <a:gd name="T41" fmla="*/ 15 h 89"/>
                <a:gd name="T42" fmla="*/ 43 w 98"/>
                <a:gd name="T43" fmla="*/ 45 h 89"/>
                <a:gd name="T44" fmla="*/ 42 w 98"/>
                <a:gd name="T45" fmla="*/ 45 h 89"/>
                <a:gd name="T46" fmla="*/ 85 w 98"/>
                <a:gd name="T47" fmla="*/ 45 h 89"/>
                <a:gd name="T48" fmla="*/ 54 w 98"/>
                <a:gd name="T49" fmla="*/ 74 h 89"/>
                <a:gd name="T50" fmla="*/ 54 w 98"/>
                <a:gd name="T51" fmla="*/ 15 h 89"/>
                <a:gd name="T52" fmla="*/ 85 w 98"/>
                <a:gd name="T53" fmla="*/ 45 h 89"/>
                <a:gd name="T54" fmla="*/ 85 w 98"/>
                <a:gd name="T55"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8" h="89">
                  <a:moveTo>
                    <a:pt x="93" y="38"/>
                  </a:moveTo>
                  <a:cubicBezTo>
                    <a:pt x="56" y="2"/>
                    <a:pt x="56" y="2"/>
                    <a:pt x="56" y="2"/>
                  </a:cubicBezTo>
                  <a:cubicBezTo>
                    <a:pt x="54" y="1"/>
                    <a:pt x="52" y="0"/>
                    <a:pt x="50" y="0"/>
                  </a:cubicBezTo>
                  <a:cubicBezTo>
                    <a:pt x="48" y="0"/>
                    <a:pt x="43" y="1"/>
                    <a:pt x="43" y="10"/>
                  </a:cubicBezTo>
                  <a:cubicBezTo>
                    <a:pt x="43" y="30"/>
                    <a:pt x="43" y="30"/>
                    <a:pt x="43" y="30"/>
                  </a:cubicBezTo>
                  <a:cubicBezTo>
                    <a:pt x="13" y="2"/>
                    <a:pt x="13" y="2"/>
                    <a:pt x="13" y="2"/>
                  </a:cubicBezTo>
                  <a:cubicBezTo>
                    <a:pt x="11" y="1"/>
                    <a:pt x="9" y="0"/>
                    <a:pt x="7" y="0"/>
                  </a:cubicBezTo>
                  <a:cubicBezTo>
                    <a:pt x="6" y="0"/>
                    <a:pt x="0" y="1"/>
                    <a:pt x="0" y="10"/>
                  </a:cubicBezTo>
                  <a:cubicBezTo>
                    <a:pt x="0" y="79"/>
                    <a:pt x="0" y="79"/>
                    <a:pt x="0" y="79"/>
                  </a:cubicBezTo>
                  <a:cubicBezTo>
                    <a:pt x="0" y="88"/>
                    <a:pt x="6" y="89"/>
                    <a:pt x="8" y="89"/>
                  </a:cubicBezTo>
                  <a:cubicBezTo>
                    <a:pt x="10" y="89"/>
                    <a:pt x="11" y="88"/>
                    <a:pt x="13" y="87"/>
                  </a:cubicBezTo>
                  <a:cubicBezTo>
                    <a:pt x="43" y="59"/>
                    <a:pt x="43" y="59"/>
                    <a:pt x="43" y="59"/>
                  </a:cubicBezTo>
                  <a:cubicBezTo>
                    <a:pt x="43" y="79"/>
                    <a:pt x="43" y="79"/>
                    <a:pt x="43" y="79"/>
                  </a:cubicBezTo>
                  <a:cubicBezTo>
                    <a:pt x="43" y="88"/>
                    <a:pt x="49" y="89"/>
                    <a:pt x="50" y="89"/>
                  </a:cubicBezTo>
                  <a:cubicBezTo>
                    <a:pt x="52" y="89"/>
                    <a:pt x="54" y="88"/>
                    <a:pt x="56" y="87"/>
                  </a:cubicBezTo>
                  <a:cubicBezTo>
                    <a:pt x="92" y="53"/>
                    <a:pt x="92" y="53"/>
                    <a:pt x="92" y="53"/>
                  </a:cubicBezTo>
                  <a:cubicBezTo>
                    <a:pt x="98" y="47"/>
                    <a:pt x="97" y="41"/>
                    <a:pt x="94" y="38"/>
                  </a:cubicBezTo>
                  <a:cubicBezTo>
                    <a:pt x="94" y="38"/>
                    <a:pt x="93" y="38"/>
                    <a:pt x="93" y="38"/>
                  </a:cubicBezTo>
                  <a:close/>
                  <a:moveTo>
                    <a:pt x="42" y="45"/>
                  </a:moveTo>
                  <a:cubicBezTo>
                    <a:pt x="11" y="74"/>
                    <a:pt x="11" y="74"/>
                    <a:pt x="11" y="74"/>
                  </a:cubicBezTo>
                  <a:cubicBezTo>
                    <a:pt x="11" y="15"/>
                    <a:pt x="11" y="15"/>
                    <a:pt x="11" y="15"/>
                  </a:cubicBezTo>
                  <a:cubicBezTo>
                    <a:pt x="43" y="45"/>
                    <a:pt x="43" y="45"/>
                    <a:pt x="43" y="45"/>
                  </a:cubicBezTo>
                  <a:cubicBezTo>
                    <a:pt x="43" y="45"/>
                    <a:pt x="42" y="45"/>
                    <a:pt x="42" y="45"/>
                  </a:cubicBezTo>
                  <a:close/>
                  <a:moveTo>
                    <a:pt x="85" y="45"/>
                  </a:moveTo>
                  <a:cubicBezTo>
                    <a:pt x="54" y="74"/>
                    <a:pt x="54" y="74"/>
                    <a:pt x="54" y="74"/>
                  </a:cubicBezTo>
                  <a:cubicBezTo>
                    <a:pt x="54" y="15"/>
                    <a:pt x="54" y="15"/>
                    <a:pt x="54" y="15"/>
                  </a:cubicBezTo>
                  <a:cubicBezTo>
                    <a:pt x="85" y="45"/>
                    <a:pt x="85" y="45"/>
                    <a:pt x="85" y="45"/>
                  </a:cubicBezTo>
                  <a:cubicBezTo>
                    <a:pt x="85" y="45"/>
                    <a:pt x="85" y="45"/>
                    <a:pt x="85" y="4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7" name="Freeform 84">
              <a:extLst>
                <a:ext uri="{FF2B5EF4-FFF2-40B4-BE49-F238E27FC236}">
                  <a16:creationId xmlns:a16="http://schemas.microsoft.com/office/drawing/2014/main" id="{64266907-EDA5-4BF3-AAA2-3E147038B3AF}"/>
                </a:ext>
              </a:extLst>
            </p:cNvPr>
            <p:cNvSpPr>
              <a:spLocks noEditPoints="1"/>
            </p:cNvSpPr>
            <p:nvPr userDrawn="1"/>
          </p:nvSpPr>
          <p:spPr bwMode="auto">
            <a:xfrm>
              <a:off x="5173189" y="5055983"/>
              <a:ext cx="62192" cy="62192"/>
            </a:xfrm>
            <a:custGeom>
              <a:avLst/>
              <a:gdLst>
                <a:gd name="T0" fmla="*/ 20 w 41"/>
                <a:gd name="T1" fmla="*/ 0 h 41"/>
                <a:gd name="T2" fmla="*/ 0 w 41"/>
                <a:gd name="T3" fmla="*/ 20 h 41"/>
                <a:gd name="T4" fmla="*/ 20 w 41"/>
                <a:gd name="T5" fmla="*/ 41 h 41"/>
                <a:gd name="T6" fmla="*/ 41 w 41"/>
                <a:gd name="T7" fmla="*/ 20 h 41"/>
                <a:gd name="T8" fmla="*/ 20 w 41"/>
                <a:gd name="T9" fmla="*/ 0 h 41"/>
                <a:gd name="T10" fmla="*/ 20 w 41"/>
                <a:gd name="T11" fmla="*/ 39 h 41"/>
                <a:gd name="T12" fmla="*/ 2 w 41"/>
                <a:gd name="T13" fmla="*/ 20 h 41"/>
                <a:gd name="T14" fmla="*/ 20 w 41"/>
                <a:gd name="T15" fmla="*/ 2 h 41"/>
                <a:gd name="T16" fmla="*/ 39 w 41"/>
                <a:gd name="T17" fmla="*/ 20 h 41"/>
                <a:gd name="T18" fmla="*/ 20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20" y="0"/>
                  </a:moveTo>
                  <a:cubicBezTo>
                    <a:pt x="9" y="0"/>
                    <a:pt x="0" y="9"/>
                    <a:pt x="0" y="20"/>
                  </a:cubicBezTo>
                  <a:cubicBezTo>
                    <a:pt x="0" y="32"/>
                    <a:pt x="9" y="41"/>
                    <a:pt x="20" y="41"/>
                  </a:cubicBezTo>
                  <a:cubicBezTo>
                    <a:pt x="32" y="41"/>
                    <a:pt x="41" y="32"/>
                    <a:pt x="41" y="20"/>
                  </a:cubicBezTo>
                  <a:cubicBezTo>
                    <a:pt x="41" y="9"/>
                    <a:pt x="32" y="0"/>
                    <a:pt x="20" y="0"/>
                  </a:cubicBezTo>
                  <a:close/>
                  <a:moveTo>
                    <a:pt x="20" y="39"/>
                  </a:moveTo>
                  <a:cubicBezTo>
                    <a:pt x="10" y="39"/>
                    <a:pt x="2" y="31"/>
                    <a:pt x="2" y="20"/>
                  </a:cubicBezTo>
                  <a:cubicBezTo>
                    <a:pt x="2" y="10"/>
                    <a:pt x="10" y="2"/>
                    <a:pt x="20" y="2"/>
                  </a:cubicBezTo>
                  <a:cubicBezTo>
                    <a:pt x="31" y="2"/>
                    <a:pt x="39" y="10"/>
                    <a:pt x="39" y="20"/>
                  </a:cubicBezTo>
                  <a:cubicBezTo>
                    <a:pt x="39" y="31"/>
                    <a:pt x="31" y="39"/>
                    <a:pt x="20" y="3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8" name="Freeform 85">
              <a:extLst>
                <a:ext uri="{FF2B5EF4-FFF2-40B4-BE49-F238E27FC236}">
                  <a16:creationId xmlns:a16="http://schemas.microsoft.com/office/drawing/2014/main" id="{E174B0F2-329D-4C9A-83B1-3AD08A7E9DFC}"/>
                </a:ext>
              </a:extLst>
            </p:cNvPr>
            <p:cNvSpPr>
              <a:spLocks noEditPoints="1"/>
            </p:cNvSpPr>
            <p:nvPr userDrawn="1"/>
          </p:nvSpPr>
          <p:spPr bwMode="auto">
            <a:xfrm>
              <a:off x="5188737" y="5074358"/>
              <a:ext cx="26856" cy="25442"/>
            </a:xfrm>
            <a:custGeom>
              <a:avLst/>
              <a:gdLst>
                <a:gd name="T0" fmla="*/ 17 w 18"/>
                <a:gd name="T1" fmla="*/ 0 h 17"/>
                <a:gd name="T2" fmla="*/ 16 w 18"/>
                <a:gd name="T3" fmla="*/ 1 h 17"/>
                <a:gd name="T4" fmla="*/ 10 w 18"/>
                <a:gd name="T5" fmla="*/ 6 h 17"/>
                <a:gd name="T6" fmla="*/ 10 w 18"/>
                <a:gd name="T7" fmla="*/ 2 h 17"/>
                <a:gd name="T8" fmla="*/ 9 w 18"/>
                <a:gd name="T9" fmla="*/ 0 h 17"/>
                <a:gd name="T10" fmla="*/ 8 w 18"/>
                <a:gd name="T11" fmla="*/ 1 h 17"/>
                <a:gd name="T12" fmla="*/ 1 w 18"/>
                <a:gd name="T13" fmla="*/ 7 h 17"/>
                <a:gd name="T14" fmla="*/ 1 w 18"/>
                <a:gd name="T15" fmla="*/ 10 h 17"/>
                <a:gd name="T16" fmla="*/ 1 w 18"/>
                <a:gd name="T17" fmla="*/ 10 h 17"/>
                <a:gd name="T18" fmla="*/ 8 w 18"/>
                <a:gd name="T19" fmla="*/ 16 h 17"/>
                <a:gd name="T20" fmla="*/ 9 w 18"/>
                <a:gd name="T21" fmla="*/ 17 h 17"/>
                <a:gd name="T22" fmla="*/ 10 w 18"/>
                <a:gd name="T23" fmla="*/ 15 h 17"/>
                <a:gd name="T24" fmla="*/ 10 w 18"/>
                <a:gd name="T25" fmla="*/ 11 h 17"/>
                <a:gd name="T26" fmla="*/ 16 w 18"/>
                <a:gd name="T27" fmla="*/ 16 h 17"/>
                <a:gd name="T28" fmla="*/ 17 w 18"/>
                <a:gd name="T29" fmla="*/ 17 h 17"/>
                <a:gd name="T30" fmla="*/ 18 w 18"/>
                <a:gd name="T31" fmla="*/ 15 h 17"/>
                <a:gd name="T32" fmla="*/ 18 w 18"/>
                <a:gd name="T33" fmla="*/ 2 h 17"/>
                <a:gd name="T34" fmla="*/ 17 w 18"/>
                <a:gd name="T35" fmla="*/ 0 h 17"/>
                <a:gd name="T36" fmla="*/ 8 w 18"/>
                <a:gd name="T37" fmla="*/ 14 h 17"/>
                <a:gd name="T38" fmla="*/ 2 w 18"/>
                <a:gd name="T39" fmla="*/ 8 h 17"/>
                <a:gd name="T40" fmla="*/ 2 w 18"/>
                <a:gd name="T41" fmla="*/ 8 h 17"/>
                <a:gd name="T42" fmla="*/ 8 w 18"/>
                <a:gd name="T43" fmla="*/ 3 h 17"/>
                <a:gd name="T44" fmla="*/ 8 w 18"/>
                <a:gd name="T45" fmla="*/ 14 h 17"/>
                <a:gd name="T46" fmla="*/ 16 w 18"/>
                <a:gd name="T47" fmla="*/ 14 h 17"/>
                <a:gd name="T48" fmla="*/ 10 w 18"/>
                <a:gd name="T49" fmla="*/ 8 h 17"/>
                <a:gd name="T50" fmla="*/ 10 w 18"/>
                <a:gd name="T51" fmla="*/ 8 h 17"/>
                <a:gd name="T52" fmla="*/ 16 w 18"/>
                <a:gd name="T53" fmla="*/ 3 h 17"/>
                <a:gd name="T54" fmla="*/ 16 w 18"/>
                <a:gd name="T55"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17">
                  <a:moveTo>
                    <a:pt x="17" y="0"/>
                  </a:moveTo>
                  <a:cubicBezTo>
                    <a:pt x="16" y="0"/>
                    <a:pt x="16" y="0"/>
                    <a:pt x="16" y="1"/>
                  </a:cubicBezTo>
                  <a:cubicBezTo>
                    <a:pt x="10" y="6"/>
                    <a:pt x="10" y="6"/>
                    <a:pt x="10" y="6"/>
                  </a:cubicBezTo>
                  <a:cubicBezTo>
                    <a:pt x="10" y="2"/>
                    <a:pt x="10" y="2"/>
                    <a:pt x="10" y="2"/>
                  </a:cubicBezTo>
                  <a:cubicBezTo>
                    <a:pt x="10" y="0"/>
                    <a:pt x="9" y="0"/>
                    <a:pt x="9" y="0"/>
                  </a:cubicBezTo>
                  <a:cubicBezTo>
                    <a:pt x="8" y="0"/>
                    <a:pt x="8" y="0"/>
                    <a:pt x="8" y="1"/>
                  </a:cubicBezTo>
                  <a:cubicBezTo>
                    <a:pt x="1" y="7"/>
                    <a:pt x="1" y="7"/>
                    <a:pt x="1" y="7"/>
                  </a:cubicBezTo>
                  <a:cubicBezTo>
                    <a:pt x="0" y="8"/>
                    <a:pt x="0" y="9"/>
                    <a:pt x="1" y="10"/>
                  </a:cubicBezTo>
                  <a:cubicBezTo>
                    <a:pt x="1" y="10"/>
                    <a:pt x="1" y="10"/>
                    <a:pt x="1" y="10"/>
                  </a:cubicBezTo>
                  <a:cubicBezTo>
                    <a:pt x="8" y="16"/>
                    <a:pt x="8" y="16"/>
                    <a:pt x="8" y="16"/>
                  </a:cubicBezTo>
                  <a:cubicBezTo>
                    <a:pt x="8" y="17"/>
                    <a:pt x="8" y="17"/>
                    <a:pt x="9" y="17"/>
                  </a:cubicBezTo>
                  <a:cubicBezTo>
                    <a:pt x="9" y="17"/>
                    <a:pt x="10" y="17"/>
                    <a:pt x="10" y="15"/>
                  </a:cubicBezTo>
                  <a:cubicBezTo>
                    <a:pt x="10" y="11"/>
                    <a:pt x="10" y="11"/>
                    <a:pt x="10" y="11"/>
                  </a:cubicBezTo>
                  <a:cubicBezTo>
                    <a:pt x="16" y="16"/>
                    <a:pt x="16" y="16"/>
                    <a:pt x="16" y="16"/>
                  </a:cubicBezTo>
                  <a:cubicBezTo>
                    <a:pt x="16" y="17"/>
                    <a:pt x="16" y="17"/>
                    <a:pt x="17" y="17"/>
                  </a:cubicBezTo>
                  <a:cubicBezTo>
                    <a:pt x="17" y="17"/>
                    <a:pt x="18" y="17"/>
                    <a:pt x="18" y="15"/>
                  </a:cubicBezTo>
                  <a:cubicBezTo>
                    <a:pt x="18" y="2"/>
                    <a:pt x="18" y="2"/>
                    <a:pt x="18" y="2"/>
                  </a:cubicBezTo>
                  <a:cubicBezTo>
                    <a:pt x="18" y="0"/>
                    <a:pt x="17" y="0"/>
                    <a:pt x="17" y="0"/>
                  </a:cubicBezTo>
                  <a:close/>
                  <a:moveTo>
                    <a:pt x="8" y="14"/>
                  </a:moveTo>
                  <a:cubicBezTo>
                    <a:pt x="2" y="8"/>
                    <a:pt x="2" y="8"/>
                    <a:pt x="2" y="8"/>
                  </a:cubicBezTo>
                  <a:cubicBezTo>
                    <a:pt x="2" y="8"/>
                    <a:pt x="2" y="8"/>
                    <a:pt x="2" y="8"/>
                  </a:cubicBezTo>
                  <a:cubicBezTo>
                    <a:pt x="8" y="3"/>
                    <a:pt x="8" y="3"/>
                    <a:pt x="8" y="3"/>
                  </a:cubicBezTo>
                  <a:lnTo>
                    <a:pt x="8" y="14"/>
                  </a:lnTo>
                  <a:close/>
                  <a:moveTo>
                    <a:pt x="16" y="14"/>
                  </a:moveTo>
                  <a:cubicBezTo>
                    <a:pt x="10" y="8"/>
                    <a:pt x="10" y="8"/>
                    <a:pt x="10" y="8"/>
                  </a:cubicBezTo>
                  <a:cubicBezTo>
                    <a:pt x="10" y="8"/>
                    <a:pt x="10" y="8"/>
                    <a:pt x="10" y="8"/>
                  </a:cubicBezTo>
                  <a:cubicBezTo>
                    <a:pt x="16" y="3"/>
                    <a:pt x="16" y="3"/>
                    <a:pt x="16" y="3"/>
                  </a:cubicBezTo>
                  <a:lnTo>
                    <a:pt x="16" y="1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9" name="Freeform 86">
              <a:extLst>
                <a:ext uri="{FF2B5EF4-FFF2-40B4-BE49-F238E27FC236}">
                  <a16:creationId xmlns:a16="http://schemas.microsoft.com/office/drawing/2014/main" id="{EBB71758-50A0-4C21-BC1D-113A0094E8C2}"/>
                </a:ext>
              </a:extLst>
            </p:cNvPr>
            <p:cNvSpPr>
              <a:spLocks noEditPoints="1"/>
            </p:cNvSpPr>
            <p:nvPr userDrawn="1"/>
          </p:nvSpPr>
          <p:spPr bwMode="auto">
            <a:xfrm>
              <a:off x="757560" y="5627018"/>
              <a:ext cx="101769" cy="141345"/>
            </a:xfrm>
            <a:custGeom>
              <a:avLst/>
              <a:gdLst>
                <a:gd name="T0" fmla="*/ 66 w 67"/>
                <a:gd name="T1" fmla="*/ 27 h 93"/>
                <a:gd name="T2" fmla="*/ 34 w 67"/>
                <a:gd name="T3" fmla="*/ 0 h 93"/>
                <a:gd name="T4" fmla="*/ 28 w 67"/>
                <a:gd name="T5" fmla="*/ 1 h 93"/>
                <a:gd name="T6" fmla="*/ 7 w 67"/>
                <a:gd name="T7" fmla="*/ 15 h 93"/>
                <a:gd name="T8" fmla="*/ 2 w 67"/>
                <a:gd name="T9" fmla="*/ 40 h 93"/>
                <a:gd name="T10" fmla="*/ 8 w 67"/>
                <a:gd name="T11" fmla="*/ 55 h 93"/>
                <a:gd name="T12" fmla="*/ 25 w 67"/>
                <a:gd name="T13" fmla="*/ 84 h 93"/>
                <a:gd name="T14" fmla="*/ 30 w 67"/>
                <a:gd name="T15" fmla="*/ 91 h 93"/>
                <a:gd name="T16" fmla="*/ 30 w 67"/>
                <a:gd name="T17" fmla="*/ 91 h 93"/>
                <a:gd name="T18" fmla="*/ 31 w 67"/>
                <a:gd name="T19" fmla="*/ 92 h 93"/>
                <a:gd name="T20" fmla="*/ 31 w 67"/>
                <a:gd name="T21" fmla="*/ 92 h 93"/>
                <a:gd name="T22" fmla="*/ 34 w 67"/>
                <a:gd name="T23" fmla="*/ 93 h 93"/>
                <a:gd name="T24" fmla="*/ 38 w 67"/>
                <a:gd name="T25" fmla="*/ 91 h 93"/>
                <a:gd name="T26" fmla="*/ 52 w 67"/>
                <a:gd name="T27" fmla="*/ 72 h 93"/>
                <a:gd name="T28" fmla="*/ 65 w 67"/>
                <a:gd name="T29" fmla="*/ 43 h 93"/>
                <a:gd name="T30" fmla="*/ 66 w 67"/>
                <a:gd name="T31" fmla="*/ 27 h 93"/>
                <a:gd name="T32" fmla="*/ 61 w 67"/>
                <a:gd name="T33" fmla="*/ 42 h 93"/>
                <a:gd name="T34" fmla="*/ 48 w 67"/>
                <a:gd name="T35" fmla="*/ 69 h 93"/>
                <a:gd name="T36" fmla="*/ 34 w 67"/>
                <a:gd name="T37" fmla="*/ 88 h 93"/>
                <a:gd name="T38" fmla="*/ 34 w 67"/>
                <a:gd name="T39" fmla="*/ 88 h 93"/>
                <a:gd name="T40" fmla="*/ 34 w 67"/>
                <a:gd name="T41" fmla="*/ 88 h 93"/>
                <a:gd name="T42" fmla="*/ 34 w 67"/>
                <a:gd name="T43" fmla="*/ 88 h 93"/>
                <a:gd name="T44" fmla="*/ 34 w 67"/>
                <a:gd name="T45" fmla="*/ 88 h 93"/>
                <a:gd name="T46" fmla="*/ 29 w 67"/>
                <a:gd name="T47" fmla="*/ 81 h 93"/>
                <a:gd name="T48" fmla="*/ 12 w 67"/>
                <a:gd name="T49" fmla="*/ 53 h 93"/>
                <a:gd name="T50" fmla="*/ 7 w 67"/>
                <a:gd name="T51" fmla="*/ 39 h 93"/>
                <a:gd name="T52" fmla="*/ 11 w 67"/>
                <a:gd name="T53" fmla="*/ 18 h 93"/>
                <a:gd name="T54" fmla="*/ 29 w 67"/>
                <a:gd name="T55" fmla="*/ 6 h 93"/>
                <a:gd name="T56" fmla="*/ 34 w 67"/>
                <a:gd name="T57" fmla="*/ 5 h 93"/>
                <a:gd name="T58" fmla="*/ 62 w 67"/>
                <a:gd name="T59" fmla="*/ 28 h 93"/>
                <a:gd name="T60" fmla="*/ 61 w 67"/>
                <a:gd name="T61"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93">
                  <a:moveTo>
                    <a:pt x="66" y="27"/>
                  </a:moveTo>
                  <a:cubicBezTo>
                    <a:pt x="63" y="11"/>
                    <a:pt x="50" y="0"/>
                    <a:pt x="34" y="0"/>
                  </a:cubicBezTo>
                  <a:cubicBezTo>
                    <a:pt x="32" y="0"/>
                    <a:pt x="30" y="1"/>
                    <a:pt x="28" y="1"/>
                  </a:cubicBezTo>
                  <a:cubicBezTo>
                    <a:pt x="19" y="3"/>
                    <a:pt x="12" y="8"/>
                    <a:pt x="7" y="15"/>
                  </a:cubicBezTo>
                  <a:cubicBezTo>
                    <a:pt x="2" y="22"/>
                    <a:pt x="0" y="31"/>
                    <a:pt x="2" y="40"/>
                  </a:cubicBezTo>
                  <a:cubicBezTo>
                    <a:pt x="3" y="45"/>
                    <a:pt x="6" y="51"/>
                    <a:pt x="8" y="55"/>
                  </a:cubicBezTo>
                  <a:cubicBezTo>
                    <a:pt x="12" y="64"/>
                    <a:pt x="18" y="73"/>
                    <a:pt x="25" y="84"/>
                  </a:cubicBezTo>
                  <a:cubicBezTo>
                    <a:pt x="27" y="86"/>
                    <a:pt x="28" y="89"/>
                    <a:pt x="30" y="91"/>
                  </a:cubicBezTo>
                  <a:cubicBezTo>
                    <a:pt x="30" y="91"/>
                    <a:pt x="30" y="91"/>
                    <a:pt x="30" y="91"/>
                  </a:cubicBezTo>
                  <a:cubicBezTo>
                    <a:pt x="31" y="92"/>
                    <a:pt x="31" y="92"/>
                    <a:pt x="31" y="92"/>
                  </a:cubicBezTo>
                  <a:cubicBezTo>
                    <a:pt x="31" y="92"/>
                    <a:pt x="31" y="92"/>
                    <a:pt x="31" y="92"/>
                  </a:cubicBezTo>
                  <a:cubicBezTo>
                    <a:pt x="32" y="93"/>
                    <a:pt x="33" y="93"/>
                    <a:pt x="34" y="93"/>
                  </a:cubicBezTo>
                  <a:cubicBezTo>
                    <a:pt x="35" y="93"/>
                    <a:pt x="37" y="93"/>
                    <a:pt x="38" y="91"/>
                  </a:cubicBezTo>
                  <a:cubicBezTo>
                    <a:pt x="43" y="85"/>
                    <a:pt x="48" y="78"/>
                    <a:pt x="52" y="72"/>
                  </a:cubicBezTo>
                  <a:cubicBezTo>
                    <a:pt x="56" y="64"/>
                    <a:pt x="62" y="54"/>
                    <a:pt x="65" y="43"/>
                  </a:cubicBezTo>
                  <a:cubicBezTo>
                    <a:pt x="67" y="38"/>
                    <a:pt x="67" y="32"/>
                    <a:pt x="66" y="27"/>
                  </a:cubicBezTo>
                  <a:close/>
                  <a:moveTo>
                    <a:pt x="61" y="42"/>
                  </a:moveTo>
                  <a:cubicBezTo>
                    <a:pt x="57" y="53"/>
                    <a:pt x="52" y="62"/>
                    <a:pt x="48" y="69"/>
                  </a:cubicBezTo>
                  <a:cubicBezTo>
                    <a:pt x="44" y="76"/>
                    <a:pt x="39" y="82"/>
                    <a:pt x="34" y="88"/>
                  </a:cubicBezTo>
                  <a:cubicBezTo>
                    <a:pt x="34" y="88"/>
                    <a:pt x="34" y="88"/>
                    <a:pt x="34" y="88"/>
                  </a:cubicBezTo>
                  <a:cubicBezTo>
                    <a:pt x="34" y="88"/>
                    <a:pt x="34" y="88"/>
                    <a:pt x="34" y="88"/>
                  </a:cubicBezTo>
                  <a:cubicBezTo>
                    <a:pt x="34" y="88"/>
                    <a:pt x="34" y="88"/>
                    <a:pt x="34" y="88"/>
                  </a:cubicBezTo>
                  <a:cubicBezTo>
                    <a:pt x="34" y="88"/>
                    <a:pt x="34" y="88"/>
                    <a:pt x="34" y="88"/>
                  </a:cubicBezTo>
                  <a:cubicBezTo>
                    <a:pt x="32" y="86"/>
                    <a:pt x="31" y="84"/>
                    <a:pt x="29" y="81"/>
                  </a:cubicBezTo>
                  <a:cubicBezTo>
                    <a:pt x="22" y="71"/>
                    <a:pt x="16" y="62"/>
                    <a:pt x="12" y="53"/>
                  </a:cubicBezTo>
                  <a:cubicBezTo>
                    <a:pt x="10" y="49"/>
                    <a:pt x="8" y="44"/>
                    <a:pt x="7" y="39"/>
                  </a:cubicBezTo>
                  <a:cubicBezTo>
                    <a:pt x="5" y="31"/>
                    <a:pt x="7" y="24"/>
                    <a:pt x="11" y="18"/>
                  </a:cubicBezTo>
                  <a:cubicBezTo>
                    <a:pt x="15" y="11"/>
                    <a:pt x="21" y="7"/>
                    <a:pt x="29" y="6"/>
                  </a:cubicBezTo>
                  <a:cubicBezTo>
                    <a:pt x="31" y="5"/>
                    <a:pt x="32" y="5"/>
                    <a:pt x="34" y="5"/>
                  </a:cubicBezTo>
                  <a:cubicBezTo>
                    <a:pt x="48" y="5"/>
                    <a:pt x="59" y="14"/>
                    <a:pt x="62" y="28"/>
                  </a:cubicBezTo>
                  <a:cubicBezTo>
                    <a:pt x="63" y="32"/>
                    <a:pt x="62" y="37"/>
                    <a:pt x="61" y="4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0" name="Freeform 87">
              <a:extLst>
                <a:ext uri="{FF2B5EF4-FFF2-40B4-BE49-F238E27FC236}">
                  <a16:creationId xmlns:a16="http://schemas.microsoft.com/office/drawing/2014/main" id="{F82F5319-B1EB-45AF-8DDF-A65B8FA97DD6}"/>
                </a:ext>
              </a:extLst>
            </p:cNvPr>
            <p:cNvSpPr>
              <a:spLocks noEditPoints="1"/>
            </p:cNvSpPr>
            <p:nvPr userDrawn="1"/>
          </p:nvSpPr>
          <p:spPr bwMode="auto">
            <a:xfrm>
              <a:off x="787242" y="5653874"/>
              <a:ext cx="45231" cy="46644"/>
            </a:xfrm>
            <a:custGeom>
              <a:avLst/>
              <a:gdLst>
                <a:gd name="T0" fmla="*/ 15 w 30"/>
                <a:gd name="T1" fmla="*/ 0 h 30"/>
                <a:gd name="T2" fmla="*/ 0 w 30"/>
                <a:gd name="T3" fmla="*/ 15 h 30"/>
                <a:gd name="T4" fmla="*/ 15 w 30"/>
                <a:gd name="T5" fmla="*/ 30 h 30"/>
                <a:gd name="T6" fmla="*/ 30 w 30"/>
                <a:gd name="T7" fmla="*/ 15 h 30"/>
                <a:gd name="T8" fmla="*/ 15 w 30"/>
                <a:gd name="T9" fmla="*/ 0 h 30"/>
                <a:gd name="T10" fmla="*/ 15 w 30"/>
                <a:gd name="T11" fmla="*/ 25 h 30"/>
                <a:gd name="T12" fmla="*/ 5 w 30"/>
                <a:gd name="T13" fmla="*/ 15 h 30"/>
                <a:gd name="T14" fmla="*/ 15 w 30"/>
                <a:gd name="T15" fmla="*/ 4 h 30"/>
                <a:gd name="T16" fmla="*/ 25 w 30"/>
                <a:gd name="T17" fmla="*/ 15 h 30"/>
                <a:gd name="T18" fmla="*/ 15 w 30"/>
                <a:gd name="T19"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0"/>
                  </a:moveTo>
                  <a:cubicBezTo>
                    <a:pt x="7" y="0"/>
                    <a:pt x="0" y="6"/>
                    <a:pt x="0" y="15"/>
                  </a:cubicBezTo>
                  <a:cubicBezTo>
                    <a:pt x="0" y="23"/>
                    <a:pt x="7" y="30"/>
                    <a:pt x="15" y="30"/>
                  </a:cubicBezTo>
                  <a:cubicBezTo>
                    <a:pt x="23" y="30"/>
                    <a:pt x="30" y="23"/>
                    <a:pt x="30" y="15"/>
                  </a:cubicBezTo>
                  <a:cubicBezTo>
                    <a:pt x="30" y="6"/>
                    <a:pt x="23" y="0"/>
                    <a:pt x="15" y="0"/>
                  </a:cubicBezTo>
                  <a:close/>
                  <a:moveTo>
                    <a:pt x="15" y="25"/>
                  </a:moveTo>
                  <a:cubicBezTo>
                    <a:pt x="9" y="25"/>
                    <a:pt x="5" y="20"/>
                    <a:pt x="5" y="15"/>
                  </a:cubicBezTo>
                  <a:cubicBezTo>
                    <a:pt x="5" y="9"/>
                    <a:pt x="9" y="4"/>
                    <a:pt x="15" y="4"/>
                  </a:cubicBezTo>
                  <a:cubicBezTo>
                    <a:pt x="21" y="4"/>
                    <a:pt x="25" y="9"/>
                    <a:pt x="25" y="15"/>
                  </a:cubicBezTo>
                  <a:cubicBezTo>
                    <a:pt x="25" y="20"/>
                    <a:pt x="21" y="25"/>
                    <a:pt x="15"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1" name="Freeform 88">
              <a:extLst>
                <a:ext uri="{FF2B5EF4-FFF2-40B4-BE49-F238E27FC236}">
                  <a16:creationId xmlns:a16="http://schemas.microsoft.com/office/drawing/2014/main" id="{AD0A9136-77F5-4224-A4F7-21309BDEB6C7}"/>
                </a:ext>
              </a:extLst>
            </p:cNvPr>
            <p:cNvSpPr>
              <a:spLocks noEditPoints="1"/>
            </p:cNvSpPr>
            <p:nvPr userDrawn="1"/>
          </p:nvSpPr>
          <p:spPr bwMode="auto">
            <a:xfrm>
              <a:off x="1014809" y="5929497"/>
              <a:ext cx="146999" cy="110249"/>
            </a:xfrm>
            <a:custGeom>
              <a:avLst/>
              <a:gdLst>
                <a:gd name="T0" fmla="*/ 89 w 97"/>
                <a:gd name="T1" fmla="*/ 31 h 73"/>
                <a:gd name="T2" fmla="*/ 85 w 97"/>
                <a:gd name="T3" fmla="*/ 12 h 73"/>
                <a:gd name="T4" fmla="*/ 79 w 97"/>
                <a:gd name="T5" fmla="*/ 5 h 73"/>
                <a:gd name="T6" fmla="*/ 8 w 97"/>
                <a:gd name="T7" fmla="*/ 0 h 73"/>
                <a:gd name="T8" fmla="*/ 0 w 97"/>
                <a:gd name="T9" fmla="*/ 7 h 73"/>
                <a:gd name="T10" fmla="*/ 0 w 97"/>
                <a:gd name="T11" fmla="*/ 10 h 73"/>
                <a:gd name="T12" fmla="*/ 0 w 97"/>
                <a:gd name="T13" fmla="*/ 14 h 73"/>
                <a:gd name="T14" fmla="*/ 8 w 97"/>
                <a:gd name="T15" fmla="*/ 73 h 73"/>
                <a:gd name="T16" fmla="*/ 89 w 97"/>
                <a:gd name="T17" fmla="*/ 68 h 73"/>
                <a:gd name="T18" fmla="*/ 97 w 97"/>
                <a:gd name="T19" fmla="*/ 41 h 73"/>
                <a:gd name="T20" fmla="*/ 74 w 97"/>
                <a:gd name="T21" fmla="*/ 5 h 73"/>
                <a:gd name="T22" fmla="*/ 74 w 97"/>
                <a:gd name="T23" fmla="*/ 12 h 73"/>
                <a:gd name="T24" fmla="*/ 62 w 97"/>
                <a:gd name="T25" fmla="*/ 12 h 73"/>
                <a:gd name="T26" fmla="*/ 7 w 97"/>
                <a:gd name="T27" fmla="*/ 12 h 73"/>
                <a:gd name="T28" fmla="*/ 7 w 97"/>
                <a:gd name="T29" fmla="*/ 12 h 73"/>
                <a:gd name="T30" fmla="*/ 6 w 97"/>
                <a:gd name="T31" fmla="*/ 11 h 73"/>
                <a:gd name="T32" fmla="*/ 5 w 97"/>
                <a:gd name="T33" fmla="*/ 11 h 73"/>
                <a:gd name="T34" fmla="*/ 5 w 97"/>
                <a:gd name="T35" fmla="*/ 10 h 73"/>
                <a:gd name="T36" fmla="*/ 5 w 97"/>
                <a:gd name="T37" fmla="*/ 10 h 73"/>
                <a:gd name="T38" fmla="*/ 5 w 97"/>
                <a:gd name="T39" fmla="*/ 9 h 73"/>
                <a:gd name="T40" fmla="*/ 4 w 97"/>
                <a:gd name="T41" fmla="*/ 9 h 73"/>
                <a:gd name="T42" fmla="*/ 4 w 97"/>
                <a:gd name="T43" fmla="*/ 8 h 73"/>
                <a:gd name="T44" fmla="*/ 4 w 97"/>
                <a:gd name="T45" fmla="*/ 7 h 73"/>
                <a:gd name="T46" fmla="*/ 85 w 97"/>
                <a:gd name="T47" fmla="*/ 68 h 73"/>
                <a:gd name="T48" fmla="*/ 8 w 97"/>
                <a:gd name="T49" fmla="*/ 69 h 73"/>
                <a:gd name="T50" fmla="*/ 4 w 97"/>
                <a:gd name="T51" fmla="*/ 15 h 73"/>
                <a:gd name="T52" fmla="*/ 5 w 97"/>
                <a:gd name="T53" fmla="*/ 16 h 73"/>
                <a:gd name="T54" fmla="*/ 6 w 97"/>
                <a:gd name="T55" fmla="*/ 16 h 73"/>
                <a:gd name="T56" fmla="*/ 7 w 97"/>
                <a:gd name="T57" fmla="*/ 16 h 73"/>
                <a:gd name="T58" fmla="*/ 8 w 97"/>
                <a:gd name="T59" fmla="*/ 16 h 73"/>
                <a:gd name="T60" fmla="*/ 62 w 97"/>
                <a:gd name="T61" fmla="*/ 16 h 73"/>
                <a:gd name="T62" fmla="*/ 68 w 97"/>
                <a:gd name="T63" fmla="*/ 16 h 73"/>
                <a:gd name="T64" fmla="*/ 85 w 97"/>
                <a:gd name="T65" fmla="*/ 16 h 73"/>
                <a:gd name="T66" fmla="*/ 85 w 97"/>
                <a:gd name="T67" fmla="*/ 30 h 73"/>
                <a:gd name="T68" fmla="*/ 72 w 97"/>
                <a:gd name="T69" fmla="*/ 31 h 73"/>
                <a:gd name="T70" fmla="*/ 63 w 97"/>
                <a:gd name="T71" fmla="*/ 41 h 73"/>
                <a:gd name="T72" fmla="*/ 72 w 97"/>
                <a:gd name="T73" fmla="*/ 52 h 73"/>
                <a:gd name="T74" fmla="*/ 85 w 97"/>
                <a:gd name="T75" fmla="*/ 52 h 73"/>
                <a:gd name="T76" fmla="*/ 86 w 97"/>
                <a:gd name="T77" fmla="*/ 48 h 73"/>
                <a:gd name="T78" fmla="*/ 68 w 97"/>
                <a:gd name="T79" fmla="*/ 41 h 73"/>
                <a:gd name="T80" fmla="*/ 86 w 97"/>
                <a:gd name="T81" fmla="*/ 35 h 73"/>
                <a:gd name="T82" fmla="*/ 86 w 97"/>
                <a:gd name="T83" fmla="*/ 4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73">
                  <a:moveTo>
                    <a:pt x="97" y="41"/>
                  </a:moveTo>
                  <a:cubicBezTo>
                    <a:pt x="97" y="37"/>
                    <a:pt x="94" y="33"/>
                    <a:pt x="89" y="31"/>
                  </a:cubicBezTo>
                  <a:cubicBezTo>
                    <a:pt x="89" y="17"/>
                    <a:pt x="89" y="17"/>
                    <a:pt x="89" y="17"/>
                  </a:cubicBezTo>
                  <a:cubicBezTo>
                    <a:pt x="89" y="14"/>
                    <a:pt x="87" y="12"/>
                    <a:pt x="85" y="12"/>
                  </a:cubicBezTo>
                  <a:cubicBezTo>
                    <a:pt x="79" y="12"/>
                    <a:pt x="79" y="12"/>
                    <a:pt x="79" y="12"/>
                  </a:cubicBezTo>
                  <a:cubicBezTo>
                    <a:pt x="79" y="5"/>
                    <a:pt x="79" y="5"/>
                    <a:pt x="79" y="5"/>
                  </a:cubicBezTo>
                  <a:cubicBezTo>
                    <a:pt x="79" y="2"/>
                    <a:pt x="76" y="0"/>
                    <a:pt x="73" y="0"/>
                  </a:cubicBezTo>
                  <a:cubicBezTo>
                    <a:pt x="8" y="0"/>
                    <a:pt x="8" y="0"/>
                    <a:pt x="8" y="0"/>
                  </a:cubicBezTo>
                  <a:cubicBezTo>
                    <a:pt x="4" y="0"/>
                    <a:pt x="1" y="3"/>
                    <a:pt x="0" y="7"/>
                  </a:cubicBezTo>
                  <a:cubicBezTo>
                    <a:pt x="0" y="7"/>
                    <a:pt x="0" y="7"/>
                    <a:pt x="0" y="7"/>
                  </a:cubicBezTo>
                  <a:cubicBezTo>
                    <a:pt x="0" y="7"/>
                    <a:pt x="0" y="8"/>
                    <a:pt x="0" y="8"/>
                  </a:cubicBezTo>
                  <a:cubicBezTo>
                    <a:pt x="0" y="9"/>
                    <a:pt x="0" y="9"/>
                    <a:pt x="0" y="10"/>
                  </a:cubicBezTo>
                  <a:cubicBezTo>
                    <a:pt x="0" y="13"/>
                    <a:pt x="0" y="13"/>
                    <a:pt x="0" y="13"/>
                  </a:cubicBezTo>
                  <a:cubicBezTo>
                    <a:pt x="0" y="14"/>
                    <a:pt x="0" y="14"/>
                    <a:pt x="0" y="14"/>
                  </a:cubicBezTo>
                  <a:cubicBezTo>
                    <a:pt x="0" y="65"/>
                    <a:pt x="0" y="65"/>
                    <a:pt x="0" y="65"/>
                  </a:cubicBezTo>
                  <a:cubicBezTo>
                    <a:pt x="0" y="69"/>
                    <a:pt x="3" y="73"/>
                    <a:pt x="8" y="73"/>
                  </a:cubicBezTo>
                  <a:cubicBezTo>
                    <a:pt x="85" y="73"/>
                    <a:pt x="85" y="73"/>
                    <a:pt x="85" y="73"/>
                  </a:cubicBezTo>
                  <a:cubicBezTo>
                    <a:pt x="87" y="73"/>
                    <a:pt x="89" y="71"/>
                    <a:pt x="89" y="68"/>
                  </a:cubicBezTo>
                  <a:cubicBezTo>
                    <a:pt x="89" y="52"/>
                    <a:pt x="89" y="52"/>
                    <a:pt x="89" y="52"/>
                  </a:cubicBezTo>
                  <a:cubicBezTo>
                    <a:pt x="94" y="50"/>
                    <a:pt x="97" y="46"/>
                    <a:pt x="97" y="41"/>
                  </a:cubicBezTo>
                  <a:close/>
                  <a:moveTo>
                    <a:pt x="8" y="5"/>
                  </a:moveTo>
                  <a:cubicBezTo>
                    <a:pt x="74" y="5"/>
                    <a:pt x="74" y="5"/>
                    <a:pt x="74" y="5"/>
                  </a:cubicBezTo>
                  <a:cubicBezTo>
                    <a:pt x="74" y="5"/>
                    <a:pt x="74" y="5"/>
                    <a:pt x="74" y="5"/>
                  </a:cubicBezTo>
                  <a:cubicBezTo>
                    <a:pt x="74" y="12"/>
                    <a:pt x="74" y="12"/>
                    <a:pt x="74" y="12"/>
                  </a:cubicBezTo>
                  <a:cubicBezTo>
                    <a:pt x="67" y="12"/>
                    <a:pt x="67" y="12"/>
                    <a:pt x="67" y="12"/>
                  </a:cubicBezTo>
                  <a:cubicBezTo>
                    <a:pt x="62" y="12"/>
                    <a:pt x="62" y="12"/>
                    <a:pt x="62" y="12"/>
                  </a:cubicBezTo>
                  <a:cubicBezTo>
                    <a:pt x="8" y="12"/>
                    <a:pt x="8" y="12"/>
                    <a:pt x="8" y="12"/>
                  </a:cubicBezTo>
                  <a:cubicBezTo>
                    <a:pt x="8" y="12"/>
                    <a:pt x="7" y="12"/>
                    <a:pt x="7" y="12"/>
                  </a:cubicBezTo>
                  <a:cubicBezTo>
                    <a:pt x="7" y="12"/>
                    <a:pt x="7" y="12"/>
                    <a:pt x="7" y="12"/>
                  </a:cubicBezTo>
                  <a:cubicBezTo>
                    <a:pt x="7" y="12"/>
                    <a:pt x="7" y="12"/>
                    <a:pt x="7" y="12"/>
                  </a:cubicBezTo>
                  <a:cubicBezTo>
                    <a:pt x="7" y="12"/>
                    <a:pt x="6" y="12"/>
                    <a:pt x="6" y="12"/>
                  </a:cubicBezTo>
                  <a:cubicBezTo>
                    <a:pt x="6" y="11"/>
                    <a:pt x="6" y="11"/>
                    <a:pt x="6" y="11"/>
                  </a:cubicBezTo>
                  <a:cubicBezTo>
                    <a:pt x="6" y="11"/>
                    <a:pt x="6" y="11"/>
                    <a:pt x="6" y="11"/>
                  </a:cubicBezTo>
                  <a:cubicBezTo>
                    <a:pt x="6" y="11"/>
                    <a:pt x="6" y="11"/>
                    <a:pt x="5" y="11"/>
                  </a:cubicBezTo>
                  <a:cubicBezTo>
                    <a:pt x="5" y="11"/>
                    <a:pt x="5" y="11"/>
                    <a:pt x="5" y="11"/>
                  </a:cubicBezTo>
                  <a:cubicBezTo>
                    <a:pt x="5" y="11"/>
                    <a:pt x="5" y="11"/>
                    <a:pt x="5" y="10"/>
                  </a:cubicBezTo>
                  <a:cubicBezTo>
                    <a:pt x="5" y="10"/>
                    <a:pt x="5" y="10"/>
                    <a:pt x="5" y="10"/>
                  </a:cubicBezTo>
                  <a:cubicBezTo>
                    <a:pt x="5" y="10"/>
                    <a:pt x="5" y="10"/>
                    <a:pt x="5" y="10"/>
                  </a:cubicBezTo>
                  <a:cubicBezTo>
                    <a:pt x="5" y="10"/>
                    <a:pt x="5" y="10"/>
                    <a:pt x="5" y="10"/>
                  </a:cubicBezTo>
                  <a:cubicBezTo>
                    <a:pt x="5" y="10"/>
                    <a:pt x="5" y="10"/>
                    <a:pt x="5" y="9"/>
                  </a:cubicBezTo>
                  <a:cubicBezTo>
                    <a:pt x="4" y="9"/>
                    <a:pt x="4" y="9"/>
                    <a:pt x="4" y="9"/>
                  </a:cubicBezTo>
                  <a:cubicBezTo>
                    <a:pt x="4" y="9"/>
                    <a:pt x="4" y="9"/>
                    <a:pt x="4" y="9"/>
                  </a:cubicBezTo>
                  <a:cubicBezTo>
                    <a:pt x="4" y="9"/>
                    <a:pt x="4" y="8"/>
                    <a:pt x="4" y="8"/>
                  </a:cubicBezTo>
                  <a:cubicBezTo>
                    <a:pt x="4" y="8"/>
                    <a:pt x="4" y="8"/>
                    <a:pt x="4" y="8"/>
                  </a:cubicBezTo>
                  <a:cubicBezTo>
                    <a:pt x="4" y="8"/>
                    <a:pt x="4" y="8"/>
                    <a:pt x="4" y="8"/>
                  </a:cubicBezTo>
                  <a:cubicBezTo>
                    <a:pt x="4" y="8"/>
                    <a:pt x="4" y="8"/>
                    <a:pt x="4" y="7"/>
                  </a:cubicBezTo>
                  <a:cubicBezTo>
                    <a:pt x="5" y="6"/>
                    <a:pt x="6" y="5"/>
                    <a:pt x="8" y="5"/>
                  </a:cubicBezTo>
                  <a:close/>
                  <a:moveTo>
                    <a:pt x="85" y="68"/>
                  </a:moveTo>
                  <a:cubicBezTo>
                    <a:pt x="85" y="68"/>
                    <a:pt x="85" y="69"/>
                    <a:pt x="85" y="69"/>
                  </a:cubicBezTo>
                  <a:cubicBezTo>
                    <a:pt x="8" y="69"/>
                    <a:pt x="8" y="69"/>
                    <a:pt x="8" y="69"/>
                  </a:cubicBezTo>
                  <a:cubicBezTo>
                    <a:pt x="6" y="69"/>
                    <a:pt x="4" y="67"/>
                    <a:pt x="4" y="65"/>
                  </a:cubicBezTo>
                  <a:cubicBezTo>
                    <a:pt x="4" y="15"/>
                    <a:pt x="4" y="15"/>
                    <a:pt x="4" y="15"/>
                  </a:cubicBezTo>
                  <a:cubicBezTo>
                    <a:pt x="4" y="15"/>
                    <a:pt x="4" y="15"/>
                    <a:pt x="4" y="16"/>
                  </a:cubicBezTo>
                  <a:cubicBezTo>
                    <a:pt x="5" y="16"/>
                    <a:pt x="5" y="16"/>
                    <a:pt x="5" y="16"/>
                  </a:cubicBezTo>
                  <a:cubicBezTo>
                    <a:pt x="5" y="16"/>
                    <a:pt x="5" y="16"/>
                    <a:pt x="5" y="16"/>
                  </a:cubicBezTo>
                  <a:cubicBezTo>
                    <a:pt x="5" y="16"/>
                    <a:pt x="6" y="16"/>
                    <a:pt x="6" y="16"/>
                  </a:cubicBezTo>
                  <a:cubicBezTo>
                    <a:pt x="6" y="16"/>
                    <a:pt x="6" y="16"/>
                    <a:pt x="6" y="16"/>
                  </a:cubicBezTo>
                  <a:cubicBezTo>
                    <a:pt x="6" y="16"/>
                    <a:pt x="7" y="16"/>
                    <a:pt x="7" y="16"/>
                  </a:cubicBezTo>
                  <a:cubicBezTo>
                    <a:pt x="7" y="16"/>
                    <a:pt x="7" y="16"/>
                    <a:pt x="7" y="16"/>
                  </a:cubicBezTo>
                  <a:cubicBezTo>
                    <a:pt x="7" y="16"/>
                    <a:pt x="8" y="16"/>
                    <a:pt x="8" y="16"/>
                  </a:cubicBezTo>
                  <a:cubicBezTo>
                    <a:pt x="62" y="16"/>
                    <a:pt x="62" y="16"/>
                    <a:pt x="62" y="16"/>
                  </a:cubicBezTo>
                  <a:cubicBezTo>
                    <a:pt x="62" y="16"/>
                    <a:pt x="62" y="16"/>
                    <a:pt x="62" y="16"/>
                  </a:cubicBezTo>
                  <a:cubicBezTo>
                    <a:pt x="67" y="16"/>
                    <a:pt x="67" y="16"/>
                    <a:pt x="67" y="16"/>
                  </a:cubicBezTo>
                  <a:cubicBezTo>
                    <a:pt x="68" y="16"/>
                    <a:pt x="68" y="16"/>
                    <a:pt x="68" y="16"/>
                  </a:cubicBezTo>
                  <a:cubicBezTo>
                    <a:pt x="76" y="16"/>
                    <a:pt x="76" y="16"/>
                    <a:pt x="76" y="16"/>
                  </a:cubicBezTo>
                  <a:cubicBezTo>
                    <a:pt x="85" y="16"/>
                    <a:pt x="85" y="16"/>
                    <a:pt x="85" y="16"/>
                  </a:cubicBezTo>
                  <a:cubicBezTo>
                    <a:pt x="85" y="16"/>
                    <a:pt x="85" y="16"/>
                    <a:pt x="85" y="17"/>
                  </a:cubicBezTo>
                  <a:cubicBezTo>
                    <a:pt x="85" y="30"/>
                    <a:pt x="85" y="30"/>
                    <a:pt x="85" y="30"/>
                  </a:cubicBezTo>
                  <a:cubicBezTo>
                    <a:pt x="74" y="30"/>
                    <a:pt x="74" y="30"/>
                    <a:pt x="74" y="30"/>
                  </a:cubicBezTo>
                  <a:cubicBezTo>
                    <a:pt x="74" y="30"/>
                    <a:pt x="73" y="30"/>
                    <a:pt x="72" y="31"/>
                  </a:cubicBezTo>
                  <a:cubicBezTo>
                    <a:pt x="67" y="32"/>
                    <a:pt x="63" y="36"/>
                    <a:pt x="63" y="41"/>
                  </a:cubicBezTo>
                  <a:cubicBezTo>
                    <a:pt x="63" y="41"/>
                    <a:pt x="63" y="41"/>
                    <a:pt x="63" y="41"/>
                  </a:cubicBezTo>
                  <a:cubicBezTo>
                    <a:pt x="63" y="41"/>
                    <a:pt x="63" y="41"/>
                    <a:pt x="63" y="41"/>
                  </a:cubicBezTo>
                  <a:cubicBezTo>
                    <a:pt x="63" y="47"/>
                    <a:pt x="67" y="51"/>
                    <a:pt x="72" y="52"/>
                  </a:cubicBezTo>
                  <a:cubicBezTo>
                    <a:pt x="73" y="52"/>
                    <a:pt x="74" y="52"/>
                    <a:pt x="74" y="52"/>
                  </a:cubicBezTo>
                  <a:cubicBezTo>
                    <a:pt x="85" y="52"/>
                    <a:pt x="85" y="52"/>
                    <a:pt x="85" y="52"/>
                  </a:cubicBezTo>
                  <a:lnTo>
                    <a:pt x="85" y="68"/>
                  </a:lnTo>
                  <a:close/>
                  <a:moveTo>
                    <a:pt x="86" y="48"/>
                  </a:moveTo>
                  <a:cubicBezTo>
                    <a:pt x="74" y="48"/>
                    <a:pt x="74" y="48"/>
                    <a:pt x="74" y="48"/>
                  </a:cubicBezTo>
                  <a:cubicBezTo>
                    <a:pt x="71" y="48"/>
                    <a:pt x="68" y="45"/>
                    <a:pt x="68" y="41"/>
                  </a:cubicBezTo>
                  <a:cubicBezTo>
                    <a:pt x="68" y="38"/>
                    <a:pt x="71" y="35"/>
                    <a:pt x="74" y="35"/>
                  </a:cubicBezTo>
                  <a:cubicBezTo>
                    <a:pt x="86" y="35"/>
                    <a:pt x="86" y="35"/>
                    <a:pt x="86" y="35"/>
                  </a:cubicBezTo>
                  <a:cubicBezTo>
                    <a:pt x="89" y="35"/>
                    <a:pt x="92" y="38"/>
                    <a:pt x="92" y="41"/>
                  </a:cubicBezTo>
                  <a:cubicBezTo>
                    <a:pt x="92" y="45"/>
                    <a:pt x="89" y="48"/>
                    <a:pt x="86" y="4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2" name="Oval 89">
              <a:extLst>
                <a:ext uri="{FF2B5EF4-FFF2-40B4-BE49-F238E27FC236}">
                  <a16:creationId xmlns:a16="http://schemas.microsoft.com/office/drawing/2014/main" id="{49EEC270-2358-401A-9A91-CAD9E8C5860F}"/>
                </a:ext>
              </a:extLst>
            </p:cNvPr>
            <p:cNvSpPr>
              <a:spLocks noChangeArrowheads="1"/>
            </p:cNvSpPr>
            <p:nvPr userDrawn="1"/>
          </p:nvSpPr>
          <p:spPr bwMode="auto">
            <a:xfrm>
              <a:off x="1126471" y="5988862"/>
              <a:ext cx="7068" cy="706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3" name="Freeform 90">
              <a:extLst>
                <a:ext uri="{FF2B5EF4-FFF2-40B4-BE49-F238E27FC236}">
                  <a16:creationId xmlns:a16="http://schemas.microsoft.com/office/drawing/2014/main" id="{D8DFB680-B5EC-4F5A-A129-BCEB18AA6183}"/>
                </a:ext>
              </a:extLst>
            </p:cNvPr>
            <p:cNvSpPr>
              <a:spLocks/>
            </p:cNvSpPr>
            <p:nvPr userDrawn="1"/>
          </p:nvSpPr>
          <p:spPr bwMode="auto">
            <a:xfrm>
              <a:off x="7550618" y="5407933"/>
              <a:ext cx="62192" cy="7068"/>
            </a:xfrm>
            <a:custGeom>
              <a:avLst/>
              <a:gdLst>
                <a:gd name="T0" fmla="*/ 39 w 41"/>
                <a:gd name="T1" fmla="*/ 0 h 4"/>
                <a:gd name="T2" fmla="*/ 2 w 41"/>
                <a:gd name="T3" fmla="*/ 0 h 4"/>
                <a:gd name="T4" fmla="*/ 0 w 41"/>
                <a:gd name="T5" fmla="*/ 2 h 4"/>
                <a:gd name="T6" fmla="*/ 2 w 41"/>
                <a:gd name="T7" fmla="*/ 4 h 4"/>
                <a:gd name="T8" fmla="*/ 39 w 41"/>
                <a:gd name="T9" fmla="*/ 4 h 4"/>
                <a:gd name="T10" fmla="*/ 41 w 41"/>
                <a:gd name="T11" fmla="*/ 2 h 4"/>
                <a:gd name="T12" fmla="*/ 39 w 4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0"/>
                  </a:moveTo>
                  <a:cubicBezTo>
                    <a:pt x="2" y="0"/>
                    <a:pt x="2" y="0"/>
                    <a:pt x="2" y="0"/>
                  </a:cubicBezTo>
                  <a:cubicBezTo>
                    <a:pt x="1" y="0"/>
                    <a:pt x="0" y="1"/>
                    <a:pt x="0" y="2"/>
                  </a:cubicBezTo>
                  <a:cubicBezTo>
                    <a:pt x="0" y="3"/>
                    <a:pt x="1" y="4"/>
                    <a:pt x="2" y="4"/>
                  </a:cubicBezTo>
                  <a:cubicBezTo>
                    <a:pt x="39" y="4"/>
                    <a:pt x="39" y="4"/>
                    <a:pt x="39" y="4"/>
                  </a:cubicBezTo>
                  <a:cubicBezTo>
                    <a:pt x="40" y="4"/>
                    <a:pt x="41" y="3"/>
                    <a:pt x="41" y="2"/>
                  </a:cubicBezTo>
                  <a:cubicBezTo>
                    <a:pt x="41" y="1"/>
                    <a:pt x="40" y="0"/>
                    <a:pt x="39"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4" name="Freeform 91">
              <a:extLst>
                <a:ext uri="{FF2B5EF4-FFF2-40B4-BE49-F238E27FC236}">
                  <a16:creationId xmlns:a16="http://schemas.microsoft.com/office/drawing/2014/main" id="{277134A0-717D-4F99-85A7-370E0B006D7E}"/>
                </a:ext>
              </a:extLst>
            </p:cNvPr>
            <p:cNvSpPr>
              <a:spLocks noEditPoints="1"/>
            </p:cNvSpPr>
            <p:nvPr userDrawn="1"/>
          </p:nvSpPr>
          <p:spPr bwMode="auto">
            <a:xfrm>
              <a:off x="7549204" y="5371183"/>
              <a:ext cx="65019" cy="25442"/>
            </a:xfrm>
            <a:custGeom>
              <a:avLst/>
              <a:gdLst>
                <a:gd name="T0" fmla="*/ 4 w 43"/>
                <a:gd name="T1" fmla="*/ 17 h 17"/>
                <a:gd name="T2" fmla="*/ 39 w 43"/>
                <a:gd name="T3" fmla="*/ 17 h 17"/>
                <a:gd name="T4" fmla="*/ 43 w 43"/>
                <a:gd name="T5" fmla="*/ 13 h 17"/>
                <a:gd name="T6" fmla="*/ 43 w 43"/>
                <a:gd name="T7" fmla="*/ 4 h 17"/>
                <a:gd name="T8" fmla="*/ 39 w 43"/>
                <a:gd name="T9" fmla="*/ 0 h 17"/>
                <a:gd name="T10" fmla="*/ 4 w 43"/>
                <a:gd name="T11" fmla="*/ 0 h 17"/>
                <a:gd name="T12" fmla="*/ 0 w 43"/>
                <a:gd name="T13" fmla="*/ 4 h 17"/>
                <a:gd name="T14" fmla="*/ 0 w 43"/>
                <a:gd name="T15" fmla="*/ 13 h 17"/>
                <a:gd name="T16" fmla="*/ 4 w 43"/>
                <a:gd name="T17" fmla="*/ 17 h 17"/>
                <a:gd name="T18" fmla="*/ 5 w 43"/>
                <a:gd name="T19" fmla="*/ 4 h 17"/>
                <a:gd name="T20" fmla="*/ 38 w 43"/>
                <a:gd name="T21" fmla="*/ 4 h 17"/>
                <a:gd name="T22" fmla="*/ 38 w 43"/>
                <a:gd name="T23" fmla="*/ 13 h 17"/>
                <a:gd name="T24" fmla="*/ 5 w 43"/>
                <a:gd name="T25" fmla="*/ 13 h 17"/>
                <a:gd name="T26" fmla="*/ 5 w 43"/>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17">
                  <a:moveTo>
                    <a:pt x="4" y="17"/>
                  </a:moveTo>
                  <a:cubicBezTo>
                    <a:pt x="39" y="17"/>
                    <a:pt x="39" y="17"/>
                    <a:pt x="39" y="17"/>
                  </a:cubicBezTo>
                  <a:cubicBezTo>
                    <a:pt x="41" y="17"/>
                    <a:pt x="43" y="15"/>
                    <a:pt x="43" y="13"/>
                  </a:cubicBezTo>
                  <a:cubicBezTo>
                    <a:pt x="43" y="4"/>
                    <a:pt x="43" y="4"/>
                    <a:pt x="43" y="4"/>
                  </a:cubicBezTo>
                  <a:cubicBezTo>
                    <a:pt x="43" y="2"/>
                    <a:pt x="41" y="0"/>
                    <a:pt x="39" y="0"/>
                  </a:cubicBezTo>
                  <a:cubicBezTo>
                    <a:pt x="4" y="0"/>
                    <a:pt x="4" y="0"/>
                    <a:pt x="4" y="0"/>
                  </a:cubicBezTo>
                  <a:cubicBezTo>
                    <a:pt x="2" y="0"/>
                    <a:pt x="0" y="2"/>
                    <a:pt x="0" y="4"/>
                  </a:cubicBezTo>
                  <a:cubicBezTo>
                    <a:pt x="0" y="13"/>
                    <a:pt x="0" y="13"/>
                    <a:pt x="0" y="13"/>
                  </a:cubicBezTo>
                  <a:cubicBezTo>
                    <a:pt x="0" y="15"/>
                    <a:pt x="2" y="17"/>
                    <a:pt x="4" y="17"/>
                  </a:cubicBezTo>
                  <a:close/>
                  <a:moveTo>
                    <a:pt x="5" y="4"/>
                  </a:moveTo>
                  <a:cubicBezTo>
                    <a:pt x="38" y="4"/>
                    <a:pt x="38" y="4"/>
                    <a:pt x="38" y="4"/>
                  </a:cubicBezTo>
                  <a:cubicBezTo>
                    <a:pt x="38" y="13"/>
                    <a:pt x="38" y="13"/>
                    <a:pt x="38" y="13"/>
                  </a:cubicBezTo>
                  <a:cubicBezTo>
                    <a:pt x="5" y="13"/>
                    <a:pt x="5" y="13"/>
                    <a:pt x="5" y="13"/>
                  </a:cubicBezTo>
                  <a:lnTo>
                    <a:pt x="5" y="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5" name="Freeform 92">
              <a:extLst>
                <a:ext uri="{FF2B5EF4-FFF2-40B4-BE49-F238E27FC236}">
                  <a16:creationId xmlns:a16="http://schemas.microsoft.com/office/drawing/2014/main" id="{234F0104-18FF-4A60-94EC-DC5ABF1E5F76}"/>
                </a:ext>
              </a:extLst>
            </p:cNvPr>
            <p:cNvSpPr>
              <a:spLocks noEditPoints="1"/>
            </p:cNvSpPr>
            <p:nvPr userDrawn="1"/>
          </p:nvSpPr>
          <p:spPr bwMode="auto">
            <a:xfrm>
              <a:off x="7530830" y="5351395"/>
              <a:ext cx="115903" cy="148413"/>
            </a:xfrm>
            <a:custGeom>
              <a:avLst/>
              <a:gdLst>
                <a:gd name="T0" fmla="*/ 68 w 76"/>
                <a:gd name="T1" fmla="*/ 6 h 98"/>
                <a:gd name="T2" fmla="*/ 0 w 76"/>
                <a:gd name="T3" fmla="*/ 6 h 98"/>
                <a:gd name="T4" fmla="*/ 46 w 76"/>
                <a:gd name="T5" fmla="*/ 92 h 98"/>
                <a:gd name="T6" fmla="*/ 49 w 76"/>
                <a:gd name="T7" fmla="*/ 98 h 98"/>
                <a:gd name="T8" fmla="*/ 64 w 76"/>
                <a:gd name="T9" fmla="*/ 98 h 98"/>
                <a:gd name="T10" fmla="*/ 69 w 76"/>
                <a:gd name="T11" fmla="*/ 76 h 98"/>
                <a:gd name="T12" fmla="*/ 65 w 76"/>
                <a:gd name="T13" fmla="*/ 74 h 98"/>
                <a:gd name="T14" fmla="*/ 62 w 76"/>
                <a:gd name="T15" fmla="*/ 75 h 98"/>
                <a:gd name="T16" fmla="*/ 52 w 76"/>
                <a:gd name="T17" fmla="*/ 74 h 98"/>
                <a:gd name="T18" fmla="*/ 49 w 76"/>
                <a:gd name="T19" fmla="*/ 72 h 98"/>
                <a:gd name="T20" fmla="*/ 47 w 76"/>
                <a:gd name="T21" fmla="*/ 70 h 98"/>
                <a:gd name="T22" fmla="*/ 46 w 76"/>
                <a:gd name="T23" fmla="*/ 64 h 98"/>
                <a:gd name="T24" fmla="*/ 54 w 76"/>
                <a:gd name="T25" fmla="*/ 52 h 98"/>
                <a:gd name="T26" fmla="*/ 63 w 76"/>
                <a:gd name="T27" fmla="*/ 53 h 98"/>
                <a:gd name="T28" fmla="*/ 69 w 76"/>
                <a:gd name="T29" fmla="*/ 58 h 98"/>
                <a:gd name="T30" fmla="*/ 5 w 76"/>
                <a:gd name="T31" fmla="*/ 86 h 98"/>
                <a:gd name="T32" fmla="*/ 62 w 76"/>
                <a:gd name="T33" fmla="*/ 4 h 98"/>
                <a:gd name="T34" fmla="*/ 63 w 76"/>
                <a:gd name="T35" fmla="*/ 48 h 98"/>
                <a:gd name="T36" fmla="*/ 59 w 76"/>
                <a:gd name="T37" fmla="*/ 47 h 98"/>
                <a:gd name="T38" fmla="*/ 57 w 76"/>
                <a:gd name="T39" fmla="*/ 47 h 98"/>
                <a:gd name="T40" fmla="*/ 55 w 76"/>
                <a:gd name="T41" fmla="*/ 48 h 98"/>
                <a:gd name="T42" fmla="*/ 52 w 76"/>
                <a:gd name="T43" fmla="*/ 48 h 98"/>
                <a:gd name="T44" fmla="*/ 15 w 76"/>
                <a:gd name="T45" fmla="*/ 50 h 98"/>
                <a:gd name="T46" fmla="*/ 44 w 76"/>
                <a:gd name="T47" fmla="*/ 54 h 98"/>
                <a:gd name="T48" fmla="*/ 15 w 76"/>
                <a:gd name="T49" fmla="*/ 62 h 98"/>
                <a:gd name="T50" fmla="*/ 41 w 76"/>
                <a:gd name="T51" fmla="*/ 66 h 98"/>
                <a:gd name="T52" fmla="*/ 43 w 76"/>
                <a:gd name="T53" fmla="*/ 72 h 98"/>
                <a:gd name="T54" fmla="*/ 45 w 76"/>
                <a:gd name="T55" fmla="*/ 74 h 98"/>
                <a:gd name="T56" fmla="*/ 15 w 76"/>
                <a:gd name="T57" fmla="*/ 79 h 98"/>
                <a:gd name="T58" fmla="*/ 6 w 76"/>
                <a:gd name="T59" fmla="*/ 87 h 98"/>
                <a:gd name="T60" fmla="*/ 58 w 76"/>
                <a:gd name="T61" fmla="*/ 87 h 98"/>
                <a:gd name="T62" fmla="*/ 51 w 76"/>
                <a:gd name="T63" fmla="*/ 79 h 98"/>
                <a:gd name="T64" fmla="*/ 51 w 76"/>
                <a:gd name="T65" fmla="*/ 79 h 98"/>
                <a:gd name="T66" fmla="*/ 52 w 76"/>
                <a:gd name="T67" fmla="*/ 80 h 98"/>
                <a:gd name="T68" fmla="*/ 53 w 76"/>
                <a:gd name="T69" fmla="*/ 80 h 98"/>
                <a:gd name="T70" fmla="*/ 54 w 76"/>
                <a:gd name="T71" fmla="*/ 80 h 98"/>
                <a:gd name="T72" fmla="*/ 54 w 76"/>
                <a:gd name="T73" fmla="*/ 80 h 98"/>
                <a:gd name="T74" fmla="*/ 55 w 76"/>
                <a:gd name="T75" fmla="*/ 80 h 98"/>
                <a:gd name="T76" fmla="*/ 56 w 76"/>
                <a:gd name="T77" fmla="*/ 81 h 98"/>
                <a:gd name="T78" fmla="*/ 58 w 76"/>
                <a:gd name="T79" fmla="*/ 81 h 98"/>
                <a:gd name="T80" fmla="*/ 58 w 76"/>
                <a:gd name="T81" fmla="*/ 81 h 98"/>
                <a:gd name="T82" fmla="*/ 59 w 76"/>
                <a:gd name="T83" fmla="*/ 81 h 98"/>
                <a:gd name="T84" fmla="*/ 59 w 76"/>
                <a:gd name="T85" fmla="*/ 81 h 98"/>
                <a:gd name="T86" fmla="*/ 60 w 76"/>
                <a:gd name="T87" fmla="*/ 80 h 98"/>
                <a:gd name="T88" fmla="*/ 61 w 76"/>
                <a:gd name="T89" fmla="*/ 80 h 98"/>
                <a:gd name="T90" fmla="*/ 63 w 76"/>
                <a:gd name="T91" fmla="*/ 80 h 98"/>
                <a:gd name="T92" fmla="*/ 63 w 76"/>
                <a:gd name="T93" fmla="*/ 80 h 98"/>
                <a:gd name="T94" fmla="*/ 64 w 76"/>
                <a:gd name="T95" fmla="*/ 80 h 98"/>
                <a:gd name="T96" fmla="*/ 65 w 76"/>
                <a:gd name="T97" fmla="*/ 7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 h="98">
                  <a:moveTo>
                    <a:pt x="73" y="56"/>
                  </a:moveTo>
                  <a:cubicBezTo>
                    <a:pt x="71" y="54"/>
                    <a:pt x="70" y="52"/>
                    <a:pt x="68" y="51"/>
                  </a:cubicBezTo>
                  <a:cubicBezTo>
                    <a:pt x="68" y="6"/>
                    <a:pt x="68" y="6"/>
                    <a:pt x="68" y="6"/>
                  </a:cubicBezTo>
                  <a:cubicBezTo>
                    <a:pt x="68" y="2"/>
                    <a:pt x="66" y="0"/>
                    <a:pt x="62" y="0"/>
                  </a:cubicBezTo>
                  <a:cubicBezTo>
                    <a:pt x="6" y="0"/>
                    <a:pt x="6" y="0"/>
                    <a:pt x="6" y="0"/>
                  </a:cubicBezTo>
                  <a:cubicBezTo>
                    <a:pt x="3" y="0"/>
                    <a:pt x="0" y="2"/>
                    <a:pt x="0" y="6"/>
                  </a:cubicBezTo>
                  <a:cubicBezTo>
                    <a:pt x="0" y="86"/>
                    <a:pt x="0" y="86"/>
                    <a:pt x="0" y="86"/>
                  </a:cubicBezTo>
                  <a:cubicBezTo>
                    <a:pt x="0" y="89"/>
                    <a:pt x="3" y="92"/>
                    <a:pt x="6" y="92"/>
                  </a:cubicBezTo>
                  <a:cubicBezTo>
                    <a:pt x="46" y="92"/>
                    <a:pt x="46" y="92"/>
                    <a:pt x="46" y="92"/>
                  </a:cubicBezTo>
                  <a:cubicBezTo>
                    <a:pt x="46" y="95"/>
                    <a:pt x="46" y="95"/>
                    <a:pt x="46" y="95"/>
                  </a:cubicBezTo>
                  <a:cubicBezTo>
                    <a:pt x="46" y="95"/>
                    <a:pt x="46" y="95"/>
                    <a:pt x="46" y="95"/>
                  </a:cubicBezTo>
                  <a:cubicBezTo>
                    <a:pt x="47" y="97"/>
                    <a:pt x="48" y="98"/>
                    <a:pt x="49" y="98"/>
                  </a:cubicBezTo>
                  <a:cubicBezTo>
                    <a:pt x="51" y="98"/>
                    <a:pt x="51" y="98"/>
                    <a:pt x="52" y="97"/>
                  </a:cubicBezTo>
                  <a:cubicBezTo>
                    <a:pt x="58" y="92"/>
                    <a:pt x="58" y="92"/>
                    <a:pt x="58" y="92"/>
                  </a:cubicBezTo>
                  <a:cubicBezTo>
                    <a:pt x="64" y="98"/>
                    <a:pt x="64" y="98"/>
                    <a:pt x="64" y="98"/>
                  </a:cubicBezTo>
                  <a:cubicBezTo>
                    <a:pt x="65" y="98"/>
                    <a:pt x="65" y="98"/>
                    <a:pt x="66" y="98"/>
                  </a:cubicBezTo>
                  <a:cubicBezTo>
                    <a:pt x="67" y="98"/>
                    <a:pt x="69" y="98"/>
                    <a:pt x="69" y="94"/>
                  </a:cubicBezTo>
                  <a:cubicBezTo>
                    <a:pt x="69" y="76"/>
                    <a:pt x="69" y="76"/>
                    <a:pt x="69" y="76"/>
                  </a:cubicBezTo>
                  <a:cubicBezTo>
                    <a:pt x="75" y="71"/>
                    <a:pt x="76" y="63"/>
                    <a:pt x="73" y="56"/>
                  </a:cubicBezTo>
                  <a:close/>
                  <a:moveTo>
                    <a:pt x="66" y="73"/>
                  </a:moveTo>
                  <a:cubicBezTo>
                    <a:pt x="65" y="74"/>
                    <a:pt x="65" y="74"/>
                    <a:pt x="65" y="74"/>
                  </a:cubicBezTo>
                  <a:cubicBezTo>
                    <a:pt x="64" y="74"/>
                    <a:pt x="64" y="75"/>
                    <a:pt x="64" y="75"/>
                  </a:cubicBezTo>
                  <a:cubicBezTo>
                    <a:pt x="63" y="75"/>
                    <a:pt x="63" y="75"/>
                    <a:pt x="62" y="75"/>
                  </a:cubicBezTo>
                  <a:cubicBezTo>
                    <a:pt x="62" y="75"/>
                    <a:pt x="62" y="75"/>
                    <a:pt x="62" y="75"/>
                  </a:cubicBezTo>
                  <a:cubicBezTo>
                    <a:pt x="62" y="75"/>
                    <a:pt x="62" y="75"/>
                    <a:pt x="62" y="75"/>
                  </a:cubicBezTo>
                  <a:cubicBezTo>
                    <a:pt x="59" y="77"/>
                    <a:pt x="55" y="76"/>
                    <a:pt x="52" y="75"/>
                  </a:cubicBezTo>
                  <a:cubicBezTo>
                    <a:pt x="52" y="74"/>
                    <a:pt x="52" y="74"/>
                    <a:pt x="52" y="74"/>
                  </a:cubicBezTo>
                  <a:cubicBezTo>
                    <a:pt x="51" y="74"/>
                    <a:pt x="51" y="74"/>
                    <a:pt x="50" y="74"/>
                  </a:cubicBezTo>
                  <a:cubicBezTo>
                    <a:pt x="50" y="73"/>
                    <a:pt x="49" y="73"/>
                    <a:pt x="49" y="73"/>
                  </a:cubicBezTo>
                  <a:cubicBezTo>
                    <a:pt x="49" y="72"/>
                    <a:pt x="49" y="72"/>
                    <a:pt x="49" y="72"/>
                  </a:cubicBezTo>
                  <a:cubicBezTo>
                    <a:pt x="49" y="72"/>
                    <a:pt x="48" y="72"/>
                    <a:pt x="48" y="71"/>
                  </a:cubicBezTo>
                  <a:cubicBezTo>
                    <a:pt x="48" y="71"/>
                    <a:pt x="48" y="71"/>
                    <a:pt x="48" y="71"/>
                  </a:cubicBezTo>
                  <a:cubicBezTo>
                    <a:pt x="48" y="71"/>
                    <a:pt x="47" y="70"/>
                    <a:pt x="47" y="70"/>
                  </a:cubicBezTo>
                  <a:cubicBezTo>
                    <a:pt x="46" y="68"/>
                    <a:pt x="46" y="66"/>
                    <a:pt x="46" y="64"/>
                  </a:cubicBezTo>
                  <a:cubicBezTo>
                    <a:pt x="46" y="64"/>
                    <a:pt x="46" y="64"/>
                    <a:pt x="46" y="64"/>
                  </a:cubicBezTo>
                  <a:cubicBezTo>
                    <a:pt x="46" y="64"/>
                    <a:pt x="46" y="64"/>
                    <a:pt x="46" y="64"/>
                  </a:cubicBezTo>
                  <a:cubicBezTo>
                    <a:pt x="46" y="60"/>
                    <a:pt x="48" y="55"/>
                    <a:pt x="52" y="53"/>
                  </a:cubicBezTo>
                  <a:cubicBezTo>
                    <a:pt x="53" y="53"/>
                    <a:pt x="53" y="53"/>
                    <a:pt x="54" y="53"/>
                  </a:cubicBezTo>
                  <a:cubicBezTo>
                    <a:pt x="54" y="53"/>
                    <a:pt x="54" y="53"/>
                    <a:pt x="54" y="52"/>
                  </a:cubicBezTo>
                  <a:cubicBezTo>
                    <a:pt x="56" y="52"/>
                    <a:pt x="59" y="52"/>
                    <a:pt x="62" y="52"/>
                  </a:cubicBezTo>
                  <a:cubicBezTo>
                    <a:pt x="62" y="52"/>
                    <a:pt x="62" y="52"/>
                    <a:pt x="62" y="52"/>
                  </a:cubicBezTo>
                  <a:cubicBezTo>
                    <a:pt x="62" y="53"/>
                    <a:pt x="63" y="53"/>
                    <a:pt x="63" y="53"/>
                  </a:cubicBezTo>
                  <a:cubicBezTo>
                    <a:pt x="63" y="53"/>
                    <a:pt x="63" y="53"/>
                    <a:pt x="63" y="53"/>
                  </a:cubicBezTo>
                  <a:cubicBezTo>
                    <a:pt x="64" y="53"/>
                    <a:pt x="64" y="54"/>
                    <a:pt x="64" y="54"/>
                  </a:cubicBezTo>
                  <a:cubicBezTo>
                    <a:pt x="66" y="55"/>
                    <a:pt x="68" y="56"/>
                    <a:pt x="69" y="58"/>
                  </a:cubicBezTo>
                  <a:cubicBezTo>
                    <a:pt x="71" y="63"/>
                    <a:pt x="70" y="70"/>
                    <a:pt x="66" y="73"/>
                  </a:cubicBezTo>
                  <a:close/>
                  <a:moveTo>
                    <a:pt x="6" y="87"/>
                  </a:moveTo>
                  <a:cubicBezTo>
                    <a:pt x="5" y="87"/>
                    <a:pt x="5" y="86"/>
                    <a:pt x="5" y="86"/>
                  </a:cubicBezTo>
                  <a:cubicBezTo>
                    <a:pt x="5" y="6"/>
                    <a:pt x="5" y="6"/>
                    <a:pt x="5" y="6"/>
                  </a:cubicBezTo>
                  <a:cubicBezTo>
                    <a:pt x="5" y="5"/>
                    <a:pt x="5" y="4"/>
                    <a:pt x="6" y="4"/>
                  </a:cubicBezTo>
                  <a:cubicBezTo>
                    <a:pt x="62" y="4"/>
                    <a:pt x="62" y="4"/>
                    <a:pt x="62" y="4"/>
                  </a:cubicBezTo>
                  <a:cubicBezTo>
                    <a:pt x="63" y="4"/>
                    <a:pt x="64" y="5"/>
                    <a:pt x="64" y="6"/>
                  </a:cubicBezTo>
                  <a:cubicBezTo>
                    <a:pt x="64" y="48"/>
                    <a:pt x="64" y="48"/>
                    <a:pt x="64" y="48"/>
                  </a:cubicBezTo>
                  <a:cubicBezTo>
                    <a:pt x="63" y="48"/>
                    <a:pt x="63" y="48"/>
                    <a:pt x="63" y="48"/>
                  </a:cubicBezTo>
                  <a:cubicBezTo>
                    <a:pt x="63" y="48"/>
                    <a:pt x="62" y="48"/>
                    <a:pt x="62" y="48"/>
                  </a:cubicBezTo>
                  <a:cubicBezTo>
                    <a:pt x="62" y="48"/>
                    <a:pt x="61" y="48"/>
                    <a:pt x="61" y="48"/>
                  </a:cubicBezTo>
                  <a:cubicBezTo>
                    <a:pt x="60" y="47"/>
                    <a:pt x="60" y="47"/>
                    <a:pt x="59" y="47"/>
                  </a:cubicBezTo>
                  <a:cubicBezTo>
                    <a:pt x="59" y="47"/>
                    <a:pt x="59" y="47"/>
                    <a:pt x="58" y="47"/>
                  </a:cubicBezTo>
                  <a:cubicBezTo>
                    <a:pt x="58" y="47"/>
                    <a:pt x="58" y="47"/>
                    <a:pt x="58" y="47"/>
                  </a:cubicBezTo>
                  <a:cubicBezTo>
                    <a:pt x="58" y="47"/>
                    <a:pt x="57" y="47"/>
                    <a:pt x="57" y="47"/>
                  </a:cubicBezTo>
                  <a:cubicBezTo>
                    <a:pt x="57" y="47"/>
                    <a:pt x="57" y="47"/>
                    <a:pt x="57" y="47"/>
                  </a:cubicBezTo>
                  <a:cubicBezTo>
                    <a:pt x="56" y="47"/>
                    <a:pt x="56" y="47"/>
                    <a:pt x="55" y="48"/>
                  </a:cubicBezTo>
                  <a:cubicBezTo>
                    <a:pt x="55" y="48"/>
                    <a:pt x="55" y="48"/>
                    <a:pt x="55" y="48"/>
                  </a:cubicBezTo>
                  <a:cubicBezTo>
                    <a:pt x="54" y="48"/>
                    <a:pt x="54" y="48"/>
                    <a:pt x="53" y="48"/>
                  </a:cubicBezTo>
                  <a:cubicBezTo>
                    <a:pt x="53" y="48"/>
                    <a:pt x="53" y="48"/>
                    <a:pt x="53" y="48"/>
                  </a:cubicBezTo>
                  <a:cubicBezTo>
                    <a:pt x="52" y="48"/>
                    <a:pt x="52" y="48"/>
                    <a:pt x="52" y="48"/>
                  </a:cubicBezTo>
                  <a:cubicBezTo>
                    <a:pt x="51" y="49"/>
                    <a:pt x="50" y="49"/>
                    <a:pt x="50" y="49"/>
                  </a:cubicBezTo>
                  <a:cubicBezTo>
                    <a:pt x="50" y="49"/>
                    <a:pt x="49" y="50"/>
                    <a:pt x="49" y="50"/>
                  </a:cubicBezTo>
                  <a:cubicBezTo>
                    <a:pt x="15" y="50"/>
                    <a:pt x="15" y="50"/>
                    <a:pt x="15" y="50"/>
                  </a:cubicBezTo>
                  <a:cubicBezTo>
                    <a:pt x="14" y="50"/>
                    <a:pt x="13" y="51"/>
                    <a:pt x="13" y="52"/>
                  </a:cubicBezTo>
                  <a:cubicBezTo>
                    <a:pt x="13" y="53"/>
                    <a:pt x="14" y="54"/>
                    <a:pt x="15" y="54"/>
                  </a:cubicBezTo>
                  <a:cubicBezTo>
                    <a:pt x="44" y="54"/>
                    <a:pt x="44" y="54"/>
                    <a:pt x="44" y="54"/>
                  </a:cubicBezTo>
                  <a:cubicBezTo>
                    <a:pt x="43" y="56"/>
                    <a:pt x="42" y="57"/>
                    <a:pt x="42" y="59"/>
                  </a:cubicBezTo>
                  <a:cubicBezTo>
                    <a:pt x="42" y="60"/>
                    <a:pt x="41" y="61"/>
                    <a:pt x="41" y="62"/>
                  </a:cubicBezTo>
                  <a:cubicBezTo>
                    <a:pt x="15" y="62"/>
                    <a:pt x="15" y="62"/>
                    <a:pt x="15" y="62"/>
                  </a:cubicBezTo>
                  <a:cubicBezTo>
                    <a:pt x="14" y="62"/>
                    <a:pt x="13" y="63"/>
                    <a:pt x="13" y="64"/>
                  </a:cubicBezTo>
                  <a:cubicBezTo>
                    <a:pt x="13" y="65"/>
                    <a:pt x="14" y="66"/>
                    <a:pt x="15" y="66"/>
                  </a:cubicBezTo>
                  <a:cubicBezTo>
                    <a:pt x="41" y="66"/>
                    <a:pt x="41" y="66"/>
                    <a:pt x="41" y="66"/>
                  </a:cubicBezTo>
                  <a:cubicBezTo>
                    <a:pt x="42" y="68"/>
                    <a:pt x="42" y="69"/>
                    <a:pt x="42" y="70"/>
                  </a:cubicBezTo>
                  <a:cubicBezTo>
                    <a:pt x="42" y="70"/>
                    <a:pt x="42" y="70"/>
                    <a:pt x="42" y="70"/>
                  </a:cubicBezTo>
                  <a:cubicBezTo>
                    <a:pt x="43" y="71"/>
                    <a:pt x="43" y="71"/>
                    <a:pt x="43" y="72"/>
                  </a:cubicBezTo>
                  <a:cubicBezTo>
                    <a:pt x="43" y="73"/>
                    <a:pt x="44" y="73"/>
                    <a:pt x="44" y="74"/>
                  </a:cubicBezTo>
                  <a:cubicBezTo>
                    <a:pt x="44" y="74"/>
                    <a:pt x="44" y="74"/>
                    <a:pt x="44" y="74"/>
                  </a:cubicBezTo>
                  <a:cubicBezTo>
                    <a:pt x="44" y="74"/>
                    <a:pt x="45" y="74"/>
                    <a:pt x="45" y="74"/>
                  </a:cubicBezTo>
                  <a:cubicBezTo>
                    <a:pt x="15" y="74"/>
                    <a:pt x="15" y="74"/>
                    <a:pt x="15" y="74"/>
                  </a:cubicBezTo>
                  <a:cubicBezTo>
                    <a:pt x="14" y="74"/>
                    <a:pt x="13" y="75"/>
                    <a:pt x="13" y="76"/>
                  </a:cubicBezTo>
                  <a:cubicBezTo>
                    <a:pt x="13" y="78"/>
                    <a:pt x="14" y="79"/>
                    <a:pt x="15" y="79"/>
                  </a:cubicBezTo>
                  <a:cubicBezTo>
                    <a:pt x="47" y="79"/>
                    <a:pt x="47" y="79"/>
                    <a:pt x="47" y="79"/>
                  </a:cubicBezTo>
                  <a:cubicBezTo>
                    <a:pt x="46" y="87"/>
                    <a:pt x="46" y="87"/>
                    <a:pt x="46" y="87"/>
                  </a:cubicBezTo>
                  <a:lnTo>
                    <a:pt x="6" y="87"/>
                  </a:lnTo>
                  <a:close/>
                  <a:moveTo>
                    <a:pt x="65" y="92"/>
                  </a:moveTo>
                  <a:cubicBezTo>
                    <a:pt x="59" y="88"/>
                    <a:pt x="59" y="88"/>
                    <a:pt x="59" y="88"/>
                  </a:cubicBezTo>
                  <a:cubicBezTo>
                    <a:pt x="59" y="87"/>
                    <a:pt x="58" y="87"/>
                    <a:pt x="58" y="87"/>
                  </a:cubicBezTo>
                  <a:cubicBezTo>
                    <a:pt x="57" y="87"/>
                    <a:pt x="57" y="87"/>
                    <a:pt x="56" y="88"/>
                  </a:cubicBezTo>
                  <a:cubicBezTo>
                    <a:pt x="51" y="92"/>
                    <a:pt x="51" y="92"/>
                    <a:pt x="51" y="92"/>
                  </a:cubicBezTo>
                  <a:cubicBezTo>
                    <a:pt x="51" y="79"/>
                    <a:pt x="51" y="79"/>
                    <a:pt x="51" y="79"/>
                  </a:cubicBezTo>
                  <a:cubicBezTo>
                    <a:pt x="51" y="79"/>
                    <a:pt x="51" y="79"/>
                    <a:pt x="51" y="79"/>
                  </a:cubicBezTo>
                  <a:cubicBezTo>
                    <a:pt x="51" y="79"/>
                    <a:pt x="51" y="79"/>
                    <a:pt x="51" y="79"/>
                  </a:cubicBezTo>
                  <a:cubicBezTo>
                    <a:pt x="51" y="79"/>
                    <a:pt x="51" y="79"/>
                    <a:pt x="51" y="79"/>
                  </a:cubicBezTo>
                  <a:cubicBezTo>
                    <a:pt x="52" y="79"/>
                    <a:pt x="52" y="79"/>
                    <a:pt x="52" y="79"/>
                  </a:cubicBezTo>
                  <a:cubicBezTo>
                    <a:pt x="52" y="79"/>
                    <a:pt x="52" y="79"/>
                    <a:pt x="52" y="79"/>
                  </a:cubicBezTo>
                  <a:cubicBezTo>
                    <a:pt x="52" y="80"/>
                    <a:pt x="52" y="80"/>
                    <a:pt x="52" y="80"/>
                  </a:cubicBezTo>
                  <a:cubicBezTo>
                    <a:pt x="52" y="80"/>
                    <a:pt x="52" y="80"/>
                    <a:pt x="52" y="80"/>
                  </a:cubicBezTo>
                  <a:cubicBezTo>
                    <a:pt x="53" y="80"/>
                    <a:pt x="53" y="80"/>
                    <a:pt x="53" y="80"/>
                  </a:cubicBezTo>
                  <a:cubicBezTo>
                    <a:pt x="53" y="80"/>
                    <a:pt x="53" y="80"/>
                    <a:pt x="53" y="80"/>
                  </a:cubicBezTo>
                  <a:cubicBezTo>
                    <a:pt x="53" y="80"/>
                    <a:pt x="53" y="80"/>
                    <a:pt x="53" y="80"/>
                  </a:cubicBezTo>
                  <a:cubicBezTo>
                    <a:pt x="53" y="80"/>
                    <a:pt x="53" y="80"/>
                    <a:pt x="54" y="80"/>
                  </a:cubicBezTo>
                  <a:cubicBezTo>
                    <a:pt x="54" y="80"/>
                    <a:pt x="54" y="80"/>
                    <a:pt x="54" y="80"/>
                  </a:cubicBezTo>
                  <a:cubicBezTo>
                    <a:pt x="54" y="80"/>
                    <a:pt x="54" y="80"/>
                    <a:pt x="54" y="80"/>
                  </a:cubicBezTo>
                  <a:cubicBezTo>
                    <a:pt x="54" y="80"/>
                    <a:pt x="54" y="80"/>
                    <a:pt x="54" y="80"/>
                  </a:cubicBezTo>
                  <a:cubicBezTo>
                    <a:pt x="54" y="80"/>
                    <a:pt x="54" y="80"/>
                    <a:pt x="54" y="80"/>
                  </a:cubicBezTo>
                  <a:cubicBezTo>
                    <a:pt x="54" y="80"/>
                    <a:pt x="55" y="80"/>
                    <a:pt x="55" y="80"/>
                  </a:cubicBezTo>
                  <a:cubicBezTo>
                    <a:pt x="55" y="80"/>
                    <a:pt x="55" y="80"/>
                    <a:pt x="55" y="80"/>
                  </a:cubicBezTo>
                  <a:cubicBezTo>
                    <a:pt x="55" y="80"/>
                    <a:pt x="55" y="80"/>
                    <a:pt x="55" y="80"/>
                  </a:cubicBezTo>
                  <a:cubicBezTo>
                    <a:pt x="55" y="80"/>
                    <a:pt x="56" y="81"/>
                    <a:pt x="56" y="81"/>
                  </a:cubicBezTo>
                  <a:cubicBezTo>
                    <a:pt x="56" y="81"/>
                    <a:pt x="56" y="81"/>
                    <a:pt x="56" y="81"/>
                  </a:cubicBezTo>
                  <a:cubicBezTo>
                    <a:pt x="56" y="81"/>
                    <a:pt x="56" y="81"/>
                    <a:pt x="56" y="81"/>
                  </a:cubicBezTo>
                  <a:cubicBezTo>
                    <a:pt x="56" y="81"/>
                    <a:pt x="56" y="81"/>
                    <a:pt x="56" y="81"/>
                  </a:cubicBezTo>
                  <a:cubicBezTo>
                    <a:pt x="57" y="81"/>
                    <a:pt x="57"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9" y="81"/>
                    <a:pt x="59" y="81"/>
                  </a:cubicBezTo>
                  <a:cubicBezTo>
                    <a:pt x="59" y="81"/>
                    <a:pt x="59" y="81"/>
                    <a:pt x="59" y="81"/>
                  </a:cubicBezTo>
                  <a:cubicBezTo>
                    <a:pt x="59" y="81"/>
                    <a:pt x="59" y="81"/>
                    <a:pt x="59" y="81"/>
                  </a:cubicBezTo>
                  <a:cubicBezTo>
                    <a:pt x="59" y="81"/>
                    <a:pt x="59" y="81"/>
                    <a:pt x="59" y="81"/>
                  </a:cubicBezTo>
                  <a:cubicBezTo>
                    <a:pt x="59" y="81"/>
                    <a:pt x="60" y="81"/>
                    <a:pt x="60" y="81"/>
                  </a:cubicBezTo>
                  <a:cubicBezTo>
                    <a:pt x="60" y="81"/>
                    <a:pt x="60" y="81"/>
                    <a:pt x="60" y="81"/>
                  </a:cubicBezTo>
                  <a:cubicBezTo>
                    <a:pt x="60" y="81"/>
                    <a:pt x="60" y="81"/>
                    <a:pt x="60" y="80"/>
                  </a:cubicBezTo>
                  <a:cubicBezTo>
                    <a:pt x="61" y="80"/>
                    <a:pt x="61" y="80"/>
                    <a:pt x="61" y="80"/>
                  </a:cubicBezTo>
                  <a:cubicBezTo>
                    <a:pt x="61" y="80"/>
                    <a:pt x="61" y="80"/>
                    <a:pt x="61" y="80"/>
                  </a:cubicBezTo>
                  <a:cubicBezTo>
                    <a:pt x="61" y="80"/>
                    <a:pt x="61" y="80"/>
                    <a:pt x="61" y="80"/>
                  </a:cubicBezTo>
                  <a:cubicBezTo>
                    <a:pt x="61" y="80"/>
                    <a:pt x="61" y="80"/>
                    <a:pt x="62" y="80"/>
                  </a:cubicBezTo>
                  <a:cubicBezTo>
                    <a:pt x="62" y="80"/>
                    <a:pt x="62" y="80"/>
                    <a:pt x="62" y="80"/>
                  </a:cubicBezTo>
                  <a:cubicBezTo>
                    <a:pt x="62" y="80"/>
                    <a:pt x="62" y="80"/>
                    <a:pt x="63" y="80"/>
                  </a:cubicBezTo>
                  <a:cubicBezTo>
                    <a:pt x="63" y="80"/>
                    <a:pt x="63" y="80"/>
                    <a:pt x="63" y="80"/>
                  </a:cubicBezTo>
                  <a:cubicBezTo>
                    <a:pt x="63" y="80"/>
                    <a:pt x="63" y="80"/>
                    <a:pt x="63" y="80"/>
                  </a:cubicBezTo>
                  <a:cubicBezTo>
                    <a:pt x="63" y="80"/>
                    <a:pt x="63" y="80"/>
                    <a:pt x="63" y="80"/>
                  </a:cubicBezTo>
                  <a:cubicBezTo>
                    <a:pt x="63" y="80"/>
                    <a:pt x="63" y="80"/>
                    <a:pt x="63" y="80"/>
                  </a:cubicBezTo>
                  <a:cubicBezTo>
                    <a:pt x="63" y="80"/>
                    <a:pt x="63" y="80"/>
                    <a:pt x="63" y="80"/>
                  </a:cubicBezTo>
                  <a:cubicBezTo>
                    <a:pt x="63" y="80"/>
                    <a:pt x="64" y="80"/>
                    <a:pt x="64" y="80"/>
                  </a:cubicBezTo>
                  <a:cubicBezTo>
                    <a:pt x="64" y="80"/>
                    <a:pt x="64" y="79"/>
                    <a:pt x="64" y="79"/>
                  </a:cubicBezTo>
                  <a:cubicBezTo>
                    <a:pt x="64" y="79"/>
                    <a:pt x="64" y="79"/>
                    <a:pt x="64" y="79"/>
                  </a:cubicBezTo>
                  <a:cubicBezTo>
                    <a:pt x="64" y="79"/>
                    <a:pt x="65" y="79"/>
                    <a:pt x="65" y="79"/>
                  </a:cubicBezTo>
                  <a:cubicBezTo>
                    <a:pt x="65" y="79"/>
                    <a:pt x="65" y="79"/>
                    <a:pt x="65" y="79"/>
                  </a:cubicBezTo>
                  <a:lnTo>
                    <a:pt x="65" y="9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6" name="Freeform 93">
              <a:extLst>
                <a:ext uri="{FF2B5EF4-FFF2-40B4-BE49-F238E27FC236}">
                  <a16:creationId xmlns:a16="http://schemas.microsoft.com/office/drawing/2014/main" id="{C36F162B-8DB6-4D29-88E6-3B971BFA525D}"/>
                </a:ext>
              </a:extLst>
            </p:cNvPr>
            <p:cNvSpPr>
              <a:spLocks noEditPoints="1"/>
            </p:cNvSpPr>
            <p:nvPr userDrawn="1"/>
          </p:nvSpPr>
          <p:spPr bwMode="auto">
            <a:xfrm>
              <a:off x="7260860" y="5905469"/>
              <a:ext cx="132865" cy="172441"/>
            </a:xfrm>
            <a:custGeom>
              <a:avLst/>
              <a:gdLst>
                <a:gd name="T0" fmla="*/ 50 w 87"/>
                <a:gd name="T1" fmla="*/ 30 h 114"/>
                <a:gd name="T2" fmla="*/ 25 w 87"/>
                <a:gd name="T3" fmla="*/ 0 h 114"/>
                <a:gd name="T4" fmla="*/ 0 w 87"/>
                <a:gd name="T5" fmla="*/ 30 h 114"/>
                <a:gd name="T6" fmla="*/ 0 w 87"/>
                <a:gd name="T7" fmla="*/ 60 h 114"/>
                <a:gd name="T8" fmla="*/ 25 w 87"/>
                <a:gd name="T9" fmla="*/ 90 h 114"/>
                <a:gd name="T10" fmla="*/ 87 w 87"/>
                <a:gd name="T11" fmla="*/ 99 h 114"/>
                <a:gd name="T12" fmla="*/ 87 w 87"/>
                <a:gd name="T13" fmla="*/ 70 h 114"/>
                <a:gd name="T14" fmla="*/ 6 w 87"/>
                <a:gd name="T15" fmla="*/ 24 h 114"/>
                <a:gd name="T16" fmla="*/ 11 w 87"/>
                <a:gd name="T17" fmla="*/ 27 h 114"/>
                <a:gd name="T18" fmla="*/ 16 w 87"/>
                <a:gd name="T19" fmla="*/ 28 h 114"/>
                <a:gd name="T20" fmla="*/ 21 w 87"/>
                <a:gd name="T21" fmla="*/ 29 h 114"/>
                <a:gd name="T22" fmla="*/ 29 w 87"/>
                <a:gd name="T23" fmla="*/ 29 h 114"/>
                <a:gd name="T24" fmla="*/ 34 w 87"/>
                <a:gd name="T25" fmla="*/ 28 h 114"/>
                <a:gd name="T26" fmla="*/ 39 w 87"/>
                <a:gd name="T27" fmla="*/ 27 h 114"/>
                <a:gd name="T28" fmla="*/ 44 w 87"/>
                <a:gd name="T29" fmla="*/ 24 h 114"/>
                <a:gd name="T30" fmla="*/ 25 w 87"/>
                <a:gd name="T31" fmla="*/ 38 h 114"/>
                <a:gd name="T32" fmla="*/ 6 w 87"/>
                <a:gd name="T33" fmla="*/ 24 h 114"/>
                <a:gd name="T34" fmla="*/ 53 w 87"/>
                <a:gd name="T35" fmla="*/ 68 h 114"/>
                <a:gd name="T36" fmla="*/ 58 w 87"/>
                <a:gd name="T37" fmla="*/ 69 h 114"/>
                <a:gd name="T38" fmla="*/ 67 w 87"/>
                <a:gd name="T39" fmla="*/ 68 h 114"/>
                <a:gd name="T40" fmla="*/ 72 w 87"/>
                <a:gd name="T41" fmla="*/ 67 h 114"/>
                <a:gd name="T42" fmla="*/ 78 w 87"/>
                <a:gd name="T43" fmla="*/ 65 h 114"/>
                <a:gd name="T44" fmla="*/ 81 w 87"/>
                <a:gd name="T45" fmla="*/ 63 h 114"/>
                <a:gd name="T46" fmla="*/ 48 w 87"/>
                <a:gd name="T47" fmla="*/ 76 h 114"/>
                <a:gd name="T48" fmla="*/ 41 w 87"/>
                <a:gd name="T49" fmla="*/ 69 h 114"/>
                <a:gd name="T50" fmla="*/ 42 w 87"/>
                <a:gd name="T51" fmla="*/ 64 h 114"/>
                <a:gd name="T52" fmla="*/ 43 w 87"/>
                <a:gd name="T53" fmla="*/ 64 h 114"/>
                <a:gd name="T54" fmla="*/ 44 w 87"/>
                <a:gd name="T55" fmla="*/ 65 h 114"/>
                <a:gd name="T56" fmla="*/ 47 w 87"/>
                <a:gd name="T57" fmla="*/ 66 h 114"/>
                <a:gd name="T58" fmla="*/ 25 w 87"/>
                <a:gd name="T59" fmla="*/ 69 h 114"/>
                <a:gd name="T60" fmla="*/ 36 w 87"/>
                <a:gd name="T61" fmla="*/ 58 h 114"/>
                <a:gd name="T62" fmla="*/ 41 w 87"/>
                <a:gd name="T63" fmla="*/ 84 h 114"/>
                <a:gd name="T64" fmla="*/ 45 w 87"/>
                <a:gd name="T65" fmla="*/ 81 h 114"/>
                <a:gd name="T66" fmla="*/ 81 w 87"/>
                <a:gd name="T67" fmla="*/ 78 h 114"/>
                <a:gd name="T68" fmla="*/ 37 w 87"/>
                <a:gd name="T69" fmla="*/ 50 h 114"/>
                <a:gd name="T70" fmla="*/ 25 w 87"/>
                <a:gd name="T71" fmla="*/ 54 h 114"/>
                <a:gd name="T72" fmla="*/ 45 w 87"/>
                <a:gd name="T73" fmla="*/ 39 h 114"/>
                <a:gd name="T74" fmla="*/ 81 w 87"/>
                <a:gd name="T75" fmla="*/ 54 h 114"/>
                <a:gd name="T76" fmla="*/ 46 w 87"/>
                <a:gd name="T77" fmla="*/ 60 h 114"/>
                <a:gd name="T78" fmla="*/ 46 w 87"/>
                <a:gd name="T79" fmla="*/ 60 h 114"/>
                <a:gd name="T80" fmla="*/ 45 w 87"/>
                <a:gd name="T81" fmla="*/ 59 h 114"/>
                <a:gd name="T82" fmla="*/ 44 w 87"/>
                <a:gd name="T83" fmla="*/ 59 h 114"/>
                <a:gd name="T84" fmla="*/ 43 w 87"/>
                <a:gd name="T85" fmla="*/ 58 h 114"/>
                <a:gd name="T86" fmla="*/ 43 w 87"/>
                <a:gd name="T87" fmla="*/ 58 h 114"/>
                <a:gd name="T88" fmla="*/ 42 w 87"/>
                <a:gd name="T89" fmla="*/ 57 h 114"/>
                <a:gd name="T90" fmla="*/ 41 w 87"/>
                <a:gd name="T91" fmla="*/ 55 h 114"/>
                <a:gd name="T92" fmla="*/ 41 w 87"/>
                <a:gd name="T93" fmla="*/ 54 h 114"/>
                <a:gd name="T94" fmla="*/ 49 w 87"/>
                <a:gd name="T95" fmla="*/ 47 h 114"/>
                <a:gd name="T96" fmla="*/ 25 w 87"/>
                <a:gd name="T97" fmla="*/ 5 h 114"/>
                <a:gd name="T98" fmla="*/ 25 w 87"/>
                <a:gd name="T99" fmla="*/ 5 h 114"/>
                <a:gd name="T100" fmla="*/ 36 w 87"/>
                <a:gd name="T101" fmla="*/ 74 h 114"/>
                <a:gd name="T102" fmla="*/ 81 w 87"/>
                <a:gd name="T103" fmla="*/ 99 h 114"/>
                <a:gd name="T104" fmla="*/ 61 w 87"/>
                <a:gd name="T105" fmla="*/ 9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114">
                  <a:moveTo>
                    <a:pt x="87" y="54"/>
                  </a:moveTo>
                  <a:cubicBezTo>
                    <a:pt x="87" y="46"/>
                    <a:pt x="76" y="40"/>
                    <a:pt x="61" y="40"/>
                  </a:cubicBezTo>
                  <a:cubicBezTo>
                    <a:pt x="57" y="40"/>
                    <a:pt x="54" y="40"/>
                    <a:pt x="50" y="41"/>
                  </a:cubicBezTo>
                  <a:cubicBezTo>
                    <a:pt x="50" y="30"/>
                    <a:pt x="50" y="30"/>
                    <a:pt x="50" y="30"/>
                  </a:cubicBezTo>
                  <a:cubicBezTo>
                    <a:pt x="50" y="30"/>
                    <a:pt x="50" y="30"/>
                    <a:pt x="50" y="30"/>
                  </a:cubicBezTo>
                  <a:cubicBezTo>
                    <a:pt x="50" y="29"/>
                    <a:pt x="50" y="29"/>
                    <a:pt x="50" y="29"/>
                  </a:cubicBezTo>
                  <a:cubicBezTo>
                    <a:pt x="50" y="15"/>
                    <a:pt x="50" y="15"/>
                    <a:pt x="50" y="15"/>
                  </a:cubicBezTo>
                  <a:cubicBezTo>
                    <a:pt x="50" y="6"/>
                    <a:pt x="39" y="0"/>
                    <a:pt x="25" y="0"/>
                  </a:cubicBezTo>
                  <a:cubicBezTo>
                    <a:pt x="11" y="0"/>
                    <a:pt x="0" y="6"/>
                    <a:pt x="0" y="15"/>
                  </a:cubicBezTo>
                  <a:cubicBezTo>
                    <a:pt x="0" y="29"/>
                    <a:pt x="0" y="29"/>
                    <a:pt x="0" y="29"/>
                  </a:cubicBezTo>
                  <a:cubicBezTo>
                    <a:pt x="0" y="29"/>
                    <a:pt x="0" y="29"/>
                    <a:pt x="0" y="30"/>
                  </a:cubicBezTo>
                  <a:cubicBezTo>
                    <a:pt x="0" y="30"/>
                    <a:pt x="0" y="30"/>
                    <a:pt x="0" y="30"/>
                  </a:cubicBezTo>
                  <a:cubicBezTo>
                    <a:pt x="0" y="44"/>
                    <a:pt x="0" y="44"/>
                    <a:pt x="0" y="44"/>
                  </a:cubicBezTo>
                  <a:cubicBezTo>
                    <a:pt x="0" y="45"/>
                    <a:pt x="0" y="45"/>
                    <a:pt x="0" y="45"/>
                  </a:cubicBezTo>
                  <a:cubicBezTo>
                    <a:pt x="0" y="45"/>
                    <a:pt x="0" y="45"/>
                    <a:pt x="0" y="45"/>
                  </a:cubicBezTo>
                  <a:cubicBezTo>
                    <a:pt x="0" y="60"/>
                    <a:pt x="0" y="60"/>
                    <a:pt x="0" y="60"/>
                  </a:cubicBezTo>
                  <a:cubicBezTo>
                    <a:pt x="0" y="60"/>
                    <a:pt x="0" y="60"/>
                    <a:pt x="0" y="60"/>
                  </a:cubicBezTo>
                  <a:cubicBezTo>
                    <a:pt x="0" y="60"/>
                    <a:pt x="0" y="60"/>
                    <a:pt x="0" y="61"/>
                  </a:cubicBezTo>
                  <a:cubicBezTo>
                    <a:pt x="0" y="75"/>
                    <a:pt x="0" y="75"/>
                    <a:pt x="0" y="75"/>
                  </a:cubicBezTo>
                  <a:cubicBezTo>
                    <a:pt x="0" y="83"/>
                    <a:pt x="11" y="90"/>
                    <a:pt x="25" y="90"/>
                  </a:cubicBezTo>
                  <a:cubicBezTo>
                    <a:pt x="29" y="90"/>
                    <a:pt x="33" y="89"/>
                    <a:pt x="36" y="88"/>
                  </a:cubicBezTo>
                  <a:cubicBezTo>
                    <a:pt x="36" y="99"/>
                    <a:pt x="36" y="99"/>
                    <a:pt x="36" y="99"/>
                  </a:cubicBezTo>
                  <a:cubicBezTo>
                    <a:pt x="36" y="107"/>
                    <a:pt x="47" y="114"/>
                    <a:pt x="61" y="114"/>
                  </a:cubicBezTo>
                  <a:cubicBezTo>
                    <a:pt x="76" y="114"/>
                    <a:pt x="87" y="107"/>
                    <a:pt x="87" y="99"/>
                  </a:cubicBezTo>
                  <a:cubicBezTo>
                    <a:pt x="87" y="85"/>
                    <a:pt x="87" y="85"/>
                    <a:pt x="87" y="85"/>
                  </a:cubicBezTo>
                  <a:cubicBezTo>
                    <a:pt x="87" y="85"/>
                    <a:pt x="87" y="85"/>
                    <a:pt x="87" y="84"/>
                  </a:cubicBezTo>
                  <a:cubicBezTo>
                    <a:pt x="87" y="84"/>
                    <a:pt x="87" y="84"/>
                    <a:pt x="87" y="84"/>
                  </a:cubicBezTo>
                  <a:cubicBezTo>
                    <a:pt x="87" y="70"/>
                    <a:pt x="87" y="70"/>
                    <a:pt x="87" y="70"/>
                  </a:cubicBezTo>
                  <a:cubicBezTo>
                    <a:pt x="87" y="69"/>
                    <a:pt x="87" y="69"/>
                    <a:pt x="87" y="69"/>
                  </a:cubicBezTo>
                  <a:cubicBezTo>
                    <a:pt x="87" y="69"/>
                    <a:pt x="87" y="69"/>
                    <a:pt x="87" y="69"/>
                  </a:cubicBezTo>
                  <a:lnTo>
                    <a:pt x="87" y="54"/>
                  </a:lnTo>
                  <a:close/>
                  <a:moveTo>
                    <a:pt x="6" y="24"/>
                  </a:moveTo>
                  <a:cubicBezTo>
                    <a:pt x="6" y="25"/>
                    <a:pt x="7" y="25"/>
                    <a:pt x="7" y="25"/>
                  </a:cubicBezTo>
                  <a:cubicBezTo>
                    <a:pt x="7" y="25"/>
                    <a:pt x="8" y="25"/>
                    <a:pt x="9" y="26"/>
                  </a:cubicBezTo>
                  <a:cubicBezTo>
                    <a:pt x="9" y="26"/>
                    <a:pt x="9" y="26"/>
                    <a:pt x="9" y="26"/>
                  </a:cubicBezTo>
                  <a:cubicBezTo>
                    <a:pt x="10" y="26"/>
                    <a:pt x="10" y="26"/>
                    <a:pt x="11" y="27"/>
                  </a:cubicBezTo>
                  <a:cubicBezTo>
                    <a:pt x="11" y="27"/>
                    <a:pt x="11" y="27"/>
                    <a:pt x="12" y="27"/>
                  </a:cubicBezTo>
                  <a:cubicBezTo>
                    <a:pt x="12" y="27"/>
                    <a:pt x="13" y="27"/>
                    <a:pt x="13" y="27"/>
                  </a:cubicBezTo>
                  <a:cubicBezTo>
                    <a:pt x="14" y="28"/>
                    <a:pt x="14" y="28"/>
                    <a:pt x="14" y="28"/>
                  </a:cubicBezTo>
                  <a:cubicBezTo>
                    <a:pt x="15" y="28"/>
                    <a:pt x="15" y="28"/>
                    <a:pt x="16" y="28"/>
                  </a:cubicBezTo>
                  <a:cubicBezTo>
                    <a:pt x="16" y="28"/>
                    <a:pt x="16" y="28"/>
                    <a:pt x="17" y="28"/>
                  </a:cubicBezTo>
                  <a:cubicBezTo>
                    <a:pt x="17" y="28"/>
                    <a:pt x="18" y="28"/>
                    <a:pt x="18" y="29"/>
                  </a:cubicBezTo>
                  <a:cubicBezTo>
                    <a:pt x="19" y="29"/>
                    <a:pt x="19" y="29"/>
                    <a:pt x="19" y="29"/>
                  </a:cubicBezTo>
                  <a:cubicBezTo>
                    <a:pt x="20" y="29"/>
                    <a:pt x="21" y="29"/>
                    <a:pt x="21" y="29"/>
                  </a:cubicBezTo>
                  <a:cubicBezTo>
                    <a:pt x="22" y="29"/>
                    <a:pt x="22" y="29"/>
                    <a:pt x="22" y="29"/>
                  </a:cubicBezTo>
                  <a:cubicBezTo>
                    <a:pt x="23" y="29"/>
                    <a:pt x="24" y="29"/>
                    <a:pt x="25" y="29"/>
                  </a:cubicBezTo>
                  <a:cubicBezTo>
                    <a:pt x="26" y="29"/>
                    <a:pt x="27" y="29"/>
                    <a:pt x="28" y="29"/>
                  </a:cubicBezTo>
                  <a:cubicBezTo>
                    <a:pt x="28" y="29"/>
                    <a:pt x="29" y="29"/>
                    <a:pt x="29" y="29"/>
                  </a:cubicBezTo>
                  <a:cubicBezTo>
                    <a:pt x="29" y="29"/>
                    <a:pt x="30" y="29"/>
                    <a:pt x="31" y="29"/>
                  </a:cubicBezTo>
                  <a:cubicBezTo>
                    <a:pt x="31" y="29"/>
                    <a:pt x="31" y="29"/>
                    <a:pt x="32" y="29"/>
                  </a:cubicBezTo>
                  <a:cubicBezTo>
                    <a:pt x="32" y="28"/>
                    <a:pt x="33" y="28"/>
                    <a:pt x="33" y="28"/>
                  </a:cubicBezTo>
                  <a:cubicBezTo>
                    <a:pt x="34" y="28"/>
                    <a:pt x="34" y="28"/>
                    <a:pt x="34" y="28"/>
                  </a:cubicBezTo>
                  <a:cubicBezTo>
                    <a:pt x="35" y="28"/>
                    <a:pt x="35" y="28"/>
                    <a:pt x="36" y="28"/>
                  </a:cubicBezTo>
                  <a:cubicBezTo>
                    <a:pt x="36" y="28"/>
                    <a:pt x="37" y="28"/>
                    <a:pt x="37" y="27"/>
                  </a:cubicBezTo>
                  <a:cubicBezTo>
                    <a:pt x="37" y="27"/>
                    <a:pt x="38" y="27"/>
                    <a:pt x="38" y="27"/>
                  </a:cubicBezTo>
                  <a:cubicBezTo>
                    <a:pt x="39" y="27"/>
                    <a:pt x="39" y="27"/>
                    <a:pt x="39" y="27"/>
                  </a:cubicBezTo>
                  <a:cubicBezTo>
                    <a:pt x="40" y="26"/>
                    <a:pt x="41" y="26"/>
                    <a:pt x="41" y="26"/>
                  </a:cubicBezTo>
                  <a:cubicBezTo>
                    <a:pt x="41" y="26"/>
                    <a:pt x="41" y="26"/>
                    <a:pt x="41" y="26"/>
                  </a:cubicBezTo>
                  <a:cubicBezTo>
                    <a:pt x="42" y="25"/>
                    <a:pt x="43" y="25"/>
                    <a:pt x="43" y="25"/>
                  </a:cubicBezTo>
                  <a:cubicBezTo>
                    <a:pt x="43" y="25"/>
                    <a:pt x="44" y="25"/>
                    <a:pt x="44" y="24"/>
                  </a:cubicBezTo>
                  <a:cubicBezTo>
                    <a:pt x="44" y="24"/>
                    <a:pt x="45" y="24"/>
                    <a:pt x="45" y="24"/>
                  </a:cubicBezTo>
                  <a:cubicBezTo>
                    <a:pt x="45" y="24"/>
                    <a:pt x="45" y="24"/>
                    <a:pt x="45" y="23"/>
                  </a:cubicBezTo>
                  <a:cubicBezTo>
                    <a:pt x="45" y="29"/>
                    <a:pt x="45" y="29"/>
                    <a:pt x="45" y="29"/>
                  </a:cubicBezTo>
                  <a:cubicBezTo>
                    <a:pt x="45" y="33"/>
                    <a:pt x="37" y="38"/>
                    <a:pt x="25" y="38"/>
                  </a:cubicBezTo>
                  <a:cubicBezTo>
                    <a:pt x="13" y="38"/>
                    <a:pt x="5" y="33"/>
                    <a:pt x="5" y="29"/>
                  </a:cubicBezTo>
                  <a:cubicBezTo>
                    <a:pt x="5" y="23"/>
                    <a:pt x="5" y="23"/>
                    <a:pt x="5" y="23"/>
                  </a:cubicBezTo>
                  <a:cubicBezTo>
                    <a:pt x="5" y="24"/>
                    <a:pt x="5" y="24"/>
                    <a:pt x="5" y="24"/>
                  </a:cubicBezTo>
                  <a:cubicBezTo>
                    <a:pt x="5" y="24"/>
                    <a:pt x="6" y="24"/>
                    <a:pt x="6" y="24"/>
                  </a:cubicBezTo>
                  <a:close/>
                  <a:moveTo>
                    <a:pt x="50" y="67"/>
                  </a:moveTo>
                  <a:cubicBezTo>
                    <a:pt x="50" y="67"/>
                    <a:pt x="50" y="67"/>
                    <a:pt x="50" y="67"/>
                  </a:cubicBezTo>
                  <a:cubicBezTo>
                    <a:pt x="51" y="67"/>
                    <a:pt x="51" y="68"/>
                    <a:pt x="52" y="68"/>
                  </a:cubicBezTo>
                  <a:cubicBezTo>
                    <a:pt x="52" y="68"/>
                    <a:pt x="53" y="68"/>
                    <a:pt x="53" y="68"/>
                  </a:cubicBezTo>
                  <a:cubicBezTo>
                    <a:pt x="54" y="68"/>
                    <a:pt x="54" y="68"/>
                    <a:pt x="55" y="68"/>
                  </a:cubicBezTo>
                  <a:cubicBezTo>
                    <a:pt x="55" y="68"/>
                    <a:pt x="55" y="68"/>
                    <a:pt x="56" y="68"/>
                  </a:cubicBezTo>
                  <a:cubicBezTo>
                    <a:pt x="56" y="68"/>
                    <a:pt x="57" y="68"/>
                    <a:pt x="58" y="68"/>
                  </a:cubicBezTo>
                  <a:cubicBezTo>
                    <a:pt x="58" y="69"/>
                    <a:pt x="58" y="69"/>
                    <a:pt x="58" y="69"/>
                  </a:cubicBezTo>
                  <a:cubicBezTo>
                    <a:pt x="59" y="69"/>
                    <a:pt x="60" y="69"/>
                    <a:pt x="61" y="69"/>
                  </a:cubicBezTo>
                  <a:cubicBezTo>
                    <a:pt x="62" y="69"/>
                    <a:pt x="63" y="69"/>
                    <a:pt x="64" y="69"/>
                  </a:cubicBezTo>
                  <a:cubicBezTo>
                    <a:pt x="64" y="69"/>
                    <a:pt x="65" y="69"/>
                    <a:pt x="65" y="68"/>
                  </a:cubicBezTo>
                  <a:cubicBezTo>
                    <a:pt x="66" y="68"/>
                    <a:pt x="66" y="68"/>
                    <a:pt x="67" y="68"/>
                  </a:cubicBezTo>
                  <a:cubicBezTo>
                    <a:pt x="67" y="68"/>
                    <a:pt x="68" y="68"/>
                    <a:pt x="68" y="68"/>
                  </a:cubicBezTo>
                  <a:cubicBezTo>
                    <a:pt x="69" y="68"/>
                    <a:pt x="69" y="68"/>
                    <a:pt x="70" y="68"/>
                  </a:cubicBezTo>
                  <a:cubicBezTo>
                    <a:pt x="70" y="68"/>
                    <a:pt x="70" y="68"/>
                    <a:pt x="71" y="68"/>
                  </a:cubicBezTo>
                  <a:cubicBezTo>
                    <a:pt x="71" y="68"/>
                    <a:pt x="72" y="67"/>
                    <a:pt x="72" y="67"/>
                  </a:cubicBezTo>
                  <a:cubicBezTo>
                    <a:pt x="72" y="67"/>
                    <a:pt x="73" y="67"/>
                    <a:pt x="73" y="67"/>
                  </a:cubicBezTo>
                  <a:cubicBezTo>
                    <a:pt x="74" y="67"/>
                    <a:pt x="74" y="67"/>
                    <a:pt x="75" y="67"/>
                  </a:cubicBezTo>
                  <a:cubicBezTo>
                    <a:pt x="75" y="66"/>
                    <a:pt x="75" y="66"/>
                    <a:pt x="75" y="66"/>
                  </a:cubicBezTo>
                  <a:cubicBezTo>
                    <a:pt x="76" y="66"/>
                    <a:pt x="77" y="66"/>
                    <a:pt x="78" y="65"/>
                  </a:cubicBezTo>
                  <a:cubicBezTo>
                    <a:pt x="78" y="65"/>
                    <a:pt x="78" y="65"/>
                    <a:pt x="78" y="65"/>
                  </a:cubicBezTo>
                  <a:cubicBezTo>
                    <a:pt x="78" y="65"/>
                    <a:pt x="79" y="65"/>
                    <a:pt x="80" y="64"/>
                  </a:cubicBezTo>
                  <a:cubicBezTo>
                    <a:pt x="80" y="64"/>
                    <a:pt x="80" y="64"/>
                    <a:pt x="80" y="64"/>
                  </a:cubicBezTo>
                  <a:cubicBezTo>
                    <a:pt x="80" y="64"/>
                    <a:pt x="81" y="63"/>
                    <a:pt x="81" y="63"/>
                  </a:cubicBezTo>
                  <a:cubicBezTo>
                    <a:pt x="81" y="63"/>
                    <a:pt x="81" y="63"/>
                    <a:pt x="81" y="63"/>
                  </a:cubicBezTo>
                  <a:cubicBezTo>
                    <a:pt x="81" y="69"/>
                    <a:pt x="81" y="69"/>
                    <a:pt x="81" y="69"/>
                  </a:cubicBezTo>
                  <a:cubicBezTo>
                    <a:pt x="81" y="73"/>
                    <a:pt x="73" y="78"/>
                    <a:pt x="61" y="78"/>
                  </a:cubicBezTo>
                  <a:cubicBezTo>
                    <a:pt x="56" y="78"/>
                    <a:pt x="52" y="77"/>
                    <a:pt x="48" y="76"/>
                  </a:cubicBezTo>
                  <a:cubicBezTo>
                    <a:pt x="48" y="76"/>
                    <a:pt x="48" y="76"/>
                    <a:pt x="48" y="76"/>
                  </a:cubicBezTo>
                  <a:cubicBezTo>
                    <a:pt x="44" y="74"/>
                    <a:pt x="42" y="72"/>
                    <a:pt x="41" y="70"/>
                  </a:cubicBezTo>
                  <a:cubicBezTo>
                    <a:pt x="41" y="69"/>
                    <a:pt x="41" y="69"/>
                    <a:pt x="41" y="69"/>
                  </a:cubicBezTo>
                  <a:cubicBezTo>
                    <a:pt x="41" y="69"/>
                    <a:pt x="41" y="69"/>
                    <a:pt x="41" y="69"/>
                  </a:cubicBezTo>
                  <a:cubicBezTo>
                    <a:pt x="41" y="69"/>
                    <a:pt x="41" y="69"/>
                    <a:pt x="41" y="69"/>
                  </a:cubicBezTo>
                  <a:cubicBezTo>
                    <a:pt x="41" y="63"/>
                    <a:pt x="41" y="63"/>
                    <a:pt x="41" y="63"/>
                  </a:cubicBezTo>
                  <a:cubicBezTo>
                    <a:pt x="41" y="63"/>
                    <a:pt x="42" y="63"/>
                    <a:pt x="42" y="64"/>
                  </a:cubicBezTo>
                  <a:cubicBezTo>
                    <a:pt x="42" y="64"/>
                    <a:pt x="42" y="64"/>
                    <a:pt x="42" y="64"/>
                  </a:cubicBezTo>
                  <a:cubicBezTo>
                    <a:pt x="42" y="64"/>
                    <a:pt x="42" y="64"/>
                    <a:pt x="42" y="64"/>
                  </a:cubicBezTo>
                  <a:cubicBezTo>
                    <a:pt x="42" y="64"/>
                    <a:pt x="42" y="64"/>
                    <a:pt x="42" y="64"/>
                  </a:cubicBezTo>
                  <a:cubicBezTo>
                    <a:pt x="42" y="64"/>
                    <a:pt x="42" y="64"/>
                    <a:pt x="42" y="64"/>
                  </a:cubicBezTo>
                  <a:cubicBezTo>
                    <a:pt x="42" y="64"/>
                    <a:pt x="43" y="64"/>
                    <a:pt x="43" y="64"/>
                  </a:cubicBezTo>
                  <a:cubicBezTo>
                    <a:pt x="43" y="64"/>
                    <a:pt x="43" y="64"/>
                    <a:pt x="43" y="64"/>
                  </a:cubicBezTo>
                  <a:cubicBezTo>
                    <a:pt x="43" y="64"/>
                    <a:pt x="43" y="65"/>
                    <a:pt x="44" y="65"/>
                  </a:cubicBezTo>
                  <a:cubicBezTo>
                    <a:pt x="44" y="65"/>
                    <a:pt x="44" y="65"/>
                    <a:pt x="44" y="65"/>
                  </a:cubicBezTo>
                  <a:cubicBezTo>
                    <a:pt x="44" y="65"/>
                    <a:pt x="44" y="65"/>
                    <a:pt x="44" y="65"/>
                  </a:cubicBezTo>
                  <a:cubicBezTo>
                    <a:pt x="44" y="65"/>
                    <a:pt x="45" y="65"/>
                    <a:pt x="46" y="66"/>
                  </a:cubicBezTo>
                  <a:cubicBezTo>
                    <a:pt x="46" y="66"/>
                    <a:pt x="46" y="66"/>
                    <a:pt x="46" y="66"/>
                  </a:cubicBezTo>
                  <a:cubicBezTo>
                    <a:pt x="46" y="66"/>
                    <a:pt x="46" y="66"/>
                    <a:pt x="46" y="66"/>
                  </a:cubicBezTo>
                  <a:cubicBezTo>
                    <a:pt x="46" y="66"/>
                    <a:pt x="47" y="66"/>
                    <a:pt x="47" y="66"/>
                  </a:cubicBezTo>
                  <a:cubicBezTo>
                    <a:pt x="47" y="66"/>
                    <a:pt x="48" y="66"/>
                    <a:pt x="48" y="67"/>
                  </a:cubicBezTo>
                  <a:cubicBezTo>
                    <a:pt x="48" y="67"/>
                    <a:pt x="49" y="67"/>
                    <a:pt x="50" y="67"/>
                  </a:cubicBezTo>
                  <a:close/>
                  <a:moveTo>
                    <a:pt x="36" y="67"/>
                  </a:moveTo>
                  <a:cubicBezTo>
                    <a:pt x="33" y="68"/>
                    <a:pt x="29" y="69"/>
                    <a:pt x="25" y="69"/>
                  </a:cubicBezTo>
                  <a:cubicBezTo>
                    <a:pt x="13" y="69"/>
                    <a:pt x="5" y="64"/>
                    <a:pt x="5" y="60"/>
                  </a:cubicBezTo>
                  <a:cubicBezTo>
                    <a:pt x="5" y="54"/>
                    <a:pt x="5" y="54"/>
                    <a:pt x="5" y="54"/>
                  </a:cubicBezTo>
                  <a:cubicBezTo>
                    <a:pt x="9" y="58"/>
                    <a:pt x="17" y="60"/>
                    <a:pt x="25" y="60"/>
                  </a:cubicBezTo>
                  <a:cubicBezTo>
                    <a:pt x="29" y="60"/>
                    <a:pt x="33" y="59"/>
                    <a:pt x="36" y="58"/>
                  </a:cubicBezTo>
                  <a:lnTo>
                    <a:pt x="36" y="67"/>
                  </a:lnTo>
                  <a:close/>
                  <a:moveTo>
                    <a:pt x="81" y="84"/>
                  </a:moveTo>
                  <a:cubicBezTo>
                    <a:pt x="81" y="88"/>
                    <a:pt x="73" y="93"/>
                    <a:pt x="61" y="93"/>
                  </a:cubicBezTo>
                  <a:cubicBezTo>
                    <a:pt x="50" y="93"/>
                    <a:pt x="42" y="89"/>
                    <a:pt x="41" y="84"/>
                  </a:cubicBezTo>
                  <a:cubicBezTo>
                    <a:pt x="41" y="84"/>
                    <a:pt x="41" y="84"/>
                    <a:pt x="41" y="84"/>
                  </a:cubicBezTo>
                  <a:cubicBezTo>
                    <a:pt x="41" y="78"/>
                    <a:pt x="41" y="78"/>
                    <a:pt x="41" y="78"/>
                  </a:cubicBezTo>
                  <a:cubicBezTo>
                    <a:pt x="42" y="79"/>
                    <a:pt x="44" y="80"/>
                    <a:pt x="45" y="81"/>
                  </a:cubicBezTo>
                  <a:cubicBezTo>
                    <a:pt x="45" y="81"/>
                    <a:pt x="45" y="81"/>
                    <a:pt x="45" y="81"/>
                  </a:cubicBezTo>
                  <a:cubicBezTo>
                    <a:pt x="45" y="81"/>
                    <a:pt x="46" y="81"/>
                    <a:pt x="46" y="81"/>
                  </a:cubicBezTo>
                  <a:cubicBezTo>
                    <a:pt x="46" y="81"/>
                    <a:pt x="46" y="81"/>
                    <a:pt x="46" y="81"/>
                  </a:cubicBezTo>
                  <a:cubicBezTo>
                    <a:pt x="50" y="83"/>
                    <a:pt x="56" y="84"/>
                    <a:pt x="61" y="84"/>
                  </a:cubicBezTo>
                  <a:cubicBezTo>
                    <a:pt x="70" y="84"/>
                    <a:pt x="77" y="82"/>
                    <a:pt x="81" y="78"/>
                  </a:cubicBezTo>
                  <a:lnTo>
                    <a:pt x="81" y="84"/>
                  </a:lnTo>
                  <a:close/>
                  <a:moveTo>
                    <a:pt x="38" y="49"/>
                  </a:moveTo>
                  <a:cubicBezTo>
                    <a:pt x="38" y="49"/>
                    <a:pt x="37" y="49"/>
                    <a:pt x="37" y="50"/>
                  </a:cubicBezTo>
                  <a:cubicBezTo>
                    <a:pt x="37" y="50"/>
                    <a:pt x="37" y="50"/>
                    <a:pt x="37" y="50"/>
                  </a:cubicBezTo>
                  <a:cubicBezTo>
                    <a:pt x="37" y="50"/>
                    <a:pt x="37" y="51"/>
                    <a:pt x="37" y="51"/>
                  </a:cubicBezTo>
                  <a:cubicBezTo>
                    <a:pt x="36" y="51"/>
                    <a:pt x="36" y="51"/>
                    <a:pt x="36" y="52"/>
                  </a:cubicBezTo>
                  <a:cubicBezTo>
                    <a:pt x="36" y="52"/>
                    <a:pt x="36" y="52"/>
                    <a:pt x="36" y="52"/>
                  </a:cubicBezTo>
                  <a:cubicBezTo>
                    <a:pt x="33" y="53"/>
                    <a:pt x="29" y="54"/>
                    <a:pt x="25" y="54"/>
                  </a:cubicBezTo>
                  <a:cubicBezTo>
                    <a:pt x="13" y="54"/>
                    <a:pt x="5" y="49"/>
                    <a:pt x="5" y="44"/>
                  </a:cubicBezTo>
                  <a:cubicBezTo>
                    <a:pt x="5" y="39"/>
                    <a:pt x="5" y="39"/>
                    <a:pt x="5" y="39"/>
                  </a:cubicBezTo>
                  <a:cubicBezTo>
                    <a:pt x="9" y="42"/>
                    <a:pt x="17" y="44"/>
                    <a:pt x="25" y="44"/>
                  </a:cubicBezTo>
                  <a:cubicBezTo>
                    <a:pt x="33" y="44"/>
                    <a:pt x="41" y="42"/>
                    <a:pt x="45" y="39"/>
                  </a:cubicBezTo>
                  <a:cubicBezTo>
                    <a:pt x="45" y="43"/>
                    <a:pt x="45" y="43"/>
                    <a:pt x="45" y="43"/>
                  </a:cubicBezTo>
                  <a:cubicBezTo>
                    <a:pt x="42" y="44"/>
                    <a:pt x="39" y="46"/>
                    <a:pt x="38" y="48"/>
                  </a:cubicBezTo>
                  <a:cubicBezTo>
                    <a:pt x="38" y="48"/>
                    <a:pt x="38" y="49"/>
                    <a:pt x="38" y="49"/>
                  </a:cubicBezTo>
                  <a:close/>
                  <a:moveTo>
                    <a:pt x="81" y="54"/>
                  </a:moveTo>
                  <a:cubicBezTo>
                    <a:pt x="81" y="59"/>
                    <a:pt x="73" y="63"/>
                    <a:pt x="61" y="63"/>
                  </a:cubicBezTo>
                  <a:cubicBezTo>
                    <a:pt x="56" y="63"/>
                    <a:pt x="51" y="62"/>
                    <a:pt x="48" y="61"/>
                  </a:cubicBezTo>
                  <a:cubicBezTo>
                    <a:pt x="48" y="61"/>
                    <a:pt x="48" y="61"/>
                    <a:pt x="48" y="61"/>
                  </a:cubicBezTo>
                  <a:cubicBezTo>
                    <a:pt x="47" y="61"/>
                    <a:pt x="47" y="60"/>
                    <a:pt x="46" y="60"/>
                  </a:cubicBezTo>
                  <a:cubicBezTo>
                    <a:pt x="46" y="60"/>
                    <a:pt x="46" y="60"/>
                    <a:pt x="46" y="60"/>
                  </a:cubicBezTo>
                  <a:cubicBezTo>
                    <a:pt x="46" y="60"/>
                    <a:pt x="46" y="60"/>
                    <a:pt x="46" y="60"/>
                  </a:cubicBezTo>
                  <a:cubicBezTo>
                    <a:pt x="46" y="60"/>
                    <a:pt x="46" y="60"/>
                    <a:pt x="46" y="60"/>
                  </a:cubicBezTo>
                  <a:cubicBezTo>
                    <a:pt x="46" y="60"/>
                    <a:pt x="46" y="60"/>
                    <a:pt x="46" y="60"/>
                  </a:cubicBezTo>
                  <a:cubicBezTo>
                    <a:pt x="46" y="60"/>
                    <a:pt x="46" y="60"/>
                    <a:pt x="46" y="60"/>
                  </a:cubicBezTo>
                  <a:cubicBezTo>
                    <a:pt x="45" y="60"/>
                    <a:pt x="45" y="60"/>
                    <a:pt x="45" y="60"/>
                  </a:cubicBezTo>
                  <a:cubicBezTo>
                    <a:pt x="45" y="60"/>
                    <a:pt x="45" y="60"/>
                    <a:pt x="45" y="59"/>
                  </a:cubicBezTo>
                  <a:cubicBezTo>
                    <a:pt x="45" y="59"/>
                    <a:pt x="45" y="59"/>
                    <a:pt x="45" y="59"/>
                  </a:cubicBezTo>
                  <a:cubicBezTo>
                    <a:pt x="45" y="59"/>
                    <a:pt x="45" y="59"/>
                    <a:pt x="45" y="59"/>
                  </a:cubicBezTo>
                  <a:cubicBezTo>
                    <a:pt x="45" y="59"/>
                    <a:pt x="45" y="59"/>
                    <a:pt x="45" y="59"/>
                  </a:cubicBezTo>
                  <a:cubicBezTo>
                    <a:pt x="44" y="59"/>
                    <a:pt x="44" y="59"/>
                    <a:pt x="44" y="59"/>
                  </a:cubicBezTo>
                  <a:cubicBezTo>
                    <a:pt x="44" y="59"/>
                    <a:pt x="44" y="59"/>
                    <a:pt x="44" y="59"/>
                  </a:cubicBezTo>
                  <a:cubicBezTo>
                    <a:pt x="44" y="59"/>
                    <a:pt x="44" y="59"/>
                    <a:pt x="44" y="59"/>
                  </a:cubicBezTo>
                  <a:cubicBezTo>
                    <a:pt x="44" y="58"/>
                    <a:pt x="44" y="58"/>
                    <a:pt x="44" y="58"/>
                  </a:cubicBezTo>
                  <a:cubicBezTo>
                    <a:pt x="44" y="58"/>
                    <a:pt x="43" y="58"/>
                    <a:pt x="43" y="58"/>
                  </a:cubicBezTo>
                  <a:cubicBezTo>
                    <a:pt x="43" y="58"/>
                    <a:pt x="43" y="58"/>
                    <a:pt x="43" y="58"/>
                  </a:cubicBezTo>
                  <a:cubicBezTo>
                    <a:pt x="43" y="58"/>
                    <a:pt x="43" y="58"/>
                    <a:pt x="43" y="58"/>
                  </a:cubicBezTo>
                  <a:cubicBezTo>
                    <a:pt x="43" y="58"/>
                    <a:pt x="43" y="58"/>
                    <a:pt x="43" y="58"/>
                  </a:cubicBezTo>
                  <a:cubicBezTo>
                    <a:pt x="43" y="58"/>
                    <a:pt x="43" y="58"/>
                    <a:pt x="43" y="58"/>
                  </a:cubicBezTo>
                  <a:cubicBezTo>
                    <a:pt x="43" y="58"/>
                    <a:pt x="43" y="58"/>
                    <a:pt x="43" y="58"/>
                  </a:cubicBezTo>
                  <a:cubicBezTo>
                    <a:pt x="43" y="58"/>
                    <a:pt x="43" y="57"/>
                    <a:pt x="42" y="57"/>
                  </a:cubicBezTo>
                  <a:cubicBezTo>
                    <a:pt x="42" y="57"/>
                    <a:pt x="42" y="57"/>
                    <a:pt x="42" y="57"/>
                  </a:cubicBezTo>
                  <a:cubicBezTo>
                    <a:pt x="42" y="57"/>
                    <a:pt x="42" y="57"/>
                    <a:pt x="42" y="57"/>
                  </a:cubicBezTo>
                  <a:cubicBezTo>
                    <a:pt x="42" y="57"/>
                    <a:pt x="42" y="57"/>
                    <a:pt x="42" y="57"/>
                  </a:cubicBezTo>
                  <a:cubicBezTo>
                    <a:pt x="42" y="57"/>
                    <a:pt x="42" y="57"/>
                    <a:pt x="42" y="56"/>
                  </a:cubicBezTo>
                  <a:cubicBezTo>
                    <a:pt x="42" y="56"/>
                    <a:pt x="42" y="56"/>
                    <a:pt x="42" y="56"/>
                  </a:cubicBezTo>
                  <a:cubicBezTo>
                    <a:pt x="42" y="56"/>
                    <a:pt x="42" y="56"/>
                    <a:pt x="42" y="56"/>
                  </a:cubicBezTo>
                  <a:cubicBezTo>
                    <a:pt x="41" y="56"/>
                    <a:pt x="41" y="55"/>
                    <a:pt x="41" y="55"/>
                  </a:cubicBezTo>
                  <a:cubicBezTo>
                    <a:pt x="41" y="55"/>
                    <a:pt x="41" y="55"/>
                    <a:pt x="41" y="55"/>
                  </a:cubicBezTo>
                  <a:cubicBezTo>
                    <a:pt x="41" y="55"/>
                    <a:pt x="41" y="55"/>
                    <a:pt x="41" y="54"/>
                  </a:cubicBezTo>
                  <a:cubicBezTo>
                    <a:pt x="41" y="54"/>
                    <a:pt x="41" y="54"/>
                    <a:pt x="41" y="54"/>
                  </a:cubicBezTo>
                  <a:cubicBezTo>
                    <a:pt x="41" y="54"/>
                    <a:pt x="41" y="54"/>
                    <a:pt x="41" y="54"/>
                  </a:cubicBezTo>
                  <a:cubicBezTo>
                    <a:pt x="41" y="54"/>
                    <a:pt x="41" y="54"/>
                    <a:pt x="41" y="54"/>
                  </a:cubicBezTo>
                  <a:cubicBezTo>
                    <a:pt x="41" y="54"/>
                    <a:pt x="41" y="53"/>
                    <a:pt x="41" y="53"/>
                  </a:cubicBezTo>
                  <a:cubicBezTo>
                    <a:pt x="41" y="53"/>
                    <a:pt x="41" y="53"/>
                    <a:pt x="41" y="53"/>
                  </a:cubicBezTo>
                  <a:cubicBezTo>
                    <a:pt x="42" y="51"/>
                    <a:pt x="45" y="49"/>
                    <a:pt x="49" y="47"/>
                  </a:cubicBezTo>
                  <a:cubicBezTo>
                    <a:pt x="49" y="47"/>
                    <a:pt x="49" y="47"/>
                    <a:pt x="49" y="47"/>
                  </a:cubicBezTo>
                  <a:cubicBezTo>
                    <a:pt x="52" y="46"/>
                    <a:pt x="56" y="45"/>
                    <a:pt x="61" y="45"/>
                  </a:cubicBezTo>
                  <a:cubicBezTo>
                    <a:pt x="73" y="45"/>
                    <a:pt x="81" y="50"/>
                    <a:pt x="81" y="54"/>
                  </a:cubicBezTo>
                  <a:close/>
                  <a:moveTo>
                    <a:pt x="25" y="5"/>
                  </a:moveTo>
                  <a:cubicBezTo>
                    <a:pt x="37" y="5"/>
                    <a:pt x="45" y="10"/>
                    <a:pt x="45" y="15"/>
                  </a:cubicBezTo>
                  <a:cubicBezTo>
                    <a:pt x="45" y="19"/>
                    <a:pt x="37" y="24"/>
                    <a:pt x="25" y="24"/>
                  </a:cubicBezTo>
                  <a:cubicBezTo>
                    <a:pt x="13" y="24"/>
                    <a:pt x="5" y="19"/>
                    <a:pt x="5" y="15"/>
                  </a:cubicBezTo>
                  <a:cubicBezTo>
                    <a:pt x="5" y="10"/>
                    <a:pt x="13" y="5"/>
                    <a:pt x="25" y="5"/>
                  </a:cubicBezTo>
                  <a:close/>
                  <a:moveTo>
                    <a:pt x="5" y="75"/>
                  </a:moveTo>
                  <a:cubicBezTo>
                    <a:pt x="5" y="70"/>
                    <a:pt x="5" y="70"/>
                    <a:pt x="5" y="70"/>
                  </a:cubicBezTo>
                  <a:cubicBezTo>
                    <a:pt x="9" y="73"/>
                    <a:pt x="17" y="75"/>
                    <a:pt x="25" y="75"/>
                  </a:cubicBezTo>
                  <a:cubicBezTo>
                    <a:pt x="29" y="75"/>
                    <a:pt x="33" y="75"/>
                    <a:pt x="36" y="74"/>
                  </a:cubicBezTo>
                  <a:cubicBezTo>
                    <a:pt x="36" y="83"/>
                    <a:pt x="36" y="83"/>
                    <a:pt x="36" y="83"/>
                  </a:cubicBezTo>
                  <a:cubicBezTo>
                    <a:pt x="33" y="84"/>
                    <a:pt x="29" y="84"/>
                    <a:pt x="25" y="84"/>
                  </a:cubicBezTo>
                  <a:cubicBezTo>
                    <a:pt x="13" y="84"/>
                    <a:pt x="5" y="79"/>
                    <a:pt x="5" y="75"/>
                  </a:cubicBezTo>
                  <a:close/>
                  <a:moveTo>
                    <a:pt x="81" y="99"/>
                  </a:moveTo>
                  <a:cubicBezTo>
                    <a:pt x="81" y="104"/>
                    <a:pt x="73" y="109"/>
                    <a:pt x="61" y="109"/>
                  </a:cubicBezTo>
                  <a:cubicBezTo>
                    <a:pt x="49" y="109"/>
                    <a:pt x="41" y="104"/>
                    <a:pt x="41" y="99"/>
                  </a:cubicBezTo>
                  <a:cubicBezTo>
                    <a:pt x="41" y="94"/>
                    <a:pt x="41" y="94"/>
                    <a:pt x="41" y="94"/>
                  </a:cubicBezTo>
                  <a:cubicBezTo>
                    <a:pt x="46" y="97"/>
                    <a:pt x="53" y="99"/>
                    <a:pt x="61" y="99"/>
                  </a:cubicBezTo>
                  <a:cubicBezTo>
                    <a:pt x="70" y="99"/>
                    <a:pt x="77" y="97"/>
                    <a:pt x="81" y="94"/>
                  </a:cubicBezTo>
                  <a:lnTo>
                    <a:pt x="81" y="9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7" name="Freeform 94">
              <a:extLst>
                <a:ext uri="{FF2B5EF4-FFF2-40B4-BE49-F238E27FC236}">
                  <a16:creationId xmlns:a16="http://schemas.microsoft.com/office/drawing/2014/main" id="{A8E88912-7EB3-400E-BA9F-FD7C7CC3A678}"/>
                </a:ext>
              </a:extLst>
            </p:cNvPr>
            <p:cNvSpPr>
              <a:spLocks noEditPoints="1"/>
            </p:cNvSpPr>
            <p:nvPr userDrawn="1"/>
          </p:nvSpPr>
          <p:spPr bwMode="auto">
            <a:xfrm>
              <a:off x="5362592" y="5378250"/>
              <a:ext cx="100356" cy="144172"/>
            </a:xfrm>
            <a:custGeom>
              <a:avLst/>
              <a:gdLst>
                <a:gd name="T0" fmla="*/ 33 w 66"/>
                <a:gd name="T1" fmla="*/ 0 h 95"/>
                <a:gd name="T2" fmla="*/ 0 w 66"/>
                <a:gd name="T3" fmla="*/ 34 h 95"/>
                <a:gd name="T4" fmla="*/ 4 w 66"/>
                <a:gd name="T5" fmla="*/ 50 h 95"/>
                <a:gd name="T6" fmla="*/ 5 w 66"/>
                <a:gd name="T7" fmla="*/ 51 h 95"/>
                <a:gd name="T8" fmla="*/ 9 w 66"/>
                <a:gd name="T9" fmla="*/ 56 h 95"/>
                <a:gd name="T10" fmla="*/ 16 w 66"/>
                <a:gd name="T11" fmla="*/ 72 h 95"/>
                <a:gd name="T12" fmla="*/ 16 w 66"/>
                <a:gd name="T13" fmla="*/ 73 h 95"/>
                <a:gd name="T14" fmla="*/ 16 w 66"/>
                <a:gd name="T15" fmla="*/ 74 h 95"/>
                <a:gd name="T16" fmla="*/ 16 w 66"/>
                <a:gd name="T17" fmla="*/ 85 h 95"/>
                <a:gd name="T18" fmla="*/ 25 w 66"/>
                <a:gd name="T19" fmla="*/ 95 h 95"/>
                <a:gd name="T20" fmla="*/ 41 w 66"/>
                <a:gd name="T21" fmla="*/ 95 h 95"/>
                <a:gd name="T22" fmla="*/ 50 w 66"/>
                <a:gd name="T23" fmla="*/ 85 h 95"/>
                <a:gd name="T24" fmla="*/ 50 w 66"/>
                <a:gd name="T25" fmla="*/ 74 h 95"/>
                <a:gd name="T26" fmla="*/ 50 w 66"/>
                <a:gd name="T27" fmla="*/ 72 h 95"/>
                <a:gd name="T28" fmla="*/ 50 w 66"/>
                <a:gd name="T29" fmla="*/ 72 h 95"/>
                <a:gd name="T30" fmla="*/ 57 w 66"/>
                <a:gd name="T31" fmla="*/ 56 h 95"/>
                <a:gd name="T32" fmla="*/ 61 w 66"/>
                <a:gd name="T33" fmla="*/ 51 h 95"/>
                <a:gd name="T34" fmla="*/ 61 w 66"/>
                <a:gd name="T35" fmla="*/ 51 h 95"/>
                <a:gd name="T36" fmla="*/ 62 w 66"/>
                <a:gd name="T37" fmla="*/ 50 h 95"/>
                <a:gd name="T38" fmla="*/ 66 w 66"/>
                <a:gd name="T39" fmla="*/ 34 h 95"/>
                <a:gd name="T40" fmla="*/ 33 w 66"/>
                <a:gd name="T41" fmla="*/ 0 h 95"/>
                <a:gd name="T42" fmla="*/ 45 w 66"/>
                <a:gd name="T43" fmla="*/ 81 h 95"/>
                <a:gd name="T44" fmla="*/ 21 w 66"/>
                <a:gd name="T45" fmla="*/ 81 h 95"/>
                <a:gd name="T46" fmla="*/ 21 w 66"/>
                <a:gd name="T47" fmla="*/ 75 h 95"/>
                <a:gd name="T48" fmla="*/ 45 w 66"/>
                <a:gd name="T49" fmla="*/ 75 h 95"/>
                <a:gd name="T50" fmla="*/ 45 w 66"/>
                <a:gd name="T51" fmla="*/ 81 h 95"/>
                <a:gd name="T52" fmla="*/ 41 w 66"/>
                <a:gd name="T53" fmla="*/ 90 h 95"/>
                <a:gd name="T54" fmla="*/ 25 w 66"/>
                <a:gd name="T55" fmla="*/ 90 h 95"/>
                <a:gd name="T56" fmla="*/ 21 w 66"/>
                <a:gd name="T57" fmla="*/ 86 h 95"/>
                <a:gd name="T58" fmla="*/ 45 w 66"/>
                <a:gd name="T59" fmla="*/ 86 h 95"/>
                <a:gd name="T60" fmla="*/ 41 w 66"/>
                <a:gd name="T61" fmla="*/ 90 h 95"/>
                <a:gd name="T62" fmla="*/ 57 w 66"/>
                <a:gd name="T63" fmla="*/ 48 h 95"/>
                <a:gd name="T64" fmla="*/ 57 w 66"/>
                <a:gd name="T65" fmla="*/ 48 h 95"/>
                <a:gd name="T66" fmla="*/ 57 w 66"/>
                <a:gd name="T67" fmla="*/ 48 h 95"/>
                <a:gd name="T68" fmla="*/ 54 w 66"/>
                <a:gd name="T69" fmla="*/ 53 h 95"/>
                <a:gd name="T70" fmla="*/ 53 w 66"/>
                <a:gd name="T71" fmla="*/ 53 h 95"/>
                <a:gd name="T72" fmla="*/ 45 w 66"/>
                <a:gd name="T73" fmla="*/ 70 h 95"/>
                <a:gd name="T74" fmla="*/ 21 w 66"/>
                <a:gd name="T75" fmla="*/ 70 h 95"/>
                <a:gd name="T76" fmla="*/ 13 w 66"/>
                <a:gd name="T77" fmla="*/ 53 h 95"/>
                <a:gd name="T78" fmla="*/ 13 w 66"/>
                <a:gd name="T79" fmla="*/ 53 h 95"/>
                <a:gd name="T80" fmla="*/ 9 w 66"/>
                <a:gd name="T81" fmla="*/ 48 h 95"/>
                <a:gd name="T82" fmla="*/ 9 w 66"/>
                <a:gd name="T83" fmla="*/ 48 h 95"/>
                <a:gd name="T84" fmla="*/ 9 w 66"/>
                <a:gd name="T85" fmla="*/ 48 h 95"/>
                <a:gd name="T86" fmla="*/ 5 w 66"/>
                <a:gd name="T87" fmla="*/ 34 h 95"/>
                <a:gd name="T88" fmla="*/ 33 w 66"/>
                <a:gd name="T89" fmla="*/ 6 h 95"/>
                <a:gd name="T90" fmla="*/ 61 w 66"/>
                <a:gd name="T91" fmla="*/ 34 h 95"/>
                <a:gd name="T92" fmla="*/ 57 w 66"/>
                <a:gd name="T93"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95">
                  <a:moveTo>
                    <a:pt x="33" y="0"/>
                  </a:moveTo>
                  <a:cubicBezTo>
                    <a:pt x="15" y="0"/>
                    <a:pt x="0" y="15"/>
                    <a:pt x="0" y="34"/>
                  </a:cubicBezTo>
                  <a:cubicBezTo>
                    <a:pt x="0" y="39"/>
                    <a:pt x="1" y="45"/>
                    <a:pt x="4" y="50"/>
                  </a:cubicBezTo>
                  <a:cubicBezTo>
                    <a:pt x="4" y="50"/>
                    <a:pt x="5" y="51"/>
                    <a:pt x="5" y="51"/>
                  </a:cubicBezTo>
                  <a:cubicBezTo>
                    <a:pt x="6" y="53"/>
                    <a:pt x="7" y="55"/>
                    <a:pt x="9" y="56"/>
                  </a:cubicBezTo>
                  <a:cubicBezTo>
                    <a:pt x="14" y="63"/>
                    <a:pt x="16" y="69"/>
                    <a:pt x="16" y="72"/>
                  </a:cubicBezTo>
                  <a:cubicBezTo>
                    <a:pt x="16" y="73"/>
                    <a:pt x="16" y="73"/>
                    <a:pt x="16" y="73"/>
                  </a:cubicBezTo>
                  <a:cubicBezTo>
                    <a:pt x="16" y="73"/>
                    <a:pt x="16" y="73"/>
                    <a:pt x="16" y="74"/>
                  </a:cubicBezTo>
                  <a:cubicBezTo>
                    <a:pt x="16" y="85"/>
                    <a:pt x="16" y="85"/>
                    <a:pt x="16" y="85"/>
                  </a:cubicBezTo>
                  <a:cubicBezTo>
                    <a:pt x="16" y="91"/>
                    <a:pt x="20" y="95"/>
                    <a:pt x="25" y="95"/>
                  </a:cubicBezTo>
                  <a:cubicBezTo>
                    <a:pt x="41" y="95"/>
                    <a:pt x="41" y="95"/>
                    <a:pt x="41" y="95"/>
                  </a:cubicBezTo>
                  <a:cubicBezTo>
                    <a:pt x="46" y="95"/>
                    <a:pt x="50" y="91"/>
                    <a:pt x="50" y="85"/>
                  </a:cubicBezTo>
                  <a:cubicBezTo>
                    <a:pt x="50" y="74"/>
                    <a:pt x="50" y="74"/>
                    <a:pt x="50" y="74"/>
                  </a:cubicBezTo>
                  <a:cubicBezTo>
                    <a:pt x="50" y="73"/>
                    <a:pt x="50" y="73"/>
                    <a:pt x="50" y="72"/>
                  </a:cubicBezTo>
                  <a:cubicBezTo>
                    <a:pt x="50" y="72"/>
                    <a:pt x="50" y="72"/>
                    <a:pt x="50" y="72"/>
                  </a:cubicBezTo>
                  <a:cubicBezTo>
                    <a:pt x="50" y="69"/>
                    <a:pt x="53" y="63"/>
                    <a:pt x="57" y="56"/>
                  </a:cubicBezTo>
                  <a:cubicBezTo>
                    <a:pt x="59" y="54"/>
                    <a:pt x="60" y="53"/>
                    <a:pt x="61" y="51"/>
                  </a:cubicBezTo>
                  <a:cubicBezTo>
                    <a:pt x="61" y="51"/>
                    <a:pt x="61" y="51"/>
                    <a:pt x="61" y="51"/>
                  </a:cubicBezTo>
                  <a:cubicBezTo>
                    <a:pt x="62" y="50"/>
                    <a:pt x="62" y="50"/>
                    <a:pt x="62" y="50"/>
                  </a:cubicBezTo>
                  <a:cubicBezTo>
                    <a:pt x="65" y="45"/>
                    <a:pt x="66" y="39"/>
                    <a:pt x="66" y="34"/>
                  </a:cubicBezTo>
                  <a:cubicBezTo>
                    <a:pt x="66" y="15"/>
                    <a:pt x="51" y="0"/>
                    <a:pt x="33" y="0"/>
                  </a:cubicBezTo>
                  <a:close/>
                  <a:moveTo>
                    <a:pt x="45" y="81"/>
                  </a:moveTo>
                  <a:cubicBezTo>
                    <a:pt x="21" y="81"/>
                    <a:pt x="21" y="81"/>
                    <a:pt x="21" y="81"/>
                  </a:cubicBezTo>
                  <a:cubicBezTo>
                    <a:pt x="21" y="75"/>
                    <a:pt x="21" y="75"/>
                    <a:pt x="21" y="75"/>
                  </a:cubicBezTo>
                  <a:cubicBezTo>
                    <a:pt x="45" y="75"/>
                    <a:pt x="45" y="75"/>
                    <a:pt x="45" y="75"/>
                  </a:cubicBezTo>
                  <a:lnTo>
                    <a:pt x="45" y="81"/>
                  </a:lnTo>
                  <a:close/>
                  <a:moveTo>
                    <a:pt x="41" y="90"/>
                  </a:moveTo>
                  <a:cubicBezTo>
                    <a:pt x="25" y="90"/>
                    <a:pt x="25" y="90"/>
                    <a:pt x="25" y="90"/>
                  </a:cubicBezTo>
                  <a:cubicBezTo>
                    <a:pt x="23" y="90"/>
                    <a:pt x="21" y="88"/>
                    <a:pt x="21" y="86"/>
                  </a:cubicBezTo>
                  <a:cubicBezTo>
                    <a:pt x="45" y="86"/>
                    <a:pt x="45" y="86"/>
                    <a:pt x="45" y="86"/>
                  </a:cubicBezTo>
                  <a:cubicBezTo>
                    <a:pt x="45" y="88"/>
                    <a:pt x="43" y="90"/>
                    <a:pt x="41" y="90"/>
                  </a:cubicBezTo>
                  <a:close/>
                  <a:moveTo>
                    <a:pt x="57" y="48"/>
                  </a:moveTo>
                  <a:cubicBezTo>
                    <a:pt x="57" y="48"/>
                    <a:pt x="57" y="48"/>
                    <a:pt x="57" y="48"/>
                  </a:cubicBezTo>
                  <a:cubicBezTo>
                    <a:pt x="57" y="48"/>
                    <a:pt x="57" y="48"/>
                    <a:pt x="57" y="48"/>
                  </a:cubicBezTo>
                  <a:cubicBezTo>
                    <a:pt x="56" y="50"/>
                    <a:pt x="55" y="51"/>
                    <a:pt x="54" y="53"/>
                  </a:cubicBezTo>
                  <a:cubicBezTo>
                    <a:pt x="54" y="53"/>
                    <a:pt x="53" y="53"/>
                    <a:pt x="53" y="53"/>
                  </a:cubicBezTo>
                  <a:cubicBezTo>
                    <a:pt x="50" y="58"/>
                    <a:pt x="46" y="64"/>
                    <a:pt x="45" y="70"/>
                  </a:cubicBezTo>
                  <a:cubicBezTo>
                    <a:pt x="21" y="70"/>
                    <a:pt x="21" y="70"/>
                    <a:pt x="21" y="70"/>
                  </a:cubicBezTo>
                  <a:cubicBezTo>
                    <a:pt x="20" y="65"/>
                    <a:pt x="18" y="60"/>
                    <a:pt x="13" y="53"/>
                  </a:cubicBezTo>
                  <a:cubicBezTo>
                    <a:pt x="13" y="53"/>
                    <a:pt x="13" y="53"/>
                    <a:pt x="13" y="53"/>
                  </a:cubicBezTo>
                  <a:cubicBezTo>
                    <a:pt x="11" y="51"/>
                    <a:pt x="10" y="50"/>
                    <a:pt x="9" y="48"/>
                  </a:cubicBezTo>
                  <a:cubicBezTo>
                    <a:pt x="9" y="48"/>
                    <a:pt x="9" y="48"/>
                    <a:pt x="9" y="48"/>
                  </a:cubicBezTo>
                  <a:cubicBezTo>
                    <a:pt x="9" y="48"/>
                    <a:pt x="9" y="48"/>
                    <a:pt x="9" y="48"/>
                  </a:cubicBezTo>
                  <a:cubicBezTo>
                    <a:pt x="6" y="43"/>
                    <a:pt x="5" y="39"/>
                    <a:pt x="5" y="34"/>
                  </a:cubicBezTo>
                  <a:cubicBezTo>
                    <a:pt x="5" y="18"/>
                    <a:pt x="18" y="6"/>
                    <a:pt x="33" y="6"/>
                  </a:cubicBezTo>
                  <a:cubicBezTo>
                    <a:pt x="48" y="6"/>
                    <a:pt x="61" y="18"/>
                    <a:pt x="61" y="34"/>
                  </a:cubicBezTo>
                  <a:cubicBezTo>
                    <a:pt x="61" y="39"/>
                    <a:pt x="60" y="43"/>
                    <a:pt x="57" y="4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8" name="Freeform 95">
              <a:extLst>
                <a:ext uri="{FF2B5EF4-FFF2-40B4-BE49-F238E27FC236}">
                  <a16:creationId xmlns:a16="http://schemas.microsoft.com/office/drawing/2014/main" id="{9C64A8C6-40FB-40C8-9CA7-28C59A7E2F23}"/>
                </a:ext>
              </a:extLst>
            </p:cNvPr>
            <p:cNvSpPr>
              <a:spLocks/>
            </p:cNvSpPr>
            <p:nvPr userDrawn="1"/>
          </p:nvSpPr>
          <p:spPr bwMode="auto">
            <a:xfrm>
              <a:off x="5409236" y="5347154"/>
              <a:ext cx="8481" cy="16961"/>
            </a:xfrm>
            <a:custGeom>
              <a:avLst/>
              <a:gdLst>
                <a:gd name="T0" fmla="*/ 2 w 5"/>
                <a:gd name="T1" fmla="*/ 11 h 11"/>
                <a:gd name="T2" fmla="*/ 5 w 5"/>
                <a:gd name="T3" fmla="*/ 9 h 11"/>
                <a:gd name="T4" fmla="*/ 5 w 5"/>
                <a:gd name="T5" fmla="*/ 3 h 11"/>
                <a:gd name="T6" fmla="*/ 2 w 5"/>
                <a:gd name="T7" fmla="*/ 0 h 11"/>
                <a:gd name="T8" fmla="*/ 0 w 5"/>
                <a:gd name="T9" fmla="*/ 3 h 11"/>
                <a:gd name="T10" fmla="*/ 0 w 5"/>
                <a:gd name="T11" fmla="*/ 9 h 11"/>
                <a:gd name="T12" fmla="*/ 2 w 5"/>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2" y="11"/>
                  </a:moveTo>
                  <a:cubicBezTo>
                    <a:pt x="4" y="11"/>
                    <a:pt x="5" y="10"/>
                    <a:pt x="5" y="9"/>
                  </a:cubicBezTo>
                  <a:cubicBezTo>
                    <a:pt x="5" y="3"/>
                    <a:pt x="5" y="3"/>
                    <a:pt x="5" y="3"/>
                  </a:cubicBezTo>
                  <a:cubicBezTo>
                    <a:pt x="5" y="1"/>
                    <a:pt x="4" y="0"/>
                    <a:pt x="2" y="0"/>
                  </a:cubicBezTo>
                  <a:cubicBezTo>
                    <a:pt x="1" y="0"/>
                    <a:pt x="0" y="1"/>
                    <a:pt x="0" y="3"/>
                  </a:cubicBezTo>
                  <a:cubicBezTo>
                    <a:pt x="0" y="9"/>
                    <a:pt x="0" y="9"/>
                    <a:pt x="0" y="9"/>
                  </a:cubicBezTo>
                  <a:cubicBezTo>
                    <a:pt x="0" y="10"/>
                    <a:pt x="1" y="11"/>
                    <a:pt x="2" y="11"/>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9" name="Freeform 96">
              <a:extLst>
                <a:ext uri="{FF2B5EF4-FFF2-40B4-BE49-F238E27FC236}">
                  <a16:creationId xmlns:a16="http://schemas.microsoft.com/office/drawing/2014/main" id="{E5078AE9-AEC3-4136-BB23-107898AB4359}"/>
                </a:ext>
              </a:extLst>
            </p:cNvPr>
            <p:cNvSpPr>
              <a:spLocks/>
            </p:cNvSpPr>
            <p:nvPr userDrawn="1"/>
          </p:nvSpPr>
          <p:spPr bwMode="auto">
            <a:xfrm>
              <a:off x="5369659" y="5358462"/>
              <a:ext cx="14135" cy="15548"/>
            </a:xfrm>
            <a:custGeom>
              <a:avLst/>
              <a:gdLst>
                <a:gd name="T0" fmla="*/ 4 w 9"/>
                <a:gd name="T1" fmla="*/ 9 h 10"/>
                <a:gd name="T2" fmla="*/ 6 w 9"/>
                <a:gd name="T3" fmla="*/ 10 h 10"/>
                <a:gd name="T4" fmla="*/ 7 w 9"/>
                <a:gd name="T5" fmla="*/ 10 h 10"/>
                <a:gd name="T6" fmla="*/ 8 w 9"/>
                <a:gd name="T7" fmla="*/ 7 h 10"/>
                <a:gd name="T8" fmla="*/ 5 w 9"/>
                <a:gd name="T9" fmla="*/ 1 h 10"/>
                <a:gd name="T10" fmla="*/ 1 w 9"/>
                <a:gd name="T11" fmla="*/ 0 h 10"/>
                <a:gd name="T12" fmla="*/ 1 w 9"/>
                <a:gd name="T13" fmla="*/ 4 h 10"/>
                <a:gd name="T14" fmla="*/ 4 w 9"/>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4" y="9"/>
                  </a:moveTo>
                  <a:cubicBezTo>
                    <a:pt x="4" y="10"/>
                    <a:pt x="5" y="10"/>
                    <a:pt x="6" y="10"/>
                  </a:cubicBezTo>
                  <a:cubicBezTo>
                    <a:pt x="6" y="10"/>
                    <a:pt x="7" y="10"/>
                    <a:pt x="7" y="10"/>
                  </a:cubicBezTo>
                  <a:cubicBezTo>
                    <a:pt x="8" y="9"/>
                    <a:pt x="9" y="8"/>
                    <a:pt x="8" y="7"/>
                  </a:cubicBezTo>
                  <a:cubicBezTo>
                    <a:pt x="5" y="1"/>
                    <a:pt x="5" y="1"/>
                    <a:pt x="5" y="1"/>
                  </a:cubicBezTo>
                  <a:cubicBezTo>
                    <a:pt x="4" y="0"/>
                    <a:pt x="3" y="0"/>
                    <a:pt x="1" y="0"/>
                  </a:cubicBezTo>
                  <a:cubicBezTo>
                    <a:pt x="0" y="1"/>
                    <a:pt x="0" y="3"/>
                    <a:pt x="1" y="4"/>
                  </a:cubicBezTo>
                  <a:lnTo>
                    <a:pt x="4" y="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0" name="Freeform 97">
              <a:extLst>
                <a:ext uri="{FF2B5EF4-FFF2-40B4-BE49-F238E27FC236}">
                  <a16:creationId xmlns:a16="http://schemas.microsoft.com/office/drawing/2014/main" id="{F02CB784-01F9-49D1-9086-223AE5A6873E}"/>
                </a:ext>
              </a:extLst>
            </p:cNvPr>
            <p:cNvSpPr>
              <a:spLocks/>
            </p:cNvSpPr>
            <p:nvPr userDrawn="1"/>
          </p:nvSpPr>
          <p:spPr bwMode="auto">
            <a:xfrm>
              <a:off x="5341390" y="5385318"/>
              <a:ext cx="16961" cy="14135"/>
            </a:xfrm>
            <a:custGeom>
              <a:avLst/>
              <a:gdLst>
                <a:gd name="T0" fmla="*/ 10 w 11"/>
                <a:gd name="T1" fmla="*/ 4 h 9"/>
                <a:gd name="T2" fmla="*/ 4 w 11"/>
                <a:gd name="T3" fmla="*/ 1 h 9"/>
                <a:gd name="T4" fmla="*/ 1 w 11"/>
                <a:gd name="T5" fmla="*/ 2 h 9"/>
                <a:gd name="T6" fmla="*/ 2 w 11"/>
                <a:gd name="T7" fmla="*/ 6 h 9"/>
                <a:gd name="T8" fmla="*/ 7 w 11"/>
                <a:gd name="T9" fmla="*/ 9 h 9"/>
                <a:gd name="T10" fmla="*/ 8 w 11"/>
                <a:gd name="T11" fmla="*/ 9 h 9"/>
                <a:gd name="T12" fmla="*/ 10 w 11"/>
                <a:gd name="T13" fmla="*/ 8 h 9"/>
                <a:gd name="T14" fmla="*/ 10 w 11"/>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10" y="4"/>
                  </a:moveTo>
                  <a:cubicBezTo>
                    <a:pt x="4" y="1"/>
                    <a:pt x="4" y="1"/>
                    <a:pt x="4" y="1"/>
                  </a:cubicBezTo>
                  <a:cubicBezTo>
                    <a:pt x="3" y="0"/>
                    <a:pt x="2" y="1"/>
                    <a:pt x="1" y="2"/>
                  </a:cubicBezTo>
                  <a:cubicBezTo>
                    <a:pt x="0" y="3"/>
                    <a:pt x="1" y="5"/>
                    <a:pt x="2" y="6"/>
                  </a:cubicBezTo>
                  <a:cubicBezTo>
                    <a:pt x="7" y="9"/>
                    <a:pt x="7" y="9"/>
                    <a:pt x="7" y="9"/>
                  </a:cubicBezTo>
                  <a:cubicBezTo>
                    <a:pt x="7" y="9"/>
                    <a:pt x="8" y="9"/>
                    <a:pt x="8" y="9"/>
                  </a:cubicBezTo>
                  <a:cubicBezTo>
                    <a:pt x="9" y="9"/>
                    <a:pt x="10" y="8"/>
                    <a:pt x="10" y="8"/>
                  </a:cubicBezTo>
                  <a:cubicBezTo>
                    <a:pt x="11" y="6"/>
                    <a:pt x="11" y="5"/>
                    <a:pt x="10"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1" name="Freeform 98">
              <a:extLst>
                <a:ext uri="{FF2B5EF4-FFF2-40B4-BE49-F238E27FC236}">
                  <a16:creationId xmlns:a16="http://schemas.microsoft.com/office/drawing/2014/main" id="{40B41BB4-85D1-4938-A369-AC2993AD28D5}"/>
                </a:ext>
              </a:extLst>
            </p:cNvPr>
            <p:cNvSpPr>
              <a:spLocks/>
            </p:cNvSpPr>
            <p:nvPr userDrawn="1"/>
          </p:nvSpPr>
          <p:spPr bwMode="auto">
            <a:xfrm>
              <a:off x="5332909" y="5424894"/>
              <a:ext cx="15548" cy="8481"/>
            </a:xfrm>
            <a:custGeom>
              <a:avLst/>
              <a:gdLst>
                <a:gd name="T0" fmla="*/ 8 w 11"/>
                <a:gd name="T1" fmla="*/ 0 h 5"/>
                <a:gd name="T2" fmla="*/ 2 w 11"/>
                <a:gd name="T3" fmla="*/ 0 h 5"/>
                <a:gd name="T4" fmla="*/ 0 w 11"/>
                <a:gd name="T5" fmla="*/ 3 h 5"/>
                <a:gd name="T6" fmla="*/ 2 w 11"/>
                <a:gd name="T7" fmla="*/ 5 h 5"/>
                <a:gd name="T8" fmla="*/ 8 w 11"/>
                <a:gd name="T9" fmla="*/ 5 h 5"/>
                <a:gd name="T10" fmla="*/ 11 w 11"/>
                <a:gd name="T11" fmla="*/ 3 h 5"/>
                <a:gd name="T12" fmla="*/ 8 w 1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8" y="0"/>
                  </a:moveTo>
                  <a:cubicBezTo>
                    <a:pt x="2" y="0"/>
                    <a:pt x="2" y="0"/>
                    <a:pt x="2" y="0"/>
                  </a:cubicBezTo>
                  <a:cubicBezTo>
                    <a:pt x="1" y="0"/>
                    <a:pt x="0" y="1"/>
                    <a:pt x="0" y="3"/>
                  </a:cubicBezTo>
                  <a:cubicBezTo>
                    <a:pt x="0" y="4"/>
                    <a:pt x="1" y="5"/>
                    <a:pt x="2" y="5"/>
                  </a:cubicBezTo>
                  <a:cubicBezTo>
                    <a:pt x="8" y="5"/>
                    <a:pt x="8" y="5"/>
                    <a:pt x="8" y="5"/>
                  </a:cubicBezTo>
                  <a:cubicBezTo>
                    <a:pt x="10" y="5"/>
                    <a:pt x="11" y="4"/>
                    <a:pt x="11" y="3"/>
                  </a:cubicBezTo>
                  <a:cubicBezTo>
                    <a:pt x="11" y="1"/>
                    <a:pt x="10" y="0"/>
                    <a:pt x="8"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2" name="Freeform 99">
              <a:extLst>
                <a:ext uri="{FF2B5EF4-FFF2-40B4-BE49-F238E27FC236}">
                  <a16:creationId xmlns:a16="http://schemas.microsoft.com/office/drawing/2014/main" id="{7EA2C5BA-9DBD-411A-B6FD-F4037004C186}"/>
                </a:ext>
              </a:extLst>
            </p:cNvPr>
            <p:cNvSpPr>
              <a:spLocks/>
            </p:cNvSpPr>
            <p:nvPr userDrawn="1"/>
          </p:nvSpPr>
          <p:spPr bwMode="auto">
            <a:xfrm>
              <a:off x="5478495" y="5424894"/>
              <a:ext cx="15548" cy="8481"/>
            </a:xfrm>
            <a:custGeom>
              <a:avLst/>
              <a:gdLst>
                <a:gd name="T0" fmla="*/ 8 w 11"/>
                <a:gd name="T1" fmla="*/ 0 h 5"/>
                <a:gd name="T2" fmla="*/ 2 w 11"/>
                <a:gd name="T3" fmla="*/ 0 h 5"/>
                <a:gd name="T4" fmla="*/ 0 w 11"/>
                <a:gd name="T5" fmla="*/ 3 h 5"/>
                <a:gd name="T6" fmla="*/ 2 w 11"/>
                <a:gd name="T7" fmla="*/ 5 h 5"/>
                <a:gd name="T8" fmla="*/ 8 w 11"/>
                <a:gd name="T9" fmla="*/ 5 h 5"/>
                <a:gd name="T10" fmla="*/ 11 w 11"/>
                <a:gd name="T11" fmla="*/ 3 h 5"/>
                <a:gd name="T12" fmla="*/ 8 w 1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8" y="0"/>
                  </a:moveTo>
                  <a:cubicBezTo>
                    <a:pt x="2" y="0"/>
                    <a:pt x="2" y="0"/>
                    <a:pt x="2" y="0"/>
                  </a:cubicBezTo>
                  <a:cubicBezTo>
                    <a:pt x="1" y="0"/>
                    <a:pt x="0" y="1"/>
                    <a:pt x="0" y="3"/>
                  </a:cubicBezTo>
                  <a:cubicBezTo>
                    <a:pt x="0" y="4"/>
                    <a:pt x="1" y="5"/>
                    <a:pt x="2" y="5"/>
                  </a:cubicBezTo>
                  <a:cubicBezTo>
                    <a:pt x="8" y="5"/>
                    <a:pt x="8" y="5"/>
                    <a:pt x="8" y="5"/>
                  </a:cubicBezTo>
                  <a:cubicBezTo>
                    <a:pt x="10" y="5"/>
                    <a:pt x="11" y="4"/>
                    <a:pt x="11" y="3"/>
                  </a:cubicBezTo>
                  <a:cubicBezTo>
                    <a:pt x="11" y="1"/>
                    <a:pt x="10" y="0"/>
                    <a:pt x="8"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3" name="Freeform 100">
              <a:extLst>
                <a:ext uri="{FF2B5EF4-FFF2-40B4-BE49-F238E27FC236}">
                  <a16:creationId xmlns:a16="http://schemas.microsoft.com/office/drawing/2014/main" id="{50A3DAFC-4C11-4198-9686-99984E78F0DB}"/>
                </a:ext>
              </a:extLst>
            </p:cNvPr>
            <p:cNvSpPr>
              <a:spLocks/>
            </p:cNvSpPr>
            <p:nvPr userDrawn="1"/>
          </p:nvSpPr>
          <p:spPr bwMode="auto">
            <a:xfrm>
              <a:off x="5467188" y="5385318"/>
              <a:ext cx="16961" cy="14135"/>
            </a:xfrm>
            <a:custGeom>
              <a:avLst/>
              <a:gdLst>
                <a:gd name="T0" fmla="*/ 11 w 11"/>
                <a:gd name="T1" fmla="*/ 2 h 9"/>
                <a:gd name="T2" fmla="*/ 7 w 11"/>
                <a:gd name="T3" fmla="*/ 1 h 9"/>
                <a:gd name="T4" fmla="*/ 2 w 11"/>
                <a:gd name="T5" fmla="*/ 4 h 9"/>
                <a:gd name="T6" fmla="*/ 1 w 11"/>
                <a:gd name="T7" fmla="*/ 8 h 9"/>
                <a:gd name="T8" fmla="*/ 3 w 11"/>
                <a:gd name="T9" fmla="*/ 9 h 9"/>
                <a:gd name="T10" fmla="*/ 5 w 11"/>
                <a:gd name="T11" fmla="*/ 9 h 9"/>
                <a:gd name="T12" fmla="*/ 10 w 11"/>
                <a:gd name="T13" fmla="*/ 6 h 9"/>
                <a:gd name="T14" fmla="*/ 11 w 11"/>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11" y="2"/>
                  </a:moveTo>
                  <a:cubicBezTo>
                    <a:pt x="10" y="1"/>
                    <a:pt x="8" y="0"/>
                    <a:pt x="7" y="1"/>
                  </a:cubicBezTo>
                  <a:cubicBezTo>
                    <a:pt x="2" y="4"/>
                    <a:pt x="2" y="4"/>
                    <a:pt x="2" y="4"/>
                  </a:cubicBezTo>
                  <a:cubicBezTo>
                    <a:pt x="1" y="5"/>
                    <a:pt x="0" y="6"/>
                    <a:pt x="1" y="8"/>
                  </a:cubicBezTo>
                  <a:cubicBezTo>
                    <a:pt x="2" y="8"/>
                    <a:pt x="2" y="9"/>
                    <a:pt x="3" y="9"/>
                  </a:cubicBezTo>
                  <a:cubicBezTo>
                    <a:pt x="4" y="9"/>
                    <a:pt x="4" y="9"/>
                    <a:pt x="5" y="9"/>
                  </a:cubicBezTo>
                  <a:cubicBezTo>
                    <a:pt x="10" y="6"/>
                    <a:pt x="10" y="6"/>
                    <a:pt x="10" y="6"/>
                  </a:cubicBezTo>
                  <a:cubicBezTo>
                    <a:pt x="11" y="5"/>
                    <a:pt x="11" y="3"/>
                    <a:pt x="11" y="2"/>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4" name="Freeform 101">
              <a:extLst>
                <a:ext uri="{FF2B5EF4-FFF2-40B4-BE49-F238E27FC236}">
                  <a16:creationId xmlns:a16="http://schemas.microsoft.com/office/drawing/2014/main" id="{E9A04776-7E95-43AA-9682-B0D3D582FF4E}"/>
                </a:ext>
              </a:extLst>
            </p:cNvPr>
            <p:cNvSpPr>
              <a:spLocks/>
            </p:cNvSpPr>
            <p:nvPr userDrawn="1"/>
          </p:nvSpPr>
          <p:spPr bwMode="auto">
            <a:xfrm>
              <a:off x="5443159" y="5358462"/>
              <a:ext cx="14135" cy="15548"/>
            </a:xfrm>
            <a:custGeom>
              <a:avLst/>
              <a:gdLst>
                <a:gd name="T0" fmla="*/ 2 w 9"/>
                <a:gd name="T1" fmla="*/ 10 h 10"/>
                <a:gd name="T2" fmla="*/ 3 w 9"/>
                <a:gd name="T3" fmla="*/ 10 h 10"/>
                <a:gd name="T4" fmla="*/ 5 w 9"/>
                <a:gd name="T5" fmla="*/ 9 h 10"/>
                <a:gd name="T6" fmla="*/ 8 w 9"/>
                <a:gd name="T7" fmla="*/ 4 h 10"/>
                <a:gd name="T8" fmla="*/ 7 w 9"/>
                <a:gd name="T9" fmla="*/ 0 h 10"/>
                <a:gd name="T10" fmla="*/ 4 w 9"/>
                <a:gd name="T11" fmla="*/ 1 h 10"/>
                <a:gd name="T12" fmla="*/ 1 w 9"/>
                <a:gd name="T13" fmla="*/ 7 h 10"/>
                <a:gd name="T14" fmla="*/ 2 w 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2" y="10"/>
                  </a:moveTo>
                  <a:cubicBezTo>
                    <a:pt x="2" y="10"/>
                    <a:pt x="2" y="10"/>
                    <a:pt x="3" y="10"/>
                  </a:cubicBezTo>
                  <a:cubicBezTo>
                    <a:pt x="4" y="10"/>
                    <a:pt x="5" y="10"/>
                    <a:pt x="5" y="9"/>
                  </a:cubicBezTo>
                  <a:cubicBezTo>
                    <a:pt x="8" y="4"/>
                    <a:pt x="8" y="4"/>
                    <a:pt x="8" y="4"/>
                  </a:cubicBezTo>
                  <a:cubicBezTo>
                    <a:pt x="9" y="3"/>
                    <a:pt x="8" y="1"/>
                    <a:pt x="7" y="0"/>
                  </a:cubicBezTo>
                  <a:cubicBezTo>
                    <a:pt x="6" y="0"/>
                    <a:pt x="4" y="0"/>
                    <a:pt x="4" y="1"/>
                  </a:cubicBezTo>
                  <a:cubicBezTo>
                    <a:pt x="1" y="7"/>
                    <a:pt x="1" y="7"/>
                    <a:pt x="1" y="7"/>
                  </a:cubicBezTo>
                  <a:cubicBezTo>
                    <a:pt x="0" y="8"/>
                    <a:pt x="0" y="9"/>
                    <a:pt x="2" y="1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5" name="Freeform 102">
              <a:extLst>
                <a:ext uri="{FF2B5EF4-FFF2-40B4-BE49-F238E27FC236}">
                  <a16:creationId xmlns:a16="http://schemas.microsoft.com/office/drawing/2014/main" id="{1F0574DB-8854-427D-A770-98167C9E6083}"/>
                </a:ext>
              </a:extLst>
            </p:cNvPr>
            <p:cNvSpPr>
              <a:spLocks noEditPoints="1"/>
            </p:cNvSpPr>
            <p:nvPr userDrawn="1"/>
          </p:nvSpPr>
          <p:spPr bwMode="auto">
            <a:xfrm>
              <a:off x="2973855" y="5170473"/>
              <a:ext cx="267143" cy="244528"/>
            </a:xfrm>
            <a:custGeom>
              <a:avLst/>
              <a:gdLst>
                <a:gd name="T0" fmla="*/ 0 w 177"/>
                <a:gd name="T1" fmla="*/ 7 h 161"/>
                <a:gd name="T2" fmla="*/ 8 w 177"/>
                <a:gd name="T3" fmla="*/ 31 h 161"/>
                <a:gd name="T4" fmla="*/ 8 w 177"/>
                <a:gd name="T5" fmla="*/ 152 h 161"/>
                <a:gd name="T6" fmla="*/ 108 w 177"/>
                <a:gd name="T7" fmla="*/ 161 h 161"/>
                <a:gd name="T8" fmla="*/ 168 w 177"/>
                <a:gd name="T9" fmla="*/ 44 h 161"/>
                <a:gd name="T10" fmla="*/ 170 w 177"/>
                <a:gd name="T11" fmla="*/ 31 h 161"/>
                <a:gd name="T12" fmla="*/ 170 w 177"/>
                <a:gd name="T13" fmla="*/ 0 h 161"/>
                <a:gd name="T14" fmla="*/ 66 w 177"/>
                <a:gd name="T15" fmla="*/ 88 h 161"/>
                <a:gd name="T16" fmla="*/ 16 w 177"/>
                <a:gd name="T17" fmla="*/ 64 h 161"/>
                <a:gd name="T18" fmla="*/ 18 w 177"/>
                <a:gd name="T19" fmla="*/ 65 h 161"/>
                <a:gd name="T20" fmla="*/ 22 w 177"/>
                <a:gd name="T21" fmla="*/ 66 h 161"/>
                <a:gd name="T22" fmla="*/ 27 w 177"/>
                <a:gd name="T23" fmla="*/ 66 h 161"/>
                <a:gd name="T24" fmla="*/ 50 w 177"/>
                <a:gd name="T25" fmla="*/ 66 h 161"/>
                <a:gd name="T26" fmla="*/ 74 w 177"/>
                <a:gd name="T27" fmla="*/ 66 h 161"/>
                <a:gd name="T28" fmla="*/ 88 w 177"/>
                <a:gd name="T29" fmla="*/ 61 h 161"/>
                <a:gd name="T30" fmla="*/ 103 w 177"/>
                <a:gd name="T31" fmla="*/ 66 h 161"/>
                <a:gd name="T32" fmla="*/ 126 w 177"/>
                <a:gd name="T33" fmla="*/ 66 h 161"/>
                <a:gd name="T34" fmla="*/ 150 w 177"/>
                <a:gd name="T35" fmla="*/ 66 h 161"/>
                <a:gd name="T36" fmla="*/ 154 w 177"/>
                <a:gd name="T37" fmla="*/ 66 h 161"/>
                <a:gd name="T38" fmla="*/ 159 w 177"/>
                <a:gd name="T39" fmla="*/ 65 h 161"/>
                <a:gd name="T40" fmla="*/ 161 w 177"/>
                <a:gd name="T41" fmla="*/ 63 h 161"/>
                <a:gd name="T42" fmla="*/ 111 w 177"/>
                <a:gd name="T43" fmla="*/ 88 h 161"/>
                <a:gd name="T44" fmla="*/ 160 w 177"/>
                <a:gd name="T45" fmla="*/ 50 h 161"/>
                <a:gd name="T46" fmla="*/ 148 w 177"/>
                <a:gd name="T47" fmla="*/ 58 h 161"/>
                <a:gd name="T48" fmla="*/ 160 w 177"/>
                <a:gd name="T49" fmla="*/ 32 h 161"/>
                <a:gd name="T50" fmla="*/ 130 w 177"/>
                <a:gd name="T51" fmla="*/ 58 h 161"/>
                <a:gd name="T52" fmla="*/ 117 w 177"/>
                <a:gd name="T53" fmla="*/ 50 h 161"/>
                <a:gd name="T54" fmla="*/ 135 w 177"/>
                <a:gd name="T55" fmla="*/ 50 h 161"/>
                <a:gd name="T56" fmla="*/ 101 w 177"/>
                <a:gd name="T57" fmla="*/ 59 h 161"/>
                <a:gd name="T58" fmla="*/ 92 w 177"/>
                <a:gd name="T59" fmla="*/ 32 h 161"/>
                <a:gd name="T60" fmla="*/ 84 w 177"/>
                <a:gd name="T61" fmla="*/ 50 h 161"/>
                <a:gd name="T62" fmla="*/ 72 w 177"/>
                <a:gd name="T63" fmla="*/ 58 h 161"/>
                <a:gd name="T64" fmla="*/ 84 w 177"/>
                <a:gd name="T65" fmla="*/ 32 h 161"/>
                <a:gd name="T66" fmla="*/ 54 w 177"/>
                <a:gd name="T67" fmla="*/ 58 h 161"/>
                <a:gd name="T68" fmla="*/ 41 w 177"/>
                <a:gd name="T69" fmla="*/ 50 h 161"/>
                <a:gd name="T70" fmla="*/ 59 w 177"/>
                <a:gd name="T71" fmla="*/ 50 h 161"/>
                <a:gd name="T72" fmla="*/ 25 w 177"/>
                <a:gd name="T73" fmla="*/ 59 h 161"/>
                <a:gd name="T74" fmla="*/ 16 w 177"/>
                <a:gd name="T75" fmla="*/ 32 h 161"/>
                <a:gd name="T76" fmla="*/ 16 w 177"/>
                <a:gd name="T77" fmla="*/ 152 h 161"/>
                <a:gd name="T78" fmla="*/ 66 w 177"/>
                <a:gd name="T79" fmla="*/ 154 h 161"/>
                <a:gd name="T80" fmla="*/ 73 w 177"/>
                <a:gd name="T81" fmla="*/ 154 h 161"/>
                <a:gd name="T82" fmla="*/ 103 w 177"/>
                <a:gd name="T83" fmla="*/ 88 h 161"/>
                <a:gd name="T84" fmla="*/ 73 w 177"/>
                <a:gd name="T85" fmla="*/ 154 h 161"/>
                <a:gd name="T86" fmla="*/ 111 w 177"/>
                <a:gd name="T87" fmla="*/ 131 h 161"/>
                <a:gd name="T88" fmla="*/ 159 w 177"/>
                <a:gd name="T89" fmla="*/ 154 h 161"/>
                <a:gd name="T90" fmla="*/ 7 w 177"/>
                <a:gd name="T91" fmla="*/ 24 h 161"/>
                <a:gd name="T92" fmla="*/ 170 w 177"/>
                <a:gd name="T93" fmla="*/ 2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7" h="161">
                  <a:moveTo>
                    <a:pt x="170" y="0"/>
                  </a:moveTo>
                  <a:cubicBezTo>
                    <a:pt x="7" y="0"/>
                    <a:pt x="7" y="0"/>
                    <a:pt x="7" y="0"/>
                  </a:cubicBezTo>
                  <a:cubicBezTo>
                    <a:pt x="3" y="0"/>
                    <a:pt x="0" y="3"/>
                    <a:pt x="0" y="7"/>
                  </a:cubicBezTo>
                  <a:cubicBezTo>
                    <a:pt x="0" y="24"/>
                    <a:pt x="0" y="24"/>
                    <a:pt x="0" y="24"/>
                  </a:cubicBezTo>
                  <a:cubicBezTo>
                    <a:pt x="0" y="28"/>
                    <a:pt x="3" y="31"/>
                    <a:pt x="7" y="31"/>
                  </a:cubicBezTo>
                  <a:cubicBezTo>
                    <a:pt x="8" y="31"/>
                    <a:pt x="8" y="31"/>
                    <a:pt x="8" y="31"/>
                  </a:cubicBezTo>
                  <a:cubicBezTo>
                    <a:pt x="8" y="50"/>
                    <a:pt x="8" y="50"/>
                    <a:pt x="8" y="50"/>
                  </a:cubicBezTo>
                  <a:cubicBezTo>
                    <a:pt x="8" y="50"/>
                    <a:pt x="8" y="50"/>
                    <a:pt x="8" y="50"/>
                  </a:cubicBezTo>
                  <a:cubicBezTo>
                    <a:pt x="8" y="152"/>
                    <a:pt x="8" y="152"/>
                    <a:pt x="8" y="152"/>
                  </a:cubicBezTo>
                  <a:cubicBezTo>
                    <a:pt x="8" y="157"/>
                    <a:pt x="13" y="161"/>
                    <a:pt x="18" y="161"/>
                  </a:cubicBezTo>
                  <a:cubicBezTo>
                    <a:pt x="70" y="161"/>
                    <a:pt x="70" y="161"/>
                    <a:pt x="70" y="161"/>
                  </a:cubicBezTo>
                  <a:cubicBezTo>
                    <a:pt x="108" y="161"/>
                    <a:pt x="108" y="161"/>
                    <a:pt x="108" y="161"/>
                  </a:cubicBezTo>
                  <a:cubicBezTo>
                    <a:pt x="159" y="161"/>
                    <a:pt x="159" y="161"/>
                    <a:pt x="159" y="161"/>
                  </a:cubicBezTo>
                  <a:cubicBezTo>
                    <a:pt x="164" y="161"/>
                    <a:pt x="168" y="157"/>
                    <a:pt x="168" y="152"/>
                  </a:cubicBezTo>
                  <a:cubicBezTo>
                    <a:pt x="168" y="44"/>
                    <a:pt x="168" y="44"/>
                    <a:pt x="168" y="44"/>
                  </a:cubicBezTo>
                  <a:cubicBezTo>
                    <a:pt x="168" y="43"/>
                    <a:pt x="168" y="42"/>
                    <a:pt x="168" y="41"/>
                  </a:cubicBezTo>
                  <a:cubicBezTo>
                    <a:pt x="168" y="31"/>
                    <a:pt x="168" y="31"/>
                    <a:pt x="168" y="31"/>
                  </a:cubicBezTo>
                  <a:cubicBezTo>
                    <a:pt x="170" y="31"/>
                    <a:pt x="170" y="31"/>
                    <a:pt x="170" y="31"/>
                  </a:cubicBezTo>
                  <a:cubicBezTo>
                    <a:pt x="174" y="31"/>
                    <a:pt x="177" y="28"/>
                    <a:pt x="177" y="24"/>
                  </a:cubicBezTo>
                  <a:cubicBezTo>
                    <a:pt x="177" y="7"/>
                    <a:pt x="177" y="7"/>
                    <a:pt x="177" y="7"/>
                  </a:cubicBezTo>
                  <a:cubicBezTo>
                    <a:pt x="177" y="3"/>
                    <a:pt x="174" y="0"/>
                    <a:pt x="170" y="0"/>
                  </a:cubicBezTo>
                  <a:close/>
                  <a:moveTo>
                    <a:pt x="103" y="81"/>
                  </a:moveTo>
                  <a:cubicBezTo>
                    <a:pt x="74" y="81"/>
                    <a:pt x="74" y="81"/>
                    <a:pt x="74" y="81"/>
                  </a:cubicBezTo>
                  <a:cubicBezTo>
                    <a:pt x="69" y="81"/>
                    <a:pt x="66" y="84"/>
                    <a:pt x="66" y="88"/>
                  </a:cubicBezTo>
                  <a:cubicBezTo>
                    <a:pt x="66" y="121"/>
                    <a:pt x="66" y="121"/>
                    <a:pt x="66" y="121"/>
                  </a:cubicBezTo>
                  <a:cubicBezTo>
                    <a:pt x="16" y="121"/>
                    <a:pt x="16" y="121"/>
                    <a:pt x="16" y="121"/>
                  </a:cubicBezTo>
                  <a:cubicBezTo>
                    <a:pt x="16" y="64"/>
                    <a:pt x="16" y="64"/>
                    <a:pt x="16" y="64"/>
                  </a:cubicBezTo>
                  <a:cubicBezTo>
                    <a:pt x="16" y="64"/>
                    <a:pt x="16" y="64"/>
                    <a:pt x="16" y="64"/>
                  </a:cubicBezTo>
                  <a:cubicBezTo>
                    <a:pt x="17" y="64"/>
                    <a:pt x="17" y="64"/>
                    <a:pt x="18" y="65"/>
                  </a:cubicBezTo>
                  <a:cubicBezTo>
                    <a:pt x="18" y="65"/>
                    <a:pt x="18" y="65"/>
                    <a:pt x="18" y="65"/>
                  </a:cubicBezTo>
                  <a:cubicBezTo>
                    <a:pt x="19" y="65"/>
                    <a:pt x="19" y="65"/>
                    <a:pt x="20" y="66"/>
                  </a:cubicBezTo>
                  <a:cubicBezTo>
                    <a:pt x="20" y="66"/>
                    <a:pt x="20" y="66"/>
                    <a:pt x="20" y="66"/>
                  </a:cubicBezTo>
                  <a:cubicBezTo>
                    <a:pt x="21" y="66"/>
                    <a:pt x="21" y="66"/>
                    <a:pt x="22" y="66"/>
                  </a:cubicBezTo>
                  <a:cubicBezTo>
                    <a:pt x="22" y="66"/>
                    <a:pt x="22" y="66"/>
                    <a:pt x="23" y="66"/>
                  </a:cubicBezTo>
                  <a:cubicBezTo>
                    <a:pt x="23" y="66"/>
                    <a:pt x="24" y="66"/>
                    <a:pt x="25" y="66"/>
                  </a:cubicBezTo>
                  <a:cubicBezTo>
                    <a:pt x="25" y="66"/>
                    <a:pt x="26" y="66"/>
                    <a:pt x="27" y="66"/>
                  </a:cubicBezTo>
                  <a:cubicBezTo>
                    <a:pt x="31" y="66"/>
                    <a:pt x="35" y="64"/>
                    <a:pt x="37" y="61"/>
                  </a:cubicBezTo>
                  <a:cubicBezTo>
                    <a:pt x="40" y="64"/>
                    <a:pt x="44" y="66"/>
                    <a:pt x="48" y="66"/>
                  </a:cubicBezTo>
                  <a:cubicBezTo>
                    <a:pt x="49" y="66"/>
                    <a:pt x="50" y="66"/>
                    <a:pt x="50" y="66"/>
                  </a:cubicBezTo>
                  <a:cubicBezTo>
                    <a:pt x="51" y="66"/>
                    <a:pt x="51" y="66"/>
                    <a:pt x="52" y="66"/>
                  </a:cubicBezTo>
                  <a:cubicBezTo>
                    <a:pt x="56" y="66"/>
                    <a:pt x="60" y="64"/>
                    <a:pt x="63" y="61"/>
                  </a:cubicBezTo>
                  <a:cubicBezTo>
                    <a:pt x="65" y="64"/>
                    <a:pt x="69" y="66"/>
                    <a:pt x="74" y="66"/>
                  </a:cubicBezTo>
                  <a:cubicBezTo>
                    <a:pt x="74" y="66"/>
                    <a:pt x="75" y="66"/>
                    <a:pt x="75" y="66"/>
                  </a:cubicBezTo>
                  <a:cubicBezTo>
                    <a:pt x="76" y="66"/>
                    <a:pt x="77" y="66"/>
                    <a:pt x="77" y="66"/>
                  </a:cubicBezTo>
                  <a:cubicBezTo>
                    <a:pt x="82" y="66"/>
                    <a:pt x="86" y="64"/>
                    <a:pt x="88" y="61"/>
                  </a:cubicBezTo>
                  <a:cubicBezTo>
                    <a:pt x="91" y="64"/>
                    <a:pt x="95" y="66"/>
                    <a:pt x="99" y="66"/>
                  </a:cubicBezTo>
                  <a:cubicBezTo>
                    <a:pt x="100" y="66"/>
                    <a:pt x="100" y="66"/>
                    <a:pt x="101" y="66"/>
                  </a:cubicBezTo>
                  <a:cubicBezTo>
                    <a:pt x="101" y="66"/>
                    <a:pt x="102" y="66"/>
                    <a:pt x="103" y="66"/>
                  </a:cubicBezTo>
                  <a:cubicBezTo>
                    <a:pt x="107" y="66"/>
                    <a:pt x="111" y="64"/>
                    <a:pt x="113" y="61"/>
                  </a:cubicBezTo>
                  <a:cubicBezTo>
                    <a:pt x="116" y="64"/>
                    <a:pt x="120" y="66"/>
                    <a:pt x="124" y="66"/>
                  </a:cubicBezTo>
                  <a:cubicBezTo>
                    <a:pt x="125" y="66"/>
                    <a:pt x="126" y="66"/>
                    <a:pt x="126" y="66"/>
                  </a:cubicBezTo>
                  <a:cubicBezTo>
                    <a:pt x="127" y="66"/>
                    <a:pt x="127" y="66"/>
                    <a:pt x="128" y="66"/>
                  </a:cubicBezTo>
                  <a:cubicBezTo>
                    <a:pt x="132" y="66"/>
                    <a:pt x="136" y="64"/>
                    <a:pt x="139" y="61"/>
                  </a:cubicBezTo>
                  <a:cubicBezTo>
                    <a:pt x="141" y="64"/>
                    <a:pt x="145" y="66"/>
                    <a:pt x="150" y="66"/>
                  </a:cubicBezTo>
                  <a:cubicBezTo>
                    <a:pt x="150" y="66"/>
                    <a:pt x="151" y="66"/>
                    <a:pt x="152" y="66"/>
                  </a:cubicBezTo>
                  <a:cubicBezTo>
                    <a:pt x="152" y="66"/>
                    <a:pt x="153" y="66"/>
                    <a:pt x="154" y="66"/>
                  </a:cubicBezTo>
                  <a:cubicBezTo>
                    <a:pt x="154" y="66"/>
                    <a:pt x="154" y="66"/>
                    <a:pt x="154" y="66"/>
                  </a:cubicBezTo>
                  <a:cubicBezTo>
                    <a:pt x="155" y="66"/>
                    <a:pt x="156" y="66"/>
                    <a:pt x="156" y="66"/>
                  </a:cubicBezTo>
                  <a:cubicBezTo>
                    <a:pt x="157" y="66"/>
                    <a:pt x="157" y="66"/>
                    <a:pt x="157" y="66"/>
                  </a:cubicBezTo>
                  <a:cubicBezTo>
                    <a:pt x="157" y="65"/>
                    <a:pt x="158" y="65"/>
                    <a:pt x="159" y="65"/>
                  </a:cubicBezTo>
                  <a:cubicBezTo>
                    <a:pt x="159" y="65"/>
                    <a:pt x="159" y="65"/>
                    <a:pt x="159" y="65"/>
                  </a:cubicBezTo>
                  <a:cubicBezTo>
                    <a:pt x="160" y="64"/>
                    <a:pt x="160" y="64"/>
                    <a:pt x="161" y="64"/>
                  </a:cubicBezTo>
                  <a:cubicBezTo>
                    <a:pt x="161" y="63"/>
                    <a:pt x="161" y="63"/>
                    <a:pt x="161" y="63"/>
                  </a:cubicBezTo>
                  <a:cubicBezTo>
                    <a:pt x="161" y="124"/>
                    <a:pt x="161" y="124"/>
                    <a:pt x="161" y="124"/>
                  </a:cubicBezTo>
                  <a:cubicBezTo>
                    <a:pt x="111" y="124"/>
                    <a:pt x="111" y="124"/>
                    <a:pt x="111" y="124"/>
                  </a:cubicBezTo>
                  <a:cubicBezTo>
                    <a:pt x="111" y="88"/>
                    <a:pt x="111" y="88"/>
                    <a:pt x="111" y="88"/>
                  </a:cubicBezTo>
                  <a:cubicBezTo>
                    <a:pt x="111" y="84"/>
                    <a:pt x="108" y="81"/>
                    <a:pt x="103" y="81"/>
                  </a:cubicBezTo>
                  <a:close/>
                  <a:moveTo>
                    <a:pt x="160" y="42"/>
                  </a:moveTo>
                  <a:cubicBezTo>
                    <a:pt x="160" y="50"/>
                    <a:pt x="160" y="50"/>
                    <a:pt x="160" y="50"/>
                  </a:cubicBezTo>
                  <a:cubicBezTo>
                    <a:pt x="160" y="54"/>
                    <a:pt x="158" y="57"/>
                    <a:pt x="155" y="58"/>
                  </a:cubicBezTo>
                  <a:cubicBezTo>
                    <a:pt x="154" y="59"/>
                    <a:pt x="153" y="59"/>
                    <a:pt x="152" y="59"/>
                  </a:cubicBezTo>
                  <a:cubicBezTo>
                    <a:pt x="150" y="59"/>
                    <a:pt x="149" y="59"/>
                    <a:pt x="148" y="58"/>
                  </a:cubicBezTo>
                  <a:cubicBezTo>
                    <a:pt x="145" y="57"/>
                    <a:pt x="143" y="54"/>
                    <a:pt x="143" y="50"/>
                  </a:cubicBezTo>
                  <a:cubicBezTo>
                    <a:pt x="143" y="32"/>
                    <a:pt x="143" y="32"/>
                    <a:pt x="143" y="32"/>
                  </a:cubicBezTo>
                  <a:cubicBezTo>
                    <a:pt x="160" y="32"/>
                    <a:pt x="160" y="32"/>
                    <a:pt x="160" y="32"/>
                  </a:cubicBezTo>
                  <a:lnTo>
                    <a:pt x="160" y="42"/>
                  </a:lnTo>
                  <a:close/>
                  <a:moveTo>
                    <a:pt x="135" y="50"/>
                  </a:moveTo>
                  <a:cubicBezTo>
                    <a:pt x="135" y="54"/>
                    <a:pt x="133" y="57"/>
                    <a:pt x="130" y="58"/>
                  </a:cubicBezTo>
                  <a:cubicBezTo>
                    <a:pt x="129" y="59"/>
                    <a:pt x="127" y="59"/>
                    <a:pt x="126" y="59"/>
                  </a:cubicBezTo>
                  <a:cubicBezTo>
                    <a:pt x="125" y="59"/>
                    <a:pt x="124" y="59"/>
                    <a:pt x="123" y="58"/>
                  </a:cubicBezTo>
                  <a:cubicBezTo>
                    <a:pt x="119" y="57"/>
                    <a:pt x="117" y="54"/>
                    <a:pt x="117" y="50"/>
                  </a:cubicBezTo>
                  <a:cubicBezTo>
                    <a:pt x="117" y="32"/>
                    <a:pt x="117" y="32"/>
                    <a:pt x="117" y="32"/>
                  </a:cubicBezTo>
                  <a:cubicBezTo>
                    <a:pt x="135" y="32"/>
                    <a:pt x="135" y="32"/>
                    <a:pt x="135" y="32"/>
                  </a:cubicBezTo>
                  <a:lnTo>
                    <a:pt x="135" y="50"/>
                  </a:lnTo>
                  <a:close/>
                  <a:moveTo>
                    <a:pt x="110" y="50"/>
                  </a:moveTo>
                  <a:cubicBezTo>
                    <a:pt x="110" y="54"/>
                    <a:pt x="108" y="57"/>
                    <a:pt x="104" y="58"/>
                  </a:cubicBezTo>
                  <a:cubicBezTo>
                    <a:pt x="103" y="59"/>
                    <a:pt x="102" y="59"/>
                    <a:pt x="101" y="59"/>
                  </a:cubicBezTo>
                  <a:cubicBezTo>
                    <a:pt x="100" y="59"/>
                    <a:pt x="98" y="59"/>
                    <a:pt x="97" y="58"/>
                  </a:cubicBezTo>
                  <a:cubicBezTo>
                    <a:pt x="94" y="57"/>
                    <a:pt x="92" y="54"/>
                    <a:pt x="92" y="50"/>
                  </a:cubicBezTo>
                  <a:cubicBezTo>
                    <a:pt x="92" y="32"/>
                    <a:pt x="92" y="32"/>
                    <a:pt x="92" y="32"/>
                  </a:cubicBezTo>
                  <a:cubicBezTo>
                    <a:pt x="110" y="32"/>
                    <a:pt x="110" y="32"/>
                    <a:pt x="110" y="32"/>
                  </a:cubicBezTo>
                  <a:lnTo>
                    <a:pt x="110" y="50"/>
                  </a:lnTo>
                  <a:close/>
                  <a:moveTo>
                    <a:pt x="84" y="50"/>
                  </a:moveTo>
                  <a:cubicBezTo>
                    <a:pt x="84" y="54"/>
                    <a:pt x="82" y="57"/>
                    <a:pt x="79" y="58"/>
                  </a:cubicBezTo>
                  <a:cubicBezTo>
                    <a:pt x="78" y="59"/>
                    <a:pt x="77" y="59"/>
                    <a:pt x="75" y="59"/>
                  </a:cubicBezTo>
                  <a:cubicBezTo>
                    <a:pt x="74" y="59"/>
                    <a:pt x="73" y="59"/>
                    <a:pt x="72" y="58"/>
                  </a:cubicBezTo>
                  <a:cubicBezTo>
                    <a:pt x="69" y="57"/>
                    <a:pt x="67" y="54"/>
                    <a:pt x="67" y="50"/>
                  </a:cubicBezTo>
                  <a:cubicBezTo>
                    <a:pt x="67" y="32"/>
                    <a:pt x="67" y="32"/>
                    <a:pt x="67" y="32"/>
                  </a:cubicBezTo>
                  <a:cubicBezTo>
                    <a:pt x="84" y="32"/>
                    <a:pt x="84" y="32"/>
                    <a:pt x="84" y="32"/>
                  </a:cubicBezTo>
                  <a:lnTo>
                    <a:pt x="84" y="50"/>
                  </a:lnTo>
                  <a:close/>
                  <a:moveTo>
                    <a:pt x="59" y="50"/>
                  </a:moveTo>
                  <a:cubicBezTo>
                    <a:pt x="59" y="54"/>
                    <a:pt x="57" y="57"/>
                    <a:pt x="54" y="58"/>
                  </a:cubicBezTo>
                  <a:cubicBezTo>
                    <a:pt x="53" y="59"/>
                    <a:pt x="51" y="59"/>
                    <a:pt x="50" y="59"/>
                  </a:cubicBezTo>
                  <a:cubicBezTo>
                    <a:pt x="49" y="59"/>
                    <a:pt x="48" y="59"/>
                    <a:pt x="47" y="58"/>
                  </a:cubicBezTo>
                  <a:cubicBezTo>
                    <a:pt x="43" y="57"/>
                    <a:pt x="41" y="54"/>
                    <a:pt x="41" y="50"/>
                  </a:cubicBezTo>
                  <a:cubicBezTo>
                    <a:pt x="41" y="32"/>
                    <a:pt x="41" y="32"/>
                    <a:pt x="41" y="32"/>
                  </a:cubicBezTo>
                  <a:cubicBezTo>
                    <a:pt x="59" y="32"/>
                    <a:pt x="59" y="32"/>
                    <a:pt x="59" y="32"/>
                  </a:cubicBezTo>
                  <a:lnTo>
                    <a:pt x="59" y="50"/>
                  </a:lnTo>
                  <a:close/>
                  <a:moveTo>
                    <a:pt x="34" y="50"/>
                  </a:moveTo>
                  <a:cubicBezTo>
                    <a:pt x="34" y="54"/>
                    <a:pt x="32" y="57"/>
                    <a:pt x="28" y="58"/>
                  </a:cubicBezTo>
                  <a:cubicBezTo>
                    <a:pt x="27" y="59"/>
                    <a:pt x="26" y="59"/>
                    <a:pt x="25" y="59"/>
                  </a:cubicBezTo>
                  <a:cubicBezTo>
                    <a:pt x="24" y="59"/>
                    <a:pt x="22" y="59"/>
                    <a:pt x="21" y="58"/>
                  </a:cubicBezTo>
                  <a:cubicBezTo>
                    <a:pt x="18" y="57"/>
                    <a:pt x="16" y="54"/>
                    <a:pt x="16" y="50"/>
                  </a:cubicBezTo>
                  <a:cubicBezTo>
                    <a:pt x="16" y="32"/>
                    <a:pt x="16" y="32"/>
                    <a:pt x="16" y="32"/>
                  </a:cubicBezTo>
                  <a:cubicBezTo>
                    <a:pt x="34" y="32"/>
                    <a:pt x="34" y="32"/>
                    <a:pt x="34" y="32"/>
                  </a:cubicBezTo>
                  <a:lnTo>
                    <a:pt x="34" y="50"/>
                  </a:lnTo>
                  <a:close/>
                  <a:moveTo>
                    <a:pt x="16" y="152"/>
                  </a:moveTo>
                  <a:cubicBezTo>
                    <a:pt x="16" y="129"/>
                    <a:pt x="16" y="129"/>
                    <a:pt x="16" y="129"/>
                  </a:cubicBezTo>
                  <a:cubicBezTo>
                    <a:pt x="66" y="129"/>
                    <a:pt x="66" y="129"/>
                    <a:pt x="66" y="129"/>
                  </a:cubicBezTo>
                  <a:cubicBezTo>
                    <a:pt x="66" y="154"/>
                    <a:pt x="66" y="154"/>
                    <a:pt x="66" y="154"/>
                  </a:cubicBezTo>
                  <a:cubicBezTo>
                    <a:pt x="18" y="154"/>
                    <a:pt x="18" y="154"/>
                    <a:pt x="18" y="154"/>
                  </a:cubicBezTo>
                  <a:cubicBezTo>
                    <a:pt x="17" y="154"/>
                    <a:pt x="16" y="153"/>
                    <a:pt x="16" y="152"/>
                  </a:cubicBezTo>
                  <a:close/>
                  <a:moveTo>
                    <a:pt x="73" y="154"/>
                  </a:moveTo>
                  <a:cubicBezTo>
                    <a:pt x="73" y="88"/>
                    <a:pt x="73" y="88"/>
                    <a:pt x="73" y="88"/>
                  </a:cubicBezTo>
                  <a:cubicBezTo>
                    <a:pt x="73" y="88"/>
                    <a:pt x="74" y="88"/>
                    <a:pt x="74" y="88"/>
                  </a:cubicBezTo>
                  <a:cubicBezTo>
                    <a:pt x="103" y="88"/>
                    <a:pt x="103" y="88"/>
                    <a:pt x="103" y="88"/>
                  </a:cubicBezTo>
                  <a:cubicBezTo>
                    <a:pt x="104" y="88"/>
                    <a:pt x="104" y="88"/>
                    <a:pt x="104" y="88"/>
                  </a:cubicBezTo>
                  <a:cubicBezTo>
                    <a:pt x="104" y="154"/>
                    <a:pt x="104" y="154"/>
                    <a:pt x="104" y="154"/>
                  </a:cubicBezTo>
                  <a:lnTo>
                    <a:pt x="73" y="154"/>
                  </a:lnTo>
                  <a:close/>
                  <a:moveTo>
                    <a:pt x="159" y="154"/>
                  </a:moveTo>
                  <a:cubicBezTo>
                    <a:pt x="111" y="154"/>
                    <a:pt x="111" y="154"/>
                    <a:pt x="111" y="154"/>
                  </a:cubicBezTo>
                  <a:cubicBezTo>
                    <a:pt x="111" y="131"/>
                    <a:pt x="111" y="131"/>
                    <a:pt x="111" y="131"/>
                  </a:cubicBezTo>
                  <a:cubicBezTo>
                    <a:pt x="161" y="131"/>
                    <a:pt x="161" y="131"/>
                    <a:pt x="161" y="131"/>
                  </a:cubicBezTo>
                  <a:cubicBezTo>
                    <a:pt x="161" y="152"/>
                    <a:pt x="161" y="152"/>
                    <a:pt x="161" y="152"/>
                  </a:cubicBezTo>
                  <a:cubicBezTo>
                    <a:pt x="161" y="153"/>
                    <a:pt x="160" y="154"/>
                    <a:pt x="159" y="154"/>
                  </a:cubicBezTo>
                  <a:close/>
                  <a:moveTo>
                    <a:pt x="170" y="24"/>
                  </a:moveTo>
                  <a:cubicBezTo>
                    <a:pt x="170" y="24"/>
                    <a:pt x="170" y="24"/>
                    <a:pt x="170" y="24"/>
                  </a:cubicBezTo>
                  <a:cubicBezTo>
                    <a:pt x="7" y="24"/>
                    <a:pt x="7" y="24"/>
                    <a:pt x="7" y="24"/>
                  </a:cubicBezTo>
                  <a:cubicBezTo>
                    <a:pt x="7" y="7"/>
                    <a:pt x="7" y="7"/>
                    <a:pt x="7" y="7"/>
                  </a:cubicBezTo>
                  <a:cubicBezTo>
                    <a:pt x="170" y="7"/>
                    <a:pt x="170" y="7"/>
                    <a:pt x="170" y="7"/>
                  </a:cubicBezTo>
                  <a:lnTo>
                    <a:pt x="170" y="2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6" name="Freeform 103">
              <a:extLst>
                <a:ext uri="{FF2B5EF4-FFF2-40B4-BE49-F238E27FC236}">
                  <a16:creationId xmlns:a16="http://schemas.microsoft.com/office/drawing/2014/main" id="{FD9457FB-2AB4-4D07-B49F-DA378C5BB6C2}"/>
                </a:ext>
              </a:extLst>
            </p:cNvPr>
            <p:cNvSpPr>
              <a:spLocks noEditPoints="1"/>
            </p:cNvSpPr>
            <p:nvPr userDrawn="1"/>
          </p:nvSpPr>
          <p:spPr bwMode="auto">
            <a:xfrm>
              <a:off x="2644520" y="5952112"/>
              <a:ext cx="130038" cy="65019"/>
            </a:xfrm>
            <a:custGeom>
              <a:avLst/>
              <a:gdLst>
                <a:gd name="T0" fmla="*/ 81 w 86"/>
                <a:gd name="T1" fmla="*/ 12 h 43"/>
                <a:gd name="T2" fmla="*/ 77 w 86"/>
                <a:gd name="T3" fmla="*/ 12 h 43"/>
                <a:gd name="T4" fmla="*/ 77 w 86"/>
                <a:gd name="T5" fmla="*/ 5 h 43"/>
                <a:gd name="T6" fmla="*/ 72 w 86"/>
                <a:gd name="T7" fmla="*/ 0 h 43"/>
                <a:gd name="T8" fmla="*/ 5 w 86"/>
                <a:gd name="T9" fmla="*/ 0 h 43"/>
                <a:gd name="T10" fmla="*/ 0 w 86"/>
                <a:gd name="T11" fmla="*/ 5 h 43"/>
                <a:gd name="T12" fmla="*/ 0 w 86"/>
                <a:gd name="T13" fmla="*/ 38 h 43"/>
                <a:gd name="T14" fmla="*/ 5 w 86"/>
                <a:gd name="T15" fmla="*/ 43 h 43"/>
                <a:gd name="T16" fmla="*/ 72 w 86"/>
                <a:gd name="T17" fmla="*/ 43 h 43"/>
                <a:gd name="T18" fmla="*/ 77 w 86"/>
                <a:gd name="T19" fmla="*/ 38 h 43"/>
                <a:gd name="T20" fmla="*/ 77 w 86"/>
                <a:gd name="T21" fmla="*/ 30 h 43"/>
                <a:gd name="T22" fmla="*/ 81 w 86"/>
                <a:gd name="T23" fmla="*/ 30 h 43"/>
                <a:gd name="T24" fmla="*/ 86 w 86"/>
                <a:gd name="T25" fmla="*/ 25 h 43"/>
                <a:gd name="T26" fmla="*/ 86 w 86"/>
                <a:gd name="T27" fmla="*/ 16 h 43"/>
                <a:gd name="T28" fmla="*/ 81 w 86"/>
                <a:gd name="T29" fmla="*/ 12 h 43"/>
                <a:gd name="T30" fmla="*/ 73 w 86"/>
                <a:gd name="T31" fmla="*/ 38 h 43"/>
                <a:gd name="T32" fmla="*/ 72 w 86"/>
                <a:gd name="T33" fmla="*/ 39 h 43"/>
                <a:gd name="T34" fmla="*/ 5 w 86"/>
                <a:gd name="T35" fmla="*/ 39 h 43"/>
                <a:gd name="T36" fmla="*/ 4 w 86"/>
                <a:gd name="T37" fmla="*/ 38 h 43"/>
                <a:gd name="T38" fmla="*/ 4 w 86"/>
                <a:gd name="T39" fmla="*/ 5 h 43"/>
                <a:gd name="T40" fmla="*/ 5 w 86"/>
                <a:gd name="T41" fmla="*/ 4 h 43"/>
                <a:gd name="T42" fmla="*/ 72 w 86"/>
                <a:gd name="T43" fmla="*/ 4 h 43"/>
                <a:gd name="T44" fmla="*/ 73 w 86"/>
                <a:gd name="T45" fmla="*/ 5 h 43"/>
                <a:gd name="T46" fmla="*/ 73 w 86"/>
                <a:gd name="T47" fmla="*/ 14 h 43"/>
                <a:gd name="T48" fmla="*/ 73 w 86"/>
                <a:gd name="T49" fmla="*/ 28 h 43"/>
                <a:gd name="T50" fmla="*/ 73 w 86"/>
                <a:gd name="T51" fmla="*/ 38 h 43"/>
                <a:gd name="T52" fmla="*/ 82 w 86"/>
                <a:gd name="T53" fmla="*/ 25 h 43"/>
                <a:gd name="T54" fmla="*/ 81 w 86"/>
                <a:gd name="T55" fmla="*/ 26 h 43"/>
                <a:gd name="T56" fmla="*/ 77 w 86"/>
                <a:gd name="T57" fmla="*/ 26 h 43"/>
                <a:gd name="T58" fmla="*/ 77 w 86"/>
                <a:gd name="T59" fmla="*/ 16 h 43"/>
                <a:gd name="T60" fmla="*/ 81 w 86"/>
                <a:gd name="T61" fmla="*/ 16 h 43"/>
                <a:gd name="T62" fmla="*/ 82 w 86"/>
                <a:gd name="T63" fmla="*/ 16 h 43"/>
                <a:gd name="T64" fmla="*/ 82 w 86"/>
                <a:gd name="T65"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 h="43">
                  <a:moveTo>
                    <a:pt x="81" y="12"/>
                  </a:moveTo>
                  <a:cubicBezTo>
                    <a:pt x="77" y="12"/>
                    <a:pt x="77" y="12"/>
                    <a:pt x="77" y="12"/>
                  </a:cubicBezTo>
                  <a:cubicBezTo>
                    <a:pt x="77" y="5"/>
                    <a:pt x="77" y="5"/>
                    <a:pt x="77" y="5"/>
                  </a:cubicBezTo>
                  <a:cubicBezTo>
                    <a:pt x="77" y="2"/>
                    <a:pt x="75" y="0"/>
                    <a:pt x="72" y="0"/>
                  </a:cubicBezTo>
                  <a:cubicBezTo>
                    <a:pt x="5" y="0"/>
                    <a:pt x="5" y="0"/>
                    <a:pt x="5" y="0"/>
                  </a:cubicBezTo>
                  <a:cubicBezTo>
                    <a:pt x="2" y="0"/>
                    <a:pt x="0" y="2"/>
                    <a:pt x="0" y="5"/>
                  </a:cubicBezTo>
                  <a:cubicBezTo>
                    <a:pt x="0" y="38"/>
                    <a:pt x="0" y="38"/>
                    <a:pt x="0" y="38"/>
                  </a:cubicBezTo>
                  <a:cubicBezTo>
                    <a:pt x="0" y="41"/>
                    <a:pt x="2" y="43"/>
                    <a:pt x="5" y="43"/>
                  </a:cubicBezTo>
                  <a:cubicBezTo>
                    <a:pt x="72" y="43"/>
                    <a:pt x="72" y="43"/>
                    <a:pt x="72" y="43"/>
                  </a:cubicBezTo>
                  <a:cubicBezTo>
                    <a:pt x="75" y="43"/>
                    <a:pt x="77" y="41"/>
                    <a:pt x="77" y="38"/>
                  </a:cubicBezTo>
                  <a:cubicBezTo>
                    <a:pt x="77" y="30"/>
                    <a:pt x="77" y="30"/>
                    <a:pt x="77" y="30"/>
                  </a:cubicBezTo>
                  <a:cubicBezTo>
                    <a:pt x="81" y="30"/>
                    <a:pt x="81" y="30"/>
                    <a:pt x="81" y="30"/>
                  </a:cubicBezTo>
                  <a:cubicBezTo>
                    <a:pt x="84" y="30"/>
                    <a:pt x="86" y="28"/>
                    <a:pt x="86" y="25"/>
                  </a:cubicBezTo>
                  <a:cubicBezTo>
                    <a:pt x="86" y="16"/>
                    <a:pt x="86" y="16"/>
                    <a:pt x="86" y="16"/>
                  </a:cubicBezTo>
                  <a:cubicBezTo>
                    <a:pt x="86" y="14"/>
                    <a:pt x="84" y="12"/>
                    <a:pt x="81" y="12"/>
                  </a:cubicBezTo>
                  <a:close/>
                  <a:moveTo>
                    <a:pt x="73" y="38"/>
                  </a:moveTo>
                  <a:cubicBezTo>
                    <a:pt x="73" y="39"/>
                    <a:pt x="72" y="39"/>
                    <a:pt x="72" y="39"/>
                  </a:cubicBezTo>
                  <a:cubicBezTo>
                    <a:pt x="5" y="39"/>
                    <a:pt x="5" y="39"/>
                    <a:pt x="5" y="39"/>
                  </a:cubicBezTo>
                  <a:cubicBezTo>
                    <a:pt x="4" y="39"/>
                    <a:pt x="4" y="39"/>
                    <a:pt x="4" y="38"/>
                  </a:cubicBezTo>
                  <a:cubicBezTo>
                    <a:pt x="4" y="5"/>
                    <a:pt x="4" y="5"/>
                    <a:pt x="4" y="5"/>
                  </a:cubicBezTo>
                  <a:cubicBezTo>
                    <a:pt x="4" y="4"/>
                    <a:pt x="4" y="4"/>
                    <a:pt x="5" y="4"/>
                  </a:cubicBezTo>
                  <a:cubicBezTo>
                    <a:pt x="72" y="4"/>
                    <a:pt x="72" y="4"/>
                    <a:pt x="72" y="4"/>
                  </a:cubicBezTo>
                  <a:cubicBezTo>
                    <a:pt x="72" y="4"/>
                    <a:pt x="73" y="4"/>
                    <a:pt x="73" y="5"/>
                  </a:cubicBezTo>
                  <a:cubicBezTo>
                    <a:pt x="73" y="14"/>
                    <a:pt x="73" y="14"/>
                    <a:pt x="73" y="14"/>
                  </a:cubicBezTo>
                  <a:cubicBezTo>
                    <a:pt x="73" y="28"/>
                    <a:pt x="73" y="28"/>
                    <a:pt x="73" y="28"/>
                  </a:cubicBezTo>
                  <a:lnTo>
                    <a:pt x="73" y="38"/>
                  </a:lnTo>
                  <a:close/>
                  <a:moveTo>
                    <a:pt x="82" y="25"/>
                  </a:moveTo>
                  <a:cubicBezTo>
                    <a:pt x="82" y="26"/>
                    <a:pt x="82" y="26"/>
                    <a:pt x="81" y="26"/>
                  </a:cubicBezTo>
                  <a:cubicBezTo>
                    <a:pt x="77" y="26"/>
                    <a:pt x="77" y="26"/>
                    <a:pt x="77" y="26"/>
                  </a:cubicBezTo>
                  <a:cubicBezTo>
                    <a:pt x="77" y="16"/>
                    <a:pt x="77" y="16"/>
                    <a:pt x="77" y="16"/>
                  </a:cubicBezTo>
                  <a:cubicBezTo>
                    <a:pt x="81" y="16"/>
                    <a:pt x="81" y="16"/>
                    <a:pt x="81" y="16"/>
                  </a:cubicBezTo>
                  <a:cubicBezTo>
                    <a:pt x="82" y="16"/>
                    <a:pt x="82" y="16"/>
                    <a:pt x="82" y="16"/>
                  </a:cubicBezTo>
                  <a:lnTo>
                    <a:pt x="82" y="2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7" name="Freeform 104">
              <a:extLst>
                <a:ext uri="{FF2B5EF4-FFF2-40B4-BE49-F238E27FC236}">
                  <a16:creationId xmlns:a16="http://schemas.microsoft.com/office/drawing/2014/main" id="{80657BA9-E54F-490C-9799-FFF0A07BA4AE}"/>
                </a:ext>
              </a:extLst>
            </p:cNvPr>
            <p:cNvSpPr>
              <a:spLocks/>
            </p:cNvSpPr>
            <p:nvPr userDrawn="1"/>
          </p:nvSpPr>
          <p:spPr bwMode="auto">
            <a:xfrm>
              <a:off x="2665723" y="5969074"/>
              <a:ext cx="5654" cy="31096"/>
            </a:xfrm>
            <a:custGeom>
              <a:avLst/>
              <a:gdLst>
                <a:gd name="T0" fmla="*/ 2 w 4"/>
                <a:gd name="T1" fmla="*/ 0 h 21"/>
                <a:gd name="T2" fmla="*/ 0 w 4"/>
                <a:gd name="T3" fmla="*/ 2 h 21"/>
                <a:gd name="T4" fmla="*/ 0 w 4"/>
                <a:gd name="T5" fmla="*/ 19 h 21"/>
                <a:gd name="T6" fmla="*/ 2 w 4"/>
                <a:gd name="T7" fmla="*/ 21 h 21"/>
                <a:gd name="T8" fmla="*/ 4 w 4"/>
                <a:gd name="T9" fmla="*/ 19 h 21"/>
                <a:gd name="T10" fmla="*/ 4 w 4"/>
                <a:gd name="T11" fmla="*/ 2 h 21"/>
                <a:gd name="T12" fmla="*/ 2 w 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0"/>
                  </a:moveTo>
                  <a:cubicBezTo>
                    <a:pt x="1" y="0"/>
                    <a:pt x="0" y="1"/>
                    <a:pt x="0" y="2"/>
                  </a:cubicBezTo>
                  <a:cubicBezTo>
                    <a:pt x="0" y="19"/>
                    <a:pt x="0" y="19"/>
                    <a:pt x="0" y="19"/>
                  </a:cubicBezTo>
                  <a:cubicBezTo>
                    <a:pt x="0" y="20"/>
                    <a:pt x="1" y="21"/>
                    <a:pt x="2" y="21"/>
                  </a:cubicBezTo>
                  <a:cubicBezTo>
                    <a:pt x="3" y="21"/>
                    <a:pt x="4" y="20"/>
                    <a:pt x="4" y="19"/>
                  </a:cubicBezTo>
                  <a:cubicBezTo>
                    <a:pt x="4" y="2"/>
                    <a:pt x="4" y="2"/>
                    <a:pt x="4" y="2"/>
                  </a:cubicBezTo>
                  <a:cubicBezTo>
                    <a:pt x="4"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8" name="Freeform 105">
              <a:extLst>
                <a:ext uri="{FF2B5EF4-FFF2-40B4-BE49-F238E27FC236}">
                  <a16:creationId xmlns:a16="http://schemas.microsoft.com/office/drawing/2014/main" id="{14A83A96-6D01-48C4-B00D-0D62631460C7}"/>
                </a:ext>
              </a:extLst>
            </p:cNvPr>
            <p:cNvSpPr>
              <a:spLocks/>
            </p:cNvSpPr>
            <p:nvPr userDrawn="1"/>
          </p:nvSpPr>
          <p:spPr bwMode="auto">
            <a:xfrm>
              <a:off x="2688338" y="5969074"/>
              <a:ext cx="5654" cy="31096"/>
            </a:xfrm>
            <a:custGeom>
              <a:avLst/>
              <a:gdLst>
                <a:gd name="T0" fmla="*/ 2 w 4"/>
                <a:gd name="T1" fmla="*/ 0 h 21"/>
                <a:gd name="T2" fmla="*/ 0 w 4"/>
                <a:gd name="T3" fmla="*/ 2 h 21"/>
                <a:gd name="T4" fmla="*/ 0 w 4"/>
                <a:gd name="T5" fmla="*/ 19 h 21"/>
                <a:gd name="T6" fmla="*/ 2 w 4"/>
                <a:gd name="T7" fmla="*/ 21 h 21"/>
                <a:gd name="T8" fmla="*/ 4 w 4"/>
                <a:gd name="T9" fmla="*/ 19 h 21"/>
                <a:gd name="T10" fmla="*/ 4 w 4"/>
                <a:gd name="T11" fmla="*/ 2 h 21"/>
                <a:gd name="T12" fmla="*/ 2 w 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0"/>
                  </a:moveTo>
                  <a:cubicBezTo>
                    <a:pt x="1" y="0"/>
                    <a:pt x="0" y="1"/>
                    <a:pt x="0" y="2"/>
                  </a:cubicBezTo>
                  <a:cubicBezTo>
                    <a:pt x="0" y="19"/>
                    <a:pt x="0" y="19"/>
                    <a:pt x="0" y="19"/>
                  </a:cubicBezTo>
                  <a:cubicBezTo>
                    <a:pt x="0" y="20"/>
                    <a:pt x="1" y="21"/>
                    <a:pt x="2" y="21"/>
                  </a:cubicBezTo>
                  <a:cubicBezTo>
                    <a:pt x="3" y="21"/>
                    <a:pt x="4" y="20"/>
                    <a:pt x="4" y="19"/>
                  </a:cubicBezTo>
                  <a:cubicBezTo>
                    <a:pt x="4" y="2"/>
                    <a:pt x="4" y="2"/>
                    <a:pt x="4" y="2"/>
                  </a:cubicBezTo>
                  <a:cubicBezTo>
                    <a:pt x="4"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9" name="Freeform 106">
              <a:extLst>
                <a:ext uri="{FF2B5EF4-FFF2-40B4-BE49-F238E27FC236}">
                  <a16:creationId xmlns:a16="http://schemas.microsoft.com/office/drawing/2014/main" id="{679EA427-65D1-4CF7-ADB1-D18308A4A574}"/>
                </a:ext>
              </a:extLst>
            </p:cNvPr>
            <p:cNvSpPr>
              <a:spLocks/>
            </p:cNvSpPr>
            <p:nvPr userDrawn="1"/>
          </p:nvSpPr>
          <p:spPr bwMode="auto">
            <a:xfrm>
              <a:off x="2710953" y="5969074"/>
              <a:ext cx="5654" cy="31096"/>
            </a:xfrm>
            <a:custGeom>
              <a:avLst/>
              <a:gdLst>
                <a:gd name="T0" fmla="*/ 2 w 4"/>
                <a:gd name="T1" fmla="*/ 0 h 21"/>
                <a:gd name="T2" fmla="*/ 0 w 4"/>
                <a:gd name="T3" fmla="*/ 2 h 21"/>
                <a:gd name="T4" fmla="*/ 0 w 4"/>
                <a:gd name="T5" fmla="*/ 19 h 21"/>
                <a:gd name="T6" fmla="*/ 2 w 4"/>
                <a:gd name="T7" fmla="*/ 21 h 21"/>
                <a:gd name="T8" fmla="*/ 4 w 4"/>
                <a:gd name="T9" fmla="*/ 19 h 21"/>
                <a:gd name="T10" fmla="*/ 4 w 4"/>
                <a:gd name="T11" fmla="*/ 2 h 21"/>
                <a:gd name="T12" fmla="*/ 2 w 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0"/>
                  </a:moveTo>
                  <a:cubicBezTo>
                    <a:pt x="1" y="0"/>
                    <a:pt x="0" y="1"/>
                    <a:pt x="0" y="2"/>
                  </a:cubicBezTo>
                  <a:cubicBezTo>
                    <a:pt x="0" y="19"/>
                    <a:pt x="0" y="19"/>
                    <a:pt x="0" y="19"/>
                  </a:cubicBezTo>
                  <a:cubicBezTo>
                    <a:pt x="0" y="20"/>
                    <a:pt x="1" y="21"/>
                    <a:pt x="2" y="21"/>
                  </a:cubicBezTo>
                  <a:cubicBezTo>
                    <a:pt x="3" y="21"/>
                    <a:pt x="4" y="20"/>
                    <a:pt x="4" y="19"/>
                  </a:cubicBezTo>
                  <a:cubicBezTo>
                    <a:pt x="4" y="2"/>
                    <a:pt x="4" y="2"/>
                    <a:pt x="4" y="2"/>
                  </a:cubicBezTo>
                  <a:cubicBezTo>
                    <a:pt x="4"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0" name="Freeform 107">
              <a:extLst>
                <a:ext uri="{FF2B5EF4-FFF2-40B4-BE49-F238E27FC236}">
                  <a16:creationId xmlns:a16="http://schemas.microsoft.com/office/drawing/2014/main" id="{E04C3C64-AB17-4C08-A5BC-5D559A85E0D8}"/>
                </a:ext>
              </a:extLst>
            </p:cNvPr>
            <p:cNvSpPr>
              <a:spLocks/>
            </p:cNvSpPr>
            <p:nvPr userDrawn="1"/>
          </p:nvSpPr>
          <p:spPr bwMode="auto">
            <a:xfrm>
              <a:off x="2733568" y="5969074"/>
              <a:ext cx="5654" cy="31096"/>
            </a:xfrm>
            <a:custGeom>
              <a:avLst/>
              <a:gdLst>
                <a:gd name="T0" fmla="*/ 2 w 4"/>
                <a:gd name="T1" fmla="*/ 0 h 21"/>
                <a:gd name="T2" fmla="*/ 0 w 4"/>
                <a:gd name="T3" fmla="*/ 2 h 21"/>
                <a:gd name="T4" fmla="*/ 0 w 4"/>
                <a:gd name="T5" fmla="*/ 19 h 21"/>
                <a:gd name="T6" fmla="*/ 2 w 4"/>
                <a:gd name="T7" fmla="*/ 21 h 21"/>
                <a:gd name="T8" fmla="*/ 4 w 4"/>
                <a:gd name="T9" fmla="*/ 19 h 21"/>
                <a:gd name="T10" fmla="*/ 4 w 4"/>
                <a:gd name="T11" fmla="*/ 2 h 21"/>
                <a:gd name="T12" fmla="*/ 2 w 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0"/>
                  </a:moveTo>
                  <a:cubicBezTo>
                    <a:pt x="1" y="0"/>
                    <a:pt x="0" y="1"/>
                    <a:pt x="0" y="2"/>
                  </a:cubicBezTo>
                  <a:cubicBezTo>
                    <a:pt x="0" y="19"/>
                    <a:pt x="0" y="19"/>
                    <a:pt x="0" y="19"/>
                  </a:cubicBezTo>
                  <a:cubicBezTo>
                    <a:pt x="0" y="20"/>
                    <a:pt x="1" y="21"/>
                    <a:pt x="2" y="21"/>
                  </a:cubicBezTo>
                  <a:cubicBezTo>
                    <a:pt x="3" y="21"/>
                    <a:pt x="4" y="20"/>
                    <a:pt x="4" y="19"/>
                  </a:cubicBezTo>
                  <a:cubicBezTo>
                    <a:pt x="4" y="2"/>
                    <a:pt x="4" y="2"/>
                    <a:pt x="4" y="2"/>
                  </a:cubicBezTo>
                  <a:cubicBezTo>
                    <a:pt x="4" y="1"/>
                    <a:pt x="3" y="0"/>
                    <a:pt x="2"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1" name="Freeform 108">
              <a:extLst>
                <a:ext uri="{FF2B5EF4-FFF2-40B4-BE49-F238E27FC236}">
                  <a16:creationId xmlns:a16="http://schemas.microsoft.com/office/drawing/2014/main" id="{9A155A66-F830-4093-A588-CF64DB8AB2ED}"/>
                </a:ext>
              </a:extLst>
            </p:cNvPr>
            <p:cNvSpPr>
              <a:spLocks noEditPoints="1"/>
            </p:cNvSpPr>
            <p:nvPr userDrawn="1"/>
          </p:nvSpPr>
          <p:spPr bwMode="auto">
            <a:xfrm>
              <a:off x="5037498" y="5068704"/>
              <a:ext cx="72087" cy="36750"/>
            </a:xfrm>
            <a:custGeom>
              <a:avLst/>
              <a:gdLst>
                <a:gd name="T0" fmla="*/ 45 w 48"/>
                <a:gd name="T1" fmla="*/ 7 h 24"/>
                <a:gd name="T2" fmla="*/ 43 w 48"/>
                <a:gd name="T3" fmla="*/ 7 h 24"/>
                <a:gd name="T4" fmla="*/ 43 w 48"/>
                <a:gd name="T5" fmla="*/ 3 h 24"/>
                <a:gd name="T6" fmla="*/ 40 w 48"/>
                <a:gd name="T7" fmla="*/ 0 h 24"/>
                <a:gd name="T8" fmla="*/ 2 w 48"/>
                <a:gd name="T9" fmla="*/ 0 h 24"/>
                <a:gd name="T10" fmla="*/ 0 w 48"/>
                <a:gd name="T11" fmla="*/ 3 h 24"/>
                <a:gd name="T12" fmla="*/ 0 w 48"/>
                <a:gd name="T13" fmla="*/ 22 h 24"/>
                <a:gd name="T14" fmla="*/ 2 w 48"/>
                <a:gd name="T15" fmla="*/ 24 h 24"/>
                <a:gd name="T16" fmla="*/ 40 w 48"/>
                <a:gd name="T17" fmla="*/ 24 h 24"/>
                <a:gd name="T18" fmla="*/ 43 w 48"/>
                <a:gd name="T19" fmla="*/ 22 h 24"/>
                <a:gd name="T20" fmla="*/ 43 w 48"/>
                <a:gd name="T21" fmla="*/ 17 h 24"/>
                <a:gd name="T22" fmla="*/ 45 w 48"/>
                <a:gd name="T23" fmla="*/ 17 h 24"/>
                <a:gd name="T24" fmla="*/ 48 w 48"/>
                <a:gd name="T25" fmla="*/ 15 h 24"/>
                <a:gd name="T26" fmla="*/ 48 w 48"/>
                <a:gd name="T27" fmla="*/ 10 h 24"/>
                <a:gd name="T28" fmla="*/ 45 w 48"/>
                <a:gd name="T29" fmla="*/ 7 h 24"/>
                <a:gd name="T30" fmla="*/ 41 w 48"/>
                <a:gd name="T31" fmla="*/ 22 h 24"/>
                <a:gd name="T32" fmla="*/ 40 w 48"/>
                <a:gd name="T33" fmla="*/ 22 h 24"/>
                <a:gd name="T34" fmla="*/ 2 w 48"/>
                <a:gd name="T35" fmla="*/ 22 h 24"/>
                <a:gd name="T36" fmla="*/ 2 w 48"/>
                <a:gd name="T37" fmla="*/ 22 h 24"/>
                <a:gd name="T38" fmla="*/ 2 w 48"/>
                <a:gd name="T39" fmla="*/ 3 h 24"/>
                <a:gd name="T40" fmla="*/ 2 w 48"/>
                <a:gd name="T41" fmla="*/ 3 h 24"/>
                <a:gd name="T42" fmla="*/ 40 w 48"/>
                <a:gd name="T43" fmla="*/ 3 h 24"/>
                <a:gd name="T44" fmla="*/ 41 w 48"/>
                <a:gd name="T45" fmla="*/ 3 h 24"/>
                <a:gd name="T46" fmla="*/ 41 w 48"/>
                <a:gd name="T47" fmla="*/ 8 h 24"/>
                <a:gd name="T48" fmla="*/ 41 w 48"/>
                <a:gd name="T49" fmla="*/ 16 h 24"/>
                <a:gd name="T50" fmla="*/ 41 w 48"/>
                <a:gd name="T51" fmla="*/ 22 h 24"/>
                <a:gd name="T52" fmla="*/ 46 w 48"/>
                <a:gd name="T53" fmla="*/ 15 h 24"/>
                <a:gd name="T54" fmla="*/ 45 w 48"/>
                <a:gd name="T55" fmla="*/ 15 h 24"/>
                <a:gd name="T56" fmla="*/ 43 w 48"/>
                <a:gd name="T57" fmla="*/ 15 h 24"/>
                <a:gd name="T58" fmla="*/ 43 w 48"/>
                <a:gd name="T59" fmla="*/ 9 h 24"/>
                <a:gd name="T60" fmla="*/ 45 w 48"/>
                <a:gd name="T61" fmla="*/ 9 h 24"/>
                <a:gd name="T62" fmla="*/ 46 w 48"/>
                <a:gd name="T63" fmla="*/ 10 h 24"/>
                <a:gd name="T64" fmla="*/ 46 w 48"/>
                <a:gd name="T65"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4">
                  <a:moveTo>
                    <a:pt x="45" y="7"/>
                  </a:moveTo>
                  <a:cubicBezTo>
                    <a:pt x="43" y="7"/>
                    <a:pt x="43" y="7"/>
                    <a:pt x="43" y="7"/>
                  </a:cubicBezTo>
                  <a:cubicBezTo>
                    <a:pt x="43" y="3"/>
                    <a:pt x="43" y="3"/>
                    <a:pt x="43" y="3"/>
                  </a:cubicBezTo>
                  <a:cubicBezTo>
                    <a:pt x="43" y="2"/>
                    <a:pt x="41" y="0"/>
                    <a:pt x="40" y="0"/>
                  </a:cubicBezTo>
                  <a:cubicBezTo>
                    <a:pt x="2" y="0"/>
                    <a:pt x="2" y="0"/>
                    <a:pt x="2" y="0"/>
                  </a:cubicBezTo>
                  <a:cubicBezTo>
                    <a:pt x="1" y="0"/>
                    <a:pt x="0" y="2"/>
                    <a:pt x="0" y="3"/>
                  </a:cubicBezTo>
                  <a:cubicBezTo>
                    <a:pt x="0" y="22"/>
                    <a:pt x="0" y="22"/>
                    <a:pt x="0" y="22"/>
                  </a:cubicBezTo>
                  <a:cubicBezTo>
                    <a:pt x="0" y="23"/>
                    <a:pt x="1" y="24"/>
                    <a:pt x="2" y="24"/>
                  </a:cubicBezTo>
                  <a:cubicBezTo>
                    <a:pt x="40" y="24"/>
                    <a:pt x="40" y="24"/>
                    <a:pt x="40" y="24"/>
                  </a:cubicBezTo>
                  <a:cubicBezTo>
                    <a:pt x="41" y="24"/>
                    <a:pt x="43" y="23"/>
                    <a:pt x="43" y="22"/>
                  </a:cubicBezTo>
                  <a:cubicBezTo>
                    <a:pt x="43" y="17"/>
                    <a:pt x="43" y="17"/>
                    <a:pt x="43" y="17"/>
                  </a:cubicBezTo>
                  <a:cubicBezTo>
                    <a:pt x="45" y="17"/>
                    <a:pt x="45" y="17"/>
                    <a:pt x="45" y="17"/>
                  </a:cubicBezTo>
                  <a:cubicBezTo>
                    <a:pt x="47" y="17"/>
                    <a:pt x="48" y="16"/>
                    <a:pt x="48" y="15"/>
                  </a:cubicBezTo>
                  <a:cubicBezTo>
                    <a:pt x="48" y="10"/>
                    <a:pt x="48" y="10"/>
                    <a:pt x="48" y="10"/>
                  </a:cubicBezTo>
                  <a:cubicBezTo>
                    <a:pt x="48" y="8"/>
                    <a:pt x="47" y="7"/>
                    <a:pt x="45" y="7"/>
                  </a:cubicBezTo>
                  <a:close/>
                  <a:moveTo>
                    <a:pt x="41" y="22"/>
                  </a:moveTo>
                  <a:cubicBezTo>
                    <a:pt x="41" y="22"/>
                    <a:pt x="40" y="22"/>
                    <a:pt x="40" y="22"/>
                  </a:cubicBezTo>
                  <a:cubicBezTo>
                    <a:pt x="2" y="22"/>
                    <a:pt x="2" y="22"/>
                    <a:pt x="2" y="22"/>
                  </a:cubicBezTo>
                  <a:cubicBezTo>
                    <a:pt x="2" y="22"/>
                    <a:pt x="2" y="22"/>
                    <a:pt x="2" y="22"/>
                  </a:cubicBezTo>
                  <a:cubicBezTo>
                    <a:pt x="2" y="3"/>
                    <a:pt x="2" y="3"/>
                    <a:pt x="2" y="3"/>
                  </a:cubicBezTo>
                  <a:cubicBezTo>
                    <a:pt x="2" y="3"/>
                    <a:pt x="2" y="3"/>
                    <a:pt x="2" y="3"/>
                  </a:cubicBezTo>
                  <a:cubicBezTo>
                    <a:pt x="40" y="3"/>
                    <a:pt x="40" y="3"/>
                    <a:pt x="40" y="3"/>
                  </a:cubicBezTo>
                  <a:cubicBezTo>
                    <a:pt x="40" y="3"/>
                    <a:pt x="41" y="3"/>
                    <a:pt x="41" y="3"/>
                  </a:cubicBezTo>
                  <a:cubicBezTo>
                    <a:pt x="41" y="8"/>
                    <a:pt x="41" y="8"/>
                    <a:pt x="41" y="8"/>
                  </a:cubicBezTo>
                  <a:cubicBezTo>
                    <a:pt x="41" y="16"/>
                    <a:pt x="41" y="16"/>
                    <a:pt x="41" y="16"/>
                  </a:cubicBezTo>
                  <a:lnTo>
                    <a:pt x="41" y="22"/>
                  </a:lnTo>
                  <a:close/>
                  <a:moveTo>
                    <a:pt x="46" y="15"/>
                  </a:moveTo>
                  <a:cubicBezTo>
                    <a:pt x="46" y="15"/>
                    <a:pt x="45" y="15"/>
                    <a:pt x="45" y="15"/>
                  </a:cubicBezTo>
                  <a:cubicBezTo>
                    <a:pt x="43" y="15"/>
                    <a:pt x="43" y="15"/>
                    <a:pt x="43" y="15"/>
                  </a:cubicBezTo>
                  <a:cubicBezTo>
                    <a:pt x="43" y="9"/>
                    <a:pt x="43" y="9"/>
                    <a:pt x="43" y="9"/>
                  </a:cubicBezTo>
                  <a:cubicBezTo>
                    <a:pt x="45" y="9"/>
                    <a:pt x="45" y="9"/>
                    <a:pt x="45" y="9"/>
                  </a:cubicBezTo>
                  <a:cubicBezTo>
                    <a:pt x="45" y="9"/>
                    <a:pt x="46" y="9"/>
                    <a:pt x="46" y="10"/>
                  </a:cubicBezTo>
                  <a:lnTo>
                    <a:pt x="46" y="1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2" name="Freeform 109">
              <a:extLst>
                <a:ext uri="{FF2B5EF4-FFF2-40B4-BE49-F238E27FC236}">
                  <a16:creationId xmlns:a16="http://schemas.microsoft.com/office/drawing/2014/main" id="{86BCAB12-574B-4CF0-9F4A-2CAE212E187A}"/>
                </a:ext>
              </a:extLst>
            </p:cNvPr>
            <p:cNvSpPr>
              <a:spLocks/>
            </p:cNvSpPr>
            <p:nvPr userDrawn="1"/>
          </p:nvSpPr>
          <p:spPr bwMode="auto">
            <a:xfrm>
              <a:off x="5048805" y="5078598"/>
              <a:ext cx="2827" cy="16961"/>
            </a:xfrm>
            <a:custGeom>
              <a:avLst/>
              <a:gdLst>
                <a:gd name="T0" fmla="*/ 1 w 2"/>
                <a:gd name="T1" fmla="*/ 0 h 11"/>
                <a:gd name="T2" fmla="*/ 0 w 2"/>
                <a:gd name="T3" fmla="*/ 1 h 11"/>
                <a:gd name="T4" fmla="*/ 0 w 2"/>
                <a:gd name="T5" fmla="*/ 10 h 11"/>
                <a:gd name="T6" fmla="*/ 1 w 2"/>
                <a:gd name="T7" fmla="*/ 11 h 11"/>
                <a:gd name="T8" fmla="*/ 2 w 2"/>
                <a:gd name="T9" fmla="*/ 10 h 11"/>
                <a:gd name="T10" fmla="*/ 2 w 2"/>
                <a:gd name="T11" fmla="*/ 1 h 11"/>
                <a:gd name="T12" fmla="*/ 1 w 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1" y="0"/>
                  </a:moveTo>
                  <a:cubicBezTo>
                    <a:pt x="0" y="0"/>
                    <a:pt x="0" y="0"/>
                    <a:pt x="0" y="1"/>
                  </a:cubicBezTo>
                  <a:cubicBezTo>
                    <a:pt x="0" y="10"/>
                    <a:pt x="0" y="10"/>
                    <a:pt x="0" y="10"/>
                  </a:cubicBezTo>
                  <a:cubicBezTo>
                    <a:pt x="0" y="11"/>
                    <a:pt x="0" y="11"/>
                    <a:pt x="1" y="11"/>
                  </a:cubicBezTo>
                  <a:cubicBezTo>
                    <a:pt x="1" y="11"/>
                    <a:pt x="2" y="11"/>
                    <a:pt x="2" y="10"/>
                  </a:cubicBezTo>
                  <a:cubicBezTo>
                    <a:pt x="2" y="1"/>
                    <a:pt x="2" y="1"/>
                    <a:pt x="2" y="1"/>
                  </a:cubicBezTo>
                  <a:cubicBezTo>
                    <a:pt x="2" y="0"/>
                    <a:pt x="1" y="0"/>
                    <a:pt x="1"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3" name="Freeform 110">
              <a:extLst>
                <a:ext uri="{FF2B5EF4-FFF2-40B4-BE49-F238E27FC236}">
                  <a16:creationId xmlns:a16="http://schemas.microsoft.com/office/drawing/2014/main" id="{8F79EDBC-21CC-4C4D-BFEB-29906EFA1C04}"/>
                </a:ext>
              </a:extLst>
            </p:cNvPr>
            <p:cNvSpPr>
              <a:spLocks/>
            </p:cNvSpPr>
            <p:nvPr userDrawn="1"/>
          </p:nvSpPr>
          <p:spPr bwMode="auto">
            <a:xfrm>
              <a:off x="5061526" y="5078598"/>
              <a:ext cx="2827" cy="16961"/>
            </a:xfrm>
            <a:custGeom>
              <a:avLst/>
              <a:gdLst>
                <a:gd name="T0" fmla="*/ 1 w 2"/>
                <a:gd name="T1" fmla="*/ 0 h 11"/>
                <a:gd name="T2" fmla="*/ 0 w 2"/>
                <a:gd name="T3" fmla="*/ 1 h 11"/>
                <a:gd name="T4" fmla="*/ 0 w 2"/>
                <a:gd name="T5" fmla="*/ 10 h 11"/>
                <a:gd name="T6" fmla="*/ 1 w 2"/>
                <a:gd name="T7" fmla="*/ 11 h 11"/>
                <a:gd name="T8" fmla="*/ 2 w 2"/>
                <a:gd name="T9" fmla="*/ 10 h 11"/>
                <a:gd name="T10" fmla="*/ 2 w 2"/>
                <a:gd name="T11" fmla="*/ 1 h 11"/>
                <a:gd name="T12" fmla="*/ 1 w 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1" y="0"/>
                  </a:moveTo>
                  <a:cubicBezTo>
                    <a:pt x="0" y="0"/>
                    <a:pt x="0" y="0"/>
                    <a:pt x="0" y="1"/>
                  </a:cubicBezTo>
                  <a:cubicBezTo>
                    <a:pt x="0" y="10"/>
                    <a:pt x="0" y="10"/>
                    <a:pt x="0" y="10"/>
                  </a:cubicBezTo>
                  <a:cubicBezTo>
                    <a:pt x="0" y="11"/>
                    <a:pt x="0" y="11"/>
                    <a:pt x="1" y="11"/>
                  </a:cubicBezTo>
                  <a:cubicBezTo>
                    <a:pt x="2" y="11"/>
                    <a:pt x="2" y="11"/>
                    <a:pt x="2" y="10"/>
                  </a:cubicBezTo>
                  <a:cubicBezTo>
                    <a:pt x="2" y="1"/>
                    <a:pt x="2" y="1"/>
                    <a:pt x="2" y="1"/>
                  </a:cubicBezTo>
                  <a:cubicBezTo>
                    <a:pt x="2" y="0"/>
                    <a:pt x="2" y="0"/>
                    <a:pt x="1"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4" name="Freeform 111">
              <a:extLst>
                <a:ext uri="{FF2B5EF4-FFF2-40B4-BE49-F238E27FC236}">
                  <a16:creationId xmlns:a16="http://schemas.microsoft.com/office/drawing/2014/main" id="{D6496798-A6F0-4EFB-8486-241F2FC5C3BB}"/>
                </a:ext>
              </a:extLst>
            </p:cNvPr>
            <p:cNvSpPr>
              <a:spLocks/>
            </p:cNvSpPr>
            <p:nvPr userDrawn="1"/>
          </p:nvSpPr>
          <p:spPr bwMode="auto">
            <a:xfrm>
              <a:off x="5072834" y="5078598"/>
              <a:ext cx="5654" cy="16961"/>
            </a:xfrm>
            <a:custGeom>
              <a:avLst/>
              <a:gdLst>
                <a:gd name="T0" fmla="*/ 1 w 3"/>
                <a:gd name="T1" fmla="*/ 0 h 11"/>
                <a:gd name="T2" fmla="*/ 0 w 3"/>
                <a:gd name="T3" fmla="*/ 1 h 11"/>
                <a:gd name="T4" fmla="*/ 0 w 3"/>
                <a:gd name="T5" fmla="*/ 10 h 11"/>
                <a:gd name="T6" fmla="*/ 1 w 3"/>
                <a:gd name="T7" fmla="*/ 11 h 11"/>
                <a:gd name="T8" fmla="*/ 3 w 3"/>
                <a:gd name="T9" fmla="*/ 10 h 11"/>
                <a:gd name="T10" fmla="*/ 3 w 3"/>
                <a:gd name="T11" fmla="*/ 1 h 11"/>
                <a:gd name="T12" fmla="*/ 1 w 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3" h="11">
                  <a:moveTo>
                    <a:pt x="1" y="0"/>
                  </a:moveTo>
                  <a:cubicBezTo>
                    <a:pt x="1" y="0"/>
                    <a:pt x="0" y="0"/>
                    <a:pt x="0" y="1"/>
                  </a:cubicBezTo>
                  <a:cubicBezTo>
                    <a:pt x="0" y="10"/>
                    <a:pt x="0" y="10"/>
                    <a:pt x="0" y="10"/>
                  </a:cubicBezTo>
                  <a:cubicBezTo>
                    <a:pt x="0" y="11"/>
                    <a:pt x="1" y="11"/>
                    <a:pt x="1" y="11"/>
                  </a:cubicBezTo>
                  <a:cubicBezTo>
                    <a:pt x="2" y="11"/>
                    <a:pt x="3" y="11"/>
                    <a:pt x="3" y="10"/>
                  </a:cubicBezTo>
                  <a:cubicBezTo>
                    <a:pt x="3" y="1"/>
                    <a:pt x="3" y="1"/>
                    <a:pt x="3" y="1"/>
                  </a:cubicBezTo>
                  <a:cubicBezTo>
                    <a:pt x="3" y="0"/>
                    <a:pt x="2" y="0"/>
                    <a:pt x="1"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5" name="Freeform 112">
              <a:extLst>
                <a:ext uri="{FF2B5EF4-FFF2-40B4-BE49-F238E27FC236}">
                  <a16:creationId xmlns:a16="http://schemas.microsoft.com/office/drawing/2014/main" id="{9D01EBB7-1724-4F8C-907C-D052E4E8651A}"/>
                </a:ext>
              </a:extLst>
            </p:cNvPr>
            <p:cNvSpPr>
              <a:spLocks/>
            </p:cNvSpPr>
            <p:nvPr userDrawn="1"/>
          </p:nvSpPr>
          <p:spPr bwMode="auto">
            <a:xfrm>
              <a:off x="5086968" y="5078598"/>
              <a:ext cx="2827" cy="16961"/>
            </a:xfrm>
            <a:custGeom>
              <a:avLst/>
              <a:gdLst>
                <a:gd name="T0" fmla="*/ 1 w 2"/>
                <a:gd name="T1" fmla="*/ 0 h 11"/>
                <a:gd name="T2" fmla="*/ 0 w 2"/>
                <a:gd name="T3" fmla="*/ 1 h 11"/>
                <a:gd name="T4" fmla="*/ 0 w 2"/>
                <a:gd name="T5" fmla="*/ 10 h 11"/>
                <a:gd name="T6" fmla="*/ 1 w 2"/>
                <a:gd name="T7" fmla="*/ 11 h 11"/>
                <a:gd name="T8" fmla="*/ 2 w 2"/>
                <a:gd name="T9" fmla="*/ 10 h 11"/>
                <a:gd name="T10" fmla="*/ 2 w 2"/>
                <a:gd name="T11" fmla="*/ 1 h 11"/>
                <a:gd name="T12" fmla="*/ 1 w 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1" y="0"/>
                  </a:moveTo>
                  <a:cubicBezTo>
                    <a:pt x="0" y="0"/>
                    <a:pt x="0" y="0"/>
                    <a:pt x="0" y="1"/>
                  </a:cubicBezTo>
                  <a:cubicBezTo>
                    <a:pt x="0" y="10"/>
                    <a:pt x="0" y="10"/>
                    <a:pt x="0" y="10"/>
                  </a:cubicBezTo>
                  <a:cubicBezTo>
                    <a:pt x="0" y="11"/>
                    <a:pt x="0" y="11"/>
                    <a:pt x="1" y="11"/>
                  </a:cubicBezTo>
                  <a:cubicBezTo>
                    <a:pt x="1" y="11"/>
                    <a:pt x="2" y="11"/>
                    <a:pt x="2" y="10"/>
                  </a:cubicBezTo>
                  <a:cubicBezTo>
                    <a:pt x="2" y="1"/>
                    <a:pt x="2" y="1"/>
                    <a:pt x="2" y="1"/>
                  </a:cubicBezTo>
                  <a:cubicBezTo>
                    <a:pt x="2" y="0"/>
                    <a:pt x="1" y="0"/>
                    <a:pt x="1"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6" name="Freeform 113">
              <a:extLst>
                <a:ext uri="{FF2B5EF4-FFF2-40B4-BE49-F238E27FC236}">
                  <a16:creationId xmlns:a16="http://schemas.microsoft.com/office/drawing/2014/main" id="{94DF1DFA-D136-49CF-BFAF-F8471C9419A9}"/>
                </a:ext>
              </a:extLst>
            </p:cNvPr>
            <p:cNvSpPr>
              <a:spLocks noEditPoints="1"/>
            </p:cNvSpPr>
            <p:nvPr userDrawn="1"/>
          </p:nvSpPr>
          <p:spPr bwMode="auto">
            <a:xfrm>
              <a:off x="2371724" y="5926670"/>
              <a:ext cx="131452" cy="111663"/>
            </a:xfrm>
            <a:custGeom>
              <a:avLst/>
              <a:gdLst>
                <a:gd name="T0" fmla="*/ 85 w 87"/>
                <a:gd name="T1" fmla="*/ 0 h 74"/>
                <a:gd name="T2" fmla="*/ 79 w 87"/>
                <a:gd name="T3" fmla="*/ 0 h 74"/>
                <a:gd name="T4" fmla="*/ 76 w 87"/>
                <a:gd name="T5" fmla="*/ 1 h 74"/>
                <a:gd name="T6" fmla="*/ 75 w 87"/>
                <a:gd name="T7" fmla="*/ 3 h 74"/>
                <a:gd name="T8" fmla="*/ 74 w 87"/>
                <a:gd name="T9" fmla="*/ 8 h 74"/>
                <a:gd name="T10" fmla="*/ 4 w 87"/>
                <a:gd name="T11" fmla="*/ 8 h 74"/>
                <a:gd name="T12" fmla="*/ 1 w 87"/>
                <a:gd name="T13" fmla="*/ 9 h 74"/>
                <a:gd name="T14" fmla="*/ 0 w 87"/>
                <a:gd name="T15" fmla="*/ 12 h 74"/>
                <a:gd name="T16" fmla="*/ 0 w 87"/>
                <a:gd name="T17" fmla="*/ 12 h 74"/>
                <a:gd name="T18" fmla="*/ 8 w 87"/>
                <a:gd name="T19" fmla="*/ 45 h 74"/>
                <a:gd name="T20" fmla="*/ 13 w 87"/>
                <a:gd name="T21" fmla="*/ 48 h 74"/>
                <a:gd name="T22" fmla="*/ 66 w 87"/>
                <a:gd name="T23" fmla="*/ 48 h 74"/>
                <a:gd name="T24" fmla="*/ 64 w 87"/>
                <a:gd name="T25" fmla="*/ 56 h 74"/>
                <a:gd name="T26" fmla="*/ 62 w 87"/>
                <a:gd name="T27" fmla="*/ 55 h 74"/>
                <a:gd name="T28" fmla="*/ 53 w 87"/>
                <a:gd name="T29" fmla="*/ 62 h 74"/>
                <a:gd name="T30" fmla="*/ 25 w 87"/>
                <a:gd name="T31" fmla="*/ 62 h 74"/>
                <a:gd name="T32" fmla="*/ 16 w 87"/>
                <a:gd name="T33" fmla="*/ 55 h 74"/>
                <a:gd name="T34" fmla="*/ 7 w 87"/>
                <a:gd name="T35" fmla="*/ 64 h 74"/>
                <a:gd name="T36" fmla="*/ 16 w 87"/>
                <a:gd name="T37" fmla="*/ 74 h 74"/>
                <a:gd name="T38" fmla="*/ 25 w 87"/>
                <a:gd name="T39" fmla="*/ 66 h 74"/>
                <a:gd name="T40" fmla="*/ 53 w 87"/>
                <a:gd name="T41" fmla="*/ 66 h 74"/>
                <a:gd name="T42" fmla="*/ 62 w 87"/>
                <a:gd name="T43" fmla="*/ 74 h 74"/>
                <a:gd name="T44" fmla="*/ 71 w 87"/>
                <a:gd name="T45" fmla="*/ 64 h 74"/>
                <a:gd name="T46" fmla="*/ 68 w 87"/>
                <a:gd name="T47" fmla="*/ 57 h 74"/>
                <a:gd name="T48" fmla="*/ 71 w 87"/>
                <a:gd name="T49" fmla="*/ 43 h 74"/>
                <a:gd name="T50" fmla="*/ 71 w 87"/>
                <a:gd name="T51" fmla="*/ 43 h 74"/>
                <a:gd name="T52" fmla="*/ 78 w 87"/>
                <a:gd name="T53" fmla="*/ 10 h 74"/>
                <a:gd name="T54" fmla="*/ 78 w 87"/>
                <a:gd name="T55" fmla="*/ 10 h 74"/>
                <a:gd name="T56" fmla="*/ 78 w 87"/>
                <a:gd name="T57" fmla="*/ 10 h 74"/>
                <a:gd name="T58" fmla="*/ 79 w 87"/>
                <a:gd name="T59" fmla="*/ 4 h 74"/>
                <a:gd name="T60" fmla="*/ 79 w 87"/>
                <a:gd name="T61" fmla="*/ 4 h 74"/>
                <a:gd name="T62" fmla="*/ 79 w 87"/>
                <a:gd name="T63" fmla="*/ 3 h 74"/>
                <a:gd name="T64" fmla="*/ 85 w 87"/>
                <a:gd name="T65" fmla="*/ 3 h 74"/>
                <a:gd name="T66" fmla="*/ 87 w 87"/>
                <a:gd name="T67" fmla="*/ 2 h 74"/>
                <a:gd name="T68" fmla="*/ 85 w 87"/>
                <a:gd name="T69" fmla="*/ 0 h 74"/>
                <a:gd name="T70" fmla="*/ 16 w 87"/>
                <a:gd name="T71" fmla="*/ 70 h 74"/>
                <a:gd name="T72" fmla="*/ 11 w 87"/>
                <a:gd name="T73" fmla="*/ 64 h 74"/>
                <a:gd name="T74" fmla="*/ 16 w 87"/>
                <a:gd name="T75" fmla="*/ 59 h 74"/>
                <a:gd name="T76" fmla="*/ 21 w 87"/>
                <a:gd name="T77" fmla="*/ 64 h 74"/>
                <a:gd name="T78" fmla="*/ 16 w 87"/>
                <a:gd name="T79" fmla="*/ 70 h 74"/>
                <a:gd name="T80" fmla="*/ 62 w 87"/>
                <a:gd name="T81" fmla="*/ 70 h 74"/>
                <a:gd name="T82" fmla="*/ 57 w 87"/>
                <a:gd name="T83" fmla="*/ 64 h 74"/>
                <a:gd name="T84" fmla="*/ 62 w 87"/>
                <a:gd name="T85" fmla="*/ 59 h 74"/>
                <a:gd name="T86" fmla="*/ 67 w 87"/>
                <a:gd name="T87" fmla="*/ 64 h 74"/>
                <a:gd name="T88" fmla="*/ 62 w 87"/>
                <a:gd name="T89" fmla="*/ 70 h 74"/>
                <a:gd name="T90" fmla="*/ 4 w 87"/>
                <a:gd name="T91" fmla="*/ 11 h 74"/>
                <a:gd name="T92" fmla="*/ 74 w 87"/>
                <a:gd name="T93" fmla="*/ 11 h 74"/>
                <a:gd name="T94" fmla="*/ 72 w 87"/>
                <a:gd name="T95" fmla="*/ 19 h 74"/>
                <a:gd name="T96" fmla="*/ 6 w 87"/>
                <a:gd name="T97" fmla="*/ 19 h 74"/>
                <a:gd name="T98" fmla="*/ 4 w 87"/>
                <a:gd name="T99" fmla="*/ 12 h 74"/>
                <a:gd name="T100" fmla="*/ 4 w 87"/>
                <a:gd name="T101" fmla="*/ 12 h 74"/>
                <a:gd name="T102" fmla="*/ 4 w 87"/>
                <a:gd name="T103" fmla="*/ 11 h 74"/>
                <a:gd name="T104" fmla="*/ 12 w 87"/>
                <a:gd name="T105" fmla="*/ 44 h 74"/>
                <a:gd name="T106" fmla="*/ 7 w 87"/>
                <a:gd name="T107" fmla="*/ 22 h 74"/>
                <a:gd name="T108" fmla="*/ 71 w 87"/>
                <a:gd name="T109" fmla="*/ 22 h 74"/>
                <a:gd name="T110" fmla="*/ 67 w 87"/>
                <a:gd name="T111" fmla="*/ 44 h 74"/>
                <a:gd name="T112" fmla="*/ 66 w 87"/>
                <a:gd name="T113" fmla="*/ 44 h 74"/>
                <a:gd name="T114" fmla="*/ 13 w 87"/>
                <a:gd name="T115" fmla="*/ 44 h 74"/>
                <a:gd name="T116" fmla="*/ 12 w 87"/>
                <a:gd name="T117"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 h="74">
                  <a:moveTo>
                    <a:pt x="85" y="0"/>
                  </a:moveTo>
                  <a:cubicBezTo>
                    <a:pt x="79" y="0"/>
                    <a:pt x="79" y="0"/>
                    <a:pt x="79" y="0"/>
                  </a:cubicBezTo>
                  <a:cubicBezTo>
                    <a:pt x="77" y="0"/>
                    <a:pt x="76" y="1"/>
                    <a:pt x="76" y="1"/>
                  </a:cubicBezTo>
                  <a:cubicBezTo>
                    <a:pt x="75" y="2"/>
                    <a:pt x="75" y="3"/>
                    <a:pt x="75" y="3"/>
                  </a:cubicBezTo>
                  <a:cubicBezTo>
                    <a:pt x="74" y="8"/>
                    <a:pt x="74" y="8"/>
                    <a:pt x="74" y="8"/>
                  </a:cubicBezTo>
                  <a:cubicBezTo>
                    <a:pt x="4" y="8"/>
                    <a:pt x="4" y="8"/>
                    <a:pt x="4" y="8"/>
                  </a:cubicBezTo>
                  <a:cubicBezTo>
                    <a:pt x="3" y="8"/>
                    <a:pt x="1" y="8"/>
                    <a:pt x="1" y="9"/>
                  </a:cubicBezTo>
                  <a:cubicBezTo>
                    <a:pt x="0" y="10"/>
                    <a:pt x="0" y="11"/>
                    <a:pt x="0" y="12"/>
                  </a:cubicBezTo>
                  <a:cubicBezTo>
                    <a:pt x="0" y="12"/>
                    <a:pt x="0" y="12"/>
                    <a:pt x="0" y="12"/>
                  </a:cubicBezTo>
                  <a:cubicBezTo>
                    <a:pt x="8" y="45"/>
                    <a:pt x="8" y="45"/>
                    <a:pt x="8" y="45"/>
                  </a:cubicBezTo>
                  <a:cubicBezTo>
                    <a:pt x="8" y="46"/>
                    <a:pt x="10" y="48"/>
                    <a:pt x="13" y="48"/>
                  </a:cubicBezTo>
                  <a:cubicBezTo>
                    <a:pt x="66" y="48"/>
                    <a:pt x="66" y="48"/>
                    <a:pt x="66" y="48"/>
                  </a:cubicBezTo>
                  <a:cubicBezTo>
                    <a:pt x="64" y="56"/>
                    <a:pt x="64" y="56"/>
                    <a:pt x="64" y="56"/>
                  </a:cubicBezTo>
                  <a:cubicBezTo>
                    <a:pt x="64" y="55"/>
                    <a:pt x="63" y="55"/>
                    <a:pt x="62" y="55"/>
                  </a:cubicBezTo>
                  <a:cubicBezTo>
                    <a:pt x="58" y="55"/>
                    <a:pt x="54" y="58"/>
                    <a:pt x="53" y="62"/>
                  </a:cubicBezTo>
                  <a:cubicBezTo>
                    <a:pt x="25" y="62"/>
                    <a:pt x="25" y="62"/>
                    <a:pt x="25" y="62"/>
                  </a:cubicBezTo>
                  <a:cubicBezTo>
                    <a:pt x="24" y="58"/>
                    <a:pt x="20" y="55"/>
                    <a:pt x="16" y="55"/>
                  </a:cubicBezTo>
                  <a:cubicBezTo>
                    <a:pt x="11" y="55"/>
                    <a:pt x="7" y="59"/>
                    <a:pt x="7" y="64"/>
                  </a:cubicBezTo>
                  <a:cubicBezTo>
                    <a:pt x="7" y="69"/>
                    <a:pt x="11" y="74"/>
                    <a:pt x="16" y="74"/>
                  </a:cubicBezTo>
                  <a:cubicBezTo>
                    <a:pt x="20" y="74"/>
                    <a:pt x="24" y="70"/>
                    <a:pt x="25" y="66"/>
                  </a:cubicBezTo>
                  <a:cubicBezTo>
                    <a:pt x="53" y="66"/>
                    <a:pt x="53" y="66"/>
                    <a:pt x="53" y="66"/>
                  </a:cubicBezTo>
                  <a:cubicBezTo>
                    <a:pt x="54" y="70"/>
                    <a:pt x="58" y="74"/>
                    <a:pt x="62" y="74"/>
                  </a:cubicBezTo>
                  <a:cubicBezTo>
                    <a:pt x="67" y="74"/>
                    <a:pt x="71" y="69"/>
                    <a:pt x="71" y="64"/>
                  </a:cubicBezTo>
                  <a:cubicBezTo>
                    <a:pt x="71" y="62"/>
                    <a:pt x="70" y="59"/>
                    <a:pt x="68" y="57"/>
                  </a:cubicBezTo>
                  <a:cubicBezTo>
                    <a:pt x="71" y="43"/>
                    <a:pt x="71" y="43"/>
                    <a:pt x="71" y="43"/>
                  </a:cubicBezTo>
                  <a:cubicBezTo>
                    <a:pt x="71" y="43"/>
                    <a:pt x="71" y="43"/>
                    <a:pt x="71" y="43"/>
                  </a:cubicBezTo>
                  <a:cubicBezTo>
                    <a:pt x="78" y="10"/>
                    <a:pt x="78" y="10"/>
                    <a:pt x="78" y="10"/>
                  </a:cubicBezTo>
                  <a:cubicBezTo>
                    <a:pt x="78" y="10"/>
                    <a:pt x="78" y="10"/>
                    <a:pt x="78" y="10"/>
                  </a:cubicBezTo>
                  <a:cubicBezTo>
                    <a:pt x="78" y="10"/>
                    <a:pt x="78" y="10"/>
                    <a:pt x="78" y="10"/>
                  </a:cubicBezTo>
                  <a:cubicBezTo>
                    <a:pt x="79" y="4"/>
                    <a:pt x="79" y="4"/>
                    <a:pt x="79" y="4"/>
                  </a:cubicBezTo>
                  <a:cubicBezTo>
                    <a:pt x="79" y="4"/>
                    <a:pt x="79" y="4"/>
                    <a:pt x="79" y="4"/>
                  </a:cubicBezTo>
                  <a:cubicBezTo>
                    <a:pt x="79" y="4"/>
                    <a:pt x="79" y="3"/>
                    <a:pt x="79" y="3"/>
                  </a:cubicBezTo>
                  <a:cubicBezTo>
                    <a:pt x="85" y="3"/>
                    <a:pt x="85" y="3"/>
                    <a:pt x="85" y="3"/>
                  </a:cubicBezTo>
                  <a:cubicBezTo>
                    <a:pt x="86" y="3"/>
                    <a:pt x="87" y="3"/>
                    <a:pt x="87" y="2"/>
                  </a:cubicBezTo>
                  <a:cubicBezTo>
                    <a:pt x="87" y="0"/>
                    <a:pt x="86" y="0"/>
                    <a:pt x="85" y="0"/>
                  </a:cubicBezTo>
                  <a:close/>
                  <a:moveTo>
                    <a:pt x="16" y="70"/>
                  </a:moveTo>
                  <a:cubicBezTo>
                    <a:pt x="13" y="70"/>
                    <a:pt x="11" y="67"/>
                    <a:pt x="11" y="64"/>
                  </a:cubicBezTo>
                  <a:cubicBezTo>
                    <a:pt x="11" y="62"/>
                    <a:pt x="13" y="59"/>
                    <a:pt x="16" y="59"/>
                  </a:cubicBezTo>
                  <a:cubicBezTo>
                    <a:pt x="19" y="59"/>
                    <a:pt x="21" y="62"/>
                    <a:pt x="21" y="64"/>
                  </a:cubicBezTo>
                  <a:cubicBezTo>
                    <a:pt x="21" y="67"/>
                    <a:pt x="19" y="70"/>
                    <a:pt x="16" y="70"/>
                  </a:cubicBezTo>
                  <a:close/>
                  <a:moveTo>
                    <a:pt x="62" y="70"/>
                  </a:moveTo>
                  <a:cubicBezTo>
                    <a:pt x="59" y="70"/>
                    <a:pt x="57" y="67"/>
                    <a:pt x="57" y="64"/>
                  </a:cubicBezTo>
                  <a:cubicBezTo>
                    <a:pt x="57" y="62"/>
                    <a:pt x="59" y="59"/>
                    <a:pt x="62" y="59"/>
                  </a:cubicBezTo>
                  <a:cubicBezTo>
                    <a:pt x="65" y="59"/>
                    <a:pt x="67" y="62"/>
                    <a:pt x="67" y="64"/>
                  </a:cubicBezTo>
                  <a:cubicBezTo>
                    <a:pt x="67" y="67"/>
                    <a:pt x="65" y="70"/>
                    <a:pt x="62" y="70"/>
                  </a:cubicBezTo>
                  <a:close/>
                  <a:moveTo>
                    <a:pt x="4" y="11"/>
                  </a:moveTo>
                  <a:cubicBezTo>
                    <a:pt x="74" y="11"/>
                    <a:pt x="74" y="11"/>
                    <a:pt x="74" y="11"/>
                  </a:cubicBezTo>
                  <a:cubicBezTo>
                    <a:pt x="72" y="19"/>
                    <a:pt x="72" y="19"/>
                    <a:pt x="72" y="19"/>
                  </a:cubicBezTo>
                  <a:cubicBezTo>
                    <a:pt x="6" y="19"/>
                    <a:pt x="6" y="19"/>
                    <a:pt x="6" y="19"/>
                  </a:cubicBezTo>
                  <a:cubicBezTo>
                    <a:pt x="4" y="12"/>
                    <a:pt x="4" y="12"/>
                    <a:pt x="4" y="12"/>
                  </a:cubicBezTo>
                  <a:cubicBezTo>
                    <a:pt x="4" y="12"/>
                    <a:pt x="4" y="12"/>
                    <a:pt x="4" y="12"/>
                  </a:cubicBezTo>
                  <a:cubicBezTo>
                    <a:pt x="4" y="12"/>
                    <a:pt x="4" y="11"/>
                    <a:pt x="4" y="11"/>
                  </a:cubicBezTo>
                  <a:close/>
                  <a:moveTo>
                    <a:pt x="12" y="44"/>
                  </a:moveTo>
                  <a:cubicBezTo>
                    <a:pt x="7" y="22"/>
                    <a:pt x="7" y="22"/>
                    <a:pt x="7" y="22"/>
                  </a:cubicBezTo>
                  <a:cubicBezTo>
                    <a:pt x="71" y="22"/>
                    <a:pt x="71" y="22"/>
                    <a:pt x="71" y="22"/>
                  </a:cubicBezTo>
                  <a:cubicBezTo>
                    <a:pt x="67" y="44"/>
                    <a:pt x="67" y="44"/>
                    <a:pt x="67" y="44"/>
                  </a:cubicBezTo>
                  <a:cubicBezTo>
                    <a:pt x="67" y="44"/>
                    <a:pt x="66" y="44"/>
                    <a:pt x="66" y="44"/>
                  </a:cubicBezTo>
                  <a:cubicBezTo>
                    <a:pt x="13" y="44"/>
                    <a:pt x="13" y="44"/>
                    <a:pt x="13" y="44"/>
                  </a:cubicBezTo>
                  <a:cubicBezTo>
                    <a:pt x="12" y="44"/>
                    <a:pt x="12" y="44"/>
                    <a:pt x="12" y="4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7" name="Freeform 114">
              <a:extLst>
                <a:ext uri="{FF2B5EF4-FFF2-40B4-BE49-F238E27FC236}">
                  <a16:creationId xmlns:a16="http://schemas.microsoft.com/office/drawing/2014/main" id="{B01BDA4B-F6A7-4EF6-B9F6-85FD52B69350}"/>
                </a:ext>
              </a:extLst>
            </p:cNvPr>
            <p:cNvSpPr>
              <a:spLocks noEditPoints="1"/>
            </p:cNvSpPr>
            <p:nvPr userDrawn="1"/>
          </p:nvSpPr>
          <p:spPr bwMode="auto">
            <a:xfrm>
              <a:off x="2390099" y="5632672"/>
              <a:ext cx="94702" cy="138518"/>
            </a:xfrm>
            <a:custGeom>
              <a:avLst/>
              <a:gdLst>
                <a:gd name="T0" fmla="*/ 63 w 63"/>
                <a:gd name="T1" fmla="*/ 37 h 91"/>
                <a:gd name="T2" fmla="*/ 60 w 63"/>
                <a:gd name="T3" fmla="*/ 35 h 91"/>
                <a:gd name="T4" fmla="*/ 60 w 63"/>
                <a:gd name="T5" fmla="*/ 35 h 91"/>
                <a:gd name="T6" fmla="*/ 59 w 63"/>
                <a:gd name="T7" fmla="*/ 35 h 91"/>
                <a:gd name="T8" fmla="*/ 59 w 63"/>
                <a:gd name="T9" fmla="*/ 35 h 91"/>
                <a:gd name="T10" fmla="*/ 39 w 63"/>
                <a:gd name="T11" fmla="*/ 35 h 91"/>
                <a:gd name="T12" fmla="*/ 49 w 63"/>
                <a:gd name="T13" fmla="*/ 5 h 91"/>
                <a:gd name="T14" fmla="*/ 49 w 63"/>
                <a:gd name="T15" fmla="*/ 5 h 91"/>
                <a:gd name="T16" fmla="*/ 48 w 63"/>
                <a:gd name="T17" fmla="*/ 1 h 91"/>
                <a:gd name="T18" fmla="*/ 46 w 63"/>
                <a:gd name="T19" fmla="*/ 0 h 91"/>
                <a:gd name="T20" fmla="*/ 43 w 63"/>
                <a:gd name="T21" fmla="*/ 2 h 91"/>
                <a:gd name="T22" fmla="*/ 43 w 63"/>
                <a:gd name="T23" fmla="*/ 2 h 91"/>
                <a:gd name="T24" fmla="*/ 25 w 63"/>
                <a:gd name="T25" fmla="*/ 22 h 91"/>
                <a:gd name="T26" fmla="*/ 14 w 63"/>
                <a:gd name="T27" fmla="*/ 34 h 91"/>
                <a:gd name="T28" fmla="*/ 1 w 63"/>
                <a:gd name="T29" fmla="*/ 48 h 91"/>
                <a:gd name="T30" fmla="*/ 0 w 63"/>
                <a:gd name="T31" fmla="*/ 52 h 91"/>
                <a:gd name="T32" fmla="*/ 2 w 63"/>
                <a:gd name="T33" fmla="*/ 54 h 91"/>
                <a:gd name="T34" fmla="*/ 3 w 63"/>
                <a:gd name="T35" fmla="*/ 54 h 91"/>
                <a:gd name="T36" fmla="*/ 4 w 63"/>
                <a:gd name="T37" fmla="*/ 54 h 91"/>
                <a:gd name="T38" fmla="*/ 4 w 63"/>
                <a:gd name="T39" fmla="*/ 54 h 91"/>
                <a:gd name="T40" fmla="*/ 22 w 63"/>
                <a:gd name="T41" fmla="*/ 54 h 91"/>
                <a:gd name="T42" fmla="*/ 15 w 63"/>
                <a:gd name="T43" fmla="*/ 82 h 91"/>
                <a:gd name="T44" fmla="*/ 14 w 63"/>
                <a:gd name="T45" fmla="*/ 87 h 91"/>
                <a:gd name="T46" fmla="*/ 15 w 63"/>
                <a:gd name="T47" fmla="*/ 90 h 91"/>
                <a:gd name="T48" fmla="*/ 16 w 63"/>
                <a:gd name="T49" fmla="*/ 91 h 91"/>
                <a:gd name="T50" fmla="*/ 16 w 63"/>
                <a:gd name="T51" fmla="*/ 91 h 91"/>
                <a:gd name="T52" fmla="*/ 18 w 63"/>
                <a:gd name="T53" fmla="*/ 90 h 91"/>
                <a:gd name="T54" fmla="*/ 19 w 63"/>
                <a:gd name="T55" fmla="*/ 89 h 91"/>
                <a:gd name="T56" fmla="*/ 57 w 63"/>
                <a:gd name="T57" fmla="*/ 46 h 91"/>
                <a:gd name="T58" fmla="*/ 62 w 63"/>
                <a:gd name="T59" fmla="*/ 41 h 91"/>
                <a:gd name="T60" fmla="*/ 63 w 63"/>
                <a:gd name="T61" fmla="*/ 37 h 91"/>
                <a:gd name="T62" fmla="*/ 54 w 63"/>
                <a:gd name="T63" fmla="*/ 44 h 91"/>
                <a:gd name="T64" fmla="*/ 19 w 63"/>
                <a:gd name="T65" fmla="*/ 84 h 91"/>
                <a:gd name="T66" fmla="*/ 19 w 63"/>
                <a:gd name="T67" fmla="*/ 83 h 91"/>
                <a:gd name="T68" fmla="*/ 26 w 63"/>
                <a:gd name="T69" fmla="*/ 55 h 91"/>
                <a:gd name="T70" fmla="*/ 26 w 63"/>
                <a:gd name="T71" fmla="*/ 51 h 91"/>
                <a:gd name="T72" fmla="*/ 22 w 63"/>
                <a:gd name="T73" fmla="*/ 50 h 91"/>
                <a:gd name="T74" fmla="*/ 5 w 63"/>
                <a:gd name="T75" fmla="*/ 50 h 91"/>
                <a:gd name="T76" fmla="*/ 17 w 63"/>
                <a:gd name="T77" fmla="*/ 37 h 91"/>
                <a:gd name="T78" fmla="*/ 28 w 63"/>
                <a:gd name="T79" fmla="*/ 25 h 91"/>
                <a:gd name="T80" fmla="*/ 44 w 63"/>
                <a:gd name="T81" fmla="*/ 8 h 91"/>
                <a:gd name="T82" fmla="*/ 35 w 63"/>
                <a:gd name="T83" fmla="*/ 35 h 91"/>
                <a:gd name="T84" fmla="*/ 35 w 63"/>
                <a:gd name="T85" fmla="*/ 35 h 91"/>
                <a:gd name="T86" fmla="*/ 36 w 63"/>
                <a:gd name="T87" fmla="*/ 38 h 91"/>
                <a:gd name="T88" fmla="*/ 39 w 63"/>
                <a:gd name="T89" fmla="*/ 39 h 91"/>
                <a:gd name="T90" fmla="*/ 58 w 63"/>
                <a:gd name="T91" fmla="*/ 39 h 91"/>
                <a:gd name="T92" fmla="*/ 54 w 63"/>
                <a:gd name="T93" fmla="*/ 4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91">
                  <a:moveTo>
                    <a:pt x="63" y="37"/>
                  </a:moveTo>
                  <a:cubicBezTo>
                    <a:pt x="62" y="36"/>
                    <a:pt x="61" y="36"/>
                    <a:pt x="60" y="35"/>
                  </a:cubicBezTo>
                  <a:cubicBezTo>
                    <a:pt x="60" y="35"/>
                    <a:pt x="60" y="35"/>
                    <a:pt x="60" y="35"/>
                  </a:cubicBezTo>
                  <a:cubicBezTo>
                    <a:pt x="60" y="35"/>
                    <a:pt x="60" y="35"/>
                    <a:pt x="59" y="35"/>
                  </a:cubicBezTo>
                  <a:cubicBezTo>
                    <a:pt x="59" y="35"/>
                    <a:pt x="59" y="35"/>
                    <a:pt x="59" y="35"/>
                  </a:cubicBezTo>
                  <a:cubicBezTo>
                    <a:pt x="39" y="35"/>
                    <a:pt x="39" y="35"/>
                    <a:pt x="39" y="35"/>
                  </a:cubicBezTo>
                  <a:cubicBezTo>
                    <a:pt x="49" y="5"/>
                    <a:pt x="49" y="5"/>
                    <a:pt x="49" y="5"/>
                  </a:cubicBezTo>
                  <a:cubicBezTo>
                    <a:pt x="49" y="5"/>
                    <a:pt x="49" y="5"/>
                    <a:pt x="49" y="5"/>
                  </a:cubicBezTo>
                  <a:cubicBezTo>
                    <a:pt x="49" y="3"/>
                    <a:pt x="49" y="2"/>
                    <a:pt x="48" y="1"/>
                  </a:cubicBezTo>
                  <a:cubicBezTo>
                    <a:pt x="47" y="1"/>
                    <a:pt x="47" y="0"/>
                    <a:pt x="46" y="0"/>
                  </a:cubicBezTo>
                  <a:cubicBezTo>
                    <a:pt x="45" y="0"/>
                    <a:pt x="44" y="1"/>
                    <a:pt x="43" y="2"/>
                  </a:cubicBezTo>
                  <a:cubicBezTo>
                    <a:pt x="43" y="2"/>
                    <a:pt x="43" y="2"/>
                    <a:pt x="43" y="2"/>
                  </a:cubicBezTo>
                  <a:cubicBezTo>
                    <a:pt x="37" y="9"/>
                    <a:pt x="31" y="16"/>
                    <a:pt x="25" y="22"/>
                  </a:cubicBezTo>
                  <a:cubicBezTo>
                    <a:pt x="14" y="34"/>
                    <a:pt x="14" y="34"/>
                    <a:pt x="14" y="34"/>
                  </a:cubicBezTo>
                  <a:cubicBezTo>
                    <a:pt x="10" y="39"/>
                    <a:pt x="5" y="43"/>
                    <a:pt x="1" y="48"/>
                  </a:cubicBezTo>
                  <a:cubicBezTo>
                    <a:pt x="0" y="49"/>
                    <a:pt x="0" y="51"/>
                    <a:pt x="0" y="52"/>
                  </a:cubicBezTo>
                  <a:cubicBezTo>
                    <a:pt x="0" y="53"/>
                    <a:pt x="2" y="54"/>
                    <a:pt x="2" y="54"/>
                  </a:cubicBezTo>
                  <a:cubicBezTo>
                    <a:pt x="3" y="54"/>
                    <a:pt x="3" y="54"/>
                    <a:pt x="3" y="54"/>
                  </a:cubicBezTo>
                  <a:cubicBezTo>
                    <a:pt x="3" y="54"/>
                    <a:pt x="3" y="54"/>
                    <a:pt x="4" y="54"/>
                  </a:cubicBezTo>
                  <a:cubicBezTo>
                    <a:pt x="4" y="54"/>
                    <a:pt x="4" y="54"/>
                    <a:pt x="4" y="54"/>
                  </a:cubicBezTo>
                  <a:cubicBezTo>
                    <a:pt x="22" y="54"/>
                    <a:pt x="22" y="54"/>
                    <a:pt x="22" y="54"/>
                  </a:cubicBezTo>
                  <a:cubicBezTo>
                    <a:pt x="15" y="82"/>
                    <a:pt x="15" y="82"/>
                    <a:pt x="15" y="82"/>
                  </a:cubicBezTo>
                  <a:cubicBezTo>
                    <a:pt x="14" y="83"/>
                    <a:pt x="14" y="85"/>
                    <a:pt x="14" y="87"/>
                  </a:cubicBezTo>
                  <a:cubicBezTo>
                    <a:pt x="13" y="88"/>
                    <a:pt x="14" y="90"/>
                    <a:pt x="15" y="90"/>
                  </a:cubicBezTo>
                  <a:cubicBezTo>
                    <a:pt x="15" y="91"/>
                    <a:pt x="16" y="91"/>
                    <a:pt x="16" y="91"/>
                  </a:cubicBezTo>
                  <a:cubicBezTo>
                    <a:pt x="16" y="91"/>
                    <a:pt x="16" y="91"/>
                    <a:pt x="16" y="91"/>
                  </a:cubicBezTo>
                  <a:cubicBezTo>
                    <a:pt x="17" y="91"/>
                    <a:pt x="17" y="91"/>
                    <a:pt x="18" y="90"/>
                  </a:cubicBezTo>
                  <a:cubicBezTo>
                    <a:pt x="19" y="90"/>
                    <a:pt x="19" y="90"/>
                    <a:pt x="19" y="89"/>
                  </a:cubicBezTo>
                  <a:cubicBezTo>
                    <a:pt x="57" y="46"/>
                    <a:pt x="57" y="46"/>
                    <a:pt x="57" y="46"/>
                  </a:cubicBezTo>
                  <a:cubicBezTo>
                    <a:pt x="59" y="44"/>
                    <a:pt x="60" y="43"/>
                    <a:pt x="62" y="41"/>
                  </a:cubicBezTo>
                  <a:cubicBezTo>
                    <a:pt x="63" y="40"/>
                    <a:pt x="63" y="38"/>
                    <a:pt x="63" y="37"/>
                  </a:cubicBezTo>
                  <a:close/>
                  <a:moveTo>
                    <a:pt x="54" y="44"/>
                  </a:moveTo>
                  <a:cubicBezTo>
                    <a:pt x="19" y="84"/>
                    <a:pt x="19" y="84"/>
                    <a:pt x="19" y="84"/>
                  </a:cubicBezTo>
                  <a:cubicBezTo>
                    <a:pt x="19" y="84"/>
                    <a:pt x="19" y="83"/>
                    <a:pt x="19" y="83"/>
                  </a:cubicBezTo>
                  <a:cubicBezTo>
                    <a:pt x="26" y="55"/>
                    <a:pt x="26" y="55"/>
                    <a:pt x="26" y="55"/>
                  </a:cubicBezTo>
                  <a:cubicBezTo>
                    <a:pt x="26" y="53"/>
                    <a:pt x="26" y="52"/>
                    <a:pt x="26" y="51"/>
                  </a:cubicBezTo>
                  <a:cubicBezTo>
                    <a:pt x="25" y="50"/>
                    <a:pt x="24" y="50"/>
                    <a:pt x="22" y="50"/>
                  </a:cubicBezTo>
                  <a:cubicBezTo>
                    <a:pt x="5" y="50"/>
                    <a:pt x="5" y="50"/>
                    <a:pt x="5" y="50"/>
                  </a:cubicBezTo>
                  <a:cubicBezTo>
                    <a:pt x="9" y="45"/>
                    <a:pt x="13" y="41"/>
                    <a:pt x="17" y="37"/>
                  </a:cubicBezTo>
                  <a:cubicBezTo>
                    <a:pt x="28" y="25"/>
                    <a:pt x="28" y="25"/>
                    <a:pt x="28" y="25"/>
                  </a:cubicBezTo>
                  <a:cubicBezTo>
                    <a:pt x="33" y="19"/>
                    <a:pt x="38" y="13"/>
                    <a:pt x="44" y="8"/>
                  </a:cubicBezTo>
                  <a:cubicBezTo>
                    <a:pt x="35" y="35"/>
                    <a:pt x="35" y="35"/>
                    <a:pt x="35" y="35"/>
                  </a:cubicBezTo>
                  <a:cubicBezTo>
                    <a:pt x="35" y="35"/>
                    <a:pt x="35" y="35"/>
                    <a:pt x="35" y="35"/>
                  </a:cubicBezTo>
                  <a:cubicBezTo>
                    <a:pt x="35" y="36"/>
                    <a:pt x="35" y="37"/>
                    <a:pt x="36" y="38"/>
                  </a:cubicBezTo>
                  <a:cubicBezTo>
                    <a:pt x="36" y="39"/>
                    <a:pt x="37" y="39"/>
                    <a:pt x="39" y="39"/>
                  </a:cubicBezTo>
                  <a:cubicBezTo>
                    <a:pt x="58" y="39"/>
                    <a:pt x="58" y="39"/>
                    <a:pt x="58" y="39"/>
                  </a:cubicBezTo>
                  <a:cubicBezTo>
                    <a:pt x="56" y="41"/>
                    <a:pt x="55" y="42"/>
                    <a:pt x="54" y="4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8" name="Freeform 115">
              <a:extLst>
                <a:ext uri="{FF2B5EF4-FFF2-40B4-BE49-F238E27FC236}">
                  <a16:creationId xmlns:a16="http://schemas.microsoft.com/office/drawing/2014/main" id="{2817057F-BB90-4568-8FBF-ED3585E07CCE}"/>
                </a:ext>
              </a:extLst>
            </p:cNvPr>
            <p:cNvSpPr>
              <a:spLocks noEditPoints="1"/>
            </p:cNvSpPr>
            <p:nvPr userDrawn="1"/>
          </p:nvSpPr>
          <p:spPr bwMode="auto">
            <a:xfrm>
              <a:off x="2637453" y="5632672"/>
              <a:ext cx="144172" cy="142759"/>
            </a:xfrm>
            <a:custGeom>
              <a:avLst/>
              <a:gdLst>
                <a:gd name="T0" fmla="*/ 89 w 96"/>
                <a:gd name="T1" fmla="*/ 32 h 94"/>
                <a:gd name="T2" fmla="*/ 84 w 96"/>
                <a:gd name="T3" fmla="*/ 32 h 94"/>
                <a:gd name="T4" fmla="*/ 50 w 96"/>
                <a:gd name="T5" fmla="*/ 1 h 94"/>
                <a:gd name="T6" fmla="*/ 47 w 96"/>
                <a:gd name="T7" fmla="*/ 1 h 94"/>
                <a:gd name="T8" fmla="*/ 11 w 96"/>
                <a:gd name="T9" fmla="*/ 32 h 94"/>
                <a:gd name="T10" fmla="*/ 7 w 96"/>
                <a:gd name="T11" fmla="*/ 32 h 94"/>
                <a:gd name="T12" fmla="*/ 0 w 96"/>
                <a:gd name="T13" fmla="*/ 40 h 94"/>
                <a:gd name="T14" fmla="*/ 0 w 96"/>
                <a:gd name="T15" fmla="*/ 43 h 94"/>
                <a:gd name="T16" fmla="*/ 3 w 96"/>
                <a:gd name="T17" fmla="*/ 49 h 94"/>
                <a:gd name="T18" fmla="*/ 11 w 96"/>
                <a:gd name="T19" fmla="*/ 89 h 94"/>
                <a:gd name="T20" fmla="*/ 11 w 96"/>
                <a:gd name="T21" fmla="*/ 89 h 94"/>
                <a:gd name="T22" fmla="*/ 17 w 96"/>
                <a:gd name="T23" fmla="*/ 94 h 94"/>
                <a:gd name="T24" fmla="*/ 80 w 96"/>
                <a:gd name="T25" fmla="*/ 94 h 94"/>
                <a:gd name="T26" fmla="*/ 85 w 96"/>
                <a:gd name="T27" fmla="*/ 90 h 94"/>
                <a:gd name="T28" fmla="*/ 85 w 96"/>
                <a:gd name="T29" fmla="*/ 90 h 94"/>
                <a:gd name="T30" fmla="*/ 92 w 96"/>
                <a:gd name="T31" fmla="*/ 49 h 94"/>
                <a:gd name="T32" fmla="*/ 96 w 96"/>
                <a:gd name="T33" fmla="*/ 43 h 94"/>
                <a:gd name="T34" fmla="*/ 96 w 96"/>
                <a:gd name="T35" fmla="*/ 40 h 94"/>
                <a:gd name="T36" fmla="*/ 89 w 96"/>
                <a:gd name="T37" fmla="*/ 32 h 94"/>
                <a:gd name="T38" fmla="*/ 48 w 96"/>
                <a:gd name="T39" fmla="*/ 6 h 94"/>
                <a:gd name="T40" fmla="*/ 78 w 96"/>
                <a:gd name="T41" fmla="*/ 32 h 94"/>
                <a:gd name="T42" fmla="*/ 18 w 96"/>
                <a:gd name="T43" fmla="*/ 32 h 94"/>
                <a:gd name="T44" fmla="*/ 48 w 96"/>
                <a:gd name="T45" fmla="*/ 6 h 94"/>
                <a:gd name="T46" fmla="*/ 80 w 96"/>
                <a:gd name="T47" fmla="*/ 89 h 94"/>
                <a:gd name="T48" fmla="*/ 80 w 96"/>
                <a:gd name="T49" fmla="*/ 89 h 94"/>
                <a:gd name="T50" fmla="*/ 17 w 96"/>
                <a:gd name="T51" fmla="*/ 89 h 94"/>
                <a:gd name="T52" fmla="*/ 16 w 96"/>
                <a:gd name="T53" fmla="*/ 89 h 94"/>
                <a:gd name="T54" fmla="*/ 8 w 96"/>
                <a:gd name="T55" fmla="*/ 50 h 94"/>
                <a:gd name="T56" fmla="*/ 88 w 96"/>
                <a:gd name="T57" fmla="*/ 50 h 94"/>
                <a:gd name="T58" fmla="*/ 80 w 96"/>
                <a:gd name="T59" fmla="*/ 89 h 94"/>
                <a:gd name="T60" fmla="*/ 92 w 96"/>
                <a:gd name="T61" fmla="*/ 43 h 94"/>
                <a:gd name="T62" fmla="*/ 89 w 96"/>
                <a:gd name="T63" fmla="*/ 46 h 94"/>
                <a:gd name="T64" fmla="*/ 7 w 96"/>
                <a:gd name="T65" fmla="*/ 46 h 94"/>
                <a:gd name="T66" fmla="*/ 4 w 96"/>
                <a:gd name="T67" fmla="*/ 43 h 94"/>
                <a:gd name="T68" fmla="*/ 4 w 96"/>
                <a:gd name="T69" fmla="*/ 40 h 94"/>
                <a:gd name="T70" fmla="*/ 7 w 96"/>
                <a:gd name="T71" fmla="*/ 37 h 94"/>
                <a:gd name="T72" fmla="*/ 89 w 96"/>
                <a:gd name="T73" fmla="*/ 37 h 94"/>
                <a:gd name="T74" fmla="*/ 92 w 96"/>
                <a:gd name="T75" fmla="*/ 40 h 94"/>
                <a:gd name="T76" fmla="*/ 92 w 96"/>
                <a:gd name="T77"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4">
                  <a:moveTo>
                    <a:pt x="89" y="32"/>
                  </a:moveTo>
                  <a:cubicBezTo>
                    <a:pt x="84" y="32"/>
                    <a:pt x="84" y="32"/>
                    <a:pt x="84" y="32"/>
                  </a:cubicBezTo>
                  <a:cubicBezTo>
                    <a:pt x="50" y="1"/>
                    <a:pt x="50" y="1"/>
                    <a:pt x="50" y="1"/>
                  </a:cubicBezTo>
                  <a:cubicBezTo>
                    <a:pt x="49" y="0"/>
                    <a:pt x="47" y="0"/>
                    <a:pt x="47" y="1"/>
                  </a:cubicBezTo>
                  <a:cubicBezTo>
                    <a:pt x="11" y="32"/>
                    <a:pt x="11" y="32"/>
                    <a:pt x="11" y="32"/>
                  </a:cubicBezTo>
                  <a:cubicBezTo>
                    <a:pt x="7" y="32"/>
                    <a:pt x="7" y="32"/>
                    <a:pt x="7" y="32"/>
                  </a:cubicBezTo>
                  <a:cubicBezTo>
                    <a:pt x="3" y="32"/>
                    <a:pt x="0" y="36"/>
                    <a:pt x="0" y="40"/>
                  </a:cubicBezTo>
                  <a:cubicBezTo>
                    <a:pt x="0" y="43"/>
                    <a:pt x="0" y="43"/>
                    <a:pt x="0" y="43"/>
                  </a:cubicBezTo>
                  <a:cubicBezTo>
                    <a:pt x="0" y="46"/>
                    <a:pt x="1" y="48"/>
                    <a:pt x="3" y="49"/>
                  </a:cubicBezTo>
                  <a:cubicBezTo>
                    <a:pt x="11" y="89"/>
                    <a:pt x="11" y="89"/>
                    <a:pt x="11" y="89"/>
                  </a:cubicBezTo>
                  <a:cubicBezTo>
                    <a:pt x="11" y="89"/>
                    <a:pt x="11" y="89"/>
                    <a:pt x="11" y="89"/>
                  </a:cubicBezTo>
                  <a:cubicBezTo>
                    <a:pt x="11" y="91"/>
                    <a:pt x="13" y="94"/>
                    <a:pt x="17" y="94"/>
                  </a:cubicBezTo>
                  <a:cubicBezTo>
                    <a:pt x="80" y="94"/>
                    <a:pt x="80" y="94"/>
                    <a:pt x="80" y="94"/>
                  </a:cubicBezTo>
                  <a:cubicBezTo>
                    <a:pt x="82" y="94"/>
                    <a:pt x="84" y="92"/>
                    <a:pt x="85" y="90"/>
                  </a:cubicBezTo>
                  <a:cubicBezTo>
                    <a:pt x="85" y="90"/>
                    <a:pt x="85" y="90"/>
                    <a:pt x="85" y="90"/>
                  </a:cubicBezTo>
                  <a:cubicBezTo>
                    <a:pt x="92" y="49"/>
                    <a:pt x="92" y="49"/>
                    <a:pt x="92" y="49"/>
                  </a:cubicBezTo>
                  <a:cubicBezTo>
                    <a:pt x="95" y="48"/>
                    <a:pt x="96" y="45"/>
                    <a:pt x="96" y="43"/>
                  </a:cubicBezTo>
                  <a:cubicBezTo>
                    <a:pt x="96" y="40"/>
                    <a:pt x="96" y="40"/>
                    <a:pt x="96" y="40"/>
                  </a:cubicBezTo>
                  <a:cubicBezTo>
                    <a:pt x="96" y="36"/>
                    <a:pt x="93" y="32"/>
                    <a:pt x="89" y="32"/>
                  </a:cubicBezTo>
                  <a:close/>
                  <a:moveTo>
                    <a:pt x="48" y="6"/>
                  </a:moveTo>
                  <a:cubicBezTo>
                    <a:pt x="78" y="32"/>
                    <a:pt x="78" y="32"/>
                    <a:pt x="78" y="32"/>
                  </a:cubicBezTo>
                  <a:cubicBezTo>
                    <a:pt x="18" y="32"/>
                    <a:pt x="18" y="32"/>
                    <a:pt x="18" y="32"/>
                  </a:cubicBezTo>
                  <a:lnTo>
                    <a:pt x="48" y="6"/>
                  </a:lnTo>
                  <a:close/>
                  <a:moveTo>
                    <a:pt x="80" y="89"/>
                  </a:moveTo>
                  <a:cubicBezTo>
                    <a:pt x="80" y="89"/>
                    <a:pt x="80" y="89"/>
                    <a:pt x="80" y="89"/>
                  </a:cubicBezTo>
                  <a:cubicBezTo>
                    <a:pt x="17" y="89"/>
                    <a:pt x="17" y="89"/>
                    <a:pt x="17" y="89"/>
                  </a:cubicBezTo>
                  <a:cubicBezTo>
                    <a:pt x="16" y="89"/>
                    <a:pt x="16" y="89"/>
                    <a:pt x="16" y="89"/>
                  </a:cubicBezTo>
                  <a:cubicBezTo>
                    <a:pt x="8" y="50"/>
                    <a:pt x="8" y="50"/>
                    <a:pt x="8" y="50"/>
                  </a:cubicBezTo>
                  <a:cubicBezTo>
                    <a:pt x="88" y="50"/>
                    <a:pt x="88" y="50"/>
                    <a:pt x="88" y="50"/>
                  </a:cubicBezTo>
                  <a:lnTo>
                    <a:pt x="80" y="89"/>
                  </a:lnTo>
                  <a:close/>
                  <a:moveTo>
                    <a:pt x="92" y="43"/>
                  </a:moveTo>
                  <a:cubicBezTo>
                    <a:pt x="92" y="44"/>
                    <a:pt x="90" y="46"/>
                    <a:pt x="89" y="46"/>
                  </a:cubicBezTo>
                  <a:cubicBezTo>
                    <a:pt x="7" y="46"/>
                    <a:pt x="7" y="46"/>
                    <a:pt x="7" y="46"/>
                  </a:cubicBezTo>
                  <a:cubicBezTo>
                    <a:pt x="5" y="46"/>
                    <a:pt x="4" y="44"/>
                    <a:pt x="4" y="43"/>
                  </a:cubicBezTo>
                  <a:cubicBezTo>
                    <a:pt x="4" y="40"/>
                    <a:pt x="4" y="40"/>
                    <a:pt x="4" y="40"/>
                  </a:cubicBezTo>
                  <a:cubicBezTo>
                    <a:pt x="4" y="38"/>
                    <a:pt x="5" y="37"/>
                    <a:pt x="7" y="37"/>
                  </a:cubicBezTo>
                  <a:cubicBezTo>
                    <a:pt x="89" y="37"/>
                    <a:pt x="89" y="37"/>
                    <a:pt x="89" y="37"/>
                  </a:cubicBezTo>
                  <a:cubicBezTo>
                    <a:pt x="90" y="37"/>
                    <a:pt x="92" y="38"/>
                    <a:pt x="92" y="40"/>
                  </a:cubicBezTo>
                  <a:lnTo>
                    <a:pt x="92" y="4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9" name="Freeform 116">
              <a:extLst>
                <a:ext uri="{FF2B5EF4-FFF2-40B4-BE49-F238E27FC236}">
                  <a16:creationId xmlns:a16="http://schemas.microsoft.com/office/drawing/2014/main" id="{BE4E9E72-BA60-4F75-A4E6-7A87F6960945}"/>
                </a:ext>
              </a:extLst>
            </p:cNvPr>
            <p:cNvSpPr>
              <a:spLocks/>
            </p:cNvSpPr>
            <p:nvPr userDrawn="1"/>
          </p:nvSpPr>
          <p:spPr bwMode="auto">
            <a:xfrm>
              <a:off x="2669962" y="5725960"/>
              <a:ext cx="77740" cy="7068"/>
            </a:xfrm>
            <a:custGeom>
              <a:avLst/>
              <a:gdLst>
                <a:gd name="T0" fmla="*/ 2 w 51"/>
                <a:gd name="T1" fmla="*/ 5 h 5"/>
                <a:gd name="T2" fmla="*/ 49 w 51"/>
                <a:gd name="T3" fmla="*/ 5 h 5"/>
                <a:gd name="T4" fmla="*/ 51 w 51"/>
                <a:gd name="T5" fmla="*/ 2 h 5"/>
                <a:gd name="T6" fmla="*/ 49 w 51"/>
                <a:gd name="T7" fmla="*/ 0 h 5"/>
                <a:gd name="T8" fmla="*/ 2 w 51"/>
                <a:gd name="T9" fmla="*/ 0 h 5"/>
                <a:gd name="T10" fmla="*/ 0 w 51"/>
                <a:gd name="T11" fmla="*/ 2 h 5"/>
                <a:gd name="T12" fmla="*/ 2 w 5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1" h="5">
                  <a:moveTo>
                    <a:pt x="2" y="5"/>
                  </a:moveTo>
                  <a:cubicBezTo>
                    <a:pt x="49" y="5"/>
                    <a:pt x="49" y="5"/>
                    <a:pt x="49" y="5"/>
                  </a:cubicBezTo>
                  <a:cubicBezTo>
                    <a:pt x="50" y="5"/>
                    <a:pt x="51" y="4"/>
                    <a:pt x="51" y="2"/>
                  </a:cubicBezTo>
                  <a:cubicBezTo>
                    <a:pt x="51" y="1"/>
                    <a:pt x="50" y="0"/>
                    <a:pt x="49" y="0"/>
                  </a:cubicBezTo>
                  <a:cubicBezTo>
                    <a:pt x="2" y="0"/>
                    <a:pt x="2" y="0"/>
                    <a:pt x="2" y="0"/>
                  </a:cubicBezTo>
                  <a:cubicBezTo>
                    <a:pt x="1" y="0"/>
                    <a:pt x="0" y="1"/>
                    <a:pt x="0" y="2"/>
                  </a:cubicBezTo>
                  <a:cubicBezTo>
                    <a:pt x="0" y="4"/>
                    <a:pt x="1" y="5"/>
                    <a:pt x="2" y="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0" name="Freeform 117">
              <a:extLst>
                <a:ext uri="{FF2B5EF4-FFF2-40B4-BE49-F238E27FC236}">
                  <a16:creationId xmlns:a16="http://schemas.microsoft.com/office/drawing/2014/main" id="{F49FFFE1-F6C6-47B5-B46D-015E0F4640FA}"/>
                </a:ext>
              </a:extLst>
            </p:cNvPr>
            <p:cNvSpPr>
              <a:spLocks/>
            </p:cNvSpPr>
            <p:nvPr userDrawn="1"/>
          </p:nvSpPr>
          <p:spPr bwMode="auto">
            <a:xfrm>
              <a:off x="2674203" y="5745748"/>
              <a:ext cx="70673" cy="5654"/>
            </a:xfrm>
            <a:custGeom>
              <a:avLst/>
              <a:gdLst>
                <a:gd name="T0" fmla="*/ 43 w 46"/>
                <a:gd name="T1" fmla="*/ 0 h 4"/>
                <a:gd name="T2" fmla="*/ 2 w 46"/>
                <a:gd name="T3" fmla="*/ 0 h 4"/>
                <a:gd name="T4" fmla="*/ 0 w 46"/>
                <a:gd name="T5" fmla="*/ 2 h 4"/>
                <a:gd name="T6" fmla="*/ 2 w 46"/>
                <a:gd name="T7" fmla="*/ 4 h 4"/>
                <a:gd name="T8" fmla="*/ 43 w 46"/>
                <a:gd name="T9" fmla="*/ 4 h 4"/>
                <a:gd name="T10" fmla="*/ 46 w 46"/>
                <a:gd name="T11" fmla="*/ 2 h 4"/>
                <a:gd name="T12" fmla="*/ 43 w 4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3" y="0"/>
                  </a:moveTo>
                  <a:cubicBezTo>
                    <a:pt x="2" y="0"/>
                    <a:pt x="2" y="0"/>
                    <a:pt x="2" y="0"/>
                  </a:cubicBezTo>
                  <a:cubicBezTo>
                    <a:pt x="1" y="0"/>
                    <a:pt x="0" y="1"/>
                    <a:pt x="0" y="2"/>
                  </a:cubicBezTo>
                  <a:cubicBezTo>
                    <a:pt x="0" y="3"/>
                    <a:pt x="1" y="4"/>
                    <a:pt x="2" y="4"/>
                  </a:cubicBezTo>
                  <a:cubicBezTo>
                    <a:pt x="43" y="4"/>
                    <a:pt x="43" y="4"/>
                    <a:pt x="43" y="4"/>
                  </a:cubicBezTo>
                  <a:cubicBezTo>
                    <a:pt x="45" y="4"/>
                    <a:pt x="46" y="3"/>
                    <a:pt x="46" y="2"/>
                  </a:cubicBezTo>
                  <a:cubicBezTo>
                    <a:pt x="46" y="1"/>
                    <a:pt x="45" y="0"/>
                    <a:pt x="43"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1" name="Freeform 118">
              <a:extLst>
                <a:ext uri="{FF2B5EF4-FFF2-40B4-BE49-F238E27FC236}">
                  <a16:creationId xmlns:a16="http://schemas.microsoft.com/office/drawing/2014/main" id="{D42B2876-269C-4D71-8305-C366BCF27F6E}"/>
                </a:ext>
              </a:extLst>
            </p:cNvPr>
            <p:cNvSpPr>
              <a:spLocks noEditPoints="1"/>
            </p:cNvSpPr>
            <p:nvPr userDrawn="1"/>
          </p:nvSpPr>
          <p:spPr bwMode="auto">
            <a:xfrm>
              <a:off x="5334323" y="5078598"/>
              <a:ext cx="146999" cy="141345"/>
            </a:xfrm>
            <a:custGeom>
              <a:avLst/>
              <a:gdLst>
                <a:gd name="T0" fmla="*/ 89 w 97"/>
                <a:gd name="T1" fmla="*/ 32 h 93"/>
                <a:gd name="T2" fmla="*/ 85 w 97"/>
                <a:gd name="T3" fmla="*/ 32 h 93"/>
                <a:gd name="T4" fmla="*/ 50 w 97"/>
                <a:gd name="T5" fmla="*/ 0 h 93"/>
                <a:gd name="T6" fmla="*/ 47 w 97"/>
                <a:gd name="T7" fmla="*/ 0 h 93"/>
                <a:gd name="T8" fmla="*/ 12 w 97"/>
                <a:gd name="T9" fmla="*/ 32 h 93"/>
                <a:gd name="T10" fmla="*/ 7 w 97"/>
                <a:gd name="T11" fmla="*/ 32 h 93"/>
                <a:gd name="T12" fmla="*/ 0 w 97"/>
                <a:gd name="T13" fmla="*/ 39 h 93"/>
                <a:gd name="T14" fmla="*/ 0 w 97"/>
                <a:gd name="T15" fmla="*/ 42 h 93"/>
                <a:gd name="T16" fmla="*/ 4 w 97"/>
                <a:gd name="T17" fmla="*/ 49 h 93"/>
                <a:gd name="T18" fmla="*/ 12 w 97"/>
                <a:gd name="T19" fmla="*/ 89 h 93"/>
                <a:gd name="T20" fmla="*/ 12 w 97"/>
                <a:gd name="T21" fmla="*/ 89 h 93"/>
                <a:gd name="T22" fmla="*/ 17 w 97"/>
                <a:gd name="T23" fmla="*/ 93 h 93"/>
                <a:gd name="T24" fmla="*/ 80 w 97"/>
                <a:gd name="T25" fmla="*/ 93 h 93"/>
                <a:gd name="T26" fmla="*/ 85 w 97"/>
                <a:gd name="T27" fmla="*/ 90 h 93"/>
                <a:gd name="T28" fmla="*/ 85 w 97"/>
                <a:gd name="T29" fmla="*/ 90 h 93"/>
                <a:gd name="T30" fmla="*/ 93 w 97"/>
                <a:gd name="T31" fmla="*/ 49 h 93"/>
                <a:gd name="T32" fmla="*/ 97 w 97"/>
                <a:gd name="T33" fmla="*/ 42 h 93"/>
                <a:gd name="T34" fmla="*/ 97 w 97"/>
                <a:gd name="T35" fmla="*/ 39 h 93"/>
                <a:gd name="T36" fmla="*/ 89 w 97"/>
                <a:gd name="T37" fmla="*/ 32 h 93"/>
                <a:gd name="T38" fmla="*/ 48 w 97"/>
                <a:gd name="T39" fmla="*/ 5 h 93"/>
                <a:gd name="T40" fmla="*/ 78 w 97"/>
                <a:gd name="T41" fmla="*/ 32 h 93"/>
                <a:gd name="T42" fmla="*/ 18 w 97"/>
                <a:gd name="T43" fmla="*/ 32 h 93"/>
                <a:gd name="T44" fmla="*/ 48 w 97"/>
                <a:gd name="T45" fmla="*/ 5 h 93"/>
                <a:gd name="T46" fmla="*/ 81 w 97"/>
                <a:gd name="T47" fmla="*/ 89 h 93"/>
                <a:gd name="T48" fmla="*/ 80 w 97"/>
                <a:gd name="T49" fmla="*/ 89 h 93"/>
                <a:gd name="T50" fmla="*/ 17 w 97"/>
                <a:gd name="T51" fmla="*/ 89 h 93"/>
                <a:gd name="T52" fmla="*/ 16 w 97"/>
                <a:gd name="T53" fmla="*/ 88 h 93"/>
                <a:gd name="T54" fmla="*/ 9 w 97"/>
                <a:gd name="T55" fmla="*/ 50 h 93"/>
                <a:gd name="T56" fmla="*/ 88 w 97"/>
                <a:gd name="T57" fmla="*/ 50 h 93"/>
                <a:gd name="T58" fmla="*/ 81 w 97"/>
                <a:gd name="T59" fmla="*/ 89 h 93"/>
                <a:gd name="T60" fmla="*/ 92 w 97"/>
                <a:gd name="T61" fmla="*/ 42 h 93"/>
                <a:gd name="T62" fmla="*/ 89 w 97"/>
                <a:gd name="T63" fmla="*/ 45 h 93"/>
                <a:gd name="T64" fmla="*/ 7 w 97"/>
                <a:gd name="T65" fmla="*/ 45 h 93"/>
                <a:gd name="T66" fmla="*/ 4 w 97"/>
                <a:gd name="T67" fmla="*/ 42 h 93"/>
                <a:gd name="T68" fmla="*/ 4 w 97"/>
                <a:gd name="T69" fmla="*/ 39 h 93"/>
                <a:gd name="T70" fmla="*/ 7 w 97"/>
                <a:gd name="T71" fmla="*/ 37 h 93"/>
                <a:gd name="T72" fmla="*/ 89 w 97"/>
                <a:gd name="T73" fmla="*/ 37 h 93"/>
                <a:gd name="T74" fmla="*/ 92 w 97"/>
                <a:gd name="T75" fmla="*/ 39 h 93"/>
                <a:gd name="T76" fmla="*/ 92 w 97"/>
                <a:gd name="T77"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93">
                  <a:moveTo>
                    <a:pt x="89" y="32"/>
                  </a:moveTo>
                  <a:cubicBezTo>
                    <a:pt x="85" y="32"/>
                    <a:pt x="85" y="32"/>
                    <a:pt x="85" y="32"/>
                  </a:cubicBezTo>
                  <a:cubicBezTo>
                    <a:pt x="50" y="0"/>
                    <a:pt x="50" y="0"/>
                    <a:pt x="50" y="0"/>
                  </a:cubicBezTo>
                  <a:cubicBezTo>
                    <a:pt x="49" y="0"/>
                    <a:pt x="48" y="0"/>
                    <a:pt x="47" y="0"/>
                  </a:cubicBezTo>
                  <a:cubicBezTo>
                    <a:pt x="12" y="32"/>
                    <a:pt x="12" y="32"/>
                    <a:pt x="12" y="32"/>
                  </a:cubicBezTo>
                  <a:cubicBezTo>
                    <a:pt x="7" y="32"/>
                    <a:pt x="7" y="32"/>
                    <a:pt x="7" y="32"/>
                  </a:cubicBezTo>
                  <a:cubicBezTo>
                    <a:pt x="3" y="32"/>
                    <a:pt x="0" y="35"/>
                    <a:pt x="0" y="39"/>
                  </a:cubicBezTo>
                  <a:cubicBezTo>
                    <a:pt x="0" y="42"/>
                    <a:pt x="0" y="42"/>
                    <a:pt x="0" y="42"/>
                  </a:cubicBezTo>
                  <a:cubicBezTo>
                    <a:pt x="0" y="45"/>
                    <a:pt x="2" y="47"/>
                    <a:pt x="4" y="49"/>
                  </a:cubicBezTo>
                  <a:cubicBezTo>
                    <a:pt x="12" y="89"/>
                    <a:pt x="12" y="89"/>
                    <a:pt x="12" y="89"/>
                  </a:cubicBezTo>
                  <a:cubicBezTo>
                    <a:pt x="12" y="89"/>
                    <a:pt x="12" y="89"/>
                    <a:pt x="12" y="89"/>
                  </a:cubicBezTo>
                  <a:cubicBezTo>
                    <a:pt x="12" y="91"/>
                    <a:pt x="13" y="93"/>
                    <a:pt x="17" y="93"/>
                  </a:cubicBezTo>
                  <a:cubicBezTo>
                    <a:pt x="80" y="93"/>
                    <a:pt x="80" y="93"/>
                    <a:pt x="80" y="93"/>
                  </a:cubicBezTo>
                  <a:cubicBezTo>
                    <a:pt x="82" y="93"/>
                    <a:pt x="84" y="92"/>
                    <a:pt x="85" y="90"/>
                  </a:cubicBezTo>
                  <a:cubicBezTo>
                    <a:pt x="85" y="90"/>
                    <a:pt x="85" y="90"/>
                    <a:pt x="85" y="90"/>
                  </a:cubicBezTo>
                  <a:cubicBezTo>
                    <a:pt x="93" y="49"/>
                    <a:pt x="93" y="49"/>
                    <a:pt x="93" y="49"/>
                  </a:cubicBezTo>
                  <a:cubicBezTo>
                    <a:pt x="95" y="47"/>
                    <a:pt x="97" y="45"/>
                    <a:pt x="97" y="42"/>
                  </a:cubicBezTo>
                  <a:cubicBezTo>
                    <a:pt x="97" y="39"/>
                    <a:pt x="97" y="39"/>
                    <a:pt x="97" y="39"/>
                  </a:cubicBezTo>
                  <a:cubicBezTo>
                    <a:pt x="97" y="35"/>
                    <a:pt x="93" y="32"/>
                    <a:pt x="89" y="32"/>
                  </a:cubicBezTo>
                  <a:close/>
                  <a:moveTo>
                    <a:pt x="48" y="5"/>
                  </a:moveTo>
                  <a:cubicBezTo>
                    <a:pt x="78" y="32"/>
                    <a:pt x="78" y="32"/>
                    <a:pt x="78" y="32"/>
                  </a:cubicBezTo>
                  <a:cubicBezTo>
                    <a:pt x="18" y="32"/>
                    <a:pt x="18" y="32"/>
                    <a:pt x="18" y="32"/>
                  </a:cubicBezTo>
                  <a:lnTo>
                    <a:pt x="48" y="5"/>
                  </a:lnTo>
                  <a:close/>
                  <a:moveTo>
                    <a:pt x="81" y="89"/>
                  </a:moveTo>
                  <a:cubicBezTo>
                    <a:pt x="81" y="89"/>
                    <a:pt x="80" y="89"/>
                    <a:pt x="80" y="89"/>
                  </a:cubicBezTo>
                  <a:cubicBezTo>
                    <a:pt x="17" y="89"/>
                    <a:pt x="17" y="89"/>
                    <a:pt x="17" y="89"/>
                  </a:cubicBezTo>
                  <a:cubicBezTo>
                    <a:pt x="17" y="89"/>
                    <a:pt x="16" y="89"/>
                    <a:pt x="16" y="88"/>
                  </a:cubicBezTo>
                  <a:cubicBezTo>
                    <a:pt x="9" y="50"/>
                    <a:pt x="9" y="50"/>
                    <a:pt x="9" y="50"/>
                  </a:cubicBezTo>
                  <a:cubicBezTo>
                    <a:pt x="88" y="50"/>
                    <a:pt x="88" y="50"/>
                    <a:pt x="88" y="50"/>
                  </a:cubicBezTo>
                  <a:lnTo>
                    <a:pt x="81" y="89"/>
                  </a:lnTo>
                  <a:close/>
                  <a:moveTo>
                    <a:pt x="92" y="42"/>
                  </a:moveTo>
                  <a:cubicBezTo>
                    <a:pt x="92" y="44"/>
                    <a:pt x="91" y="45"/>
                    <a:pt x="89" y="45"/>
                  </a:cubicBezTo>
                  <a:cubicBezTo>
                    <a:pt x="7" y="45"/>
                    <a:pt x="7" y="45"/>
                    <a:pt x="7" y="45"/>
                  </a:cubicBezTo>
                  <a:cubicBezTo>
                    <a:pt x="6" y="45"/>
                    <a:pt x="4" y="44"/>
                    <a:pt x="4" y="42"/>
                  </a:cubicBezTo>
                  <a:cubicBezTo>
                    <a:pt x="4" y="39"/>
                    <a:pt x="4" y="39"/>
                    <a:pt x="4" y="39"/>
                  </a:cubicBezTo>
                  <a:cubicBezTo>
                    <a:pt x="4" y="38"/>
                    <a:pt x="6" y="37"/>
                    <a:pt x="7" y="37"/>
                  </a:cubicBezTo>
                  <a:cubicBezTo>
                    <a:pt x="89" y="37"/>
                    <a:pt x="89" y="37"/>
                    <a:pt x="89" y="37"/>
                  </a:cubicBezTo>
                  <a:cubicBezTo>
                    <a:pt x="91" y="37"/>
                    <a:pt x="92" y="38"/>
                    <a:pt x="92" y="39"/>
                  </a:cubicBezTo>
                  <a:lnTo>
                    <a:pt x="92" y="4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2" name="Freeform 119">
              <a:extLst>
                <a:ext uri="{FF2B5EF4-FFF2-40B4-BE49-F238E27FC236}">
                  <a16:creationId xmlns:a16="http://schemas.microsoft.com/office/drawing/2014/main" id="{9FDF5F9D-8A04-4ECA-A132-D0ABFBD3FC1D}"/>
                </a:ext>
              </a:extLst>
            </p:cNvPr>
            <p:cNvSpPr>
              <a:spLocks/>
            </p:cNvSpPr>
            <p:nvPr userDrawn="1"/>
          </p:nvSpPr>
          <p:spPr bwMode="auto">
            <a:xfrm>
              <a:off x="5366832" y="5171886"/>
              <a:ext cx="79153" cy="5654"/>
            </a:xfrm>
            <a:custGeom>
              <a:avLst/>
              <a:gdLst>
                <a:gd name="T0" fmla="*/ 3 w 52"/>
                <a:gd name="T1" fmla="*/ 4 h 4"/>
                <a:gd name="T2" fmla="*/ 49 w 52"/>
                <a:gd name="T3" fmla="*/ 4 h 4"/>
                <a:gd name="T4" fmla="*/ 52 w 52"/>
                <a:gd name="T5" fmla="*/ 2 h 4"/>
                <a:gd name="T6" fmla="*/ 49 w 52"/>
                <a:gd name="T7" fmla="*/ 0 h 4"/>
                <a:gd name="T8" fmla="*/ 3 w 52"/>
                <a:gd name="T9" fmla="*/ 0 h 4"/>
                <a:gd name="T10" fmla="*/ 0 w 52"/>
                <a:gd name="T11" fmla="*/ 2 h 4"/>
                <a:gd name="T12" fmla="*/ 3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3" y="4"/>
                  </a:moveTo>
                  <a:cubicBezTo>
                    <a:pt x="49" y="4"/>
                    <a:pt x="49" y="4"/>
                    <a:pt x="49" y="4"/>
                  </a:cubicBezTo>
                  <a:cubicBezTo>
                    <a:pt x="51" y="4"/>
                    <a:pt x="52" y="3"/>
                    <a:pt x="52" y="2"/>
                  </a:cubicBezTo>
                  <a:cubicBezTo>
                    <a:pt x="52" y="1"/>
                    <a:pt x="51" y="0"/>
                    <a:pt x="49" y="0"/>
                  </a:cubicBezTo>
                  <a:cubicBezTo>
                    <a:pt x="3" y="0"/>
                    <a:pt x="3" y="0"/>
                    <a:pt x="3" y="0"/>
                  </a:cubicBezTo>
                  <a:cubicBezTo>
                    <a:pt x="1" y="0"/>
                    <a:pt x="0" y="1"/>
                    <a:pt x="0" y="2"/>
                  </a:cubicBezTo>
                  <a:cubicBezTo>
                    <a:pt x="0" y="3"/>
                    <a:pt x="1" y="4"/>
                    <a:pt x="3" y="4"/>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3" name="Freeform 120">
              <a:extLst>
                <a:ext uri="{FF2B5EF4-FFF2-40B4-BE49-F238E27FC236}">
                  <a16:creationId xmlns:a16="http://schemas.microsoft.com/office/drawing/2014/main" id="{B76B4272-CD7D-4071-B621-6EA531A2CCFF}"/>
                </a:ext>
              </a:extLst>
            </p:cNvPr>
            <p:cNvSpPr>
              <a:spLocks/>
            </p:cNvSpPr>
            <p:nvPr userDrawn="1"/>
          </p:nvSpPr>
          <p:spPr bwMode="auto">
            <a:xfrm>
              <a:off x="5372486" y="5190261"/>
              <a:ext cx="69260" cy="7068"/>
            </a:xfrm>
            <a:custGeom>
              <a:avLst/>
              <a:gdLst>
                <a:gd name="T0" fmla="*/ 44 w 46"/>
                <a:gd name="T1" fmla="*/ 0 h 5"/>
                <a:gd name="T2" fmla="*/ 2 w 46"/>
                <a:gd name="T3" fmla="*/ 0 h 5"/>
                <a:gd name="T4" fmla="*/ 0 w 46"/>
                <a:gd name="T5" fmla="*/ 2 h 5"/>
                <a:gd name="T6" fmla="*/ 2 w 46"/>
                <a:gd name="T7" fmla="*/ 5 h 5"/>
                <a:gd name="T8" fmla="*/ 44 w 46"/>
                <a:gd name="T9" fmla="*/ 5 h 5"/>
                <a:gd name="T10" fmla="*/ 46 w 46"/>
                <a:gd name="T11" fmla="*/ 2 h 5"/>
                <a:gd name="T12" fmla="*/ 44 w 4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6" h="5">
                  <a:moveTo>
                    <a:pt x="44" y="0"/>
                  </a:moveTo>
                  <a:cubicBezTo>
                    <a:pt x="2" y="0"/>
                    <a:pt x="2" y="0"/>
                    <a:pt x="2" y="0"/>
                  </a:cubicBezTo>
                  <a:cubicBezTo>
                    <a:pt x="1" y="0"/>
                    <a:pt x="0" y="1"/>
                    <a:pt x="0" y="2"/>
                  </a:cubicBezTo>
                  <a:cubicBezTo>
                    <a:pt x="0" y="4"/>
                    <a:pt x="1" y="5"/>
                    <a:pt x="2" y="5"/>
                  </a:cubicBezTo>
                  <a:cubicBezTo>
                    <a:pt x="44" y="5"/>
                    <a:pt x="44" y="5"/>
                    <a:pt x="44" y="5"/>
                  </a:cubicBezTo>
                  <a:cubicBezTo>
                    <a:pt x="45" y="5"/>
                    <a:pt x="46" y="4"/>
                    <a:pt x="46" y="2"/>
                  </a:cubicBezTo>
                  <a:cubicBezTo>
                    <a:pt x="46" y="1"/>
                    <a:pt x="45" y="0"/>
                    <a:pt x="44" y="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4" name="Freeform 121">
              <a:extLst>
                <a:ext uri="{FF2B5EF4-FFF2-40B4-BE49-F238E27FC236}">
                  <a16:creationId xmlns:a16="http://schemas.microsoft.com/office/drawing/2014/main" id="{6BFBE852-8BC4-4640-B32A-7EA7FCBBE72B}"/>
                </a:ext>
              </a:extLst>
            </p:cNvPr>
            <p:cNvSpPr>
              <a:spLocks noEditPoints="1"/>
            </p:cNvSpPr>
            <p:nvPr userDrawn="1"/>
          </p:nvSpPr>
          <p:spPr bwMode="auto">
            <a:xfrm>
              <a:off x="3501073" y="5735854"/>
              <a:ext cx="289758" cy="224740"/>
            </a:xfrm>
            <a:custGeom>
              <a:avLst/>
              <a:gdLst>
                <a:gd name="T0" fmla="*/ 158 w 192"/>
                <a:gd name="T1" fmla="*/ 0 h 148"/>
                <a:gd name="T2" fmla="*/ 96 w 192"/>
                <a:gd name="T3" fmla="*/ 0 h 148"/>
                <a:gd name="T4" fmla="*/ 35 w 192"/>
                <a:gd name="T5" fmla="*/ 0 h 148"/>
                <a:gd name="T6" fmla="*/ 0 w 192"/>
                <a:gd name="T7" fmla="*/ 4 h 148"/>
                <a:gd name="T8" fmla="*/ 0 w 192"/>
                <a:gd name="T9" fmla="*/ 118 h 148"/>
                <a:gd name="T10" fmla="*/ 5 w 192"/>
                <a:gd name="T11" fmla="*/ 148 h 148"/>
                <a:gd name="T12" fmla="*/ 66 w 192"/>
                <a:gd name="T13" fmla="*/ 148 h 148"/>
                <a:gd name="T14" fmla="*/ 127 w 192"/>
                <a:gd name="T15" fmla="*/ 148 h 148"/>
                <a:gd name="T16" fmla="*/ 188 w 192"/>
                <a:gd name="T17" fmla="*/ 148 h 148"/>
                <a:gd name="T18" fmla="*/ 192 w 192"/>
                <a:gd name="T19" fmla="*/ 118 h 148"/>
                <a:gd name="T20" fmla="*/ 192 w 192"/>
                <a:gd name="T21" fmla="*/ 4 h 148"/>
                <a:gd name="T22" fmla="*/ 158 w 192"/>
                <a:gd name="T23" fmla="*/ 113 h 148"/>
                <a:gd name="T24" fmla="*/ 96 w 192"/>
                <a:gd name="T25" fmla="*/ 113 h 148"/>
                <a:gd name="T26" fmla="*/ 35 w 192"/>
                <a:gd name="T27" fmla="*/ 113 h 148"/>
                <a:gd name="T28" fmla="*/ 9 w 192"/>
                <a:gd name="T29" fmla="*/ 34 h 148"/>
                <a:gd name="T30" fmla="*/ 66 w 192"/>
                <a:gd name="T31" fmla="*/ 34 h 148"/>
                <a:gd name="T32" fmla="*/ 127 w 192"/>
                <a:gd name="T33" fmla="*/ 34 h 148"/>
                <a:gd name="T34" fmla="*/ 184 w 192"/>
                <a:gd name="T35" fmla="*/ 34 h 148"/>
                <a:gd name="T36" fmla="*/ 158 w 192"/>
                <a:gd name="T37" fmla="*/ 113 h 148"/>
                <a:gd name="T38" fmla="*/ 162 w 192"/>
                <a:gd name="T39" fmla="*/ 25 h 148"/>
                <a:gd name="T40" fmla="*/ 184 w 192"/>
                <a:gd name="T41" fmla="*/ 8 h 148"/>
                <a:gd name="T42" fmla="*/ 153 w 192"/>
                <a:gd name="T43" fmla="*/ 25 h 148"/>
                <a:gd name="T44" fmla="*/ 131 w 192"/>
                <a:gd name="T45" fmla="*/ 8 h 148"/>
                <a:gd name="T46" fmla="*/ 153 w 192"/>
                <a:gd name="T47" fmla="*/ 25 h 148"/>
                <a:gd name="T48" fmla="*/ 101 w 192"/>
                <a:gd name="T49" fmla="*/ 25 h 148"/>
                <a:gd name="T50" fmla="*/ 123 w 192"/>
                <a:gd name="T51" fmla="*/ 8 h 148"/>
                <a:gd name="T52" fmla="*/ 92 w 192"/>
                <a:gd name="T53" fmla="*/ 25 h 148"/>
                <a:gd name="T54" fmla="*/ 70 w 192"/>
                <a:gd name="T55" fmla="*/ 8 h 148"/>
                <a:gd name="T56" fmla="*/ 92 w 192"/>
                <a:gd name="T57" fmla="*/ 25 h 148"/>
                <a:gd name="T58" fmla="*/ 40 w 192"/>
                <a:gd name="T59" fmla="*/ 25 h 148"/>
                <a:gd name="T60" fmla="*/ 61 w 192"/>
                <a:gd name="T61" fmla="*/ 8 h 148"/>
                <a:gd name="T62" fmla="*/ 9 w 192"/>
                <a:gd name="T63" fmla="*/ 8 h 148"/>
                <a:gd name="T64" fmla="*/ 31 w 192"/>
                <a:gd name="T65" fmla="*/ 25 h 148"/>
                <a:gd name="T66" fmla="*/ 9 w 192"/>
                <a:gd name="T67" fmla="*/ 8 h 148"/>
                <a:gd name="T68" fmla="*/ 31 w 192"/>
                <a:gd name="T69" fmla="*/ 122 h 148"/>
                <a:gd name="T70" fmla="*/ 9 w 192"/>
                <a:gd name="T71" fmla="*/ 139 h 148"/>
                <a:gd name="T72" fmla="*/ 40 w 192"/>
                <a:gd name="T73" fmla="*/ 122 h 148"/>
                <a:gd name="T74" fmla="*/ 61 w 192"/>
                <a:gd name="T75" fmla="*/ 139 h 148"/>
                <a:gd name="T76" fmla="*/ 40 w 192"/>
                <a:gd name="T77" fmla="*/ 122 h 148"/>
                <a:gd name="T78" fmla="*/ 92 w 192"/>
                <a:gd name="T79" fmla="*/ 122 h 148"/>
                <a:gd name="T80" fmla="*/ 70 w 192"/>
                <a:gd name="T81" fmla="*/ 139 h 148"/>
                <a:gd name="T82" fmla="*/ 101 w 192"/>
                <a:gd name="T83" fmla="*/ 122 h 148"/>
                <a:gd name="T84" fmla="*/ 123 w 192"/>
                <a:gd name="T85" fmla="*/ 139 h 148"/>
                <a:gd name="T86" fmla="*/ 101 w 192"/>
                <a:gd name="T87" fmla="*/ 122 h 148"/>
                <a:gd name="T88" fmla="*/ 153 w 192"/>
                <a:gd name="T89" fmla="*/ 122 h 148"/>
                <a:gd name="T90" fmla="*/ 131 w 192"/>
                <a:gd name="T91" fmla="*/ 139 h 148"/>
                <a:gd name="T92" fmla="*/ 184 w 192"/>
                <a:gd name="T93" fmla="*/ 139 h 148"/>
                <a:gd name="T94" fmla="*/ 162 w 192"/>
                <a:gd name="T95" fmla="*/ 122 h 148"/>
                <a:gd name="T96" fmla="*/ 184 w 192"/>
                <a:gd name="T97" fmla="*/ 13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148">
                  <a:moveTo>
                    <a:pt x="188" y="0"/>
                  </a:moveTo>
                  <a:cubicBezTo>
                    <a:pt x="158" y="0"/>
                    <a:pt x="158" y="0"/>
                    <a:pt x="158" y="0"/>
                  </a:cubicBezTo>
                  <a:cubicBezTo>
                    <a:pt x="127" y="0"/>
                    <a:pt x="127" y="0"/>
                    <a:pt x="127" y="0"/>
                  </a:cubicBezTo>
                  <a:cubicBezTo>
                    <a:pt x="96" y="0"/>
                    <a:pt x="96" y="0"/>
                    <a:pt x="96" y="0"/>
                  </a:cubicBezTo>
                  <a:cubicBezTo>
                    <a:pt x="66" y="0"/>
                    <a:pt x="66" y="0"/>
                    <a:pt x="66" y="0"/>
                  </a:cubicBezTo>
                  <a:cubicBezTo>
                    <a:pt x="35" y="0"/>
                    <a:pt x="35" y="0"/>
                    <a:pt x="35" y="0"/>
                  </a:cubicBezTo>
                  <a:cubicBezTo>
                    <a:pt x="5" y="0"/>
                    <a:pt x="5" y="0"/>
                    <a:pt x="5" y="0"/>
                  </a:cubicBezTo>
                  <a:cubicBezTo>
                    <a:pt x="2" y="0"/>
                    <a:pt x="0" y="1"/>
                    <a:pt x="0" y="4"/>
                  </a:cubicBezTo>
                  <a:cubicBezTo>
                    <a:pt x="0" y="29"/>
                    <a:pt x="0" y="29"/>
                    <a:pt x="0" y="29"/>
                  </a:cubicBezTo>
                  <a:cubicBezTo>
                    <a:pt x="0" y="118"/>
                    <a:pt x="0" y="118"/>
                    <a:pt x="0" y="118"/>
                  </a:cubicBezTo>
                  <a:cubicBezTo>
                    <a:pt x="0" y="143"/>
                    <a:pt x="0" y="143"/>
                    <a:pt x="0" y="143"/>
                  </a:cubicBezTo>
                  <a:cubicBezTo>
                    <a:pt x="0" y="146"/>
                    <a:pt x="2" y="148"/>
                    <a:pt x="5" y="148"/>
                  </a:cubicBezTo>
                  <a:cubicBezTo>
                    <a:pt x="35" y="148"/>
                    <a:pt x="35" y="148"/>
                    <a:pt x="35" y="148"/>
                  </a:cubicBezTo>
                  <a:cubicBezTo>
                    <a:pt x="66" y="148"/>
                    <a:pt x="66" y="148"/>
                    <a:pt x="66" y="148"/>
                  </a:cubicBezTo>
                  <a:cubicBezTo>
                    <a:pt x="96" y="148"/>
                    <a:pt x="96" y="148"/>
                    <a:pt x="96" y="148"/>
                  </a:cubicBezTo>
                  <a:cubicBezTo>
                    <a:pt x="127" y="148"/>
                    <a:pt x="127" y="148"/>
                    <a:pt x="127" y="148"/>
                  </a:cubicBezTo>
                  <a:cubicBezTo>
                    <a:pt x="158" y="148"/>
                    <a:pt x="158" y="148"/>
                    <a:pt x="158" y="148"/>
                  </a:cubicBezTo>
                  <a:cubicBezTo>
                    <a:pt x="188" y="148"/>
                    <a:pt x="188" y="148"/>
                    <a:pt x="188" y="148"/>
                  </a:cubicBezTo>
                  <a:cubicBezTo>
                    <a:pt x="190" y="148"/>
                    <a:pt x="192" y="146"/>
                    <a:pt x="192" y="143"/>
                  </a:cubicBezTo>
                  <a:cubicBezTo>
                    <a:pt x="192" y="118"/>
                    <a:pt x="192" y="118"/>
                    <a:pt x="192" y="118"/>
                  </a:cubicBezTo>
                  <a:cubicBezTo>
                    <a:pt x="192" y="29"/>
                    <a:pt x="192" y="29"/>
                    <a:pt x="192" y="29"/>
                  </a:cubicBezTo>
                  <a:cubicBezTo>
                    <a:pt x="192" y="4"/>
                    <a:pt x="192" y="4"/>
                    <a:pt x="192" y="4"/>
                  </a:cubicBezTo>
                  <a:cubicBezTo>
                    <a:pt x="192" y="1"/>
                    <a:pt x="190" y="0"/>
                    <a:pt x="188" y="0"/>
                  </a:cubicBezTo>
                  <a:close/>
                  <a:moveTo>
                    <a:pt x="158" y="113"/>
                  </a:moveTo>
                  <a:cubicBezTo>
                    <a:pt x="127" y="113"/>
                    <a:pt x="127" y="113"/>
                    <a:pt x="127" y="113"/>
                  </a:cubicBezTo>
                  <a:cubicBezTo>
                    <a:pt x="96" y="113"/>
                    <a:pt x="96" y="113"/>
                    <a:pt x="96" y="113"/>
                  </a:cubicBezTo>
                  <a:cubicBezTo>
                    <a:pt x="66" y="113"/>
                    <a:pt x="66" y="113"/>
                    <a:pt x="66" y="113"/>
                  </a:cubicBezTo>
                  <a:cubicBezTo>
                    <a:pt x="35" y="113"/>
                    <a:pt x="35" y="113"/>
                    <a:pt x="35" y="113"/>
                  </a:cubicBezTo>
                  <a:cubicBezTo>
                    <a:pt x="9" y="113"/>
                    <a:pt x="9" y="113"/>
                    <a:pt x="9" y="113"/>
                  </a:cubicBezTo>
                  <a:cubicBezTo>
                    <a:pt x="9" y="34"/>
                    <a:pt x="9" y="34"/>
                    <a:pt x="9" y="34"/>
                  </a:cubicBezTo>
                  <a:cubicBezTo>
                    <a:pt x="35" y="34"/>
                    <a:pt x="35" y="34"/>
                    <a:pt x="35" y="34"/>
                  </a:cubicBezTo>
                  <a:cubicBezTo>
                    <a:pt x="66" y="34"/>
                    <a:pt x="66" y="34"/>
                    <a:pt x="66" y="34"/>
                  </a:cubicBezTo>
                  <a:cubicBezTo>
                    <a:pt x="96" y="34"/>
                    <a:pt x="96" y="34"/>
                    <a:pt x="96" y="34"/>
                  </a:cubicBezTo>
                  <a:cubicBezTo>
                    <a:pt x="127" y="34"/>
                    <a:pt x="127" y="34"/>
                    <a:pt x="127" y="34"/>
                  </a:cubicBezTo>
                  <a:cubicBezTo>
                    <a:pt x="158" y="34"/>
                    <a:pt x="158" y="34"/>
                    <a:pt x="158" y="34"/>
                  </a:cubicBezTo>
                  <a:cubicBezTo>
                    <a:pt x="184" y="34"/>
                    <a:pt x="184" y="34"/>
                    <a:pt x="184" y="34"/>
                  </a:cubicBezTo>
                  <a:cubicBezTo>
                    <a:pt x="184" y="113"/>
                    <a:pt x="184" y="113"/>
                    <a:pt x="184" y="113"/>
                  </a:cubicBezTo>
                  <a:lnTo>
                    <a:pt x="158" y="113"/>
                  </a:lnTo>
                  <a:close/>
                  <a:moveTo>
                    <a:pt x="184" y="25"/>
                  </a:moveTo>
                  <a:cubicBezTo>
                    <a:pt x="162" y="25"/>
                    <a:pt x="162" y="25"/>
                    <a:pt x="162" y="25"/>
                  </a:cubicBezTo>
                  <a:cubicBezTo>
                    <a:pt x="162" y="8"/>
                    <a:pt x="162" y="8"/>
                    <a:pt x="162" y="8"/>
                  </a:cubicBezTo>
                  <a:cubicBezTo>
                    <a:pt x="184" y="8"/>
                    <a:pt x="184" y="8"/>
                    <a:pt x="184" y="8"/>
                  </a:cubicBezTo>
                  <a:lnTo>
                    <a:pt x="184" y="25"/>
                  </a:lnTo>
                  <a:close/>
                  <a:moveTo>
                    <a:pt x="153" y="25"/>
                  </a:moveTo>
                  <a:cubicBezTo>
                    <a:pt x="131" y="25"/>
                    <a:pt x="131" y="25"/>
                    <a:pt x="131" y="25"/>
                  </a:cubicBezTo>
                  <a:cubicBezTo>
                    <a:pt x="131" y="8"/>
                    <a:pt x="131" y="8"/>
                    <a:pt x="131" y="8"/>
                  </a:cubicBezTo>
                  <a:cubicBezTo>
                    <a:pt x="153" y="8"/>
                    <a:pt x="153" y="8"/>
                    <a:pt x="153" y="8"/>
                  </a:cubicBezTo>
                  <a:lnTo>
                    <a:pt x="153" y="25"/>
                  </a:lnTo>
                  <a:close/>
                  <a:moveTo>
                    <a:pt x="123" y="25"/>
                  </a:moveTo>
                  <a:cubicBezTo>
                    <a:pt x="101" y="25"/>
                    <a:pt x="101" y="25"/>
                    <a:pt x="101" y="25"/>
                  </a:cubicBezTo>
                  <a:cubicBezTo>
                    <a:pt x="101" y="8"/>
                    <a:pt x="101" y="8"/>
                    <a:pt x="101" y="8"/>
                  </a:cubicBezTo>
                  <a:cubicBezTo>
                    <a:pt x="123" y="8"/>
                    <a:pt x="123" y="8"/>
                    <a:pt x="123" y="8"/>
                  </a:cubicBezTo>
                  <a:lnTo>
                    <a:pt x="123" y="25"/>
                  </a:lnTo>
                  <a:close/>
                  <a:moveTo>
                    <a:pt x="92" y="25"/>
                  </a:moveTo>
                  <a:cubicBezTo>
                    <a:pt x="70" y="25"/>
                    <a:pt x="70" y="25"/>
                    <a:pt x="70" y="25"/>
                  </a:cubicBezTo>
                  <a:cubicBezTo>
                    <a:pt x="70" y="8"/>
                    <a:pt x="70" y="8"/>
                    <a:pt x="70" y="8"/>
                  </a:cubicBezTo>
                  <a:cubicBezTo>
                    <a:pt x="92" y="8"/>
                    <a:pt x="92" y="8"/>
                    <a:pt x="92" y="8"/>
                  </a:cubicBezTo>
                  <a:lnTo>
                    <a:pt x="92" y="25"/>
                  </a:lnTo>
                  <a:close/>
                  <a:moveTo>
                    <a:pt x="61" y="25"/>
                  </a:moveTo>
                  <a:cubicBezTo>
                    <a:pt x="40" y="25"/>
                    <a:pt x="40" y="25"/>
                    <a:pt x="40" y="25"/>
                  </a:cubicBezTo>
                  <a:cubicBezTo>
                    <a:pt x="40" y="8"/>
                    <a:pt x="40" y="8"/>
                    <a:pt x="40" y="8"/>
                  </a:cubicBezTo>
                  <a:cubicBezTo>
                    <a:pt x="61" y="8"/>
                    <a:pt x="61" y="8"/>
                    <a:pt x="61" y="8"/>
                  </a:cubicBezTo>
                  <a:lnTo>
                    <a:pt x="61" y="25"/>
                  </a:lnTo>
                  <a:close/>
                  <a:moveTo>
                    <a:pt x="9" y="8"/>
                  </a:moveTo>
                  <a:cubicBezTo>
                    <a:pt x="31" y="8"/>
                    <a:pt x="31" y="8"/>
                    <a:pt x="31" y="8"/>
                  </a:cubicBezTo>
                  <a:cubicBezTo>
                    <a:pt x="31" y="25"/>
                    <a:pt x="31" y="25"/>
                    <a:pt x="31" y="25"/>
                  </a:cubicBezTo>
                  <a:cubicBezTo>
                    <a:pt x="9" y="25"/>
                    <a:pt x="9" y="25"/>
                    <a:pt x="9" y="25"/>
                  </a:cubicBezTo>
                  <a:lnTo>
                    <a:pt x="9" y="8"/>
                  </a:lnTo>
                  <a:close/>
                  <a:moveTo>
                    <a:pt x="9" y="122"/>
                  </a:moveTo>
                  <a:cubicBezTo>
                    <a:pt x="31" y="122"/>
                    <a:pt x="31" y="122"/>
                    <a:pt x="31" y="122"/>
                  </a:cubicBezTo>
                  <a:cubicBezTo>
                    <a:pt x="31" y="139"/>
                    <a:pt x="31" y="139"/>
                    <a:pt x="31" y="139"/>
                  </a:cubicBezTo>
                  <a:cubicBezTo>
                    <a:pt x="9" y="139"/>
                    <a:pt x="9" y="139"/>
                    <a:pt x="9" y="139"/>
                  </a:cubicBezTo>
                  <a:lnTo>
                    <a:pt x="9" y="122"/>
                  </a:lnTo>
                  <a:close/>
                  <a:moveTo>
                    <a:pt x="40" y="122"/>
                  </a:moveTo>
                  <a:cubicBezTo>
                    <a:pt x="61" y="122"/>
                    <a:pt x="61" y="122"/>
                    <a:pt x="61" y="122"/>
                  </a:cubicBezTo>
                  <a:cubicBezTo>
                    <a:pt x="61" y="139"/>
                    <a:pt x="61" y="139"/>
                    <a:pt x="61" y="139"/>
                  </a:cubicBezTo>
                  <a:cubicBezTo>
                    <a:pt x="40" y="139"/>
                    <a:pt x="40" y="139"/>
                    <a:pt x="40" y="139"/>
                  </a:cubicBezTo>
                  <a:lnTo>
                    <a:pt x="40" y="122"/>
                  </a:lnTo>
                  <a:close/>
                  <a:moveTo>
                    <a:pt x="70" y="122"/>
                  </a:moveTo>
                  <a:cubicBezTo>
                    <a:pt x="92" y="122"/>
                    <a:pt x="92" y="122"/>
                    <a:pt x="92" y="122"/>
                  </a:cubicBezTo>
                  <a:cubicBezTo>
                    <a:pt x="92" y="139"/>
                    <a:pt x="92" y="139"/>
                    <a:pt x="92" y="139"/>
                  </a:cubicBezTo>
                  <a:cubicBezTo>
                    <a:pt x="70" y="139"/>
                    <a:pt x="70" y="139"/>
                    <a:pt x="70" y="139"/>
                  </a:cubicBezTo>
                  <a:lnTo>
                    <a:pt x="70" y="122"/>
                  </a:lnTo>
                  <a:close/>
                  <a:moveTo>
                    <a:pt x="101" y="122"/>
                  </a:moveTo>
                  <a:cubicBezTo>
                    <a:pt x="123" y="122"/>
                    <a:pt x="123" y="122"/>
                    <a:pt x="123" y="122"/>
                  </a:cubicBezTo>
                  <a:cubicBezTo>
                    <a:pt x="123" y="139"/>
                    <a:pt x="123" y="139"/>
                    <a:pt x="123" y="139"/>
                  </a:cubicBezTo>
                  <a:cubicBezTo>
                    <a:pt x="101" y="139"/>
                    <a:pt x="101" y="139"/>
                    <a:pt x="101" y="139"/>
                  </a:cubicBezTo>
                  <a:lnTo>
                    <a:pt x="101" y="122"/>
                  </a:lnTo>
                  <a:close/>
                  <a:moveTo>
                    <a:pt x="131" y="122"/>
                  </a:moveTo>
                  <a:cubicBezTo>
                    <a:pt x="153" y="122"/>
                    <a:pt x="153" y="122"/>
                    <a:pt x="153" y="122"/>
                  </a:cubicBezTo>
                  <a:cubicBezTo>
                    <a:pt x="153" y="139"/>
                    <a:pt x="153" y="139"/>
                    <a:pt x="153" y="139"/>
                  </a:cubicBezTo>
                  <a:cubicBezTo>
                    <a:pt x="131" y="139"/>
                    <a:pt x="131" y="139"/>
                    <a:pt x="131" y="139"/>
                  </a:cubicBezTo>
                  <a:lnTo>
                    <a:pt x="131" y="122"/>
                  </a:lnTo>
                  <a:close/>
                  <a:moveTo>
                    <a:pt x="184" y="139"/>
                  </a:moveTo>
                  <a:cubicBezTo>
                    <a:pt x="162" y="139"/>
                    <a:pt x="162" y="139"/>
                    <a:pt x="162" y="139"/>
                  </a:cubicBezTo>
                  <a:cubicBezTo>
                    <a:pt x="162" y="122"/>
                    <a:pt x="162" y="122"/>
                    <a:pt x="162" y="122"/>
                  </a:cubicBezTo>
                  <a:cubicBezTo>
                    <a:pt x="184" y="122"/>
                    <a:pt x="184" y="122"/>
                    <a:pt x="184" y="122"/>
                  </a:cubicBezTo>
                  <a:lnTo>
                    <a:pt x="184" y="13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5" name="Freeform 122">
              <a:extLst>
                <a:ext uri="{FF2B5EF4-FFF2-40B4-BE49-F238E27FC236}">
                  <a16:creationId xmlns:a16="http://schemas.microsoft.com/office/drawing/2014/main" id="{F622BBEB-302A-467C-BB0F-DB306FDDCFFD}"/>
                </a:ext>
              </a:extLst>
            </p:cNvPr>
            <p:cNvSpPr>
              <a:spLocks noEditPoints="1"/>
            </p:cNvSpPr>
            <p:nvPr userDrawn="1"/>
          </p:nvSpPr>
          <p:spPr bwMode="auto">
            <a:xfrm>
              <a:off x="3616976" y="5809354"/>
              <a:ext cx="67846" cy="77740"/>
            </a:xfrm>
            <a:custGeom>
              <a:avLst/>
              <a:gdLst>
                <a:gd name="T0" fmla="*/ 43 w 45"/>
                <a:gd name="T1" fmla="*/ 22 h 51"/>
                <a:gd name="T2" fmla="*/ 7 w 45"/>
                <a:gd name="T3" fmla="*/ 1 h 51"/>
                <a:gd name="T4" fmla="*/ 2 w 45"/>
                <a:gd name="T5" fmla="*/ 1 h 51"/>
                <a:gd name="T6" fmla="*/ 0 w 45"/>
                <a:gd name="T7" fmla="*/ 5 h 51"/>
                <a:gd name="T8" fmla="*/ 0 w 45"/>
                <a:gd name="T9" fmla="*/ 46 h 51"/>
                <a:gd name="T10" fmla="*/ 2 w 45"/>
                <a:gd name="T11" fmla="*/ 50 h 51"/>
                <a:gd name="T12" fmla="*/ 5 w 45"/>
                <a:gd name="T13" fmla="*/ 51 h 51"/>
                <a:gd name="T14" fmla="*/ 7 w 45"/>
                <a:gd name="T15" fmla="*/ 50 h 51"/>
                <a:gd name="T16" fmla="*/ 43 w 45"/>
                <a:gd name="T17" fmla="*/ 29 h 51"/>
                <a:gd name="T18" fmla="*/ 45 w 45"/>
                <a:gd name="T19" fmla="*/ 25 h 51"/>
                <a:gd name="T20" fmla="*/ 43 w 45"/>
                <a:gd name="T21" fmla="*/ 22 h 51"/>
                <a:gd name="T22" fmla="*/ 9 w 45"/>
                <a:gd name="T23" fmla="*/ 39 h 51"/>
                <a:gd name="T24" fmla="*/ 9 w 45"/>
                <a:gd name="T25" fmla="*/ 12 h 51"/>
                <a:gd name="T26" fmla="*/ 32 w 45"/>
                <a:gd name="T27" fmla="*/ 25 h 51"/>
                <a:gd name="T28" fmla="*/ 9 w 45"/>
                <a:gd name="T29"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51">
                  <a:moveTo>
                    <a:pt x="43" y="22"/>
                  </a:moveTo>
                  <a:cubicBezTo>
                    <a:pt x="7" y="1"/>
                    <a:pt x="7" y="1"/>
                    <a:pt x="7" y="1"/>
                  </a:cubicBezTo>
                  <a:cubicBezTo>
                    <a:pt x="5" y="0"/>
                    <a:pt x="4" y="0"/>
                    <a:pt x="2" y="1"/>
                  </a:cubicBezTo>
                  <a:cubicBezTo>
                    <a:pt x="1" y="2"/>
                    <a:pt x="0" y="3"/>
                    <a:pt x="0" y="5"/>
                  </a:cubicBezTo>
                  <a:cubicBezTo>
                    <a:pt x="0" y="46"/>
                    <a:pt x="0" y="46"/>
                    <a:pt x="0" y="46"/>
                  </a:cubicBezTo>
                  <a:cubicBezTo>
                    <a:pt x="0" y="48"/>
                    <a:pt x="1" y="49"/>
                    <a:pt x="2" y="50"/>
                  </a:cubicBezTo>
                  <a:cubicBezTo>
                    <a:pt x="3" y="50"/>
                    <a:pt x="4" y="51"/>
                    <a:pt x="5" y="51"/>
                  </a:cubicBezTo>
                  <a:cubicBezTo>
                    <a:pt x="5" y="51"/>
                    <a:pt x="6" y="50"/>
                    <a:pt x="7" y="50"/>
                  </a:cubicBezTo>
                  <a:cubicBezTo>
                    <a:pt x="43" y="29"/>
                    <a:pt x="43" y="29"/>
                    <a:pt x="43" y="29"/>
                  </a:cubicBezTo>
                  <a:cubicBezTo>
                    <a:pt x="44" y="28"/>
                    <a:pt x="45" y="27"/>
                    <a:pt x="45" y="25"/>
                  </a:cubicBezTo>
                  <a:cubicBezTo>
                    <a:pt x="45" y="24"/>
                    <a:pt x="44" y="22"/>
                    <a:pt x="43" y="22"/>
                  </a:cubicBezTo>
                  <a:close/>
                  <a:moveTo>
                    <a:pt x="9" y="39"/>
                  </a:moveTo>
                  <a:cubicBezTo>
                    <a:pt x="9" y="12"/>
                    <a:pt x="9" y="12"/>
                    <a:pt x="9" y="12"/>
                  </a:cubicBezTo>
                  <a:cubicBezTo>
                    <a:pt x="32" y="25"/>
                    <a:pt x="32" y="25"/>
                    <a:pt x="32" y="25"/>
                  </a:cubicBezTo>
                  <a:lnTo>
                    <a:pt x="9" y="3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6" name="Freeform 123">
              <a:extLst>
                <a:ext uri="{FF2B5EF4-FFF2-40B4-BE49-F238E27FC236}">
                  <a16:creationId xmlns:a16="http://schemas.microsoft.com/office/drawing/2014/main" id="{81B4625A-D662-4EDE-9EC7-24FA095794ED}"/>
                </a:ext>
              </a:extLst>
            </p:cNvPr>
            <p:cNvSpPr>
              <a:spLocks noEditPoints="1"/>
            </p:cNvSpPr>
            <p:nvPr userDrawn="1"/>
          </p:nvSpPr>
          <p:spPr bwMode="auto">
            <a:xfrm>
              <a:off x="3472804" y="5379664"/>
              <a:ext cx="98942" cy="146999"/>
            </a:xfrm>
            <a:custGeom>
              <a:avLst/>
              <a:gdLst>
                <a:gd name="T0" fmla="*/ 58 w 65"/>
                <a:gd name="T1" fmla="*/ 35 h 97"/>
                <a:gd name="T2" fmla="*/ 52 w 65"/>
                <a:gd name="T3" fmla="*/ 19 h 97"/>
                <a:gd name="T4" fmla="*/ 31 w 65"/>
                <a:gd name="T5" fmla="*/ 0 h 97"/>
                <a:gd name="T6" fmla="*/ 12 w 65"/>
                <a:gd name="T7" fmla="*/ 35 h 97"/>
                <a:gd name="T8" fmla="*/ 0 w 65"/>
                <a:gd name="T9" fmla="*/ 41 h 97"/>
                <a:gd name="T10" fmla="*/ 30 w 65"/>
                <a:gd name="T11" fmla="*/ 76 h 97"/>
                <a:gd name="T12" fmla="*/ 16 w 65"/>
                <a:gd name="T13" fmla="*/ 81 h 97"/>
                <a:gd name="T14" fmla="*/ 11 w 65"/>
                <a:gd name="T15" fmla="*/ 92 h 97"/>
                <a:gd name="T16" fmla="*/ 49 w 65"/>
                <a:gd name="T17" fmla="*/ 97 h 97"/>
                <a:gd name="T18" fmla="*/ 54 w 65"/>
                <a:gd name="T19" fmla="*/ 86 h 97"/>
                <a:gd name="T20" fmla="*/ 35 w 65"/>
                <a:gd name="T21" fmla="*/ 81 h 97"/>
                <a:gd name="T22" fmla="*/ 65 w 65"/>
                <a:gd name="T23" fmla="*/ 44 h 97"/>
                <a:gd name="T24" fmla="*/ 65 w 65"/>
                <a:gd name="T25" fmla="*/ 41 h 97"/>
                <a:gd name="T26" fmla="*/ 50 w 65"/>
                <a:gd name="T27" fmla="*/ 92 h 97"/>
                <a:gd name="T28" fmla="*/ 16 w 65"/>
                <a:gd name="T29" fmla="*/ 93 h 97"/>
                <a:gd name="T30" fmla="*/ 15 w 65"/>
                <a:gd name="T31" fmla="*/ 86 h 97"/>
                <a:gd name="T32" fmla="*/ 49 w 65"/>
                <a:gd name="T33" fmla="*/ 85 h 97"/>
                <a:gd name="T34" fmla="*/ 31 w 65"/>
                <a:gd name="T35" fmla="*/ 4 h 97"/>
                <a:gd name="T36" fmla="*/ 48 w 65"/>
                <a:gd name="T37" fmla="*/ 19 h 97"/>
                <a:gd name="T38" fmla="*/ 48 w 65"/>
                <a:gd name="T39" fmla="*/ 46 h 97"/>
                <a:gd name="T40" fmla="*/ 31 w 65"/>
                <a:gd name="T41" fmla="*/ 61 h 97"/>
                <a:gd name="T42" fmla="*/ 17 w 65"/>
                <a:gd name="T43" fmla="*/ 40 h 97"/>
                <a:gd name="T44" fmla="*/ 35 w 65"/>
                <a:gd name="T45" fmla="*/ 37 h 97"/>
                <a:gd name="T46" fmla="*/ 17 w 65"/>
                <a:gd name="T47" fmla="*/ 35 h 97"/>
                <a:gd name="T48" fmla="*/ 32 w 65"/>
                <a:gd name="T49" fmla="*/ 28 h 97"/>
                <a:gd name="T50" fmla="*/ 32 w 65"/>
                <a:gd name="T51" fmla="*/ 24 h 97"/>
                <a:gd name="T52" fmla="*/ 17 w 65"/>
                <a:gd name="T53" fmla="*/ 19 h 97"/>
                <a:gd name="T54" fmla="*/ 32 w 65"/>
                <a:gd name="T55" fmla="*/ 17 h 97"/>
                <a:gd name="T56" fmla="*/ 32 w 65"/>
                <a:gd name="T57" fmla="*/ 13 h 97"/>
                <a:gd name="T58" fmla="*/ 31 w 65"/>
                <a:gd name="T59" fmla="*/ 4 h 97"/>
                <a:gd name="T60" fmla="*/ 33 w 65"/>
                <a:gd name="T61" fmla="*/ 72 h 97"/>
                <a:gd name="T62" fmla="*/ 4 w 65"/>
                <a:gd name="T63" fmla="*/ 44 h 97"/>
                <a:gd name="T64" fmla="*/ 5 w 65"/>
                <a:gd name="T65" fmla="*/ 40 h 97"/>
                <a:gd name="T66" fmla="*/ 12 w 65"/>
                <a:gd name="T67" fmla="*/ 46 h 97"/>
                <a:gd name="T68" fmla="*/ 33 w 65"/>
                <a:gd name="T69" fmla="*/ 65 h 97"/>
                <a:gd name="T70" fmla="*/ 52 w 65"/>
                <a:gd name="T71" fmla="*/ 40 h 97"/>
                <a:gd name="T72" fmla="*/ 61 w 65"/>
                <a:gd name="T73" fmla="*/ 4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97">
                  <a:moveTo>
                    <a:pt x="65" y="41"/>
                  </a:moveTo>
                  <a:cubicBezTo>
                    <a:pt x="65" y="38"/>
                    <a:pt x="63" y="35"/>
                    <a:pt x="58" y="35"/>
                  </a:cubicBezTo>
                  <a:cubicBezTo>
                    <a:pt x="52" y="35"/>
                    <a:pt x="52" y="35"/>
                    <a:pt x="52" y="35"/>
                  </a:cubicBezTo>
                  <a:cubicBezTo>
                    <a:pt x="52" y="19"/>
                    <a:pt x="52" y="19"/>
                    <a:pt x="52" y="19"/>
                  </a:cubicBezTo>
                  <a:cubicBezTo>
                    <a:pt x="52" y="8"/>
                    <a:pt x="44" y="0"/>
                    <a:pt x="33" y="0"/>
                  </a:cubicBezTo>
                  <a:cubicBezTo>
                    <a:pt x="31" y="0"/>
                    <a:pt x="31" y="0"/>
                    <a:pt x="31" y="0"/>
                  </a:cubicBezTo>
                  <a:cubicBezTo>
                    <a:pt x="21" y="0"/>
                    <a:pt x="12" y="8"/>
                    <a:pt x="12" y="19"/>
                  </a:cubicBezTo>
                  <a:cubicBezTo>
                    <a:pt x="12" y="35"/>
                    <a:pt x="12" y="35"/>
                    <a:pt x="12" y="35"/>
                  </a:cubicBezTo>
                  <a:cubicBezTo>
                    <a:pt x="5" y="35"/>
                    <a:pt x="5" y="35"/>
                    <a:pt x="5" y="35"/>
                  </a:cubicBezTo>
                  <a:cubicBezTo>
                    <a:pt x="1" y="35"/>
                    <a:pt x="0" y="38"/>
                    <a:pt x="0" y="41"/>
                  </a:cubicBezTo>
                  <a:cubicBezTo>
                    <a:pt x="0" y="44"/>
                    <a:pt x="0" y="44"/>
                    <a:pt x="0" y="44"/>
                  </a:cubicBezTo>
                  <a:cubicBezTo>
                    <a:pt x="0" y="61"/>
                    <a:pt x="13" y="75"/>
                    <a:pt x="30" y="76"/>
                  </a:cubicBezTo>
                  <a:cubicBezTo>
                    <a:pt x="30" y="81"/>
                    <a:pt x="30" y="81"/>
                    <a:pt x="30" y="81"/>
                  </a:cubicBezTo>
                  <a:cubicBezTo>
                    <a:pt x="16" y="81"/>
                    <a:pt x="16" y="81"/>
                    <a:pt x="16" y="81"/>
                  </a:cubicBezTo>
                  <a:cubicBezTo>
                    <a:pt x="13" y="81"/>
                    <a:pt x="11" y="83"/>
                    <a:pt x="11" y="86"/>
                  </a:cubicBezTo>
                  <a:cubicBezTo>
                    <a:pt x="11" y="92"/>
                    <a:pt x="11" y="92"/>
                    <a:pt x="11" y="92"/>
                  </a:cubicBezTo>
                  <a:cubicBezTo>
                    <a:pt x="11" y="95"/>
                    <a:pt x="13" y="97"/>
                    <a:pt x="16" y="97"/>
                  </a:cubicBezTo>
                  <a:cubicBezTo>
                    <a:pt x="49" y="97"/>
                    <a:pt x="49" y="97"/>
                    <a:pt x="49" y="97"/>
                  </a:cubicBezTo>
                  <a:cubicBezTo>
                    <a:pt x="52" y="97"/>
                    <a:pt x="54" y="95"/>
                    <a:pt x="54" y="92"/>
                  </a:cubicBezTo>
                  <a:cubicBezTo>
                    <a:pt x="54" y="86"/>
                    <a:pt x="54" y="86"/>
                    <a:pt x="54" y="86"/>
                  </a:cubicBezTo>
                  <a:cubicBezTo>
                    <a:pt x="54" y="83"/>
                    <a:pt x="52" y="81"/>
                    <a:pt x="49" y="81"/>
                  </a:cubicBezTo>
                  <a:cubicBezTo>
                    <a:pt x="35" y="81"/>
                    <a:pt x="35" y="81"/>
                    <a:pt x="35" y="81"/>
                  </a:cubicBezTo>
                  <a:cubicBezTo>
                    <a:pt x="35" y="76"/>
                    <a:pt x="35" y="76"/>
                    <a:pt x="35" y="76"/>
                  </a:cubicBezTo>
                  <a:cubicBezTo>
                    <a:pt x="52" y="75"/>
                    <a:pt x="65" y="61"/>
                    <a:pt x="65" y="44"/>
                  </a:cubicBezTo>
                  <a:cubicBezTo>
                    <a:pt x="65" y="41"/>
                    <a:pt x="65" y="41"/>
                    <a:pt x="65" y="41"/>
                  </a:cubicBezTo>
                  <a:cubicBezTo>
                    <a:pt x="65" y="41"/>
                    <a:pt x="65" y="41"/>
                    <a:pt x="65" y="41"/>
                  </a:cubicBezTo>
                  <a:close/>
                  <a:moveTo>
                    <a:pt x="50" y="86"/>
                  </a:moveTo>
                  <a:cubicBezTo>
                    <a:pt x="50" y="92"/>
                    <a:pt x="50" y="92"/>
                    <a:pt x="50" y="92"/>
                  </a:cubicBezTo>
                  <a:cubicBezTo>
                    <a:pt x="50" y="93"/>
                    <a:pt x="50" y="93"/>
                    <a:pt x="49" y="93"/>
                  </a:cubicBezTo>
                  <a:cubicBezTo>
                    <a:pt x="16" y="93"/>
                    <a:pt x="16" y="93"/>
                    <a:pt x="16" y="93"/>
                  </a:cubicBezTo>
                  <a:cubicBezTo>
                    <a:pt x="15" y="93"/>
                    <a:pt x="15" y="93"/>
                    <a:pt x="15" y="92"/>
                  </a:cubicBezTo>
                  <a:cubicBezTo>
                    <a:pt x="15" y="86"/>
                    <a:pt x="15" y="86"/>
                    <a:pt x="15" y="86"/>
                  </a:cubicBezTo>
                  <a:cubicBezTo>
                    <a:pt x="15" y="86"/>
                    <a:pt x="15" y="85"/>
                    <a:pt x="16" y="85"/>
                  </a:cubicBezTo>
                  <a:cubicBezTo>
                    <a:pt x="49" y="85"/>
                    <a:pt x="49" y="85"/>
                    <a:pt x="49" y="85"/>
                  </a:cubicBezTo>
                  <a:cubicBezTo>
                    <a:pt x="50" y="85"/>
                    <a:pt x="50" y="86"/>
                    <a:pt x="50" y="86"/>
                  </a:cubicBezTo>
                  <a:close/>
                  <a:moveTo>
                    <a:pt x="31" y="4"/>
                  </a:moveTo>
                  <a:cubicBezTo>
                    <a:pt x="33" y="4"/>
                    <a:pt x="33" y="4"/>
                    <a:pt x="33" y="4"/>
                  </a:cubicBezTo>
                  <a:cubicBezTo>
                    <a:pt x="41" y="4"/>
                    <a:pt x="48" y="11"/>
                    <a:pt x="48" y="19"/>
                  </a:cubicBezTo>
                  <a:cubicBezTo>
                    <a:pt x="48" y="37"/>
                    <a:pt x="48" y="37"/>
                    <a:pt x="48" y="37"/>
                  </a:cubicBezTo>
                  <a:cubicBezTo>
                    <a:pt x="48" y="46"/>
                    <a:pt x="48" y="46"/>
                    <a:pt x="48" y="46"/>
                  </a:cubicBezTo>
                  <a:cubicBezTo>
                    <a:pt x="48" y="54"/>
                    <a:pt x="41" y="61"/>
                    <a:pt x="33" y="61"/>
                  </a:cubicBezTo>
                  <a:cubicBezTo>
                    <a:pt x="31" y="61"/>
                    <a:pt x="31" y="61"/>
                    <a:pt x="31" y="61"/>
                  </a:cubicBezTo>
                  <a:cubicBezTo>
                    <a:pt x="23" y="61"/>
                    <a:pt x="17" y="54"/>
                    <a:pt x="17" y="46"/>
                  </a:cubicBezTo>
                  <a:cubicBezTo>
                    <a:pt x="17" y="40"/>
                    <a:pt x="17" y="40"/>
                    <a:pt x="17" y="40"/>
                  </a:cubicBezTo>
                  <a:cubicBezTo>
                    <a:pt x="32" y="40"/>
                    <a:pt x="32" y="40"/>
                    <a:pt x="32" y="40"/>
                  </a:cubicBezTo>
                  <a:cubicBezTo>
                    <a:pt x="34" y="40"/>
                    <a:pt x="35" y="39"/>
                    <a:pt x="35" y="37"/>
                  </a:cubicBezTo>
                  <a:cubicBezTo>
                    <a:pt x="35" y="36"/>
                    <a:pt x="34" y="35"/>
                    <a:pt x="32" y="35"/>
                  </a:cubicBezTo>
                  <a:cubicBezTo>
                    <a:pt x="17" y="35"/>
                    <a:pt x="17" y="35"/>
                    <a:pt x="17" y="35"/>
                  </a:cubicBezTo>
                  <a:cubicBezTo>
                    <a:pt x="17" y="28"/>
                    <a:pt x="17" y="28"/>
                    <a:pt x="17" y="28"/>
                  </a:cubicBezTo>
                  <a:cubicBezTo>
                    <a:pt x="32" y="28"/>
                    <a:pt x="32" y="28"/>
                    <a:pt x="32" y="28"/>
                  </a:cubicBezTo>
                  <a:cubicBezTo>
                    <a:pt x="34" y="28"/>
                    <a:pt x="35" y="27"/>
                    <a:pt x="35" y="26"/>
                  </a:cubicBezTo>
                  <a:cubicBezTo>
                    <a:pt x="35" y="25"/>
                    <a:pt x="34" y="24"/>
                    <a:pt x="32" y="24"/>
                  </a:cubicBezTo>
                  <a:cubicBezTo>
                    <a:pt x="17" y="24"/>
                    <a:pt x="17" y="24"/>
                    <a:pt x="17" y="24"/>
                  </a:cubicBezTo>
                  <a:cubicBezTo>
                    <a:pt x="17" y="19"/>
                    <a:pt x="17" y="19"/>
                    <a:pt x="17" y="19"/>
                  </a:cubicBezTo>
                  <a:cubicBezTo>
                    <a:pt x="17" y="18"/>
                    <a:pt x="17" y="18"/>
                    <a:pt x="17" y="17"/>
                  </a:cubicBezTo>
                  <a:cubicBezTo>
                    <a:pt x="32" y="17"/>
                    <a:pt x="32" y="17"/>
                    <a:pt x="32" y="17"/>
                  </a:cubicBezTo>
                  <a:cubicBezTo>
                    <a:pt x="34" y="17"/>
                    <a:pt x="35" y="16"/>
                    <a:pt x="35" y="15"/>
                  </a:cubicBezTo>
                  <a:cubicBezTo>
                    <a:pt x="35" y="14"/>
                    <a:pt x="34" y="13"/>
                    <a:pt x="32" y="13"/>
                  </a:cubicBezTo>
                  <a:cubicBezTo>
                    <a:pt x="18" y="13"/>
                    <a:pt x="18" y="13"/>
                    <a:pt x="18" y="13"/>
                  </a:cubicBezTo>
                  <a:cubicBezTo>
                    <a:pt x="21" y="8"/>
                    <a:pt x="26" y="4"/>
                    <a:pt x="31" y="4"/>
                  </a:cubicBezTo>
                  <a:close/>
                  <a:moveTo>
                    <a:pt x="61" y="44"/>
                  </a:moveTo>
                  <a:cubicBezTo>
                    <a:pt x="61" y="59"/>
                    <a:pt x="48" y="72"/>
                    <a:pt x="33" y="72"/>
                  </a:cubicBezTo>
                  <a:cubicBezTo>
                    <a:pt x="32" y="72"/>
                    <a:pt x="32" y="72"/>
                    <a:pt x="32" y="72"/>
                  </a:cubicBezTo>
                  <a:cubicBezTo>
                    <a:pt x="17" y="72"/>
                    <a:pt x="4" y="59"/>
                    <a:pt x="4" y="44"/>
                  </a:cubicBezTo>
                  <a:cubicBezTo>
                    <a:pt x="4" y="41"/>
                    <a:pt x="4" y="41"/>
                    <a:pt x="4" y="41"/>
                  </a:cubicBezTo>
                  <a:cubicBezTo>
                    <a:pt x="4" y="40"/>
                    <a:pt x="5" y="40"/>
                    <a:pt x="5" y="40"/>
                  </a:cubicBezTo>
                  <a:cubicBezTo>
                    <a:pt x="12" y="40"/>
                    <a:pt x="12" y="40"/>
                    <a:pt x="12" y="40"/>
                  </a:cubicBezTo>
                  <a:cubicBezTo>
                    <a:pt x="12" y="46"/>
                    <a:pt x="12" y="46"/>
                    <a:pt x="12" y="46"/>
                  </a:cubicBezTo>
                  <a:cubicBezTo>
                    <a:pt x="12" y="57"/>
                    <a:pt x="21" y="65"/>
                    <a:pt x="31" y="65"/>
                  </a:cubicBezTo>
                  <a:cubicBezTo>
                    <a:pt x="33" y="65"/>
                    <a:pt x="33" y="65"/>
                    <a:pt x="33" y="65"/>
                  </a:cubicBezTo>
                  <a:cubicBezTo>
                    <a:pt x="44" y="65"/>
                    <a:pt x="52" y="57"/>
                    <a:pt x="52" y="46"/>
                  </a:cubicBezTo>
                  <a:cubicBezTo>
                    <a:pt x="52" y="40"/>
                    <a:pt x="52" y="40"/>
                    <a:pt x="52" y="40"/>
                  </a:cubicBezTo>
                  <a:cubicBezTo>
                    <a:pt x="58" y="40"/>
                    <a:pt x="58" y="40"/>
                    <a:pt x="58" y="40"/>
                  </a:cubicBezTo>
                  <a:cubicBezTo>
                    <a:pt x="60" y="40"/>
                    <a:pt x="60" y="40"/>
                    <a:pt x="61" y="41"/>
                  </a:cubicBezTo>
                  <a:lnTo>
                    <a:pt x="61" y="4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7" name="Freeform 124">
              <a:extLst>
                <a:ext uri="{FF2B5EF4-FFF2-40B4-BE49-F238E27FC236}">
                  <a16:creationId xmlns:a16="http://schemas.microsoft.com/office/drawing/2014/main" id="{77BB9C89-CF91-43DD-B082-518BA24321A5}"/>
                </a:ext>
              </a:extLst>
            </p:cNvPr>
            <p:cNvSpPr>
              <a:spLocks noEditPoints="1"/>
            </p:cNvSpPr>
            <p:nvPr userDrawn="1"/>
          </p:nvSpPr>
          <p:spPr bwMode="auto">
            <a:xfrm>
              <a:off x="5051632" y="5193088"/>
              <a:ext cx="42404" cy="62192"/>
            </a:xfrm>
            <a:custGeom>
              <a:avLst/>
              <a:gdLst>
                <a:gd name="T0" fmla="*/ 25 w 28"/>
                <a:gd name="T1" fmla="*/ 15 h 41"/>
                <a:gd name="T2" fmla="*/ 22 w 28"/>
                <a:gd name="T3" fmla="*/ 8 h 41"/>
                <a:gd name="T4" fmla="*/ 13 w 28"/>
                <a:gd name="T5" fmla="*/ 0 h 41"/>
                <a:gd name="T6" fmla="*/ 5 w 28"/>
                <a:gd name="T7" fmla="*/ 15 h 41"/>
                <a:gd name="T8" fmla="*/ 0 w 28"/>
                <a:gd name="T9" fmla="*/ 17 h 41"/>
                <a:gd name="T10" fmla="*/ 13 w 28"/>
                <a:gd name="T11" fmla="*/ 32 h 41"/>
                <a:gd name="T12" fmla="*/ 7 w 28"/>
                <a:gd name="T13" fmla="*/ 34 h 41"/>
                <a:gd name="T14" fmla="*/ 5 w 28"/>
                <a:gd name="T15" fmla="*/ 39 h 41"/>
                <a:gd name="T16" fmla="*/ 21 w 28"/>
                <a:gd name="T17" fmla="*/ 41 h 41"/>
                <a:gd name="T18" fmla="*/ 23 w 28"/>
                <a:gd name="T19" fmla="*/ 36 h 41"/>
                <a:gd name="T20" fmla="*/ 15 w 28"/>
                <a:gd name="T21" fmla="*/ 34 h 41"/>
                <a:gd name="T22" fmla="*/ 28 w 28"/>
                <a:gd name="T23" fmla="*/ 18 h 41"/>
                <a:gd name="T24" fmla="*/ 28 w 28"/>
                <a:gd name="T25" fmla="*/ 17 h 41"/>
                <a:gd name="T26" fmla="*/ 21 w 28"/>
                <a:gd name="T27" fmla="*/ 39 h 41"/>
                <a:gd name="T28" fmla="*/ 7 w 28"/>
                <a:gd name="T29" fmla="*/ 39 h 41"/>
                <a:gd name="T30" fmla="*/ 6 w 28"/>
                <a:gd name="T31" fmla="*/ 36 h 41"/>
                <a:gd name="T32" fmla="*/ 21 w 28"/>
                <a:gd name="T33" fmla="*/ 36 h 41"/>
                <a:gd name="T34" fmla="*/ 13 w 28"/>
                <a:gd name="T35" fmla="*/ 2 h 41"/>
                <a:gd name="T36" fmla="*/ 20 w 28"/>
                <a:gd name="T37" fmla="*/ 8 h 41"/>
                <a:gd name="T38" fmla="*/ 20 w 28"/>
                <a:gd name="T39" fmla="*/ 19 h 41"/>
                <a:gd name="T40" fmla="*/ 13 w 28"/>
                <a:gd name="T41" fmla="*/ 26 h 41"/>
                <a:gd name="T42" fmla="*/ 7 w 28"/>
                <a:gd name="T43" fmla="*/ 17 h 41"/>
                <a:gd name="T44" fmla="*/ 15 w 28"/>
                <a:gd name="T45" fmla="*/ 16 h 41"/>
                <a:gd name="T46" fmla="*/ 7 w 28"/>
                <a:gd name="T47" fmla="*/ 15 h 41"/>
                <a:gd name="T48" fmla="*/ 14 w 28"/>
                <a:gd name="T49" fmla="*/ 12 h 41"/>
                <a:gd name="T50" fmla="*/ 14 w 28"/>
                <a:gd name="T51" fmla="*/ 10 h 41"/>
                <a:gd name="T52" fmla="*/ 7 w 28"/>
                <a:gd name="T53" fmla="*/ 8 h 41"/>
                <a:gd name="T54" fmla="*/ 14 w 28"/>
                <a:gd name="T55" fmla="*/ 7 h 41"/>
                <a:gd name="T56" fmla="*/ 14 w 28"/>
                <a:gd name="T57" fmla="*/ 5 h 41"/>
                <a:gd name="T58" fmla="*/ 13 w 28"/>
                <a:gd name="T59" fmla="*/ 2 h 41"/>
                <a:gd name="T60" fmla="*/ 14 w 28"/>
                <a:gd name="T61" fmla="*/ 30 h 41"/>
                <a:gd name="T62" fmla="*/ 2 w 28"/>
                <a:gd name="T63" fmla="*/ 18 h 41"/>
                <a:gd name="T64" fmla="*/ 2 w 28"/>
                <a:gd name="T65" fmla="*/ 17 h 41"/>
                <a:gd name="T66" fmla="*/ 5 w 28"/>
                <a:gd name="T67" fmla="*/ 19 h 41"/>
                <a:gd name="T68" fmla="*/ 14 w 28"/>
                <a:gd name="T69" fmla="*/ 28 h 41"/>
                <a:gd name="T70" fmla="*/ 22 w 28"/>
                <a:gd name="T71" fmla="*/ 17 h 41"/>
                <a:gd name="T72" fmla="*/ 26 w 28"/>
                <a:gd name="T73"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 h="41">
                  <a:moveTo>
                    <a:pt x="28" y="17"/>
                  </a:moveTo>
                  <a:cubicBezTo>
                    <a:pt x="27" y="16"/>
                    <a:pt x="27" y="15"/>
                    <a:pt x="25" y="15"/>
                  </a:cubicBezTo>
                  <a:cubicBezTo>
                    <a:pt x="22" y="15"/>
                    <a:pt x="22" y="15"/>
                    <a:pt x="22" y="15"/>
                  </a:cubicBezTo>
                  <a:cubicBezTo>
                    <a:pt x="22" y="8"/>
                    <a:pt x="22" y="8"/>
                    <a:pt x="22" y="8"/>
                  </a:cubicBezTo>
                  <a:cubicBezTo>
                    <a:pt x="22" y="3"/>
                    <a:pt x="19" y="0"/>
                    <a:pt x="14" y="0"/>
                  </a:cubicBezTo>
                  <a:cubicBezTo>
                    <a:pt x="13" y="0"/>
                    <a:pt x="13" y="0"/>
                    <a:pt x="13" y="0"/>
                  </a:cubicBezTo>
                  <a:cubicBezTo>
                    <a:pt x="9" y="0"/>
                    <a:pt x="5" y="3"/>
                    <a:pt x="5" y="8"/>
                  </a:cubicBezTo>
                  <a:cubicBezTo>
                    <a:pt x="5" y="15"/>
                    <a:pt x="5" y="15"/>
                    <a:pt x="5" y="15"/>
                  </a:cubicBezTo>
                  <a:cubicBezTo>
                    <a:pt x="2" y="15"/>
                    <a:pt x="2" y="15"/>
                    <a:pt x="2" y="15"/>
                  </a:cubicBezTo>
                  <a:cubicBezTo>
                    <a:pt x="1" y="15"/>
                    <a:pt x="0" y="16"/>
                    <a:pt x="0" y="17"/>
                  </a:cubicBezTo>
                  <a:cubicBezTo>
                    <a:pt x="0" y="18"/>
                    <a:pt x="0" y="18"/>
                    <a:pt x="0" y="18"/>
                  </a:cubicBezTo>
                  <a:cubicBezTo>
                    <a:pt x="0" y="26"/>
                    <a:pt x="6" y="32"/>
                    <a:pt x="13" y="32"/>
                  </a:cubicBezTo>
                  <a:cubicBezTo>
                    <a:pt x="13" y="34"/>
                    <a:pt x="13" y="34"/>
                    <a:pt x="13" y="34"/>
                  </a:cubicBezTo>
                  <a:cubicBezTo>
                    <a:pt x="7" y="34"/>
                    <a:pt x="7" y="34"/>
                    <a:pt x="7" y="34"/>
                  </a:cubicBezTo>
                  <a:cubicBezTo>
                    <a:pt x="5" y="34"/>
                    <a:pt x="5" y="35"/>
                    <a:pt x="5" y="36"/>
                  </a:cubicBezTo>
                  <a:cubicBezTo>
                    <a:pt x="5" y="39"/>
                    <a:pt x="5" y="39"/>
                    <a:pt x="5" y="39"/>
                  </a:cubicBezTo>
                  <a:cubicBezTo>
                    <a:pt x="5" y="40"/>
                    <a:pt x="5" y="41"/>
                    <a:pt x="7" y="41"/>
                  </a:cubicBezTo>
                  <a:cubicBezTo>
                    <a:pt x="21" y="41"/>
                    <a:pt x="21" y="41"/>
                    <a:pt x="21" y="41"/>
                  </a:cubicBezTo>
                  <a:cubicBezTo>
                    <a:pt x="22" y="41"/>
                    <a:pt x="23" y="40"/>
                    <a:pt x="23" y="39"/>
                  </a:cubicBezTo>
                  <a:cubicBezTo>
                    <a:pt x="23" y="36"/>
                    <a:pt x="23" y="36"/>
                    <a:pt x="23" y="36"/>
                  </a:cubicBezTo>
                  <a:cubicBezTo>
                    <a:pt x="23" y="35"/>
                    <a:pt x="22" y="34"/>
                    <a:pt x="21" y="34"/>
                  </a:cubicBezTo>
                  <a:cubicBezTo>
                    <a:pt x="15" y="34"/>
                    <a:pt x="15" y="34"/>
                    <a:pt x="15" y="34"/>
                  </a:cubicBezTo>
                  <a:cubicBezTo>
                    <a:pt x="15" y="32"/>
                    <a:pt x="15" y="32"/>
                    <a:pt x="15" y="32"/>
                  </a:cubicBezTo>
                  <a:cubicBezTo>
                    <a:pt x="22" y="32"/>
                    <a:pt x="28" y="26"/>
                    <a:pt x="28" y="18"/>
                  </a:cubicBezTo>
                  <a:cubicBezTo>
                    <a:pt x="28" y="17"/>
                    <a:pt x="28" y="17"/>
                    <a:pt x="28" y="17"/>
                  </a:cubicBezTo>
                  <a:cubicBezTo>
                    <a:pt x="28" y="17"/>
                    <a:pt x="28" y="17"/>
                    <a:pt x="28" y="17"/>
                  </a:cubicBezTo>
                  <a:close/>
                  <a:moveTo>
                    <a:pt x="21" y="36"/>
                  </a:moveTo>
                  <a:cubicBezTo>
                    <a:pt x="21" y="39"/>
                    <a:pt x="21" y="39"/>
                    <a:pt x="21" y="39"/>
                  </a:cubicBezTo>
                  <a:cubicBezTo>
                    <a:pt x="21" y="39"/>
                    <a:pt x="21" y="39"/>
                    <a:pt x="21" y="39"/>
                  </a:cubicBezTo>
                  <a:cubicBezTo>
                    <a:pt x="7" y="39"/>
                    <a:pt x="7" y="39"/>
                    <a:pt x="7" y="39"/>
                  </a:cubicBezTo>
                  <a:cubicBezTo>
                    <a:pt x="7" y="39"/>
                    <a:pt x="6" y="39"/>
                    <a:pt x="6" y="39"/>
                  </a:cubicBezTo>
                  <a:cubicBezTo>
                    <a:pt x="6" y="36"/>
                    <a:pt x="6" y="36"/>
                    <a:pt x="6" y="36"/>
                  </a:cubicBezTo>
                  <a:cubicBezTo>
                    <a:pt x="6" y="36"/>
                    <a:pt x="7" y="36"/>
                    <a:pt x="7" y="36"/>
                  </a:cubicBezTo>
                  <a:cubicBezTo>
                    <a:pt x="21" y="36"/>
                    <a:pt x="21" y="36"/>
                    <a:pt x="21" y="36"/>
                  </a:cubicBezTo>
                  <a:cubicBezTo>
                    <a:pt x="21" y="36"/>
                    <a:pt x="21" y="36"/>
                    <a:pt x="21" y="36"/>
                  </a:cubicBezTo>
                  <a:close/>
                  <a:moveTo>
                    <a:pt x="13" y="2"/>
                  </a:moveTo>
                  <a:cubicBezTo>
                    <a:pt x="14" y="2"/>
                    <a:pt x="14" y="2"/>
                    <a:pt x="14" y="2"/>
                  </a:cubicBezTo>
                  <a:cubicBezTo>
                    <a:pt x="17" y="2"/>
                    <a:pt x="20" y="4"/>
                    <a:pt x="20" y="8"/>
                  </a:cubicBezTo>
                  <a:cubicBezTo>
                    <a:pt x="20" y="16"/>
                    <a:pt x="20" y="16"/>
                    <a:pt x="20" y="16"/>
                  </a:cubicBezTo>
                  <a:cubicBezTo>
                    <a:pt x="20" y="19"/>
                    <a:pt x="20" y="19"/>
                    <a:pt x="20" y="19"/>
                  </a:cubicBezTo>
                  <a:cubicBezTo>
                    <a:pt x="20" y="23"/>
                    <a:pt x="17" y="26"/>
                    <a:pt x="14" y="26"/>
                  </a:cubicBezTo>
                  <a:cubicBezTo>
                    <a:pt x="13" y="26"/>
                    <a:pt x="13" y="26"/>
                    <a:pt x="13" y="26"/>
                  </a:cubicBezTo>
                  <a:cubicBezTo>
                    <a:pt x="10" y="26"/>
                    <a:pt x="7" y="23"/>
                    <a:pt x="7" y="19"/>
                  </a:cubicBezTo>
                  <a:cubicBezTo>
                    <a:pt x="7" y="17"/>
                    <a:pt x="7" y="17"/>
                    <a:pt x="7" y="17"/>
                  </a:cubicBezTo>
                  <a:cubicBezTo>
                    <a:pt x="14" y="17"/>
                    <a:pt x="14" y="17"/>
                    <a:pt x="14" y="17"/>
                  </a:cubicBezTo>
                  <a:cubicBezTo>
                    <a:pt x="14" y="17"/>
                    <a:pt x="15" y="16"/>
                    <a:pt x="15" y="16"/>
                  </a:cubicBezTo>
                  <a:cubicBezTo>
                    <a:pt x="15" y="15"/>
                    <a:pt x="14" y="15"/>
                    <a:pt x="14" y="15"/>
                  </a:cubicBezTo>
                  <a:cubicBezTo>
                    <a:pt x="7" y="15"/>
                    <a:pt x="7" y="15"/>
                    <a:pt x="7" y="15"/>
                  </a:cubicBezTo>
                  <a:cubicBezTo>
                    <a:pt x="7" y="12"/>
                    <a:pt x="7" y="12"/>
                    <a:pt x="7" y="12"/>
                  </a:cubicBezTo>
                  <a:cubicBezTo>
                    <a:pt x="14" y="12"/>
                    <a:pt x="14" y="12"/>
                    <a:pt x="14" y="12"/>
                  </a:cubicBezTo>
                  <a:cubicBezTo>
                    <a:pt x="14" y="12"/>
                    <a:pt x="15" y="11"/>
                    <a:pt x="15" y="11"/>
                  </a:cubicBezTo>
                  <a:cubicBezTo>
                    <a:pt x="15" y="10"/>
                    <a:pt x="14" y="10"/>
                    <a:pt x="14" y="10"/>
                  </a:cubicBezTo>
                  <a:cubicBezTo>
                    <a:pt x="7" y="10"/>
                    <a:pt x="7" y="10"/>
                    <a:pt x="7" y="10"/>
                  </a:cubicBezTo>
                  <a:cubicBezTo>
                    <a:pt x="7" y="8"/>
                    <a:pt x="7" y="8"/>
                    <a:pt x="7" y="8"/>
                  </a:cubicBezTo>
                  <a:cubicBezTo>
                    <a:pt x="7" y="8"/>
                    <a:pt x="7" y="7"/>
                    <a:pt x="7" y="7"/>
                  </a:cubicBezTo>
                  <a:cubicBezTo>
                    <a:pt x="14" y="7"/>
                    <a:pt x="14" y="7"/>
                    <a:pt x="14" y="7"/>
                  </a:cubicBezTo>
                  <a:cubicBezTo>
                    <a:pt x="14" y="7"/>
                    <a:pt x="15" y="7"/>
                    <a:pt x="15" y="6"/>
                  </a:cubicBezTo>
                  <a:cubicBezTo>
                    <a:pt x="15" y="6"/>
                    <a:pt x="14" y="5"/>
                    <a:pt x="14" y="5"/>
                  </a:cubicBezTo>
                  <a:cubicBezTo>
                    <a:pt x="8" y="5"/>
                    <a:pt x="8" y="5"/>
                    <a:pt x="8" y="5"/>
                  </a:cubicBezTo>
                  <a:cubicBezTo>
                    <a:pt x="9" y="3"/>
                    <a:pt x="11" y="2"/>
                    <a:pt x="13" y="2"/>
                  </a:cubicBezTo>
                  <a:close/>
                  <a:moveTo>
                    <a:pt x="26" y="18"/>
                  </a:moveTo>
                  <a:cubicBezTo>
                    <a:pt x="26" y="25"/>
                    <a:pt x="20" y="30"/>
                    <a:pt x="14" y="30"/>
                  </a:cubicBezTo>
                  <a:cubicBezTo>
                    <a:pt x="14" y="30"/>
                    <a:pt x="14" y="30"/>
                    <a:pt x="14" y="30"/>
                  </a:cubicBezTo>
                  <a:cubicBezTo>
                    <a:pt x="7" y="30"/>
                    <a:pt x="2" y="25"/>
                    <a:pt x="2" y="18"/>
                  </a:cubicBezTo>
                  <a:cubicBezTo>
                    <a:pt x="2" y="17"/>
                    <a:pt x="2" y="17"/>
                    <a:pt x="2" y="17"/>
                  </a:cubicBezTo>
                  <a:cubicBezTo>
                    <a:pt x="2" y="17"/>
                    <a:pt x="2" y="17"/>
                    <a:pt x="2" y="17"/>
                  </a:cubicBezTo>
                  <a:cubicBezTo>
                    <a:pt x="5" y="17"/>
                    <a:pt x="5" y="17"/>
                    <a:pt x="5" y="17"/>
                  </a:cubicBezTo>
                  <a:cubicBezTo>
                    <a:pt x="5" y="19"/>
                    <a:pt x="5" y="19"/>
                    <a:pt x="5" y="19"/>
                  </a:cubicBezTo>
                  <a:cubicBezTo>
                    <a:pt x="5" y="24"/>
                    <a:pt x="9" y="28"/>
                    <a:pt x="13" y="28"/>
                  </a:cubicBezTo>
                  <a:cubicBezTo>
                    <a:pt x="14" y="28"/>
                    <a:pt x="14" y="28"/>
                    <a:pt x="14" y="28"/>
                  </a:cubicBezTo>
                  <a:cubicBezTo>
                    <a:pt x="19" y="28"/>
                    <a:pt x="22" y="24"/>
                    <a:pt x="22" y="19"/>
                  </a:cubicBezTo>
                  <a:cubicBezTo>
                    <a:pt x="22" y="17"/>
                    <a:pt x="22" y="17"/>
                    <a:pt x="22" y="17"/>
                  </a:cubicBezTo>
                  <a:cubicBezTo>
                    <a:pt x="25" y="17"/>
                    <a:pt x="25" y="17"/>
                    <a:pt x="25" y="17"/>
                  </a:cubicBezTo>
                  <a:cubicBezTo>
                    <a:pt x="25" y="17"/>
                    <a:pt x="26" y="17"/>
                    <a:pt x="26" y="17"/>
                  </a:cubicBezTo>
                  <a:lnTo>
                    <a:pt x="26" y="1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8" name="Freeform 125">
              <a:extLst>
                <a:ext uri="{FF2B5EF4-FFF2-40B4-BE49-F238E27FC236}">
                  <a16:creationId xmlns:a16="http://schemas.microsoft.com/office/drawing/2014/main" id="{A3417A7F-D89D-4DFB-B638-3366C0D8CD5A}"/>
                </a:ext>
              </a:extLst>
            </p:cNvPr>
            <p:cNvSpPr>
              <a:spLocks noEditPoints="1"/>
            </p:cNvSpPr>
            <p:nvPr userDrawn="1"/>
          </p:nvSpPr>
          <p:spPr bwMode="auto">
            <a:xfrm>
              <a:off x="7266514" y="5077185"/>
              <a:ext cx="97529" cy="149826"/>
            </a:xfrm>
            <a:custGeom>
              <a:avLst/>
              <a:gdLst>
                <a:gd name="T0" fmla="*/ 58 w 65"/>
                <a:gd name="T1" fmla="*/ 36 h 98"/>
                <a:gd name="T2" fmla="*/ 52 w 65"/>
                <a:gd name="T3" fmla="*/ 19 h 98"/>
                <a:gd name="T4" fmla="*/ 31 w 65"/>
                <a:gd name="T5" fmla="*/ 0 h 98"/>
                <a:gd name="T6" fmla="*/ 12 w 65"/>
                <a:gd name="T7" fmla="*/ 36 h 98"/>
                <a:gd name="T8" fmla="*/ 0 w 65"/>
                <a:gd name="T9" fmla="*/ 41 h 98"/>
                <a:gd name="T10" fmla="*/ 30 w 65"/>
                <a:gd name="T11" fmla="*/ 77 h 98"/>
                <a:gd name="T12" fmla="*/ 16 w 65"/>
                <a:gd name="T13" fmla="*/ 81 h 98"/>
                <a:gd name="T14" fmla="*/ 11 w 65"/>
                <a:gd name="T15" fmla="*/ 93 h 98"/>
                <a:gd name="T16" fmla="*/ 49 w 65"/>
                <a:gd name="T17" fmla="*/ 98 h 98"/>
                <a:gd name="T18" fmla="*/ 54 w 65"/>
                <a:gd name="T19" fmla="*/ 86 h 98"/>
                <a:gd name="T20" fmla="*/ 35 w 65"/>
                <a:gd name="T21" fmla="*/ 81 h 98"/>
                <a:gd name="T22" fmla="*/ 65 w 65"/>
                <a:gd name="T23" fmla="*/ 44 h 98"/>
                <a:gd name="T24" fmla="*/ 65 w 65"/>
                <a:gd name="T25" fmla="*/ 42 h 98"/>
                <a:gd name="T26" fmla="*/ 50 w 65"/>
                <a:gd name="T27" fmla="*/ 93 h 98"/>
                <a:gd name="T28" fmla="*/ 16 w 65"/>
                <a:gd name="T29" fmla="*/ 93 h 98"/>
                <a:gd name="T30" fmla="*/ 15 w 65"/>
                <a:gd name="T31" fmla="*/ 86 h 98"/>
                <a:gd name="T32" fmla="*/ 49 w 65"/>
                <a:gd name="T33" fmla="*/ 86 h 98"/>
                <a:gd name="T34" fmla="*/ 31 w 65"/>
                <a:gd name="T35" fmla="*/ 5 h 98"/>
                <a:gd name="T36" fmla="*/ 48 w 65"/>
                <a:gd name="T37" fmla="*/ 19 h 98"/>
                <a:gd name="T38" fmla="*/ 48 w 65"/>
                <a:gd name="T39" fmla="*/ 47 h 98"/>
                <a:gd name="T40" fmla="*/ 31 w 65"/>
                <a:gd name="T41" fmla="*/ 61 h 98"/>
                <a:gd name="T42" fmla="*/ 17 w 65"/>
                <a:gd name="T43" fmla="*/ 40 h 98"/>
                <a:gd name="T44" fmla="*/ 35 w 65"/>
                <a:gd name="T45" fmla="*/ 38 h 98"/>
                <a:gd name="T46" fmla="*/ 17 w 65"/>
                <a:gd name="T47" fmla="*/ 36 h 98"/>
                <a:gd name="T48" fmla="*/ 32 w 65"/>
                <a:gd name="T49" fmla="*/ 29 h 98"/>
                <a:gd name="T50" fmla="*/ 32 w 65"/>
                <a:gd name="T51" fmla="*/ 24 h 98"/>
                <a:gd name="T52" fmla="*/ 17 w 65"/>
                <a:gd name="T53" fmla="*/ 19 h 98"/>
                <a:gd name="T54" fmla="*/ 32 w 65"/>
                <a:gd name="T55" fmla="*/ 18 h 98"/>
                <a:gd name="T56" fmla="*/ 32 w 65"/>
                <a:gd name="T57" fmla="*/ 13 h 98"/>
                <a:gd name="T58" fmla="*/ 31 w 65"/>
                <a:gd name="T59" fmla="*/ 5 h 98"/>
                <a:gd name="T60" fmla="*/ 33 w 65"/>
                <a:gd name="T61" fmla="*/ 72 h 98"/>
                <a:gd name="T62" fmla="*/ 4 w 65"/>
                <a:gd name="T63" fmla="*/ 44 h 98"/>
                <a:gd name="T64" fmla="*/ 5 w 65"/>
                <a:gd name="T65" fmla="*/ 40 h 98"/>
                <a:gd name="T66" fmla="*/ 12 w 65"/>
                <a:gd name="T67" fmla="*/ 47 h 98"/>
                <a:gd name="T68" fmla="*/ 33 w 65"/>
                <a:gd name="T69" fmla="*/ 66 h 98"/>
                <a:gd name="T70" fmla="*/ 52 w 65"/>
                <a:gd name="T71" fmla="*/ 40 h 98"/>
                <a:gd name="T72" fmla="*/ 61 w 65"/>
                <a:gd name="T73" fmla="*/ 4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98">
                  <a:moveTo>
                    <a:pt x="65" y="42"/>
                  </a:moveTo>
                  <a:cubicBezTo>
                    <a:pt x="65" y="39"/>
                    <a:pt x="63" y="36"/>
                    <a:pt x="58" y="36"/>
                  </a:cubicBezTo>
                  <a:cubicBezTo>
                    <a:pt x="52" y="36"/>
                    <a:pt x="52" y="36"/>
                    <a:pt x="52" y="36"/>
                  </a:cubicBezTo>
                  <a:cubicBezTo>
                    <a:pt x="52" y="19"/>
                    <a:pt x="52" y="19"/>
                    <a:pt x="52" y="19"/>
                  </a:cubicBezTo>
                  <a:cubicBezTo>
                    <a:pt x="52" y="9"/>
                    <a:pt x="44" y="0"/>
                    <a:pt x="33" y="0"/>
                  </a:cubicBezTo>
                  <a:cubicBezTo>
                    <a:pt x="31" y="0"/>
                    <a:pt x="31" y="0"/>
                    <a:pt x="31" y="0"/>
                  </a:cubicBezTo>
                  <a:cubicBezTo>
                    <a:pt x="21" y="0"/>
                    <a:pt x="12" y="9"/>
                    <a:pt x="12" y="19"/>
                  </a:cubicBezTo>
                  <a:cubicBezTo>
                    <a:pt x="12" y="36"/>
                    <a:pt x="12" y="36"/>
                    <a:pt x="12" y="36"/>
                  </a:cubicBezTo>
                  <a:cubicBezTo>
                    <a:pt x="5" y="36"/>
                    <a:pt x="5" y="36"/>
                    <a:pt x="5" y="36"/>
                  </a:cubicBezTo>
                  <a:cubicBezTo>
                    <a:pt x="1" y="36"/>
                    <a:pt x="0" y="38"/>
                    <a:pt x="0" y="41"/>
                  </a:cubicBezTo>
                  <a:cubicBezTo>
                    <a:pt x="0" y="44"/>
                    <a:pt x="0" y="44"/>
                    <a:pt x="0" y="44"/>
                  </a:cubicBezTo>
                  <a:cubicBezTo>
                    <a:pt x="0" y="62"/>
                    <a:pt x="13" y="76"/>
                    <a:pt x="30" y="77"/>
                  </a:cubicBezTo>
                  <a:cubicBezTo>
                    <a:pt x="30" y="81"/>
                    <a:pt x="30" y="81"/>
                    <a:pt x="30" y="81"/>
                  </a:cubicBezTo>
                  <a:cubicBezTo>
                    <a:pt x="16" y="81"/>
                    <a:pt x="16" y="81"/>
                    <a:pt x="16" y="81"/>
                  </a:cubicBezTo>
                  <a:cubicBezTo>
                    <a:pt x="13" y="81"/>
                    <a:pt x="11" y="83"/>
                    <a:pt x="11" y="86"/>
                  </a:cubicBezTo>
                  <a:cubicBezTo>
                    <a:pt x="11" y="93"/>
                    <a:pt x="11" y="93"/>
                    <a:pt x="11" y="93"/>
                  </a:cubicBezTo>
                  <a:cubicBezTo>
                    <a:pt x="11" y="95"/>
                    <a:pt x="13" y="98"/>
                    <a:pt x="16" y="98"/>
                  </a:cubicBezTo>
                  <a:cubicBezTo>
                    <a:pt x="49" y="98"/>
                    <a:pt x="49" y="98"/>
                    <a:pt x="49" y="98"/>
                  </a:cubicBezTo>
                  <a:cubicBezTo>
                    <a:pt x="52" y="98"/>
                    <a:pt x="54" y="95"/>
                    <a:pt x="54" y="93"/>
                  </a:cubicBezTo>
                  <a:cubicBezTo>
                    <a:pt x="54" y="86"/>
                    <a:pt x="54" y="86"/>
                    <a:pt x="54" y="86"/>
                  </a:cubicBezTo>
                  <a:cubicBezTo>
                    <a:pt x="54" y="83"/>
                    <a:pt x="52" y="81"/>
                    <a:pt x="49" y="81"/>
                  </a:cubicBezTo>
                  <a:cubicBezTo>
                    <a:pt x="35" y="81"/>
                    <a:pt x="35" y="81"/>
                    <a:pt x="35" y="81"/>
                  </a:cubicBezTo>
                  <a:cubicBezTo>
                    <a:pt x="35" y="77"/>
                    <a:pt x="35" y="77"/>
                    <a:pt x="35" y="77"/>
                  </a:cubicBezTo>
                  <a:cubicBezTo>
                    <a:pt x="52" y="75"/>
                    <a:pt x="65" y="61"/>
                    <a:pt x="65" y="44"/>
                  </a:cubicBezTo>
                  <a:cubicBezTo>
                    <a:pt x="65" y="42"/>
                    <a:pt x="65" y="42"/>
                    <a:pt x="65" y="42"/>
                  </a:cubicBezTo>
                  <a:cubicBezTo>
                    <a:pt x="65" y="42"/>
                    <a:pt x="65" y="42"/>
                    <a:pt x="65" y="42"/>
                  </a:cubicBezTo>
                  <a:close/>
                  <a:moveTo>
                    <a:pt x="50" y="86"/>
                  </a:moveTo>
                  <a:cubicBezTo>
                    <a:pt x="50" y="93"/>
                    <a:pt x="50" y="93"/>
                    <a:pt x="50" y="93"/>
                  </a:cubicBezTo>
                  <a:cubicBezTo>
                    <a:pt x="50" y="93"/>
                    <a:pt x="50" y="93"/>
                    <a:pt x="49" y="93"/>
                  </a:cubicBezTo>
                  <a:cubicBezTo>
                    <a:pt x="16" y="93"/>
                    <a:pt x="16" y="93"/>
                    <a:pt x="16" y="93"/>
                  </a:cubicBezTo>
                  <a:cubicBezTo>
                    <a:pt x="15" y="93"/>
                    <a:pt x="15" y="93"/>
                    <a:pt x="15" y="93"/>
                  </a:cubicBezTo>
                  <a:cubicBezTo>
                    <a:pt x="15" y="86"/>
                    <a:pt x="15" y="86"/>
                    <a:pt x="15" y="86"/>
                  </a:cubicBezTo>
                  <a:cubicBezTo>
                    <a:pt x="15" y="86"/>
                    <a:pt x="15" y="86"/>
                    <a:pt x="16" y="86"/>
                  </a:cubicBezTo>
                  <a:cubicBezTo>
                    <a:pt x="49" y="86"/>
                    <a:pt x="49" y="86"/>
                    <a:pt x="49" y="86"/>
                  </a:cubicBezTo>
                  <a:cubicBezTo>
                    <a:pt x="50" y="86"/>
                    <a:pt x="50" y="86"/>
                    <a:pt x="50" y="86"/>
                  </a:cubicBezTo>
                  <a:close/>
                  <a:moveTo>
                    <a:pt x="31" y="5"/>
                  </a:moveTo>
                  <a:cubicBezTo>
                    <a:pt x="33" y="5"/>
                    <a:pt x="33" y="5"/>
                    <a:pt x="33" y="5"/>
                  </a:cubicBezTo>
                  <a:cubicBezTo>
                    <a:pt x="41" y="5"/>
                    <a:pt x="48" y="11"/>
                    <a:pt x="48" y="19"/>
                  </a:cubicBezTo>
                  <a:cubicBezTo>
                    <a:pt x="48" y="38"/>
                    <a:pt x="48" y="38"/>
                    <a:pt x="48" y="38"/>
                  </a:cubicBezTo>
                  <a:cubicBezTo>
                    <a:pt x="48" y="47"/>
                    <a:pt x="48" y="47"/>
                    <a:pt x="48" y="47"/>
                  </a:cubicBezTo>
                  <a:cubicBezTo>
                    <a:pt x="48" y="55"/>
                    <a:pt x="41" y="61"/>
                    <a:pt x="33" y="61"/>
                  </a:cubicBezTo>
                  <a:cubicBezTo>
                    <a:pt x="31" y="61"/>
                    <a:pt x="31" y="61"/>
                    <a:pt x="31" y="61"/>
                  </a:cubicBezTo>
                  <a:cubicBezTo>
                    <a:pt x="23" y="61"/>
                    <a:pt x="17" y="55"/>
                    <a:pt x="17" y="47"/>
                  </a:cubicBezTo>
                  <a:cubicBezTo>
                    <a:pt x="17" y="40"/>
                    <a:pt x="17" y="40"/>
                    <a:pt x="17" y="40"/>
                  </a:cubicBezTo>
                  <a:cubicBezTo>
                    <a:pt x="32" y="40"/>
                    <a:pt x="32" y="40"/>
                    <a:pt x="32" y="40"/>
                  </a:cubicBezTo>
                  <a:cubicBezTo>
                    <a:pt x="34" y="40"/>
                    <a:pt x="35" y="39"/>
                    <a:pt x="35" y="38"/>
                  </a:cubicBezTo>
                  <a:cubicBezTo>
                    <a:pt x="35" y="37"/>
                    <a:pt x="34" y="36"/>
                    <a:pt x="32" y="36"/>
                  </a:cubicBezTo>
                  <a:cubicBezTo>
                    <a:pt x="17" y="36"/>
                    <a:pt x="17" y="36"/>
                    <a:pt x="17" y="36"/>
                  </a:cubicBezTo>
                  <a:cubicBezTo>
                    <a:pt x="17" y="29"/>
                    <a:pt x="17" y="29"/>
                    <a:pt x="17" y="29"/>
                  </a:cubicBezTo>
                  <a:cubicBezTo>
                    <a:pt x="32" y="29"/>
                    <a:pt x="32" y="29"/>
                    <a:pt x="32" y="29"/>
                  </a:cubicBezTo>
                  <a:cubicBezTo>
                    <a:pt x="34" y="29"/>
                    <a:pt x="35" y="28"/>
                    <a:pt x="35" y="27"/>
                  </a:cubicBezTo>
                  <a:cubicBezTo>
                    <a:pt x="35" y="25"/>
                    <a:pt x="34" y="24"/>
                    <a:pt x="32" y="24"/>
                  </a:cubicBezTo>
                  <a:cubicBezTo>
                    <a:pt x="17" y="24"/>
                    <a:pt x="17" y="24"/>
                    <a:pt x="17" y="24"/>
                  </a:cubicBezTo>
                  <a:cubicBezTo>
                    <a:pt x="17" y="19"/>
                    <a:pt x="17" y="19"/>
                    <a:pt x="17" y="19"/>
                  </a:cubicBezTo>
                  <a:cubicBezTo>
                    <a:pt x="17" y="19"/>
                    <a:pt x="17" y="18"/>
                    <a:pt x="17" y="18"/>
                  </a:cubicBezTo>
                  <a:cubicBezTo>
                    <a:pt x="32" y="18"/>
                    <a:pt x="32" y="18"/>
                    <a:pt x="32" y="18"/>
                  </a:cubicBezTo>
                  <a:cubicBezTo>
                    <a:pt x="34" y="18"/>
                    <a:pt x="35" y="17"/>
                    <a:pt x="35" y="15"/>
                  </a:cubicBezTo>
                  <a:cubicBezTo>
                    <a:pt x="35" y="14"/>
                    <a:pt x="34" y="13"/>
                    <a:pt x="32" y="13"/>
                  </a:cubicBezTo>
                  <a:cubicBezTo>
                    <a:pt x="18" y="13"/>
                    <a:pt x="18" y="13"/>
                    <a:pt x="18" y="13"/>
                  </a:cubicBezTo>
                  <a:cubicBezTo>
                    <a:pt x="21" y="8"/>
                    <a:pt x="26" y="5"/>
                    <a:pt x="31" y="5"/>
                  </a:cubicBezTo>
                  <a:close/>
                  <a:moveTo>
                    <a:pt x="61" y="44"/>
                  </a:moveTo>
                  <a:cubicBezTo>
                    <a:pt x="61" y="60"/>
                    <a:pt x="48" y="72"/>
                    <a:pt x="33" y="72"/>
                  </a:cubicBezTo>
                  <a:cubicBezTo>
                    <a:pt x="32" y="72"/>
                    <a:pt x="32" y="72"/>
                    <a:pt x="32" y="72"/>
                  </a:cubicBezTo>
                  <a:cubicBezTo>
                    <a:pt x="17" y="72"/>
                    <a:pt x="4" y="60"/>
                    <a:pt x="4" y="44"/>
                  </a:cubicBezTo>
                  <a:cubicBezTo>
                    <a:pt x="4" y="41"/>
                    <a:pt x="4" y="41"/>
                    <a:pt x="4" y="41"/>
                  </a:cubicBezTo>
                  <a:cubicBezTo>
                    <a:pt x="4" y="40"/>
                    <a:pt x="5" y="40"/>
                    <a:pt x="5" y="40"/>
                  </a:cubicBezTo>
                  <a:cubicBezTo>
                    <a:pt x="12" y="40"/>
                    <a:pt x="12" y="40"/>
                    <a:pt x="12" y="40"/>
                  </a:cubicBezTo>
                  <a:cubicBezTo>
                    <a:pt x="12" y="47"/>
                    <a:pt x="12" y="47"/>
                    <a:pt x="12" y="47"/>
                  </a:cubicBezTo>
                  <a:cubicBezTo>
                    <a:pt x="12" y="57"/>
                    <a:pt x="21" y="66"/>
                    <a:pt x="31" y="66"/>
                  </a:cubicBezTo>
                  <a:cubicBezTo>
                    <a:pt x="33" y="66"/>
                    <a:pt x="33" y="66"/>
                    <a:pt x="33" y="66"/>
                  </a:cubicBezTo>
                  <a:cubicBezTo>
                    <a:pt x="44" y="66"/>
                    <a:pt x="52" y="57"/>
                    <a:pt x="52" y="47"/>
                  </a:cubicBezTo>
                  <a:cubicBezTo>
                    <a:pt x="52" y="40"/>
                    <a:pt x="52" y="40"/>
                    <a:pt x="52" y="40"/>
                  </a:cubicBezTo>
                  <a:cubicBezTo>
                    <a:pt x="58" y="40"/>
                    <a:pt x="58" y="40"/>
                    <a:pt x="58" y="40"/>
                  </a:cubicBezTo>
                  <a:cubicBezTo>
                    <a:pt x="60" y="40"/>
                    <a:pt x="60" y="40"/>
                    <a:pt x="61" y="42"/>
                  </a:cubicBezTo>
                  <a:lnTo>
                    <a:pt x="61" y="44"/>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9" name="Freeform 126">
              <a:extLst>
                <a:ext uri="{FF2B5EF4-FFF2-40B4-BE49-F238E27FC236}">
                  <a16:creationId xmlns:a16="http://schemas.microsoft.com/office/drawing/2014/main" id="{4A8CDEAD-4783-47D2-A749-6C38FF794A43}"/>
                </a:ext>
              </a:extLst>
            </p:cNvPr>
            <p:cNvSpPr>
              <a:spLocks noEditPoints="1"/>
            </p:cNvSpPr>
            <p:nvPr userDrawn="1"/>
          </p:nvSpPr>
          <p:spPr bwMode="auto">
            <a:xfrm>
              <a:off x="3722986" y="5376837"/>
              <a:ext cx="156894" cy="154067"/>
            </a:xfrm>
            <a:custGeom>
              <a:avLst/>
              <a:gdLst>
                <a:gd name="T0" fmla="*/ 93 w 103"/>
                <a:gd name="T1" fmla="*/ 34 h 102"/>
                <a:gd name="T2" fmla="*/ 87 w 103"/>
                <a:gd name="T3" fmla="*/ 29 h 102"/>
                <a:gd name="T4" fmla="*/ 87 w 103"/>
                <a:gd name="T5" fmla="*/ 14 h 102"/>
                <a:gd name="T6" fmla="*/ 72 w 103"/>
                <a:gd name="T7" fmla="*/ 12 h 102"/>
                <a:gd name="T8" fmla="*/ 64 w 103"/>
                <a:gd name="T9" fmla="*/ 11 h 102"/>
                <a:gd name="T10" fmla="*/ 56 w 103"/>
                <a:gd name="T11" fmla="*/ 0 h 102"/>
                <a:gd name="T12" fmla="*/ 42 w 103"/>
                <a:gd name="T13" fmla="*/ 7 h 102"/>
                <a:gd name="T14" fmla="*/ 35 w 103"/>
                <a:gd name="T15" fmla="*/ 12 h 102"/>
                <a:gd name="T16" fmla="*/ 22 w 103"/>
                <a:gd name="T17" fmla="*/ 9 h 102"/>
                <a:gd name="T18" fmla="*/ 15 w 103"/>
                <a:gd name="T19" fmla="*/ 24 h 102"/>
                <a:gd name="T20" fmla="*/ 14 w 103"/>
                <a:gd name="T21" fmla="*/ 32 h 102"/>
                <a:gd name="T22" fmla="*/ 1 w 103"/>
                <a:gd name="T23" fmla="*/ 38 h 102"/>
                <a:gd name="T24" fmla="*/ 6 w 103"/>
                <a:gd name="T25" fmla="*/ 53 h 102"/>
                <a:gd name="T26" fmla="*/ 10 w 103"/>
                <a:gd name="T27" fmla="*/ 60 h 102"/>
                <a:gd name="T28" fmla="*/ 4 w 103"/>
                <a:gd name="T29" fmla="*/ 73 h 102"/>
                <a:gd name="T30" fmla="*/ 18 w 103"/>
                <a:gd name="T31" fmla="*/ 82 h 102"/>
                <a:gd name="T32" fmla="*/ 23 w 103"/>
                <a:gd name="T33" fmla="*/ 83 h 102"/>
                <a:gd name="T34" fmla="*/ 27 w 103"/>
                <a:gd name="T35" fmla="*/ 90 h 102"/>
                <a:gd name="T36" fmla="*/ 39 w 103"/>
                <a:gd name="T37" fmla="*/ 102 h 102"/>
                <a:gd name="T38" fmla="*/ 50 w 103"/>
                <a:gd name="T39" fmla="*/ 94 h 102"/>
                <a:gd name="T40" fmla="*/ 58 w 103"/>
                <a:gd name="T41" fmla="*/ 97 h 102"/>
                <a:gd name="T42" fmla="*/ 73 w 103"/>
                <a:gd name="T43" fmla="*/ 99 h 102"/>
                <a:gd name="T44" fmla="*/ 75 w 103"/>
                <a:gd name="T45" fmla="*/ 89 h 102"/>
                <a:gd name="T46" fmla="*/ 80 w 103"/>
                <a:gd name="T47" fmla="*/ 83 h 102"/>
                <a:gd name="T48" fmla="*/ 85 w 103"/>
                <a:gd name="T49" fmla="*/ 82 h 102"/>
                <a:gd name="T50" fmla="*/ 98 w 103"/>
                <a:gd name="T51" fmla="*/ 74 h 102"/>
                <a:gd name="T52" fmla="*/ 93 w 103"/>
                <a:gd name="T53" fmla="*/ 61 h 102"/>
                <a:gd name="T54" fmla="*/ 96 w 103"/>
                <a:gd name="T55" fmla="*/ 54 h 102"/>
                <a:gd name="T56" fmla="*/ 102 w 103"/>
                <a:gd name="T57" fmla="*/ 39 h 102"/>
                <a:gd name="T58" fmla="*/ 88 w 103"/>
                <a:gd name="T59" fmla="*/ 56 h 102"/>
                <a:gd name="T60" fmla="*/ 88 w 103"/>
                <a:gd name="T61" fmla="*/ 60 h 102"/>
                <a:gd name="T62" fmla="*/ 91 w 103"/>
                <a:gd name="T63" fmla="*/ 78 h 102"/>
                <a:gd name="T64" fmla="*/ 83 w 103"/>
                <a:gd name="T65" fmla="*/ 77 h 102"/>
                <a:gd name="T66" fmla="*/ 74 w 103"/>
                <a:gd name="T67" fmla="*/ 81 h 102"/>
                <a:gd name="T68" fmla="*/ 71 w 103"/>
                <a:gd name="T69" fmla="*/ 91 h 102"/>
                <a:gd name="T70" fmla="*/ 61 w 103"/>
                <a:gd name="T71" fmla="*/ 94 h 102"/>
                <a:gd name="T72" fmla="*/ 50 w 103"/>
                <a:gd name="T73" fmla="*/ 89 h 102"/>
                <a:gd name="T74" fmla="*/ 41 w 103"/>
                <a:gd name="T75" fmla="*/ 94 h 102"/>
                <a:gd name="T76" fmla="*/ 32 w 103"/>
                <a:gd name="T77" fmla="*/ 90 h 102"/>
                <a:gd name="T78" fmla="*/ 26 w 103"/>
                <a:gd name="T79" fmla="*/ 79 h 102"/>
                <a:gd name="T80" fmla="*/ 17 w 103"/>
                <a:gd name="T81" fmla="*/ 77 h 102"/>
                <a:gd name="T82" fmla="*/ 11 w 103"/>
                <a:gd name="T83" fmla="*/ 69 h 102"/>
                <a:gd name="T84" fmla="*/ 15 w 103"/>
                <a:gd name="T85" fmla="*/ 60 h 102"/>
                <a:gd name="T86" fmla="*/ 8 w 103"/>
                <a:gd name="T87" fmla="*/ 49 h 102"/>
                <a:gd name="T88" fmla="*/ 9 w 103"/>
                <a:gd name="T89" fmla="*/ 39 h 102"/>
                <a:gd name="T90" fmla="*/ 20 w 103"/>
                <a:gd name="T91" fmla="*/ 32 h 102"/>
                <a:gd name="T92" fmla="*/ 20 w 103"/>
                <a:gd name="T93" fmla="*/ 21 h 102"/>
                <a:gd name="T94" fmla="*/ 28 w 103"/>
                <a:gd name="T95" fmla="*/ 16 h 102"/>
                <a:gd name="T96" fmla="*/ 37 w 103"/>
                <a:gd name="T97" fmla="*/ 17 h 102"/>
                <a:gd name="T98" fmla="*/ 46 w 103"/>
                <a:gd name="T99" fmla="*/ 9 h 102"/>
                <a:gd name="T100" fmla="*/ 56 w 103"/>
                <a:gd name="T101" fmla="*/ 8 h 102"/>
                <a:gd name="T102" fmla="*/ 63 w 103"/>
                <a:gd name="T103" fmla="*/ 16 h 102"/>
                <a:gd name="T104" fmla="*/ 69 w 103"/>
                <a:gd name="T105" fmla="*/ 18 h 102"/>
                <a:gd name="T106" fmla="*/ 84 w 103"/>
                <a:gd name="T107" fmla="*/ 17 h 102"/>
                <a:gd name="T108" fmla="*/ 83 w 103"/>
                <a:gd name="T109" fmla="*/ 31 h 102"/>
                <a:gd name="T110" fmla="*/ 93 w 103"/>
                <a:gd name="T111" fmla="*/ 39 h 102"/>
                <a:gd name="T112" fmla="*/ 95 w 103"/>
                <a:gd name="T113" fmla="*/ 4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 h="102">
                  <a:moveTo>
                    <a:pt x="102" y="39"/>
                  </a:moveTo>
                  <a:cubicBezTo>
                    <a:pt x="102" y="39"/>
                    <a:pt x="101" y="38"/>
                    <a:pt x="101" y="38"/>
                  </a:cubicBezTo>
                  <a:cubicBezTo>
                    <a:pt x="99" y="36"/>
                    <a:pt x="96" y="34"/>
                    <a:pt x="93" y="34"/>
                  </a:cubicBezTo>
                  <a:cubicBezTo>
                    <a:pt x="93" y="34"/>
                    <a:pt x="93" y="34"/>
                    <a:pt x="93" y="34"/>
                  </a:cubicBezTo>
                  <a:cubicBezTo>
                    <a:pt x="92" y="34"/>
                    <a:pt x="90" y="34"/>
                    <a:pt x="89" y="32"/>
                  </a:cubicBezTo>
                  <a:cubicBezTo>
                    <a:pt x="89" y="32"/>
                    <a:pt x="89" y="32"/>
                    <a:pt x="89" y="32"/>
                  </a:cubicBezTo>
                  <a:cubicBezTo>
                    <a:pt x="88" y="31"/>
                    <a:pt x="88" y="30"/>
                    <a:pt x="87" y="29"/>
                  </a:cubicBezTo>
                  <a:cubicBezTo>
                    <a:pt x="87" y="29"/>
                    <a:pt x="87" y="29"/>
                    <a:pt x="87" y="29"/>
                  </a:cubicBezTo>
                  <a:cubicBezTo>
                    <a:pt x="86" y="26"/>
                    <a:pt x="87" y="24"/>
                    <a:pt x="87" y="24"/>
                  </a:cubicBezTo>
                  <a:cubicBezTo>
                    <a:pt x="87" y="24"/>
                    <a:pt x="87" y="24"/>
                    <a:pt x="87" y="24"/>
                  </a:cubicBezTo>
                  <a:cubicBezTo>
                    <a:pt x="89" y="21"/>
                    <a:pt x="89" y="18"/>
                    <a:pt x="88" y="15"/>
                  </a:cubicBezTo>
                  <a:cubicBezTo>
                    <a:pt x="88" y="15"/>
                    <a:pt x="88" y="14"/>
                    <a:pt x="87" y="14"/>
                  </a:cubicBezTo>
                  <a:cubicBezTo>
                    <a:pt x="86" y="13"/>
                    <a:pt x="84" y="11"/>
                    <a:pt x="82" y="10"/>
                  </a:cubicBezTo>
                  <a:cubicBezTo>
                    <a:pt x="82" y="9"/>
                    <a:pt x="81" y="9"/>
                    <a:pt x="81" y="9"/>
                  </a:cubicBezTo>
                  <a:cubicBezTo>
                    <a:pt x="78" y="9"/>
                    <a:pt x="75" y="9"/>
                    <a:pt x="73" y="11"/>
                  </a:cubicBezTo>
                  <a:cubicBezTo>
                    <a:pt x="72" y="11"/>
                    <a:pt x="72" y="12"/>
                    <a:pt x="72" y="12"/>
                  </a:cubicBezTo>
                  <a:cubicBezTo>
                    <a:pt x="72" y="12"/>
                    <a:pt x="71" y="13"/>
                    <a:pt x="69" y="13"/>
                  </a:cubicBezTo>
                  <a:cubicBezTo>
                    <a:pt x="69" y="13"/>
                    <a:pt x="68" y="13"/>
                    <a:pt x="67" y="12"/>
                  </a:cubicBezTo>
                  <a:cubicBezTo>
                    <a:pt x="67" y="12"/>
                    <a:pt x="67" y="12"/>
                    <a:pt x="67" y="12"/>
                  </a:cubicBezTo>
                  <a:cubicBezTo>
                    <a:pt x="66" y="12"/>
                    <a:pt x="65" y="12"/>
                    <a:pt x="64" y="11"/>
                  </a:cubicBezTo>
                  <a:cubicBezTo>
                    <a:pt x="64" y="11"/>
                    <a:pt x="64" y="11"/>
                    <a:pt x="64" y="11"/>
                  </a:cubicBezTo>
                  <a:cubicBezTo>
                    <a:pt x="61" y="10"/>
                    <a:pt x="61" y="8"/>
                    <a:pt x="61" y="8"/>
                  </a:cubicBezTo>
                  <a:cubicBezTo>
                    <a:pt x="61" y="7"/>
                    <a:pt x="61" y="7"/>
                    <a:pt x="61" y="7"/>
                  </a:cubicBezTo>
                  <a:cubicBezTo>
                    <a:pt x="61" y="4"/>
                    <a:pt x="59" y="1"/>
                    <a:pt x="56" y="0"/>
                  </a:cubicBezTo>
                  <a:cubicBezTo>
                    <a:pt x="56" y="0"/>
                    <a:pt x="55" y="0"/>
                    <a:pt x="55" y="0"/>
                  </a:cubicBezTo>
                  <a:cubicBezTo>
                    <a:pt x="52" y="0"/>
                    <a:pt x="50" y="0"/>
                    <a:pt x="48" y="0"/>
                  </a:cubicBezTo>
                  <a:cubicBezTo>
                    <a:pt x="47" y="0"/>
                    <a:pt x="47" y="0"/>
                    <a:pt x="47" y="0"/>
                  </a:cubicBezTo>
                  <a:cubicBezTo>
                    <a:pt x="44" y="1"/>
                    <a:pt x="42" y="4"/>
                    <a:pt x="42" y="7"/>
                  </a:cubicBezTo>
                  <a:cubicBezTo>
                    <a:pt x="42" y="7"/>
                    <a:pt x="42" y="7"/>
                    <a:pt x="42" y="8"/>
                  </a:cubicBezTo>
                  <a:cubicBezTo>
                    <a:pt x="42" y="8"/>
                    <a:pt x="41" y="10"/>
                    <a:pt x="38" y="11"/>
                  </a:cubicBezTo>
                  <a:cubicBezTo>
                    <a:pt x="37" y="12"/>
                    <a:pt x="36" y="12"/>
                    <a:pt x="35" y="12"/>
                  </a:cubicBezTo>
                  <a:cubicBezTo>
                    <a:pt x="35" y="12"/>
                    <a:pt x="35" y="12"/>
                    <a:pt x="35" y="12"/>
                  </a:cubicBezTo>
                  <a:cubicBezTo>
                    <a:pt x="35" y="13"/>
                    <a:pt x="34" y="13"/>
                    <a:pt x="33" y="13"/>
                  </a:cubicBezTo>
                  <a:cubicBezTo>
                    <a:pt x="32" y="13"/>
                    <a:pt x="31" y="12"/>
                    <a:pt x="31" y="12"/>
                  </a:cubicBezTo>
                  <a:cubicBezTo>
                    <a:pt x="30" y="12"/>
                    <a:pt x="30" y="11"/>
                    <a:pt x="30" y="11"/>
                  </a:cubicBezTo>
                  <a:cubicBezTo>
                    <a:pt x="28" y="9"/>
                    <a:pt x="25" y="9"/>
                    <a:pt x="22" y="9"/>
                  </a:cubicBezTo>
                  <a:cubicBezTo>
                    <a:pt x="21" y="9"/>
                    <a:pt x="21" y="9"/>
                    <a:pt x="21" y="10"/>
                  </a:cubicBezTo>
                  <a:cubicBezTo>
                    <a:pt x="19" y="11"/>
                    <a:pt x="17" y="13"/>
                    <a:pt x="15" y="14"/>
                  </a:cubicBezTo>
                  <a:cubicBezTo>
                    <a:pt x="15" y="14"/>
                    <a:pt x="15" y="15"/>
                    <a:pt x="15" y="15"/>
                  </a:cubicBezTo>
                  <a:cubicBezTo>
                    <a:pt x="14" y="18"/>
                    <a:pt x="14" y="21"/>
                    <a:pt x="15" y="24"/>
                  </a:cubicBezTo>
                  <a:cubicBezTo>
                    <a:pt x="16" y="24"/>
                    <a:pt x="16" y="24"/>
                    <a:pt x="16" y="24"/>
                  </a:cubicBezTo>
                  <a:cubicBezTo>
                    <a:pt x="16" y="24"/>
                    <a:pt x="17" y="26"/>
                    <a:pt x="16" y="29"/>
                  </a:cubicBezTo>
                  <a:cubicBezTo>
                    <a:pt x="16" y="29"/>
                    <a:pt x="16" y="29"/>
                    <a:pt x="15" y="29"/>
                  </a:cubicBezTo>
                  <a:cubicBezTo>
                    <a:pt x="15" y="30"/>
                    <a:pt x="14" y="31"/>
                    <a:pt x="14" y="32"/>
                  </a:cubicBezTo>
                  <a:cubicBezTo>
                    <a:pt x="14" y="32"/>
                    <a:pt x="14" y="32"/>
                    <a:pt x="14" y="32"/>
                  </a:cubicBezTo>
                  <a:cubicBezTo>
                    <a:pt x="12" y="34"/>
                    <a:pt x="10" y="34"/>
                    <a:pt x="10" y="34"/>
                  </a:cubicBezTo>
                  <a:cubicBezTo>
                    <a:pt x="10" y="34"/>
                    <a:pt x="9" y="34"/>
                    <a:pt x="9" y="34"/>
                  </a:cubicBezTo>
                  <a:cubicBezTo>
                    <a:pt x="6" y="34"/>
                    <a:pt x="3" y="36"/>
                    <a:pt x="1" y="38"/>
                  </a:cubicBezTo>
                  <a:cubicBezTo>
                    <a:pt x="1" y="38"/>
                    <a:pt x="1" y="39"/>
                    <a:pt x="1" y="39"/>
                  </a:cubicBezTo>
                  <a:cubicBezTo>
                    <a:pt x="0" y="41"/>
                    <a:pt x="0" y="44"/>
                    <a:pt x="0" y="46"/>
                  </a:cubicBezTo>
                  <a:cubicBezTo>
                    <a:pt x="0" y="47"/>
                    <a:pt x="0" y="47"/>
                    <a:pt x="0" y="47"/>
                  </a:cubicBezTo>
                  <a:cubicBezTo>
                    <a:pt x="1" y="50"/>
                    <a:pt x="3" y="52"/>
                    <a:pt x="6" y="53"/>
                  </a:cubicBezTo>
                  <a:cubicBezTo>
                    <a:pt x="6" y="53"/>
                    <a:pt x="6" y="53"/>
                    <a:pt x="6" y="54"/>
                  </a:cubicBezTo>
                  <a:cubicBezTo>
                    <a:pt x="6" y="54"/>
                    <a:pt x="9" y="54"/>
                    <a:pt x="9" y="57"/>
                  </a:cubicBezTo>
                  <a:cubicBezTo>
                    <a:pt x="9" y="57"/>
                    <a:pt x="9" y="57"/>
                    <a:pt x="9" y="57"/>
                  </a:cubicBezTo>
                  <a:cubicBezTo>
                    <a:pt x="10" y="58"/>
                    <a:pt x="10" y="60"/>
                    <a:pt x="10" y="60"/>
                  </a:cubicBezTo>
                  <a:cubicBezTo>
                    <a:pt x="10" y="61"/>
                    <a:pt x="10" y="61"/>
                    <a:pt x="10" y="61"/>
                  </a:cubicBezTo>
                  <a:cubicBezTo>
                    <a:pt x="10" y="64"/>
                    <a:pt x="9" y="65"/>
                    <a:pt x="8" y="65"/>
                  </a:cubicBezTo>
                  <a:cubicBezTo>
                    <a:pt x="8" y="65"/>
                    <a:pt x="8" y="65"/>
                    <a:pt x="8" y="65"/>
                  </a:cubicBezTo>
                  <a:cubicBezTo>
                    <a:pt x="6" y="67"/>
                    <a:pt x="4" y="70"/>
                    <a:pt x="4" y="73"/>
                  </a:cubicBezTo>
                  <a:cubicBezTo>
                    <a:pt x="4" y="73"/>
                    <a:pt x="4" y="74"/>
                    <a:pt x="5" y="74"/>
                  </a:cubicBezTo>
                  <a:cubicBezTo>
                    <a:pt x="6" y="76"/>
                    <a:pt x="7" y="79"/>
                    <a:pt x="9" y="81"/>
                  </a:cubicBezTo>
                  <a:cubicBezTo>
                    <a:pt x="9" y="81"/>
                    <a:pt x="9" y="81"/>
                    <a:pt x="9" y="82"/>
                  </a:cubicBezTo>
                  <a:cubicBezTo>
                    <a:pt x="12" y="83"/>
                    <a:pt x="15" y="83"/>
                    <a:pt x="18" y="82"/>
                  </a:cubicBezTo>
                  <a:cubicBezTo>
                    <a:pt x="18" y="82"/>
                    <a:pt x="18" y="82"/>
                    <a:pt x="18" y="82"/>
                  </a:cubicBezTo>
                  <a:cubicBezTo>
                    <a:pt x="18" y="82"/>
                    <a:pt x="19" y="82"/>
                    <a:pt x="20" y="82"/>
                  </a:cubicBezTo>
                  <a:cubicBezTo>
                    <a:pt x="21" y="82"/>
                    <a:pt x="22" y="82"/>
                    <a:pt x="23" y="83"/>
                  </a:cubicBezTo>
                  <a:cubicBezTo>
                    <a:pt x="23" y="83"/>
                    <a:pt x="23" y="83"/>
                    <a:pt x="23" y="83"/>
                  </a:cubicBezTo>
                  <a:cubicBezTo>
                    <a:pt x="24" y="84"/>
                    <a:pt x="24" y="84"/>
                    <a:pt x="25" y="85"/>
                  </a:cubicBezTo>
                  <a:cubicBezTo>
                    <a:pt x="25" y="85"/>
                    <a:pt x="25" y="85"/>
                    <a:pt x="25" y="85"/>
                  </a:cubicBezTo>
                  <a:cubicBezTo>
                    <a:pt x="28" y="87"/>
                    <a:pt x="27" y="89"/>
                    <a:pt x="27" y="90"/>
                  </a:cubicBezTo>
                  <a:cubicBezTo>
                    <a:pt x="27" y="90"/>
                    <a:pt x="27" y="90"/>
                    <a:pt x="27" y="90"/>
                  </a:cubicBezTo>
                  <a:cubicBezTo>
                    <a:pt x="27" y="93"/>
                    <a:pt x="27" y="96"/>
                    <a:pt x="29" y="98"/>
                  </a:cubicBezTo>
                  <a:cubicBezTo>
                    <a:pt x="29" y="98"/>
                    <a:pt x="30" y="99"/>
                    <a:pt x="30" y="99"/>
                  </a:cubicBezTo>
                  <a:cubicBezTo>
                    <a:pt x="32" y="100"/>
                    <a:pt x="35" y="101"/>
                    <a:pt x="37" y="102"/>
                  </a:cubicBezTo>
                  <a:cubicBezTo>
                    <a:pt x="38" y="102"/>
                    <a:pt x="38" y="102"/>
                    <a:pt x="39" y="102"/>
                  </a:cubicBezTo>
                  <a:cubicBezTo>
                    <a:pt x="41" y="101"/>
                    <a:pt x="44" y="99"/>
                    <a:pt x="45" y="97"/>
                  </a:cubicBezTo>
                  <a:cubicBezTo>
                    <a:pt x="45" y="97"/>
                    <a:pt x="45" y="96"/>
                    <a:pt x="45" y="96"/>
                  </a:cubicBezTo>
                  <a:cubicBezTo>
                    <a:pt x="45" y="96"/>
                    <a:pt x="47" y="94"/>
                    <a:pt x="50" y="94"/>
                  </a:cubicBezTo>
                  <a:cubicBezTo>
                    <a:pt x="50" y="94"/>
                    <a:pt x="50" y="94"/>
                    <a:pt x="50" y="94"/>
                  </a:cubicBezTo>
                  <a:cubicBezTo>
                    <a:pt x="51" y="94"/>
                    <a:pt x="52" y="94"/>
                    <a:pt x="53" y="94"/>
                  </a:cubicBezTo>
                  <a:cubicBezTo>
                    <a:pt x="53" y="94"/>
                    <a:pt x="53" y="94"/>
                    <a:pt x="53" y="94"/>
                  </a:cubicBezTo>
                  <a:cubicBezTo>
                    <a:pt x="56" y="94"/>
                    <a:pt x="57" y="96"/>
                    <a:pt x="57" y="96"/>
                  </a:cubicBezTo>
                  <a:cubicBezTo>
                    <a:pt x="57" y="96"/>
                    <a:pt x="57" y="97"/>
                    <a:pt x="58" y="97"/>
                  </a:cubicBezTo>
                  <a:cubicBezTo>
                    <a:pt x="59" y="99"/>
                    <a:pt x="61" y="101"/>
                    <a:pt x="64" y="102"/>
                  </a:cubicBezTo>
                  <a:cubicBezTo>
                    <a:pt x="64" y="102"/>
                    <a:pt x="64" y="102"/>
                    <a:pt x="65" y="102"/>
                  </a:cubicBezTo>
                  <a:cubicBezTo>
                    <a:pt x="65" y="102"/>
                    <a:pt x="65" y="102"/>
                    <a:pt x="65" y="102"/>
                  </a:cubicBezTo>
                  <a:cubicBezTo>
                    <a:pt x="68" y="101"/>
                    <a:pt x="70" y="100"/>
                    <a:pt x="73" y="99"/>
                  </a:cubicBezTo>
                  <a:cubicBezTo>
                    <a:pt x="73" y="99"/>
                    <a:pt x="73" y="98"/>
                    <a:pt x="74" y="98"/>
                  </a:cubicBezTo>
                  <a:cubicBezTo>
                    <a:pt x="75" y="96"/>
                    <a:pt x="76" y="93"/>
                    <a:pt x="76" y="90"/>
                  </a:cubicBezTo>
                  <a:cubicBezTo>
                    <a:pt x="76" y="90"/>
                    <a:pt x="76" y="90"/>
                    <a:pt x="76" y="90"/>
                  </a:cubicBezTo>
                  <a:cubicBezTo>
                    <a:pt x="76" y="90"/>
                    <a:pt x="76" y="90"/>
                    <a:pt x="75" y="89"/>
                  </a:cubicBezTo>
                  <a:cubicBezTo>
                    <a:pt x="75" y="89"/>
                    <a:pt x="75" y="87"/>
                    <a:pt x="77" y="85"/>
                  </a:cubicBezTo>
                  <a:cubicBezTo>
                    <a:pt x="77" y="85"/>
                    <a:pt x="77" y="85"/>
                    <a:pt x="77" y="85"/>
                  </a:cubicBezTo>
                  <a:cubicBezTo>
                    <a:pt x="78" y="84"/>
                    <a:pt x="79" y="84"/>
                    <a:pt x="80" y="83"/>
                  </a:cubicBezTo>
                  <a:cubicBezTo>
                    <a:pt x="80" y="83"/>
                    <a:pt x="80" y="83"/>
                    <a:pt x="80" y="83"/>
                  </a:cubicBezTo>
                  <a:cubicBezTo>
                    <a:pt x="81" y="82"/>
                    <a:pt x="82" y="82"/>
                    <a:pt x="83" y="82"/>
                  </a:cubicBezTo>
                  <a:cubicBezTo>
                    <a:pt x="84" y="82"/>
                    <a:pt x="85" y="82"/>
                    <a:pt x="85" y="82"/>
                  </a:cubicBezTo>
                  <a:cubicBezTo>
                    <a:pt x="85" y="82"/>
                    <a:pt x="85" y="82"/>
                    <a:pt x="85" y="82"/>
                  </a:cubicBezTo>
                  <a:cubicBezTo>
                    <a:pt x="85" y="82"/>
                    <a:pt x="85" y="82"/>
                    <a:pt x="85" y="82"/>
                  </a:cubicBezTo>
                  <a:cubicBezTo>
                    <a:pt x="86" y="83"/>
                    <a:pt x="87" y="83"/>
                    <a:pt x="89" y="83"/>
                  </a:cubicBezTo>
                  <a:cubicBezTo>
                    <a:pt x="90" y="83"/>
                    <a:pt x="92" y="82"/>
                    <a:pt x="93" y="82"/>
                  </a:cubicBezTo>
                  <a:cubicBezTo>
                    <a:pt x="94" y="81"/>
                    <a:pt x="94" y="81"/>
                    <a:pt x="94" y="81"/>
                  </a:cubicBezTo>
                  <a:cubicBezTo>
                    <a:pt x="96" y="79"/>
                    <a:pt x="97" y="76"/>
                    <a:pt x="98" y="74"/>
                  </a:cubicBezTo>
                  <a:cubicBezTo>
                    <a:pt x="98" y="74"/>
                    <a:pt x="98" y="73"/>
                    <a:pt x="98" y="73"/>
                  </a:cubicBezTo>
                  <a:cubicBezTo>
                    <a:pt x="98" y="70"/>
                    <a:pt x="97" y="67"/>
                    <a:pt x="95" y="66"/>
                  </a:cubicBezTo>
                  <a:cubicBezTo>
                    <a:pt x="95" y="65"/>
                    <a:pt x="94" y="65"/>
                    <a:pt x="94" y="65"/>
                  </a:cubicBezTo>
                  <a:cubicBezTo>
                    <a:pt x="94" y="65"/>
                    <a:pt x="92" y="64"/>
                    <a:pt x="93" y="61"/>
                  </a:cubicBezTo>
                  <a:cubicBezTo>
                    <a:pt x="93" y="61"/>
                    <a:pt x="93" y="61"/>
                    <a:pt x="93" y="60"/>
                  </a:cubicBezTo>
                  <a:cubicBezTo>
                    <a:pt x="93" y="60"/>
                    <a:pt x="93" y="58"/>
                    <a:pt x="93" y="57"/>
                  </a:cubicBezTo>
                  <a:cubicBezTo>
                    <a:pt x="93" y="57"/>
                    <a:pt x="93" y="57"/>
                    <a:pt x="93" y="57"/>
                  </a:cubicBezTo>
                  <a:cubicBezTo>
                    <a:pt x="94" y="54"/>
                    <a:pt x="96" y="54"/>
                    <a:pt x="96" y="54"/>
                  </a:cubicBezTo>
                  <a:cubicBezTo>
                    <a:pt x="96" y="53"/>
                    <a:pt x="97" y="53"/>
                    <a:pt x="97" y="53"/>
                  </a:cubicBezTo>
                  <a:cubicBezTo>
                    <a:pt x="100" y="52"/>
                    <a:pt x="102" y="50"/>
                    <a:pt x="103" y="47"/>
                  </a:cubicBezTo>
                  <a:cubicBezTo>
                    <a:pt x="103" y="47"/>
                    <a:pt x="103" y="47"/>
                    <a:pt x="103" y="46"/>
                  </a:cubicBezTo>
                  <a:cubicBezTo>
                    <a:pt x="103" y="44"/>
                    <a:pt x="102" y="41"/>
                    <a:pt x="102" y="39"/>
                  </a:cubicBezTo>
                  <a:close/>
                  <a:moveTo>
                    <a:pt x="95" y="49"/>
                  </a:moveTo>
                  <a:cubicBezTo>
                    <a:pt x="95" y="49"/>
                    <a:pt x="95" y="49"/>
                    <a:pt x="94" y="49"/>
                  </a:cubicBezTo>
                  <a:cubicBezTo>
                    <a:pt x="92" y="50"/>
                    <a:pt x="89" y="52"/>
                    <a:pt x="89" y="56"/>
                  </a:cubicBezTo>
                  <a:cubicBezTo>
                    <a:pt x="89" y="56"/>
                    <a:pt x="88" y="56"/>
                    <a:pt x="88" y="56"/>
                  </a:cubicBezTo>
                  <a:cubicBezTo>
                    <a:pt x="88" y="56"/>
                    <a:pt x="88" y="57"/>
                    <a:pt x="88" y="57"/>
                  </a:cubicBezTo>
                  <a:cubicBezTo>
                    <a:pt x="88" y="58"/>
                    <a:pt x="88" y="59"/>
                    <a:pt x="88" y="60"/>
                  </a:cubicBezTo>
                  <a:cubicBezTo>
                    <a:pt x="88" y="60"/>
                    <a:pt x="88" y="60"/>
                    <a:pt x="88" y="60"/>
                  </a:cubicBezTo>
                  <a:cubicBezTo>
                    <a:pt x="88" y="60"/>
                    <a:pt x="88" y="60"/>
                    <a:pt x="88" y="60"/>
                  </a:cubicBezTo>
                  <a:cubicBezTo>
                    <a:pt x="87" y="64"/>
                    <a:pt x="89" y="67"/>
                    <a:pt x="91" y="69"/>
                  </a:cubicBezTo>
                  <a:cubicBezTo>
                    <a:pt x="91" y="69"/>
                    <a:pt x="91" y="69"/>
                    <a:pt x="91" y="69"/>
                  </a:cubicBezTo>
                  <a:cubicBezTo>
                    <a:pt x="93" y="70"/>
                    <a:pt x="93" y="71"/>
                    <a:pt x="93" y="73"/>
                  </a:cubicBezTo>
                  <a:cubicBezTo>
                    <a:pt x="93" y="74"/>
                    <a:pt x="92" y="76"/>
                    <a:pt x="91" y="78"/>
                  </a:cubicBezTo>
                  <a:cubicBezTo>
                    <a:pt x="90" y="78"/>
                    <a:pt x="89" y="78"/>
                    <a:pt x="89" y="78"/>
                  </a:cubicBezTo>
                  <a:cubicBezTo>
                    <a:pt x="88" y="78"/>
                    <a:pt x="87" y="78"/>
                    <a:pt x="87" y="78"/>
                  </a:cubicBezTo>
                  <a:cubicBezTo>
                    <a:pt x="86" y="77"/>
                    <a:pt x="86" y="77"/>
                    <a:pt x="86" y="77"/>
                  </a:cubicBezTo>
                  <a:cubicBezTo>
                    <a:pt x="85" y="77"/>
                    <a:pt x="84" y="77"/>
                    <a:pt x="83" y="77"/>
                  </a:cubicBezTo>
                  <a:cubicBezTo>
                    <a:pt x="81" y="77"/>
                    <a:pt x="79" y="78"/>
                    <a:pt x="77" y="79"/>
                  </a:cubicBezTo>
                  <a:cubicBezTo>
                    <a:pt x="77" y="79"/>
                    <a:pt x="77" y="79"/>
                    <a:pt x="77" y="79"/>
                  </a:cubicBezTo>
                  <a:cubicBezTo>
                    <a:pt x="77" y="79"/>
                    <a:pt x="77" y="79"/>
                    <a:pt x="77" y="79"/>
                  </a:cubicBezTo>
                  <a:cubicBezTo>
                    <a:pt x="76" y="80"/>
                    <a:pt x="75" y="81"/>
                    <a:pt x="74" y="81"/>
                  </a:cubicBezTo>
                  <a:cubicBezTo>
                    <a:pt x="74" y="81"/>
                    <a:pt x="74" y="81"/>
                    <a:pt x="74" y="81"/>
                  </a:cubicBezTo>
                  <a:cubicBezTo>
                    <a:pt x="74" y="81"/>
                    <a:pt x="74" y="81"/>
                    <a:pt x="74" y="81"/>
                  </a:cubicBezTo>
                  <a:cubicBezTo>
                    <a:pt x="71" y="84"/>
                    <a:pt x="70" y="88"/>
                    <a:pt x="71" y="90"/>
                  </a:cubicBezTo>
                  <a:cubicBezTo>
                    <a:pt x="71" y="90"/>
                    <a:pt x="71" y="91"/>
                    <a:pt x="71" y="91"/>
                  </a:cubicBezTo>
                  <a:cubicBezTo>
                    <a:pt x="71" y="92"/>
                    <a:pt x="71" y="94"/>
                    <a:pt x="70" y="95"/>
                  </a:cubicBezTo>
                  <a:cubicBezTo>
                    <a:pt x="68" y="95"/>
                    <a:pt x="66" y="96"/>
                    <a:pt x="65" y="97"/>
                  </a:cubicBezTo>
                  <a:cubicBezTo>
                    <a:pt x="63" y="96"/>
                    <a:pt x="62" y="95"/>
                    <a:pt x="62" y="94"/>
                  </a:cubicBezTo>
                  <a:cubicBezTo>
                    <a:pt x="62" y="94"/>
                    <a:pt x="62" y="94"/>
                    <a:pt x="61" y="94"/>
                  </a:cubicBezTo>
                  <a:cubicBezTo>
                    <a:pt x="60" y="92"/>
                    <a:pt x="58" y="89"/>
                    <a:pt x="53" y="89"/>
                  </a:cubicBezTo>
                  <a:cubicBezTo>
                    <a:pt x="53" y="89"/>
                    <a:pt x="53" y="89"/>
                    <a:pt x="53" y="89"/>
                  </a:cubicBezTo>
                  <a:cubicBezTo>
                    <a:pt x="53" y="89"/>
                    <a:pt x="53" y="89"/>
                    <a:pt x="53" y="89"/>
                  </a:cubicBezTo>
                  <a:cubicBezTo>
                    <a:pt x="52" y="89"/>
                    <a:pt x="51" y="89"/>
                    <a:pt x="50" y="89"/>
                  </a:cubicBezTo>
                  <a:cubicBezTo>
                    <a:pt x="50" y="89"/>
                    <a:pt x="50" y="89"/>
                    <a:pt x="50" y="89"/>
                  </a:cubicBezTo>
                  <a:cubicBezTo>
                    <a:pt x="50" y="89"/>
                    <a:pt x="50" y="89"/>
                    <a:pt x="49" y="89"/>
                  </a:cubicBezTo>
                  <a:cubicBezTo>
                    <a:pt x="45" y="89"/>
                    <a:pt x="42" y="92"/>
                    <a:pt x="41" y="94"/>
                  </a:cubicBezTo>
                  <a:cubicBezTo>
                    <a:pt x="41" y="94"/>
                    <a:pt x="41" y="94"/>
                    <a:pt x="41" y="94"/>
                  </a:cubicBezTo>
                  <a:cubicBezTo>
                    <a:pt x="40" y="95"/>
                    <a:pt x="39" y="96"/>
                    <a:pt x="38" y="97"/>
                  </a:cubicBezTo>
                  <a:cubicBezTo>
                    <a:pt x="36" y="96"/>
                    <a:pt x="34" y="95"/>
                    <a:pt x="33" y="95"/>
                  </a:cubicBezTo>
                  <a:cubicBezTo>
                    <a:pt x="32" y="94"/>
                    <a:pt x="32" y="92"/>
                    <a:pt x="32" y="91"/>
                  </a:cubicBezTo>
                  <a:cubicBezTo>
                    <a:pt x="32" y="91"/>
                    <a:pt x="32" y="90"/>
                    <a:pt x="32" y="90"/>
                  </a:cubicBezTo>
                  <a:cubicBezTo>
                    <a:pt x="32" y="88"/>
                    <a:pt x="32" y="84"/>
                    <a:pt x="29" y="81"/>
                  </a:cubicBezTo>
                  <a:cubicBezTo>
                    <a:pt x="29" y="81"/>
                    <a:pt x="29" y="81"/>
                    <a:pt x="29" y="81"/>
                  </a:cubicBezTo>
                  <a:cubicBezTo>
                    <a:pt x="29" y="81"/>
                    <a:pt x="28" y="81"/>
                    <a:pt x="28" y="81"/>
                  </a:cubicBezTo>
                  <a:cubicBezTo>
                    <a:pt x="28" y="81"/>
                    <a:pt x="27" y="80"/>
                    <a:pt x="26" y="79"/>
                  </a:cubicBezTo>
                  <a:cubicBezTo>
                    <a:pt x="26" y="79"/>
                    <a:pt x="26" y="79"/>
                    <a:pt x="26" y="79"/>
                  </a:cubicBezTo>
                  <a:cubicBezTo>
                    <a:pt x="26" y="79"/>
                    <a:pt x="26" y="79"/>
                    <a:pt x="26" y="79"/>
                  </a:cubicBezTo>
                  <a:cubicBezTo>
                    <a:pt x="24" y="78"/>
                    <a:pt x="22" y="77"/>
                    <a:pt x="20" y="77"/>
                  </a:cubicBezTo>
                  <a:cubicBezTo>
                    <a:pt x="18" y="77"/>
                    <a:pt x="17" y="77"/>
                    <a:pt x="17" y="77"/>
                  </a:cubicBezTo>
                  <a:cubicBezTo>
                    <a:pt x="16" y="77"/>
                    <a:pt x="16" y="77"/>
                    <a:pt x="16" y="78"/>
                  </a:cubicBezTo>
                  <a:cubicBezTo>
                    <a:pt x="15" y="78"/>
                    <a:pt x="13" y="78"/>
                    <a:pt x="12" y="78"/>
                  </a:cubicBezTo>
                  <a:cubicBezTo>
                    <a:pt x="11" y="76"/>
                    <a:pt x="10" y="74"/>
                    <a:pt x="9" y="73"/>
                  </a:cubicBezTo>
                  <a:cubicBezTo>
                    <a:pt x="9" y="71"/>
                    <a:pt x="10" y="70"/>
                    <a:pt x="11" y="69"/>
                  </a:cubicBezTo>
                  <a:cubicBezTo>
                    <a:pt x="11" y="69"/>
                    <a:pt x="12" y="69"/>
                    <a:pt x="12" y="69"/>
                  </a:cubicBezTo>
                  <a:cubicBezTo>
                    <a:pt x="13" y="67"/>
                    <a:pt x="15" y="64"/>
                    <a:pt x="15" y="60"/>
                  </a:cubicBezTo>
                  <a:cubicBezTo>
                    <a:pt x="15" y="60"/>
                    <a:pt x="15" y="60"/>
                    <a:pt x="15" y="60"/>
                  </a:cubicBezTo>
                  <a:cubicBezTo>
                    <a:pt x="15" y="60"/>
                    <a:pt x="15" y="60"/>
                    <a:pt x="15" y="60"/>
                  </a:cubicBezTo>
                  <a:cubicBezTo>
                    <a:pt x="15" y="59"/>
                    <a:pt x="14" y="58"/>
                    <a:pt x="14" y="57"/>
                  </a:cubicBezTo>
                  <a:cubicBezTo>
                    <a:pt x="14" y="57"/>
                    <a:pt x="14" y="56"/>
                    <a:pt x="14" y="56"/>
                  </a:cubicBezTo>
                  <a:cubicBezTo>
                    <a:pt x="14" y="56"/>
                    <a:pt x="14" y="56"/>
                    <a:pt x="14" y="56"/>
                  </a:cubicBezTo>
                  <a:cubicBezTo>
                    <a:pt x="13" y="52"/>
                    <a:pt x="10" y="50"/>
                    <a:pt x="8" y="49"/>
                  </a:cubicBezTo>
                  <a:cubicBezTo>
                    <a:pt x="8" y="49"/>
                    <a:pt x="8" y="49"/>
                    <a:pt x="8" y="49"/>
                  </a:cubicBezTo>
                  <a:cubicBezTo>
                    <a:pt x="6" y="48"/>
                    <a:pt x="5" y="47"/>
                    <a:pt x="5" y="46"/>
                  </a:cubicBezTo>
                  <a:cubicBezTo>
                    <a:pt x="5" y="44"/>
                    <a:pt x="5" y="43"/>
                    <a:pt x="6" y="41"/>
                  </a:cubicBezTo>
                  <a:cubicBezTo>
                    <a:pt x="7" y="40"/>
                    <a:pt x="8" y="39"/>
                    <a:pt x="9" y="39"/>
                  </a:cubicBezTo>
                  <a:cubicBezTo>
                    <a:pt x="10" y="39"/>
                    <a:pt x="10" y="39"/>
                    <a:pt x="10" y="39"/>
                  </a:cubicBezTo>
                  <a:cubicBezTo>
                    <a:pt x="11" y="39"/>
                    <a:pt x="15" y="39"/>
                    <a:pt x="18" y="35"/>
                  </a:cubicBezTo>
                  <a:cubicBezTo>
                    <a:pt x="18" y="34"/>
                    <a:pt x="18" y="34"/>
                    <a:pt x="18" y="34"/>
                  </a:cubicBezTo>
                  <a:cubicBezTo>
                    <a:pt x="19" y="33"/>
                    <a:pt x="19" y="32"/>
                    <a:pt x="20" y="32"/>
                  </a:cubicBezTo>
                  <a:cubicBezTo>
                    <a:pt x="20" y="32"/>
                    <a:pt x="20" y="31"/>
                    <a:pt x="20" y="31"/>
                  </a:cubicBezTo>
                  <a:cubicBezTo>
                    <a:pt x="20" y="31"/>
                    <a:pt x="20" y="31"/>
                    <a:pt x="20" y="31"/>
                  </a:cubicBezTo>
                  <a:cubicBezTo>
                    <a:pt x="22" y="27"/>
                    <a:pt x="21" y="24"/>
                    <a:pt x="20" y="22"/>
                  </a:cubicBezTo>
                  <a:cubicBezTo>
                    <a:pt x="20" y="22"/>
                    <a:pt x="20" y="22"/>
                    <a:pt x="20" y="21"/>
                  </a:cubicBezTo>
                  <a:cubicBezTo>
                    <a:pt x="19" y="20"/>
                    <a:pt x="19" y="19"/>
                    <a:pt x="19" y="17"/>
                  </a:cubicBezTo>
                  <a:cubicBezTo>
                    <a:pt x="20" y="16"/>
                    <a:pt x="22" y="15"/>
                    <a:pt x="23" y="14"/>
                  </a:cubicBezTo>
                  <a:cubicBezTo>
                    <a:pt x="25" y="14"/>
                    <a:pt x="26" y="14"/>
                    <a:pt x="27" y="15"/>
                  </a:cubicBezTo>
                  <a:cubicBezTo>
                    <a:pt x="27" y="15"/>
                    <a:pt x="27" y="15"/>
                    <a:pt x="28" y="16"/>
                  </a:cubicBezTo>
                  <a:cubicBezTo>
                    <a:pt x="28" y="16"/>
                    <a:pt x="31" y="18"/>
                    <a:pt x="33" y="18"/>
                  </a:cubicBezTo>
                  <a:cubicBezTo>
                    <a:pt x="35" y="18"/>
                    <a:pt x="36" y="17"/>
                    <a:pt x="37" y="17"/>
                  </a:cubicBezTo>
                  <a:cubicBezTo>
                    <a:pt x="37" y="17"/>
                    <a:pt x="37" y="17"/>
                    <a:pt x="37" y="17"/>
                  </a:cubicBezTo>
                  <a:cubicBezTo>
                    <a:pt x="37" y="17"/>
                    <a:pt x="37" y="17"/>
                    <a:pt x="37" y="17"/>
                  </a:cubicBezTo>
                  <a:cubicBezTo>
                    <a:pt x="38" y="17"/>
                    <a:pt x="39" y="16"/>
                    <a:pt x="40" y="16"/>
                  </a:cubicBezTo>
                  <a:cubicBezTo>
                    <a:pt x="40" y="16"/>
                    <a:pt x="40" y="16"/>
                    <a:pt x="40" y="16"/>
                  </a:cubicBezTo>
                  <a:cubicBezTo>
                    <a:pt x="40" y="16"/>
                    <a:pt x="40" y="16"/>
                    <a:pt x="40" y="16"/>
                  </a:cubicBezTo>
                  <a:cubicBezTo>
                    <a:pt x="44" y="14"/>
                    <a:pt x="46" y="11"/>
                    <a:pt x="46" y="9"/>
                  </a:cubicBezTo>
                  <a:cubicBezTo>
                    <a:pt x="46" y="8"/>
                    <a:pt x="47" y="8"/>
                    <a:pt x="47" y="8"/>
                  </a:cubicBezTo>
                  <a:cubicBezTo>
                    <a:pt x="47" y="7"/>
                    <a:pt x="47" y="5"/>
                    <a:pt x="49" y="5"/>
                  </a:cubicBezTo>
                  <a:cubicBezTo>
                    <a:pt x="51" y="4"/>
                    <a:pt x="52" y="4"/>
                    <a:pt x="54" y="5"/>
                  </a:cubicBezTo>
                  <a:cubicBezTo>
                    <a:pt x="55" y="5"/>
                    <a:pt x="56" y="7"/>
                    <a:pt x="56" y="8"/>
                  </a:cubicBezTo>
                  <a:cubicBezTo>
                    <a:pt x="56" y="8"/>
                    <a:pt x="56" y="8"/>
                    <a:pt x="56" y="9"/>
                  </a:cubicBezTo>
                  <a:cubicBezTo>
                    <a:pt x="57" y="11"/>
                    <a:pt x="58" y="14"/>
                    <a:pt x="62" y="16"/>
                  </a:cubicBezTo>
                  <a:cubicBezTo>
                    <a:pt x="62" y="16"/>
                    <a:pt x="62" y="16"/>
                    <a:pt x="62" y="16"/>
                  </a:cubicBezTo>
                  <a:cubicBezTo>
                    <a:pt x="63" y="16"/>
                    <a:pt x="63" y="16"/>
                    <a:pt x="63" y="16"/>
                  </a:cubicBezTo>
                  <a:cubicBezTo>
                    <a:pt x="64" y="16"/>
                    <a:pt x="65" y="17"/>
                    <a:pt x="66" y="17"/>
                  </a:cubicBezTo>
                  <a:cubicBezTo>
                    <a:pt x="66" y="17"/>
                    <a:pt x="66" y="17"/>
                    <a:pt x="66" y="17"/>
                  </a:cubicBezTo>
                  <a:cubicBezTo>
                    <a:pt x="66" y="17"/>
                    <a:pt x="66" y="17"/>
                    <a:pt x="66" y="17"/>
                  </a:cubicBezTo>
                  <a:cubicBezTo>
                    <a:pt x="67" y="17"/>
                    <a:pt x="68" y="18"/>
                    <a:pt x="69" y="18"/>
                  </a:cubicBezTo>
                  <a:cubicBezTo>
                    <a:pt x="72" y="18"/>
                    <a:pt x="74" y="16"/>
                    <a:pt x="75" y="16"/>
                  </a:cubicBezTo>
                  <a:cubicBezTo>
                    <a:pt x="75" y="15"/>
                    <a:pt x="75" y="15"/>
                    <a:pt x="76" y="15"/>
                  </a:cubicBezTo>
                  <a:cubicBezTo>
                    <a:pt x="77" y="14"/>
                    <a:pt x="78" y="14"/>
                    <a:pt x="80" y="14"/>
                  </a:cubicBezTo>
                  <a:cubicBezTo>
                    <a:pt x="81" y="15"/>
                    <a:pt x="82" y="16"/>
                    <a:pt x="84" y="17"/>
                  </a:cubicBezTo>
                  <a:cubicBezTo>
                    <a:pt x="84" y="19"/>
                    <a:pt x="84" y="20"/>
                    <a:pt x="83" y="21"/>
                  </a:cubicBezTo>
                  <a:cubicBezTo>
                    <a:pt x="83" y="22"/>
                    <a:pt x="83" y="22"/>
                    <a:pt x="83" y="22"/>
                  </a:cubicBezTo>
                  <a:cubicBezTo>
                    <a:pt x="82" y="24"/>
                    <a:pt x="81" y="27"/>
                    <a:pt x="83" y="31"/>
                  </a:cubicBezTo>
                  <a:cubicBezTo>
                    <a:pt x="83" y="31"/>
                    <a:pt x="83" y="31"/>
                    <a:pt x="83" y="31"/>
                  </a:cubicBezTo>
                  <a:cubicBezTo>
                    <a:pt x="83" y="31"/>
                    <a:pt x="83" y="32"/>
                    <a:pt x="83" y="32"/>
                  </a:cubicBezTo>
                  <a:cubicBezTo>
                    <a:pt x="84" y="32"/>
                    <a:pt x="84" y="33"/>
                    <a:pt x="85" y="34"/>
                  </a:cubicBezTo>
                  <a:cubicBezTo>
                    <a:pt x="85" y="34"/>
                    <a:pt x="85" y="34"/>
                    <a:pt x="85" y="35"/>
                  </a:cubicBezTo>
                  <a:cubicBezTo>
                    <a:pt x="87" y="39"/>
                    <a:pt x="91" y="39"/>
                    <a:pt x="93" y="39"/>
                  </a:cubicBezTo>
                  <a:cubicBezTo>
                    <a:pt x="93" y="39"/>
                    <a:pt x="93" y="39"/>
                    <a:pt x="93" y="39"/>
                  </a:cubicBezTo>
                  <a:cubicBezTo>
                    <a:pt x="95" y="39"/>
                    <a:pt x="96" y="40"/>
                    <a:pt x="97" y="41"/>
                  </a:cubicBezTo>
                  <a:cubicBezTo>
                    <a:pt x="98" y="43"/>
                    <a:pt x="98" y="44"/>
                    <a:pt x="98" y="46"/>
                  </a:cubicBezTo>
                  <a:cubicBezTo>
                    <a:pt x="97" y="47"/>
                    <a:pt x="96" y="48"/>
                    <a:pt x="95" y="4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0" name="Freeform 127">
              <a:extLst>
                <a:ext uri="{FF2B5EF4-FFF2-40B4-BE49-F238E27FC236}">
                  <a16:creationId xmlns:a16="http://schemas.microsoft.com/office/drawing/2014/main" id="{8D145FC4-FC59-4EF8-BE7C-AAE6C271079E}"/>
                </a:ext>
              </a:extLst>
            </p:cNvPr>
            <p:cNvSpPr>
              <a:spLocks noEditPoints="1"/>
            </p:cNvSpPr>
            <p:nvPr userDrawn="1"/>
          </p:nvSpPr>
          <p:spPr bwMode="auto">
            <a:xfrm>
              <a:off x="3762563" y="5416414"/>
              <a:ext cx="77740" cy="77740"/>
            </a:xfrm>
            <a:custGeom>
              <a:avLst/>
              <a:gdLst>
                <a:gd name="T0" fmla="*/ 25 w 51"/>
                <a:gd name="T1" fmla="*/ 0 h 51"/>
                <a:gd name="T2" fmla="*/ 0 w 51"/>
                <a:gd name="T3" fmla="*/ 26 h 51"/>
                <a:gd name="T4" fmla="*/ 25 w 51"/>
                <a:gd name="T5" fmla="*/ 51 h 51"/>
                <a:gd name="T6" fmla="*/ 51 w 51"/>
                <a:gd name="T7" fmla="*/ 26 h 51"/>
                <a:gd name="T8" fmla="*/ 25 w 51"/>
                <a:gd name="T9" fmla="*/ 0 h 51"/>
                <a:gd name="T10" fmla="*/ 25 w 51"/>
                <a:gd name="T11" fmla="*/ 46 h 51"/>
                <a:gd name="T12" fmla="*/ 4 w 51"/>
                <a:gd name="T13" fmla="*/ 26 h 51"/>
                <a:gd name="T14" fmla="*/ 25 w 51"/>
                <a:gd name="T15" fmla="*/ 5 h 51"/>
                <a:gd name="T16" fmla="*/ 46 w 51"/>
                <a:gd name="T17" fmla="*/ 26 h 51"/>
                <a:gd name="T18" fmla="*/ 25 w 51"/>
                <a:gd name="T19"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1">
                  <a:moveTo>
                    <a:pt x="25" y="0"/>
                  </a:moveTo>
                  <a:cubicBezTo>
                    <a:pt x="11" y="0"/>
                    <a:pt x="0" y="11"/>
                    <a:pt x="0" y="26"/>
                  </a:cubicBezTo>
                  <a:cubicBezTo>
                    <a:pt x="0" y="40"/>
                    <a:pt x="11" y="51"/>
                    <a:pt x="25" y="51"/>
                  </a:cubicBezTo>
                  <a:cubicBezTo>
                    <a:pt x="40" y="51"/>
                    <a:pt x="51" y="40"/>
                    <a:pt x="51" y="26"/>
                  </a:cubicBezTo>
                  <a:cubicBezTo>
                    <a:pt x="51" y="11"/>
                    <a:pt x="40" y="0"/>
                    <a:pt x="25" y="0"/>
                  </a:cubicBezTo>
                  <a:close/>
                  <a:moveTo>
                    <a:pt x="25" y="46"/>
                  </a:moveTo>
                  <a:cubicBezTo>
                    <a:pt x="14" y="46"/>
                    <a:pt x="4" y="37"/>
                    <a:pt x="4" y="26"/>
                  </a:cubicBezTo>
                  <a:cubicBezTo>
                    <a:pt x="4" y="14"/>
                    <a:pt x="14" y="5"/>
                    <a:pt x="25" y="5"/>
                  </a:cubicBezTo>
                  <a:cubicBezTo>
                    <a:pt x="37" y="5"/>
                    <a:pt x="46" y="14"/>
                    <a:pt x="46" y="26"/>
                  </a:cubicBezTo>
                  <a:cubicBezTo>
                    <a:pt x="46" y="37"/>
                    <a:pt x="37" y="46"/>
                    <a:pt x="25" y="4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1" name="Freeform 128">
              <a:extLst>
                <a:ext uri="{FF2B5EF4-FFF2-40B4-BE49-F238E27FC236}">
                  <a16:creationId xmlns:a16="http://schemas.microsoft.com/office/drawing/2014/main" id="{315A68AE-1B28-4963-B251-DAD60D7E3960}"/>
                </a:ext>
              </a:extLst>
            </p:cNvPr>
            <p:cNvSpPr>
              <a:spLocks/>
            </p:cNvSpPr>
            <p:nvPr userDrawn="1"/>
          </p:nvSpPr>
          <p:spPr bwMode="auto">
            <a:xfrm>
              <a:off x="8059462" y="5625605"/>
              <a:ext cx="145586" cy="145586"/>
            </a:xfrm>
            <a:custGeom>
              <a:avLst/>
              <a:gdLst>
                <a:gd name="T0" fmla="*/ 89 w 103"/>
                <a:gd name="T1" fmla="*/ 38 h 103"/>
                <a:gd name="T2" fmla="*/ 89 w 103"/>
                <a:gd name="T3" fmla="*/ 4 h 103"/>
                <a:gd name="T4" fmla="*/ 71 w 103"/>
                <a:gd name="T5" fmla="*/ 4 h 103"/>
                <a:gd name="T6" fmla="*/ 71 w 103"/>
                <a:gd name="T7" fmla="*/ 18 h 103"/>
                <a:gd name="T8" fmla="*/ 52 w 103"/>
                <a:gd name="T9" fmla="*/ 0 h 103"/>
                <a:gd name="T10" fmla="*/ 0 w 103"/>
                <a:gd name="T11" fmla="*/ 52 h 103"/>
                <a:gd name="T12" fmla="*/ 10 w 103"/>
                <a:gd name="T13" fmla="*/ 52 h 103"/>
                <a:gd name="T14" fmla="*/ 10 w 103"/>
                <a:gd name="T15" fmla="*/ 103 h 103"/>
                <a:gd name="T16" fmla="*/ 38 w 103"/>
                <a:gd name="T17" fmla="*/ 103 h 103"/>
                <a:gd name="T18" fmla="*/ 38 w 103"/>
                <a:gd name="T19" fmla="*/ 61 h 103"/>
                <a:gd name="T20" fmla="*/ 66 w 103"/>
                <a:gd name="T21" fmla="*/ 61 h 103"/>
                <a:gd name="T22" fmla="*/ 66 w 103"/>
                <a:gd name="T23" fmla="*/ 103 h 103"/>
                <a:gd name="T24" fmla="*/ 95 w 103"/>
                <a:gd name="T25" fmla="*/ 103 h 103"/>
                <a:gd name="T26" fmla="*/ 95 w 103"/>
                <a:gd name="T27" fmla="*/ 52 h 103"/>
                <a:gd name="T28" fmla="*/ 103 w 103"/>
                <a:gd name="T29" fmla="*/ 52 h 103"/>
                <a:gd name="T30" fmla="*/ 89 w 103"/>
                <a:gd name="T31" fmla="*/ 3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03">
                  <a:moveTo>
                    <a:pt x="89" y="38"/>
                  </a:moveTo>
                  <a:lnTo>
                    <a:pt x="89" y="4"/>
                  </a:lnTo>
                  <a:lnTo>
                    <a:pt x="71" y="4"/>
                  </a:lnTo>
                  <a:lnTo>
                    <a:pt x="71" y="18"/>
                  </a:lnTo>
                  <a:lnTo>
                    <a:pt x="52" y="0"/>
                  </a:lnTo>
                  <a:lnTo>
                    <a:pt x="0" y="52"/>
                  </a:lnTo>
                  <a:lnTo>
                    <a:pt x="10" y="52"/>
                  </a:lnTo>
                  <a:lnTo>
                    <a:pt x="10" y="103"/>
                  </a:lnTo>
                  <a:lnTo>
                    <a:pt x="38" y="103"/>
                  </a:lnTo>
                  <a:lnTo>
                    <a:pt x="38" y="61"/>
                  </a:lnTo>
                  <a:lnTo>
                    <a:pt x="66" y="61"/>
                  </a:lnTo>
                  <a:lnTo>
                    <a:pt x="66" y="103"/>
                  </a:lnTo>
                  <a:lnTo>
                    <a:pt x="95" y="103"/>
                  </a:lnTo>
                  <a:lnTo>
                    <a:pt x="95" y="52"/>
                  </a:lnTo>
                  <a:lnTo>
                    <a:pt x="103" y="52"/>
                  </a:lnTo>
                  <a:lnTo>
                    <a:pt x="89" y="3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2" name="Freeform 129">
              <a:extLst>
                <a:ext uri="{FF2B5EF4-FFF2-40B4-BE49-F238E27FC236}">
                  <a16:creationId xmlns:a16="http://schemas.microsoft.com/office/drawing/2014/main" id="{28422EC8-DA96-4019-A065-0C89791E6DE1}"/>
                </a:ext>
              </a:extLst>
            </p:cNvPr>
            <p:cNvSpPr>
              <a:spLocks/>
            </p:cNvSpPr>
            <p:nvPr userDrawn="1"/>
          </p:nvSpPr>
          <p:spPr bwMode="auto">
            <a:xfrm>
              <a:off x="5608533" y="5912535"/>
              <a:ext cx="145586" cy="145586"/>
            </a:xfrm>
            <a:custGeom>
              <a:avLst/>
              <a:gdLst>
                <a:gd name="T0" fmla="*/ 89 w 103"/>
                <a:gd name="T1" fmla="*/ 37 h 103"/>
                <a:gd name="T2" fmla="*/ 89 w 103"/>
                <a:gd name="T3" fmla="*/ 4 h 103"/>
                <a:gd name="T4" fmla="*/ 71 w 103"/>
                <a:gd name="T5" fmla="*/ 4 h 103"/>
                <a:gd name="T6" fmla="*/ 71 w 103"/>
                <a:gd name="T7" fmla="*/ 18 h 103"/>
                <a:gd name="T8" fmla="*/ 51 w 103"/>
                <a:gd name="T9" fmla="*/ 0 h 103"/>
                <a:gd name="T10" fmla="*/ 0 w 103"/>
                <a:gd name="T11" fmla="*/ 52 h 103"/>
                <a:gd name="T12" fmla="*/ 9 w 103"/>
                <a:gd name="T13" fmla="*/ 52 h 103"/>
                <a:gd name="T14" fmla="*/ 9 w 103"/>
                <a:gd name="T15" fmla="*/ 103 h 103"/>
                <a:gd name="T16" fmla="*/ 37 w 103"/>
                <a:gd name="T17" fmla="*/ 103 h 103"/>
                <a:gd name="T18" fmla="*/ 37 w 103"/>
                <a:gd name="T19" fmla="*/ 60 h 103"/>
                <a:gd name="T20" fmla="*/ 65 w 103"/>
                <a:gd name="T21" fmla="*/ 60 h 103"/>
                <a:gd name="T22" fmla="*/ 65 w 103"/>
                <a:gd name="T23" fmla="*/ 103 h 103"/>
                <a:gd name="T24" fmla="*/ 94 w 103"/>
                <a:gd name="T25" fmla="*/ 103 h 103"/>
                <a:gd name="T26" fmla="*/ 94 w 103"/>
                <a:gd name="T27" fmla="*/ 52 h 103"/>
                <a:gd name="T28" fmla="*/ 103 w 103"/>
                <a:gd name="T29" fmla="*/ 52 h 103"/>
                <a:gd name="T30" fmla="*/ 89 w 103"/>
                <a:gd name="T31" fmla="*/ 3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03">
                  <a:moveTo>
                    <a:pt x="89" y="37"/>
                  </a:moveTo>
                  <a:lnTo>
                    <a:pt x="89" y="4"/>
                  </a:lnTo>
                  <a:lnTo>
                    <a:pt x="71" y="4"/>
                  </a:lnTo>
                  <a:lnTo>
                    <a:pt x="71" y="18"/>
                  </a:lnTo>
                  <a:lnTo>
                    <a:pt x="51" y="0"/>
                  </a:lnTo>
                  <a:lnTo>
                    <a:pt x="0" y="52"/>
                  </a:lnTo>
                  <a:lnTo>
                    <a:pt x="9" y="52"/>
                  </a:lnTo>
                  <a:lnTo>
                    <a:pt x="9" y="103"/>
                  </a:lnTo>
                  <a:lnTo>
                    <a:pt x="37" y="103"/>
                  </a:lnTo>
                  <a:lnTo>
                    <a:pt x="37" y="60"/>
                  </a:lnTo>
                  <a:lnTo>
                    <a:pt x="65" y="60"/>
                  </a:lnTo>
                  <a:lnTo>
                    <a:pt x="65" y="103"/>
                  </a:lnTo>
                  <a:lnTo>
                    <a:pt x="94" y="103"/>
                  </a:lnTo>
                  <a:lnTo>
                    <a:pt x="94" y="52"/>
                  </a:lnTo>
                  <a:lnTo>
                    <a:pt x="103" y="52"/>
                  </a:lnTo>
                  <a:lnTo>
                    <a:pt x="89"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3" name="Freeform 130">
              <a:extLst>
                <a:ext uri="{FF2B5EF4-FFF2-40B4-BE49-F238E27FC236}">
                  <a16:creationId xmlns:a16="http://schemas.microsoft.com/office/drawing/2014/main" id="{18DED359-CF80-4FE7-B108-B82C7294F1E6}"/>
                </a:ext>
              </a:extLst>
            </p:cNvPr>
            <p:cNvSpPr>
              <a:spLocks noEditPoints="1"/>
            </p:cNvSpPr>
            <p:nvPr userDrawn="1"/>
          </p:nvSpPr>
          <p:spPr bwMode="auto">
            <a:xfrm>
              <a:off x="8397277" y="5166232"/>
              <a:ext cx="285518" cy="260075"/>
            </a:xfrm>
            <a:custGeom>
              <a:avLst/>
              <a:gdLst>
                <a:gd name="T0" fmla="*/ 141 w 188"/>
                <a:gd name="T1" fmla="*/ 0 h 172"/>
                <a:gd name="T2" fmla="*/ 47 w 188"/>
                <a:gd name="T3" fmla="*/ 0 h 172"/>
                <a:gd name="T4" fmla="*/ 0 w 188"/>
                <a:gd name="T5" fmla="*/ 47 h 172"/>
                <a:gd name="T6" fmla="*/ 0 w 188"/>
                <a:gd name="T7" fmla="*/ 78 h 172"/>
                <a:gd name="T8" fmla="*/ 47 w 188"/>
                <a:gd name="T9" fmla="*/ 125 h 172"/>
                <a:gd name="T10" fmla="*/ 55 w 188"/>
                <a:gd name="T11" fmla="*/ 125 h 172"/>
                <a:gd name="T12" fmla="*/ 55 w 188"/>
                <a:gd name="T13" fmla="*/ 172 h 172"/>
                <a:gd name="T14" fmla="*/ 109 w 188"/>
                <a:gd name="T15" fmla="*/ 125 h 172"/>
                <a:gd name="T16" fmla="*/ 141 w 188"/>
                <a:gd name="T17" fmla="*/ 125 h 172"/>
                <a:gd name="T18" fmla="*/ 188 w 188"/>
                <a:gd name="T19" fmla="*/ 78 h 172"/>
                <a:gd name="T20" fmla="*/ 188 w 188"/>
                <a:gd name="T21" fmla="*/ 47 h 172"/>
                <a:gd name="T22" fmla="*/ 141 w 188"/>
                <a:gd name="T23" fmla="*/ 0 h 172"/>
                <a:gd name="T24" fmla="*/ 47 w 188"/>
                <a:gd name="T25" fmla="*/ 78 h 172"/>
                <a:gd name="T26" fmla="*/ 32 w 188"/>
                <a:gd name="T27" fmla="*/ 62 h 172"/>
                <a:gd name="T28" fmla="*/ 47 w 188"/>
                <a:gd name="T29" fmla="*/ 47 h 172"/>
                <a:gd name="T30" fmla="*/ 63 w 188"/>
                <a:gd name="T31" fmla="*/ 62 h 172"/>
                <a:gd name="T32" fmla="*/ 47 w 188"/>
                <a:gd name="T33" fmla="*/ 78 h 172"/>
                <a:gd name="T34" fmla="*/ 94 w 188"/>
                <a:gd name="T35" fmla="*/ 78 h 172"/>
                <a:gd name="T36" fmla="*/ 79 w 188"/>
                <a:gd name="T37" fmla="*/ 62 h 172"/>
                <a:gd name="T38" fmla="*/ 94 w 188"/>
                <a:gd name="T39" fmla="*/ 47 h 172"/>
                <a:gd name="T40" fmla="*/ 110 w 188"/>
                <a:gd name="T41" fmla="*/ 62 h 172"/>
                <a:gd name="T42" fmla="*/ 94 w 188"/>
                <a:gd name="T43" fmla="*/ 78 h 172"/>
                <a:gd name="T44" fmla="*/ 141 w 188"/>
                <a:gd name="T45" fmla="*/ 78 h 172"/>
                <a:gd name="T46" fmla="*/ 125 w 188"/>
                <a:gd name="T47" fmla="*/ 62 h 172"/>
                <a:gd name="T48" fmla="*/ 141 w 188"/>
                <a:gd name="T49" fmla="*/ 47 h 172"/>
                <a:gd name="T50" fmla="*/ 157 w 188"/>
                <a:gd name="T51" fmla="*/ 62 h 172"/>
                <a:gd name="T52" fmla="*/ 141 w 188"/>
                <a:gd name="T53" fmla="*/ 7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172">
                  <a:moveTo>
                    <a:pt x="141" y="0"/>
                  </a:moveTo>
                  <a:cubicBezTo>
                    <a:pt x="47" y="0"/>
                    <a:pt x="47" y="0"/>
                    <a:pt x="47" y="0"/>
                  </a:cubicBezTo>
                  <a:cubicBezTo>
                    <a:pt x="21" y="0"/>
                    <a:pt x="0" y="21"/>
                    <a:pt x="0" y="47"/>
                  </a:cubicBezTo>
                  <a:cubicBezTo>
                    <a:pt x="0" y="78"/>
                    <a:pt x="0" y="78"/>
                    <a:pt x="0" y="78"/>
                  </a:cubicBezTo>
                  <a:cubicBezTo>
                    <a:pt x="0" y="104"/>
                    <a:pt x="21" y="125"/>
                    <a:pt x="47" y="125"/>
                  </a:cubicBezTo>
                  <a:cubicBezTo>
                    <a:pt x="55" y="125"/>
                    <a:pt x="55" y="125"/>
                    <a:pt x="55" y="125"/>
                  </a:cubicBezTo>
                  <a:cubicBezTo>
                    <a:pt x="55" y="172"/>
                    <a:pt x="55" y="172"/>
                    <a:pt x="55" y="172"/>
                  </a:cubicBezTo>
                  <a:cubicBezTo>
                    <a:pt x="109" y="125"/>
                    <a:pt x="109" y="125"/>
                    <a:pt x="109" y="125"/>
                  </a:cubicBezTo>
                  <a:cubicBezTo>
                    <a:pt x="141" y="125"/>
                    <a:pt x="141" y="125"/>
                    <a:pt x="141" y="125"/>
                  </a:cubicBezTo>
                  <a:cubicBezTo>
                    <a:pt x="167" y="125"/>
                    <a:pt x="188" y="104"/>
                    <a:pt x="188" y="78"/>
                  </a:cubicBezTo>
                  <a:cubicBezTo>
                    <a:pt x="188" y="47"/>
                    <a:pt x="188" y="47"/>
                    <a:pt x="188" y="47"/>
                  </a:cubicBezTo>
                  <a:cubicBezTo>
                    <a:pt x="188" y="21"/>
                    <a:pt x="167" y="0"/>
                    <a:pt x="141" y="0"/>
                  </a:cubicBezTo>
                  <a:moveTo>
                    <a:pt x="47" y="78"/>
                  </a:moveTo>
                  <a:cubicBezTo>
                    <a:pt x="39" y="78"/>
                    <a:pt x="32" y="71"/>
                    <a:pt x="32" y="62"/>
                  </a:cubicBezTo>
                  <a:cubicBezTo>
                    <a:pt x="32" y="54"/>
                    <a:pt x="39" y="47"/>
                    <a:pt x="47" y="47"/>
                  </a:cubicBezTo>
                  <a:cubicBezTo>
                    <a:pt x="56" y="47"/>
                    <a:pt x="63" y="54"/>
                    <a:pt x="63" y="62"/>
                  </a:cubicBezTo>
                  <a:cubicBezTo>
                    <a:pt x="63" y="71"/>
                    <a:pt x="56" y="78"/>
                    <a:pt x="47" y="78"/>
                  </a:cubicBezTo>
                  <a:moveTo>
                    <a:pt x="94" y="78"/>
                  </a:moveTo>
                  <a:cubicBezTo>
                    <a:pt x="86" y="78"/>
                    <a:pt x="79" y="71"/>
                    <a:pt x="79" y="62"/>
                  </a:cubicBezTo>
                  <a:cubicBezTo>
                    <a:pt x="79" y="54"/>
                    <a:pt x="86" y="47"/>
                    <a:pt x="94" y="47"/>
                  </a:cubicBezTo>
                  <a:cubicBezTo>
                    <a:pt x="103" y="47"/>
                    <a:pt x="110" y="54"/>
                    <a:pt x="110" y="62"/>
                  </a:cubicBezTo>
                  <a:cubicBezTo>
                    <a:pt x="110" y="71"/>
                    <a:pt x="103" y="78"/>
                    <a:pt x="94" y="78"/>
                  </a:cubicBezTo>
                  <a:moveTo>
                    <a:pt x="141" y="78"/>
                  </a:moveTo>
                  <a:cubicBezTo>
                    <a:pt x="132" y="78"/>
                    <a:pt x="125" y="71"/>
                    <a:pt x="125" y="62"/>
                  </a:cubicBezTo>
                  <a:cubicBezTo>
                    <a:pt x="125" y="54"/>
                    <a:pt x="132" y="47"/>
                    <a:pt x="141" y="47"/>
                  </a:cubicBezTo>
                  <a:cubicBezTo>
                    <a:pt x="150" y="47"/>
                    <a:pt x="157" y="54"/>
                    <a:pt x="157" y="62"/>
                  </a:cubicBezTo>
                  <a:cubicBezTo>
                    <a:pt x="157" y="71"/>
                    <a:pt x="150" y="78"/>
                    <a:pt x="141" y="7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4" name="Freeform 131">
              <a:extLst>
                <a:ext uri="{FF2B5EF4-FFF2-40B4-BE49-F238E27FC236}">
                  <a16:creationId xmlns:a16="http://schemas.microsoft.com/office/drawing/2014/main" id="{A6EC26D6-A109-4CEC-9962-3C55C19A0ED2}"/>
                </a:ext>
              </a:extLst>
            </p:cNvPr>
            <p:cNvSpPr>
              <a:spLocks noEditPoints="1"/>
            </p:cNvSpPr>
            <p:nvPr userDrawn="1"/>
          </p:nvSpPr>
          <p:spPr bwMode="auto">
            <a:xfrm>
              <a:off x="4049493" y="5704758"/>
              <a:ext cx="285518" cy="286932"/>
            </a:xfrm>
            <a:custGeom>
              <a:avLst/>
              <a:gdLst>
                <a:gd name="T0" fmla="*/ 173 w 189"/>
                <a:gd name="T1" fmla="*/ 80 h 189"/>
                <a:gd name="T2" fmla="*/ 158 w 189"/>
                <a:gd name="T3" fmla="*/ 61 h 189"/>
                <a:gd name="T4" fmla="*/ 166 w 189"/>
                <a:gd name="T5" fmla="*/ 43 h 189"/>
                <a:gd name="T6" fmla="*/ 156 w 189"/>
                <a:gd name="T7" fmla="*/ 23 h 189"/>
                <a:gd name="T8" fmla="*/ 139 w 189"/>
                <a:gd name="T9" fmla="*/ 29 h 189"/>
                <a:gd name="T10" fmla="*/ 116 w 189"/>
                <a:gd name="T11" fmla="*/ 26 h 189"/>
                <a:gd name="T12" fmla="*/ 109 w 189"/>
                <a:gd name="T13" fmla="*/ 7 h 189"/>
                <a:gd name="T14" fmla="*/ 87 w 189"/>
                <a:gd name="T15" fmla="*/ 0 h 189"/>
                <a:gd name="T16" fmla="*/ 80 w 189"/>
                <a:gd name="T17" fmla="*/ 16 h 189"/>
                <a:gd name="T18" fmla="*/ 61 w 189"/>
                <a:gd name="T19" fmla="*/ 31 h 189"/>
                <a:gd name="T20" fmla="*/ 43 w 189"/>
                <a:gd name="T21" fmla="*/ 23 h 189"/>
                <a:gd name="T22" fmla="*/ 22 w 189"/>
                <a:gd name="T23" fmla="*/ 33 h 189"/>
                <a:gd name="T24" fmla="*/ 29 w 189"/>
                <a:gd name="T25" fmla="*/ 49 h 189"/>
                <a:gd name="T26" fmla="*/ 25 w 189"/>
                <a:gd name="T27" fmla="*/ 73 h 189"/>
                <a:gd name="T28" fmla="*/ 7 w 189"/>
                <a:gd name="T29" fmla="*/ 80 h 189"/>
                <a:gd name="T30" fmla="*/ 0 w 189"/>
                <a:gd name="T31" fmla="*/ 102 h 189"/>
                <a:gd name="T32" fmla="*/ 16 w 189"/>
                <a:gd name="T33" fmla="*/ 109 h 189"/>
                <a:gd name="T34" fmla="*/ 30 w 189"/>
                <a:gd name="T35" fmla="*/ 128 h 189"/>
                <a:gd name="T36" fmla="*/ 22 w 189"/>
                <a:gd name="T37" fmla="*/ 146 h 189"/>
                <a:gd name="T38" fmla="*/ 33 w 189"/>
                <a:gd name="T39" fmla="*/ 166 h 189"/>
                <a:gd name="T40" fmla="*/ 49 w 189"/>
                <a:gd name="T41" fmla="*/ 160 h 189"/>
                <a:gd name="T42" fmla="*/ 73 w 189"/>
                <a:gd name="T43" fmla="*/ 164 h 189"/>
                <a:gd name="T44" fmla="*/ 80 w 189"/>
                <a:gd name="T45" fmla="*/ 182 h 189"/>
                <a:gd name="T46" fmla="*/ 102 w 189"/>
                <a:gd name="T47" fmla="*/ 189 h 189"/>
                <a:gd name="T48" fmla="*/ 109 w 189"/>
                <a:gd name="T49" fmla="*/ 173 h 189"/>
                <a:gd name="T50" fmla="*/ 128 w 189"/>
                <a:gd name="T51" fmla="*/ 159 h 189"/>
                <a:gd name="T52" fmla="*/ 146 w 189"/>
                <a:gd name="T53" fmla="*/ 166 h 189"/>
                <a:gd name="T54" fmla="*/ 166 w 189"/>
                <a:gd name="T55" fmla="*/ 156 h 189"/>
                <a:gd name="T56" fmla="*/ 160 w 189"/>
                <a:gd name="T57" fmla="*/ 140 h 189"/>
                <a:gd name="T58" fmla="*/ 163 w 189"/>
                <a:gd name="T59" fmla="*/ 116 h 189"/>
                <a:gd name="T60" fmla="*/ 181 w 189"/>
                <a:gd name="T61" fmla="*/ 109 h 189"/>
                <a:gd name="T62" fmla="*/ 189 w 189"/>
                <a:gd name="T63" fmla="*/ 87 h 189"/>
                <a:gd name="T64" fmla="*/ 131 w 189"/>
                <a:gd name="T65" fmla="*/ 95 h 189"/>
                <a:gd name="T66" fmla="*/ 58 w 189"/>
                <a:gd name="T67" fmla="*/ 95 h 189"/>
                <a:gd name="T68" fmla="*/ 131 w 189"/>
                <a:gd name="T69" fmla="*/ 9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189">
                  <a:moveTo>
                    <a:pt x="181" y="80"/>
                  </a:moveTo>
                  <a:cubicBezTo>
                    <a:pt x="173" y="80"/>
                    <a:pt x="173" y="80"/>
                    <a:pt x="173" y="80"/>
                  </a:cubicBezTo>
                  <a:cubicBezTo>
                    <a:pt x="169" y="80"/>
                    <a:pt x="165" y="77"/>
                    <a:pt x="163" y="73"/>
                  </a:cubicBezTo>
                  <a:cubicBezTo>
                    <a:pt x="158" y="61"/>
                    <a:pt x="158" y="61"/>
                    <a:pt x="158" y="61"/>
                  </a:cubicBezTo>
                  <a:cubicBezTo>
                    <a:pt x="156" y="57"/>
                    <a:pt x="157" y="52"/>
                    <a:pt x="160" y="49"/>
                  </a:cubicBezTo>
                  <a:cubicBezTo>
                    <a:pt x="166" y="43"/>
                    <a:pt x="166" y="43"/>
                    <a:pt x="166" y="43"/>
                  </a:cubicBezTo>
                  <a:cubicBezTo>
                    <a:pt x="169" y="40"/>
                    <a:pt x="169" y="36"/>
                    <a:pt x="166" y="33"/>
                  </a:cubicBezTo>
                  <a:cubicBezTo>
                    <a:pt x="156" y="23"/>
                    <a:pt x="156" y="23"/>
                    <a:pt x="156" y="23"/>
                  </a:cubicBezTo>
                  <a:cubicBezTo>
                    <a:pt x="153" y="20"/>
                    <a:pt x="148" y="20"/>
                    <a:pt x="146" y="23"/>
                  </a:cubicBezTo>
                  <a:cubicBezTo>
                    <a:pt x="139" y="29"/>
                    <a:pt x="139" y="29"/>
                    <a:pt x="139" y="29"/>
                  </a:cubicBezTo>
                  <a:cubicBezTo>
                    <a:pt x="137" y="32"/>
                    <a:pt x="131" y="32"/>
                    <a:pt x="128" y="31"/>
                  </a:cubicBezTo>
                  <a:cubicBezTo>
                    <a:pt x="116" y="26"/>
                    <a:pt x="116" y="26"/>
                    <a:pt x="116" y="26"/>
                  </a:cubicBezTo>
                  <a:cubicBezTo>
                    <a:pt x="112" y="24"/>
                    <a:pt x="109" y="20"/>
                    <a:pt x="109" y="16"/>
                  </a:cubicBezTo>
                  <a:cubicBezTo>
                    <a:pt x="109" y="7"/>
                    <a:pt x="109" y="7"/>
                    <a:pt x="109" y="7"/>
                  </a:cubicBezTo>
                  <a:cubicBezTo>
                    <a:pt x="109" y="3"/>
                    <a:pt x="106" y="0"/>
                    <a:pt x="102" y="0"/>
                  </a:cubicBezTo>
                  <a:cubicBezTo>
                    <a:pt x="87" y="0"/>
                    <a:pt x="87" y="0"/>
                    <a:pt x="87" y="0"/>
                  </a:cubicBezTo>
                  <a:cubicBezTo>
                    <a:pt x="83" y="0"/>
                    <a:pt x="80" y="3"/>
                    <a:pt x="80" y="7"/>
                  </a:cubicBezTo>
                  <a:cubicBezTo>
                    <a:pt x="80" y="16"/>
                    <a:pt x="80" y="16"/>
                    <a:pt x="80" y="16"/>
                  </a:cubicBezTo>
                  <a:cubicBezTo>
                    <a:pt x="80" y="20"/>
                    <a:pt x="77" y="24"/>
                    <a:pt x="73" y="26"/>
                  </a:cubicBezTo>
                  <a:cubicBezTo>
                    <a:pt x="61" y="31"/>
                    <a:pt x="61" y="31"/>
                    <a:pt x="61" y="31"/>
                  </a:cubicBezTo>
                  <a:cubicBezTo>
                    <a:pt x="57" y="32"/>
                    <a:pt x="52" y="32"/>
                    <a:pt x="49" y="29"/>
                  </a:cubicBezTo>
                  <a:cubicBezTo>
                    <a:pt x="43" y="23"/>
                    <a:pt x="43" y="23"/>
                    <a:pt x="43" y="23"/>
                  </a:cubicBezTo>
                  <a:cubicBezTo>
                    <a:pt x="40" y="20"/>
                    <a:pt x="36" y="20"/>
                    <a:pt x="33" y="23"/>
                  </a:cubicBezTo>
                  <a:cubicBezTo>
                    <a:pt x="22" y="33"/>
                    <a:pt x="22" y="33"/>
                    <a:pt x="22" y="33"/>
                  </a:cubicBezTo>
                  <a:cubicBezTo>
                    <a:pt x="20" y="36"/>
                    <a:pt x="20" y="40"/>
                    <a:pt x="22" y="43"/>
                  </a:cubicBezTo>
                  <a:cubicBezTo>
                    <a:pt x="29" y="49"/>
                    <a:pt x="29" y="49"/>
                    <a:pt x="29" y="49"/>
                  </a:cubicBezTo>
                  <a:cubicBezTo>
                    <a:pt x="31" y="52"/>
                    <a:pt x="32" y="57"/>
                    <a:pt x="30" y="61"/>
                  </a:cubicBezTo>
                  <a:cubicBezTo>
                    <a:pt x="25" y="73"/>
                    <a:pt x="25" y="73"/>
                    <a:pt x="25" y="73"/>
                  </a:cubicBezTo>
                  <a:cubicBezTo>
                    <a:pt x="24" y="77"/>
                    <a:pt x="20" y="80"/>
                    <a:pt x="16" y="80"/>
                  </a:cubicBezTo>
                  <a:cubicBezTo>
                    <a:pt x="7" y="80"/>
                    <a:pt x="7" y="80"/>
                    <a:pt x="7" y="80"/>
                  </a:cubicBezTo>
                  <a:cubicBezTo>
                    <a:pt x="3" y="80"/>
                    <a:pt x="0" y="83"/>
                    <a:pt x="0" y="87"/>
                  </a:cubicBezTo>
                  <a:cubicBezTo>
                    <a:pt x="0" y="102"/>
                    <a:pt x="0" y="102"/>
                    <a:pt x="0" y="102"/>
                  </a:cubicBezTo>
                  <a:cubicBezTo>
                    <a:pt x="0" y="106"/>
                    <a:pt x="3" y="109"/>
                    <a:pt x="7" y="109"/>
                  </a:cubicBezTo>
                  <a:cubicBezTo>
                    <a:pt x="16" y="109"/>
                    <a:pt x="16" y="109"/>
                    <a:pt x="16" y="109"/>
                  </a:cubicBezTo>
                  <a:cubicBezTo>
                    <a:pt x="20" y="109"/>
                    <a:pt x="24" y="112"/>
                    <a:pt x="25" y="116"/>
                  </a:cubicBezTo>
                  <a:cubicBezTo>
                    <a:pt x="30" y="128"/>
                    <a:pt x="30" y="128"/>
                    <a:pt x="30" y="128"/>
                  </a:cubicBezTo>
                  <a:cubicBezTo>
                    <a:pt x="32" y="132"/>
                    <a:pt x="31" y="137"/>
                    <a:pt x="29" y="140"/>
                  </a:cubicBezTo>
                  <a:cubicBezTo>
                    <a:pt x="22" y="146"/>
                    <a:pt x="22" y="146"/>
                    <a:pt x="22" y="146"/>
                  </a:cubicBezTo>
                  <a:cubicBezTo>
                    <a:pt x="20" y="149"/>
                    <a:pt x="20" y="153"/>
                    <a:pt x="22" y="156"/>
                  </a:cubicBezTo>
                  <a:cubicBezTo>
                    <a:pt x="33" y="166"/>
                    <a:pt x="33" y="166"/>
                    <a:pt x="33" y="166"/>
                  </a:cubicBezTo>
                  <a:cubicBezTo>
                    <a:pt x="36" y="169"/>
                    <a:pt x="40" y="169"/>
                    <a:pt x="43" y="166"/>
                  </a:cubicBezTo>
                  <a:cubicBezTo>
                    <a:pt x="49" y="160"/>
                    <a:pt x="49" y="160"/>
                    <a:pt x="49" y="160"/>
                  </a:cubicBezTo>
                  <a:cubicBezTo>
                    <a:pt x="52" y="157"/>
                    <a:pt x="57" y="157"/>
                    <a:pt x="61" y="159"/>
                  </a:cubicBezTo>
                  <a:cubicBezTo>
                    <a:pt x="73" y="164"/>
                    <a:pt x="73" y="164"/>
                    <a:pt x="73" y="164"/>
                  </a:cubicBezTo>
                  <a:cubicBezTo>
                    <a:pt x="77" y="165"/>
                    <a:pt x="80" y="169"/>
                    <a:pt x="80" y="173"/>
                  </a:cubicBezTo>
                  <a:cubicBezTo>
                    <a:pt x="80" y="182"/>
                    <a:pt x="80" y="182"/>
                    <a:pt x="80" y="182"/>
                  </a:cubicBezTo>
                  <a:cubicBezTo>
                    <a:pt x="80" y="186"/>
                    <a:pt x="83" y="189"/>
                    <a:pt x="87" y="189"/>
                  </a:cubicBezTo>
                  <a:cubicBezTo>
                    <a:pt x="102" y="189"/>
                    <a:pt x="102" y="189"/>
                    <a:pt x="102" y="189"/>
                  </a:cubicBezTo>
                  <a:cubicBezTo>
                    <a:pt x="106" y="189"/>
                    <a:pt x="109" y="186"/>
                    <a:pt x="109" y="182"/>
                  </a:cubicBezTo>
                  <a:cubicBezTo>
                    <a:pt x="109" y="173"/>
                    <a:pt x="109" y="173"/>
                    <a:pt x="109" y="173"/>
                  </a:cubicBezTo>
                  <a:cubicBezTo>
                    <a:pt x="109" y="169"/>
                    <a:pt x="112" y="165"/>
                    <a:pt x="116" y="164"/>
                  </a:cubicBezTo>
                  <a:cubicBezTo>
                    <a:pt x="128" y="159"/>
                    <a:pt x="128" y="159"/>
                    <a:pt x="128" y="159"/>
                  </a:cubicBezTo>
                  <a:cubicBezTo>
                    <a:pt x="131" y="157"/>
                    <a:pt x="137" y="157"/>
                    <a:pt x="140" y="160"/>
                  </a:cubicBezTo>
                  <a:cubicBezTo>
                    <a:pt x="146" y="166"/>
                    <a:pt x="146" y="166"/>
                    <a:pt x="146" y="166"/>
                  </a:cubicBezTo>
                  <a:cubicBezTo>
                    <a:pt x="148" y="169"/>
                    <a:pt x="153" y="169"/>
                    <a:pt x="156" y="166"/>
                  </a:cubicBezTo>
                  <a:cubicBezTo>
                    <a:pt x="166" y="156"/>
                    <a:pt x="166" y="156"/>
                    <a:pt x="166" y="156"/>
                  </a:cubicBezTo>
                  <a:cubicBezTo>
                    <a:pt x="169" y="153"/>
                    <a:pt x="169" y="149"/>
                    <a:pt x="166" y="146"/>
                  </a:cubicBezTo>
                  <a:cubicBezTo>
                    <a:pt x="160" y="140"/>
                    <a:pt x="160" y="140"/>
                    <a:pt x="160" y="140"/>
                  </a:cubicBezTo>
                  <a:cubicBezTo>
                    <a:pt x="157" y="137"/>
                    <a:pt x="156" y="132"/>
                    <a:pt x="158" y="128"/>
                  </a:cubicBezTo>
                  <a:cubicBezTo>
                    <a:pt x="163" y="116"/>
                    <a:pt x="163" y="116"/>
                    <a:pt x="163" y="116"/>
                  </a:cubicBezTo>
                  <a:cubicBezTo>
                    <a:pt x="165" y="112"/>
                    <a:pt x="169" y="109"/>
                    <a:pt x="173" y="109"/>
                  </a:cubicBezTo>
                  <a:cubicBezTo>
                    <a:pt x="181" y="109"/>
                    <a:pt x="181" y="109"/>
                    <a:pt x="181" y="109"/>
                  </a:cubicBezTo>
                  <a:cubicBezTo>
                    <a:pt x="185" y="109"/>
                    <a:pt x="189" y="106"/>
                    <a:pt x="189" y="102"/>
                  </a:cubicBezTo>
                  <a:cubicBezTo>
                    <a:pt x="189" y="87"/>
                    <a:pt x="189" y="87"/>
                    <a:pt x="189" y="87"/>
                  </a:cubicBezTo>
                  <a:cubicBezTo>
                    <a:pt x="189" y="83"/>
                    <a:pt x="185" y="80"/>
                    <a:pt x="181" y="80"/>
                  </a:cubicBezTo>
                  <a:moveTo>
                    <a:pt x="131" y="95"/>
                  </a:moveTo>
                  <a:cubicBezTo>
                    <a:pt x="131" y="115"/>
                    <a:pt x="114" y="131"/>
                    <a:pt x="94" y="131"/>
                  </a:cubicBezTo>
                  <a:cubicBezTo>
                    <a:pt x="74" y="131"/>
                    <a:pt x="58" y="115"/>
                    <a:pt x="58" y="95"/>
                  </a:cubicBezTo>
                  <a:cubicBezTo>
                    <a:pt x="58" y="75"/>
                    <a:pt x="74" y="58"/>
                    <a:pt x="94" y="58"/>
                  </a:cubicBezTo>
                  <a:cubicBezTo>
                    <a:pt x="114" y="58"/>
                    <a:pt x="131" y="75"/>
                    <a:pt x="131" y="95"/>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5" name="Freeform 132">
              <a:extLst>
                <a:ext uri="{FF2B5EF4-FFF2-40B4-BE49-F238E27FC236}">
                  <a16:creationId xmlns:a16="http://schemas.microsoft.com/office/drawing/2014/main" id="{248B5A5F-98AC-49B8-8CFE-D14502A86398}"/>
                </a:ext>
              </a:extLst>
            </p:cNvPr>
            <p:cNvSpPr>
              <a:spLocks noEditPoints="1"/>
            </p:cNvSpPr>
            <p:nvPr userDrawn="1"/>
          </p:nvSpPr>
          <p:spPr bwMode="auto">
            <a:xfrm>
              <a:off x="5882743" y="5912535"/>
              <a:ext cx="144172" cy="144172"/>
            </a:xfrm>
            <a:custGeom>
              <a:avLst/>
              <a:gdLst>
                <a:gd name="T0" fmla="*/ 87 w 95"/>
                <a:gd name="T1" fmla="*/ 40 h 95"/>
                <a:gd name="T2" fmla="*/ 79 w 95"/>
                <a:gd name="T3" fmla="*/ 31 h 95"/>
                <a:gd name="T4" fmla="*/ 83 w 95"/>
                <a:gd name="T5" fmla="*/ 22 h 95"/>
                <a:gd name="T6" fmla="*/ 78 w 95"/>
                <a:gd name="T7" fmla="*/ 12 h 95"/>
                <a:gd name="T8" fmla="*/ 70 w 95"/>
                <a:gd name="T9" fmla="*/ 15 h 95"/>
                <a:gd name="T10" fmla="*/ 58 w 95"/>
                <a:gd name="T11" fmla="*/ 13 h 95"/>
                <a:gd name="T12" fmla="*/ 55 w 95"/>
                <a:gd name="T13" fmla="*/ 4 h 95"/>
                <a:gd name="T14" fmla="*/ 44 w 95"/>
                <a:gd name="T15" fmla="*/ 0 h 95"/>
                <a:gd name="T16" fmla="*/ 40 w 95"/>
                <a:gd name="T17" fmla="*/ 8 h 95"/>
                <a:gd name="T18" fmla="*/ 30 w 95"/>
                <a:gd name="T19" fmla="*/ 16 h 95"/>
                <a:gd name="T20" fmla="*/ 22 w 95"/>
                <a:gd name="T21" fmla="*/ 12 h 95"/>
                <a:gd name="T22" fmla="*/ 11 w 95"/>
                <a:gd name="T23" fmla="*/ 17 h 95"/>
                <a:gd name="T24" fmla="*/ 14 w 95"/>
                <a:gd name="T25" fmla="*/ 25 h 95"/>
                <a:gd name="T26" fmla="*/ 13 w 95"/>
                <a:gd name="T27" fmla="*/ 37 h 95"/>
                <a:gd name="T28" fmla="*/ 4 w 95"/>
                <a:gd name="T29" fmla="*/ 40 h 95"/>
                <a:gd name="T30" fmla="*/ 0 w 95"/>
                <a:gd name="T31" fmla="*/ 51 h 95"/>
                <a:gd name="T32" fmla="*/ 8 w 95"/>
                <a:gd name="T33" fmla="*/ 55 h 95"/>
                <a:gd name="T34" fmla="*/ 15 w 95"/>
                <a:gd name="T35" fmla="*/ 64 h 95"/>
                <a:gd name="T36" fmla="*/ 11 w 95"/>
                <a:gd name="T37" fmla="*/ 73 h 95"/>
                <a:gd name="T38" fmla="*/ 16 w 95"/>
                <a:gd name="T39" fmla="*/ 84 h 95"/>
                <a:gd name="T40" fmla="*/ 25 w 95"/>
                <a:gd name="T41" fmla="*/ 80 h 95"/>
                <a:gd name="T42" fmla="*/ 37 w 95"/>
                <a:gd name="T43" fmla="*/ 82 h 95"/>
                <a:gd name="T44" fmla="*/ 40 w 95"/>
                <a:gd name="T45" fmla="*/ 91 h 95"/>
                <a:gd name="T46" fmla="*/ 51 w 95"/>
                <a:gd name="T47" fmla="*/ 95 h 95"/>
                <a:gd name="T48" fmla="*/ 55 w 95"/>
                <a:gd name="T49" fmla="*/ 87 h 95"/>
                <a:gd name="T50" fmla="*/ 64 w 95"/>
                <a:gd name="T51" fmla="*/ 80 h 95"/>
                <a:gd name="T52" fmla="*/ 73 w 95"/>
                <a:gd name="T53" fmla="*/ 84 h 95"/>
                <a:gd name="T54" fmla="*/ 83 w 95"/>
                <a:gd name="T55" fmla="*/ 78 h 95"/>
                <a:gd name="T56" fmla="*/ 80 w 95"/>
                <a:gd name="T57" fmla="*/ 70 h 95"/>
                <a:gd name="T58" fmla="*/ 82 w 95"/>
                <a:gd name="T59" fmla="*/ 58 h 95"/>
                <a:gd name="T60" fmla="*/ 91 w 95"/>
                <a:gd name="T61" fmla="*/ 55 h 95"/>
                <a:gd name="T62" fmla="*/ 95 w 95"/>
                <a:gd name="T63" fmla="*/ 44 h 95"/>
                <a:gd name="T64" fmla="*/ 65 w 95"/>
                <a:gd name="T65" fmla="*/ 48 h 95"/>
                <a:gd name="T66" fmla="*/ 29 w 95"/>
                <a:gd name="T67" fmla="*/ 48 h 95"/>
                <a:gd name="T68" fmla="*/ 65 w 95"/>
                <a:gd name="T69"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95">
                  <a:moveTo>
                    <a:pt x="91" y="40"/>
                  </a:moveTo>
                  <a:cubicBezTo>
                    <a:pt x="87" y="40"/>
                    <a:pt x="87" y="40"/>
                    <a:pt x="87" y="40"/>
                  </a:cubicBezTo>
                  <a:cubicBezTo>
                    <a:pt x="85" y="40"/>
                    <a:pt x="82" y="39"/>
                    <a:pt x="82" y="37"/>
                  </a:cubicBezTo>
                  <a:cubicBezTo>
                    <a:pt x="79" y="31"/>
                    <a:pt x="79" y="31"/>
                    <a:pt x="79" y="31"/>
                  </a:cubicBezTo>
                  <a:cubicBezTo>
                    <a:pt x="78" y="29"/>
                    <a:pt x="79" y="26"/>
                    <a:pt x="80" y="25"/>
                  </a:cubicBezTo>
                  <a:cubicBezTo>
                    <a:pt x="83" y="22"/>
                    <a:pt x="83" y="22"/>
                    <a:pt x="83" y="22"/>
                  </a:cubicBezTo>
                  <a:cubicBezTo>
                    <a:pt x="85" y="20"/>
                    <a:pt x="85" y="18"/>
                    <a:pt x="83" y="17"/>
                  </a:cubicBezTo>
                  <a:cubicBezTo>
                    <a:pt x="78" y="12"/>
                    <a:pt x="78" y="12"/>
                    <a:pt x="78" y="12"/>
                  </a:cubicBezTo>
                  <a:cubicBezTo>
                    <a:pt x="77" y="10"/>
                    <a:pt x="74" y="10"/>
                    <a:pt x="73" y="12"/>
                  </a:cubicBezTo>
                  <a:cubicBezTo>
                    <a:pt x="70" y="15"/>
                    <a:pt x="70" y="15"/>
                    <a:pt x="70" y="15"/>
                  </a:cubicBezTo>
                  <a:cubicBezTo>
                    <a:pt x="69" y="16"/>
                    <a:pt x="66" y="16"/>
                    <a:pt x="64" y="16"/>
                  </a:cubicBezTo>
                  <a:cubicBezTo>
                    <a:pt x="58" y="13"/>
                    <a:pt x="58" y="13"/>
                    <a:pt x="58" y="13"/>
                  </a:cubicBezTo>
                  <a:cubicBezTo>
                    <a:pt x="56" y="12"/>
                    <a:pt x="55" y="10"/>
                    <a:pt x="55" y="8"/>
                  </a:cubicBezTo>
                  <a:cubicBezTo>
                    <a:pt x="55" y="4"/>
                    <a:pt x="55" y="4"/>
                    <a:pt x="55" y="4"/>
                  </a:cubicBezTo>
                  <a:cubicBezTo>
                    <a:pt x="55" y="2"/>
                    <a:pt x="53" y="0"/>
                    <a:pt x="51" y="0"/>
                  </a:cubicBezTo>
                  <a:cubicBezTo>
                    <a:pt x="44" y="0"/>
                    <a:pt x="44" y="0"/>
                    <a:pt x="44" y="0"/>
                  </a:cubicBezTo>
                  <a:cubicBezTo>
                    <a:pt x="42" y="0"/>
                    <a:pt x="40" y="2"/>
                    <a:pt x="40" y="4"/>
                  </a:cubicBezTo>
                  <a:cubicBezTo>
                    <a:pt x="40" y="8"/>
                    <a:pt x="40" y="8"/>
                    <a:pt x="40" y="8"/>
                  </a:cubicBezTo>
                  <a:cubicBezTo>
                    <a:pt x="40" y="10"/>
                    <a:pt x="38" y="12"/>
                    <a:pt x="37" y="13"/>
                  </a:cubicBezTo>
                  <a:cubicBezTo>
                    <a:pt x="30" y="16"/>
                    <a:pt x="30" y="16"/>
                    <a:pt x="30" y="16"/>
                  </a:cubicBezTo>
                  <a:cubicBezTo>
                    <a:pt x="29" y="16"/>
                    <a:pt x="26" y="16"/>
                    <a:pt x="25" y="15"/>
                  </a:cubicBezTo>
                  <a:cubicBezTo>
                    <a:pt x="22" y="12"/>
                    <a:pt x="22" y="12"/>
                    <a:pt x="22" y="12"/>
                  </a:cubicBezTo>
                  <a:cubicBezTo>
                    <a:pt x="20" y="10"/>
                    <a:pt x="18" y="10"/>
                    <a:pt x="16" y="12"/>
                  </a:cubicBezTo>
                  <a:cubicBezTo>
                    <a:pt x="11" y="17"/>
                    <a:pt x="11" y="17"/>
                    <a:pt x="11" y="17"/>
                  </a:cubicBezTo>
                  <a:cubicBezTo>
                    <a:pt x="10" y="18"/>
                    <a:pt x="10" y="20"/>
                    <a:pt x="11" y="22"/>
                  </a:cubicBezTo>
                  <a:cubicBezTo>
                    <a:pt x="14" y="25"/>
                    <a:pt x="14" y="25"/>
                    <a:pt x="14" y="25"/>
                  </a:cubicBezTo>
                  <a:cubicBezTo>
                    <a:pt x="16" y="26"/>
                    <a:pt x="16" y="29"/>
                    <a:pt x="15" y="31"/>
                  </a:cubicBezTo>
                  <a:cubicBezTo>
                    <a:pt x="13" y="37"/>
                    <a:pt x="13" y="37"/>
                    <a:pt x="13" y="37"/>
                  </a:cubicBezTo>
                  <a:cubicBezTo>
                    <a:pt x="12" y="39"/>
                    <a:pt x="10" y="40"/>
                    <a:pt x="8" y="40"/>
                  </a:cubicBezTo>
                  <a:cubicBezTo>
                    <a:pt x="4" y="40"/>
                    <a:pt x="4" y="40"/>
                    <a:pt x="4" y="40"/>
                  </a:cubicBezTo>
                  <a:cubicBezTo>
                    <a:pt x="2" y="40"/>
                    <a:pt x="0" y="42"/>
                    <a:pt x="0" y="44"/>
                  </a:cubicBezTo>
                  <a:cubicBezTo>
                    <a:pt x="0" y="51"/>
                    <a:pt x="0" y="51"/>
                    <a:pt x="0" y="51"/>
                  </a:cubicBezTo>
                  <a:cubicBezTo>
                    <a:pt x="0" y="53"/>
                    <a:pt x="2" y="55"/>
                    <a:pt x="4" y="55"/>
                  </a:cubicBezTo>
                  <a:cubicBezTo>
                    <a:pt x="8" y="55"/>
                    <a:pt x="8" y="55"/>
                    <a:pt x="8" y="55"/>
                  </a:cubicBezTo>
                  <a:cubicBezTo>
                    <a:pt x="10" y="55"/>
                    <a:pt x="12" y="56"/>
                    <a:pt x="13" y="58"/>
                  </a:cubicBezTo>
                  <a:cubicBezTo>
                    <a:pt x="15" y="64"/>
                    <a:pt x="15" y="64"/>
                    <a:pt x="15" y="64"/>
                  </a:cubicBezTo>
                  <a:cubicBezTo>
                    <a:pt x="16" y="66"/>
                    <a:pt x="16" y="69"/>
                    <a:pt x="14" y="70"/>
                  </a:cubicBezTo>
                  <a:cubicBezTo>
                    <a:pt x="11" y="73"/>
                    <a:pt x="11" y="73"/>
                    <a:pt x="11" y="73"/>
                  </a:cubicBezTo>
                  <a:cubicBezTo>
                    <a:pt x="10" y="75"/>
                    <a:pt x="10" y="77"/>
                    <a:pt x="11" y="78"/>
                  </a:cubicBezTo>
                  <a:cubicBezTo>
                    <a:pt x="16" y="84"/>
                    <a:pt x="16" y="84"/>
                    <a:pt x="16" y="84"/>
                  </a:cubicBezTo>
                  <a:cubicBezTo>
                    <a:pt x="18" y="85"/>
                    <a:pt x="20" y="85"/>
                    <a:pt x="22" y="84"/>
                  </a:cubicBezTo>
                  <a:cubicBezTo>
                    <a:pt x="25" y="80"/>
                    <a:pt x="25" y="80"/>
                    <a:pt x="25" y="80"/>
                  </a:cubicBezTo>
                  <a:cubicBezTo>
                    <a:pt x="26" y="79"/>
                    <a:pt x="29" y="79"/>
                    <a:pt x="30" y="80"/>
                  </a:cubicBezTo>
                  <a:cubicBezTo>
                    <a:pt x="37" y="82"/>
                    <a:pt x="37" y="82"/>
                    <a:pt x="37" y="82"/>
                  </a:cubicBezTo>
                  <a:cubicBezTo>
                    <a:pt x="38" y="83"/>
                    <a:pt x="40" y="85"/>
                    <a:pt x="40" y="87"/>
                  </a:cubicBezTo>
                  <a:cubicBezTo>
                    <a:pt x="40" y="91"/>
                    <a:pt x="40" y="91"/>
                    <a:pt x="40" y="91"/>
                  </a:cubicBezTo>
                  <a:cubicBezTo>
                    <a:pt x="40" y="93"/>
                    <a:pt x="42" y="95"/>
                    <a:pt x="44" y="95"/>
                  </a:cubicBezTo>
                  <a:cubicBezTo>
                    <a:pt x="51" y="95"/>
                    <a:pt x="51" y="95"/>
                    <a:pt x="51" y="95"/>
                  </a:cubicBezTo>
                  <a:cubicBezTo>
                    <a:pt x="53" y="95"/>
                    <a:pt x="55" y="93"/>
                    <a:pt x="55" y="91"/>
                  </a:cubicBezTo>
                  <a:cubicBezTo>
                    <a:pt x="55" y="87"/>
                    <a:pt x="55" y="87"/>
                    <a:pt x="55" y="87"/>
                  </a:cubicBezTo>
                  <a:cubicBezTo>
                    <a:pt x="55" y="85"/>
                    <a:pt x="56" y="83"/>
                    <a:pt x="58" y="82"/>
                  </a:cubicBezTo>
                  <a:cubicBezTo>
                    <a:pt x="64" y="80"/>
                    <a:pt x="64" y="80"/>
                    <a:pt x="64" y="80"/>
                  </a:cubicBezTo>
                  <a:cubicBezTo>
                    <a:pt x="66" y="79"/>
                    <a:pt x="69" y="79"/>
                    <a:pt x="70" y="80"/>
                  </a:cubicBezTo>
                  <a:cubicBezTo>
                    <a:pt x="73" y="84"/>
                    <a:pt x="73" y="84"/>
                    <a:pt x="73" y="84"/>
                  </a:cubicBezTo>
                  <a:cubicBezTo>
                    <a:pt x="74" y="85"/>
                    <a:pt x="77" y="85"/>
                    <a:pt x="78" y="84"/>
                  </a:cubicBezTo>
                  <a:cubicBezTo>
                    <a:pt x="83" y="78"/>
                    <a:pt x="83" y="78"/>
                    <a:pt x="83" y="78"/>
                  </a:cubicBezTo>
                  <a:cubicBezTo>
                    <a:pt x="85" y="77"/>
                    <a:pt x="85" y="75"/>
                    <a:pt x="83" y="73"/>
                  </a:cubicBezTo>
                  <a:cubicBezTo>
                    <a:pt x="80" y="70"/>
                    <a:pt x="80" y="70"/>
                    <a:pt x="80" y="70"/>
                  </a:cubicBezTo>
                  <a:cubicBezTo>
                    <a:pt x="79" y="69"/>
                    <a:pt x="78" y="66"/>
                    <a:pt x="79" y="64"/>
                  </a:cubicBezTo>
                  <a:cubicBezTo>
                    <a:pt x="82" y="58"/>
                    <a:pt x="82" y="58"/>
                    <a:pt x="82" y="58"/>
                  </a:cubicBezTo>
                  <a:cubicBezTo>
                    <a:pt x="82" y="56"/>
                    <a:pt x="85" y="55"/>
                    <a:pt x="87" y="55"/>
                  </a:cubicBezTo>
                  <a:cubicBezTo>
                    <a:pt x="91" y="55"/>
                    <a:pt x="91" y="55"/>
                    <a:pt x="91" y="55"/>
                  </a:cubicBezTo>
                  <a:cubicBezTo>
                    <a:pt x="93" y="55"/>
                    <a:pt x="95" y="53"/>
                    <a:pt x="95" y="51"/>
                  </a:cubicBezTo>
                  <a:cubicBezTo>
                    <a:pt x="95" y="44"/>
                    <a:pt x="95" y="44"/>
                    <a:pt x="95" y="44"/>
                  </a:cubicBezTo>
                  <a:cubicBezTo>
                    <a:pt x="95" y="42"/>
                    <a:pt x="93" y="40"/>
                    <a:pt x="91" y="40"/>
                  </a:cubicBezTo>
                  <a:moveTo>
                    <a:pt x="65" y="48"/>
                  </a:moveTo>
                  <a:cubicBezTo>
                    <a:pt x="65" y="58"/>
                    <a:pt x="57" y="66"/>
                    <a:pt x="47" y="66"/>
                  </a:cubicBezTo>
                  <a:cubicBezTo>
                    <a:pt x="37" y="66"/>
                    <a:pt x="29" y="58"/>
                    <a:pt x="29" y="48"/>
                  </a:cubicBezTo>
                  <a:cubicBezTo>
                    <a:pt x="29" y="38"/>
                    <a:pt x="37" y="29"/>
                    <a:pt x="47" y="29"/>
                  </a:cubicBezTo>
                  <a:cubicBezTo>
                    <a:pt x="57" y="29"/>
                    <a:pt x="65" y="38"/>
                    <a:pt x="65" y="48"/>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6" name="Freeform 133">
              <a:extLst>
                <a:ext uri="{FF2B5EF4-FFF2-40B4-BE49-F238E27FC236}">
                  <a16:creationId xmlns:a16="http://schemas.microsoft.com/office/drawing/2014/main" id="{A85DE85F-F54B-4783-B1EC-91A33BE19B21}"/>
                </a:ext>
              </a:extLst>
            </p:cNvPr>
            <p:cNvSpPr>
              <a:spLocks noEditPoints="1"/>
            </p:cNvSpPr>
            <p:nvPr userDrawn="1"/>
          </p:nvSpPr>
          <p:spPr bwMode="auto">
            <a:xfrm>
              <a:off x="4589433" y="5704758"/>
              <a:ext cx="288345" cy="288345"/>
            </a:xfrm>
            <a:custGeom>
              <a:avLst/>
              <a:gdLst>
                <a:gd name="T0" fmla="*/ 95 w 190"/>
                <a:gd name="T1" fmla="*/ 0 h 190"/>
                <a:gd name="T2" fmla="*/ 0 w 190"/>
                <a:gd name="T3" fmla="*/ 95 h 190"/>
                <a:gd name="T4" fmla="*/ 7 w 190"/>
                <a:gd name="T5" fmla="*/ 129 h 190"/>
                <a:gd name="T6" fmla="*/ 10 w 190"/>
                <a:gd name="T7" fmla="*/ 137 h 190"/>
                <a:gd name="T8" fmla="*/ 44 w 190"/>
                <a:gd name="T9" fmla="*/ 174 h 190"/>
                <a:gd name="T10" fmla="*/ 51 w 190"/>
                <a:gd name="T11" fmla="*/ 178 h 190"/>
                <a:gd name="T12" fmla="*/ 95 w 190"/>
                <a:gd name="T13" fmla="*/ 190 h 190"/>
                <a:gd name="T14" fmla="*/ 140 w 190"/>
                <a:gd name="T15" fmla="*/ 178 h 190"/>
                <a:gd name="T16" fmla="*/ 147 w 190"/>
                <a:gd name="T17" fmla="*/ 174 h 190"/>
                <a:gd name="T18" fmla="*/ 180 w 190"/>
                <a:gd name="T19" fmla="*/ 137 h 190"/>
                <a:gd name="T20" fmla="*/ 184 w 190"/>
                <a:gd name="T21" fmla="*/ 129 h 190"/>
                <a:gd name="T22" fmla="*/ 190 w 190"/>
                <a:gd name="T23" fmla="*/ 95 h 190"/>
                <a:gd name="T24" fmla="*/ 95 w 190"/>
                <a:gd name="T25" fmla="*/ 0 h 190"/>
                <a:gd name="T26" fmla="*/ 55 w 190"/>
                <a:gd name="T27" fmla="*/ 166 h 190"/>
                <a:gd name="T28" fmla="*/ 20 w 190"/>
                <a:gd name="T29" fmla="*/ 126 h 190"/>
                <a:gd name="T30" fmla="*/ 34 w 190"/>
                <a:gd name="T31" fmla="*/ 122 h 190"/>
                <a:gd name="T32" fmla="*/ 61 w 190"/>
                <a:gd name="T33" fmla="*/ 149 h 190"/>
                <a:gd name="T34" fmla="*/ 55 w 190"/>
                <a:gd name="T35" fmla="*/ 166 h 190"/>
                <a:gd name="T36" fmla="*/ 135 w 190"/>
                <a:gd name="T37" fmla="*/ 166 h 190"/>
                <a:gd name="T38" fmla="*/ 129 w 190"/>
                <a:gd name="T39" fmla="*/ 149 h 190"/>
                <a:gd name="T40" fmla="*/ 156 w 190"/>
                <a:gd name="T41" fmla="*/ 122 h 190"/>
                <a:gd name="T42" fmla="*/ 170 w 190"/>
                <a:gd name="T43" fmla="*/ 126 h 190"/>
                <a:gd name="T44" fmla="*/ 135 w 190"/>
                <a:gd name="T45" fmla="*/ 166 h 190"/>
                <a:gd name="T46" fmla="*/ 173 w 190"/>
                <a:gd name="T47" fmla="*/ 119 h 190"/>
                <a:gd name="T48" fmla="*/ 156 w 190"/>
                <a:gd name="T49" fmla="*/ 115 h 190"/>
                <a:gd name="T50" fmla="*/ 122 w 190"/>
                <a:gd name="T51" fmla="*/ 149 h 190"/>
                <a:gd name="T52" fmla="*/ 129 w 190"/>
                <a:gd name="T53" fmla="*/ 169 h 190"/>
                <a:gd name="T54" fmla="*/ 95 w 190"/>
                <a:gd name="T55" fmla="*/ 176 h 190"/>
                <a:gd name="T56" fmla="*/ 62 w 190"/>
                <a:gd name="T57" fmla="*/ 169 h 190"/>
                <a:gd name="T58" fmla="*/ 68 w 190"/>
                <a:gd name="T59" fmla="*/ 149 h 190"/>
                <a:gd name="T60" fmla="*/ 34 w 190"/>
                <a:gd name="T61" fmla="*/ 115 h 190"/>
                <a:gd name="T62" fmla="*/ 18 w 190"/>
                <a:gd name="T63" fmla="*/ 119 h 190"/>
                <a:gd name="T64" fmla="*/ 14 w 190"/>
                <a:gd name="T65" fmla="*/ 95 h 190"/>
                <a:gd name="T66" fmla="*/ 95 w 190"/>
                <a:gd name="T67" fmla="*/ 13 h 190"/>
                <a:gd name="T68" fmla="*/ 177 w 190"/>
                <a:gd name="T69" fmla="*/ 95 h 190"/>
                <a:gd name="T70" fmla="*/ 173 w 190"/>
                <a:gd name="T71" fmla="*/ 11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190">
                  <a:moveTo>
                    <a:pt x="95" y="0"/>
                  </a:moveTo>
                  <a:cubicBezTo>
                    <a:pt x="43" y="0"/>
                    <a:pt x="0" y="42"/>
                    <a:pt x="0" y="95"/>
                  </a:cubicBezTo>
                  <a:cubicBezTo>
                    <a:pt x="0" y="107"/>
                    <a:pt x="3" y="118"/>
                    <a:pt x="7" y="129"/>
                  </a:cubicBezTo>
                  <a:cubicBezTo>
                    <a:pt x="8" y="132"/>
                    <a:pt x="9" y="134"/>
                    <a:pt x="10" y="137"/>
                  </a:cubicBezTo>
                  <a:cubicBezTo>
                    <a:pt x="18" y="152"/>
                    <a:pt x="29" y="165"/>
                    <a:pt x="44" y="174"/>
                  </a:cubicBezTo>
                  <a:cubicBezTo>
                    <a:pt x="46" y="176"/>
                    <a:pt x="48" y="177"/>
                    <a:pt x="51" y="178"/>
                  </a:cubicBezTo>
                  <a:cubicBezTo>
                    <a:pt x="64" y="186"/>
                    <a:pt x="79" y="190"/>
                    <a:pt x="95" y="190"/>
                  </a:cubicBezTo>
                  <a:cubicBezTo>
                    <a:pt x="111" y="190"/>
                    <a:pt x="127" y="186"/>
                    <a:pt x="140" y="178"/>
                  </a:cubicBezTo>
                  <a:cubicBezTo>
                    <a:pt x="142" y="177"/>
                    <a:pt x="145" y="176"/>
                    <a:pt x="147" y="174"/>
                  </a:cubicBezTo>
                  <a:cubicBezTo>
                    <a:pt x="161" y="165"/>
                    <a:pt x="173" y="152"/>
                    <a:pt x="180" y="137"/>
                  </a:cubicBezTo>
                  <a:cubicBezTo>
                    <a:pt x="182" y="134"/>
                    <a:pt x="183" y="132"/>
                    <a:pt x="184" y="129"/>
                  </a:cubicBezTo>
                  <a:cubicBezTo>
                    <a:pt x="188" y="118"/>
                    <a:pt x="190" y="107"/>
                    <a:pt x="190" y="95"/>
                  </a:cubicBezTo>
                  <a:cubicBezTo>
                    <a:pt x="190" y="42"/>
                    <a:pt x="148" y="0"/>
                    <a:pt x="95" y="0"/>
                  </a:cubicBezTo>
                  <a:moveTo>
                    <a:pt x="55" y="166"/>
                  </a:moveTo>
                  <a:cubicBezTo>
                    <a:pt x="40" y="157"/>
                    <a:pt x="27" y="143"/>
                    <a:pt x="20" y="126"/>
                  </a:cubicBezTo>
                  <a:cubicBezTo>
                    <a:pt x="24" y="123"/>
                    <a:pt x="29" y="122"/>
                    <a:pt x="34" y="122"/>
                  </a:cubicBezTo>
                  <a:cubicBezTo>
                    <a:pt x="49" y="122"/>
                    <a:pt x="61" y="134"/>
                    <a:pt x="61" y="149"/>
                  </a:cubicBezTo>
                  <a:cubicBezTo>
                    <a:pt x="61" y="155"/>
                    <a:pt x="59" y="161"/>
                    <a:pt x="55" y="166"/>
                  </a:cubicBezTo>
                  <a:moveTo>
                    <a:pt x="135" y="166"/>
                  </a:moveTo>
                  <a:cubicBezTo>
                    <a:pt x="131" y="161"/>
                    <a:pt x="129" y="155"/>
                    <a:pt x="129" y="149"/>
                  </a:cubicBezTo>
                  <a:cubicBezTo>
                    <a:pt x="129" y="134"/>
                    <a:pt x="141" y="122"/>
                    <a:pt x="156" y="122"/>
                  </a:cubicBezTo>
                  <a:cubicBezTo>
                    <a:pt x="162" y="122"/>
                    <a:pt x="166" y="123"/>
                    <a:pt x="170" y="126"/>
                  </a:cubicBezTo>
                  <a:cubicBezTo>
                    <a:pt x="163" y="143"/>
                    <a:pt x="151" y="157"/>
                    <a:pt x="135" y="166"/>
                  </a:cubicBezTo>
                  <a:moveTo>
                    <a:pt x="173" y="119"/>
                  </a:moveTo>
                  <a:cubicBezTo>
                    <a:pt x="168" y="117"/>
                    <a:pt x="162" y="115"/>
                    <a:pt x="156" y="115"/>
                  </a:cubicBezTo>
                  <a:cubicBezTo>
                    <a:pt x="138" y="115"/>
                    <a:pt x="122" y="130"/>
                    <a:pt x="122" y="149"/>
                  </a:cubicBezTo>
                  <a:cubicBezTo>
                    <a:pt x="122" y="156"/>
                    <a:pt x="125" y="163"/>
                    <a:pt x="129" y="169"/>
                  </a:cubicBezTo>
                  <a:cubicBezTo>
                    <a:pt x="119" y="173"/>
                    <a:pt x="107" y="176"/>
                    <a:pt x="95" y="176"/>
                  </a:cubicBezTo>
                  <a:cubicBezTo>
                    <a:pt x="83" y="176"/>
                    <a:pt x="72" y="173"/>
                    <a:pt x="62" y="169"/>
                  </a:cubicBezTo>
                  <a:cubicBezTo>
                    <a:pt x="66" y="163"/>
                    <a:pt x="68" y="156"/>
                    <a:pt x="68" y="149"/>
                  </a:cubicBezTo>
                  <a:cubicBezTo>
                    <a:pt x="68" y="130"/>
                    <a:pt x="53" y="115"/>
                    <a:pt x="34" y="115"/>
                  </a:cubicBezTo>
                  <a:cubicBezTo>
                    <a:pt x="28" y="115"/>
                    <a:pt x="23" y="117"/>
                    <a:pt x="18" y="119"/>
                  </a:cubicBezTo>
                  <a:cubicBezTo>
                    <a:pt x="15" y="112"/>
                    <a:pt x="14" y="103"/>
                    <a:pt x="14" y="95"/>
                  </a:cubicBezTo>
                  <a:cubicBezTo>
                    <a:pt x="14" y="50"/>
                    <a:pt x="50" y="13"/>
                    <a:pt x="95" y="13"/>
                  </a:cubicBezTo>
                  <a:cubicBezTo>
                    <a:pt x="140" y="13"/>
                    <a:pt x="177" y="50"/>
                    <a:pt x="177" y="95"/>
                  </a:cubicBezTo>
                  <a:cubicBezTo>
                    <a:pt x="177" y="103"/>
                    <a:pt x="175" y="112"/>
                    <a:pt x="173" y="119"/>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7" name="Oval 134">
              <a:extLst>
                <a:ext uri="{FF2B5EF4-FFF2-40B4-BE49-F238E27FC236}">
                  <a16:creationId xmlns:a16="http://schemas.microsoft.com/office/drawing/2014/main" id="{BA15F585-45B8-493B-B4A4-328C271EE38E}"/>
                </a:ext>
              </a:extLst>
            </p:cNvPr>
            <p:cNvSpPr>
              <a:spLocks noChangeArrowheads="1"/>
            </p:cNvSpPr>
            <p:nvPr userDrawn="1"/>
          </p:nvSpPr>
          <p:spPr bwMode="auto">
            <a:xfrm>
              <a:off x="4725124" y="5745748"/>
              <a:ext cx="19788" cy="197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8" name="Freeform 135">
              <a:extLst>
                <a:ext uri="{FF2B5EF4-FFF2-40B4-BE49-F238E27FC236}">
                  <a16:creationId xmlns:a16="http://schemas.microsoft.com/office/drawing/2014/main" id="{DECA403C-2B99-4122-B9B0-D4ADD35918D3}"/>
                </a:ext>
              </a:extLst>
            </p:cNvPr>
            <p:cNvSpPr>
              <a:spLocks/>
            </p:cNvSpPr>
            <p:nvPr userDrawn="1"/>
          </p:nvSpPr>
          <p:spPr bwMode="auto">
            <a:xfrm>
              <a:off x="4768942" y="5755643"/>
              <a:ext cx="24029" cy="24029"/>
            </a:xfrm>
            <a:custGeom>
              <a:avLst/>
              <a:gdLst>
                <a:gd name="T0" fmla="*/ 11 w 16"/>
                <a:gd name="T1" fmla="*/ 2 h 15"/>
                <a:gd name="T2" fmla="*/ 2 w 16"/>
                <a:gd name="T3" fmla="*/ 4 h 15"/>
                <a:gd name="T4" fmla="*/ 4 w 16"/>
                <a:gd name="T5" fmla="*/ 14 h 15"/>
                <a:gd name="T6" fmla="*/ 14 w 16"/>
                <a:gd name="T7" fmla="*/ 11 h 15"/>
                <a:gd name="T8" fmla="*/ 11 w 16"/>
                <a:gd name="T9" fmla="*/ 2 h 15"/>
              </a:gdLst>
              <a:ahLst/>
              <a:cxnLst>
                <a:cxn ang="0">
                  <a:pos x="T0" y="T1"/>
                </a:cxn>
                <a:cxn ang="0">
                  <a:pos x="T2" y="T3"/>
                </a:cxn>
                <a:cxn ang="0">
                  <a:pos x="T4" y="T5"/>
                </a:cxn>
                <a:cxn ang="0">
                  <a:pos x="T6" y="T7"/>
                </a:cxn>
                <a:cxn ang="0">
                  <a:pos x="T8" y="T9"/>
                </a:cxn>
              </a:cxnLst>
              <a:rect l="0" t="0" r="r" b="b"/>
              <a:pathLst>
                <a:path w="16" h="15">
                  <a:moveTo>
                    <a:pt x="11" y="2"/>
                  </a:moveTo>
                  <a:cubicBezTo>
                    <a:pt x="8" y="0"/>
                    <a:pt x="4" y="1"/>
                    <a:pt x="2" y="4"/>
                  </a:cubicBezTo>
                  <a:cubicBezTo>
                    <a:pt x="0" y="8"/>
                    <a:pt x="1" y="12"/>
                    <a:pt x="4" y="14"/>
                  </a:cubicBezTo>
                  <a:cubicBezTo>
                    <a:pt x="8" y="15"/>
                    <a:pt x="12" y="14"/>
                    <a:pt x="14" y="11"/>
                  </a:cubicBezTo>
                  <a:cubicBezTo>
                    <a:pt x="16" y="8"/>
                    <a:pt x="14" y="4"/>
                    <a:pt x="11"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9" name="Freeform 136">
              <a:extLst>
                <a:ext uri="{FF2B5EF4-FFF2-40B4-BE49-F238E27FC236}">
                  <a16:creationId xmlns:a16="http://schemas.microsoft.com/office/drawing/2014/main" id="{537663E3-85F5-4DF9-9829-ADAA2E39C431}"/>
                </a:ext>
              </a:extLst>
            </p:cNvPr>
            <p:cNvSpPr>
              <a:spLocks/>
            </p:cNvSpPr>
            <p:nvPr userDrawn="1"/>
          </p:nvSpPr>
          <p:spPr bwMode="auto">
            <a:xfrm>
              <a:off x="4801451" y="5789565"/>
              <a:ext cx="25442" cy="24029"/>
            </a:xfrm>
            <a:custGeom>
              <a:avLst/>
              <a:gdLst>
                <a:gd name="T0" fmla="*/ 5 w 16"/>
                <a:gd name="T1" fmla="*/ 2 h 16"/>
                <a:gd name="T2" fmla="*/ 2 w 16"/>
                <a:gd name="T3" fmla="*/ 11 h 16"/>
                <a:gd name="T4" fmla="*/ 12 w 16"/>
                <a:gd name="T5" fmla="*/ 14 h 16"/>
                <a:gd name="T6" fmla="*/ 14 w 16"/>
                <a:gd name="T7" fmla="*/ 5 h 16"/>
                <a:gd name="T8" fmla="*/ 5 w 16"/>
                <a:gd name="T9" fmla="*/ 2 h 16"/>
              </a:gdLst>
              <a:ahLst/>
              <a:cxnLst>
                <a:cxn ang="0">
                  <a:pos x="T0" y="T1"/>
                </a:cxn>
                <a:cxn ang="0">
                  <a:pos x="T2" y="T3"/>
                </a:cxn>
                <a:cxn ang="0">
                  <a:pos x="T4" y="T5"/>
                </a:cxn>
                <a:cxn ang="0">
                  <a:pos x="T6" y="T7"/>
                </a:cxn>
                <a:cxn ang="0">
                  <a:pos x="T8" y="T9"/>
                </a:cxn>
              </a:cxnLst>
              <a:rect l="0" t="0" r="r" b="b"/>
              <a:pathLst>
                <a:path w="16" h="16">
                  <a:moveTo>
                    <a:pt x="5" y="2"/>
                  </a:moveTo>
                  <a:cubicBezTo>
                    <a:pt x="2" y="4"/>
                    <a:pt x="0" y="8"/>
                    <a:pt x="2" y="11"/>
                  </a:cubicBezTo>
                  <a:cubicBezTo>
                    <a:pt x="4" y="15"/>
                    <a:pt x="8" y="16"/>
                    <a:pt x="12" y="14"/>
                  </a:cubicBezTo>
                  <a:cubicBezTo>
                    <a:pt x="15" y="12"/>
                    <a:pt x="16" y="8"/>
                    <a:pt x="14" y="5"/>
                  </a:cubicBezTo>
                  <a:cubicBezTo>
                    <a:pt x="12" y="1"/>
                    <a:pt x="8" y="0"/>
                    <a:pt x="5"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0" name="Oval 137">
              <a:extLst>
                <a:ext uri="{FF2B5EF4-FFF2-40B4-BE49-F238E27FC236}">
                  <a16:creationId xmlns:a16="http://schemas.microsoft.com/office/drawing/2014/main" id="{62AADC5D-A3BD-4398-92DA-4924CF14D4B1}"/>
                </a:ext>
              </a:extLst>
            </p:cNvPr>
            <p:cNvSpPr>
              <a:spLocks noChangeArrowheads="1"/>
            </p:cNvSpPr>
            <p:nvPr userDrawn="1"/>
          </p:nvSpPr>
          <p:spPr bwMode="auto">
            <a:xfrm>
              <a:off x="4816999" y="5837623"/>
              <a:ext cx="19788" cy="197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1" name="Freeform 138">
              <a:extLst>
                <a:ext uri="{FF2B5EF4-FFF2-40B4-BE49-F238E27FC236}">
                  <a16:creationId xmlns:a16="http://schemas.microsoft.com/office/drawing/2014/main" id="{0DCA57C5-D47E-4032-A0B7-F6A7FB1AF58C}"/>
                </a:ext>
              </a:extLst>
            </p:cNvPr>
            <p:cNvSpPr>
              <a:spLocks/>
            </p:cNvSpPr>
            <p:nvPr userDrawn="1"/>
          </p:nvSpPr>
          <p:spPr bwMode="auto">
            <a:xfrm>
              <a:off x="4675654" y="5755643"/>
              <a:ext cx="25442" cy="24029"/>
            </a:xfrm>
            <a:custGeom>
              <a:avLst/>
              <a:gdLst>
                <a:gd name="T0" fmla="*/ 14 w 16"/>
                <a:gd name="T1" fmla="*/ 4 h 15"/>
                <a:gd name="T2" fmla="*/ 4 w 16"/>
                <a:gd name="T3" fmla="*/ 2 h 15"/>
                <a:gd name="T4" fmla="*/ 2 w 16"/>
                <a:gd name="T5" fmla="*/ 11 h 15"/>
                <a:gd name="T6" fmla="*/ 11 w 16"/>
                <a:gd name="T7" fmla="*/ 14 h 15"/>
                <a:gd name="T8" fmla="*/ 14 w 16"/>
                <a:gd name="T9" fmla="*/ 4 h 15"/>
              </a:gdLst>
              <a:ahLst/>
              <a:cxnLst>
                <a:cxn ang="0">
                  <a:pos x="T0" y="T1"/>
                </a:cxn>
                <a:cxn ang="0">
                  <a:pos x="T2" y="T3"/>
                </a:cxn>
                <a:cxn ang="0">
                  <a:pos x="T4" y="T5"/>
                </a:cxn>
                <a:cxn ang="0">
                  <a:pos x="T6" y="T7"/>
                </a:cxn>
                <a:cxn ang="0">
                  <a:pos x="T8" y="T9"/>
                </a:cxn>
              </a:cxnLst>
              <a:rect l="0" t="0" r="r" b="b"/>
              <a:pathLst>
                <a:path w="16" h="15">
                  <a:moveTo>
                    <a:pt x="14" y="4"/>
                  </a:moveTo>
                  <a:cubicBezTo>
                    <a:pt x="12" y="1"/>
                    <a:pt x="8" y="0"/>
                    <a:pt x="4" y="2"/>
                  </a:cubicBezTo>
                  <a:cubicBezTo>
                    <a:pt x="1" y="4"/>
                    <a:pt x="0" y="8"/>
                    <a:pt x="2" y="11"/>
                  </a:cubicBezTo>
                  <a:cubicBezTo>
                    <a:pt x="4" y="14"/>
                    <a:pt x="8" y="15"/>
                    <a:pt x="11" y="14"/>
                  </a:cubicBezTo>
                  <a:cubicBezTo>
                    <a:pt x="14" y="12"/>
                    <a:pt x="16" y="8"/>
                    <a:pt x="14" y="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2" name="Freeform 139">
              <a:extLst>
                <a:ext uri="{FF2B5EF4-FFF2-40B4-BE49-F238E27FC236}">
                  <a16:creationId xmlns:a16="http://schemas.microsoft.com/office/drawing/2014/main" id="{B8BFA0AF-2C9B-4DA6-A0C2-ADCD96F4C3F7}"/>
                </a:ext>
              </a:extLst>
            </p:cNvPr>
            <p:cNvSpPr>
              <a:spLocks/>
            </p:cNvSpPr>
            <p:nvPr userDrawn="1"/>
          </p:nvSpPr>
          <p:spPr bwMode="auto">
            <a:xfrm>
              <a:off x="4643144" y="5789565"/>
              <a:ext cx="22615" cy="24029"/>
            </a:xfrm>
            <a:custGeom>
              <a:avLst/>
              <a:gdLst>
                <a:gd name="T0" fmla="*/ 11 w 15"/>
                <a:gd name="T1" fmla="*/ 2 h 16"/>
                <a:gd name="T2" fmla="*/ 2 w 15"/>
                <a:gd name="T3" fmla="*/ 5 h 16"/>
                <a:gd name="T4" fmla="*/ 4 w 15"/>
                <a:gd name="T5" fmla="*/ 14 h 16"/>
                <a:gd name="T6" fmla="*/ 13 w 15"/>
                <a:gd name="T7" fmla="*/ 11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8" y="0"/>
                    <a:pt x="3" y="1"/>
                    <a:pt x="2" y="5"/>
                  </a:cubicBezTo>
                  <a:cubicBezTo>
                    <a:pt x="0" y="8"/>
                    <a:pt x="1" y="12"/>
                    <a:pt x="4" y="14"/>
                  </a:cubicBezTo>
                  <a:cubicBezTo>
                    <a:pt x="7" y="16"/>
                    <a:pt x="11" y="15"/>
                    <a:pt x="13" y="11"/>
                  </a:cubicBezTo>
                  <a:cubicBezTo>
                    <a:pt x="15" y="8"/>
                    <a:pt x="14" y="4"/>
                    <a:pt x="11"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3" name="Oval 140">
              <a:extLst>
                <a:ext uri="{FF2B5EF4-FFF2-40B4-BE49-F238E27FC236}">
                  <a16:creationId xmlns:a16="http://schemas.microsoft.com/office/drawing/2014/main" id="{D0C35C58-8107-4847-80B5-8C46F729150D}"/>
                </a:ext>
              </a:extLst>
            </p:cNvPr>
            <p:cNvSpPr>
              <a:spLocks noChangeArrowheads="1"/>
            </p:cNvSpPr>
            <p:nvPr userDrawn="1"/>
          </p:nvSpPr>
          <p:spPr bwMode="auto">
            <a:xfrm>
              <a:off x="4630423" y="5837623"/>
              <a:ext cx="21202" cy="197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4" name="Freeform 141">
              <a:extLst>
                <a:ext uri="{FF2B5EF4-FFF2-40B4-BE49-F238E27FC236}">
                  <a16:creationId xmlns:a16="http://schemas.microsoft.com/office/drawing/2014/main" id="{A9DFF86E-CF72-4C5D-8C46-06CA07D32081}"/>
                </a:ext>
              </a:extLst>
            </p:cNvPr>
            <p:cNvSpPr>
              <a:spLocks/>
            </p:cNvSpPr>
            <p:nvPr userDrawn="1"/>
          </p:nvSpPr>
          <p:spPr bwMode="auto">
            <a:xfrm>
              <a:off x="4694028" y="5798046"/>
              <a:ext cx="60779" cy="80567"/>
            </a:xfrm>
            <a:custGeom>
              <a:avLst/>
              <a:gdLst>
                <a:gd name="T0" fmla="*/ 28 w 40"/>
                <a:gd name="T1" fmla="*/ 26 h 53"/>
                <a:gd name="T2" fmla="*/ 0 w 40"/>
                <a:gd name="T3" fmla="*/ 0 h 53"/>
                <a:gd name="T4" fmla="*/ 13 w 40"/>
                <a:gd name="T5" fmla="*/ 35 h 53"/>
                <a:gd name="T6" fmla="*/ 13 w 40"/>
                <a:gd name="T7" fmla="*/ 39 h 53"/>
                <a:gd name="T8" fmla="*/ 26 w 40"/>
                <a:gd name="T9" fmla="*/ 53 h 53"/>
                <a:gd name="T10" fmla="*/ 33 w 40"/>
                <a:gd name="T11" fmla="*/ 51 h 53"/>
                <a:gd name="T12" fmla="*/ 34 w 40"/>
                <a:gd name="T13" fmla="*/ 51 h 53"/>
                <a:gd name="T14" fmla="*/ 34 w 40"/>
                <a:gd name="T15" fmla="*/ 51 h 53"/>
                <a:gd name="T16" fmla="*/ 40 w 40"/>
                <a:gd name="T17" fmla="*/ 39 h 53"/>
                <a:gd name="T18" fmla="*/ 28 w 40"/>
                <a:gd name="T1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3">
                  <a:moveTo>
                    <a:pt x="28" y="26"/>
                  </a:moveTo>
                  <a:cubicBezTo>
                    <a:pt x="17" y="13"/>
                    <a:pt x="0" y="0"/>
                    <a:pt x="0" y="0"/>
                  </a:cubicBezTo>
                  <a:cubicBezTo>
                    <a:pt x="0" y="0"/>
                    <a:pt x="5" y="20"/>
                    <a:pt x="13" y="35"/>
                  </a:cubicBezTo>
                  <a:cubicBezTo>
                    <a:pt x="13" y="37"/>
                    <a:pt x="13" y="38"/>
                    <a:pt x="13" y="39"/>
                  </a:cubicBezTo>
                  <a:cubicBezTo>
                    <a:pt x="13" y="47"/>
                    <a:pt x="19" y="53"/>
                    <a:pt x="26" y="53"/>
                  </a:cubicBezTo>
                  <a:cubicBezTo>
                    <a:pt x="29" y="53"/>
                    <a:pt x="31" y="52"/>
                    <a:pt x="33" y="51"/>
                  </a:cubicBezTo>
                  <a:cubicBezTo>
                    <a:pt x="34" y="51"/>
                    <a:pt x="34" y="51"/>
                    <a:pt x="34" y="51"/>
                  </a:cubicBezTo>
                  <a:cubicBezTo>
                    <a:pt x="34" y="51"/>
                    <a:pt x="34" y="51"/>
                    <a:pt x="34" y="51"/>
                  </a:cubicBezTo>
                  <a:cubicBezTo>
                    <a:pt x="37" y="48"/>
                    <a:pt x="40" y="44"/>
                    <a:pt x="40" y="39"/>
                  </a:cubicBezTo>
                  <a:cubicBezTo>
                    <a:pt x="40" y="32"/>
                    <a:pt x="34" y="27"/>
                    <a:pt x="28" y="26"/>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5" name="Oval 142">
              <a:extLst>
                <a:ext uri="{FF2B5EF4-FFF2-40B4-BE49-F238E27FC236}">
                  <a16:creationId xmlns:a16="http://schemas.microsoft.com/office/drawing/2014/main" id="{D92EFA92-1681-4C75-8291-B9D9738BB27D}"/>
                </a:ext>
              </a:extLst>
            </p:cNvPr>
            <p:cNvSpPr>
              <a:spLocks noChangeArrowheads="1"/>
            </p:cNvSpPr>
            <p:nvPr userDrawn="1"/>
          </p:nvSpPr>
          <p:spPr bwMode="auto">
            <a:xfrm>
              <a:off x="3918042" y="5029127"/>
              <a:ext cx="545593" cy="54700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6" name="Oval 143">
              <a:extLst>
                <a:ext uri="{FF2B5EF4-FFF2-40B4-BE49-F238E27FC236}">
                  <a16:creationId xmlns:a16="http://schemas.microsoft.com/office/drawing/2014/main" id="{8C3230E3-32E6-4ED0-8430-D502CC8D3D9D}"/>
                </a:ext>
              </a:extLst>
            </p:cNvPr>
            <p:cNvSpPr>
              <a:spLocks noChangeArrowheads="1"/>
            </p:cNvSpPr>
            <p:nvPr userDrawn="1"/>
          </p:nvSpPr>
          <p:spPr bwMode="auto">
            <a:xfrm>
              <a:off x="4460809" y="5029127"/>
              <a:ext cx="545593" cy="547007"/>
            </a:xfrm>
            <a:prstGeom prst="ellipse">
              <a:avLst/>
            </a:prstGeom>
            <a:solidFill>
              <a:srgbClr val="038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7" name="Freeform 144">
              <a:extLst>
                <a:ext uri="{FF2B5EF4-FFF2-40B4-BE49-F238E27FC236}">
                  <a16:creationId xmlns:a16="http://schemas.microsoft.com/office/drawing/2014/main" id="{881B414A-28E3-449C-AE03-00F80F0F7AE3}"/>
                </a:ext>
              </a:extLst>
            </p:cNvPr>
            <p:cNvSpPr>
              <a:spLocks noEditPoints="1"/>
            </p:cNvSpPr>
            <p:nvPr userDrawn="1"/>
          </p:nvSpPr>
          <p:spPr bwMode="auto">
            <a:xfrm>
              <a:off x="4590846" y="5157751"/>
              <a:ext cx="286932" cy="286932"/>
            </a:xfrm>
            <a:custGeom>
              <a:avLst/>
              <a:gdLst>
                <a:gd name="T0" fmla="*/ 0 w 189"/>
                <a:gd name="T1" fmla="*/ 87 h 189"/>
                <a:gd name="T2" fmla="*/ 7 w 189"/>
                <a:gd name="T3" fmla="*/ 109 h 189"/>
                <a:gd name="T4" fmla="*/ 25 w 189"/>
                <a:gd name="T5" fmla="*/ 116 h 189"/>
                <a:gd name="T6" fmla="*/ 29 w 189"/>
                <a:gd name="T7" fmla="*/ 140 h 189"/>
                <a:gd name="T8" fmla="*/ 22 w 189"/>
                <a:gd name="T9" fmla="*/ 156 h 189"/>
                <a:gd name="T10" fmla="*/ 43 w 189"/>
                <a:gd name="T11" fmla="*/ 166 h 189"/>
                <a:gd name="T12" fmla="*/ 61 w 189"/>
                <a:gd name="T13" fmla="*/ 159 h 189"/>
                <a:gd name="T14" fmla="*/ 80 w 189"/>
                <a:gd name="T15" fmla="*/ 173 h 189"/>
                <a:gd name="T16" fmla="*/ 87 w 189"/>
                <a:gd name="T17" fmla="*/ 189 h 189"/>
                <a:gd name="T18" fmla="*/ 109 w 189"/>
                <a:gd name="T19" fmla="*/ 182 h 189"/>
                <a:gd name="T20" fmla="*/ 116 w 189"/>
                <a:gd name="T21" fmla="*/ 164 h 189"/>
                <a:gd name="T22" fmla="*/ 139 w 189"/>
                <a:gd name="T23" fmla="*/ 160 h 189"/>
                <a:gd name="T24" fmla="*/ 156 w 189"/>
                <a:gd name="T25" fmla="*/ 166 h 189"/>
                <a:gd name="T26" fmla="*/ 166 w 189"/>
                <a:gd name="T27" fmla="*/ 146 h 189"/>
                <a:gd name="T28" fmla="*/ 158 w 189"/>
                <a:gd name="T29" fmla="*/ 128 h 189"/>
                <a:gd name="T30" fmla="*/ 173 w 189"/>
                <a:gd name="T31" fmla="*/ 109 h 189"/>
                <a:gd name="T32" fmla="*/ 189 w 189"/>
                <a:gd name="T33" fmla="*/ 102 h 189"/>
                <a:gd name="T34" fmla="*/ 181 w 189"/>
                <a:gd name="T35" fmla="*/ 80 h 189"/>
                <a:gd name="T36" fmla="*/ 163 w 189"/>
                <a:gd name="T37" fmla="*/ 73 h 189"/>
                <a:gd name="T38" fmla="*/ 160 w 189"/>
                <a:gd name="T39" fmla="*/ 49 h 189"/>
                <a:gd name="T40" fmla="*/ 166 w 189"/>
                <a:gd name="T41" fmla="*/ 33 h 189"/>
                <a:gd name="T42" fmla="*/ 146 w 189"/>
                <a:gd name="T43" fmla="*/ 23 h 189"/>
                <a:gd name="T44" fmla="*/ 128 w 189"/>
                <a:gd name="T45" fmla="*/ 31 h 189"/>
                <a:gd name="T46" fmla="*/ 109 w 189"/>
                <a:gd name="T47" fmla="*/ 16 h 189"/>
                <a:gd name="T48" fmla="*/ 102 w 189"/>
                <a:gd name="T49" fmla="*/ 0 h 189"/>
                <a:gd name="T50" fmla="*/ 80 w 189"/>
                <a:gd name="T51" fmla="*/ 7 h 189"/>
                <a:gd name="T52" fmla="*/ 73 w 189"/>
                <a:gd name="T53" fmla="*/ 26 h 189"/>
                <a:gd name="T54" fmla="*/ 49 w 189"/>
                <a:gd name="T55" fmla="*/ 29 h 189"/>
                <a:gd name="T56" fmla="*/ 33 w 189"/>
                <a:gd name="T57" fmla="*/ 23 h 189"/>
                <a:gd name="T58" fmla="*/ 22 w 189"/>
                <a:gd name="T59" fmla="*/ 43 h 189"/>
                <a:gd name="T60" fmla="*/ 30 w 189"/>
                <a:gd name="T61" fmla="*/ 61 h 189"/>
                <a:gd name="T62" fmla="*/ 16 w 189"/>
                <a:gd name="T63" fmla="*/ 80 h 189"/>
                <a:gd name="T64" fmla="*/ 58 w 189"/>
                <a:gd name="T65" fmla="*/ 95 h 189"/>
                <a:gd name="T66" fmla="*/ 131 w 189"/>
                <a:gd name="T67" fmla="*/ 95 h 189"/>
                <a:gd name="T68" fmla="*/ 58 w 189"/>
                <a:gd name="T69" fmla="*/ 9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189">
                  <a:moveTo>
                    <a:pt x="7" y="80"/>
                  </a:moveTo>
                  <a:cubicBezTo>
                    <a:pt x="3" y="80"/>
                    <a:pt x="0" y="83"/>
                    <a:pt x="0" y="87"/>
                  </a:cubicBezTo>
                  <a:cubicBezTo>
                    <a:pt x="0" y="102"/>
                    <a:pt x="0" y="102"/>
                    <a:pt x="0" y="102"/>
                  </a:cubicBezTo>
                  <a:cubicBezTo>
                    <a:pt x="0" y="106"/>
                    <a:pt x="3" y="109"/>
                    <a:pt x="7" y="109"/>
                  </a:cubicBezTo>
                  <a:cubicBezTo>
                    <a:pt x="16" y="109"/>
                    <a:pt x="16" y="109"/>
                    <a:pt x="16" y="109"/>
                  </a:cubicBezTo>
                  <a:cubicBezTo>
                    <a:pt x="20" y="109"/>
                    <a:pt x="24" y="112"/>
                    <a:pt x="25" y="116"/>
                  </a:cubicBezTo>
                  <a:cubicBezTo>
                    <a:pt x="30" y="128"/>
                    <a:pt x="30" y="128"/>
                    <a:pt x="30" y="128"/>
                  </a:cubicBezTo>
                  <a:cubicBezTo>
                    <a:pt x="32" y="132"/>
                    <a:pt x="31" y="137"/>
                    <a:pt x="29" y="140"/>
                  </a:cubicBezTo>
                  <a:cubicBezTo>
                    <a:pt x="22" y="146"/>
                    <a:pt x="22" y="146"/>
                    <a:pt x="22" y="146"/>
                  </a:cubicBezTo>
                  <a:cubicBezTo>
                    <a:pt x="20" y="149"/>
                    <a:pt x="20" y="153"/>
                    <a:pt x="22" y="156"/>
                  </a:cubicBezTo>
                  <a:cubicBezTo>
                    <a:pt x="33" y="166"/>
                    <a:pt x="33" y="166"/>
                    <a:pt x="33" y="166"/>
                  </a:cubicBezTo>
                  <a:cubicBezTo>
                    <a:pt x="36" y="169"/>
                    <a:pt x="40" y="169"/>
                    <a:pt x="43" y="166"/>
                  </a:cubicBezTo>
                  <a:cubicBezTo>
                    <a:pt x="49" y="160"/>
                    <a:pt x="49" y="160"/>
                    <a:pt x="49" y="160"/>
                  </a:cubicBezTo>
                  <a:cubicBezTo>
                    <a:pt x="52" y="157"/>
                    <a:pt x="57" y="157"/>
                    <a:pt x="61" y="159"/>
                  </a:cubicBezTo>
                  <a:cubicBezTo>
                    <a:pt x="73" y="164"/>
                    <a:pt x="73" y="164"/>
                    <a:pt x="73" y="164"/>
                  </a:cubicBezTo>
                  <a:cubicBezTo>
                    <a:pt x="77" y="165"/>
                    <a:pt x="80" y="169"/>
                    <a:pt x="80" y="173"/>
                  </a:cubicBezTo>
                  <a:cubicBezTo>
                    <a:pt x="80" y="182"/>
                    <a:pt x="80" y="182"/>
                    <a:pt x="80" y="182"/>
                  </a:cubicBezTo>
                  <a:cubicBezTo>
                    <a:pt x="80" y="186"/>
                    <a:pt x="83" y="189"/>
                    <a:pt x="87" y="189"/>
                  </a:cubicBezTo>
                  <a:cubicBezTo>
                    <a:pt x="102" y="189"/>
                    <a:pt x="102" y="189"/>
                    <a:pt x="102" y="189"/>
                  </a:cubicBezTo>
                  <a:cubicBezTo>
                    <a:pt x="106" y="189"/>
                    <a:pt x="109" y="186"/>
                    <a:pt x="109" y="182"/>
                  </a:cubicBezTo>
                  <a:cubicBezTo>
                    <a:pt x="109" y="173"/>
                    <a:pt x="109" y="173"/>
                    <a:pt x="109" y="173"/>
                  </a:cubicBezTo>
                  <a:cubicBezTo>
                    <a:pt x="109" y="169"/>
                    <a:pt x="112" y="165"/>
                    <a:pt x="116" y="164"/>
                  </a:cubicBezTo>
                  <a:cubicBezTo>
                    <a:pt x="128" y="159"/>
                    <a:pt x="128" y="159"/>
                    <a:pt x="128" y="159"/>
                  </a:cubicBezTo>
                  <a:cubicBezTo>
                    <a:pt x="131" y="157"/>
                    <a:pt x="137" y="157"/>
                    <a:pt x="139" y="160"/>
                  </a:cubicBezTo>
                  <a:cubicBezTo>
                    <a:pt x="146" y="166"/>
                    <a:pt x="146" y="166"/>
                    <a:pt x="146" y="166"/>
                  </a:cubicBezTo>
                  <a:cubicBezTo>
                    <a:pt x="148" y="169"/>
                    <a:pt x="153" y="169"/>
                    <a:pt x="156" y="166"/>
                  </a:cubicBezTo>
                  <a:cubicBezTo>
                    <a:pt x="166" y="156"/>
                    <a:pt x="166" y="156"/>
                    <a:pt x="166" y="156"/>
                  </a:cubicBezTo>
                  <a:cubicBezTo>
                    <a:pt x="169" y="153"/>
                    <a:pt x="169" y="149"/>
                    <a:pt x="166" y="146"/>
                  </a:cubicBezTo>
                  <a:cubicBezTo>
                    <a:pt x="160" y="140"/>
                    <a:pt x="160" y="140"/>
                    <a:pt x="160" y="140"/>
                  </a:cubicBezTo>
                  <a:cubicBezTo>
                    <a:pt x="157" y="137"/>
                    <a:pt x="156" y="132"/>
                    <a:pt x="158" y="128"/>
                  </a:cubicBezTo>
                  <a:cubicBezTo>
                    <a:pt x="163" y="116"/>
                    <a:pt x="163" y="116"/>
                    <a:pt x="163" y="116"/>
                  </a:cubicBezTo>
                  <a:cubicBezTo>
                    <a:pt x="165" y="112"/>
                    <a:pt x="169" y="109"/>
                    <a:pt x="173" y="109"/>
                  </a:cubicBezTo>
                  <a:cubicBezTo>
                    <a:pt x="181" y="109"/>
                    <a:pt x="181" y="109"/>
                    <a:pt x="181" y="109"/>
                  </a:cubicBezTo>
                  <a:cubicBezTo>
                    <a:pt x="185" y="109"/>
                    <a:pt x="189" y="106"/>
                    <a:pt x="189" y="102"/>
                  </a:cubicBezTo>
                  <a:cubicBezTo>
                    <a:pt x="189" y="87"/>
                    <a:pt x="189" y="87"/>
                    <a:pt x="189" y="87"/>
                  </a:cubicBezTo>
                  <a:cubicBezTo>
                    <a:pt x="189" y="83"/>
                    <a:pt x="185" y="80"/>
                    <a:pt x="181" y="80"/>
                  </a:cubicBezTo>
                  <a:cubicBezTo>
                    <a:pt x="173" y="80"/>
                    <a:pt x="173" y="80"/>
                    <a:pt x="173" y="80"/>
                  </a:cubicBezTo>
                  <a:cubicBezTo>
                    <a:pt x="169" y="80"/>
                    <a:pt x="164" y="77"/>
                    <a:pt x="163" y="73"/>
                  </a:cubicBezTo>
                  <a:cubicBezTo>
                    <a:pt x="158" y="61"/>
                    <a:pt x="158" y="61"/>
                    <a:pt x="158" y="61"/>
                  </a:cubicBezTo>
                  <a:cubicBezTo>
                    <a:pt x="156" y="57"/>
                    <a:pt x="157" y="52"/>
                    <a:pt x="160" y="49"/>
                  </a:cubicBezTo>
                  <a:cubicBezTo>
                    <a:pt x="166" y="43"/>
                    <a:pt x="166" y="43"/>
                    <a:pt x="166" y="43"/>
                  </a:cubicBezTo>
                  <a:cubicBezTo>
                    <a:pt x="169" y="40"/>
                    <a:pt x="169" y="36"/>
                    <a:pt x="166" y="33"/>
                  </a:cubicBezTo>
                  <a:cubicBezTo>
                    <a:pt x="156" y="23"/>
                    <a:pt x="156" y="23"/>
                    <a:pt x="156" y="23"/>
                  </a:cubicBezTo>
                  <a:cubicBezTo>
                    <a:pt x="153" y="20"/>
                    <a:pt x="148" y="20"/>
                    <a:pt x="146" y="23"/>
                  </a:cubicBezTo>
                  <a:cubicBezTo>
                    <a:pt x="139" y="29"/>
                    <a:pt x="139" y="29"/>
                    <a:pt x="139" y="29"/>
                  </a:cubicBezTo>
                  <a:cubicBezTo>
                    <a:pt x="137" y="32"/>
                    <a:pt x="131" y="32"/>
                    <a:pt x="128" y="31"/>
                  </a:cubicBezTo>
                  <a:cubicBezTo>
                    <a:pt x="116" y="26"/>
                    <a:pt x="116" y="26"/>
                    <a:pt x="116" y="26"/>
                  </a:cubicBezTo>
                  <a:cubicBezTo>
                    <a:pt x="112" y="24"/>
                    <a:pt x="109" y="20"/>
                    <a:pt x="109" y="16"/>
                  </a:cubicBezTo>
                  <a:cubicBezTo>
                    <a:pt x="109" y="7"/>
                    <a:pt x="109" y="7"/>
                    <a:pt x="109" y="7"/>
                  </a:cubicBezTo>
                  <a:cubicBezTo>
                    <a:pt x="109" y="3"/>
                    <a:pt x="106" y="0"/>
                    <a:pt x="102" y="0"/>
                  </a:cubicBezTo>
                  <a:cubicBezTo>
                    <a:pt x="87" y="0"/>
                    <a:pt x="87" y="0"/>
                    <a:pt x="87" y="0"/>
                  </a:cubicBezTo>
                  <a:cubicBezTo>
                    <a:pt x="83" y="0"/>
                    <a:pt x="80" y="3"/>
                    <a:pt x="80" y="7"/>
                  </a:cubicBezTo>
                  <a:cubicBezTo>
                    <a:pt x="80" y="16"/>
                    <a:pt x="80" y="16"/>
                    <a:pt x="80" y="16"/>
                  </a:cubicBezTo>
                  <a:cubicBezTo>
                    <a:pt x="80" y="20"/>
                    <a:pt x="77" y="24"/>
                    <a:pt x="73" y="26"/>
                  </a:cubicBezTo>
                  <a:cubicBezTo>
                    <a:pt x="61" y="31"/>
                    <a:pt x="61" y="31"/>
                    <a:pt x="61" y="31"/>
                  </a:cubicBezTo>
                  <a:cubicBezTo>
                    <a:pt x="57" y="32"/>
                    <a:pt x="52" y="32"/>
                    <a:pt x="49" y="29"/>
                  </a:cubicBezTo>
                  <a:cubicBezTo>
                    <a:pt x="43" y="23"/>
                    <a:pt x="43" y="23"/>
                    <a:pt x="43" y="23"/>
                  </a:cubicBezTo>
                  <a:cubicBezTo>
                    <a:pt x="40" y="20"/>
                    <a:pt x="36" y="20"/>
                    <a:pt x="33" y="23"/>
                  </a:cubicBezTo>
                  <a:cubicBezTo>
                    <a:pt x="22" y="33"/>
                    <a:pt x="22" y="33"/>
                    <a:pt x="22" y="33"/>
                  </a:cubicBezTo>
                  <a:cubicBezTo>
                    <a:pt x="20" y="36"/>
                    <a:pt x="20" y="40"/>
                    <a:pt x="22" y="43"/>
                  </a:cubicBezTo>
                  <a:cubicBezTo>
                    <a:pt x="29" y="49"/>
                    <a:pt x="29" y="49"/>
                    <a:pt x="29" y="49"/>
                  </a:cubicBezTo>
                  <a:cubicBezTo>
                    <a:pt x="31" y="52"/>
                    <a:pt x="32" y="57"/>
                    <a:pt x="30" y="61"/>
                  </a:cubicBezTo>
                  <a:cubicBezTo>
                    <a:pt x="25" y="73"/>
                    <a:pt x="25" y="73"/>
                    <a:pt x="25" y="73"/>
                  </a:cubicBezTo>
                  <a:cubicBezTo>
                    <a:pt x="24" y="77"/>
                    <a:pt x="20" y="80"/>
                    <a:pt x="16" y="80"/>
                  </a:cubicBezTo>
                  <a:cubicBezTo>
                    <a:pt x="7" y="80"/>
                    <a:pt x="7" y="80"/>
                    <a:pt x="7" y="80"/>
                  </a:cubicBezTo>
                  <a:moveTo>
                    <a:pt x="58" y="95"/>
                  </a:moveTo>
                  <a:cubicBezTo>
                    <a:pt x="58" y="75"/>
                    <a:pt x="74" y="58"/>
                    <a:pt x="94" y="58"/>
                  </a:cubicBezTo>
                  <a:cubicBezTo>
                    <a:pt x="114" y="58"/>
                    <a:pt x="131" y="75"/>
                    <a:pt x="131" y="95"/>
                  </a:cubicBezTo>
                  <a:cubicBezTo>
                    <a:pt x="131" y="115"/>
                    <a:pt x="114" y="131"/>
                    <a:pt x="94" y="131"/>
                  </a:cubicBezTo>
                  <a:cubicBezTo>
                    <a:pt x="74" y="131"/>
                    <a:pt x="58" y="115"/>
                    <a:pt x="58" y="95"/>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8" name="Freeform 145">
              <a:extLst>
                <a:ext uri="{FF2B5EF4-FFF2-40B4-BE49-F238E27FC236}">
                  <a16:creationId xmlns:a16="http://schemas.microsoft.com/office/drawing/2014/main" id="{1317EAFB-A03A-48B2-B325-5B709368489E}"/>
                </a:ext>
              </a:extLst>
            </p:cNvPr>
            <p:cNvSpPr>
              <a:spLocks noEditPoints="1"/>
            </p:cNvSpPr>
            <p:nvPr userDrawn="1"/>
          </p:nvSpPr>
          <p:spPr bwMode="auto">
            <a:xfrm>
              <a:off x="4048080" y="5157751"/>
              <a:ext cx="286932" cy="288345"/>
            </a:xfrm>
            <a:custGeom>
              <a:avLst/>
              <a:gdLst>
                <a:gd name="T0" fmla="*/ 95 w 190"/>
                <a:gd name="T1" fmla="*/ 0 h 190"/>
                <a:gd name="T2" fmla="*/ 0 w 190"/>
                <a:gd name="T3" fmla="*/ 95 h 190"/>
                <a:gd name="T4" fmla="*/ 7 w 190"/>
                <a:gd name="T5" fmla="*/ 129 h 190"/>
                <a:gd name="T6" fmla="*/ 10 w 190"/>
                <a:gd name="T7" fmla="*/ 137 h 190"/>
                <a:gd name="T8" fmla="*/ 44 w 190"/>
                <a:gd name="T9" fmla="*/ 174 h 190"/>
                <a:gd name="T10" fmla="*/ 51 w 190"/>
                <a:gd name="T11" fmla="*/ 178 h 190"/>
                <a:gd name="T12" fmla="*/ 95 w 190"/>
                <a:gd name="T13" fmla="*/ 190 h 190"/>
                <a:gd name="T14" fmla="*/ 140 w 190"/>
                <a:gd name="T15" fmla="*/ 178 h 190"/>
                <a:gd name="T16" fmla="*/ 147 w 190"/>
                <a:gd name="T17" fmla="*/ 174 h 190"/>
                <a:gd name="T18" fmla="*/ 180 w 190"/>
                <a:gd name="T19" fmla="*/ 137 h 190"/>
                <a:gd name="T20" fmla="*/ 184 w 190"/>
                <a:gd name="T21" fmla="*/ 129 h 190"/>
                <a:gd name="T22" fmla="*/ 190 w 190"/>
                <a:gd name="T23" fmla="*/ 95 h 190"/>
                <a:gd name="T24" fmla="*/ 95 w 190"/>
                <a:gd name="T25" fmla="*/ 0 h 190"/>
                <a:gd name="T26" fmla="*/ 135 w 190"/>
                <a:gd name="T27" fmla="*/ 166 h 190"/>
                <a:gd name="T28" fmla="*/ 129 w 190"/>
                <a:gd name="T29" fmla="*/ 149 h 190"/>
                <a:gd name="T30" fmla="*/ 156 w 190"/>
                <a:gd name="T31" fmla="*/ 122 h 190"/>
                <a:gd name="T32" fmla="*/ 171 w 190"/>
                <a:gd name="T33" fmla="*/ 126 h 190"/>
                <a:gd name="T34" fmla="*/ 135 w 190"/>
                <a:gd name="T35" fmla="*/ 166 h 190"/>
                <a:gd name="T36" fmla="*/ 56 w 190"/>
                <a:gd name="T37" fmla="*/ 166 h 190"/>
                <a:gd name="T38" fmla="*/ 20 w 190"/>
                <a:gd name="T39" fmla="*/ 126 h 190"/>
                <a:gd name="T40" fmla="*/ 34 w 190"/>
                <a:gd name="T41" fmla="*/ 122 h 190"/>
                <a:gd name="T42" fmla="*/ 61 w 190"/>
                <a:gd name="T43" fmla="*/ 149 h 190"/>
                <a:gd name="T44" fmla="*/ 56 w 190"/>
                <a:gd name="T45" fmla="*/ 166 h 190"/>
                <a:gd name="T46" fmla="*/ 18 w 190"/>
                <a:gd name="T47" fmla="*/ 119 h 190"/>
                <a:gd name="T48" fmla="*/ 14 w 190"/>
                <a:gd name="T49" fmla="*/ 95 h 190"/>
                <a:gd name="T50" fmla="*/ 95 w 190"/>
                <a:gd name="T51" fmla="*/ 13 h 190"/>
                <a:gd name="T52" fmla="*/ 177 w 190"/>
                <a:gd name="T53" fmla="*/ 95 h 190"/>
                <a:gd name="T54" fmla="*/ 173 w 190"/>
                <a:gd name="T55" fmla="*/ 119 h 190"/>
                <a:gd name="T56" fmla="*/ 156 w 190"/>
                <a:gd name="T57" fmla="*/ 115 h 190"/>
                <a:gd name="T58" fmla="*/ 122 w 190"/>
                <a:gd name="T59" fmla="*/ 149 h 190"/>
                <a:gd name="T60" fmla="*/ 129 w 190"/>
                <a:gd name="T61" fmla="*/ 169 h 190"/>
                <a:gd name="T62" fmla="*/ 95 w 190"/>
                <a:gd name="T63" fmla="*/ 176 h 190"/>
                <a:gd name="T64" fmla="*/ 62 w 190"/>
                <a:gd name="T65" fmla="*/ 169 h 190"/>
                <a:gd name="T66" fmla="*/ 68 w 190"/>
                <a:gd name="T67" fmla="*/ 149 h 190"/>
                <a:gd name="T68" fmla="*/ 34 w 190"/>
                <a:gd name="T69" fmla="*/ 115 h 190"/>
                <a:gd name="T70" fmla="*/ 18 w 190"/>
                <a:gd name="T71" fmla="*/ 11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190">
                  <a:moveTo>
                    <a:pt x="95" y="0"/>
                  </a:moveTo>
                  <a:cubicBezTo>
                    <a:pt x="43" y="0"/>
                    <a:pt x="0" y="42"/>
                    <a:pt x="0" y="95"/>
                  </a:cubicBezTo>
                  <a:cubicBezTo>
                    <a:pt x="0" y="107"/>
                    <a:pt x="3" y="118"/>
                    <a:pt x="7" y="129"/>
                  </a:cubicBezTo>
                  <a:cubicBezTo>
                    <a:pt x="8" y="132"/>
                    <a:pt x="9" y="134"/>
                    <a:pt x="10" y="137"/>
                  </a:cubicBezTo>
                  <a:cubicBezTo>
                    <a:pt x="18" y="152"/>
                    <a:pt x="29" y="165"/>
                    <a:pt x="44" y="174"/>
                  </a:cubicBezTo>
                  <a:cubicBezTo>
                    <a:pt x="46" y="176"/>
                    <a:pt x="48" y="177"/>
                    <a:pt x="51" y="178"/>
                  </a:cubicBezTo>
                  <a:cubicBezTo>
                    <a:pt x="64" y="186"/>
                    <a:pt x="79" y="190"/>
                    <a:pt x="95" y="190"/>
                  </a:cubicBezTo>
                  <a:cubicBezTo>
                    <a:pt x="111" y="190"/>
                    <a:pt x="127" y="186"/>
                    <a:pt x="140" y="178"/>
                  </a:cubicBezTo>
                  <a:cubicBezTo>
                    <a:pt x="142" y="177"/>
                    <a:pt x="145" y="176"/>
                    <a:pt x="147" y="174"/>
                  </a:cubicBezTo>
                  <a:cubicBezTo>
                    <a:pt x="161" y="165"/>
                    <a:pt x="173" y="152"/>
                    <a:pt x="180" y="137"/>
                  </a:cubicBezTo>
                  <a:cubicBezTo>
                    <a:pt x="182" y="134"/>
                    <a:pt x="183" y="132"/>
                    <a:pt x="184" y="129"/>
                  </a:cubicBezTo>
                  <a:cubicBezTo>
                    <a:pt x="188" y="118"/>
                    <a:pt x="190" y="107"/>
                    <a:pt x="190" y="95"/>
                  </a:cubicBezTo>
                  <a:cubicBezTo>
                    <a:pt x="190" y="42"/>
                    <a:pt x="148" y="0"/>
                    <a:pt x="95" y="0"/>
                  </a:cubicBezTo>
                  <a:moveTo>
                    <a:pt x="135" y="166"/>
                  </a:moveTo>
                  <a:cubicBezTo>
                    <a:pt x="132" y="161"/>
                    <a:pt x="129" y="155"/>
                    <a:pt x="129" y="149"/>
                  </a:cubicBezTo>
                  <a:cubicBezTo>
                    <a:pt x="129" y="134"/>
                    <a:pt x="141" y="122"/>
                    <a:pt x="156" y="122"/>
                  </a:cubicBezTo>
                  <a:cubicBezTo>
                    <a:pt x="162" y="122"/>
                    <a:pt x="166" y="123"/>
                    <a:pt x="171" y="126"/>
                  </a:cubicBezTo>
                  <a:cubicBezTo>
                    <a:pt x="163" y="143"/>
                    <a:pt x="151" y="157"/>
                    <a:pt x="135" y="166"/>
                  </a:cubicBezTo>
                  <a:moveTo>
                    <a:pt x="56" y="166"/>
                  </a:moveTo>
                  <a:cubicBezTo>
                    <a:pt x="40" y="157"/>
                    <a:pt x="27" y="143"/>
                    <a:pt x="20" y="126"/>
                  </a:cubicBezTo>
                  <a:cubicBezTo>
                    <a:pt x="24" y="123"/>
                    <a:pt x="29" y="122"/>
                    <a:pt x="34" y="122"/>
                  </a:cubicBezTo>
                  <a:cubicBezTo>
                    <a:pt x="49" y="122"/>
                    <a:pt x="61" y="134"/>
                    <a:pt x="61" y="149"/>
                  </a:cubicBezTo>
                  <a:cubicBezTo>
                    <a:pt x="61" y="155"/>
                    <a:pt x="59" y="161"/>
                    <a:pt x="56" y="166"/>
                  </a:cubicBezTo>
                  <a:moveTo>
                    <a:pt x="18" y="119"/>
                  </a:moveTo>
                  <a:cubicBezTo>
                    <a:pt x="15" y="112"/>
                    <a:pt x="14" y="103"/>
                    <a:pt x="14" y="95"/>
                  </a:cubicBezTo>
                  <a:cubicBezTo>
                    <a:pt x="14" y="50"/>
                    <a:pt x="50" y="13"/>
                    <a:pt x="95" y="13"/>
                  </a:cubicBezTo>
                  <a:cubicBezTo>
                    <a:pt x="140" y="13"/>
                    <a:pt x="177" y="50"/>
                    <a:pt x="177" y="95"/>
                  </a:cubicBezTo>
                  <a:cubicBezTo>
                    <a:pt x="177" y="103"/>
                    <a:pt x="175" y="112"/>
                    <a:pt x="173" y="119"/>
                  </a:cubicBezTo>
                  <a:cubicBezTo>
                    <a:pt x="168" y="117"/>
                    <a:pt x="162" y="115"/>
                    <a:pt x="156" y="115"/>
                  </a:cubicBezTo>
                  <a:cubicBezTo>
                    <a:pt x="138" y="115"/>
                    <a:pt x="122" y="130"/>
                    <a:pt x="122" y="149"/>
                  </a:cubicBezTo>
                  <a:cubicBezTo>
                    <a:pt x="122" y="156"/>
                    <a:pt x="125" y="163"/>
                    <a:pt x="129" y="169"/>
                  </a:cubicBezTo>
                  <a:cubicBezTo>
                    <a:pt x="119" y="173"/>
                    <a:pt x="107" y="176"/>
                    <a:pt x="95" y="176"/>
                  </a:cubicBezTo>
                  <a:cubicBezTo>
                    <a:pt x="83" y="176"/>
                    <a:pt x="72" y="173"/>
                    <a:pt x="62" y="169"/>
                  </a:cubicBezTo>
                  <a:cubicBezTo>
                    <a:pt x="66" y="163"/>
                    <a:pt x="68" y="156"/>
                    <a:pt x="68" y="149"/>
                  </a:cubicBezTo>
                  <a:cubicBezTo>
                    <a:pt x="68" y="130"/>
                    <a:pt x="53" y="115"/>
                    <a:pt x="34" y="115"/>
                  </a:cubicBezTo>
                  <a:cubicBezTo>
                    <a:pt x="28" y="115"/>
                    <a:pt x="23" y="117"/>
                    <a:pt x="18" y="119"/>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9" name="Oval 146">
              <a:extLst>
                <a:ext uri="{FF2B5EF4-FFF2-40B4-BE49-F238E27FC236}">
                  <a16:creationId xmlns:a16="http://schemas.microsoft.com/office/drawing/2014/main" id="{D781E79B-063E-4D8E-A5B0-B73F56D753A8}"/>
                </a:ext>
              </a:extLst>
            </p:cNvPr>
            <p:cNvSpPr>
              <a:spLocks noChangeArrowheads="1"/>
            </p:cNvSpPr>
            <p:nvPr userDrawn="1"/>
          </p:nvSpPr>
          <p:spPr bwMode="auto">
            <a:xfrm>
              <a:off x="4182358" y="5198742"/>
              <a:ext cx="19788" cy="197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0" name="Freeform 147">
              <a:extLst>
                <a:ext uri="{FF2B5EF4-FFF2-40B4-BE49-F238E27FC236}">
                  <a16:creationId xmlns:a16="http://schemas.microsoft.com/office/drawing/2014/main" id="{251006FE-AB8F-4ECF-A3AC-F2DB1D2D98D9}"/>
                </a:ext>
              </a:extLst>
            </p:cNvPr>
            <p:cNvSpPr>
              <a:spLocks/>
            </p:cNvSpPr>
            <p:nvPr userDrawn="1"/>
          </p:nvSpPr>
          <p:spPr bwMode="auto">
            <a:xfrm>
              <a:off x="4134300" y="5210049"/>
              <a:ext cx="24029" cy="22615"/>
            </a:xfrm>
            <a:custGeom>
              <a:avLst/>
              <a:gdLst>
                <a:gd name="T0" fmla="*/ 4 w 16"/>
                <a:gd name="T1" fmla="*/ 2 h 15"/>
                <a:gd name="T2" fmla="*/ 2 w 16"/>
                <a:gd name="T3" fmla="*/ 11 h 15"/>
                <a:gd name="T4" fmla="*/ 11 w 16"/>
                <a:gd name="T5" fmla="*/ 14 h 15"/>
                <a:gd name="T6" fmla="*/ 14 w 16"/>
                <a:gd name="T7" fmla="*/ 4 h 15"/>
                <a:gd name="T8" fmla="*/ 4 w 16"/>
                <a:gd name="T9" fmla="*/ 2 h 15"/>
              </a:gdLst>
              <a:ahLst/>
              <a:cxnLst>
                <a:cxn ang="0">
                  <a:pos x="T0" y="T1"/>
                </a:cxn>
                <a:cxn ang="0">
                  <a:pos x="T2" y="T3"/>
                </a:cxn>
                <a:cxn ang="0">
                  <a:pos x="T4" y="T5"/>
                </a:cxn>
                <a:cxn ang="0">
                  <a:pos x="T6" y="T7"/>
                </a:cxn>
                <a:cxn ang="0">
                  <a:pos x="T8" y="T9"/>
                </a:cxn>
              </a:cxnLst>
              <a:rect l="0" t="0" r="r" b="b"/>
              <a:pathLst>
                <a:path w="16" h="15">
                  <a:moveTo>
                    <a:pt x="4" y="2"/>
                  </a:moveTo>
                  <a:cubicBezTo>
                    <a:pt x="1" y="4"/>
                    <a:pt x="0" y="8"/>
                    <a:pt x="2" y="11"/>
                  </a:cubicBezTo>
                  <a:cubicBezTo>
                    <a:pt x="4" y="14"/>
                    <a:pt x="8" y="15"/>
                    <a:pt x="11" y="14"/>
                  </a:cubicBezTo>
                  <a:cubicBezTo>
                    <a:pt x="14" y="12"/>
                    <a:pt x="16" y="8"/>
                    <a:pt x="14" y="4"/>
                  </a:cubicBezTo>
                  <a:cubicBezTo>
                    <a:pt x="12" y="1"/>
                    <a:pt x="8" y="0"/>
                    <a:pt x="4"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1" name="Freeform 148">
              <a:extLst>
                <a:ext uri="{FF2B5EF4-FFF2-40B4-BE49-F238E27FC236}">
                  <a16:creationId xmlns:a16="http://schemas.microsoft.com/office/drawing/2014/main" id="{A76BC16D-A08D-40BF-B1C6-012847363066}"/>
                </a:ext>
              </a:extLst>
            </p:cNvPr>
            <p:cNvSpPr>
              <a:spLocks/>
            </p:cNvSpPr>
            <p:nvPr userDrawn="1"/>
          </p:nvSpPr>
          <p:spPr bwMode="auto">
            <a:xfrm>
              <a:off x="4100378" y="5242558"/>
              <a:ext cx="22615" cy="25442"/>
            </a:xfrm>
            <a:custGeom>
              <a:avLst/>
              <a:gdLst>
                <a:gd name="T0" fmla="*/ 11 w 15"/>
                <a:gd name="T1" fmla="*/ 2 h 16"/>
                <a:gd name="T2" fmla="*/ 2 w 15"/>
                <a:gd name="T3" fmla="*/ 5 h 16"/>
                <a:gd name="T4" fmla="*/ 4 w 15"/>
                <a:gd name="T5" fmla="*/ 14 h 16"/>
                <a:gd name="T6" fmla="*/ 13 w 15"/>
                <a:gd name="T7" fmla="*/ 11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8" y="0"/>
                    <a:pt x="3" y="1"/>
                    <a:pt x="2" y="5"/>
                  </a:cubicBezTo>
                  <a:cubicBezTo>
                    <a:pt x="0" y="8"/>
                    <a:pt x="1" y="12"/>
                    <a:pt x="4" y="14"/>
                  </a:cubicBezTo>
                  <a:cubicBezTo>
                    <a:pt x="7" y="16"/>
                    <a:pt x="11" y="15"/>
                    <a:pt x="13" y="11"/>
                  </a:cubicBezTo>
                  <a:cubicBezTo>
                    <a:pt x="15" y="8"/>
                    <a:pt x="14" y="4"/>
                    <a:pt x="11"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2" name="Oval 149">
              <a:extLst>
                <a:ext uri="{FF2B5EF4-FFF2-40B4-BE49-F238E27FC236}">
                  <a16:creationId xmlns:a16="http://schemas.microsoft.com/office/drawing/2014/main" id="{99A2BB89-726D-40C6-BDA1-06756B0580B0}"/>
                </a:ext>
              </a:extLst>
            </p:cNvPr>
            <p:cNvSpPr>
              <a:spLocks noChangeArrowheads="1"/>
            </p:cNvSpPr>
            <p:nvPr userDrawn="1"/>
          </p:nvSpPr>
          <p:spPr bwMode="auto">
            <a:xfrm>
              <a:off x="4089070" y="5292030"/>
              <a:ext cx="21202" cy="197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3" name="Freeform 150">
              <a:extLst>
                <a:ext uri="{FF2B5EF4-FFF2-40B4-BE49-F238E27FC236}">
                  <a16:creationId xmlns:a16="http://schemas.microsoft.com/office/drawing/2014/main" id="{6B347E67-71AF-40EB-9D0B-899F445133C5}"/>
                </a:ext>
              </a:extLst>
            </p:cNvPr>
            <p:cNvSpPr>
              <a:spLocks/>
            </p:cNvSpPr>
            <p:nvPr userDrawn="1"/>
          </p:nvSpPr>
          <p:spPr bwMode="auto">
            <a:xfrm>
              <a:off x="4226175" y="5210049"/>
              <a:ext cx="24029" cy="22615"/>
            </a:xfrm>
            <a:custGeom>
              <a:avLst/>
              <a:gdLst>
                <a:gd name="T0" fmla="*/ 2 w 16"/>
                <a:gd name="T1" fmla="*/ 4 h 15"/>
                <a:gd name="T2" fmla="*/ 4 w 16"/>
                <a:gd name="T3" fmla="*/ 14 h 15"/>
                <a:gd name="T4" fmla="*/ 14 w 16"/>
                <a:gd name="T5" fmla="*/ 11 h 15"/>
                <a:gd name="T6" fmla="*/ 11 w 16"/>
                <a:gd name="T7" fmla="*/ 2 h 15"/>
                <a:gd name="T8" fmla="*/ 2 w 16"/>
                <a:gd name="T9" fmla="*/ 4 h 15"/>
              </a:gdLst>
              <a:ahLst/>
              <a:cxnLst>
                <a:cxn ang="0">
                  <a:pos x="T0" y="T1"/>
                </a:cxn>
                <a:cxn ang="0">
                  <a:pos x="T2" y="T3"/>
                </a:cxn>
                <a:cxn ang="0">
                  <a:pos x="T4" y="T5"/>
                </a:cxn>
                <a:cxn ang="0">
                  <a:pos x="T6" y="T7"/>
                </a:cxn>
                <a:cxn ang="0">
                  <a:pos x="T8" y="T9"/>
                </a:cxn>
              </a:cxnLst>
              <a:rect l="0" t="0" r="r" b="b"/>
              <a:pathLst>
                <a:path w="16" h="15">
                  <a:moveTo>
                    <a:pt x="2" y="4"/>
                  </a:moveTo>
                  <a:cubicBezTo>
                    <a:pt x="0" y="8"/>
                    <a:pt x="1" y="12"/>
                    <a:pt x="4" y="14"/>
                  </a:cubicBezTo>
                  <a:cubicBezTo>
                    <a:pt x="8" y="15"/>
                    <a:pt x="12" y="14"/>
                    <a:pt x="14" y="11"/>
                  </a:cubicBezTo>
                  <a:cubicBezTo>
                    <a:pt x="16" y="8"/>
                    <a:pt x="15" y="4"/>
                    <a:pt x="11" y="2"/>
                  </a:cubicBezTo>
                  <a:cubicBezTo>
                    <a:pt x="8" y="0"/>
                    <a:pt x="4" y="1"/>
                    <a:pt x="2" y="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4" name="Freeform 151">
              <a:extLst>
                <a:ext uri="{FF2B5EF4-FFF2-40B4-BE49-F238E27FC236}">
                  <a16:creationId xmlns:a16="http://schemas.microsoft.com/office/drawing/2014/main" id="{A61EFBC3-2831-4AD7-A9FC-E4CB1621F7E2}"/>
                </a:ext>
              </a:extLst>
            </p:cNvPr>
            <p:cNvSpPr>
              <a:spLocks/>
            </p:cNvSpPr>
            <p:nvPr userDrawn="1"/>
          </p:nvSpPr>
          <p:spPr bwMode="auto">
            <a:xfrm>
              <a:off x="4260098" y="5242558"/>
              <a:ext cx="24029" cy="25442"/>
            </a:xfrm>
            <a:custGeom>
              <a:avLst/>
              <a:gdLst>
                <a:gd name="T0" fmla="*/ 5 w 16"/>
                <a:gd name="T1" fmla="*/ 2 h 16"/>
                <a:gd name="T2" fmla="*/ 2 w 16"/>
                <a:gd name="T3" fmla="*/ 11 h 16"/>
                <a:gd name="T4" fmla="*/ 12 w 16"/>
                <a:gd name="T5" fmla="*/ 14 h 16"/>
                <a:gd name="T6" fmla="*/ 14 w 16"/>
                <a:gd name="T7" fmla="*/ 5 h 16"/>
                <a:gd name="T8" fmla="*/ 5 w 16"/>
                <a:gd name="T9" fmla="*/ 2 h 16"/>
              </a:gdLst>
              <a:ahLst/>
              <a:cxnLst>
                <a:cxn ang="0">
                  <a:pos x="T0" y="T1"/>
                </a:cxn>
                <a:cxn ang="0">
                  <a:pos x="T2" y="T3"/>
                </a:cxn>
                <a:cxn ang="0">
                  <a:pos x="T4" y="T5"/>
                </a:cxn>
                <a:cxn ang="0">
                  <a:pos x="T6" y="T7"/>
                </a:cxn>
                <a:cxn ang="0">
                  <a:pos x="T8" y="T9"/>
                </a:cxn>
              </a:cxnLst>
              <a:rect l="0" t="0" r="r" b="b"/>
              <a:pathLst>
                <a:path w="16" h="16">
                  <a:moveTo>
                    <a:pt x="5" y="2"/>
                  </a:moveTo>
                  <a:cubicBezTo>
                    <a:pt x="2" y="4"/>
                    <a:pt x="0" y="8"/>
                    <a:pt x="2" y="11"/>
                  </a:cubicBezTo>
                  <a:cubicBezTo>
                    <a:pt x="4" y="15"/>
                    <a:pt x="8" y="16"/>
                    <a:pt x="12" y="14"/>
                  </a:cubicBezTo>
                  <a:cubicBezTo>
                    <a:pt x="15" y="12"/>
                    <a:pt x="16" y="8"/>
                    <a:pt x="14" y="5"/>
                  </a:cubicBezTo>
                  <a:cubicBezTo>
                    <a:pt x="12" y="1"/>
                    <a:pt x="8" y="0"/>
                    <a:pt x="5" y="2"/>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5" name="Oval 152">
              <a:extLst>
                <a:ext uri="{FF2B5EF4-FFF2-40B4-BE49-F238E27FC236}">
                  <a16:creationId xmlns:a16="http://schemas.microsoft.com/office/drawing/2014/main" id="{17FA8ABC-ABC9-4607-8797-FFE2183190EA}"/>
                </a:ext>
              </a:extLst>
            </p:cNvPr>
            <p:cNvSpPr>
              <a:spLocks noChangeArrowheads="1"/>
            </p:cNvSpPr>
            <p:nvPr userDrawn="1"/>
          </p:nvSpPr>
          <p:spPr bwMode="auto">
            <a:xfrm>
              <a:off x="4274233" y="5292030"/>
              <a:ext cx="19788" cy="19788"/>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6" name="Freeform 153">
              <a:extLst>
                <a:ext uri="{FF2B5EF4-FFF2-40B4-BE49-F238E27FC236}">
                  <a16:creationId xmlns:a16="http://schemas.microsoft.com/office/drawing/2014/main" id="{3F6E54BF-CFC2-4E32-878D-AE44653ACB0C}"/>
                </a:ext>
              </a:extLst>
            </p:cNvPr>
            <p:cNvSpPr>
              <a:spLocks/>
            </p:cNvSpPr>
            <p:nvPr userDrawn="1"/>
          </p:nvSpPr>
          <p:spPr bwMode="auto">
            <a:xfrm>
              <a:off x="4171050" y="5252453"/>
              <a:ext cx="60779" cy="80567"/>
            </a:xfrm>
            <a:custGeom>
              <a:avLst/>
              <a:gdLst>
                <a:gd name="T0" fmla="*/ 12 w 40"/>
                <a:gd name="T1" fmla="*/ 26 h 53"/>
                <a:gd name="T2" fmla="*/ 0 w 40"/>
                <a:gd name="T3" fmla="*/ 39 h 53"/>
                <a:gd name="T4" fmla="*/ 6 w 40"/>
                <a:gd name="T5" fmla="*/ 51 h 53"/>
                <a:gd name="T6" fmla="*/ 6 w 40"/>
                <a:gd name="T7" fmla="*/ 51 h 53"/>
                <a:gd name="T8" fmla="*/ 6 w 40"/>
                <a:gd name="T9" fmla="*/ 51 h 53"/>
                <a:gd name="T10" fmla="*/ 13 w 40"/>
                <a:gd name="T11" fmla="*/ 53 h 53"/>
                <a:gd name="T12" fmla="*/ 27 w 40"/>
                <a:gd name="T13" fmla="*/ 39 h 53"/>
                <a:gd name="T14" fmla="*/ 26 w 40"/>
                <a:gd name="T15" fmla="*/ 35 h 53"/>
                <a:gd name="T16" fmla="*/ 40 w 40"/>
                <a:gd name="T17" fmla="*/ 0 h 53"/>
                <a:gd name="T18" fmla="*/ 12 w 40"/>
                <a:gd name="T1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3">
                  <a:moveTo>
                    <a:pt x="12" y="26"/>
                  </a:moveTo>
                  <a:cubicBezTo>
                    <a:pt x="5" y="27"/>
                    <a:pt x="0" y="32"/>
                    <a:pt x="0" y="39"/>
                  </a:cubicBezTo>
                  <a:cubicBezTo>
                    <a:pt x="0" y="44"/>
                    <a:pt x="2" y="48"/>
                    <a:pt x="6" y="51"/>
                  </a:cubicBezTo>
                  <a:cubicBezTo>
                    <a:pt x="6" y="51"/>
                    <a:pt x="6" y="51"/>
                    <a:pt x="6" y="51"/>
                  </a:cubicBezTo>
                  <a:cubicBezTo>
                    <a:pt x="6" y="51"/>
                    <a:pt x="6" y="51"/>
                    <a:pt x="6" y="51"/>
                  </a:cubicBezTo>
                  <a:cubicBezTo>
                    <a:pt x="8" y="52"/>
                    <a:pt x="11" y="53"/>
                    <a:pt x="13" y="53"/>
                  </a:cubicBezTo>
                  <a:cubicBezTo>
                    <a:pt x="21" y="53"/>
                    <a:pt x="27" y="47"/>
                    <a:pt x="27" y="39"/>
                  </a:cubicBezTo>
                  <a:cubicBezTo>
                    <a:pt x="27" y="38"/>
                    <a:pt x="27" y="37"/>
                    <a:pt x="26" y="35"/>
                  </a:cubicBezTo>
                  <a:cubicBezTo>
                    <a:pt x="34" y="20"/>
                    <a:pt x="40" y="0"/>
                    <a:pt x="40" y="0"/>
                  </a:cubicBezTo>
                  <a:cubicBezTo>
                    <a:pt x="40" y="0"/>
                    <a:pt x="23" y="13"/>
                    <a:pt x="12" y="26"/>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7" name="Freeform 154">
              <a:extLst>
                <a:ext uri="{FF2B5EF4-FFF2-40B4-BE49-F238E27FC236}">
                  <a16:creationId xmlns:a16="http://schemas.microsoft.com/office/drawing/2014/main" id="{C0AEF070-25C7-4E4B-B9FD-D1C1A2372520}"/>
                </a:ext>
              </a:extLst>
            </p:cNvPr>
            <p:cNvSpPr>
              <a:spLocks/>
            </p:cNvSpPr>
            <p:nvPr userDrawn="1"/>
          </p:nvSpPr>
          <p:spPr bwMode="auto">
            <a:xfrm>
              <a:off x="7552031" y="5128069"/>
              <a:ext cx="72087" cy="96115"/>
            </a:xfrm>
            <a:custGeom>
              <a:avLst/>
              <a:gdLst>
                <a:gd name="T0" fmla="*/ 47 w 47"/>
                <a:gd name="T1" fmla="*/ 20 h 64"/>
                <a:gd name="T2" fmla="*/ 47 w 47"/>
                <a:gd name="T3" fmla="*/ 4 h 64"/>
                <a:gd name="T4" fmla="*/ 43 w 47"/>
                <a:gd name="T5" fmla="*/ 0 h 64"/>
                <a:gd name="T6" fmla="*/ 39 w 47"/>
                <a:gd name="T7" fmla="*/ 4 h 64"/>
                <a:gd name="T8" fmla="*/ 39 w 47"/>
                <a:gd name="T9" fmla="*/ 20 h 64"/>
                <a:gd name="T10" fmla="*/ 23 w 47"/>
                <a:gd name="T11" fmla="*/ 36 h 64"/>
                <a:gd name="T12" fmla="*/ 7 w 47"/>
                <a:gd name="T13" fmla="*/ 20 h 64"/>
                <a:gd name="T14" fmla="*/ 7 w 47"/>
                <a:gd name="T15" fmla="*/ 4 h 64"/>
                <a:gd name="T16" fmla="*/ 3 w 47"/>
                <a:gd name="T17" fmla="*/ 0 h 64"/>
                <a:gd name="T18" fmla="*/ 0 w 47"/>
                <a:gd name="T19" fmla="*/ 4 h 64"/>
                <a:gd name="T20" fmla="*/ 0 w 47"/>
                <a:gd name="T21" fmla="*/ 20 h 64"/>
                <a:gd name="T22" fmla="*/ 19 w 47"/>
                <a:gd name="T23" fmla="*/ 44 h 64"/>
                <a:gd name="T24" fmla="*/ 19 w 47"/>
                <a:gd name="T25" fmla="*/ 56 h 64"/>
                <a:gd name="T26" fmla="*/ 3 w 47"/>
                <a:gd name="T27" fmla="*/ 56 h 64"/>
                <a:gd name="T28" fmla="*/ 0 w 47"/>
                <a:gd name="T29" fmla="*/ 60 h 64"/>
                <a:gd name="T30" fmla="*/ 3 w 47"/>
                <a:gd name="T31" fmla="*/ 64 h 64"/>
                <a:gd name="T32" fmla="*/ 43 w 47"/>
                <a:gd name="T33" fmla="*/ 64 h 64"/>
                <a:gd name="T34" fmla="*/ 47 w 47"/>
                <a:gd name="T35" fmla="*/ 60 h 64"/>
                <a:gd name="T36" fmla="*/ 43 w 47"/>
                <a:gd name="T37" fmla="*/ 56 h 64"/>
                <a:gd name="T38" fmla="*/ 27 w 47"/>
                <a:gd name="T39" fmla="*/ 56 h 64"/>
                <a:gd name="T40" fmla="*/ 27 w 47"/>
                <a:gd name="T41" fmla="*/ 44 h 64"/>
                <a:gd name="T42" fmla="*/ 47 w 47"/>
                <a:gd name="T43"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64">
                  <a:moveTo>
                    <a:pt x="47" y="20"/>
                  </a:moveTo>
                  <a:cubicBezTo>
                    <a:pt x="47" y="4"/>
                    <a:pt x="47" y="4"/>
                    <a:pt x="47" y="4"/>
                  </a:cubicBezTo>
                  <a:cubicBezTo>
                    <a:pt x="47" y="2"/>
                    <a:pt x="45" y="0"/>
                    <a:pt x="43" y="0"/>
                  </a:cubicBezTo>
                  <a:cubicBezTo>
                    <a:pt x="41" y="0"/>
                    <a:pt x="39" y="2"/>
                    <a:pt x="39" y="4"/>
                  </a:cubicBezTo>
                  <a:cubicBezTo>
                    <a:pt x="39" y="20"/>
                    <a:pt x="39" y="20"/>
                    <a:pt x="39" y="20"/>
                  </a:cubicBezTo>
                  <a:cubicBezTo>
                    <a:pt x="39" y="21"/>
                    <a:pt x="39" y="36"/>
                    <a:pt x="23" y="36"/>
                  </a:cubicBezTo>
                  <a:cubicBezTo>
                    <a:pt x="8" y="36"/>
                    <a:pt x="7" y="22"/>
                    <a:pt x="7" y="20"/>
                  </a:cubicBezTo>
                  <a:cubicBezTo>
                    <a:pt x="7" y="4"/>
                    <a:pt x="7" y="4"/>
                    <a:pt x="7" y="4"/>
                  </a:cubicBezTo>
                  <a:cubicBezTo>
                    <a:pt x="7" y="2"/>
                    <a:pt x="6" y="0"/>
                    <a:pt x="3" y="0"/>
                  </a:cubicBezTo>
                  <a:cubicBezTo>
                    <a:pt x="1" y="0"/>
                    <a:pt x="0" y="2"/>
                    <a:pt x="0" y="4"/>
                  </a:cubicBezTo>
                  <a:cubicBezTo>
                    <a:pt x="0" y="20"/>
                    <a:pt x="0" y="20"/>
                    <a:pt x="0" y="20"/>
                  </a:cubicBezTo>
                  <a:cubicBezTo>
                    <a:pt x="0" y="28"/>
                    <a:pt x="4" y="41"/>
                    <a:pt x="19" y="44"/>
                  </a:cubicBezTo>
                  <a:cubicBezTo>
                    <a:pt x="19" y="56"/>
                    <a:pt x="19" y="56"/>
                    <a:pt x="19" y="56"/>
                  </a:cubicBezTo>
                  <a:cubicBezTo>
                    <a:pt x="3" y="56"/>
                    <a:pt x="3" y="56"/>
                    <a:pt x="3" y="56"/>
                  </a:cubicBezTo>
                  <a:cubicBezTo>
                    <a:pt x="1" y="56"/>
                    <a:pt x="0" y="57"/>
                    <a:pt x="0" y="60"/>
                  </a:cubicBezTo>
                  <a:cubicBezTo>
                    <a:pt x="0" y="62"/>
                    <a:pt x="1" y="64"/>
                    <a:pt x="3" y="64"/>
                  </a:cubicBezTo>
                  <a:cubicBezTo>
                    <a:pt x="43" y="64"/>
                    <a:pt x="43" y="64"/>
                    <a:pt x="43" y="64"/>
                  </a:cubicBezTo>
                  <a:cubicBezTo>
                    <a:pt x="45" y="64"/>
                    <a:pt x="47" y="62"/>
                    <a:pt x="47" y="60"/>
                  </a:cubicBezTo>
                  <a:cubicBezTo>
                    <a:pt x="47" y="57"/>
                    <a:pt x="45" y="56"/>
                    <a:pt x="43" y="56"/>
                  </a:cubicBezTo>
                  <a:cubicBezTo>
                    <a:pt x="27" y="56"/>
                    <a:pt x="27" y="56"/>
                    <a:pt x="27" y="56"/>
                  </a:cubicBezTo>
                  <a:cubicBezTo>
                    <a:pt x="27" y="44"/>
                    <a:pt x="27" y="44"/>
                    <a:pt x="27" y="44"/>
                  </a:cubicBezTo>
                  <a:cubicBezTo>
                    <a:pt x="43" y="41"/>
                    <a:pt x="47" y="28"/>
                    <a:pt x="47" y="2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8" name="Freeform 155">
              <a:extLst>
                <a:ext uri="{FF2B5EF4-FFF2-40B4-BE49-F238E27FC236}">
                  <a16:creationId xmlns:a16="http://schemas.microsoft.com/office/drawing/2014/main" id="{F7294857-6B2B-40BC-9617-D2F839F15ED9}"/>
                </a:ext>
              </a:extLst>
            </p:cNvPr>
            <p:cNvSpPr>
              <a:spLocks/>
            </p:cNvSpPr>
            <p:nvPr userDrawn="1"/>
          </p:nvSpPr>
          <p:spPr bwMode="auto">
            <a:xfrm>
              <a:off x="7568993" y="5078598"/>
              <a:ext cx="36750" cy="97529"/>
            </a:xfrm>
            <a:custGeom>
              <a:avLst/>
              <a:gdLst>
                <a:gd name="T0" fmla="*/ 12 w 24"/>
                <a:gd name="T1" fmla="*/ 64 h 64"/>
                <a:gd name="T2" fmla="*/ 24 w 24"/>
                <a:gd name="T3" fmla="*/ 52 h 64"/>
                <a:gd name="T4" fmla="*/ 24 w 24"/>
                <a:gd name="T5" fmla="*/ 36 h 64"/>
                <a:gd name="T6" fmla="*/ 0 w 24"/>
                <a:gd name="T7" fmla="*/ 36 h 64"/>
                <a:gd name="T8" fmla="*/ 0 w 24"/>
                <a:gd name="T9" fmla="*/ 32 h 64"/>
                <a:gd name="T10" fmla="*/ 24 w 24"/>
                <a:gd name="T11" fmla="*/ 32 h 64"/>
                <a:gd name="T12" fmla="*/ 24 w 24"/>
                <a:gd name="T13" fmla="*/ 12 h 64"/>
                <a:gd name="T14" fmla="*/ 12 w 24"/>
                <a:gd name="T15" fmla="*/ 0 h 64"/>
                <a:gd name="T16" fmla="*/ 0 w 24"/>
                <a:gd name="T17" fmla="*/ 12 h 64"/>
                <a:gd name="T18" fmla="*/ 0 w 24"/>
                <a:gd name="T19" fmla="*/ 52 h 64"/>
                <a:gd name="T20" fmla="*/ 12 w 24"/>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64">
                  <a:moveTo>
                    <a:pt x="12" y="64"/>
                  </a:moveTo>
                  <a:cubicBezTo>
                    <a:pt x="19" y="64"/>
                    <a:pt x="24" y="59"/>
                    <a:pt x="24" y="52"/>
                  </a:cubicBezTo>
                  <a:cubicBezTo>
                    <a:pt x="24" y="36"/>
                    <a:pt x="24" y="36"/>
                    <a:pt x="24" y="36"/>
                  </a:cubicBezTo>
                  <a:cubicBezTo>
                    <a:pt x="0" y="36"/>
                    <a:pt x="0" y="36"/>
                    <a:pt x="0" y="36"/>
                  </a:cubicBezTo>
                  <a:cubicBezTo>
                    <a:pt x="0" y="32"/>
                    <a:pt x="0" y="32"/>
                    <a:pt x="0" y="32"/>
                  </a:cubicBezTo>
                  <a:cubicBezTo>
                    <a:pt x="24" y="32"/>
                    <a:pt x="24" y="32"/>
                    <a:pt x="24" y="32"/>
                  </a:cubicBezTo>
                  <a:cubicBezTo>
                    <a:pt x="24" y="12"/>
                    <a:pt x="24" y="12"/>
                    <a:pt x="24" y="12"/>
                  </a:cubicBezTo>
                  <a:cubicBezTo>
                    <a:pt x="24" y="6"/>
                    <a:pt x="19" y="0"/>
                    <a:pt x="12" y="0"/>
                  </a:cubicBezTo>
                  <a:cubicBezTo>
                    <a:pt x="6" y="0"/>
                    <a:pt x="0" y="6"/>
                    <a:pt x="0" y="12"/>
                  </a:cubicBezTo>
                  <a:cubicBezTo>
                    <a:pt x="0" y="52"/>
                    <a:pt x="0" y="52"/>
                    <a:pt x="0" y="52"/>
                  </a:cubicBezTo>
                  <a:cubicBezTo>
                    <a:pt x="0" y="59"/>
                    <a:pt x="6" y="64"/>
                    <a:pt x="12" y="6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9" name="Freeform 156">
              <a:extLst>
                <a:ext uri="{FF2B5EF4-FFF2-40B4-BE49-F238E27FC236}">
                  <a16:creationId xmlns:a16="http://schemas.microsoft.com/office/drawing/2014/main" id="{38C8EE93-BC5E-4A15-A06B-86186A08074B}"/>
                </a:ext>
              </a:extLst>
            </p:cNvPr>
            <p:cNvSpPr>
              <a:spLocks/>
            </p:cNvSpPr>
            <p:nvPr userDrawn="1"/>
          </p:nvSpPr>
          <p:spPr bwMode="auto">
            <a:xfrm>
              <a:off x="5643869" y="5680729"/>
              <a:ext cx="73500" cy="96115"/>
            </a:xfrm>
            <a:custGeom>
              <a:avLst/>
              <a:gdLst>
                <a:gd name="T0" fmla="*/ 48 w 48"/>
                <a:gd name="T1" fmla="*/ 20 h 64"/>
                <a:gd name="T2" fmla="*/ 48 w 48"/>
                <a:gd name="T3" fmla="*/ 4 h 64"/>
                <a:gd name="T4" fmla="*/ 44 w 48"/>
                <a:gd name="T5" fmla="*/ 0 h 64"/>
                <a:gd name="T6" fmla="*/ 40 w 48"/>
                <a:gd name="T7" fmla="*/ 4 h 64"/>
                <a:gd name="T8" fmla="*/ 40 w 48"/>
                <a:gd name="T9" fmla="*/ 20 h 64"/>
                <a:gd name="T10" fmla="*/ 24 w 48"/>
                <a:gd name="T11" fmla="*/ 36 h 64"/>
                <a:gd name="T12" fmla="*/ 8 w 48"/>
                <a:gd name="T13" fmla="*/ 20 h 64"/>
                <a:gd name="T14" fmla="*/ 8 w 48"/>
                <a:gd name="T15" fmla="*/ 4 h 64"/>
                <a:gd name="T16" fmla="*/ 4 w 48"/>
                <a:gd name="T17" fmla="*/ 0 h 64"/>
                <a:gd name="T18" fmla="*/ 0 w 48"/>
                <a:gd name="T19" fmla="*/ 4 h 64"/>
                <a:gd name="T20" fmla="*/ 0 w 48"/>
                <a:gd name="T21" fmla="*/ 20 h 64"/>
                <a:gd name="T22" fmla="*/ 20 w 48"/>
                <a:gd name="T23" fmla="*/ 44 h 64"/>
                <a:gd name="T24" fmla="*/ 20 w 48"/>
                <a:gd name="T25" fmla="*/ 56 h 64"/>
                <a:gd name="T26" fmla="*/ 4 w 48"/>
                <a:gd name="T27" fmla="*/ 56 h 64"/>
                <a:gd name="T28" fmla="*/ 0 w 48"/>
                <a:gd name="T29" fmla="*/ 60 h 64"/>
                <a:gd name="T30" fmla="*/ 4 w 48"/>
                <a:gd name="T31" fmla="*/ 64 h 64"/>
                <a:gd name="T32" fmla="*/ 44 w 48"/>
                <a:gd name="T33" fmla="*/ 64 h 64"/>
                <a:gd name="T34" fmla="*/ 48 w 48"/>
                <a:gd name="T35" fmla="*/ 60 h 64"/>
                <a:gd name="T36" fmla="*/ 44 w 48"/>
                <a:gd name="T37" fmla="*/ 56 h 64"/>
                <a:gd name="T38" fmla="*/ 28 w 48"/>
                <a:gd name="T39" fmla="*/ 56 h 64"/>
                <a:gd name="T40" fmla="*/ 28 w 48"/>
                <a:gd name="T41" fmla="*/ 44 h 64"/>
                <a:gd name="T42" fmla="*/ 48 w 48"/>
                <a:gd name="T43"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64">
                  <a:moveTo>
                    <a:pt x="48" y="20"/>
                  </a:moveTo>
                  <a:cubicBezTo>
                    <a:pt x="48" y="4"/>
                    <a:pt x="48" y="4"/>
                    <a:pt x="48" y="4"/>
                  </a:cubicBezTo>
                  <a:cubicBezTo>
                    <a:pt x="48" y="2"/>
                    <a:pt x="46" y="0"/>
                    <a:pt x="44" y="0"/>
                  </a:cubicBezTo>
                  <a:cubicBezTo>
                    <a:pt x="42" y="0"/>
                    <a:pt x="40" y="2"/>
                    <a:pt x="40" y="4"/>
                  </a:cubicBezTo>
                  <a:cubicBezTo>
                    <a:pt x="40" y="20"/>
                    <a:pt x="40" y="20"/>
                    <a:pt x="40" y="20"/>
                  </a:cubicBezTo>
                  <a:cubicBezTo>
                    <a:pt x="40" y="21"/>
                    <a:pt x="40" y="36"/>
                    <a:pt x="24" y="36"/>
                  </a:cubicBezTo>
                  <a:cubicBezTo>
                    <a:pt x="9" y="36"/>
                    <a:pt x="8" y="22"/>
                    <a:pt x="8" y="20"/>
                  </a:cubicBezTo>
                  <a:cubicBezTo>
                    <a:pt x="8" y="4"/>
                    <a:pt x="8" y="4"/>
                    <a:pt x="8" y="4"/>
                  </a:cubicBezTo>
                  <a:cubicBezTo>
                    <a:pt x="8" y="2"/>
                    <a:pt x="7" y="0"/>
                    <a:pt x="4" y="0"/>
                  </a:cubicBezTo>
                  <a:cubicBezTo>
                    <a:pt x="2" y="0"/>
                    <a:pt x="0" y="2"/>
                    <a:pt x="0" y="4"/>
                  </a:cubicBezTo>
                  <a:cubicBezTo>
                    <a:pt x="0" y="20"/>
                    <a:pt x="0" y="20"/>
                    <a:pt x="0" y="20"/>
                  </a:cubicBezTo>
                  <a:cubicBezTo>
                    <a:pt x="0" y="28"/>
                    <a:pt x="5" y="42"/>
                    <a:pt x="20" y="44"/>
                  </a:cubicBezTo>
                  <a:cubicBezTo>
                    <a:pt x="20" y="56"/>
                    <a:pt x="20" y="56"/>
                    <a:pt x="20" y="56"/>
                  </a:cubicBezTo>
                  <a:cubicBezTo>
                    <a:pt x="4" y="56"/>
                    <a:pt x="4" y="56"/>
                    <a:pt x="4" y="56"/>
                  </a:cubicBezTo>
                  <a:cubicBezTo>
                    <a:pt x="2" y="56"/>
                    <a:pt x="0" y="58"/>
                    <a:pt x="0" y="60"/>
                  </a:cubicBezTo>
                  <a:cubicBezTo>
                    <a:pt x="0" y="62"/>
                    <a:pt x="2" y="64"/>
                    <a:pt x="4" y="64"/>
                  </a:cubicBezTo>
                  <a:cubicBezTo>
                    <a:pt x="44" y="64"/>
                    <a:pt x="44" y="64"/>
                    <a:pt x="44" y="64"/>
                  </a:cubicBezTo>
                  <a:cubicBezTo>
                    <a:pt x="46" y="64"/>
                    <a:pt x="48" y="62"/>
                    <a:pt x="48" y="60"/>
                  </a:cubicBezTo>
                  <a:cubicBezTo>
                    <a:pt x="48" y="58"/>
                    <a:pt x="46" y="56"/>
                    <a:pt x="44" y="56"/>
                  </a:cubicBezTo>
                  <a:cubicBezTo>
                    <a:pt x="28" y="56"/>
                    <a:pt x="28" y="56"/>
                    <a:pt x="28" y="56"/>
                  </a:cubicBezTo>
                  <a:cubicBezTo>
                    <a:pt x="28" y="44"/>
                    <a:pt x="28" y="44"/>
                    <a:pt x="28" y="44"/>
                  </a:cubicBezTo>
                  <a:cubicBezTo>
                    <a:pt x="44" y="42"/>
                    <a:pt x="48" y="28"/>
                    <a:pt x="48" y="2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0" name="Freeform 157">
              <a:extLst>
                <a:ext uri="{FF2B5EF4-FFF2-40B4-BE49-F238E27FC236}">
                  <a16:creationId xmlns:a16="http://schemas.microsoft.com/office/drawing/2014/main" id="{A2B34C1B-3953-42EB-8692-868C40930063}"/>
                </a:ext>
              </a:extLst>
            </p:cNvPr>
            <p:cNvSpPr>
              <a:spLocks/>
            </p:cNvSpPr>
            <p:nvPr userDrawn="1"/>
          </p:nvSpPr>
          <p:spPr bwMode="auto">
            <a:xfrm>
              <a:off x="5662244" y="5631259"/>
              <a:ext cx="36750" cy="97529"/>
            </a:xfrm>
            <a:custGeom>
              <a:avLst/>
              <a:gdLst>
                <a:gd name="T0" fmla="*/ 12 w 24"/>
                <a:gd name="T1" fmla="*/ 64 h 64"/>
                <a:gd name="T2" fmla="*/ 24 w 24"/>
                <a:gd name="T3" fmla="*/ 52 h 64"/>
                <a:gd name="T4" fmla="*/ 24 w 24"/>
                <a:gd name="T5" fmla="*/ 36 h 64"/>
                <a:gd name="T6" fmla="*/ 0 w 24"/>
                <a:gd name="T7" fmla="*/ 36 h 64"/>
                <a:gd name="T8" fmla="*/ 0 w 24"/>
                <a:gd name="T9" fmla="*/ 32 h 64"/>
                <a:gd name="T10" fmla="*/ 24 w 24"/>
                <a:gd name="T11" fmla="*/ 32 h 64"/>
                <a:gd name="T12" fmla="*/ 24 w 24"/>
                <a:gd name="T13" fmla="*/ 12 h 64"/>
                <a:gd name="T14" fmla="*/ 12 w 24"/>
                <a:gd name="T15" fmla="*/ 0 h 64"/>
                <a:gd name="T16" fmla="*/ 0 w 24"/>
                <a:gd name="T17" fmla="*/ 12 h 64"/>
                <a:gd name="T18" fmla="*/ 0 w 24"/>
                <a:gd name="T19" fmla="*/ 52 h 64"/>
                <a:gd name="T20" fmla="*/ 12 w 24"/>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64">
                  <a:moveTo>
                    <a:pt x="12" y="64"/>
                  </a:moveTo>
                  <a:cubicBezTo>
                    <a:pt x="19" y="64"/>
                    <a:pt x="24" y="59"/>
                    <a:pt x="24" y="52"/>
                  </a:cubicBezTo>
                  <a:cubicBezTo>
                    <a:pt x="24" y="36"/>
                    <a:pt x="24" y="36"/>
                    <a:pt x="24" y="36"/>
                  </a:cubicBezTo>
                  <a:cubicBezTo>
                    <a:pt x="0" y="36"/>
                    <a:pt x="0" y="36"/>
                    <a:pt x="0" y="36"/>
                  </a:cubicBezTo>
                  <a:cubicBezTo>
                    <a:pt x="0" y="32"/>
                    <a:pt x="0" y="32"/>
                    <a:pt x="0" y="32"/>
                  </a:cubicBezTo>
                  <a:cubicBezTo>
                    <a:pt x="24" y="32"/>
                    <a:pt x="24" y="32"/>
                    <a:pt x="24" y="32"/>
                  </a:cubicBezTo>
                  <a:cubicBezTo>
                    <a:pt x="24" y="12"/>
                    <a:pt x="24" y="12"/>
                    <a:pt x="24" y="12"/>
                  </a:cubicBezTo>
                  <a:cubicBezTo>
                    <a:pt x="24" y="6"/>
                    <a:pt x="19" y="0"/>
                    <a:pt x="12" y="0"/>
                  </a:cubicBezTo>
                  <a:cubicBezTo>
                    <a:pt x="6" y="0"/>
                    <a:pt x="0" y="6"/>
                    <a:pt x="0" y="12"/>
                  </a:cubicBezTo>
                  <a:cubicBezTo>
                    <a:pt x="0" y="52"/>
                    <a:pt x="0" y="52"/>
                    <a:pt x="0" y="52"/>
                  </a:cubicBezTo>
                  <a:cubicBezTo>
                    <a:pt x="0" y="59"/>
                    <a:pt x="6" y="64"/>
                    <a:pt x="12" y="6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1" name="Freeform 158">
              <a:extLst>
                <a:ext uri="{FF2B5EF4-FFF2-40B4-BE49-F238E27FC236}">
                  <a16:creationId xmlns:a16="http://schemas.microsoft.com/office/drawing/2014/main" id="{1C3582E9-1733-4DCE-A8AD-EE84739080E2}"/>
                </a:ext>
              </a:extLst>
            </p:cNvPr>
            <p:cNvSpPr>
              <a:spLocks/>
            </p:cNvSpPr>
            <p:nvPr userDrawn="1"/>
          </p:nvSpPr>
          <p:spPr bwMode="auto">
            <a:xfrm>
              <a:off x="6441057" y="5788152"/>
              <a:ext cx="50884" cy="161134"/>
            </a:xfrm>
            <a:custGeom>
              <a:avLst/>
              <a:gdLst>
                <a:gd name="T0" fmla="*/ 27 w 33"/>
                <a:gd name="T1" fmla="*/ 0 h 106"/>
                <a:gd name="T2" fmla="*/ 0 w 33"/>
                <a:gd name="T3" fmla="*/ 0 h 106"/>
                <a:gd name="T4" fmla="*/ 0 w 33"/>
                <a:gd name="T5" fmla="*/ 106 h 106"/>
                <a:gd name="T6" fmla="*/ 27 w 33"/>
                <a:gd name="T7" fmla="*/ 106 h 106"/>
                <a:gd name="T8" fmla="*/ 33 w 33"/>
                <a:gd name="T9" fmla="*/ 99 h 106"/>
                <a:gd name="T10" fmla="*/ 33 w 33"/>
                <a:gd name="T11" fmla="*/ 7 h 106"/>
                <a:gd name="T12" fmla="*/ 27 w 33"/>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33" h="106">
                  <a:moveTo>
                    <a:pt x="27" y="0"/>
                  </a:moveTo>
                  <a:cubicBezTo>
                    <a:pt x="0" y="0"/>
                    <a:pt x="0" y="0"/>
                    <a:pt x="0" y="0"/>
                  </a:cubicBezTo>
                  <a:cubicBezTo>
                    <a:pt x="0" y="106"/>
                    <a:pt x="0" y="106"/>
                    <a:pt x="0" y="106"/>
                  </a:cubicBezTo>
                  <a:cubicBezTo>
                    <a:pt x="27" y="106"/>
                    <a:pt x="27" y="106"/>
                    <a:pt x="27" y="106"/>
                  </a:cubicBezTo>
                  <a:cubicBezTo>
                    <a:pt x="30" y="106"/>
                    <a:pt x="33" y="103"/>
                    <a:pt x="33" y="99"/>
                  </a:cubicBezTo>
                  <a:cubicBezTo>
                    <a:pt x="33" y="7"/>
                    <a:pt x="33" y="7"/>
                    <a:pt x="33" y="7"/>
                  </a:cubicBezTo>
                  <a:cubicBezTo>
                    <a:pt x="33" y="3"/>
                    <a:pt x="30" y="0"/>
                    <a:pt x="27"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2" name="Freeform 159">
              <a:extLst>
                <a:ext uri="{FF2B5EF4-FFF2-40B4-BE49-F238E27FC236}">
                  <a16:creationId xmlns:a16="http://schemas.microsoft.com/office/drawing/2014/main" id="{584CD862-27DA-4299-86A6-F9BCBC0BE940}"/>
                </a:ext>
              </a:extLst>
            </p:cNvPr>
            <p:cNvSpPr>
              <a:spLocks noEditPoints="1"/>
            </p:cNvSpPr>
            <p:nvPr userDrawn="1"/>
          </p:nvSpPr>
          <p:spPr bwMode="auto">
            <a:xfrm>
              <a:off x="6282750" y="5747162"/>
              <a:ext cx="149826" cy="202124"/>
            </a:xfrm>
            <a:custGeom>
              <a:avLst/>
              <a:gdLst>
                <a:gd name="T0" fmla="*/ 92 w 99"/>
                <a:gd name="T1" fmla="*/ 27 h 133"/>
                <a:gd name="T2" fmla="*/ 92 w 99"/>
                <a:gd name="T3" fmla="*/ 27 h 133"/>
                <a:gd name="T4" fmla="*/ 92 w 99"/>
                <a:gd name="T5" fmla="*/ 26 h 133"/>
                <a:gd name="T6" fmla="*/ 92 w 99"/>
                <a:gd name="T7" fmla="*/ 20 h 133"/>
                <a:gd name="T8" fmla="*/ 72 w 99"/>
                <a:gd name="T9" fmla="*/ 0 h 133"/>
                <a:gd name="T10" fmla="*/ 33 w 99"/>
                <a:gd name="T11" fmla="*/ 0 h 133"/>
                <a:gd name="T12" fmla="*/ 13 w 99"/>
                <a:gd name="T13" fmla="*/ 20 h 133"/>
                <a:gd name="T14" fmla="*/ 13 w 99"/>
                <a:gd name="T15" fmla="*/ 27 h 133"/>
                <a:gd name="T16" fmla="*/ 0 w 99"/>
                <a:gd name="T17" fmla="*/ 27 h 133"/>
                <a:gd name="T18" fmla="*/ 0 w 99"/>
                <a:gd name="T19" fmla="*/ 133 h 133"/>
                <a:gd name="T20" fmla="*/ 99 w 99"/>
                <a:gd name="T21" fmla="*/ 133 h 133"/>
                <a:gd name="T22" fmla="*/ 99 w 99"/>
                <a:gd name="T23" fmla="*/ 27 h 133"/>
                <a:gd name="T24" fmla="*/ 92 w 99"/>
                <a:gd name="T25" fmla="*/ 27 h 133"/>
                <a:gd name="T26" fmla="*/ 79 w 99"/>
                <a:gd name="T27" fmla="*/ 27 h 133"/>
                <a:gd name="T28" fmla="*/ 79 w 99"/>
                <a:gd name="T29" fmla="*/ 27 h 133"/>
                <a:gd name="T30" fmla="*/ 26 w 99"/>
                <a:gd name="T31" fmla="*/ 27 h 133"/>
                <a:gd name="T32" fmla="*/ 26 w 99"/>
                <a:gd name="T33" fmla="*/ 20 h 133"/>
                <a:gd name="T34" fmla="*/ 33 w 99"/>
                <a:gd name="T35" fmla="*/ 14 h 133"/>
                <a:gd name="T36" fmla="*/ 72 w 99"/>
                <a:gd name="T37" fmla="*/ 14 h 133"/>
                <a:gd name="T38" fmla="*/ 79 w 99"/>
                <a:gd name="T39" fmla="*/ 20 h 133"/>
                <a:gd name="T40" fmla="*/ 79 w 99"/>
                <a:gd name="T41" fmla="*/ 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133">
                  <a:moveTo>
                    <a:pt x="92" y="27"/>
                  </a:moveTo>
                  <a:cubicBezTo>
                    <a:pt x="92" y="27"/>
                    <a:pt x="92" y="27"/>
                    <a:pt x="92" y="27"/>
                  </a:cubicBezTo>
                  <a:cubicBezTo>
                    <a:pt x="92" y="26"/>
                    <a:pt x="92" y="26"/>
                    <a:pt x="92" y="26"/>
                  </a:cubicBezTo>
                  <a:cubicBezTo>
                    <a:pt x="92" y="20"/>
                    <a:pt x="92" y="20"/>
                    <a:pt x="92" y="20"/>
                  </a:cubicBezTo>
                  <a:cubicBezTo>
                    <a:pt x="92" y="7"/>
                    <a:pt x="82" y="0"/>
                    <a:pt x="72" y="0"/>
                  </a:cubicBezTo>
                  <a:cubicBezTo>
                    <a:pt x="33" y="0"/>
                    <a:pt x="33" y="0"/>
                    <a:pt x="33" y="0"/>
                  </a:cubicBezTo>
                  <a:cubicBezTo>
                    <a:pt x="20" y="0"/>
                    <a:pt x="13" y="11"/>
                    <a:pt x="13" y="20"/>
                  </a:cubicBezTo>
                  <a:cubicBezTo>
                    <a:pt x="13" y="27"/>
                    <a:pt x="13" y="27"/>
                    <a:pt x="13" y="27"/>
                  </a:cubicBezTo>
                  <a:cubicBezTo>
                    <a:pt x="0" y="27"/>
                    <a:pt x="0" y="27"/>
                    <a:pt x="0" y="27"/>
                  </a:cubicBezTo>
                  <a:cubicBezTo>
                    <a:pt x="0" y="133"/>
                    <a:pt x="0" y="133"/>
                    <a:pt x="0" y="133"/>
                  </a:cubicBezTo>
                  <a:cubicBezTo>
                    <a:pt x="99" y="133"/>
                    <a:pt x="99" y="133"/>
                    <a:pt x="99" y="133"/>
                  </a:cubicBezTo>
                  <a:cubicBezTo>
                    <a:pt x="99" y="27"/>
                    <a:pt x="99" y="27"/>
                    <a:pt x="99" y="27"/>
                  </a:cubicBezTo>
                  <a:lnTo>
                    <a:pt x="92" y="27"/>
                  </a:lnTo>
                  <a:close/>
                  <a:moveTo>
                    <a:pt x="79" y="27"/>
                  </a:moveTo>
                  <a:cubicBezTo>
                    <a:pt x="79" y="27"/>
                    <a:pt x="79" y="27"/>
                    <a:pt x="79" y="27"/>
                  </a:cubicBezTo>
                  <a:cubicBezTo>
                    <a:pt x="26" y="27"/>
                    <a:pt x="26" y="27"/>
                    <a:pt x="26" y="27"/>
                  </a:cubicBezTo>
                  <a:cubicBezTo>
                    <a:pt x="26" y="20"/>
                    <a:pt x="26" y="20"/>
                    <a:pt x="26" y="20"/>
                  </a:cubicBezTo>
                  <a:cubicBezTo>
                    <a:pt x="26" y="20"/>
                    <a:pt x="26" y="14"/>
                    <a:pt x="33" y="14"/>
                  </a:cubicBezTo>
                  <a:cubicBezTo>
                    <a:pt x="72" y="14"/>
                    <a:pt x="72" y="14"/>
                    <a:pt x="72" y="14"/>
                  </a:cubicBezTo>
                  <a:cubicBezTo>
                    <a:pt x="72" y="14"/>
                    <a:pt x="79" y="14"/>
                    <a:pt x="79" y="20"/>
                  </a:cubicBezTo>
                  <a:lnTo>
                    <a:pt x="79" y="2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3" name="Freeform 160">
              <a:extLst>
                <a:ext uri="{FF2B5EF4-FFF2-40B4-BE49-F238E27FC236}">
                  <a16:creationId xmlns:a16="http://schemas.microsoft.com/office/drawing/2014/main" id="{0E287A98-0879-4925-AD39-CAE0F6721739}"/>
                </a:ext>
              </a:extLst>
            </p:cNvPr>
            <p:cNvSpPr>
              <a:spLocks/>
            </p:cNvSpPr>
            <p:nvPr userDrawn="1"/>
          </p:nvSpPr>
          <p:spPr bwMode="auto">
            <a:xfrm>
              <a:off x="6230453" y="5788152"/>
              <a:ext cx="40991" cy="161134"/>
            </a:xfrm>
            <a:custGeom>
              <a:avLst/>
              <a:gdLst>
                <a:gd name="T0" fmla="*/ 27 w 27"/>
                <a:gd name="T1" fmla="*/ 0 h 106"/>
                <a:gd name="T2" fmla="*/ 7 w 27"/>
                <a:gd name="T3" fmla="*/ 0 h 106"/>
                <a:gd name="T4" fmla="*/ 0 w 27"/>
                <a:gd name="T5" fmla="*/ 7 h 106"/>
                <a:gd name="T6" fmla="*/ 0 w 27"/>
                <a:gd name="T7" fmla="*/ 99 h 106"/>
                <a:gd name="T8" fmla="*/ 7 w 27"/>
                <a:gd name="T9" fmla="*/ 106 h 106"/>
                <a:gd name="T10" fmla="*/ 27 w 27"/>
                <a:gd name="T11" fmla="*/ 106 h 106"/>
                <a:gd name="T12" fmla="*/ 27 w 27"/>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7" h="106">
                  <a:moveTo>
                    <a:pt x="27" y="0"/>
                  </a:moveTo>
                  <a:cubicBezTo>
                    <a:pt x="7" y="0"/>
                    <a:pt x="7" y="0"/>
                    <a:pt x="7" y="0"/>
                  </a:cubicBezTo>
                  <a:cubicBezTo>
                    <a:pt x="3" y="0"/>
                    <a:pt x="0" y="3"/>
                    <a:pt x="0" y="7"/>
                  </a:cubicBezTo>
                  <a:cubicBezTo>
                    <a:pt x="0" y="99"/>
                    <a:pt x="0" y="99"/>
                    <a:pt x="0" y="99"/>
                  </a:cubicBezTo>
                  <a:cubicBezTo>
                    <a:pt x="0" y="103"/>
                    <a:pt x="3" y="106"/>
                    <a:pt x="7" y="106"/>
                  </a:cubicBezTo>
                  <a:cubicBezTo>
                    <a:pt x="27" y="106"/>
                    <a:pt x="27" y="106"/>
                    <a:pt x="27" y="106"/>
                  </a:cubicBezTo>
                  <a:lnTo>
                    <a:pt x="2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4" name="Oval 161">
              <a:extLst>
                <a:ext uri="{FF2B5EF4-FFF2-40B4-BE49-F238E27FC236}">
                  <a16:creationId xmlns:a16="http://schemas.microsoft.com/office/drawing/2014/main" id="{E468D5E9-85F4-477F-A96F-5D235B8C8DE0}"/>
                </a:ext>
              </a:extLst>
            </p:cNvPr>
            <p:cNvSpPr>
              <a:spLocks noChangeArrowheads="1"/>
            </p:cNvSpPr>
            <p:nvPr userDrawn="1"/>
          </p:nvSpPr>
          <p:spPr bwMode="auto">
            <a:xfrm>
              <a:off x="6643181" y="5019233"/>
              <a:ext cx="545593" cy="547007"/>
            </a:xfrm>
            <a:prstGeom prst="ellipse">
              <a:avLst/>
            </a:prstGeom>
            <a:solidFill>
              <a:srgbClr val="4E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5" name="Freeform 162">
              <a:extLst>
                <a:ext uri="{FF2B5EF4-FFF2-40B4-BE49-F238E27FC236}">
                  <a16:creationId xmlns:a16="http://schemas.microsoft.com/office/drawing/2014/main" id="{B89493FA-7B3C-470B-90E6-A3FEBCA47EA7}"/>
                </a:ext>
              </a:extLst>
            </p:cNvPr>
            <p:cNvSpPr>
              <a:spLocks/>
            </p:cNvSpPr>
            <p:nvPr userDrawn="1"/>
          </p:nvSpPr>
          <p:spPr bwMode="auto">
            <a:xfrm>
              <a:off x="6996545" y="5232665"/>
              <a:ext cx="49471" cy="161134"/>
            </a:xfrm>
            <a:custGeom>
              <a:avLst/>
              <a:gdLst>
                <a:gd name="T0" fmla="*/ 27 w 33"/>
                <a:gd name="T1" fmla="*/ 0 h 106"/>
                <a:gd name="T2" fmla="*/ 0 w 33"/>
                <a:gd name="T3" fmla="*/ 0 h 106"/>
                <a:gd name="T4" fmla="*/ 0 w 33"/>
                <a:gd name="T5" fmla="*/ 106 h 106"/>
                <a:gd name="T6" fmla="*/ 27 w 33"/>
                <a:gd name="T7" fmla="*/ 106 h 106"/>
                <a:gd name="T8" fmla="*/ 33 w 33"/>
                <a:gd name="T9" fmla="*/ 99 h 106"/>
                <a:gd name="T10" fmla="*/ 33 w 33"/>
                <a:gd name="T11" fmla="*/ 7 h 106"/>
                <a:gd name="T12" fmla="*/ 27 w 33"/>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33" h="106">
                  <a:moveTo>
                    <a:pt x="27" y="0"/>
                  </a:moveTo>
                  <a:cubicBezTo>
                    <a:pt x="0" y="0"/>
                    <a:pt x="0" y="0"/>
                    <a:pt x="0" y="0"/>
                  </a:cubicBezTo>
                  <a:cubicBezTo>
                    <a:pt x="0" y="106"/>
                    <a:pt x="0" y="106"/>
                    <a:pt x="0" y="106"/>
                  </a:cubicBezTo>
                  <a:cubicBezTo>
                    <a:pt x="27" y="106"/>
                    <a:pt x="27" y="106"/>
                    <a:pt x="27" y="106"/>
                  </a:cubicBezTo>
                  <a:cubicBezTo>
                    <a:pt x="30" y="106"/>
                    <a:pt x="33" y="103"/>
                    <a:pt x="33" y="99"/>
                  </a:cubicBezTo>
                  <a:cubicBezTo>
                    <a:pt x="33" y="7"/>
                    <a:pt x="33" y="7"/>
                    <a:pt x="33" y="7"/>
                  </a:cubicBezTo>
                  <a:cubicBezTo>
                    <a:pt x="33" y="3"/>
                    <a:pt x="30" y="0"/>
                    <a:pt x="27" y="0"/>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6" name="Freeform 163">
              <a:extLst>
                <a:ext uri="{FF2B5EF4-FFF2-40B4-BE49-F238E27FC236}">
                  <a16:creationId xmlns:a16="http://schemas.microsoft.com/office/drawing/2014/main" id="{BD78771D-38BC-441D-B824-FF0DC1596389}"/>
                </a:ext>
              </a:extLst>
            </p:cNvPr>
            <p:cNvSpPr>
              <a:spLocks noEditPoints="1"/>
            </p:cNvSpPr>
            <p:nvPr userDrawn="1"/>
          </p:nvSpPr>
          <p:spPr bwMode="auto">
            <a:xfrm>
              <a:off x="6836824" y="5191674"/>
              <a:ext cx="149826" cy="202124"/>
            </a:xfrm>
            <a:custGeom>
              <a:avLst/>
              <a:gdLst>
                <a:gd name="T0" fmla="*/ 92 w 99"/>
                <a:gd name="T1" fmla="*/ 27 h 133"/>
                <a:gd name="T2" fmla="*/ 92 w 99"/>
                <a:gd name="T3" fmla="*/ 27 h 133"/>
                <a:gd name="T4" fmla="*/ 92 w 99"/>
                <a:gd name="T5" fmla="*/ 26 h 133"/>
                <a:gd name="T6" fmla="*/ 92 w 99"/>
                <a:gd name="T7" fmla="*/ 20 h 133"/>
                <a:gd name="T8" fmla="*/ 72 w 99"/>
                <a:gd name="T9" fmla="*/ 0 h 133"/>
                <a:gd name="T10" fmla="*/ 33 w 99"/>
                <a:gd name="T11" fmla="*/ 0 h 133"/>
                <a:gd name="T12" fmla="*/ 13 w 99"/>
                <a:gd name="T13" fmla="*/ 20 h 133"/>
                <a:gd name="T14" fmla="*/ 13 w 99"/>
                <a:gd name="T15" fmla="*/ 27 h 133"/>
                <a:gd name="T16" fmla="*/ 0 w 99"/>
                <a:gd name="T17" fmla="*/ 27 h 133"/>
                <a:gd name="T18" fmla="*/ 0 w 99"/>
                <a:gd name="T19" fmla="*/ 133 h 133"/>
                <a:gd name="T20" fmla="*/ 99 w 99"/>
                <a:gd name="T21" fmla="*/ 133 h 133"/>
                <a:gd name="T22" fmla="*/ 99 w 99"/>
                <a:gd name="T23" fmla="*/ 27 h 133"/>
                <a:gd name="T24" fmla="*/ 92 w 99"/>
                <a:gd name="T25" fmla="*/ 27 h 133"/>
                <a:gd name="T26" fmla="*/ 79 w 99"/>
                <a:gd name="T27" fmla="*/ 27 h 133"/>
                <a:gd name="T28" fmla="*/ 79 w 99"/>
                <a:gd name="T29" fmla="*/ 27 h 133"/>
                <a:gd name="T30" fmla="*/ 26 w 99"/>
                <a:gd name="T31" fmla="*/ 27 h 133"/>
                <a:gd name="T32" fmla="*/ 26 w 99"/>
                <a:gd name="T33" fmla="*/ 20 h 133"/>
                <a:gd name="T34" fmla="*/ 33 w 99"/>
                <a:gd name="T35" fmla="*/ 14 h 133"/>
                <a:gd name="T36" fmla="*/ 72 w 99"/>
                <a:gd name="T37" fmla="*/ 14 h 133"/>
                <a:gd name="T38" fmla="*/ 79 w 99"/>
                <a:gd name="T39" fmla="*/ 20 h 133"/>
                <a:gd name="T40" fmla="*/ 79 w 99"/>
                <a:gd name="T41" fmla="*/ 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133">
                  <a:moveTo>
                    <a:pt x="92" y="27"/>
                  </a:moveTo>
                  <a:cubicBezTo>
                    <a:pt x="92" y="27"/>
                    <a:pt x="92" y="27"/>
                    <a:pt x="92" y="27"/>
                  </a:cubicBezTo>
                  <a:cubicBezTo>
                    <a:pt x="92" y="26"/>
                    <a:pt x="92" y="26"/>
                    <a:pt x="92" y="26"/>
                  </a:cubicBezTo>
                  <a:cubicBezTo>
                    <a:pt x="92" y="20"/>
                    <a:pt x="92" y="20"/>
                    <a:pt x="92" y="20"/>
                  </a:cubicBezTo>
                  <a:cubicBezTo>
                    <a:pt x="92" y="7"/>
                    <a:pt x="82" y="0"/>
                    <a:pt x="72" y="0"/>
                  </a:cubicBezTo>
                  <a:cubicBezTo>
                    <a:pt x="33" y="0"/>
                    <a:pt x="33" y="0"/>
                    <a:pt x="33" y="0"/>
                  </a:cubicBezTo>
                  <a:cubicBezTo>
                    <a:pt x="20" y="0"/>
                    <a:pt x="13" y="11"/>
                    <a:pt x="13" y="20"/>
                  </a:cubicBezTo>
                  <a:cubicBezTo>
                    <a:pt x="13" y="27"/>
                    <a:pt x="13" y="27"/>
                    <a:pt x="13" y="27"/>
                  </a:cubicBezTo>
                  <a:cubicBezTo>
                    <a:pt x="0" y="27"/>
                    <a:pt x="0" y="27"/>
                    <a:pt x="0" y="27"/>
                  </a:cubicBezTo>
                  <a:cubicBezTo>
                    <a:pt x="0" y="133"/>
                    <a:pt x="0" y="133"/>
                    <a:pt x="0" y="133"/>
                  </a:cubicBezTo>
                  <a:cubicBezTo>
                    <a:pt x="99" y="133"/>
                    <a:pt x="99" y="133"/>
                    <a:pt x="99" y="133"/>
                  </a:cubicBezTo>
                  <a:cubicBezTo>
                    <a:pt x="99" y="27"/>
                    <a:pt x="99" y="27"/>
                    <a:pt x="99" y="27"/>
                  </a:cubicBezTo>
                  <a:lnTo>
                    <a:pt x="92" y="27"/>
                  </a:lnTo>
                  <a:close/>
                  <a:moveTo>
                    <a:pt x="79" y="27"/>
                  </a:moveTo>
                  <a:cubicBezTo>
                    <a:pt x="79" y="27"/>
                    <a:pt x="79" y="27"/>
                    <a:pt x="79" y="27"/>
                  </a:cubicBezTo>
                  <a:cubicBezTo>
                    <a:pt x="26" y="27"/>
                    <a:pt x="26" y="27"/>
                    <a:pt x="26" y="27"/>
                  </a:cubicBezTo>
                  <a:cubicBezTo>
                    <a:pt x="26" y="20"/>
                    <a:pt x="26" y="20"/>
                    <a:pt x="26" y="20"/>
                  </a:cubicBezTo>
                  <a:cubicBezTo>
                    <a:pt x="26" y="20"/>
                    <a:pt x="26" y="14"/>
                    <a:pt x="33" y="14"/>
                  </a:cubicBezTo>
                  <a:cubicBezTo>
                    <a:pt x="72" y="14"/>
                    <a:pt x="72" y="14"/>
                    <a:pt x="72" y="14"/>
                  </a:cubicBezTo>
                  <a:cubicBezTo>
                    <a:pt x="72" y="14"/>
                    <a:pt x="79" y="14"/>
                    <a:pt x="79" y="20"/>
                  </a:cubicBezTo>
                  <a:lnTo>
                    <a:pt x="79" y="2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7" name="Freeform 164">
              <a:extLst>
                <a:ext uri="{FF2B5EF4-FFF2-40B4-BE49-F238E27FC236}">
                  <a16:creationId xmlns:a16="http://schemas.microsoft.com/office/drawing/2014/main" id="{845CE95C-FB8D-43F9-BC51-5D5BD9AEE496}"/>
                </a:ext>
              </a:extLst>
            </p:cNvPr>
            <p:cNvSpPr>
              <a:spLocks/>
            </p:cNvSpPr>
            <p:nvPr userDrawn="1"/>
          </p:nvSpPr>
          <p:spPr bwMode="auto">
            <a:xfrm>
              <a:off x="6785939" y="5232665"/>
              <a:ext cx="40991" cy="161134"/>
            </a:xfrm>
            <a:custGeom>
              <a:avLst/>
              <a:gdLst>
                <a:gd name="T0" fmla="*/ 27 w 27"/>
                <a:gd name="T1" fmla="*/ 0 h 106"/>
                <a:gd name="T2" fmla="*/ 7 w 27"/>
                <a:gd name="T3" fmla="*/ 0 h 106"/>
                <a:gd name="T4" fmla="*/ 0 w 27"/>
                <a:gd name="T5" fmla="*/ 7 h 106"/>
                <a:gd name="T6" fmla="*/ 0 w 27"/>
                <a:gd name="T7" fmla="*/ 99 h 106"/>
                <a:gd name="T8" fmla="*/ 7 w 27"/>
                <a:gd name="T9" fmla="*/ 106 h 106"/>
                <a:gd name="T10" fmla="*/ 27 w 27"/>
                <a:gd name="T11" fmla="*/ 106 h 106"/>
                <a:gd name="T12" fmla="*/ 27 w 27"/>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7" h="106">
                  <a:moveTo>
                    <a:pt x="27" y="0"/>
                  </a:moveTo>
                  <a:cubicBezTo>
                    <a:pt x="7" y="0"/>
                    <a:pt x="7" y="0"/>
                    <a:pt x="7" y="0"/>
                  </a:cubicBezTo>
                  <a:cubicBezTo>
                    <a:pt x="3" y="0"/>
                    <a:pt x="0" y="3"/>
                    <a:pt x="0" y="7"/>
                  </a:cubicBezTo>
                  <a:cubicBezTo>
                    <a:pt x="0" y="99"/>
                    <a:pt x="0" y="99"/>
                    <a:pt x="0" y="99"/>
                  </a:cubicBezTo>
                  <a:cubicBezTo>
                    <a:pt x="0" y="103"/>
                    <a:pt x="3" y="106"/>
                    <a:pt x="7" y="106"/>
                  </a:cubicBezTo>
                  <a:cubicBezTo>
                    <a:pt x="27" y="106"/>
                    <a:pt x="27" y="106"/>
                    <a:pt x="27" y="106"/>
                  </a:cubicBezTo>
                  <a:lnTo>
                    <a:pt x="2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8" name="Freeform 165">
              <a:extLst>
                <a:ext uri="{FF2B5EF4-FFF2-40B4-BE49-F238E27FC236}">
                  <a16:creationId xmlns:a16="http://schemas.microsoft.com/office/drawing/2014/main" id="{BA5F2A83-5093-45B1-894B-E91F82FFD027}"/>
                </a:ext>
              </a:extLst>
            </p:cNvPr>
            <p:cNvSpPr>
              <a:spLocks noEditPoints="1"/>
            </p:cNvSpPr>
            <p:nvPr userDrawn="1"/>
          </p:nvSpPr>
          <p:spPr bwMode="auto">
            <a:xfrm>
              <a:off x="7249552" y="5365529"/>
              <a:ext cx="130038" cy="118730"/>
            </a:xfrm>
            <a:custGeom>
              <a:avLst/>
              <a:gdLst>
                <a:gd name="T0" fmla="*/ 80 w 92"/>
                <a:gd name="T1" fmla="*/ 0 h 84"/>
                <a:gd name="T2" fmla="*/ 73 w 92"/>
                <a:gd name="T3" fmla="*/ 0 h 84"/>
                <a:gd name="T4" fmla="*/ 69 w 92"/>
                <a:gd name="T5" fmla="*/ 0 h 84"/>
                <a:gd name="T6" fmla="*/ 23 w 92"/>
                <a:gd name="T7" fmla="*/ 0 h 84"/>
                <a:gd name="T8" fmla="*/ 19 w 92"/>
                <a:gd name="T9" fmla="*/ 0 h 84"/>
                <a:gd name="T10" fmla="*/ 13 w 92"/>
                <a:gd name="T11" fmla="*/ 0 h 84"/>
                <a:gd name="T12" fmla="*/ 0 w 92"/>
                <a:gd name="T13" fmla="*/ 45 h 84"/>
                <a:gd name="T14" fmla="*/ 0 w 92"/>
                <a:gd name="T15" fmla="*/ 84 h 84"/>
                <a:gd name="T16" fmla="*/ 92 w 92"/>
                <a:gd name="T17" fmla="*/ 84 h 84"/>
                <a:gd name="T18" fmla="*/ 92 w 92"/>
                <a:gd name="T19" fmla="*/ 47 h 84"/>
                <a:gd name="T20" fmla="*/ 80 w 92"/>
                <a:gd name="T21" fmla="*/ 0 h 84"/>
                <a:gd name="T22" fmla="*/ 18 w 92"/>
                <a:gd name="T23" fmla="*/ 8 h 84"/>
                <a:gd name="T24" fmla="*/ 19 w 92"/>
                <a:gd name="T25" fmla="*/ 8 h 84"/>
                <a:gd name="T26" fmla="*/ 23 w 92"/>
                <a:gd name="T27" fmla="*/ 8 h 84"/>
                <a:gd name="T28" fmla="*/ 69 w 92"/>
                <a:gd name="T29" fmla="*/ 8 h 84"/>
                <a:gd name="T30" fmla="*/ 73 w 92"/>
                <a:gd name="T31" fmla="*/ 8 h 84"/>
                <a:gd name="T32" fmla="*/ 74 w 92"/>
                <a:gd name="T33" fmla="*/ 8 h 84"/>
                <a:gd name="T34" fmla="*/ 84 w 92"/>
                <a:gd name="T35" fmla="*/ 47 h 84"/>
                <a:gd name="T36" fmla="*/ 63 w 92"/>
                <a:gd name="T37" fmla="*/ 47 h 84"/>
                <a:gd name="T38" fmla="*/ 56 w 92"/>
                <a:gd name="T39" fmla="*/ 57 h 84"/>
                <a:gd name="T40" fmla="*/ 37 w 92"/>
                <a:gd name="T41" fmla="*/ 57 h 84"/>
                <a:gd name="T42" fmla="*/ 29 w 92"/>
                <a:gd name="T43" fmla="*/ 47 h 84"/>
                <a:gd name="T44" fmla="*/ 8 w 92"/>
                <a:gd name="T45" fmla="*/ 47 h 84"/>
                <a:gd name="T46" fmla="*/ 18 w 92"/>
                <a:gd name="T47" fmla="*/ 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 h="84">
                  <a:moveTo>
                    <a:pt x="80" y="0"/>
                  </a:moveTo>
                  <a:lnTo>
                    <a:pt x="73" y="0"/>
                  </a:lnTo>
                  <a:lnTo>
                    <a:pt x="69" y="0"/>
                  </a:lnTo>
                  <a:lnTo>
                    <a:pt x="23" y="0"/>
                  </a:lnTo>
                  <a:lnTo>
                    <a:pt x="19" y="0"/>
                  </a:lnTo>
                  <a:lnTo>
                    <a:pt x="13" y="0"/>
                  </a:lnTo>
                  <a:lnTo>
                    <a:pt x="0" y="45"/>
                  </a:lnTo>
                  <a:lnTo>
                    <a:pt x="0" y="84"/>
                  </a:lnTo>
                  <a:lnTo>
                    <a:pt x="92" y="84"/>
                  </a:lnTo>
                  <a:lnTo>
                    <a:pt x="92" y="47"/>
                  </a:lnTo>
                  <a:lnTo>
                    <a:pt x="80" y="0"/>
                  </a:lnTo>
                  <a:close/>
                  <a:moveTo>
                    <a:pt x="18" y="8"/>
                  </a:moveTo>
                  <a:lnTo>
                    <a:pt x="19" y="8"/>
                  </a:lnTo>
                  <a:lnTo>
                    <a:pt x="23" y="8"/>
                  </a:lnTo>
                  <a:lnTo>
                    <a:pt x="69" y="8"/>
                  </a:lnTo>
                  <a:lnTo>
                    <a:pt x="73" y="8"/>
                  </a:lnTo>
                  <a:lnTo>
                    <a:pt x="74" y="8"/>
                  </a:lnTo>
                  <a:lnTo>
                    <a:pt x="84" y="47"/>
                  </a:lnTo>
                  <a:lnTo>
                    <a:pt x="63" y="47"/>
                  </a:lnTo>
                  <a:lnTo>
                    <a:pt x="56" y="57"/>
                  </a:lnTo>
                  <a:lnTo>
                    <a:pt x="37" y="57"/>
                  </a:lnTo>
                  <a:lnTo>
                    <a:pt x="29" y="47"/>
                  </a:lnTo>
                  <a:lnTo>
                    <a:pt x="8" y="47"/>
                  </a:lnTo>
                  <a:lnTo>
                    <a:pt x="18" y="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9" name="Freeform 166">
              <a:extLst>
                <a:ext uri="{FF2B5EF4-FFF2-40B4-BE49-F238E27FC236}">
                  <a16:creationId xmlns:a16="http://schemas.microsoft.com/office/drawing/2014/main" id="{4F737CD0-A9C5-4AD3-B83D-45079B2B0FE5}"/>
                </a:ext>
              </a:extLst>
            </p:cNvPr>
            <p:cNvSpPr>
              <a:spLocks/>
            </p:cNvSpPr>
            <p:nvPr userDrawn="1"/>
          </p:nvSpPr>
          <p:spPr bwMode="auto">
            <a:xfrm>
              <a:off x="5154814" y="5707585"/>
              <a:ext cx="255836" cy="278451"/>
            </a:xfrm>
            <a:custGeom>
              <a:avLst/>
              <a:gdLst>
                <a:gd name="T0" fmla="*/ 91 w 169"/>
                <a:gd name="T1" fmla="*/ 14 h 183"/>
                <a:gd name="T2" fmla="*/ 91 w 169"/>
                <a:gd name="T3" fmla="*/ 7 h 183"/>
                <a:gd name="T4" fmla="*/ 84 w 169"/>
                <a:gd name="T5" fmla="*/ 0 h 183"/>
                <a:gd name="T6" fmla="*/ 77 w 169"/>
                <a:gd name="T7" fmla="*/ 7 h 183"/>
                <a:gd name="T8" fmla="*/ 77 w 169"/>
                <a:gd name="T9" fmla="*/ 14 h 183"/>
                <a:gd name="T10" fmla="*/ 0 w 169"/>
                <a:gd name="T11" fmla="*/ 99 h 183"/>
                <a:gd name="T12" fmla="*/ 1 w 169"/>
                <a:gd name="T13" fmla="*/ 99 h 183"/>
                <a:gd name="T14" fmla="*/ 28 w 169"/>
                <a:gd name="T15" fmla="*/ 78 h 183"/>
                <a:gd name="T16" fmla="*/ 55 w 169"/>
                <a:gd name="T17" fmla="*/ 99 h 183"/>
                <a:gd name="T18" fmla="*/ 57 w 169"/>
                <a:gd name="T19" fmla="*/ 99 h 183"/>
                <a:gd name="T20" fmla="*/ 77 w 169"/>
                <a:gd name="T21" fmla="*/ 79 h 183"/>
                <a:gd name="T22" fmla="*/ 77 w 169"/>
                <a:gd name="T23" fmla="*/ 155 h 183"/>
                <a:gd name="T24" fmla="*/ 63 w 169"/>
                <a:gd name="T25" fmla="*/ 169 h 183"/>
                <a:gd name="T26" fmla="*/ 49 w 169"/>
                <a:gd name="T27" fmla="*/ 155 h 183"/>
                <a:gd name="T28" fmla="*/ 42 w 169"/>
                <a:gd name="T29" fmla="*/ 148 h 183"/>
                <a:gd name="T30" fmla="*/ 35 w 169"/>
                <a:gd name="T31" fmla="*/ 155 h 183"/>
                <a:gd name="T32" fmla="*/ 63 w 169"/>
                <a:gd name="T33" fmla="*/ 183 h 183"/>
                <a:gd name="T34" fmla="*/ 91 w 169"/>
                <a:gd name="T35" fmla="*/ 155 h 183"/>
                <a:gd name="T36" fmla="*/ 91 w 169"/>
                <a:gd name="T37" fmla="*/ 79 h 183"/>
                <a:gd name="T38" fmla="*/ 111 w 169"/>
                <a:gd name="T39" fmla="*/ 99 h 183"/>
                <a:gd name="T40" fmla="*/ 114 w 169"/>
                <a:gd name="T41" fmla="*/ 99 h 183"/>
                <a:gd name="T42" fmla="*/ 141 w 169"/>
                <a:gd name="T43" fmla="*/ 78 h 183"/>
                <a:gd name="T44" fmla="*/ 168 w 169"/>
                <a:gd name="T45" fmla="*/ 99 h 183"/>
                <a:gd name="T46" fmla="*/ 169 w 169"/>
                <a:gd name="T47" fmla="*/ 99 h 183"/>
                <a:gd name="T48" fmla="*/ 91 w 169"/>
                <a:gd name="T49" fmla="*/ 1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9" h="183">
                  <a:moveTo>
                    <a:pt x="91" y="14"/>
                  </a:moveTo>
                  <a:cubicBezTo>
                    <a:pt x="91" y="7"/>
                    <a:pt x="91" y="7"/>
                    <a:pt x="91" y="7"/>
                  </a:cubicBezTo>
                  <a:cubicBezTo>
                    <a:pt x="91" y="3"/>
                    <a:pt x="88" y="0"/>
                    <a:pt x="84" y="0"/>
                  </a:cubicBezTo>
                  <a:cubicBezTo>
                    <a:pt x="80" y="0"/>
                    <a:pt x="77" y="3"/>
                    <a:pt x="77" y="7"/>
                  </a:cubicBezTo>
                  <a:cubicBezTo>
                    <a:pt x="77" y="14"/>
                    <a:pt x="77" y="14"/>
                    <a:pt x="77" y="14"/>
                  </a:cubicBezTo>
                  <a:cubicBezTo>
                    <a:pt x="34" y="18"/>
                    <a:pt x="0" y="54"/>
                    <a:pt x="0" y="99"/>
                  </a:cubicBezTo>
                  <a:cubicBezTo>
                    <a:pt x="1" y="99"/>
                    <a:pt x="1" y="99"/>
                    <a:pt x="1" y="99"/>
                  </a:cubicBezTo>
                  <a:cubicBezTo>
                    <a:pt x="4" y="87"/>
                    <a:pt x="15" y="78"/>
                    <a:pt x="28" y="78"/>
                  </a:cubicBezTo>
                  <a:cubicBezTo>
                    <a:pt x="41" y="78"/>
                    <a:pt x="52" y="87"/>
                    <a:pt x="55" y="99"/>
                  </a:cubicBezTo>
                  <a:cubicBezTo>
                    <a:pt x="57" y="99"/>
                    <a:pt x="57" y="99"/>
                    <a:pt x="57" y="99"/>
                  </a:cubicBezTo>
                  <a:cubicBezTo>
                    <a:pt x="60" y="89"/>
                    <a:pt x="67" y="81"/>
                    <a:pt x="77" y="79"/>
                  </a:cubicBezTo>
                  <a:cubicBezTo>
                    <a:pt x="77" y="155"/>
                    <a:pt x="77" y="155"/>
                    <a:pt x="77" y="155"/>
                  </a:cubicBezTo>
                  <a:cubicBezTo>
                    <a:pt x="77" y="157"/>
                    <a:pt x="77" y="169"/>
                    <a:pt x="63" y="169"/>
                  </a:cubicBezTo>
                  <a:cubicBezTo>
                    <a:pt x="50" y="169"/>
                    <a:pt x="49" y="158"/>
                    <a:pt x="49" y="155"/>
                  </a:cubicBezTo>
                  <a:cubicBezTo>
                    <a:pt x="49" y="151"/>
                    <a:pt x="46" y="148"/>
                    <a:pt x="42" y="148"/>
                  </a:cubicBezTo>
                  <a:cubicBezTo>
                    <a:pt x="38" y="148"/>
                    <a:pt x="35" y="151"/>
                    <a:pt x="35" y="155"/>
                  </a:cubicBezTo>
                  <a:cubicBezTo>
                    <a:pt x="35" y="166"/>
                    <a:pt x="42" y="183"/>
                    <a:pt x="63" y="183"/>
                  </a:cubicBezTo>
                  <a:cubicBezTo>
                    <a:pt x="84" y="183"/>
                    <a:pt x="91" y="166"/>
                    <a:pt x="91" y="155"/>
                  </a:cubicBezTo>
                  <a:cubicBezTo>
                    <a:pt x="91" y="79"/>
                    <a:pt x="91" y="79"/>
                    <a:pt x="91" y="79"/>
                  </a:cubicBezTo>
                  <a:cubicBezTo>
                    <a:pt x="101" y="81"/>
                    <a:pt x="109" y="89"/>
                    <a:pt x="111" y="99"/>
                  </a:cubicBezTo>
                  <a:cubicBezTo>
                    <a:pt x="114" y="99"/>
                    <a:pt x="114" y="99"/>
                    <a:pt x="114" y="99"/>
                  </a:cubicBezTo>
                  <a:cubicBezTo>
                    <a:pt x="117" y="87"/>
                    <a:pt x="128" y="78"/>
                    <a:pt x="141" y="78"/>
                  </a:cubicBezTo>
                  <a:cubicBezTo>
                    <a:pt x="154" y="78"/>
                    <a:pt x="165" y="87"/>
                    <a:pt x="168" y="99"/>
                  </a:cubicBezTo>
                  <a:cubicBezTo>
                    <a:pt x="169" y="99"/>
                    <a:pt x="169" y="99"/>
                    <a:pt x="169" y="99"/>
                  </a:cubicBezTo>
                  <a:cubicBezTo>
                    <a:pt x="169" y="54"/>
                    <a:pt x="135" y="18"/>
                    <a:pt x="91" y="14"/>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0" name="Freeform 167">
              <a:extLst>
                <a:ext uri="{FF2B5EF4-FFF2-40B4-BE49-F238E27FC236}">
                  <a16:creationId xmlns:a16="http://schemas.microsoft.com/office/drawing/2014/main" id="{F9A9DA6B-664E-4421-ADE6-72D408FD5993}"/>
                </a:ext>
              </a:extLst>
            </p:cNvPr>
            <p:cNvSpPr>
              <a:spLocks/>
            </p:cNvSpPr>
            <p:nvPr userDrawn="1"/>
          </p:nvSpPr>
          <p:spPr bwMode="auto">
            <a:xfrm>
              <a:off x="5669311" y="5366942"/>
              <a:ext cx="298239" cy="32510"/>
            </a:xfrm>
            <a:custGeom>
              <a:avLst/>
              <a:gdLst>
                <a:gd name="T0" fmla="*/ 197 w 197"/>
                <a:gd name="T1" fmla="*/ 21 h 21"/>
                <a:gd name="T2" fmla="*/ 185 w 197"/>
                <a:gd name="T3" fmla="*/ 18 h 21"/>
                <a:gd name="T4" fmla="*/ 172 w 197"/>
                <a:gd name="T5" fmla="*/ 16 h 21"/>
                <a:gd name="T6" fmla="*/ 160 w 197"/>
                <a:gd name="T7" fmla="*/ 18 h 21"/>
                <a:gd name="T8" fmla="*/ 148 w 197"/>
                <a:gd name="T9" fmla="*/ 21 h 21"/>
                <a:gd name="T10" fmla="*/ 135 w 197"/>
                <a:gd name="T11" fmla="*/ 18 h 21"/>
                <a:gd name="T12" fmla="*/ 123 w 197"/>
                <a:gd name="T13" fmla="*/ 16 h 21"/>
                <a:gd name="T14" fmla="*/ 110 w 197"/>
                <a:gd name="T15" fmla="*/ 18 h 21"/>
                <a:gd name="T16" fmla="*/ 98 w 197"/>
                <a:gd name="T17" fmla="*/ 21 h 21"/>
                <a:gd name="T18" fmla="*/ 86 w 197"/>
                <a:gd name="T19" fmla="*/ 18 h 21"/>
                <a:gd name="T20" fmla="*/ 74 w 197"/>
                <a:gd name="T21" fmla="*/ 16 h 21"/>
                <a:gd name="T22" fmla="*/ 61 w 197"/>
                <a:gd name="T23" fmla="*/ 18 h 21"/>
                <a:gd name="T24" fmla="*/ 49 w 197"/>
                <a:gd name="T25" fmla="*/ 21 h 21"/>
                <a:gd name="T26" fmla="*/ 37 w 197"/>
                <a:gd name="T27" fmla="*/ 18 h 21"/>
                <a:gd name="T28" fmla="*/ 24 w 197"/>
                <a:gd name="T29" fmla="*/ 16 h 21"/>
                <a:gd name="T30" fmla="*/ 12 w 197"/>
                <a:gd name="T31" fmla="*/ 18 h 21"/>
                <a:gd name="T32" fmla="*/ 0 w 197"/>
                <a:gd name="T33" fmla="*/ 21 h 21"/>
                <a:gd name="T34" fmla="*/ 0 w 197"/>
                <a:gd name="T35" fmla="*/ 5 h 21"/>
                <a:gd name="T36" fmla="*/ 12 w 197"/>
                <a:gd name="T37" fmla="*/ 3 h 21"/>
                <a:gd name="T38" fmla="*/ 24 w 197"/>
                <a:gd name="T39" fmla="*/ 0 h 21"/>
                <a:gd name="T40" fmla="*/ 37 w 197"/>
                <a:gd name="T41" fmla="*/ 3 h 21"/>
                <a:gd name="T42" fmla="*/ 49 w 197"/>
                <a:gd name="T43" fmla="*/ 5 h 21"/>
                <a:gd name="T44" fmla="*/ 61 w 197"/>
                <a:gd name="T45" fmla="*/ 3 h 21"/>
                <a:gd name="T46" fmla="*/ 74 w 197"/>
                <a:gd name="T47" fmla="*/ 0 h 21"/>
                <a:gd name="T48" fmla="*/ 86 w 197"/>
                <a:gd name="T49" fmla="*/ 3 h 21"/>
                <a:gd name="T50" fmla="*/ 98 w 197"/>
                <a:gd name="T51" fmla="*/ 5 h 21"/>
                <a:gd name="T52" fmla="*/ 110 w 197"/>
                <a:gd name="T53" fmla="*/ 3 h 21"/>
                <a:gd name="T54" fmla="*/ 123 w 197"/>
                <a:gd name="T55" fmla="*/ 0 h 21"/>
                <a:gd name="T56" fmla="*/ 135 w 197"/>
                <a:gd name="T57" fmla="*/ 3 h 21"/>
                <a:gd name="T58" fmla="*/ 148 w 197"/>
                <a:gd name="T59" fmla="*/ 5 h 21"/>
                <a:gd name="T60" fmla="*/ 160 w 197"/>
                <a:gd name="T61" fmla="*/ 3 h 21"/>
                <a:gd name="T62" fmla="*/ 172 w 197"/>
                <a:gd name="T63" fmla="*/ 0 h 21"/>
                <a:gd name="T64" fmla="*/ 185 w 197"/>
                <a:gd name="T65" fmla="*/ 3 h 21"/>
                <a:gd name="T66" fmla="*/ 197 w 197"/>
                <a:gd name="T67" fmla="*/ 5 h 21"/>
                <a:gd name="T68" fmla="*/ 197 w 197"/>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7" h="21">
                  <a:moveTo>
                    <a:pt x="197" y="21"/>
                  </a:moveTo>
                  <a:cubicBezTo>
                    <a:pt x="193" y="21"/>
                    <a:pt x="188" y="20"/>
                    <a:pt x="185" y="18"/>
                  </a:cubicBezTo>
                  <a:cubicBezTo>
                    <a:pt x="181" y="17"/>
                    <a:pt x="177" y="16"/>
                    <a:pt x="172" y="16"/>
                  </a:cubicBezTo>
                  <a:cubicBezTo>
                    <a:pt x="168" y="16"/>
                    <a:pt x="163" y="17"/>
                    <a:pt x="160" y="18"/>
                  </a:cubicBezTo>
                  <a:cubicBezTo>
                    <a:pt x="156" y="20"/>
                    <a:pt x="152" y="21"/>
                    <a:pt x="148" y="21"/>
                  </a:cubicBezTo>
                  <a:cubicBezTo>
                    <a:pt x="143" y="21"/>
                    <a:pt x="139" y="20"/>
                    <a:pt x="135" y="18"/>
                  </a:cubicBezTo>
                  <a:cubicBezTo>
                    <a:pt x="132" y="17"/>
                    <a:pt x="127" y="16"/>
                    <a:pt x="123" y="16"/>
                  </a:cubicBezTo>
                  <a:cubicBezTo>
                    <a:pt x="119" y="16"/>
                    <a:pt x="114" y="17"/>
                    <a:pt x="110" y="18"/>
                  </a:cubicBezTo>
                  <a:cubicBezTo>
                    <a:pt x="107" y="20"/>
                    <a:pt x="103" y="21"/>
                    <a:pt x="98" y="21"/>
                  </a:cubicBezTo>
                  <a:cubicBezTo>
                    <a:pt x="94" y="21"/>
                    <a:pt x="90" y="20"/>
                    <a:pt x="86" y="18"/>
                  </a:cubicBezTo>
                  <a:cubicBezTo>
                    <a:pt x="82" y="17"/>
                    <a:pt x="78" y="16"/>
                    <a:pt x="74" y="16"/>
                  </a:cubicBezTo>
                  <a:cubicBezTo>
                    <a:pt x="69" y="16"/>
                    <a:pt x="65" y="17"/>
                    <a:pt x="61" y="18"/>
                  </a:cubicBezTo>
                  <a:cubicBezTo>
                    <a:pt x="58" y="20"/>
                    <a:pt x="53" y="21"/>
                    <a:pt x="49" y="21"/>
                  </a:cubicBezTo>
                  <a:cubicBezTo>
                    <a:pt x="45" y="21"/>
                    <a:pt x="41" y="20"/>
                    <a:pt x="37" y="18"/>
                  </a:cubicBezTo>
                  <a:cubicBezTo>
                    <a:pt x="33" y="17"/>
                    <a:pt x="29" y="16"/>
                    <a:pt x="24" y="16"/>
                  </a:cubicBezTo>
                  <a:cubicBezTo>
                    <a:pt x="20" y="16"/>
                    <a:pt x="16" y="17"/>
                    <a:pt x="12" y="18"/>
                  </a:cubicBezTo>
                  <a:cubicBezTo>
                    <a:pt x="8" y="20"/>
                    <a:pt x="4" y="21"/>
                    <a:pt x="0" y="21"/>
                  </a:cubicBezTo>
                  <a:cubicBezTo>
                    <a:pt x="0" y="5"/>
                    <a:pt x="0" y="5"/>
                    <a:pt x="0" y="5"/>
                  </a:cubicBezTo>
                  <a:cubicBezTo>
                    <a:pt x="4" y="5"/>
                    <a:pt x="8" y="4"/>
                    <a:pt x="12" y="3"/>
                  </a:cubicBezTo>
                  <a:cubicBezTo>
                    <a:pt x="16" y="1"/>
                    <a:pt x="20" y="0"/>
                    <a:pt x="24" y="0"/>
                  </a:cubicBezTo>
                  <a:cubicBezTo>
                    <a:pt x="29" y="0"/>
                    <a:pt x="33" y="1"/>
                    <a:pt x="37" y="3"/>
                  </a:cubicBezTo>
                  <a:cubicBezTo>
                    <a:pt x="41" y="4"/>
                    <a:pt x="45" y="5"/>
                    <a:pt x="49" y="5"/>
                  </a:cubicBezTo>
                  <a:cubicBezTo>
                    <a:pt x="53" y="5"/>
                    <a:pt x="58" y="4"/>
                    <a:pt x="61" y="3"/>
                  </a:cubicBezTo>
                  <a:cubicBezTo>
                    <a:pt x="65" y="1"/>
                    <a:pt x="69" y="0"/>
                    <a:pt x="74" y="0"/>
                  </a:cubicBezTo>
                  <a:cubicBezTo>
                    <a:pt x="78" y="0"/>
                    <a:pt x="82" y="1"/>
                    <a:pt x="86" y="3"/>
                  </a:cubicBezTo>
                  <a:cubicBezTo>
                    <a:pt x="90" y="4"/>
                    <a:pt x="94" y="5"/>
                    <a:pt x="98" y="5"/>
                  </a:cubicBezTo>
                  <a:cubicBezTo>
                    <a:pt x="103" y="5"/>
                    <a:pt x="107" y="4"/>
                    <a:pt x="110" y="3"/>
                  </a:cubicBezTo>
                  <a:cubicBezTo>
                    <a:pt x="114" y="1"/>
                    <a:pt x="119" y="0"/>
                    <a:pt x="123" y="0"/>
                  </a:cubicBezTo>
                  <a:cubicBezTo>
                    <a:pt x="127" y="0"/>
                    <a:pt x="132" y="1"/>
                    <a:pt x="135" y="3"/>
                  </a:cubicBezTo>
                  <a:cubicBezTo>
                    <a:pt x="139" y="4"/>
                    <a:pt x="143" y="5"/>
                    <a:pt x="148" y="5"/>
                  </a:cubicBezTo>
                  <a:cubicBezTo>
                    <a:pt x="152" y="5"/>
                    <a:pt x="156" y="4"/>
                    <a:pt x="160" y="3"/>
                  </a:cubicBezTo>
                  <a:cubicBezTo>
                    <a:pt x="163" y="1"/>
                    <a:pt x="168" y="0"/>
                    <a:pt x="172" y="0"/>
                  </a:cubicBezTo>
                  <a:cubicBezTo>
                    <a:pt x="177" y="0"/>
                    <a:pt x="181" y="1"/>
                    <a:pt x="185" y="3"/>
                  </a:cubicBezTo>
                  <a:cubicBezTo>
                    <a:pt x="188" y="4"/>
                    <a:pt x="193" y="5"/>
                    <a:pt x="197" y="5"/>
                  </a:cubicBezTo>
                  <a:lnTo>
                    <a:pt x="197" y="2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1" name="Freeform 168">
              <a:extLst>
                <a:ext uri="{FF2B5EF4-FFF2-40B4-BE49-F238E27FC236}">
                  <a16:creationId xmlns:a16="http://schemas.microsoft.com/office/drawing/2014/main" id="{587104A3-058B-4405-9798-F5E5B53C07D1}"/>
                </a:ext>
              </a:extLst>
            </p:cNvPr>
            <p:cNvSpPr>
              <a:spLocks/>
            </p:cNvSpPr>
            <p:nvPr userDrawn="1"/>
          </p:nvSpPr>
          <p:spPr bwMode="auto">
            <a:xfrm>
              <a:off x="5888397" y="5255280"/>
              <a:ext cx="70673" cy="70673"/>
            </a:xfrm>
            <a:custGeom>
              <a:avLst/>
              <a:gdLst>
                <a:gd name="T0" fmla="*/ 23 w 47"/>
                <a:gd name="T1" fmla="*/ 47 h 47"/>
                <a:gd name="T2" fmla="*/ 47 w 47"/>
                <a:gd name="T3" fmla="*/ 23 h 47"/>
                <a:gd name="T4" fmla="*/ 23 w 47"/>
                <a:gd name="T5" fmla="*/ 0 h 47"/>
                <a:gd name="T6" fmla="*/ 0 w 47"/>
                <a:gd name="T7" fmla="*/ 23 h 47"/>
                <a:gd name="T8" fmla="*/ 23 w 47"/>
                <a:gd name="T9" fmla="*/ 47 h 47"/>
              </a:gdLst>
              <a:ahLst/>
              <a:cxnLst>
                <a:cxn ang="0">
                  <a:pos x="T0" y="T1"/>
                </a:cxn>
                <a:cxn ang="0">
                  <a:pos x="T2" y="T3"/>
                </a:cxn>
                <a:cxn ang="0">
                  <a:pos x="T4" y="T5"/>
                </a:cxn>
                <a:cxn ang="0">
                  <a:pos x="T6" y="T7"/>
                </a:cxn>
                <a:cxn ang="0">
                  <a:pos x="T8" y="T9"/>
                </a:cxn>
              </a:cxnLst>
              <a:rect l="0" t="0" r="r" b="b"/>
              <a:pathLst>
                <a:path w="47" h="47">
                  <a:moveTo>
                    <a:pt x="23" y="47"/>
                  </a:moveTo>
                  <a:cubicBezTo>
                    <a:pt x="36" y="47"/>
                    <a:pt x="47" y="36"/>
                    <a:pt x="47" y="23"/>
                  </a:cubicBezTo>
                  <a:cubicBezTo>
                    <a:pt x="47" y="10"/>
                    <a:pt x="36" y="0"/>
                    <a:pt x="23" y="0"/>
                  </a:cubicBezTo>
                  <a:cubicBezTo>
                    <a:pt x="10" y="0"/>
                    <a:pt x="0" y="10"/>
                    <a:pt x="0" y="23"/>
                  </a:cubicBezTo>
                  <a:cubicBezTo>
                    <a:pt x="0" y="36"/>
                    <a:pt x="9" y="47"/>
                    <a:pt x="23" y="47"/>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2" name="Freeform 169">
              <a:extLst>
                <a:ext uri="{FF2B5EF4-FFF2-40B4-BE49-F238E27FC236}">
                  <a16:creationId xmlns:a16="http://schemas.microsoft.com/office/drawing/2014/main" id="{0E7A6925-0B88-48E6-B2BE-85CF8565111A}"/>
                </a:ext>
              </a:extLst>
            </p:cNvPr>
            <p:cNvSpPr>
              <a:spLocks/>
            </p:cNvSpPr>
            <p:nvPr userDrawn="1"/>
          </p:nvSpPr>
          <p:spPr bwMode="auto">
            <a:xfrm>
              <a:off x="5711715" y="5190261"/>
              <a:ext cx="221913" cy="168201"/>
            </a:xfrm>
            <a:custGeom>
              <a:avLst/>
              <a:gdLst>
                <a:gd name="T0" fmla="*/ 0 w 147"/>
                <a:gd name="T1" fmla="*/ 111 h 111"/>
                <a:gd name="T2" fmla="*/ 132 w 147"/>
                <a:gd name="T3" fmla="*/ 111 h 111"/>
                <a:gd name="T4" fmla="*/ 90 w 147"/>
                <a:gd name="T5" fmla="*/ 35 h 111"/>
                <a:gd name="T6" fmla="*/ 135 w 147"/>
                <a:gd name="T7" fmla="*/ 27 h 111"/>
                <a:gd name="T8" fmla="*/ 147 w 147"/>
                <a:gd name="T9" fmla="*/ 14 h 111"/>
                <a:gd name="T10" fmla="*/ 133 w 147"/>
                <a:gd name="T11" fmla="*/ 0 h 111"/>
                <a:gd name="T12" fmla="*/ 132 w 147"/>
                <a:gd name="T13" fmla="*/ 0 h 111"/>
                <a:gd name="T14" fmla="*/ 61 w 147"/>
                <a:gd name="T15" fmla="*/ 13 h 111"/>
                <a:gd name="T16" fmla="*/ 54 w 147"/>
                <a:gd name="T17" fmla="*/ 30 h 111"/>
                <a:gd name="T18" fmla="*/ 54 w 147"/>
                <a:gd name="T19" fmla="*/ 32 h 111"/>
                <a:gd name="T20" fmla="*/ 73 w 147"/>
                <a:gd name="T21" fmla="*/ 65 h 111"/>
                <a:gd name="T22" fmla="*/ 0 w 147"/>
                <a:gd name="T23"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11">
                  <a:moveTo>
                    <a:pt x="0" y="111"/>
                  </a:moveTo>
                  <a:cubicBezTo>
                    <a:pt x="132" y="111"/>
                    <a:pt x="132" y="111"/>
                    <a:pt x="132" y="111"/>
                  </a:cubicBezTo>
                  <a:cubicBezTo>
                    <a:pt x="90" y="35"/>
                    <a:pt x="90" y="35"/>
                    <a:pt x="90" y="35"/>
                  </a:cubicBezTo>
                  <a:cubicBezTo>
                    <a:pt x="135" y="27"/>
                    <a:pt x="135" y="27"/>
                    <a:pt x="135" y="27"/>
                  </a:cubicBezTo>
                  <a:cubicBezTo>
                    <a:pt x="142" y="26"/>
                    <a:pt x="147" y="20"/>
                    <a:pt x="147" y="14"/>
                  </a:cubicBezTo>
                  <a:cubicBezTo>
                    <a:pt x="147" y="6"/>
                    <a:pt x="140" y="0"/>
                    <a:pt x="133" y="0"/>
                  </a:cubicBezTo>
                  <a:cubicBezTo>
                    <a:pt x="133" y="0"/>
                    <a:pt x="132" y="0"/>
                    <a:pt x="132" y="0"/>
                  </a:cubicBezTo>
                  <a:cubicBezTo>
                    <a:pt x="61" y="13"/>
                    <a:pt x="61" y="13"/>
                    <a:pt x="61" y="13"/>
                  </a:cubicBezTo>
                  <a:cubicBezTo>
                    <a:pt x="56" y="14"/>
                    <a:pt x="50" y="22"/>
                    <a:pt x="54" y="30"/>
                  </a:cubicBezTo>
                  <a:cubicBezTo>
                    <a:pt x="54" y="31"/>
                    <a:pt x="54" y="31"/>
                    <a:pt x="54" y="32"/>
                  </a:cubicBezTo>
                  <a:cubicBezTo>
                    <a:pt x="73" y="65"/>
                    <a:pt x="73" y="65"/>
                    <a:pt x="73" y="65"/>
                  </a:cubicBezTo>
                  <a:lnTo>
                    <a:pt x="0" y="11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3" name="Freeform 170">
              <a:extLst>
                <a:ext uri="{FF2B5EF4-FFF2-40B4-BE49-F238E27FC236}">
                  <a16:creationId xmlns:a16="http://schemas.microsoft.com/office/drawing/2014/main" id="{ADEFE5B8-D051-4317-91D3-0EF5939F61F4}"/>
                </a:ext>
              </a:extLst>
            </p:cNvPr>
            <p:cNvSpPr>
              <a:spLocks/>
            </p:cNvSpPr>
            <p:nvPr userDrawn="1"/>
          </p:nvSpPr>
          <p:spPr bwMode="auto">
            <a:xfrm>
              <a:off x="9122379" y="5146444"/>
              <a:ext cx="29683" cy="52298"/>
            </a:xfrm>
            <a:custGeom>
              <a:avLst/>
              <a:gdLst>
                <a:gd name="T0" fmla="*/ 21 w 21"/>
                <a:gd name="T1" fmla="*/ 2 h 37"/>
                <a:gd name="T2" fmla="*/ 14 w 21"/>
                <a:gd name="T3" fmla="*/ 0 h 37"/>
                <a:gd name="T4" fmla="*/ 0 w 21"/>
                <a:gd name="T5" fmla="*/ 37 h 37"/>
                <a:gd name="T6" fmla="*/ 7 w 21"/>
                <a:gd name="T7" fmla="*/ 37 h 37"/>
                <a:gd name="T8" fmla="*/ 21 w 21"/>
                <a:gd name="T9" fmla="*/ 2 h 37"/>
              </a:gdLst>
              <a:ahLst/>
              <a:cxnLst>
                <a:cxn ang="0">
                  <a:pos x="T0" y="T1"/>
                </a:cxn>
                <a:cxn ang="0">
                  <a:pos x="T2" y="T3"/>
                </a:cxn>
                <a:cxn ang="0">
                  <a:pos x="T4" y="T5"/>
                </a:cxn>
                <a:cxn ang="0">
                  <a:pos x="T6" y="T7"/>
                </a:cxn>
                <a:cxn ang="0">
                  <a:pos x="T8" y="T9"/>
                </a:cxn>
              </a:cxnLst>
              <a:rect l="0" t="0" r="r" b="b"/>
              <a:pathLst>
                <a:path w="21" h="37">
                  <a:moveTo>
                    <a:pt x="21" y="2"/>
                  </a:moveTo>
                  <a:lnTo>
                    <a:pt x="14" y="0"/>
                  </a:lnTo>
                  <a:lnTo>
                    <a:pt x="0" y="37"/>
                  </a:lnTo>
                  <a:lnTo>
                    <a:pt x="7" y="37"/>
                  </a:lnTo>
                  <a:lnTo>
                    <a:pt x="21" y="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4" name="Freeform 171">
              <a:extLst>
                <a:ext uri="{FF2B5EF4-FFF2-40B4-BE49-F238E27FC236}">
                  <a16:creationId xmlns:a16="http://schemas.microsoft.com/office/drawing/2014/main" id="{E3837137-209C-4725-A463-9873D2D7E588}"/>
                </a:ext>
              </a:extLst>
            </p:cNvPr>
            <p:cNvSpPr>
              <a:spLocks/>
            </p:cNvSpPr>
            <p:nvPr userDrawn="1"/>
          </p:nvSpPr>
          <p:spPr bwMode="auto">
            <a:xfrm>
              <a:off x="8940043" y="5198742"/>
              <a:ext cx="268556" cy="260075"/>
            </a:xfrm>
            <a:custGeom>
              <a:avLst/>
              <a:gdLst>
                <a:gd name="T0" fmla="*/ 142 w 177"/>
                <a:gd name="T1" fmla="*/ 156 h 171"/>
                <a:gd name="T2" fmla="*/ 97 w 177"/>
                <a:gd name="T3" fmla="*/ 156 h 171"/>
                <a:gd name="T4" fmla="*/ 97 w 177"/>
                <a:gd name="T5" fmla="*/ 95 h 171"/>
                <a:gd name="T6" fmla="*/ 177 w 177"/>
                <a:gd name="T7" fmla="*/ 0 h 171"/>
                <a:gd name="T8" fmla="*/ 127 w 177"/>
                <a:gd name="T9" fmla="*/ 0 h 171"/>
                <a:gd name="T10" fmla="*/ 109 w 177"/>
                <a:gd name="T11" fmla="*/ 49 h 171"/>
                <a:gd name="T12" fmla="*/ 114 w 177"/>
                <a:gd name="T13" fmla="*/ 65 h 171"/>
                <a:gd name="T14" fmla="*/ 96 w 177"/>
                <a:gd name="T15" fmla="*/ 73 h 171"/>
                <a:gd name="T16" fmla="*/ 88 w 177"/>
                <a:gd name="T17" fmla="*/ 55 h 171"/>
                <a:gd name="T18" fmla="*/ 102 w 177"/>
                <a:gd name="T19" fmla="*/ 46 h 171"/>
                <a:gd name="T20" fmla="*/ 120 w 177"/>
                <a:gd name="T21" fmla="*/ 0 h 171"/>
                <a:gd name="T22" fmla="*/ 0 w 177"/>
                <a:gd name="T23" fmla="*/ 0 h 171"/>
                <a:gd name="T24" fmla="*/ 81 w 177"/>
                <a:gd name="T25" fmla="*/ 94 h 171"/>
                <a:gd name="T26" fmla="*/ 81 w 177"/>
                <a:gd name="T27" fmla="*/ 156 h 171"/>
                <a:gd name="T28" fmla="*/ 36 w 177"/>
                <a:gd name="T29" fmla="*/ 156 h 171"/>
                <a:gd name="T30" fmla="*/ 36 w 177"/>
                <a:gd name="T31" fmla="*/ 171 h 171"/>
                <a:gd name="T32" fmla="*/ 142 w 177"/>
                <a:gd name="T33" fmla="*/ 171 h 171"/>
                <a:gd name="T34" fmla="*/ 142 w 177"/>
                <a:gd name="T3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 h="171">
                  <a:moveTo>
                    <a:pt x="142" y="156"/>
                  </a:moveTo>
                  <a:cubicBezTo>
                    <a:pt x="97" y="156"/>
                    <a:pt x="97" y="156"/>
                    <a:pt x="97" y="156"/>
                  </a:cubicBezTo>
                  <a:cubicBezTo>
                    <a:pt x="97" y="95"/>
                    <a:pt x="97" y="95"/>
                    <a:pt x="97" y="95"/>
                  </a:cubicBezTo>
                  <a:cubicBezTo>
                    <a:pt x="177" y="0"/>
                    <a:pt x="177" y="0"/>
                    <a:pt x="177" y="0"/>
                  </a:cubicBezTo>
                  <a:cubicBezTo>
                    <a:pt x="127" y="0"/>
                    <a:pt x="127" y="0"/>
                    <a:pt x="127" y="0"/>
                  </a:cubicBezTo>
                  <a:cubicBezTo>
                    <a:pt x="109" y="49"/>
                    <a:pt x="109" y="49"/>
                    <a:pt x="109" y="49"/>
                  </a:cubicBezTo>
                  <a:cubicBezTo>
                    <a:pt x="114" y="52"/>
                    <a:pt x="116" y="59"/>
                    <a:pt x="114" y="65"/>
                  </a:cubicBezTo>
                  <a:cubicBezTo>
                    <a:pt x="111" y="72"/>
                    <a:pt x="103" y="76"/>
                    <a:pt x="96" y="73"/>
                  </a:cubicBezTo>
                  <a:cubicBezTo>
                    <a:pt x="89" y="70"/>
                    <a:pt x="86" y="62"/>
                    <a:pt x="88" y="55"/>
                  </a:cubicBezTo>
                  <a:cubicBezTo>
                    <a:pt x="90" y="49"/>
                    <a:pt x="96" y="46"/>
                    <a:pt x="102" y="46"/>
                  </a:cubicBezTo>
                  <a:cubicBezTo>
                    <a:pt x="120" y="0"/>
                    <a:pt x="120" y="0"/>
                    <a:pt x="120" y="0"/>
                  </a:cubicBezTo>
                  <a:cubicBezTo>
                    <a:pt x="0" y="0"/>
                    <a:pt x="0" y="0"/>
                    <a:pt x="0" y="0"/>
                  </a:cubicBezTo>
                  <a:cubicBezTo>
                    <a:pt x="81" y="94"/>
                    <a:pt x="81" y="94"/>
                    <a:pt x="81" y="94"/>
                  </a:cubicBezTo>
                  <a:cubicBezTo>
                    <a:pt x="81" y="156"/>
                    <a:pt x="81" y="156"/>
                    <a:pt x="81" y="156"/>
                  </a:cubicBezTo>
                  <a:cubicBezTo>
                    <a:pt x="36" y="156"/>
                    <a:pt x="36" y="156"/>
                    <a:pt x="36" y="156"/>
                  </a:cubicBezTo>
                  <a:cubicBezTo>
                    <a:pt x="22" y="156"/>
                    <a:pt x="22" y="171"/>
                    <a:pt x="36" y="171"/>
                  </a:cubicBezTo>
                  <a:cubicBezTo>
                    <a:pt x="142" y="171"/>
                    <a:pt x="142" y="171"/>
                    <a:pt x="142" y="171"/>
                  </a:cubicBezTo>
                  <a:cubicBezTo>
                    <a:pt x="157" y="171"/>
                    <a:pt x="157" y="156"/>
                    <a:pt x="142" y="156"/>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5" name="Freeform 172">
              <a:extLst>
                <a:ext uri="{FF2B5EF4-FFF2-40B4-BE49-F238E27FC236}">
                  <a16:creationId xmlns:a16="http://schemas.microsoft.com/office/drawing/2014/main" id="{B15B6E52-298E-4D94-957A-D4189A9A3167}"/>
                </a:ext>
              </a:extLst>
            </p:cNvPr>
            <p:cNvSpPr>
              <a:spLocks noEditPoints="1"/>
            </p:cNvSpPr>
            <p:nvPr userDrawn="1"/>
          </p:nvSpPr>
          <p:spPr bwMode="auto">
            <a:xfrm>
              <a:off x="9471501" y="5140790"/>
              <a:ext cx="292585" cy="336402"/>
            </a:xfrm>
            <a:custGeom>
              <a:avLst/>
              <a:gdLst>
                <a:gd name="T0" fmla="*/ 190 w 193"/>
                <a:gd name="T1" fmla="*/ 147 h 221"/>
                <a:gd name="T2" fmla="*/ 164 w 193"/>
                <a:gd name="T3" fmla="*/ 142 h 221"/>
                <a:gd name="T4" fmla="*/ 152 w 193"/>
                <a:gd name="T5" fmla="*/ 135 h 221"/>
                <a:gd name="T6" fmla="*/ 161 w 193"/>
                <a:gd name="T7" fmla="*/ 112 h 221"/>
                <a:gd name="T8" fmla="*/ 152 w 193"/>
                <a:gd name="T9" fmla="*/ 87 h 221"/>
                <a:gd name="T10" fmla="*/ 164 w 193"/>
                <a:gd name="T11" fmla="*/ 80 h 221"/>
                <a:gd name="T12" fmla="*/ 190 w 193"/>
                <a:gd name="T13" fmla="*/ 75 h 221"/>
                <a:gd name="T14" fmla="*/ 193 w 193"/>
                <a:gd name="T15" fmla="*/ 56 h 221"/>
                <a:gd name="T16" fmla="*/ 174 w 193"/>
                <a:gd name="T17" fmla="*/ 48 h 221"/>
                <a:gd name="T18" fmla="*/ 157 w 193"/>
                <a:gd name="T19" fmla="*/ 68 h 221"/>
                <a:gd name="T20" fmla="*/ 145 w 193"/>
                <a:gd name="T21" fmla="*/ 75 h 221"/>
                <a:gd name="T22" fmla="*/ 129 w 193"/>
                <a:gd name="T23" fmla="*/ 56 h 221"/>
                <a:gd name="T24" fmla="*/ 103 w 193"/>
                <a:gd name="T25" fmla="*/ 51 h 221"/>
                <a:gd name="T26" fmla="*/ 103 w 193"/>
                <a:gd name="T27" fmla="*/ 37 h 221"/>
                <a:gd name="T28" fmla="*/ 112 w 193"/>
                <a:gd name="T29" fmla="*/ 13 h 221"/>
                <a:gd name="T30" fmla="*/ 96 w 193"/>
                <a:gd name="T31" fmla="*/ 0 h 221"/>
                <a:gd name="T32" fmla="*/ 81 w 193"/>
                <a:gd name="T33" fmla="*/ 13 h 221"/>
                <a:gd name="T34" fmla="*/ 89 w 193"/>
                <a:gd name="T35" fmla="*/ 37 h 221"/>
                <a:gd name="T36" fmla="*/ 89 w 193"/>
                <a:gd name="T37" fmla="*/ 51 h 221"/>
                <a:gd name="T38" fmla="*/ 64 w 193"/>
                <a:gd name="T39" fmla="*/ 55 h 221"/>
                <a:gd name="T40" fmla="*/ 48 w 193"/>
                <a:gd name="T41" fmla="*/ 75 h 221"/>
                <a:gd name="T42" fmla="*/ 36 w 193"/>
                <a:gd name="T43" fmla="*/ 68 h 221"/>
                <a:gd name="T44" fmla="*/ 18 w 193"/>
                <a:gd name="T45" fmla="*/ 48 h 221"/>
                <a:gd name="T46" fmla="*/ 0 w 193"/>
                <a:gd name="T47" fmla="*/ 56 h 221"/>
                <a:gd name="T48" fmla="*/ 3 w 193"/>
                <a:gd name="T49" fmla="*/ 75 h 221"/>
                <a:gd name="T50" fmla="*/ 29 w 193"/>
                <a:gd name="T51" fmla="*/ 80 h 221"/>
                <a:gd name="T52" fmla="*/ 41 w 193"/>
                <a:gd name="T53" fmla="*/ 87 h 221"/>
                <a:gd name="T54" fmla="*/ 32 w 193"/>
                <a:gd name="T55" fmla="*/ 111 h 221"/>
                <a:gd name="T56" fmla="*/ 41 w 193"/>
                <a:gd name="T57" fmla="*/ 135 h 221"/>
                <a:gd name="T58" fmla="*/ 29 w 193"/>
                <a:gd name="T59" fmla="*/ 142 h 221"/>
                <a:gd name="T60" fmla="*/ 3 w 193"/>
                <a:gd name="T61" fmla="*/ 147 h 221"/>
                <a:gd name="T62" fmla="*/ 0 w 193"/>
                <a:gd name="T63" fmla="*/ 166 h 221"/>
                <a:gd name="T64" fmla="*/ 18 w 193"/>
                <a:gd name="T65" fmla="*/ 173 h 221"/>
                <a:gd name="T66" fmla="*/ 36 w 193"/>
                <a:gd name="T67" fmla="*/ 154 h 221"/>
                <a:gd name="T68" fmla="*/ 48 w 193"/>
                <a:gd name="T69" fmla="*/ 147 h 221"/>
                <a:gd name="T70" fmla="*/ 64 w 193"/>
                <a:gd name="T71" fmla="*/ 167 h 221"/>
                <a:gd name="T72" fmla="*/ 89 w 193"/>
                <a:gd name="T73" fmla="*/ 171 h 221"/>
                <a:gd name="T74" fmla="*/ 89 w 193"/>
                <a:gd name="T75" fmla="*/ 185 h 221"/>
                <a:gd name="T76" fmla="*/ 81 w 193"/>
                <a:gd name="T77" fmla="*/ 209 h 221"/>
                <a:gd name="T78" fmla="*/ 96 w 193"/>
                <a:gd name="T79" fmla="*/ 221 h 221"/>
                <a:gd name="T80" fmla="*/ 112 w 193"/>
                <a:gd name="T81" fmla="*/ 209 h 221"/>
                <a:gd name="T82" fmla="*/ 103 w 193"/>
                <a:gd name="T83" fmla="*/ 185 h 221"/>
                <a:gd name="T84" fmla="*/ 103 w 193"/>
                <a:gd name="T85" fmla="*/ 171 h 221"/>
                <a:gd name="T86" fmla="*/ 128 w 193"/>
                <a:gd name="T87" fmla="*/ 167 h 221"/>
                <a:gd name="T88" fmla="*/ 145 w 193"/>
                <a:gd name="T89" fmla="*/ 147 h 221"/>
                <a:gd name="T90" fmla="*/ 157 w 193"/>
                <a:gd name="T91" fmla="*/ 154 h 221"/>
                <a:gd name="T92" fmla="*/ 174 w 193"/>
                <a:gd name="T93" fmla="*/ 173 h 221"/>
                <a:gd name="T94" fmla="*/ 193 w 193"/>
                <a:gd name="T95" fmla="*/ 166 h 221"/>
                <a:gd name="T96" fmla="*/ 124 w 193"/>
                <a:gd name="T97" fmla="*/ 87 h 221"/>
                <a:gd name="T98" fmla="*/ 103 w 193"/>
                <a:gd name="T99" fmla="*/ 75 h 221"/>
                <a:gd name="T100" fmla="*/ 88 w 193"/>
                <a:gd name="T101" fmla="*/ 90 h 221"/>
                <a:gd name="T102" fmla="*/ 89 w 193"/>
                <a:gd name="T103" fmla="*/ 76 h 221"/>
                <a:gd name="T104" fmla="*/ 74 w 193"/>
                <a:gd name="T105" fmla="*/ 116 h 221"/>
                <a:gd name="T106" fmla="*/ 89 w 193"/>
                <a:gd name="T107" fmla="*/ 148 h 221"/>
                <a:gd name="T108" fmla="*/ 89 w 193"/>
                <a:gd name="T109" fmla="*/ 134 h 221"/>
                <a:gd name="T110" fmla="*/ 86 w 193"/>
                <a:gd name="T111" fmla="*/ 118 h 221"/>
                <a:gd name="T112" fmla="*/ 97 w 193"/>
                <a:gd name="T113" fmla="*/ 99 h 221"/>
                <a:gd name="T114" fmla="*/ 97 w 193"/>
                <a:gd name="T115" fmla="*/ 124 h 221"/>
                <a:gd name="T116" fmla="*/ 125 w 193"/>
                <a:gd name="T117" fmla="*/ 135 h 221"/>
                <a:gd name="T118" fmla="*/ 132 w 193"/>
                <a:gd name="T119" fmla="*/ 123 h 221"/>
                <a:gd name="T120" fmla="*/ 132 w 193"/>
                <a:gd name="T121" fmla="*/ 9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3" h="221">
                  <a:moveTo>
                    <a:pt x="190" y="157"/>
                  </a:moveTo>
                  <a:cubicBezTo>
                    <a:pt x="181" y="152"/>
                    <a:pt x="181" y="152"/>
                    <a:pt x="181" y="152"/>
                  </a:cubicBezTo>
                  <a:cubicBezTo>
                    <a:pt x="190" y="147"/>
                    <a:pt x="190" y="147"/>
                    <a:pt x="190" y="147"/>
                  </a:cubicBezTo>
                  <a:cubicBezTo>
                    <a:pt x="178" y="140"/>
                    <a:pt x="178" y="140"/>
                    <a:pt x="178" y="140"/>
                  </a:cubicBezTo>
                  <a:cubicBezTo>
                    <a:pt x="169" y="144"/>
                    <a:pt x="169" y="144"/>
                    <a:pt x="169" y="144"/>
                  </a:cubicBezTo>
                  <a:cubicBezTo>
                    <a:pt x="164" y="142"/>
                    <a:pt x="164" y="142"/>
                    <a:pt x="164" y="142"/>
                  </a:cubicBezTo>
                  <a:cubicBezTo>
                    <a:pt x="179" y="134"/>
                    <a:pt x="179" y="134"/>
                    <a:pt x="179" y="134"/>
                  </a:cubicBezTo>
                  <a:cubicBezTo>
                    <a:pt x="167" y="127"/>
                    <a:pt x="167" y="127"/>
                    <a:pt x="167" y="127"/>
                  </a:cubicBezTo>
                  <a:cubicBezTo>
                    <a:pt x="152" y="135"/>
                    <a:pt x="152" y="135"/>
                    <a:pt x="152" y="135"/>
                  </a:cubicBezTo>
                  <a:cubicBezTo>
                    <a:pt x="145" y="131"/>
                    <a:pt x="145" y="131"/>
                    <a:pt x="145" y="131"/>
                  </a:cubicBezTo>
                  <a:cubicBezTo>
                    <a:pt x="145" y="117"/>
                    <a:pt x="145" y="117"/>
                    <a:pt x="145" y="117"/>
                  </a:cubicBezTo>
                  <a:cubicBezTo>
                    <a:pt x="161" y="112"/>
                    <a:pt x="161" y="112"/>
                    <a:pt x="161" y="112"/>
                  </a:cubicBezTo>
                  <a:cubicBezTo>
                    <a:pt x="145" y="105"/>
                    <a:pt x="145" y="105"/>
                    <a:pt x="145" y="105"/>
                  </a:cubicBezTo>
                  <a:cubicBezTo>
                    <a:pt x="145" y="91"/>
                    <a:pt x="145" y="91"/>
                    <a:pt x="145" y="91"/>
                  </a:cubicBezTo>
                  <a:cubicBezTo>
                    <a:pt x="152" y="87"/>
                    <a:pt x="152" y="87"/>
                    <a:pt x="152" y="87"/>
                  </a:cubicBezTo>
                  <a:cubicBezTo>
                    <a:pt x="167" y="95"/>
                    <a:pt x="167" y="95"/>
                    <a:pt x="167" y="95"/>
                  </a:cubicBezTo>
                  <a:cubicBezTo>
                    <a:pt x="179" y="88"/>
                    <a:pt x="179" y="88"/>
                    <a:pt x="179" y="88"/>
                  </a:cubicBezTo>
                  <a:cubicBezTo>
                    <a:pt x="164" y="80"/>
                    <a:pt x="164" y="80"/>
                    <a:pt x="164" y="80"/>
                  </a:cubicBezTo>
                  <a:cubicBezTo>
                    <a:pt x="169" y="77"/>
                    <a:pt x="169" y="77"/>
                    <a:pt x="169" y="77"/>
                  </a:cubicBezTo>
                  <a:cubicBezTo>
                    <a:pt x="178" y="82"/>
                    <a:pt x="178" y="82"/>
                    <a:pt x="178" y="82"/>
                  </a:cubicBezTo>
                  <a:cubicBezTo>
                    <a:pt x="190" y="75"/>
                    <a:pt x="190" y="75"/>
                    <a:pt x="190" y="75"/>
                  </a:cubicBezTo>
                  <a:cubicBezTo>
                    <a:pt x="181" y="70"/>
                    <a:pt x="181" y="70"/>
                    <a:pt x="181" y="70"/>
                  </a:cubicBezTo>
                  <a:cubicBezTo>
                    <a:pt x="190" y="65"/>
                    <a:pt x="190" y="65"/>
                    <a:pt x="190" y="65"/>
                  </a:cubicBezTo>
                  <a:cubicBezTo>
                    <a:pt x="193" y="56"/>
                    <a:pt x="193" y="56"/>
                    <a:pt x="193" y="56"/>
                  </a:cubicBezTo>
                  <a:cubicBezTo>
                    <a:pt x="183" y="53"/>
                    <a:pt x="183" y="53"/>
                    <a:pt x="183" y="53"/>
                  </a:cubicBezTo>
                  <a:cubicBezTo>
                    <a:pt x="174" y="58"/>
                    <a:pt x="174" y="58"/>
                    <a:pt x="174" y="58"/>
                  </a:cubicBezTo>
                  <a:cubicBezTo>
                    <a:pt x="174" y="48"/>
                    <a:pt x="174" y="48"/>
                    <a:pt x="174" y="48"/>
                  </a:cubicBezTo>
                  <a:cubicBezTo>
                    <a:pt x="162" y="55"/>
                    <a:pt x="162" y="55"/>
                    <a:pt x="162" y="55"/>
                  </a:cubicBezTo>
                  <a:cubicBezTo>
                    <a:pt x="162" y="65"/>
                    <a:pt x="162" y="65"/>
                    <a:pt x="162" y="65"/>
                  </a:cubicBezTo>
                  <a:cubicBezTo>
                    <a:pt x="157" y="68"/>
                    <a:pt x="157" y="68"/>
                    <a:pt x="157" y="68"/>
                  </a:cubicBezTo>
                  <a:cubicBezTo>
                    <a:pt x="158" y="51"/>
                    <a:pt x="158" y="51"/>
                    <a:pt x="158" y="51"/>
                  </a:cubicBezTo>
                  <a:cubicBezTo>
                    <a:pt x="146" y="58"/>
                    <a:pt x="146" y="58"/>
                    <a:pt x="146" y="58"/>
                  </a:cubicBezTo>
                  <a:cubicBezTo>
                    <a:pt x="145" y="75"/>
                    <a:pt x="145" y="75"/>
                    <a:pt x="145" y="75"/>
                  </a:cubicBezTo>
                  <a:cubicBezTo>
                    <a:pt x="137" y="79"/>
                    <a:pt x="137" y="79"/>
                    <a:pt x="137" y="79"/>
                  </a:cubicBezTo>
                  <a:cubicBezTo>
                    <a:pt x="126" y="73"/>
                    <a:pt x="126" y="73"/>
                    <a:pt x="126" y="73"/>
                  </a:cubicBezTo>
                  <a:cubicBezTo>
                    <a:pt x="129" y="56"/>
                    <a:pt x="129" y="56"/>
                    <a:pt x="129" y="56"/>
                  </a:cubicBezTo>
                  <a:cubicBezTo>
                    <a:pt x="114" y="67"/>
                    <a:pt x="114" y="67"/>
                    <a:pt x="114" y="67"/>
                  </a:cubicBezTo>
                  <a:cubicBezTo>
                    <a:pt x="103" y="60"/>
                    <a:pt x="103" y="60"/>
                    <a:pt x="103" y="60"/>
                  </a:cubicBezTo>
                  <a:cubicBezTo>
                    <a:pt x="103" y="51"/>
                    <a:pt x="103" y="51"/>
                    <a:pt x="103" y="51"/>
                  </a:cubicBezTo>
                  <a:cubicBezTo>
                    <a:pt x="118" y="42"/>
                    <a:pt x="118" y="42"/>
                    <a:pt x="118" y="42"/>
                  </a:cubicBezTo>
                  <a:cubicBezTo>
                    <a:pt x="118" y="28"/>
                    <a:pt x="118" y="28"/>
                    <a:pt x="118" y="28"/>
                  </a:cubicBezTo>
                  <a:cubicBezTo>
                    <a:pt x="103" y="37"/>
                    <a:pt x="103" y="37"/>
                    <a:pt x="103" y="37"/>
                  </a:cubicBezTo>
                  <a:cubicBezTo>
                    <a:pt x="103" y="32"/>
                    <a:pt x="103" y="32"/>
                    <a:pt x="103" y="32"/>
                  </a:cubicBezTo>
                  <a:cubicBezTo>
                    <a:pt x="112" y="27"/>
                    <a:pt x="112" y="27"/>
                    <a:pt x="112" y="27"/>
                  </a:cubicBezTo>
                  <a:cubicBezTo>
                    <a:pt x="112" y="13"/>
                    <a:pt x="112" y="13"/>
                    <a:pt x="112" y="13"/>
                  </a:cubicBezTo>
                  <a:cubicBezTo>
                    <a:pt x="103" y="18"/>
                    <a:pt x="103" y="18"/>
                    <a:pt x="103" y="18"/>
                  </a:cubicBezTo>
                  <a:cubicBezTo>
                    <a:pt x="103" y="7"/>
                    <a:pt x="103" y="7"/>
                    <a:pt x="103" y="7"/>
                  </a:cubicBezTo>
                  <a:cubicBezTo>
                    <a:pt x="96" y="0"/>
                    <a:pt x="96" y="0"/>
                    <a:pt x="96" y="0"/>
                  </a:cubicBezTo>
                  <a:cubicBezTo>
                    <a:pt x="89" y="7"/>
                    <a:pt x="89" y="7"/>
                    <a:pt x="89" y="7"/>
                  </a:cubicBezTo>
                  <a:cubicBezTo>
                    <a:pt x="89" y="18"/>
                    <a:pt x="89" y="18"/>
                    <a:pt x="89" y="18"/>
                  </a:cubicBezTo>
                  <a:cubicBezTo>
                    <a:pt x="81" y="13"/>
                    <a:pt x="81" y="13"/>
                    <a:pt x="81" y="13"/>
                  </a:cubicBezTo>
                  <a:cubicBezTo>
                    <a:pt x="81" y="27"/>
                    <a:pt x="81" y="27"/>
                    <a:pt x="81" y="27"/>
                  </a:cubicBezTo>
                  <a:cubicBezTo>
                    <a:pt x="89" y="32"/>
                    <a:pt x="89" y="32"/>
                    <a:pt x="89" y="32"/>
                  </a:cubicBezTo>
                  <a:cubicBezTo>
                    <a:pt x="89" y="37"/>
                    <a:pt x="89" y="37"/>
                    <a:pt x="89" y="37"/>
                  </a:cubicBezTo>
                  <a:cubicBezTo>
                    <a:pt x="75" y="28"/>
                    <a:pt x="75" y="28"/>
                    <a:pt x="75" y="28"/>
                  </a:cubicBezTo>
                  <a:cubicBezTo>
                    <a:pt x="75" y="42"/>
                    <a:pt x="75" y="42"/>
                    <a:pt x="75" y="42"/>
                  </a:cubicBezTo>
                  <a:cubicBezTo>
                    <a:pt x="89" y="51"/>
                    <a:pt x="89" y="51"/>
                    <a:pt x="89" y="51"/>
                  </a:cubicBezTo>
                  <a:cubicBezTo>
                    <a:pt x="89" y="61"/>
                    <a:pt x="89" y="61"/>
                    <a:pt x="89" y="61"/>
                  </a:cubicBezTo>
                  <a:cubicBezTo>
                    <a:pt x="79" y="67"/>
                    <a:pt x="79" y="67"/>
                    <a:pt x="79" y="67"/>
                  </a:cubicBezTo>
                  <a:cubicBezTo>
                    <a:pt x="64" y="55"/>
                    <a:pt x="64" y="55"/>
                    <a:pt x="64" y="55"/>
                  </a:cubicBezTo>
                  <a:cubicBezTo>
                    <a:pt x="67" y="74"/>
                    <a:pt x="67" y="74"/>
                    <a:pt x="67" y="74"/>
                  </a:cubicBezTo>
                  <a:cubicBezTo>
                    <a:pt x="57" y="80"/>
                    <a:pt x="57" y="80"/>
                    <a:pt x="57" y="80"/>
                  </a:cubicBezTo>
                  <a:cubicBezTo>
                    <a:pt x="48" y="75"/>
                    <a:pt x="48" y="75"/>
                    <a:pt x="48" y="75"/>
                  </a:cubicBezTo>
                  <a:cubicBezTo>
                    <a:pt x="47" y="58"/>
                    <a:pt x="47" y="58"/>
                    <a:pt x="47" y="58"/>
                  </a:cubicBezTo>
                  <a:cubicBezTo>
                    <a:pt x="35" y="51"/>
                    <a:pt x="35" y="51"/>
                    <a:pt x="35" y="51"/>
                  </a:cubicBezTo>
                  <a:cubicBezTo>
                    <a:pt x="36" y="68"/>
                    <a:pt x="36" y="68"/>
                    <a:pt x="36" y="68"/>
                  </a:cubicBezTo>
                  <a:cubicBezTo>
                    <a:pt x="31" y="65"/>
                    <a:pt x="31" y="65"/>
                    <a:pt x="31" y="65"/>
                  </a:cubicBezTo>
                  <a:cubicBezTo>
                    <a:pt x="31" y="55"/>
                    <a:pt x="31" y="55"/>
                    <a:pt x="31" y="55"/>
                  </a:cubicBezTo>
                  <a:cubicBezTo>
                    <a:pt x="18" y="48"/>
                    <a:pt x="18" y="48"/>
                    <a:pt x="18" y="48"/>
                  </a:cubicBezTo>
                  <a:cubicBezTo>
                    <a:pt x="19" y="58"/>
                    <a:pt x="19" y="58"/>
                    <a:pt x="19" y="58"/>
                  </a:cubicBezTo>
                  <a:cubicBezTo>
                    <a:pt x="10" y="53"/>
                    <a:pt x="10" y="53"/>
                    <a:pt x="10" y="53"/>
                  </a:cubicBezTo>
                  <a:cubicBezTo>
                    <a:pt x="0" y="56"/>
                    <a:pt x="0" y="56"/>
                    <a:pt x="0" y="56"/>
                  </a:cubicBezTo>
                  <a:cubicBezTo>
                    <a:pt x="3" y="65"/>
                    <a:pt x="3" y="65"/>
                    <a:pt x="3" y="65"/>
                  </a:cubicBezTo>
                  <a:cubicBezTo>
                    <a:pt x="12" y="70"/>
                    <a:pt x="12" y="70"/>
                    <a:pt x="12" y="70"/>
                  </a:cubicBezTo>
                  <a:cubicBezTo>
                    <a:pt x="3" y="75"/>
                    <a:pt x="3" y="75"/>
                    <a:pt x="3" y="75"/>
                  </a:cubicBezTo>
                  <a:cubicBezTo>
                    <a:pt x="15" y="82"/>
                    <a:pt x="15" y="82"/>
                    <a:pt x="15" y="82"/>
                  </a:cubicBezTo>
                  <a:cubicBezTo>
                    <a:pt x="24" y="77"/>
                    <a:pt x="24" y="77"/>
                    <a:pt x="24" y="77"/>
                  </a:cubicBezTo>
                  <a:cubicBezTo>
                    <a:pt x="29" y="80"/>
                    <a:pt x="29" y="80"/>
                    <a:pt x="29" y="80"/>
                  </a:cubicBezTo>
                  <a:cubicBezTo>
                    <a:pt x="14" y="88"/>
                    <a:pt x="14" y="88"/>
                    <a:pt x="14" y="88"/>
                  </a:cubicBezTo>
                  <a:cubicBezTo>
                    <a:pt x="26" y="95"/>
                    <a:pt x="26" y="95"/>
                    <a:pt x="26" y="95"/>
                  </a:cubicBezTo>
                  <a:cubicBezTo>
                    <a:pt x="41" y="87"/>
                    <a:pt x="41" y="87"/>
                    <a:pt x="41" y="87"/>
                  </a:cubicBezTo>
                  <a:cubicBezTo>
                    <a:pt x="49" y="92"/>
                    <a:pt x="49" y="92"/>
                    <a:pt x="49" y="92"/>
                  </a:cubicBezTo>
                  <a:cubicBezTo>
                    <a:pt x="49" y="105"/>
                    <a:pt x="49" y="105"/>
                    <a:pt x="49" y="105"/>
                  </a:cubicBezTo>
                  <a:cubicBezTo>
                    <a:pt x="32" y="111"/>
                    <a:pt x="32" y="111"/>
                    <a:pt x="32" y="111"/>
                  </a:cubicBezTo>
                  <a:cubicBezTo>
                    <a:pt x="49" y="118"/>
                    <a:pt x="49" y="118"/>
                    <a:pt x="49" y="118"/>
                  </a:cubicBezTo>
                  <a:cubicBezTo>
                    <a:pt x="49" y="130"/>
                    <a:pt x="49" y="130"/>
                    <a:pt x="49" y="130"/>
                  </a:cubicBezTo>
                  <a:cubicBezTo>
                    <a:pt x="41" y="135"/>
                    <a:pt x="41" y="135"/>
                    <a:pt x="41" y="135"/>
                  </a:cubicBezTo>
                  <a:cubicBezTo>
                    <a:pt x="26" y="127"/>
                    <a:pt x="26" y="127"/>
                    <a:pt x="26" y="127"/>
                  </a:cubicBezTo>
                  <a:cubicBezTo>
                    <a:pt x="14" y="134"/>
                    <a:pt x="14" y="134"/>
                    <a:pt x="14" y="134"/>
                  </a:cubicBezTo>
                  <a:cubicBezTo>
                    <a:pt x="29" y="142"/>
                    <a:pt x="29" y="142"/>
                    <a:pt x="29" y="142"/>
                  </a:cubicBezTo>
                  <a:cubicBezTo>
                    <a:pt x="24" y="144"/>
                    <a:pt x="24" y="144"/>
                    <a:pt x="24" y="144"/>
                  </a:cubicBezTo>
                  <a:cubicBezTo>
                    <a:pt x="15" y="140"/>
                    <a:pt x="15" y="140"/>
                    <a:pt x="15" y="140"/>
                  </a:cubicBezTo>
                  <a:cubicBezTo>
                    <a:pt x="3" y="147"/>
                    <a:pt x="3" y="147"/>
                    <a:pt x="3" y="147"/>
                  </a:cubicBezTo>
                  <a:cubicBezTo>
                    <a:pt x="12" y="152"/>
                    <a:pt x="12" y="152"/>
                    <a:pt x="12" y="152"/>
                  </a:cubicBezTo>
                  <a:cubicBezTo>
                    <a:pt x="3" y="157"/>
                    <a:pt x="3" y="157"/>
                    <a:pt x="3" y="157"/>
                  </a:cubicBezTo>
                  <a:cubicBezTo>
                    <a:pt x="0" y="166"/>
                    <a:pt x="0" y="166"/>
                    <a:pt x="0" y="166"/>
                  </a:cubicBezTo>
                  <a:cubicBezTo>
                    <a:pt x="10" y="169"/>
                    <a:pt x="10" y="169"/>
                    <a:pt x="10" y="169"/>
                  </a:cubicBezTo>
                  <a:cubicBezTo>
                    <a:pt x="19" y="164"/>
                    <a:pt x="19" y="164"/>
                    <a:pt x="19" y="164"/>
                  </a:cubicBezTo>
                  <a:cubicBezTo>
                    <a:pt x="18" y="173"/>
                    <a:pt x="18" y="173"/>
                    <a:pt x="18" y="173"/>
                  </a:cubicBezTo>
                  <a:cubicBezTo>
                    <a:pt x="31" y="166"/>
                    <a:pt x="31" y="166"/>
                    <a:pt x="31" y="166"/>
                  </a:cubicBezTo>
                  <a:cubicBezTo>
                    <a:pt x="31" y="157"/>
                    <a:pt x="31" y="157"/>
                    <a:pt x="31" y="157"/>
                  </a:cubicBezTo>
                  <a:cubicBezTo>
                    <a:pt x="36" y="154"/>
                    <a:pt x="36" y="154"/>
                    <a:pt x="36" y="154"/>
                  </a:cubicBezTo>
                  <a:cubicBezTo>
                    <a:pt x="35" y="171"/>
                    <a:pt x="35" y="171"/>
                    <a:pt x="35" y="171"/>
                  </a:cubicBezTo>
                  <a:cubicBezTo>
                    <a:pt x="47" y="164"/>
                    <a:pt x="47" y="164"/>
                    <a:pt x="47" y="164"/>
                  </a:cubicBezTo>
                  <a:cubicBezTo>
                    <a:pt x="48" y="147"/>
                    <a:pt x="48" y="147"/>
                    <a:pt x="48" y="147"/>
                  </a:cubicBezTo>
                  <a:cubicBezTo>
                    <a:pt x="55" y="143"/>
                    <a:pt x="55" y="143"/>
                    <a:pt x="55" y="143"/>
                  </a:cubicBezTo>
                  <a:cubicBezTo>
                    <a:pt x="67" y="149"/>
                    <a:pt x="67" y="149"/>
                    <a:pt x="67" y="149"/>
                  </a:cubicBezTo>
                  <a:cubicBezTo>
                    <a:pt x="64" y="167"/>
                    <a:pt x="64" y="167"/>
                    <a:pt x="64" y="167"/>
                  </a:cubicBezTo>
                  <a:cubicBezTo>
                    <a:pt x="78" y="156"/>
                    <a:pt x="78" y="156"/>
                    <a:pt x="78" y="156"/>
                  </a:cubicBezTo>
                  <a:cubicBezTo>
                    <a:pt x="89" y="162"/>
                    <a:pt x="89" y="162"/>
                    <a:pt x="89" y="162"/>
                  </a:cubicBezTo>
                  <a:cubicBezTo>
                    <a:pt x="89" y="171"/>
                    <a:pt x="89" y="171"/>
                    <a:pt x="89" y="171"/>
                  </a:cubicBezTo>
                  <a:cubicBezTo>
                    <a:pt x="75" y="180"/>
                    <a:pt x="75" y="180"/>
                    <a:pt x="75" y="180"/>
                  </a:cubicBezTo>
                  <a:cubicBezTo>
                    <a:pt x="75" y="194"/>
                    <a:pt x="75" y="194"/>
                    <a:pt x="75" y="194"/>
                  </a:cubicBezTo>
                  <a:cubicBezTo>
                    <a:pt x="89" y="185"/>
                    <a:pt x="89" y="185"/>
                    <a:pt x="89" y="185"/>
                  </a:cubicBezTo>
                  <a:cubicBezTo>
                    <a:pt x="89" y="190"/>
                    <a:pt x="89" y="190"/>
                    <a:pt x="89" y="190"/>
                  </a:cubicBezTo>
                  <a:cubicBezTo>
                    <a:pt x="81" y="195"/>
                    <a:pt x="81" y="195"/>
                    <a:pt x="81" y="195"/>
                  </a:cubicBezTo>
                  <a:cubicBezTo>
                    <a:pt x="81" y="209"/>
                    <a:pt x="81" y="209"/>
                    <a:pt x="81" y="209"/>
                  </a:cubicBezTo>
                  <a:cubicBezTo>
                    <a:pt x="89" y="204"/>
                    <a:pt x="89" y="204"/>
                    <a:pt x="89" y="204"/>
                  </a:cubicBezTo>
                  <a:cubicBezTo>
                    <a:pt x="89" y="214"/>
                    <a:pt x="89" y="214"/>
                    <a:pt x="89" y="214"/>
                  </a:cubicBezTo>
                  <a:cubicBezTo>
                    <a:pt x="96" y="221"/>
                    <a:pt x="96" y="221"/>
                    <a:pt x="96" y="221"/>
                  </a:cubicBezTo>
                  <a:cubicBezTo>
                    <a:pt x="103" y="214"/>
                    <a:pt x="103" y="214"/>
                    <a:pt x="103" y="214"/>
                  </a:cubicBezTo>
                  <a:cubicBezTo>
                    <a:pt x="103" y="204"/>
                    <a:pt x="103" y="204"/>
                    <a:pt x="103" y="204"/>
                  </a:cubicBezTo>
                  <a:cubicBezTo>
                    <a:pt x="112" y="209"/>
                    <a:pt x="112" y="209"/>
                    <a:pt x="112" y="209"/>
                  </a:cubicBezTo>
                  <a:cubicBezTo>
                    <a:pt x="112" y="195"/>
                    <a:pt x="112" y="195"/>
                    <a:pt x="112" y="195"/>
                  </a:cubicBezTo>
                  <a:cubicBezTo>
                    <a:pt x="103" y="190"/>
                    <a:pt x="103" y="190"/>
                    <a:pt x="103" y="190"/>
                  </a:cubicBezTo>
                  <a:cubicBezTo>
                    <a:pt x="103" y="185"/>
                    <a:pt x="103" y="185"/>
                    <a:pt x="103" y="185"/>
                  </a:cubicBezTo>
                  <a:cubicBezTo>
                    <a:pt x="118" y="194"/>
                    <a:pt x="118" y="194"/>
                    <a:pt x="118" y="194"/>
                  </a:cubicBezTo>
                  <a:cubicBezTo>
                    <a:pt x="118" y="180"/>
                    <a:pt x="118" y="180"/>
                    <a:pt x="118" y="180"/>
                  </a:cubicBezTo>
                  <a:cubicBezTo>
                    <a:pt x="103" y="171"/>
                    <a:pt x="103" y="171"/>
                    <a:pt x="103" y="171"/>
                  </a:cubicBezTo>
                  <a:cubicBezTo>
                    <a:pt x="103" y="163"/>
                    <a:pt x="103" y="163"/>
                    <a:pt x="103" y="163"/>
                  </a:cubicBezTo>
                  <a:cubicBezTo>
                    <a:pt x="115" y="156"/>
                    <a:pt x="115" y="156"/>
                    <a:pt x="115" y="156"/>
                  </a:cubicBezTo>
                  <a:cubicBezTo>
                    <a:pt x="128" y="167"/>
                    <a:pt x="128" y="167"/>
                    <a:pt x="128" y="167"/>
                  </a:cubicBezTo>
                  <a:cubicBezTo>
                    <a:pt x="126" y="150"/>
                    <a:pt x="126" y="150"/>
                    <a:pt x="126" y="150"/>
                  </a:cubicBezTo>
                  <a:cubicBezTo>
                    <a:pt x="138" y="143"/>
                    <a:pt x="138" y="143"/>
                    <a:pt x="138" y="143"/>
                  </a:cubicBezTo>
                  <a:cubicBezTo>
                    <a:pt x="145" y="147"/>
                    <a:pt x="145" y="147"/>
                    <a:pt x="145" y="147"/>
                  </a:cubicBezTo>
                  <a:cubicBezTo>
                    <a:pt x="146" y="164"/>
                    <a:pt x="146" y="164"/>
                    <a:pt x="146" y="164"/>
                  </a:cubicBezTo>
                  <a:cubicBezTo>
                    <a:pt x="158" y="171"/>
                    <a:pt x="158" y="171"/>
                    <a:pt x="158" y="171"/>
                  </a:cubicBezTo>
                  <a:cubicBezTo>
                    <a:pt x="157" y="154"/>
                    <a:pt x="157" y="154"/>
                    <a:pt x="157" y="154"/>
                  </a:cubicBezTo>
                  <a:cubicBezTo>
                    <a:pt x="162" y="157"/>
                    <a:pt x="162" y="157"/>
                    <a:pt x="162" y="157"/>
                  </a:cubicBezTo>
                  <a:cubicBezTo>
                    <a:pt x="162" y="166"/>
                    <a:pt x="162" y="166"/>
                    <a:pt x="162" y="166"/>
                  </a:cubicBezTo>
                  <a:cubicBezTo>
                    <a:pt x="174" y="173"/>
                    <a:pt x="174" y="173"/>
                    <a:pt x="174" y="173"/>
                  </a:cubicBezTo>
                  <a:cubicBezTo>
                    <a:pt x="174" y="164"/>
                    <a:pt x="174" y="164"/>
                    <a:pt x="174" y="164"/>
                  </a:cubicBezTo>
                  <a:cubicBezTo>
                    <a:pt x="183" y="169"/>
                    <a:pt x="183" y="169"/>
                    <a:pt x="183" y="169"/>
                  </a:cubicBezTo>
                  <a:cubicBezTo>
                    <a:pt x="193" y="166"/>
                    <a:pt x="193" y="166"/>
                    <a:pt x="193" y="166"/>
                  </a:cubicBezTo>
                  <a:lnTo>
                    <a:pt x="190" y="157"/>
                  </a:lnTo>
                  <a:close/>
                  <a:moveTo>
                    <a:pt x="103" y="75"/>
                  </a:moveTo>
                  <a:cubicBezTo>
                    <a:pt x="109" y="78"/>
                    <a:pt x="117" y="83"/>
                    <a:pt x="124" y="87"/>
                  </a:cubicBezTo>
                  <a:cubicBezTo>
                    <a:pt x="111" y="93"/>
                    <a:pt x="111" y="93"/>
                    <a:pt x="111" y="93"/>
                  </a:cubicBezTo>
                  <a:cubicBezTo>
                    <a:pt x="109" y="92"/>
                    <a:pt x="106" y="90"/>
                    <a:pt x="103" y="89"/>
                  </a:cubicBezTo>
                  <a:lnTo>
                    <a:pt x="103" y="75"/>
                  </a:lnTo>
                  <a:close/>
                  <a:moveTo>
                    <a:pt x="89" y="76"/>
                  </a:moveTo>
                  <a:cubicBezTo>
                    <a:pt x="89" y="89"/>
                    <a:pt x="89" y="89"/>
                    <a:pt x="89" y="89"/>
                  </a:cubicBezTo>
                  <a:cubicBezTo>
                    <a:pt x="88" y="90"/>
                    <a:pt x="88" y="90"/>
                    <a:pt x="88" y="90"/>
                  </a:cubicBezTo>
                  <a:cubicBezTo>
                    <a:pt x="88" y="90"/>
                    <a:pt x="85" y="92"/>
                    <a:pt x="82" y="93"/>
                  </a:cubicBezTo>
                  <a:cubicBezTo>
                    <a:pt x="70" y="87"/>
                    <a:pt x="70" y="87"/>
                    <a:pt x="70" y="87"/>
                  </a:cubicBezTo>
                  <a:cubicBezTo>
                    <a:pt x="76" y="83"/>
                    <a:pt x="84" y="79"/>
                    <a:pt x="89" y="76"/>
                  </a:cubicBezTo>
                  <a:close/>
                  <a:moveTo>
                    <a:pt x="62" y="98"/>
                  </a:moveTo>
                  <a:cubicBezTo>
                    <a:pt x="74" y="105"/>
                    <a:pt x="74" y="105"/>
                    <a:pt x="74" y="105"/>
                  </a:cubicBezTo>
                  <a:cubicBezTo>
                    <a:pt x="74" y="108"/>
                    <a:pt x="74" y="112"/>
                    <a:pt x="74" y="116"/>
                  </a:cubicBezTo>
                  <a:cubicBezTo>
                    <a:pt x="62" y="123"/>
                    <a:pt x="62" y="123"/>
                    <a:pt x="62" y="123"/>
                  </a:cubicBezTo>
                  <a:cubicBezTo>
                    <a:pt x="62" y="115"/>
                    <a:pt x="62" y="105"/>
                    <a:pt x="62" y="98"/>
                  </a:cubicBezTo>
                  <a:close/>
                  <a:moveTo>
                    <a:pt x="89" y="148"/>
                  </a:moveTo>
                  <a:cubicBezTo>
                    <a:pt x="83" y="144"/>
                    <a:pt x="74" y="139"/>
                    <a:pt x="68" y="135"/>
                  </a:cubicBezTo>
                  <a:cubicBezTo>
                    <a:pt x="80" y="128"/>
                    <a:pt x="80" y="128"/>
                    <a:pt x="80" y="128"/>
                  </a:cubicBezTo>
                  <a:cubicBezTo>
                    <a:pt x="83" y="130"/>
                    <a:pt x="86" y="132"/>
                    <a:pt x="89" y="134"/>
                  </a:cubicBezTo>
                  <a:lnTo>
                    <a:pt x="89" y="148"/>
                  </a:lnTo>
                  <a:close/>
                  <a:moveTo>
                    <a:pt x="97" y="124"/>
                  </a:moveTo>
                  <a:cubicBezTo>
                    <a:pt x="97" y="124"/>
                    <a:pt x="86" y="118"/>
                    <a:pt x="86" y="118"/>
                  </a:cubicBezTo>
                  <a:cubicBezTo>
                    <a:pt x="86" y="118"/>
                    <a:pt x="86" y="105"/>
                    <a:pt x="86" y="105"/>
                  </a:cubicBezTo>
                  <a:cubicBezTo>
                    <a:pt x="86" y="105"/>
                    <a:pt x="93" y="102"/>
                    <a:pt x="93" y="102"/>
                  </a:cubicBezTo>
                  <a:cubicBezTo>
                    <a:pt x="93" y="102"/>
                    <a:pt x="97" y="99"/>
                    <a:pt x="97" y="99"/>
                  </a:cubicBezTo>
                  <a:cubicBezTo>
                    <a:pt x="97" y="99"/>
                    <a:pt x="108" y="105"/>
                    <a:pt x="108" y="105"/>
                  </a:cubicBezTo>
                  <a:cubicBezTo>
                    <a:pt x="108" y="105"/>
                    <a:pt x="108" y="118"/>
                    <a:pt x="108" y="118"/>
                  </a:cubicBezTo>
                  <a:cubicBezTo>
                    <a:pt x="108" y="118"/>
                    <a:pt x="97" y="124"/>
                    <a:pt x="97" y="124"/>
                  </a:cubicBezTo>
                  <a:close/>
                  <a:moveTo>
                    <a:pt x="103" y="134"/>
                  </a:moveTo>
                  <a:cubicBezTo>
                    <a:pt x="107" y="133"/>
                    <a:pt x="110" y="130"/>
                    <a:pt x="114" y="129"/>
                  </a:cubicBezTo>
                  <a:cubicBezTo>
                    <a:pt x="125" y="135"/>
                    <a:pt x="125" y="135"/>
                    <a:pt x="125" y="135"/>
                  </a:cubicBezTo>
                  <a:cubicBezTo>
                    <a:pt x="119" y="139"/>
                    <a:pt x="110" y="145"/>
                    <a:pt x="103" y="148"/>
                  </a:cubicBezTo>
                  <a:lnTo>
                    <a:pt x="103" y="134"/>
                  </a:lnTo>
                  <a:close/>
                  <a:moveTo>
                    <a:pt x="132" y="123"/>
                  </a:moveTo>
                  <a:cubicBezTo>
                    <a:pt x="120" y="116"/>
                    <a:pt x="120" y="116"/>
                    <a:pt x="120" y="116"/>
                  </a:cubicBezTo>
                  <a:cubicBezTo>
                    <a:pt x="120" y="112"/>
                    <a:pt x="120" y="108"/>
                    <a:pt x="120" y="104"/>
                  </a:cubicBezTo>
                  <a:cubicBezTo>
                    <a:pt x="132" y="98"/>
                    <a:pt x="132" y="98"/>
                    <a:pt x="132" y="98"/>
                  </a:cubicBezTo>
                  <a:cubicBezTo>
                    <a:pt x="132" y="105"/>
                    <a:pt x="132" y="116"/>
                    <a:pt x="132" y="123"/>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6" name="Freeform 173">
              <a:extLst>
                <a:ext uri="{FF2B5EF4-FFF2-40B4-BE49-F238E27FC236}">
                  <a16:creationId xmlns:a16="http://schemas.microsoft.com/office/drawing/2014/main" id="{E0B8ED8A-290E-4062-AD7B-98535BF2ED36}"/>
                </a:ext>
              </a:extLst>
            </p:cNvPr>
            <p:cNvSpPr>
              <a:spLocks/>
            </p:cNvSpPr>
            <p:nvPr userDrawn="1"/>
          </p:nvSpPr>
          <p:spPr bwMode="auto">
            <a:xfrm>
              <a:off x="10940080" y="5304750"/>
              <a:ext cx="59365" cy="59365"/>
            </a:xfrm>
            <a:custGeom>
              <a:avLst/>
              <a:gdLst>
                <a:gd name="T0" fmla="*/ 13 w 39"/>
                <a:gd name="T1" fmla="*/ 38 h 39"/>
                <a:gd name="T2" fmla="*/ 20 w 39"/>
                <a:gd name="T3" fmla="*/ 39 h 39"/>
                <a:gd name="T4" fmla="*/ 27 w 39"/>
                <a:gd name="T5" fmla="*/ 37 h 39"/>
                <a:gd name="T6" fmla="*/ 39 w 39"/>
                <a:gd name="T7" fmla="*/ 20 h 39"/>
                <a:gd name="T8" fmla="*/ 20 w 39"/>
                <a:gd name="T9" fmla="*/ 0 h 39"/>
                <a:gd name="T10" fmla="*/ 0 w 39"/>
                <a:gd name="T11" fmla="*/ 20 h 39"/>
                <a:gd name="T12" fmla="*/ 13 w 39"/>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13" y="38"/>
                  </a:moveTo>
                  <a:cubicBezTo>
                    <a:pt x="15" y="38"/>
                    <a:pt x="17" y="39"/>
                    <a:pt x="20" y="39"/>
                  </a:cubicBezTo>
                  <a:cubicBezTo>
                    <a:pt x="22" y="39"/>
                    <a:pt x="25" y="38"/>
                    <a:pt x="27" y="37"/>
                  </a:cubicBezTo>
                  <a:cubicBezTo>
                    <a:pt x="34" y="34"/>
                    <a:pt x="39" y="28"/>
                    <a:pt x="39" y="20"/>
                  </a:cubicBezTo>
                  <a:cubicBezTo>
                    <a:pt x="39" y="9"/>
                    <a:pt x="30" y="0"/>
                    <a:pt x="20" y="0"/>
                  </a:cubicBezTo>
                  <a:cubicBezTo>
                    <a:pt x="9" y="0"/>
                    <a:pt x="0" y="9"/>
                    <a:pt x="0" y="20"/>
                  </a:cubicBezTo>
                  <a:cubicBezTo>
                    <a:pt x="0" y="28"/>
                    <a:pt x="5" y="35"/>
                    <a:pt x="13" y="3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7" name="Freeform 174">
              <a:extLst>
                <a:ext uri="{FF2B5EF4-FFF2-40B4-BE49-F238E27FC236}">
                  <a16:creationId xmlns:a16="http://schemas.microsoft.com/office/drawing/2014/main" id="{AC02A14B-5836-4D72-A6C4-4F46EE0E5219}"/>
                </a:ext>
              </a:extLst>
            </p:cNvPr>
            <p:cNvSpPr>
              <a:spLocks noEditPoints="1"/>
            </p:cNvSpPr>
            <p:nvPr userDrawn="1"/>
          </p:nvSpPr>
          <p:spPr bwMode="auto">
            <a:xfrm>
              <a:off x="10814282" y="5368356"/>
              <a:ext cx="309547" cy="405662"/>
            </a:xfrm>
            <a:custGeom>
              <a:avLst/>
              <a:gdLst>
                <a:gd name="T0" fmla="*/ 204 w 204"/>
                <a:gd name="T1" fmla="*/ 238 h 267"/>
                <a:gd name="T2" fmla="*/ 103 w 204"/>
                <a:gd name="T3" fmla="*/ 1 h 267"/>
                <a:gd name="T4" fmla="*/ 0 w 204"/>
                <a:gd name="T5" fmla="*/ 238 h 267"/>
                <a:gd name="T6" fmla="*/ 202 w 204"/>
                <a:gd name="T7" fmla="*/ 238 h 267"/>
                <a:gd name="T8" fmla="*/ 159 w 204"/>
                <a:gd name="T9" fmla="*/ 151 h 267"/>
                <a:gd name="T10" fmla="*/ 165 w 204"/>
                <a:gd name="T11" fmla="*/ 159 h 267"/>
                <a:gd name="T12" fmla="*/ 159 w 204"/>
                <a:gd name="T13" fmla="*/ 167 h 267"/>
                <a:gd name="T14" fmla="*/ 150 w 204"/>
                <a:gd name="T15" fmla="*/ 165 h 267"/>
                <a:gd name="T16" fmla="*/ 149 w 204"/>
                <a:gd name="T17" fmla="*/ 154 h 267"/>
                <a:gd name="T18" fmla="*/ 139 w 204"/>
                <a:gd name="T19" fmla="*/ 194 h 267"/>
                <a:gd name="T20" fmla="*/ 170 w 204"/>
                <a:gd name="T21" fmla="*/ 206 h 267"/>
                <a:gd name="T22" fmla="*/ 169 w 204"/>
                <a:gd name="T23" fmla="*/ 239 h 267"/>
                <a:gd name="T24" fmla="*/ 136 w 204"/>
                <a:gd name="T25" fmla="*/ 248 h 267"/>
                <a:gd name="T26" fmla="*/ 118 w 204"/>
                <a:gd name="T27" fmla="*/ 220 h 267"/>
                <a:gd name="T28" fmla="*/ 139 w 204"/>
                <a:gd name="T29" fmla="*/ 194 h 267"/>
                <a:gd name="T30" fmla="*/ 128 w 204"/>
                <a:gd name="T31" fmla="*/ 70 h 267"/>
                <a:gd name="T32" fmla="*/ 136 w 204"/>
                <a:gd name="T33" fmla="*/ 80 h 267"/>
                <a:gd name="T34" fmla="*/ 129 w 204"/>
                <a:gd name="T35" fmla="*/ 91 h 267"/>
                <a:gd name="T36" fmla="*/ 116 w 204"/>
                <a:gd name="T37" fmla="*/ 87 h 267"/>
                <a:gd name="T38" fmla="*/ 116 w 204"/>
                <a:gd name="T39" fmla="*/ 74 h 267"/>
                <a:gd name="T40" fmla="*/ 99 w 204"/>
                <a:gd name="T41" fmla="*/ 31 h 267"/>
                <a:gd name="T42" fmla="*/ 103 w 204"/>
                <a:gd name="T43" fmla="*/ 32 h 267"/>
                <a:gd name="T44" fmla="*/ 103 w 204"/>
                <a:gd name="T45" fmla="*/ 36 h 267"/>
                <a:gd name="T46" fmla="*/ 99 w 204"/>
                <a:gd name="T47" fmla="*/ 37 h 267"/>
                <a:gd name="T48" fmla="*/ 96 w 204"/>
                <a:gd name="T49" fmla="*/ 34 h 267"/>
                <a:gd name="T50" fmla="*/ 99 w 204"/>
                <a:gd name="T51" fmla="*/ 31 h 267"/>
                <a:gd name="T52" fmla="*/ 105 w 204"/>
                <a:gd name="T53" fmla="*/ 103 h 267"/>
                <a:gd name="T54" fmla="*/ 118 w 204"/>
                <a:gd name="T55" fmla="*/ 120 h 267"/>
                <a:gd name="T56" fmla="*/ 106 w 204"/>
                <a:gd name="T57" fmla="*/ 138 h 267"/>
                <a:gd name="T58" fmla="*/ 85 w 204"/>
                <a:gd name="T59" fmla="*/ 132 h 267"/>
                <a:gd name="T60" fmla="*/ 84 w 204"/>
                <a:gd name="T61" fmla="*/ 110 h 267"/>
                <a:gd name="T62" fmla="*/ 54 w 204"/>
                <a:gd name="T63" fmla="*/ 180 h 267"/>
                <a:gd name="T64" fmla="*/ 65 w 204"/>
                <a:gd name="T65" fmla="*/ 183 h 267"/>
                <a:gd name="T66" fmla="*/ 65 w 204"/>
                <a:gd name="T67" fmla="*/ 194 h 267"/>
                <a:gd name="T68" fmla="*/ 54 w 204"/>
                <a:gd name="T69" fmla="*/ 198 h 267"/>
                <a:gd name="T70" fmla="*/ 48 w 204"/>
                <a:gd name="T71" fmla="*/ 189 h 267"/>
                <a:gd name="T72" fmla="*/ 54 w 204"/>
                <a:gd name="T73" fmla="*/ 18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67">
                  <a:moveTo>
                    <a:pt x="202" y="238"/>
                  </a:moveTo>
                  <a:cubicBezTo>
                    <a:pt x="203" y="238"/>
                    <a:pt x="204" y="238"/>
                    <a:pt x="204" y="238"/>
                  </a:cubicBezTo>
                  <a:cubicBezTo>
                    <a:pt x="110" y="0"/>
                    <a:pt x="110" y="0"/>
                    <a:pt x="110" y="0"/>
                  </a:cubicBezTo>
                  <a:cubicBezTo>
                    <a:pt x="108" y="0"/>
                    <a:pt x="105" y="1"/>
                    <a:pt x="103" y="1"/>
                  </a:cubicBezTo>
                  <a:cubicBezTo>
                    <a:pt x="100" y="1"/>
                    <a:pt x="98" y="1"/>
                    <a:pt x="96" y="0"/>
                  </a:cubicBezTo>
                  <a:cubicBezTo>
                    <a:pt x="0" y="238"/>
                    <a:pt x="0" y="238"/>
                    <a:pt x="0" y="238"/>
                  </a:cubicBezTo>
                  <a:cubicBezTo>
                    <a:pt x="1" y="238"/>
                    <a:pt x="2" y="238"/>
                    <a:pt x="3" y="238"/>
                  </a:cubicBezTo>
                  <a:cubicBezTo>
                    <a:pt x="4" y="239"/>
                    <a:pt x="96" y="267"/>
                    <a:pt x="202" y="238"/>
                  </a:cubicBezTo>
                  <a:close/>
                  <a:moveTo>
                    <a:pt x="155" y="156"/>
                  </a:moveTo>
                  <a:cubicBezTo>
                    <a:pt x="159" y="151"/>
                    <a:pt x="159" y="151"/>
                    <a:pt x="159" y="151"/>
                  </a:cubicBezTo>
                  <a:cubicBezTo>
                    <a:pt x="159" y="157"/>
                    <a:pt x="159" y="157"/>
                    <a:pt x="159" y="157"/>
                  </a:cubicBezTo>
                  <a:cubicBezTo>
                    <a:pt x="165" y="159"/>
                    <a:pt x="165" y="159"/>
                    <a:pt x="165" y="159"/>
                  </a:cubicBezTo>
                  <a:cubicBezTo>
                    <a:pt x="159" y="161"/>
                    <a:pt x="159" y="161"/>
                    <a:pt x="159" y="161"/>
                  </a:cubicBezTo>
                  <a:cubicBezTo>
                    <a:pt x="159" y="167"/>
                    <a:pt x="159" y="167"/>
                    <a:pt x="159" y="167"/>
                  </a:cubicBezTo>
                  <a:cubicBezTo>
                    <a:pt x="156" y="163"/>
                    <a:pt x="156" y="163"/>
                    <a:pt x="156" y="163"/>
                  </a:cubicBezTo>
                  <a:cubicBezTo>
                    <a:pt x="150" y="165"/>
                    <a:pt x="150" y="165"/>
                    <a:pt x="150" y="165"/>
                  </a:cubicBezTo>
                  <a:cubicBezTo>
                    <a:pt x="153" y="159"/>
                    <a:pt x="153" y="159"/>
                    <a:pt x="153" y="159"/>
                  </a:cubicBezTo>
                  <a:cubicBezTo>
                    <a:pt x="149" y="154"/>
                    <a:pt x="149" y="154"/>
                    <a:pt x="149" y="154"/>
                  </a:cubicBezTo>
                  <a:lnTo>
                    <a:pt x="155" y="156"/>
                  </a:lnTo>
                  <a:close/>
                  <a:moveTo>
                    <a:pt x="139" y="194"/>
                  </a:moveTo>
                  <a:cubicBezTo>
                    <a:pt x="151" y="210"/>
                    <a:pt x="151" y="210"/>
                    <a:pt x="151" y="210"/>
                  </a:cubicBezTo>
                  <a:cubicBezTo>
                    <a:pt x="170" y="206"/>
                    <a:pt x="170" y="206"/>
                    <a:pt x="170" y="206"/>
                  </a:cubicBezTo>
                  <a:cubicBezTo>
                    <a:pt x="158" y="222"/>
                    <a:pt x="158" y="222"/>
                    <a:pt x="158" y="222"/>
                  </a:cubicBezTo>
                  <a:cubicBezTo>
                    <a:pt x="169" y="239"/>
                    <a:pt x="169" y="239"/>
                    <a:pt x="169" y="239"/>
                  </a:cubicBezTo>
                  <a:cubicBezTo>
                    <a:pt x="149" y="233"/>
                    <a:pt x="149" y="233"/>
                    <a:pt x="149" y="233"/>
                  </a:cubicBezTo>
                  <a:cubicBezTo>
                    <a:pt x="136" y="248"/>
                    <a:pt x="136" y="248"/>
                    <a:pt x="136" y="248"/>
                  </a:cubicBezTo>
                  <a:cubicBezTo>
                    <a:pt x="137" y="228"/>
                    <a:pt x="137" y="228"/>
                    <a:pt x="137" y="228"/>
                  </a:cubicBezTo>
                  <a:cubicBezTo>
                    <a:pt x="118" y="220"/>
                    <a:pt x="118" y="220"/>
                    <a:pt x="118" y="220"/>
                  </a:cubicBezTo>
                  <a:cubicBezTo>
                    <a:pt x="137" y="214"/>
                    <a:pt x="137" y="214"/>
                    <a:pt x="137" y="214"/>
                  </a:cubicBezTo>
                  <a:lnTo>
                    <a:pt x="139" y="194"/>
                  </a:lnTo>
                  <a:close/>
                  <a:moveTo>
                    <a:pt x="123" y="76"/>
                  </a:moveTo>
                  <a:cubicBezTo>
                    <a:pt x="128" y="70"/>
                    <a:pt x="128" y="70"/>
                    <a:pt x="128" y="70"/>
                  </a:cubicBezTo>
                  <a:cubicBezTo>
                    <a:pt x="129" y="77"/>
                    <a:pt x="129" y="77"/>
                    <a:pt x="129" y="77"/>
                  </a:cubicBezTo>
                  <a:cubicBezTo>
                    <a:pt x="136" y="80"/>
                    <a:pt x="136" y="80"/>
                    <a:pt x="136" y="80"/>
                  </a:cubicBezTo>
                  <a:cubicBezTo>
                    <a:pt x="129" y="83"/>
                    <a:pt x="129" y="83"/>
                    <a:pt x="129" y="83"/>
                  </a:cubicBezTo>
                  <a:cubicBezTo>
                    <a:pt x="129" y="91"/>
                    <a:pt x="129" y="91"/>
                    <a:pt x="129" y="91"/>
                  </a:cubicBezTo>
                  <a:cubicBezTo>
                    <a:pt x="124" y="85"/>
                    <a:pt x="124" y="85"/>
                    <a:pt x="124" y="85"/>
                  </a:cubicBezTo>
                  <a:cubicBezTo>
                    <a:pt x="116" y="87"/>
                    <a:pt x="116" y="87"/>
                    <a:pt x="116" y="87"/>
                  </a:cubicBezTo>
                  <a:cubicBezTo>
                    <a:pt x="120" y="80"/>
                    <a:pt x="120" y="80"/>
                    <a:pt x="120" y="80"/>
                  </a:cubicBezTo>
                  <a:cubicBezTo>
                    <a:pt x="116" y="74"/>
                    <a:pt x="116" y="74"/>
                    <a:pt x="116" y="74"/>
                  </a:cubicBezTo>
                  <a:lnTo>
                    <a:pt x="123" y="76"/>
                  </a:lnTo>
                  <a:close/>
                  <a:moveTo>
                    <a:pt x="99" y="31"/>
                  </a:moveTo>
                  <a:cubicBezTo>
                    <a:pt x="102" y="26"/>
                    <a:pt x="102" y="26"/>
                    <a:pt x="102" y="26"/>
                  </a:cubicBezTo>
                  <a:cubicBezTo>
                    <a:pt x="103" y="32"/>
                    <a:pt x="103" y="32"/>
                    <a:pt x="103" y="32"/>
                  </a:cubicBezTo>
                  <a:cubicBezTo>
                    <a:pt x="108" y="34"/>
                    <a:pt x="108" y="34"/>
                    <a:pt x="108" y="34"/>
                  </a:cubicBezTo>
                  <a:cubicBezTo>
                    <a:pt x="103" y="36"/>
                    <a:pt x="103" y="36"/>
                    <a:pt x="103" y="36"/>
                  </a:cubicBezTo>
                  <a:cubicBezTo>
                    <a:pt x="103" y="42"/>
                    <a:pt x="103" y="42"/>
                    <a:pt x="103" y="42"/>
                  </a:cubicBezTo>
                  <a:cubicBezTo>
                    <a:pt x="99" y="37"/>
                    <a:pt x="99" y="37"/>
                    <a:pt x="99" y="37"/>
                  </a:cubicBezTo>
                  <a:cubicBezTo>
                    <a:pt x="93" y="39"/>
                    <a:pt x="93" y="39"/>
                    <a:pt x="93" y="39"/>
                  </a:cubicBezTo>
                  <a:cubicBezTo>
                    <a:pt x="96" y="34"/>
                    <a:pt x="96" y="34"/>
                    <a:pt x="96" y="34"/>
                  </a:cubicBezTo>
                  <a:cubicBezTo>
                    <a:pt x="93" y="29"/>
                    <a:pt x="93" y="29"/>
                    <a:pt x="93" y="29"/>
                  </a:cubicBezTo>
                  <a:lnTo>
                    <a:pt x="99" y="31"/>
                  </a:lnTo>
                  <a:close/>
                  <a:moveTo>
                    <a:pt x="97" y="114"/>
                  </a:moveTo>
                  <a:cubicBezTo>
                    <a:pt x="105" y="103"/>
                    <a:pt x="105" y="103"/>
                    <a:pt x="105" y="103"/>
                  </a:cubicBezTo>
                  <a:cubicBezTo>
                    <a:pt x="106" y="116"/>
                    <a:pt x="106" y="116"/>
                    <a:pt x="106" y="116"/>
                  </a:cubicBezTo>
                  <a:cubicBezTo>
                    <a:pt x="118" y="120"/>
                    <a:pt x="118" y="120"/>
                    <a:pt x="118" y="120"/>
                  </a:cubicBezTo>
                  <a:cubicBezTo>
                    <a:pt x="106" y="125"/>
                    <a:pt x="106" y="125"/>
                    <a:pt x="106" y="125"/>
                  </a:cubicBezTo>
                  <a:cubicBezTo>
                    <a:pt x="106" y="138"/>
                    <a:pt x="106" y="138"/>
                    <a:pt x="106" y="138"/>
                  </a:cubicBezTo>
                  <a:cubicBezTo>
                    <a:pt x="97" y="128"/>
                    <a:pt x="97" y="128"/>
                    <a:pt x="97" y="128"/>
                  </a:cubicBezTo>
                  <a:cubicBezTo>
                    <a:pt x="85" y="132"/>
                    <a:pt x="85" y="132"/>
                    <a:pt x="85" y="132"/>
                  </a:cubicBezTo>
                  <a:cubicBezTo>
                    <a:pt x="92" y="121"/>
                    <a:pt x="92" y="121"/>
                    <a:pt x="92" y="121"/>
                  </a:cubicBezTo>
                  <a:cubicBezTo>
                    <a:pt x="84" y="110"/>
                    <a:pt x="84" y="110"/>
                    <a:pt x="84" y="110"/>
                  </a:cubicBezTo>
                  <a:lnTo>
                    <a:pt x="97" y="114"/>
                  </a:lnTo>
                  <a:close/>
                  <a:moveTo>
                    <a:pt x="54" y="180"/>
                  </a:moveTo>
                  <a:cubicBezTo>
                    <a:pt x="64" y="167"/>
                    <a:pt x="64" y="167"/>
                    <a:pt x="64" y="167"/>
                  </a:cubicBezTo>
                  <a:cubicBezTo>
                    <a:pt x="65" y="183"/>
                    <a:pt x="65" y="183"/>
                    <a:pt x="65" y="183"/>
                  </a:cubicBezTo>
                  <a:cubicBezTo>
                    <a:pt x="80" y="189"/>
                    <a:pt x="80" y="189"/>
                    <a:pt x="80" y="189"/>
                  </a:cubicBezTo>
                  <a:cubicBezTo>
                    <a:pt x="65" y="194"/>
                    <a:pt x="65" y="194"/>
                    <a:pt x="65" y="194"/>
                  </a:cubicBezTo>
                  <a:cubicBezTo>
                    <a:pt x="65" y="211"/>
                    <a:pt x="65" y="211"/>
                    <a:pt x="65" y="211"/>
                  </a:cubicBezTo>
                  <a:cubicBezTo>
                    <a:pt x="54" y="198"/>
                    <a:pt x="54" y="198"/>
                    <a:pt x="54" y="198"/>
                  </a:cubicBezTo>
                  <a:cubicBezTo>
                    <a:pt x="39" y="203"/>
                    <a:pt x="39" y="203"/>
                    <a:pt x="39" y="203"/>
                  </a:cubicBezTo>
                  <a:cubicBezTo>
                    <a:pt x="48" y="189"/>
                    <a:pt x="48" y="189"/>
                    <a:pt x="48" y="189"/>
                  </a:cubicBezTo>
                  <a:cubicBezTo>
                    <a:pt x="38" y="176"/>
                    <a:pt x="38" y="176"/>
                    <a:pt x="38" y="176"/>
                  </a:cubicBezTo>
                  <a:lnTo>
                    <a:pt x="54" y="18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8" name="Freeform 175">
              <a:extLst>
                <a:ext uri="{FF2B5EF4-FFF2-40B4-BE49-F238E27FC236}">
                  <a16:creationId xmlns:a16="http://schemas.microsoft.com/office/drawing/2014/main" id="{66A87E31-552D-48E3-B382-8B7F35B888B8}"/>
                </a:ext>
              </a:extLst>
            </p:cNvPr>
            <p:cNvSpPr>
              <a:spLocks/>
            </p:cNvSpPr>
            <p:nvPr userDrawn="1"/>
          </p:nvSpPr>
          <p:spPr bwMode="auto">
            <a:xfrm>
              <a:off x="10767639" y="5741508"/>
              <a:ext cx="402835" cy="124384"/>
            </a:xfrm>
            <a:custGeom>
              <a:avLst/>
              <a:gdLst>
                <a:gd name="T0" fmla="*/ 263 w 266"/>
                <a:gd name="T1" fmla="*/ 19 h 82"/>
                <a:gd name="T2" fmla="*/ 235 w 266"/>
                <a:gd name="T3" fmla="*/ 2 h 82"/>
                <a:gd name="T4" fmla="*/ 233 w 266"/>
                <a:gd name="T5" fmla="*/ 3 h 82"/>
                <a:gd name="T6" fmla="*/ 34 w 266"/>
                <a:gd name="T7" fmla="*/ 3 h 82"/>
                <a:gd name="T8" fmla="*/ 31 w 266"/>
                <a:gd name="T9" fmla="*/ 3 h 82"/>
                <a:gd name="T10" fmla="*/ 4 w 266"/>
                <a:gd name="T11" fmla="*/ 18 h 82"/>
                <a:gd name="T12" fmla="*/ 19 w 266"/>
                <a:gd name="T13" fmla="*/ 48 h 82"/>
                <a:gd name="T14" fmla="*/ 246 w 266"/>
                <a:gd name="T15" fmla="*/ 48 h 82"/>
                <a:gd name="T16" fmla="*/ 263 w 266"/>
                <a:gd name="T17" fmla="*/ 1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82">
                  <a:moveTo>
                    <a:pt x="263" y="19"/>
                  </a:moveTo>
                  <a:cubicBezTo>
                    <a:pt x="259" y="7"/>
                    <a:pt x="247" y="0"/>
                    <a:pt x="235" y="2"/>
                  </a:cubicBezTo>
                  <a:cubicBezTo>
                    <a:pt x="235" y="3"/>
                    <a:pt x="234" y="3"/>
                    <a:pt x="233" y="3"/>
                  </a:cubicBezTo>
                  <a:cubicBezTo>
                    <a:pt x="127" y="32"/>
                    <a:pt x="35" y="3"/>
                    <a:pt x="34" y="3"/>
                  </a:cubicBezTo>
                  <a:cubicBezTo>
                    <a:pt x="33" y="3"/>
                    <a:pt x="32" y="3"/>
                    <a:pt x="31" y="3"/>
                  </a:cubicBezTo>
                  <a:cubicBezTo>
                    <a:pt x="20" y="0"/>
                    <a:pt x="8" y="7"/>
                    <a:pt x="4" y="18"/>
                  </a:cubicBezTo>
                  <a:cubicBezTo>
                    <a:pt x="0" y="31"/>
                    <a:pt x="7" y="44"/>
                    <a:pt x="19" y="48"/>
                  </a:cubicBezTo>
                  <a:cubicBezTo>
                    <a:pt x="24" y="50"/>
                    <a:pt x="125" y="82"/>
                    <a:pt x="246" y="48"/>
                  </a:cubicBezTo>
                  <a:cubicBezTo>
                    <a:pt x="259" y="45"/>
                    <a:pt x="266" y="32"/>
                    <a:pt x="263" y="19"/>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9" name="Freeform 176">
              <a:extLst>
                <a:ext uri="{FF2B5EF4-FFF2-40B4-BE49-F238E27FC236}">
                  <a16:creationId xmlns:a16="http://schemas.microsoft.com/office/drawing/2014/main" id="{3CA5D0F5-91D4-479D-BE43-1AAB83D513F1}"/>
                </a:ext>
              </a:extLst>
            </p:cNvPr>
            <p:cNvSpPr>
              <a:spLocks/>
            </p:cNvSpPr>
            <p:nvPr userDrawn="1"/>
          </p:nvSpPr>
          <p:spPr bwMode="auto">
            <a:xfrm>
              <a:off x="6778873" y="5713239"/>
              <a:ext cx="277037" cy="262902"/>
            </a:xfrm>
            <a:custGeom>
              <a:avLst/>
              <a:gdLst>
                <a:gd name="T0" fmla="*/ 182 w 182"/>
                <a:gd name="T1" fmla="*/ 145 h 173"/>
                <a:gd name="T2" fmla="*/ 160 w 182"/>
                <a:gd name="T3" fmla="*/ 132 h 173"/>
                <a:gd name="T4" fmla="*/ 132 w 182"/>
                <a:gd name="T5" fmla="*/ 119 h 173"/>
                <a:gd name="T6" fmla="*/ 124 w 182"/>
                <a:gd name="T7" fmla="*/ 117 h 173"/>
                <a:gd name="T8" fmla="*/ 116 w 182"/>
                <a:gd name="T9" fmla="*/ 105 h 173"/>
                <a:gd name="T10" fmla="*/ 111 w 182"/>
                <a:gd name="T11" fmla="*/ 104 h 173"/>
                <a:gd name="T12" fmla="*/ 116 w 182"/>
                <a:gd name="T13" fmla="*/ 94 h 173"/>
                <a:gd name="T14" fmla="*/ 118 w 182"/>
                <a:gd name="T15" fmla="*/ 82 h 173"/>
                <a:gd name="T16" fmla="*/ 124 w 182"/>
                <a:gd name="T17" fmla="*/ 77 h 173"/>
                <a:gd name="T18" fmla="*/ 126 w 182"/>
                <a:gd name="T19" fmla="*/ 70 h 173"/>
                <a:gd name="T20" fmla="*/ 126 w 182"/>
                <a:gd name="T21" fmla="*/ 56 h 173"/>
                <a:gd name="T22" fmla="*/ 124 w 182"/>
                <a:gd name="T23" fmla="*/ 51 h 173"/>
                <a:gd name="T24" fmla="*/ 125 w 182"/>
                <a:gd name="T25" fmla="*/ 34 h 173"/>
                <a:gd name="T26" fmla="*/ 123 w 182"/>
                <a:gd name="T27" fmla="*/ 21 h 173"/>
                <a:gd name="T28" fmla="*/ 118 w 182"/>
                <a:gd name="T29" fmla="*/ 13 h 173"/>
                <a:gd name="T30" fmla="*/ 113 w 182"/>
                <a:gd name="T31" fmla="*/ 12 h 173"/>
                <a:gd name="T32" fmla="*/ 109 w 182"/>
                <a:gd name="T33" fmla="*/ 9 h 173"/>
                <a:gd name="T34" fmla="*/ 71 w 182"/>
                <a:gd name="T35" fmla="*/ 10 h 173"/>
                <a:gd name="T36" fmla="*/ 56 w 182"/>
                <a:gd name="T37" fmla="*/ 50 h 173"/>
                <a:gd name="T38" fmla="*/ 54 w 182"/>
                <a:gd name="T39" fmla="*/ 59 h 173"/>
                <a:gd name="T40" fmla="*/ 60 w 182"/>
                <a:gd name="T41" fmla="*/ 79 h 173"/>
                <a:gd name="T42" fmla="*/ 63 w 182"/>
                <a:gd name="T43" fmla="*/ 80 h 173"/>
                <a:gd name="T44" fmla="*/ 65 w 182"/>
                <a:gd name="T45" fmla="*/ 95 h 173"/>
                <a:gd name="T46" fmla="*/ 70 w 182"/>
                <a:gd name="T47" fmla="*/ 104 h 173"/>
                <a:gd name="T48" fmla="*/ 66 w 182"/>
                <a:gd name="T49" fmla="*/ 105 h 173"/>
                <a:gd name="T50" fmla="*/ 58 w 182"/>
                <a:gd name="T51" fmla="*/ 117 h 173"/>
                <a:gd name="T52" fmla="*/ 50 w 182"/>
                <a:gd name="T53" fmla="*/ 119 h 173"/>
                <a:gd name="T54" fmla="*/ 22 w 182"/>
                <a:gd name="T55" fmla="*/ 132 h 173"/>
                <a:gd name="T56" fmla="*/ 1 w 182"/>
                <a:gd name="T57" fmla="*/ 145 h 173"/>
                <a:gd name="T58" fmla="*/ 0 w 182"/>
                <a:gd name="T59" fmla="*/ 173 h 173"/>
                <a:gd name="T60" fmla="*/ 80 w 182"/>
                <a:gd name="T61" fmla="*/ 173 h 173"/>
                <a:gd name="T62" fmla="*/ 86 w 182"/>
                <a:gd name="T63" fmla="*/ 133 h 173"/>
                <a:gd name="T64" fmla="*/ 81 w 182"/>
                <a:gd name="T65" fmla="*/ 123 h 173"/>
                <a:gd name="T66" fmla="*/ 92 w 182"/>
                <a:gd name="T67" fmla="*/ 117 h 173"/>
                <a:gd name="T68" fmla="*/ 102 w 182"/>
                <a:gd name="T69" fmla="*/ 122 h 173"/>
                <a:gd name="T70" fmla="*/ 96 w 182"/>
                <a:gd name="T71" fmla="*/ 133 h 173"/>
                <a:gd name="T72" fmla="*/ 106 w 182"/>
                <a:gd name="T73" fmla="*/ 173 h 173"/>
                <a:gd name="T74" fmla="*/ 182 w 182"/>
                <a:gd name="T75" fmla="*/ 173 h 173"/>
                <a:gd name="T76" fmla="*/ 182 w 182"/>
                <a:gd name="T77" fmla="*/ 14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3">
                  <a:moveTo>
                    <a:pt x="182" y="145"/>
                  </a:moveTo>
                  <a:cubicBezTo>
                    <a:pt x="179" y="136"/>
                    <a:pt x="169" y="135"/>
                    <a:pt x="160" y="132"/>
                  </a:cubicBezTo>
                  <a:cubicBezTo>
                    <a:pt x="151" y="128"/>
                    <a:pt x="141" y="123"/>
                    <a:pt x="132" y="119"/>
                  </a:cubicBezTo>
                  <a:cubicBezTo>
                    <a:pt x="129" y="119"/>
                    <a:pt x="127" y="118"/>
                    <a:pt x="124" y="117"/>
                  </a:cubicBezTo>
                  <a:cubicBezTo>
                    <a:pt x="121" y="115"/>
                    <a:pt x="118" y="108"/>
                    <a:pt x="116" y="105"/>
                  </a:cubicBezTo>
                  <a:cubicBezTo>
                    <a:pt x="114" y="104"/>
                    <a:pt x="113" y="104"/>
                    <a:pt x="111" y="104"/>
                  </a:cubicBezTo>
                  <a:cubicBezTo>
                    <a:pt x="111" y="98"/>
                    <a:pt x="115" y="98"/>
                    <a:pt x="116" y="94"/>
                  </a:cubicBezTo>
                  <a:cubicBezTo>
                    <a:pt x="117" y="90"/>
                    <a:pt x="116" y="85"/>
                    <a:pt x="118" y="82"/>
                  </a:cubicBezTo>
                  <a:cubicBezTo>
                    <a:pt x="119" y="80"/>
                    <a:pt x="122" y="80"/>
                    <a:pt x="124" y="77"/>
                  </a:cubicBezTo>
                  <a:cubicBezTo>
                    <a:pt x="125" y="76"/>
                    <a:pt x="126" y="72"/>
                    <a:pt x="126" y="70"/>
                  </a:cubicBezTo>
                  <a:cubicBezTo>
                    <a:pt x="127" y="66"/>
                    <a:pt x="128" y="60"/>
                    <a:pt x="126" y="56"/>
                  </a:cubicBezTo>
                  <a:cubicBezTo>
                    <a:pt x="125" y="54"/>
                    <a:pt x="124" y="54"/>
                    <a:pt x="124" y="51"/>
                  </a:cubicBezTo>
                  <a:cubicBezTo>
                    <a:pt x="123" y="47"/>
                    <a:pt x="125" y="36"/>
                    <a:pt x="125" y="34"/>
                  </a:cubicBezTo>
                  <a:cubicBezTo>
                    <a:pt x="125" y="27"/>
                    <a:pt x="125" y="27"/>
                    <a:pt x="123" y="21"/>
                  </a:cubicBezTo>
                  <a:cubicBezTo>
                    <a:pt x="123" y="21"/>
                    <a:pt x="121" y="15"/>
                    <a:pt x="118" y="13"/>
                  </a:cubicBezTo>
                  <a:cubicBezTo>
                    <a:pt x="113" y="12"/>
                    <a:pt x="113" y="12"/>
                    <a:pt x="113" y="12"/>
                  </a:cubicBezTo>
                  <a:cubicBezTo>
                    <a:pt x="109" y="9"/>
                    <a:pt x="109" y="9"/>
                    <a:pt x="109" y="9"/>
                  </a:cubicBezTo>
                  <a:cubicBezTo>
                    <a:pt x="94" y="0"/>
                    <a:pt x="79" y="6"/>
                    <a:pt x="71" y="10"/>
                  </a:cubicBezTo>
                  <a:cubicBezTo>
                    <a:pt x="59" y="13"/>
                    <a:pt x="51" y="25"/>
                    <a:pt x="56" y="50"/>
                  </a:cubicBezTo>
                  <a:cubicBezTo>
                    <a:pt x="57" y="55"/>
                    <a:pt x="54" y="57"/>
                    <a:pt x="54" y="59"/>
                  </a:cubicBezTo>
                  <a:cubicBezTo>
                    <a:pt x="55" y="64"/>
                    <a:pt x="55" y="76"/>
                    <a:pt x="60" y="79"/>
                  </a:cubicBezTo>
                  <a:cubicBezTo>
                    <a:pt x="60" y="80"/>
                    <a:pt x="63" y="81"/>
                    <a:pt x="63" y="80"/>
                  </a:cubicBezTo>
                  <a:cubicBezTo>
                    <a:pt x="64" y="85"/>
                    <a:pt x="64" y="90"/>
                    <a:pt x="65" y="95"/>
                  </a:cubicBezTo>
                  <a:cubicBezTo>
                    <a:pt x="66" y="99"/>
                    <a:pt x="69" y="99"/>
                    <a:pt x="70" y="104"/>
                  </a:cubicBezTo>
                  <a:cubicBezTo>
                    <a:pt x="66" y="105"/>
                    <a:pt x="66" y="105"/>
                    <a:pt x="66" y="105"/>
                  </a:cubicBezTo>
                  <a:cubicBezTo>
                    <a:pt x="64" y="108"/>
                    <a:pt x="61" y="115"/>
                    <a:pt x="58" y="117"/>
                  </a:cubicBezTo>
                  <a:cubicBezTo>
                    <a:pt x="56" y="118"/>
                    <a:pt x="53" y="119"/>
                    <a:pt x="50" y="119"/>
                  </a:cubicBezTo>
                  <a:cubicBezTo>
                    <a:pt x="41" y="123"/>
                    <a:pt x="31" y="128"/>
                    <a:pt x="22" y="132"/>
                  </a:cubicBezTo>
                  <a:cubicBezTo>
                    <a:pt x="14" y="135"/>
                    <a:pt x="4" y="136"/>
                    <a:pt x="1" y="145"/>
                  </a:cubicBezTo>
                  <a:cubicBezTo>
                    <a:pt x="1" y="151"/>
                    <a:pt x="0" y="165"/>
                    <a:pt x="0" y="173"/>
                  </a:cubicBezTo>
                  <a:cubicBezTo>
                    <a:pt x="80" y="173"/>
                    <a:pt x="80" y="173"/>
                    <a:pt x="80" y="173"/>
                  </a:cubicBezTo>
                  <a:cubicBezTo>
                    <a:pt x="86" y="133"/>
                    <a:pt x="86" y="133"/>
                    <a:pt x="86" y="133"/>
                  </a:cubicBezTo>
                  <a:cubicBezTo>
                    <a:pt x="81" y="123"/>
                    <a:pt x="81" y="123"/>
                    <a:pt x="81" y="123"/>
                  </a:cubicBezTo>
                  <a:cubicBezTo>
                    <a:pt x="92" y="117"/>
                    <a:pt x="92" y="117"/>
                    <a:pt x="92" y="117"/>
                  </a:cubicBezTo>
                  <a:cubicBezTo>
                    <a:pt x="102" y="122"/>
                    <a:pt x="102" y="122"/>
                    <a:pt x="102" y="122"/>
                  </a:cubicBezTo>
                  <a:cubicBezTo>
                    <a:pt x="96" y="133"/>
                    <a:pt x="96" y="133"/>
                    <a:pt x="96" y="133"/>
                  </a:cubicBezTo>
                  <a:cubicBezTo>
                    <a:pt x="106" y="173"/>
                    <a:pt x="106" y="173"/>
                    <a:pt x="106" y="173"/>
                  </a:cubicBezTo>
                  <a:cubicBezTo>
                    <a:pt x="182" y="173"/>
                    <a:pt x="182" y="173"/>
                    <a:pt x="182" y="173"/>
                  </a:cubicBezTo>
                  <a:cubicBezTo>
                    <a:pt x="182" y="165"/>
                    <a:pt x="182" y="151"/>
                    <a:pt x="182" y="14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0" name="Freeform 177">
              <a:extLst>
                <a:ext uri="{FF2B5EF4-FFF2-40B4-BE49-F238E27FC236}">
                  <a16:creationId xmlns:a16="http://schemas.microsoft.com/office/drawing/2014/main" id="{8CBF872E-3976-4CB1-85AB-A71E212554E0}"/>
                </a:ext>
              </a:extLst>
            </p:cNvPr>
            <p:cNvSpPr>
              <a:spLocks noEditPoints="1"/>
            </p:cNvSpPr>
            <p:nvPr userDrawn="1"/>
          </p:nvSpPr>
          <p:spPr bwMode="auto">
            <a:xfrm>
              <a:off x="2438156" y="5174713"/>
              <a:ext cx="245941" cy="247355"/>
            </a:xfrm>
            <a:custGeom>
              <a:avLst/>
              <a:gdLst>
                <a:gd name="T0" fmla="*/ 138 w 162"/>
                <a:gd name="T1" fmla="*/ 24 h 163"/>
                <a:gd name="T2" fmla="*/ 138 w 162"/>
                <a:gd name="T3" fmla="*/ 91 h 163"/>
                <a:gd name="T4" fmla="*/ 103 w 162"/>
                <a:gd name="T5" fmla="*/ 73 h 163"/>
                <a:gd name="T6" fmla="*/ 103 w 162"/>
                <a:gd name="T7" fmla="*/ 95 h 163"/>
                <a:gd name="T8" fmla="*/ 54 w 162"/>
                <a:gd name="T9" fmla="*/ 73 h 163"/>
                <a:gd name="T10" fmla="*/ 54 w 162"/>
                <a:gd name="T11" fmla="*/ 97 h 163"/>
                <a:gd name="T12" fmla="*/ 0 w 162"/>
                <a:gd name="T13" fmla="*/ 73 h 163"/>
                <a:gd name="T14" fmla="*/ 0 w 162"/>
                <a:gd name="T15" fmla="*/ 163 h 163"/>
                <a:gd name="T16" fmla="*/ 162 w 162"/>
                <a:gd name="T17" fmla="*/ 163 h 163"/>
                <a:gd name="T18" fmla="*/ 162 w 162"/>
                <a:gd name="T19" fmla="*/ 24 h 163"/>
                <a:gd name="T20" fmla="*/ 138 w 162"/>
                <a:gd name="T21" fmla="*/ 24 h 163"/>
                <a:gd name="T22" fmla="*/ 129 w 162"/>
                <a:gd name="T23" fmla="*/ 10 h 163"/>
                <a:gd name="T24" fmla="*/ 142 w 162"/>
                <a:gd name="T25" fmla="*/ 14 h 163"/>
                <a:gd name="T26" fmla="*/ 145 w 162"/>
                <a:gd name="T27" fmla="*/ 17 h 163"/>
                <a:gd name="T28" fmla="*/ 146 w 162"/>
                <a:gd name="T29" fmla="*/ 18 h 163"/>
                <a:gd name="T30" fmla="*/ 147 w 162"/>
                <a:gd name="T31" fmla="*/ 19 h 163"/>
                <a:gd name="T32" fmla="*/ 147 w 162"/>
                <a:gd name="T33" fmla="*/ 19 h 163"/>
                <a:gd name="T34" fmla="*/ 147 w 162"/>
                <a:gd name="T35" fmla="*/ 19 h 163"/>
                <a:gd name="T36" fmla="*/ 147 w 162"/>
                <a:gd name="T37" fmla="*/ 19 h 163"/>
                <a:gd name="T38" fmla="*/ 148 w 162"/>
                <a:gd name="T39" fmla="*/ 18 h 163"/>
                <a:gd name="T40" fmla="*/ 154 w 162"/>
                <a:gd name="T41" fmla="*/ 13 h 163"/>
                <a:gd name="T42" fmla="*/ 154 w 162"/>
                <a:gd name="T43" fmla="*/ 13 h 163"/>
                <a:gd name="T44" fmla="*/ 147 w 162"/>
                <a:gd name="T45" fmla="*/ 7 h 163"/>
                <a:gd name="T46" fmla="*/ 129 w 162"/>
                <a:gd name="T47" fmla="*/ 0 h 163"/>
                <a:gd name="T48" fmla="*/ 104 w 162"/>
                <a:gd name="T49" fmla="*/ 13 h 163"/>
                <a:gd name="T50" fmla="*/ 110 w 162"/>
                <a:gd name="T51" fmla="*/ 19 h 163"/>
                <a:gd name="T52" fmla="*/ 129 w 162"/>
                <a:gd name="T53" fmla="*/ 10 h 163"/>
                <a:gd name="T54" fmla="*/ 60 w 162"/>
                <a:gd name="T55" fmla="*/ 32 h 163"/>
                <a:gd name="T56" fmla="*/ 78 w 162"/>
                <a:gd name="T57" fmla="*/ 39 h 163"/>
                <a:gd name="T58" fmla="*/ 78 w 162"/>
                <a:gd name="T59" fmla="*/ 39 h 163"/>
                <a:gd name="T60" fmla="*/ 103 w 162"/>
                <a:gd name="T61" fmla="*/ 26 h 163"/>
                <a:gd name="T62" fmla="*/ 97 w 162"/>
                <a:gd name="T63" fmla="*/ 20 h 163"/>
                <a:gd name="T64" fmla="*/ 78 w 162"/>
                <a:gd name="T65" fmla="*/ 29 h 163"/>
                <a:gd name="T66" fmla="*/ 65 w 162"/>
                <a:gd name="T67" fmla="*/ 25 h 163"/>
                <a:gd name="T68" fmla="*/ 61 w 162"/>
                <a:gd name="T69" fmla="*/ 22 h 163"/>
                <a:gd name="T70" fmla="*/ 60 w 162"/>
                <a:gd name="T71" fmla="*/ 20 h 163"/>
                <a:gd name="T72" fmla="*/ 60 w 162"/>
                <a:gd name="T73" fmla="*/ 20 h 163"/>
                <a:gd name="T74" fmla="*/ 60 w 162"/>
                <a:gd name="T75" fmla="*/ 20 h 163"/>
                <a:gd name="T76" fmla="*/ 53 w 162"/>
                <a:gd name="T77" fmla="*/ 26 h 163"/>
                <a:gd name="T78" fmla="*/ 60 w 162"/>
                <a:gd name="T79" fmla="*/ 32 h 163"/>
                <a:gd name="T80" fmla="*/ 60 w 162"/>
                <a:gd name="T81" fmla="*/ 20 h 163"/>
                <a:gd name="T82" fmla="*/ 59 w 162"/>
                <a:gd name="T83" fmla="*/ 21 h 163"/>
                <a:gd name="T84" fmla="*/ 60 w 162"/>
                <a:gd name="T85" fmla="*/ 20 h 163"/>
                <a:gd name="T86" fmla="*/ 60 w 162"/>
                <a:gd name="T87" fmla="*/ 20 h 163"/>
                <a:gd name="T88" fmla="*/ 29 w 162"/>
                <a:gd name="T89" fmla="*/ 10 h 163"/>
                <a:gd name="T90" fmla="*/ 41 w 162"/>
                <a:gd name="T91" fmla="*/ 14 h 163"/>
                <a:gd name="T92" fmla="*/ 45 w 162"/>
                <a:gd name="T93" fmla="*/ 17 h 163"/>
                <a:gd name="T94" fmla="*/ 46 w 162"/>
                <a:gd name="T95" fmla="*/ 18 h 163"/>
                <a:gd name="T96" fmla="*/ 46 w 162"/>
                <a:gd name="T97" fmla="*/ 19 h 163"/>
                <a:gd name="T98" fmla="*/ 46 w 162"/>
                <a:gd name="T99" fmla="*/ 19 h 163"/>
                <a:gd name="T100" fmla="*/ 53 w 162"/>
                <a:gd name="T101" fmla="*/ 13 h 163"/>
                <a:gd name="T102" fmla="*/ 53 w 162"/>
                <a:gd name="T103" fmla="*/ 13 h 163"/>
                <a:gd name="T104" fmla="*/ 47 w 162"/>
                <a:gd name="T105" fmla="*/ 7 h 163"/>
                <a:gd name="T106" fmla="*/ 29 w 162"/>
                <a:gd name="T107" fmla="*/ 0 h 163"/>
                <a:gd name="T108" fmla="*/ 3 w 162"/>
                <a:gd name="T109" fmla="*/ 13 h 163"/>
                <a:gd name="T110" fmla="*/ 10 w 162"/>
                <a:gd name="T111" fmla="*/ 19 h 163"/>
                <a:gd name="T112" fmla="*/ 29 w 162"/>
                <a:gd name="T113" fmla="*/ 10 h 163"/>
                <a:gd name="T114" fmla="*/ 47 w 162"/>
                <a:gd name="T115" fmla="*/ 18 h 163"/>
                <a:gd name="T116" fmla="*/ 46 w 162"/>
                <a:gd name="T117" fmla="*/ 19 h 163"/>
                <a:gd name="T118" fmla="*/ 46 w 162"/>
                <a:gd name="T119" fmla="*/ 19 h 163"/>
                <a:gd name="T120" fmla="*/ 47 w 162"/>
                <a:gd name="T121" fmla="*/ 1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63">
                  <a:moveTo>
                    <a:pt x="138" y="24"/>
                  </a:moveTo>
                  <a:cubicBezTo>
                    <a:pt x="138" y="91"/>
                    <a:pt x="138" y="91"/>
                    <a:pt x="138" y="91"/>
                  </a:cubicBezTo>
                  <a:cubicBezTo>
                    <a:pt x="103" y="73"/>
                    <a:pt x="103" y="73"/>
                    <a:pt x="103" y="73"/>
                  </a:cubicBezTo>
                  <a:cubicBezTo>
                    <a:pt x="103" y="95"/>
                    <a:pt x="103" y="95"/>
                    <a:pt x="103" y="95"/>
                  </a:cubicBezTo>
                  <a:cubicBezTo>
                    <a:pt x="54" y="73"/>
                    <a:pt x="54" y="73"/>
                    <a:pt x="54" y="73"/>
                  </a:cubicBezTo>
                  <a:cubicBezTo>
                    <a:pt x="54" y="97"/>
                    <a:pt x="54" y="97"/>
                    <a:pt x="54" y="97"/>
                  </a:cubicBezTo>
                  <a:cubicBezTo>
                    <a:pt x="0" y="73"/>
                    <a:pt x="0" y="73"/>
                    <a:pt x="0" y="73"/>
                  </a:cubicBezTo>
                  <a:cubicBezTo>
                    <a:pt x="0" y="163"/>
                    <a:pt x="0" y="163"/>
                    <a:pt x="0" y="163"/>
                  </a:cubicBezTo>
                  <a:cubicBezTo>
                    <a:pt x="162" y="163"/>
                    <a:pt x="162" y="163"/>
                    <a:pt x="162" y="163"/>
                  </a:cubicBezTo>
                  <a:cubicBezTo>
                    <a:pt x="162" y="24"/>
                    <a:pt x="162" y="24"/>
                    <a:pt x="162" y="24"/>
                  </a:cubicBezTo>
                  <a:lnTo>
                    <a:pt x="138" y="24"/>
                  </a:lnTo>
                  <a:close/>
                  <a:moveTo>
                    <a:pt x="129" y="10"/>
                  </a:moveTo>
                  <a:cubicBezTo>
                    <a:pt x="134" y="10"/>
                    <a:pt x="139" y="12"/>
                    <a:pt x="142" y="14"/>
                  </a:cubicBezTo>
                  <a:cubicBezTo>
                    <a:pt x="143" y="15"/>
                    <a:pt x="145" y="16"/>
                    <a:pt x="145" y="17"/>
                  </a:cubicBezTo>
                  <a:cubicBezTo>
                    <a:pt x="146" y="18"/>
                    <a:pt x="146" y="18"/>
                    <a:pt x="146" y="18"/>
                  </a:cubicBezTo>
                  <a:cubicBezTo>
                    <a:pt x="147" y="19"/>
                    <a:pt x="147" y="19"/>
                    <a:pt x="147" y="19"/>
                  </a:cubicBezTo>
                  <a:cubicBezTo>
                    <a:pt x="147" y="19"/>
                    <a:pt x="147" y="19"/>
                    <a:pt x="147" y="19"/>
                  </a:cubicBezTo>
                  <a:cubicBezTo>
                    <a:pt x="147" y="19"/>
                    <a:pt x="147" y="19"/>
                    <a:pt x="147" y="19"/>
                  </a:cubicBezTo>
                  <a:cubicBezTo>
                    <a:pt x="147" y="19"/>
                    <a:pt x="147" y="19"/>
                    <a:pt x="147" y="19"/>
                  </a:cubicBezTo>
                  <a:cubicBezTo>
                    <a:pt x="148" y="18"/>
                    <a:pt x="148" y="18"/>
                    <a:pt x="148" y="18"/>
                  </a:cubicBezTo>
                  <a:cubicBezTo>
                    <a:pt x="154" y="13"/>
                    <a:pt x="154" y="13"/>
                    <a:pt x="154" y="13"/>
                  </a:cubicBezTo>
                  <a:cubicBezTo>
                    <a:pt x="154" y="13"/>
                    <a:pt x="154" y="13"/>
                    <a:pt x="154" y="13"/>
                  </a:cubicBezTo>
                  <a:cubicBezTo>
                    <a:pt x="154" y="13"/>
                    <a:pt x="152" y="10"/>
                    <a:pt x="147" y="7"/>
                  </a:cubicBezTo>
                  <a:cubicBezTo>
                    <a:pt x="143" y="4"/>
                    <a:pt x="137" y="0"/>
                    <a:pt x="129" y="0"/>
                  </a:cubicBezTo>
                  <a:cubicBezTo>
                    <a:pt x="121" y="0"/>
                    <a:pt x="112" y="4"/>
                    <a:pt x="104" y="13"/>
                  </a:cubicBezTo>
                  <a:cubicBezTo>
                    <a:pt x="110" y="19"/>
                    <a:pt x="110" y="19"/>
                    <a:pt x="110" y="19"/>
                  </a:cubicBezTo>
                  <a:cubicBezTo>
                    <a:pt x="118" y="12"/>
                    <a:pt x="124" y="10"/>
                    <a:pt x="129" y="10"/>
                  </a:cubicBezTo>
                  <a:close/>
                  <a:moveTo>
                    <a:pt x="60" y="32"/>
                  </a:moveTo>
                  <a:cubicBezTo>
                    <a:pt x="64" y="35"/>
                    <a:pt x="70" y="39"/>
                    <a:pt x="78" y="39"/>
                  </a:cubicBezTo>
                  <a:cubicBezTo>
                    <a:pt x="78" y="39"/>
                    <a:pt x="78" y="39"/>
                    <a:pt x="78" y="39"/>
                  </a:cubicBezTo>
                  <a:cubicBezTo>
                    <a:pt x="86" y="39"/>
                    <a:pt x="94" y="35"/>
                    <a:pt x="103" y="26"/>
                  </a:cubicBezTo>
                  <a:cubicBezTo>
                    <a:pt x="97" y="20"/>
                    <a:pt x="97" y="20"/>
                    <a:pt x="97" y="20"/>
                  </a:cubicBezTo>
                  <a:cubicBezTo>
                    <a:pt x="89" y="27"/>
                    <a:pt x="83" y="29"/>
                    <a:pt x="78" y="29"/>
                  </a:cubicBezTo>
                  <a:cubicBezTo>
                    <a:pt x="73" y="29"/>
                    <a:pt x="68" y="27"/>
                    <a:pt x="65" y="25"/>
                  </a:cubicBezTo>
                  <a:cubicBezTo>
                    <a:pt x="64" y="24"/>
                    <a:pt x="62" y="22"/>
                    <a:pt x="61" y="22"/>
                  </a:cubicBezTo>
                  <a:cubicBezTo>
                    <a:pt x="61" y="21"/>
                    <a:pt x="61" y="21"/>
                    <a:pt x="60" y="20"/>
                  </a:cubicBezTo>
                  <a:cubicBezTo>
                    <a:pt x="60" y="20"/>
                    <a:pt x="60" y="20"/>
                    <a:pt x="60" y="20"/>
                  </a:cubicBezTo>
                  <a:cubicBezTo>
                    <a:pt x="60" y="20"/>
                    <a:pt x="60" y="20"/>
                    <a:pt x="60" y="20"/>
                  </a:cubicBezTo>
                  <a:cubicBezTo>
                    <a:pt x="53" y="26"/>
                    <a:pt x="53" y="26"/>
                    <a:pt x="53" y="26"/>
                  </a:cubicBezTo>
                  <a:cubicBezTo>
                    <a:pt x="53" y="26"/>
                    <a:pt x="55" y="29"/>
                    <a:pt x="60" y="32"/>
                  </a:cubicBezTo>
                  <a:close/>
                  <a:moveTo>
                    <a:pt x="60" y="20"/>
                  </a:moveTo>
                  <a:cubicBezTo>
                    <a:pt x="59" y="21"/>
                    <a:pt x="59" y="21"/>
                    <a:pt x="59" y="21"/>
                  </a:cubicBezTo>
                  <a:cubicBezTo>
                    <a:pt x="60" y="20"/>
                    <a:pt x="60" y="20"/>
                    <a:pt x="60" y="20"/>
                  </a:cubicBezTo>
                  <a:cubicBezTo>
                    <a:pt x="60" y="20"/>
                    <a:pt x="60" y="20"/>
                    <a:pt x="60" y="20"/>
                  </a:cubicBezTo>
                  <a:close/>
                  <a:moveTo>
                    <a:pt x="29" y="10"/>
                  </a:moveTo>
                  <a:cubicBezTo>
                    <a:pt x="34" y="10"/>
                    <a:pt x="38" y="12"/>
                    <a:pt x="41" y="14"/>
                  </a:cubicBezTo>
                  <a:cubicBezTo>
                    <a:pt x="43" y="15"/>
                    <a:pt x="44" y="16"/>
                    <a:pt x="45" y="17"/>
                  </a:cubicBezTo>
                  <a:cubicBezTo>
                    <a:pt x="45" y="18"/>
                    <a:pt x="46" y="18"/>
                    <a:pt x="46" y="18"/>
                  </a:cubicBezTo>
                  <a:cubicBezTo>
                    <a:pt x="46" y="19"/>
                    <a:pt x="46" y="19"/>
                    <a:pt x="46" y="19"/>
                  </a:cubicBezTo>
                  <a:cubicBezTo>
                    <a:pt x="46" y="19"/>
                    <a:pt x="46" y="19"/>
                    <a:pt x="46" y="19"/>
                  </a:cubicBezTo>
                  <a:cubicBezTo>
                    <a:pt x="53" y="13"/>
                    <a:pt x="53" y="13"/>
                    <a:pt x="53" y="13"/>
                  </a:cubicBezTo>
                  <a:cubicBezTo>
                    <a:pt x="53" y="13"/>
                    <a:pt x="53" y="13"/>
                    <a:pt x="53" y="13"/>
                  </a:cubicBezTo>
                  <a:cubicBezTo>
                    <a:pt x="53" y="13"/>
                    <a:pt x="51" y="10"/>
                    <a:pt x="47" y="7"/>
                  </a:cubicBezTo>
                  <a:cubicBezTo>
                    <a:pt x="43" y="4"/>
                    <a:pt x="36" y="0"/>
                    <a:pt x="29" y="0"/>
                  </a:cubicBezTo>
                  <a:cubicBezTo>
                    <a:pt x="21" y="0"/>
                    <a:pt x="12" y="4"/>
                    <a:pt x="3" y="13"/>
                  </a:cubicBezTo>
                  <a:cubicBezTo>
                    <a:pt x="10" y="19"/>
                    <a:pt x="10" y="19"/>
                    <a:pt x="10" y="19"/>
                  </a:cubicBezTo>
                  <a:cubicBezTo>
                    <a:pt x="17" y="12"/>
                    <a:pt x="24" y="10"/>
                    <a:pt x="29" y="10"/>
                  </a:cubicBezTo>
                  <a:close/>
                  <a:moveTo>
                    <a:pt x="47" y="18"/>
                  </a:moveTo>
                  <a:cubicBezTo>
                    <a:pt x="46" y="19"/>
                    <a:pt x="46" y="19"/>
                    <a:pt x="46" y="19"/>
                  </a:cubicBezTo>
                  <a:cubicBezTo>
                    <a:pt x="46" y="19"/>
                    <a:pt x="46" y="19"/>
                    <a:pt x="46" y="19"/>
                  </a:cubicBezTo>
                  <a:lnTo>
                    <a:pt x="47" y="18"/>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1" name="Freeform 178">
              <a:extLst>
                <a:ext uri="{FF2B5EF4-FFF2-40B4-BE49-F238E27FC236}">
                  <a16:creationId xmlns:a16="http://schemas.microsoft.com/office/drawing/2014/main" id="{340A6031-ACB6-4733-9493-C1A6DA582357}"/>
                </a:ext>
              </a:extLst>
            </p:cNvPr>
            <p:cNvSpPr>
              <a:spLocks/>
            </p:cNvSpPr>
            <p:nvPr userDrawn="1"/>
          </p:nvSpPr>
          <p:spPr bwMode="auto">
            <a:xfrm>
              <a:off x="7280648" y="5632672"/>
              <a:ext cx="66433" cy="131452"/>
            </a:xfrm>
            <a:custGeom>
              <a:avLst/>
              <a:gdLst>
                <a:gd name="T0" fmla="*/ 47 w 47"/>
                <a:gd name="T1" fmla="*/ 0 h 93"/>
                <a:gd name="T2" fmla="*/ 0 w 47"/>
                <a:gd name="T3" fmla="*/ 47 h 93"/>
                <a:gd name="T4" fmla="*/ 47 w 47"/>
                <a:gd name="T5" fmla="*/ 93 h 93"/>
                <a:gd name="T6" fmla="*/ 47 w 47"/>
                <a:gd name="T7" fmla="*/ 0 h 93"/>
              </a:gdLst>
              <a:ahLst/>
              <a:cxnLst>
                <a:cxn ang="0">
                  <a:pos x="T0" y="T1"/>
                </a:cxn>
                <a:cxn ang="0">
                  <a:pos x="T2" y="T3"/>
                </a:cxn>
                <a:cxn ang="0">
                  <a:pos x="T4" y="T5"/>
                </a:cxn>
                <a:cxn ang="0">
                  <a:pos x="T6" y="T7"/>
                </a:cxn>
              </a:cxnLst>
              <a:rect l="0" t="0" r="r" b="b"/>
              <a:pathLst>
                <a:path w="47" h="93">
                  <a:moveTo>
                    <a:pt x="47" y="0"/>
                  </a:moveTo>
                  <a:lnTo>
                    <a:pt x="0" y="47"/>
                  </a:lnTo>
                  <a:lnTo>
                    <a:pt x="47" y="93"/>
                  </a:lnTo>
                  <a:lnTo>
                    <a:pt x="4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2" name="Freeform 179">
              <a:extLst>
                <a:ext uri="{FF2B5EF4-FFF2-40B4-BE49-F238E27FC236}">
                  <a16:creationId xmlns:a16="http://schemas.microsoft.com/office/drawing/2014/main" id="{02AE0939-E9F5-49A2-8A09-A211B976EC25}"/>
                </a:ext>
              </a:extLst>
            </p:cNvPr>
            <p:cNvSpPr>
              <a:spLocks noEditPoints="1"/>
            </p:cNvSpPr>
            <p:nvPr userDrawn="1"/>
          </p:nvSpPr>
          <p:spPr bwMode="auto">
            <a:xfrm>
              <a:off x="9658077" y="5648220"/>
              <a:ext cx="186576" cy="101769"/>
            </a:xfrm>
            <a:custGeom>
              <a:avLst/>
              <a:gdLst>
                <a:gd name="T0" fmla="*/ 37 w 123"/>
                <a:gd name="T1" fmla="*/ 3 h 67"/>
                <a:gd name="T2" fmla="*/ 26 w 123"/>
                <a:gd name="T3" fmla="*/ 51 h 67"/>
                <a:gd name="T4" fmla="*/ 24 w 123"/>
                <a:gd name="T5" fmla="*/ 50 h 67"/>
                <a:gd name="T6" fmla="*/ 8 w 123"/>
                <a:gd name="T7" fmla="*/ 51 h 67"/>
                <a:gd name="T8" fmla="*/ 9 w 123"/>
                <a:gd name="T9" fmla="*/ 64 h 67"/>
                <a:gd name="T10" fmla="*/ 27 w 123"/>
                <a:gd name="T11" fmla="*/ 56 h 67"/>
                <a:gd name="T12" fmla="*/ 38 w 123"/>
                <a:gd name="T13" fmla="*/ 12 h 67"/>
                <a:gd name="T14" fmla="*/ 75 w 123"/>
                <a:gd name="T15" fmla="*/ 12 h 67"/>
                <a:gd name="T16" fmla="*/ 67 w 123"/>
                <a:gd name="T17" fmla="*/ 50 h 67"/>
                <a:gd name="T18" fmla="*/ 51 w 123"/>
                <a:gd name="T19" fmla="*/ 50 h 67"/>
                <a:gd name="T20" fmla="*/ 53 w 123"/>
                <a:gd name="T21" fmla="*/ 64 h 67"/>
                <a:gd name="T22" fmla="*/ 70 w 123"/>
                <a:gd name="T23" fmla="*/ 52 h 67"/>
                <a:gd name="T24" fmla="*/ 74 w 123"/>
                <a:gd name="T25" fmla="*/ 29 h 67"/>
                <a:gd name="T26" fmla="*/ 113 w 123"/>
                <a:gd name="T27" fmla="*/ 29 h 67"/>
                <a:gd name="T28" fmla="*/ 108 w 123"/>
                <a:gd name="T29" fmla="*/ 50 h 67"/>
                <a:gd name="T30" fmla="*/ 92 w 123"/>
                <a:gd name="T31" fmla="*/ 51 h 67"/>
                <a:gd name="T32" fmla="*/ 94 w 123"/>
                <a:gd name="T33" fmla="*/ 66 h 67"/>
                <a:gd name="T34" fmla="*/ 111 w 123"/>
                <a:gd name="T35" fmla="*/ 52 h 67"/>
                <a:gd name="T36" fmla="*/ 123 w 123"/>
                <a:gd name="T37" fmla="*/ 0 h 67"/>
                <a:gd name="T38" fmla="*/ 37 w 123"/>
                <a:gd name="T39" fmla="*/ 3 h 67"/>
                <a:gd name="T40" fmla="*/ 78 w 123"/>
                <a:gd name="T41" fmla="*/ 19 h 67"/>
                <a:gd name="T42" fmla="*/ 79 w 123"/>
                <a:gd name="T43" fmla="*/ 12 h 67"/>
                <a:gd name="T44" fmla="*/ 117 w 123"/>
                <a:gd name="T45" fmla="*/ 11 h 67"/>
                <a:gd name="T46" fmla="*/ 116 w 123"/>
                <a:gd name="T47" fmla="*/ 19 h 67"/>
                <a:gd name="T48" fmla="*/ 78 w 123"/>
                <a:gd name="T49" fmla="*/ 1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67">
                  <a:moveTo>
                    <a:pt x="37" y="3"/>
                  </a:moveTo>
                  <a:cubicBezTo>
                    <a:pt x="26" y="51"/>
                    <a:pt x="26" y="51"/>
                    <a:pt x="26" y="51"/>
                  </a:cubicBezTo>
                  <a:cubicBezTo>
                    <a:pt x="24" y="50"/>
                    <a:pt x="24" y="50"/>
                    <a:pt x="24" y="50"/>
                  </a:cubicBezTo>
                  <a:cubicBezTo>
                    <a:pt x="24" y="50"/>
                    <a:pt x="16" y="46"/>
                    <a:pt x="8" y="51"/>
                  </a:cubicBezTo>
                  <a:cubicBezTo>
                    <a:pt x="0" y="56"/>
                    <a:pt x="4" y="63"/>
                    <a:pt x="9" y="64"/>
                  </a:cubicBezTo>
                  <a:cubicBezTo>
                    <a:pt x="14" y="65"/>
                    <a:pt x="24" y="61"/>
                    <a:pt x="27" y="56"/>
                  </a:cubicBezTo>
                  <a:cubicBezTo>
                    <a:pt x="30" y="50"/>
                    <a:pt x="38" y="12"/>
                    <a:pt x="38" y="12"/>
                  </a:cubicBezTo>
                  <a:cubicBezTo>
                    <a:pt x="75" y="12"/>
                    <a:pt x="75" y="12"/>
                    <a:pt x="75" y="12"/>
                  </a:cubicBezTo>
                  <a:cubicBezTo>
                    <a:pt x="67" y="50"/>
                    <a:pt x="67" y="50"/>
                    <a:pt x="67" y="50"/>
                  </a:cubicBezTo>
                  <a:cubicBezTo>
                    <a:pt x="67" y="50"/>
                    <a:pt x="59" y="45"/>
                    <a:pt x="51" y="50"/>
                  </a:cubicBezTo>
                  <a:cubicBezTo>
                    <a:pt x="42" y="54"/>
                    <a:pt x="45" y="62"/>
                    <a:pt x="53" y="64"/>
                  </a:cubicBezTo>
                  <a:cubicBezTo>
                    <a:pt x="60" y="66"/>
                    <a:pt x="67" y="64"/>
                    <a:pt x="70" y="52"/>
                  </a:cubicBezTo>
                  <a:cubicBezTo>
                    <a:pt x="72" y="40"/>
                    <a:pt x="74" y="29"/>
                    <a:pt x="74" y="29"/>
                  </a:cubicBezTo>
                  <a:cubicBezTo>
                    <a:pt x="113" y="29"/>
                    <a:pt x="113" y="29"/>
                    <a:pt x="113" y="29"/>
                  </a:cubicBezTo>
                  <a:cubicBezTo>
                    <a:pt x="108" y="50"/>
                    <a:pt x="108" y="50"/>
                    <a:pt x="108" y="50"/>
                  </a:cubicBezTo>
                  <a:cubicBezTo>
                    <a:pt x="108" y="50"/>
                    <a:pt x="99" y="46"/>
                    <a:pt x="92" y="51"/>
                  </a:cubicBezTo>
                  <a:cubicBezTo>
                    <a:pt x="85" y="56"/>
                    <a:pt x="86" y="65"/>
                    <a:pt x="94" y="66"/>
                  </a:cubicBezTo>
                  <a:cubicBezTo>
                    <a:pt x="101" y="67"/>
                    <a:pt x="109" y="63"/>
                    <a:pt x="111" y="52"/>
                  </a:cubicBezTo>
                  <a:cubicBezTo>
                    <a:pt x="113" y="42"/>
                    <a:pt x="123" y="0"/>
                    <a:pt x="123" y="0"/>
                  </a:cubicBezTo>
                  <a:lnTo>
                    <a:pt x="37" y="3"/>
                  </a:lnTo>
                  <a:close/>
                  <a:moveTo>
                    <a:pt x="78" y="19"/>
                  </a:moveTo>
                  <a:cubicBezTo>
                    <a:pt x="79" y="12"/>
                    <a:pt x="79" y="12"/>
                    <a:pt x="79" y="12"/>
                  </a:cubicBezTo>
                  <a:cubicBezTo>
                    <a:pt x="117" y="11"/>
                    <a:pt x="117" y="11"/>
                    <a:pt x="117" y="11"/>
                  </a:cubicBezTo>
                  <a:cubicBezTo>
                    <a:pt x="116" y="19"/>
                    <a:pt x="116" y="19"/>
                    <a:pt x="116" y="19"/>
                  </a:cubicBezTo>
                  <a:lnTo>
                    <a:pt x="78" y="19"/>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3" name="Freeform 180">
              <a:extLst>
                <a:ext uri="{FF2B5EF4-FFF2-40B4-BE49-F238E27FC236}">
                  <a16:creationId xmlns:a16="http://schemas.microsoft.com/office/drawing/2014/main" id="{D8D6CE83-A11B-48D7-BFCB-1EF8F33EB5B1}"/>
                </a:ext>
              </a:extLst>
            </p:cNvPr>
            <p:cNvSpPr>
              <a:spLocks noEditPoints="1"/>
            </p:cNvSpPr>
            <p:nvPr userDrawn="1"/>
          </p:nvSpPr>
          <p:spPr bwMode="auto">
            <a:xfrm>
              <a:off x="5871435" y="5672248"/>
              <a:ext cx="162548" cy="90461"/>
            </a:xfrm>
            <a:custGeom>
              <a:avLst/>
              <a:gdLst>
                <a:gd name="T0" fmla="*/ 32 w 107"/>
                <a:gd name="T1" fmla="*/ 3 h 59"/>
                <a:gd name="T2" fmla="*/ 22 w 107"/>
                <a:gd name="T3" fmla="*/ 45 h 59"/>
                <a:gd name="T4" fmla="*/ 21 w 107"/>
                <a:gd name="T5" fmla="*/ 44 h 59"/>
                <a:gd name="T6" fmla="*/ 7 w 107"/>
                <a:gd name="T7" fmla="*/ 45 h 59"/>
                <a:gd name="T8" fmla="*/ 7 w 107"/>
                <a:gd name="T9" fmla="*/ 56 h 59"/>
                <a:gd name="T10" fmla="*/ 23 w 107"/>
                <a:gd name="T11" fmla="*/ 49 h 59"/>
                <a:gd name="T12" fmla="*/ 33 w 107"/>
                <a:gd name="T13" fmla="*/ 11 h 59"/>
                <a:gd name="T14" fmla="*/ 65 w 107"/>
                <a:gd name="T15" fmla="*/ 11 h 59"/>
                <a:gd name="T16" fmla="*/ 58 w 107"/>
                <a:gd name="T17" fmla="*/ 44 h 59"/>
                <a:gd name="T18" fmla="*/ 44 w 107"/>
                <a:gd name="T19" fmla="*/ 44 h 59"/>
                <a:gd name="T20" fmla="*/ 46 w 107"/>
                <a:gd name="T21" fmla="*/ 57 h 59"/>
                <a:gd name="T22" fmla="*/ 60 w 107"/>
                <a:gd name="T23" fmla="*/ 45 h 59"/>
                <a:gd name="T24" fmla="*/ 65 w 107"/>
                <a:gd name="T25" fmla="*/ 26 h 59"/>
                <a:gd name="T26" fmla="*/ 99 w 107"/>
                <a:gd name="T27" fmla="*/ 25 h 59"/>
                <a:gd name="T28" fmla="*/ 94 w 107"/>
                <a:gd name="T29" fmla="*/ 44 h 59"/>
                <a:gd name="T30" fmla="*/ 81 w 107"/>
                <a:gd name="T31" fmla="*/ 45 h 59"/>
                <a:gd name="T32" fmla="*/ 82 w 107"/>
                <a:gd name="T33" fmla="*/ 58 h 59"/>
                <a:gd name="T34" fmla="*/ 97 w 107"/>
                <a:gd name="T35" fmla="*/ 46 h 59"/>
                <a:gd name="T36" fmla="*/ 107 w 107"/>
                <a:gd name="T37" fmla="*/ 0 h 59"/>
                <a:gd name="T38" fmla="*/ 32 w 107"/>
                <a:gd name="T39" fmla="*/ 3 h 59"/>
                <a:gd name="T40" fmla="*/ 68 w 107"/>
                <a:gd name="T41" fmla="*/ 17 h 59"/>
                <a:gd name="T42" fmla="*/ 69 w 107"/>
                <a:gd name="T43" fmla="*/ 10 h 59"/>
                <a:gd name="T44" fmla="*/ 102 w 107"/>
                <a:gd name="T45" fmla="*/ 10 h 59"/>
                <a:gd name="T46" fmla="*/ 101 w 107"/>
                <a:gd name="T47" fmla="*/ 17 h 59"/>
                <a:gd name="T48" fmla="*/ 68 w 107"/>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59">
                  <a:moveTo>
                    <a:pt x="32" y="3"/>
                  </a:moveTo>
                  <a:cubicBezTo>
                    <a:pt x="22" y="45"/>
                    <a:pt x="22" y="45"/>
                    <a:pt x="22" y="45"/>
                  </a:cubicBezTo>
                  <a:cubicBezTo>
                    <a:pt x="21" y="44"/>
                    <a:pt x="21" y="44"/>
                    <a:pt x="21" y="44"/>
                  </a:cubicBezTo>
                  <a:cubicBezTo>
                    <a:pt x="21" y="44"/>
                    <a:pt x="13" y="40"/>
                    <a:pt x="7" y="45"/>
                  </a:cubicBezTo>
                  <a:cubicBezTo>
                    <a:pt x="0" y="49"/>
                    <a:pt x="3" y="55"/>
                    <a:pt x="7" y="56"/>
                  </a:cubicBezTo>
                  <a:cubicBezTo>
                    <a:pt x="12" y="57"/>
                    <a:pt x="21" y="54"/>
                    <a:pt x="23" y="49"/>
                  </a:cubicBezTo>
                  <a:cubicBezTo>
                    <a:pt x="26" y="44"/>
                    <a:pt x="33" y="11"/>
                    <a:pt x="33" y="11"/>
                  </a:cubicBezTo>
                  <a:cubicBezTo>
                    <a:pt x="65" y="11"/>
                    <a:pt x="65" y="11"/>
                    <a:pt x="65" y="11"/>
                  </a:cubicBezTo>
                  <a:cubicBezTo>
                    <a:pt x="58" y="44"/>
                    <a:pt x="58" y="44"/>
                    <a:pt x="58" y="44"/>
                  </a:cubicBezTo>
                  <a:cubicBezTo>
                    <a:pt x="58" y="44"/>
                    <a:pt x="51" y="40"/>
                    <a:pt x="44" y="44"/>
                  </a:cubicBezTo>
                  <a:cubicBezTo>
                    <a:pt x="37" y="48"/>
                    <a:pt x="39" y="55"/>
                    <a:pt x="46" y="57"/>
                  </a:cubicBezTo>
                  <a:cubicBezTo>
                    <a:pt x="52" y="58"/>
                    <a:pt x="58" y="56"/>
                    <a:pt x="60" y="45"/>
                  </a:cubicBezTo>
                  <a:cubicBezTo>
                    <a:pt x="63" y="35"/>
                    <a:pt x="65" y="26"/>
                    <a:pt x="65" y="26"/>
                  </a:cubicBezTo>
                  <a:cubicBezTo>
                    <a:pt x="99" y="25"/>
                    <a:pt x="99" y="25"/>
                    <a:pt x="99" y="25"/>
                  </a:cubicBezTo>
                  <a:cubicBezTo>
                    <a:pt x="94" y="44"/>
                    <a:pt x="94" y="44"/>
                    <a:pt x="94" y="44"/>
                  </a:cubicBezTo>
                  <a:cubicBezTo>
                    <a:pt x="94" y="44"/>
                    <a:pt x="87" y="40"/>
                    <a:pt x="81" y="45"/>
                  </a:cubicBezTo>
                  <a:cubicBezTo>
                    <a:pt x="74" y="49"/>
                    <a:pt x="75" y="57"/>
                    <a:pt x="82" y="58"/>
                  </a:cubicBezTo>
                  <a:cubicBezTo>
                    <a:pt x="88" y="59"/>
                    <a:pt x="95" y="56"/>
                    <a:pt x="97" y="46"/>
                  </a:cubicBezTo>
                  <a:cubicBezTo>
                    <a:pt x="99" y="37"/>
                    <a:pt x="107" y="0"/>
                    <a:pt x="107" y="0"/>
                  </a:cubicBezTo>
                  <a:lnTo>
                    <a:pt x="32" y="3"/>
                  </a:lnTo>
                  <a:close/>
                  <a:moveTo>
                    <a:pt x="68" y="17"/>
                  </a:moveTo>
                  <a:cubicBezTo>
                    <a:pt x="69" y="10"/>
                    <a:pt x="69" y="10"/>
                    <a:pt x="69" y="10"/>
                  </a:cubicBezTo>
                  <a:cubicBezTo>
                    <a:pt x="102" y="10"/>
                    <a:pt x="102" y="10"/>
                    <a:pt x="102" y="10"/>
                  </a:cubicBezTo>
                  <a:cubicBezTo>
                    <a:pt x="101" y="17"/>
                    <a:pt x="101" y="17"/>
                    <a:pt x="101" y="17"/>
                  </a:cubicBezTo>
                  <a:lnTo>
                    <a:pt x="68" y="1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4" name="Freeform 181">
              <a:extLst>
                <a:ext uri="{FF2B5EF4-FFF2-40B4-BE49-F238E27FC236}">
                  <a16:creationId xmlns:a16="http://schemas.microsoft.com/office/drawing/2014/main" id="{A2766E80-DD0D-4F56-9317-FC10DD2D0C02}"/>
                </a:ext>
              </a:extLst>
            </p:cNvPr>
            <p:cNvSpPr>
              <a:spLocks/>
            </p:cNvSpPr>
            <p:nvPr userDrawn="1"/>
          </p:nvSpPr>
          <p:spPr bwMode="auto">
            <a:xfrm>
              <a:off x="9711789" y="5916776"/>
              <a:ext cx="86221" cy="108836"/>
            </a:xfrm>
            <a:custGeom>
              <a:avLst/>
              <a:gdLst>
                <a:gd name="T0" fmla="*/ 31 w 61"/>
                <a:gd name="T1" fmla="*/ 77 h 77"/>
                <a:gd name="T2" fmla="*/ 0 w 61"/>
                <a:gd name="T3" fmla="*/ 35 h 77"/>
                <a:gd name="T4" fmla="*/ 17 w 61"/>
                <a:gd name="T5" fmla="*/ 35 h 77"/>
                <a:gd name="T6" fmla="*/ 17 w 61"/>
                <a:gd name="T7" fmla="*/ 0 h 77"/>
                <a:gd name="T8" fmla="*/ 44 w 61"/>
                <a:gd name="T9" fmla="*/ 0 h 77"/>
                <a:gd name="T10" fmla="*/ 44 w 61"/>
                <a:gd name="T11" fmla="*/ 35 h 77"/>
                <a:gd name="T12" fmla="*/ 61 w 61"/>
                <a:gd name="T13" fmla="*/ 35 h 77"/>
                <a:gd name="T14" fmla="*/ 31 w 61"/>
                <a:gd name="T15" fmla="*/ 77 h 77"/>
                <a:gd name="T16" fmla="*/ 31 w 6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77">
                  <a:moveTo>
                    <a:pt x="31" y="77"/>
                  </a:moveTo>
                  <a:lnTo>
                    <a:pt x="0" y="35"/>
                  </a:lnTo>
                  <a:lnTo>
                    <a:pt x="17" y="35"/>
                  </a:lnTo>
                  <a:lnTo>
                    <a:pt x="17" y="0"/>
                  </a:lnTo>
                  <a:lnTo>
                    <a:pt x="44" y="0"/>
                  </a:lnTo>
                  <a:lnTo>
                    <a:pt x="44" y="35"/>
                  </a:lnTo>
                  <a:lnTo>
                    <a:pt x="61" y="35"/>
                  </a:lnTo>
                  <a:lnTo>
                    <a:pt x="31" y="77"/>
                  </a:lnTo>
                  <a:lnTo>
                    <a:pt x="31" y="7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5" name="Freeform 182">
              <a:extLst>
                <a:ext uri="{FF2B5EF4-FFF2-40B4-BE49-F238E27FC236}">
                  <a16:creationId xmlns:a16="http://schemas.microsoft.com/office/drawing/2014/main" id="{D038530A-9D28-43BC-9853-DA0705B6F1DA}"/>
                </a:ext>
              </a:extLst>
            </p:cNvPr>
            <p:cNvSpPr>
              <a:spLocks/>
            </p:cNvSpPr>
            <p:nvPr userDrawn="1"/>
          </p:nvSpPr>
          <p:spPr bwMode="auto">
            <a:xfrm>
              <a:off x="9686346" y="6010064"/>
              <a:ext cx="137105" cy="42404"/>
            </a:xfrm>
            <a:custGeom>
              <a:avLst/>
              <a:gdLst>
                <a:gd name="T0" fmla="*/ 97 w 97"/>
                <a:gd name="T1" fmla="*/ 0 h 30"/>
                <a:gd name="T2" fmla="*/ 86 w 97"/>
                <a:gd name="T3" fmla="*/ 0 h 30"/>
                <a:gd name="T4" fmla="*/ 86 w 97"/>
                <a:gd name="T5" fmla="*/ 19 h 30"/>
                <a:gd name="T6" fmla="*/ 10 w 97"/>
                <a:gd name="T7" fmla="*/ 19 h 30"/>
                <a:gd name="T8" fmla="*/ 10 w 97"/>
                <a:gd name="T9" fmla="*/ 0 h 30"/>
                <a:gd name="T10" fmla="*/ 0 w 97"/>
                <a:gd name="T11" fmla="*/ 0 h 30"/>
                <a:gd name="T12" fmla="*/ 0 w 97"/>
                <a:gd name="T13" fmla="*/ 30 h 30"/>
                <a:gd name="T14" fmla="*/ 97 w 97"/>
                <a:gd name="T15" fmla="*/ 30 h 30"/>
                <a:gd name="T16" fmla="*/ 97 w 9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0">
                  <a:moveTo>
                    <a:pt x="97" y="0"/>
                  </a:moveTo>
                  <a:lnTo>
                    <a:pt x="86" y="0"/>
                  </a:lnTo>
                  <a:lnTo>
                    <a:pt x="86" y="19"/>
                  </a:lnTo>
                  <a:lnTo>
                    <a:pt x="10" y="19"/>
                  </a:lnTo>
                  <a:lnTo>
                    <a:pt x="10" y="0"/>
                  </a:lnTo>
                  <a:lnTo>
                    <a:pt x="0" y="0"/>
                  </a:lnTo>
                  <a:lnTo>
                    <a:pt x="0" y="30"/>
                  </a:lnTo>
                  <a:lnTo>
                    <a:pt x="97" y="30"/>
                  </a:lnTo>
                  <a:lnTo>
                    <a:pt x="9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6" name="Freeform 183">
              <a:extLst>
                <a:ext uri="{FF2B5EF4-FFF2-40B4-BE49-F238E27FC236}">
                  <a16:creationId xmlns:a16="http://schemas.microsoft.com/office/drawing/2014/main" id="{41CD78A1-3DC9-4C1A-AF87-E6D06F98268E}"/>
                </a:ext>
              </a:extLst>
            </p:cNvPr>
            <p:cNvSpPr>
              <a:spLocks/>
            </p:cNvSpPr>
            <p:nvPr userDrawn="1"/>
          </p:nvSpPr>
          <p:spPr bwMode="auto">
            <a:xfrm>
              <a:off x="7544965" y="5629845"/>
              <a:ext cx="86221" cy="108836"/>
            </a:xfrm>
            <a:custGeom>
              <a:avLst/>
              <a:gdLst>
                <a:gd name="T0" fmla="*/ 31 w 61"/>
                <a:gd name="T1" fmla="*/ 77 h 77"/>
                <a:gd name="T2" fmla="*/ 0 w 61"/>
                <a:gd name="T3" fmla="*/ 35 h 77"/>
                <a:gd name="T4" fmla="*/ 17 w 61"/>
                <a:gd name="T5" fmla="*/ 35 h 77"/>
                <a:gd name="T6" fmla="*/ 17 w 61"/>
                <a:gd name="T7" fmla="*/ 0 h 77"/>
                <a:gd name="T8" fmla="*/ 44 w 61"/>
                <a:gd name="T9" fmla="*/ 0 h 77"/>
                <a:gd name="T10" fmla="*/ 44 w 61"/>
                <a:gd name="T11" fmla="*/ 35 h 77"/>
                <a:gd name="T12" fmla="*/ 61 w 61"/>
                <a:gd name="T13" fmla="*/ 35 h 77"/>
                <a:gd name="T14" fmla="*/ 31 w 61"/>
                <a:gd name="T15" fmla="*/ 77 h 77"/>
                <a:gd name="T16" fmla="*/ 31 w 6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77">
                  <a:moveTo>
                    <a:pt x="31" y="77"/>
                  </a:moveTo>
                  <a:lnTo>
                    <a:pt x="0" y="35"/>
                  </a:lnTo>
                  <a:lnTo>
                    <a:pt x="17" y="35"/>
                  </a:lnTo>
                  <a:lnTo>
                    <a:pt x="17" y="0"/>
                  </a:lnTo>
                  <a:lnTo>
                    <a:pt x="44" y="0"/>
                  </a:lnTo>
                  <a:lnTo>
                    <a:pt x="44" y="35"/>
                  </a:lnTo>
                  <a:lnTo>
                    <a:pt x="61" y="35"/>
                  </a:lnTo>
                  <a:lnTo>
                    <a:pt x="31" y="77"/>
                  </a:lnTo>
                  <a:lnTo>
                    <a:pt x="31" y="7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7" name="Freeform 184">
              <a:extLst>
                <a:ext uri="{FF2B5EF4-FFF2-40B4-BE49-F238E27FC236}">
                  <a16:creationId xmlns:a16="http://schemas.microsoft.com/office/drawing/2014/main" id="{69EE04E3-602A-4F79-9B50-6B38C3D38A79}"/>
                </a:ext>
              </a:extLst>
            </p:cNvPr>
            <p:cNvSpPr>
              <a:spLocks/>
            </p:cNvSpPr>
            <p:nvPr userDrawn="1"/>
          </p:nvSpPr>
          <p:spPr bwMode="auto">
            <a:xfrm>
              <a:off x="7519522" y="5723133"/>
              <a:ext cx="137105" cy="43818"/>
            </a:xfrm>
            <a:custGeom>
              <a:avLst/>
              <a:gdLst>
                <a:gd name="T0" fmla="*/ 97 w 97"/>
                <a:gd name="T1" fmla="*/ 0 h 31"/>
                <a:gd name="T2" fmla="*/ 86 w 97"/>
                <a:gd name="T3" fmla="*/ 0 h 31"/>
                <a:gd name="T4" fmla="*/ 86 w 97"/>
                <a:gd name="T5" fmla="*/ 20 h 31"/>
                <a:gd name="T6" fmla="*/ 10 w 97"/>
                <a:gd name="T7" fmla="*/ 20 h 31"/>
                <a:gd name="T8" fmla="*/ 10 w 97"/>
                <a:gd name="T9" fmla="*/ 0 h 31"/>
                <a:gd name="T10" fmla="*/ 0 w 97"/>
                <a:gd name="T11" fmla="*/ 0 h 31"/>
                <a:gd name="T12" fmla="*/ 0 w 97"/>
                <a:gd name="T13" fmla="*/ 31 h 31"/>
                <a:gd name="T14" fmla="*/ 97 w 97"/>
                <a:gd name="T15" fmla="*/ 31 h 31"/>
                <a:gd name="T16" fmla="*/ 97 w 97"/>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1">
                  <a:moveTo>
                    <a:pt x="97" y="0"/>
                  </a:moveTo>
                  <a:lnTo>
                    <a:pt x="86" y="0"/>
                  </a:lnTo>
                  <a:lnTo>
                    <a:pt x="86" y="20"/>
                  </a:lnTo>
                  <a:lnTo>
                    <a:pt x="10" y="20"/>
                  </a:lnTo>
                  <a:lnTo>
                    <a:pt x="10" y="0"/>
                  </a:lnTo>
                  <a:lnTo>
                    <a:pt x="0" y="0"/>
                  </a:lnTo>
                  <a:lnTo>
                    <a:pt x="0" y="31"/>
                  </a:lnTo>
                  <a:lnTo>
                    <a:pt x="97" y="31"/>
                  </a:lnTo>
                  <a:lnTo>
                    <a:pt x="97" y="0"/>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8" name="Freeform 185">
              <a:extLst>
                <a:ext uri="{FF2B5EF4-FFF2-40B4-BE49-F238E27FC236}">
                  <a16:creationId xmlns:a16="http://schemas.microsoft.com/office/drawing/2014/main" id="{B18E04EF-8D0C-447A-B7E7-ED5A212A38A4}"/>
                </a:ext>
              </a:extLst>
            </p:cNvPr>
            <p:cNvSpPr>
              <a:spLocks noEditPoints="1"/>
            </p:cNvSpPr>
            <p:nvPr userDrawn="1"/>
          </p:nvSpPr>
          <p:spPr bwMode="auto">
            <a:xfrm>
              <a:off x="7822001" y="5923843"/>
              <a:ext cx="124384" cy="67846"/>
            </a:xfrm>
            <a:custGeom>
              <a:avLst/>
              <a:gdLst>
                <a:gd name="T0" fmla="*/ 41 w 82"/>
                <a:gd name="T1" fmla="*/ 1 h 45"/>
                <a:gd name="T2" fmla="*/ 0 w 82"/>
                <a:gd name="T3" fmla="*/ 22 h 45"/>
                <a:gd name="T4" fmla="*/ 40 w 82"/>
                <a:gd name="T5" fmla="*/ 44 h 45"/>
                <a:gd name="T6" fmla="*/ 81 w 82"/>
                <a:gd name="T7" fmla="*/ 24 h 45"/>
                <a:gd name="T8" fmla="*/ 41 w 82"/>
                <a:gd name="T9" fmla="*/ 1 h 45"/>
                <a:gd name="T10" fmla="*/ 9 w 82"/>
                <a:gd name="T11" fmla="*/ 17 h 45"/>
                <a:gd name="T12" fmla="*/ 22 w 82"/>
                <a:gd name="T13" fmla="*/ 14 h 45"/>
                <a:gd name="T14" fmla="*/ 28 w 82"/>
                <a:gd name="T15" fmla="*/ 21 h 45"/>
                <a:gd name="T16" fmla="*/ 15 w 82"/>
                <a:gd name="T17" fmla="*/ 24 h 45"/>
                <a:gd name="T18" fmla="*/ 9 w 82"/>
                <a:gd name="T19" fmla="*/ 17 h 45"/>
                <a:gd name="T20" fmla="*/ 35 w 82"/>
                <a:gd name="T21" fmla="*/ 36 h 45"/>
                <a:gd name="T22" fmla="*/ 21 w 82"/>
                <a:gd name="T23" fmla="*/ 37 h 45"/>
                <a:gd name="T24" fmla="*/ 18 w 82"/>
                <a:gd name="T25" fmla="*/ 30 h 45"/>
                <a:gd name="T26" fmla="*/ 33 w 82"/>
                <a:gd name="T27" fmla="*/ 29 h 45"/>
                <a:gd name="T28" fmla="*/ 35 w 82"/>
                <a:gd name="T29" fmla="*/ 36 h 45"/>
                <a:gd name="T30" fmla="*/ 41 w 82"/>
                <a:gd name="T31" fmla="*/ 16 h 45"/>
                <a:gd name="T32" fmla="*/ 31 w 82"/>
                <a:gd name="T33" fmla="*/ 10 h 45"/>
                <a:gd name="T34" fmla="*/ 41 w 82"/>
                <a:gd name="T35" fmla="*/ 5 h 45"/>
                <a:gd name="T36" fmla="*/ 51 w 82"/>
                <a:gd name="T37" fmla="*/ 11 h 45"/>
                <a:gd name="T38" fmla="*/ 41 w 82"/>
                <a:gd name="T39" fmla="*/ 16 h 45"/>
                <a:gd name="T40" fmla="*/ 60 w 82"/>
                <a:gd name="T41" fmla="*/ 38 h 45"/>
                <a:gd name="T42" fmla="*/ 46 w 82"/>
                <a:gd name="T43" fmla="*/ 37 h 45"/>
                <a:gd name="T44" fmla="*/ 48 w 82"/>
                <a:gd name="T45" fmla="*/ 29 h 45"/>
                <a:gd name="T46" fmla="*/ 62 w 82"/>
                <a:gd name="T47" fmla="*/ 31 h 45"/>
                <a:gd name="T48" fmla="*/ 60 w 82"/>
                <a:gd name="T49" fmla="*/ 38 h 45"/>
                <a:gd name="T50" fmla="*/ 66 w 82"/>
                <a:gd name="T51" fmla="*/ 25 h 45"/>
                <a:gd name="T52" fmla="*/ 53 w 82"/>
                <a:gd name="T53" fmla="*/ 21 h 45"/>
                <a:gd name="T54" fmla="*/ 60 w 82"/>
                <a:gd name="T55" fmla="*/ 15 h 45"/>
                <a:gd name="T56" fmla="*/ 73 w 82"/>
                <a:gd name="T57" fmla="*/ 18 h 45"/>
                <a:gd name="T58" fmla="*/ 66 w 82"/>
                <a:gd name="T59"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 h="45">
                  <a:moveTo>
                    <a:pt x="41" y="1"/>
                  </a:moveTo>
                  <a:cubicBezTo>
                    <a:pt x="19" y="0"/>
                    <a:pt x="0" y="10"/>
                    <a:pt x="0" y="22"/>
                  </a:cubicBezTo>
                  <a:cubicBezTo>
                    <a:pt x="0" y="34"/>
                    <a:pt x="18" y="44"/>
                    <a:pt x="40" y="44"/>
                  </a:cubicBezTo>
                  <a:cubicBezTo>
                    <a:pt x="63" y="45"/>
                    <a:pt x="81" y="36"/>
                    <a:pt x="81" y="24"/>
                  </a:cubicBezTo>
                  <a:cubicBezTo>
                    <a:pt x="82" y="12"/>
                    <a:pt x="64" y="1"/>
                    <a:pt x="41" y="1"/>
                  </a:cubicBezTo>
                  <a:close/>
                  <a:moveTo>
                    <a:pt x="9" y="17"/>
                  </a:moveTo>
                  <a:cubicBezTo>
                    <a:pt x="11" y="14"/>
                    <a:pt x="16" y="13"/>
                    <a:pt x="22" y="14"/>
                  </a:cubicBezTo>
                  <a:cubicBezTo>
                    <a:pt x="27" y="15"/>
                    <a:pt x="30" y="18"/>
                    <a:pt x="28" y="21"/>
                  </a:cubicBezTo>
                  <a:cubicBezTo>
                    <a:pt x="26" y="23"/>
                    <a:pt x="20" y="25"/>
                    <a:pt x="15" y="24"/>
                  </a:cubicBezTo>
                  <a:cubicBezTo>
                    <a:pt x="10" y="23"/>
                    <a:pt x="7" y="20"/>
                    <a:pt x="9" y="17"/>
                  </a:cubicBezTo>
                  <a:close/>
                  <a:moveTo>
                    <a:pt x="35" y="36"/>
                  </a:moveTo>
                  <a:cubicBezTo>
                    <a:pt x="31" y="39"/>
                    <a:pt x="25" y="39"/>
                    <a:pt x="21" y="37"/>
                  </a:cubicBezTo>
                  <a:cubicBezTo>
                    <a:pt x="16" y="35"/>
                    <a:pt x="15" y="32"/>
                    <a:pt x="18" y="30"/>
                  </a:cubicBezTo>
                  <a:cubicBezTo>
                    <a:pt x="22" y="27"/>
                    <a:pt x="28" y="27"/>
                    <a:pt x="33" y="29"/>
                  </a:cubicBezTo>
                  <a:cubicBezTo>
                    <a:pt x="37" y="31"/>
                    <a:pt x="38" y="34"/>
                    <a:pt x="35" y="36"/>
                  </a:cubicBezTo>
                  <a:close/>
                  <a:moveTo>
                    <a:pt x="41" y="16"/>
                  </a:moveTo>
                  <a:cubicBezTo>
                    <a:pt x="35" y="16"/>
                    <a:pt x="31" y="13"/>
                    <a:pt x="31" y="10"/>
                  </a:cubicBezTo>
                  <a:cubicBezTo>
                    <a:pt x="31" y="7"/>
                    <a:pt x="35" y="5"/>
                    <a:pt x="41" y="5"/>
                  </a:cubicBezTo>
                  <a:cubicBezTo>
                    <a:pt x="47" y="5"/>
                    <a:pt x="51" y="8"/>
                    <a:pt x="51" y="11"/>
                  </a:cubicBezTo>
                  <a:cubicBezTo>
                    <a:pt x="51" y="14"/>
                    <a:pt x="46" y="16"/>
                    <a:pt x="41" y="16"/>
                  </a:cubicBezTo>
                  <a:close/>
                  <a:moveTo>
                    <a:pt x="60" y="38"/>
                  </a:moveTo>
                  <a:cubicBezTo>
                    <a:pt x="55" y="40"/>
                    <a:pt x="49" y="39"/>
                    <a:pt x="46" y="37"/>
                  </a:cubicBezTo>
                  <a:cubicBezTo>
                    <a:pt x="43" y="34"/>
                    <a:pt x="44" y="31"/>
                    <a:pt x="48" y="29"/>
                  </a:cubicBezTo>
                  <a:cubicBezTo>
                    <a:pt x="53" y="27"/>
                    <a:pt x="59" y="28"/>
                    <a:pt x="62" y="31"/>
                  </a:cubicBezTo>
                  <a:cubicBezTo>
                    <a:pt x="65" y="33"/>
                    <a:pt x="64" y="36"/>
                    <a:pt x="60" y="38"/>
                  </a:cubicBezTo>
                  <a:close/>
                  <a:moveTo>
                    <a:pt x="66" y="25"/>
                  </a:moveTo>
                  <a:cubicBezTo>
                    <a:pt x="61" y="26"/>
                    <a:pt x="55" y="24"/>
                    <a:pt x="53" y="21"/>
                  </a:cubicBezTo>
                  <a:cubicBezTo>
                    <a:pt x="52" y="18"/>
                    <a:pt x="55" y="15"/>
                    <a:pt x="60" y="15"/>
                  </a:cubicBezTo>
                  <a:cubicBezTo>
                    <a:pt x="65" y="14"/>
                    <a:pt x="71" y="15"/>
                    <a:pt x="73" y="18"/>
                  </a:cubicBezTo>
                  <a:cubicBezTo>
                    <a:pt x="74" y="21"/>
                    <a:pt x="71" y="24"/>
                    <a:pt x="6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9" name="Freeform 186">
              <a:extLst>
                <a:ext uri="{FF2B5EF4-FFF2-40B4-BE49-F238E27FC236}">
                  <a16:creationId xmlns:a16="http://schemas.microsoft.com/office/drawing/2014/main" id="{62EA0F23-1B62-479D-A6AB-8BAF23B63D19}"/>
                </a:ext>
              </a:extLst>
            </p:cNvPr>
            <p:cNvSpPr>
              <a:spLocks noEditPoints="1"/>
            </p:cNvSpPr>
            <p:nvPr userDrawn="1"/>
          </p:nvSpPr>
          <p:spPr bwMode="auto">
            <a:xfrm>
              <a:off x="7775357" y="5969074"/>
              <a:ext cx="166788" cy="76326"/>
            </a:xfrm>
            <a:custGeom>
              <a:avLst/>
              <a:gdLst>
                <a:gd name="T0" fmla="*/ 110 w 110"/>
                <a:gd name="T1" fmla="*/ 14 h 50"/>
                <a:gd name="T2" fmla="*/ 110 w 110"/>
                <a:gd name="T3" fmla="*/ 14 h 50"/>
                <a:gd name="T4" fmla="*/ 110 w 110"/>
                <a:gd name="T5" fmla="*/ 10 h 50"/>
                <a:gd name="T6" fmla="*/ 69 w 110"/>
                <a:gd name="T7" fmla="*/ 20 h 50"/>
                <a:gd name="T8" fmla="*/ 1 w 110"/>
                <a:gd name="T9" fmla="*/ 26 h 50"/>
                <a:gd name="T10" fmla="*/ 1 w 110"/>
                <a:gd name="T11" fmla="*/ 32 h 50"/>
                <a:gd name="T12" fmla="*/ 12 w 110"/>
                <a:gd name="T13" fmla="*/ 19 h 50"/>
                <a:gd name="T14" fmla="*/ 11 w 110"/>
                <a:gd name="T15" fmla="*/ 34 h 50"/>
                <a:gd name="T16" fmla="*/ 1 w 110"/>
                <a:gd name="T17" fmla="*/ 46 h 50"/>
                <a:gd name="T18" fmla="*/ 0 w 110"/>
                <a:gd name="T19" fmla="*/ 50 h 50"/>
                <a:gd name="T20" fmla="*/ 69 w 110"/>
                <a:gd name="T21" fmla="*/ 44 h 50"/>
                <a:gd name="T22" fmla="*/ 109 w 110"/>
                <a:gd name="T23" fmla="*/ 34 h 50"/>
                <a:gd name="T24" fmla="*/ 110 w 110"/>
                <a:gd name="T25" fmla="*/ 32 h 50"/>
                <a:gd name="T26" fmla="*/ 110 w 110"/>
                <a:gd name="T27" fmla="*/ 32 h 50"/>
                <a:gd name="T28" fmla="*/ 110 w 110"/>
                <a:gd name="T29" fmla="*/ 14 h 50"/>
                <a:gd name="T30" fmla="*/ 31 w 110"/>
                <a:gd name="T31" fmla="*/ 33 h 50"/>
                <a:gd name="T32" fmla="*/ 16 w 110"/>
                <a:gd name="T33" fmla="*/ 32 h 50"/>
                <a:gd name="T34" fmla="*/ 17 w 110"/>
                <a:gd name="T35" fmla="*/ 18 h 50"/>
                <a:gd name="T36" fmla="*/ 32 w 110"/>
                <a:gd name="T37" fmla="*/ 18 h 50"/>
                <a:gd name="T38" fmla="*/ 31 w 110"/>
                <a:gd name="T39" fmla="*/ 33 h 50"/>
                <a:gd name="T40" fmla="*/ 58 w 110"/>
                <a:gd name="T41" fmla="*/ 38 h 50"/>
                <a:gd name="T42" fmla="*/ 37 w 110"/>
                <a:gd name="T43" fmla="*/ 33 h 50"/>
                <a:gd name="T44" fmla="*/ 37 w 110"/>
                <a:gd name="T45" fmla="*/ 19 h 50"/>
                <a:gd name="T46" fmla="*/ 58 w 110"/>
                <a:gd name="T47" fmla="*/ 24 h 50"/>
                <a:gd name="T48" fmla="*/ 58 w 110"/>
                <a:gd name="T49" fmla="*/ 38 h 50"/>
                <a:gd name="T50" fmla="*/ 85 w 110"/>
                <a:gd name="T51" fmla="*/ 39 h 50"/>
                <a:gd name="T52" fmla="*/ 69 w 110"/>
                <a:gd name="T53" fmla="*/ 40 h 50"/>
                <a:gd name="T54" fmla="*/ 64 w 110"/>
                <a:gd name="T55" fmla="*/ 39 h 50"/>
                <a:gd name="T56" fmla="*/ 64 w 110"/>
                <a:gd name="T57" fmla="*/ 25 h 50"/>
                <a:gd name="T58" fmla="*/ 69 w 110"/>
                <a:gd name="T59" fmla="*/ 25 h 50"/>
                <a:gd name="T60" fmla="*/ 85 w 110"/>
                <a:gd name="T61" fmla="*/ 25 h 50"/>
                <a:gd name="T62" fmla="*/ 85 w 110"/>
                <a:gd name="T63" fmla="*/ 39 h 50"/>
                <a:gd name="T64" fmla="*/ 91 w 110"/>
                <a:gd name="T65" fmla="*/ 23 h 50"/>
                <a:gd name="T66" fmla="*/ 106 w 110"/>
                <a:gd name="T67" fmla="*/ 18 h 50"/>
                <a:gd name="T68" fmla="*/ 105 w 110"/>
                <a:gd name="T69" fmla="*/ 32 h 50"/>
                <a:gd name="T70" fmla="*/ 90 w 110"/>
                <a:gd name="T71" fmla="*/ 37 h 50"/>
                <a:gd name="T72" fmla="*/ 91 w 110"/>
                <a:gd name="T73"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 h="50">
                  <a:moveTo>
                    <a:pt x="110" y="14"/>
                  </a:moveTo>
                  <a:cubicBezTo>
                    <a:pt x="110" y="14"/>
                    <a:pt x="110" y="14"/>
                    <a:pt x="110" y="14"/>
                  </a:cubicBezTo>
                  <a:cubicBezTo>
                    <a:pt x="110" y="10"/>
                    <a:pt x="110" y="10"/>
                    <a:pt x="110" y="10"/>
                  </a:cubicBezTo>
                  <a:cubicBezTo>
                    <a:pt x="110" y="10"/>
                    <a:pt x="94" y="22"/>
                    <a:pt x="69" y="20"/>
                  </a:cubicBezTo>
                  <a:cubicBezTo>
                    <a:pt x="44" y="19"/>
                    <a:pt x="12" y="0"/>
                    <a:pt x="1" y="26"/>
                  </a:cubicBezTo>
                  <a:cubicBezTo>
                    <a:pt x="1" y="32"/>
                    <a:pt x="1" y="32"/>
                    <a:pt x="1" y="32"/>
                  </a:cubicBezTo>
                  <a:cubicBezTo>
                    <a:pt x="5" y="24"/>
                    <a:pt x="8" y="21"/>
                    <a:pt x="12" y="19"/>
                  </a:cubicBezTo>
                  <a:cubicBezTo>
                    <a:pt x="11" y="34"/>
                    <a:pt x="11" y="34"/>
                    <a:pt x="11" y="34"/>
                  </a:cubicBezTo>
                  <a:cubicBezTo>
                    <a:pt x="8" y="36"/>
                    <a:pt x="3" y="40"/>
                    <a:pt x="1" y="46"/>
                  </a:cubicBezTo>
                  <a:cubicBezTo>
                    <a:pt x="0" y="50"/>
                    <a:pt x="0" y="50"/>
                    <a:pt x="0" y="50"/>
                  </a:cubicBezTo>
                  <a:cubicBezTo>
                    <a:pt x="12" y="24"/>
                    <a:pt x="44" y="43"/>
                    <a:pt x="69" y="44"/>
                  </a:cubicBezTo>
                  <a:cubicBezTo>
                    <a:pt x="94" y="46"/>
                    <a:pt x="109" y="34"/>
                    <a:pt x="109" y="34"/>
                  </a:cubicBezTo>
                  <a:cubicBezTo>
                    <a:pt x="110" y="32"/>
                    <a:pt x="110" y="32"/>
                    <a:pt x="110" y="32"/>
                  </a:cubicBezTo>
                  <a:cubicBezTo>
                    <a:pt x="110" y="32"/>
                    <a:pt x="110" y="32"/>
                    <a:pt x="110" y="32"/>
                  </a:cubicBezTo>
                  <a:lnTo>
                    <a:pt x="110" y="14"/>
                  </a:lnTo>
                  <a:close/>
                  <a:moveTo>
                    <a:pt x="31" y="33"/>
                  </a:moveTo>
                  <a:cubicBezTo>
                    <a:pt x="26" y="32"/>
                    <a:pt x="21" y="31"/>
                    <a:pt x="16" y="32"/>
                  </a:cubicBezTo>
                  <a:cubicBezTo>
                    <a:pt x="17" y="18"/>
                    <a:pt x="17" y="18"/>
                    <a:pt x="17" y="18"/>
                  </a:cubicBezTo>
                  <a:cubicBezTo>
                    <a:pt x="21" y="16"/>
                    <a:pt x="26" y="17"/>
                    <a:pt x="32" y="18"/>
                  </a:cubicBezTo>
                  <a:lnTo>
                    <a:pt x="31" y="33"/>
                  </a:lnTo>
                  <a:close/>
                  <a:moveTo>
                    <a:pt x="58" y="38"/>
                  </a:moveTo>
                  <a:cubicBezTo>
                    <a:pt x="51" y="37"/>
                    <a:pt x="44" y="35"/>
                    <a:pt x="37" y="33"/>
                  </a:cubicBezTo>
                  <a:cubicBezTo>
                    <a:pt x="37" y="19"/>
                    <a:pt x="37" y="19"/>
                    <a:pt x="37" y="19"/>
                  </a:cubicBezTo>
                  <a:cubicBezTo>
                    <a:pt x="44" y="20"/>
                    <a:pt x="51" y="22"/>
                    <a:pt x="58" y="24"/>
                  </a:cubicBezTo>
                  <a:lnTo>
                    <a:pt x="58" y="38"/>
                  </a:lnTo>
                  <a:close/>
                  <a:moveTo>
                    <a:pt x="85" y="39"/>
                  </a:moveTo>
                  <a:cubicBezTo>
                    <a:pt x="80" y="39"/>
                    <a:pt x="75" y="40"/>
                    <a:pt x="69" y="40"/>
                  </a:cubicBezTo>
                  <a:cubicBezTo>
                    <a:pt x="67" y="39"/>
                    <a:pt x="65" y="39"/>
                    <a:pt x="64" y="39"/>
                  </a:cubicBezTo>
                  <a:cubicBezTo>
                    <a:pt x="64" y="25"/>
                    <a:pt x="64" y="25"/>
                    <a:pt x="64" y="25"/>
                  </a:cubicBezTo>
                  <a:cubicBezTo>
                    <a:pt x="66" y="25"/>
                    <a:pt x="68" y="25"/>
                    <a:pt x="69" y="25"/>
                  </a:cubicBezTo>
                  <a:cubicBezTo>
                    <a:pt x="75" y="26"/>
                    <a:pt x="80" y="25"/>
                    <a:pt x="85" y="25"/>
                  </a:cubicBezTo>
                  <a:lnTo>
                    <a:pt x="85" y="39"/>
                  </a:lnTo>
                  <a:close/>
                  <a:moveTo>
                    <a:pt x="91" y="23"/>
                  </a:moveTo>
                  <a:cubicBezTo>
                    <a:pt x="97" y="22"/>
                    <a:pt x="102" y="20"/>
                    <a:pt x="106" y="18"/>
                  </a:cubicBezTo>
                  <a:cubicBezTo>
                    <a:pt x="105" y="32"/>
                    <a:pt x="105" y="32"/>
                    <a:pt x="105" y="32"/>
                  </a:cubicBezTo>
                  <a:cubicBezTo>
                    <a:pt x="102" y="34"/>
                    <a:pt x="97" y="36"/>
                    <a:pt x="90" y="37"/>
                  </a:cubicBezTo>
                  <a:lnTo>
                    <a:pt x="91" y="2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0" name="Freeform 187">
              <a:extLst>
                <a:ext uri="{FF2B5EF4-FFF2-40B4-BE49-F238E27FC236}">
                  <a16:creationId xmlns:a16="http://schemas.microsoft.com/office/drawing/2014/main" id="{E7B9EC0A-1ECB-4C46-922B-DD94EA9378B4}"/>
                </a:ext>
              </a:extLst>
            </p:cNvPr>
            <p:cNvSpPr>
              <a:spLocks noEditPoints="1"/>
            </p:cNvSpPr>
            <p:nvPr userDrawn="1"/>
          </p:nvSpPr>
          <p:spPr bwMode="auto">
            <a:xfrm>
              <a:off x="7778184" y="5618537"/>
              <a:ext cx="155480" cy="151240"/>
            </a:xfrm>
            <a:custGeom>
              <a:avLst/>
              <a:gdLst>
                <a:gd name="T0" fmla="*/ 92 w 103"/>
                <a:gd name="T1" fmla="*/ 33 h 100"/>
                <a:gd name="T2" fmla="*/ 34 w 103"/>
                <a:gd name="T3" fmla="*/ 9 h 100"/>
                <a:gd name="T4" fmla="*/ 9 w 103"/>
                <a:gd name="T5" fmla="*/ 66 h 100"/>
                <a:gd name="T6" fmla="*/ 10 w 103"/>
                <a:gd name="T7" fmla="*/ 69 h 100"/>
                <a:gd name="T8" fmla="*/ 11 w 103"/>
                <a:gd name="T9" fmla="*/ 71 h 100"/>
                <a:gd name="T10" fmla="*/ 19 w 103"/>
                <a:gd name="T11" fmla="*/ 90 h 100"/>
                <a:gd name="T12" fmla="*/ 33 w 103"/>
                <a:gd name="T13" fmla="*/ 96 h 100"/>
                <a:gd name="T14" fmla="*/ 39 w 103"/>
                <a:gd name="T15" fmla="*/ 82 h 100"/>
                <a:gd name="T16" fmla="*/ 31 w 103"/>
                <a:gd name="T17" fmla="*/ 63 h 100"/>
                <a:gd name="T18" fmla="*/ 17 w 103"/>
                <a:gd name="T19" fmla="*/ 57 h 100"/>
                <a:gd name="T20" fmla="*/ 12 w 103"/>
                <a:gd name="T21" fmla="*/ 62 h 100"/>
                <a:gd name="T22" fmla="*/ 35 w 103"/>
                <a:gd name="T23" fmla="*/ 13 h 100"/>
                <a:gd name="T24" fmla="*/ 87 w 103"/>
                <a:gd name="T25" fmla="*/ 32 h 100"/>
                <a:gd name="T26" fmla="*/ 80 w 103"/>
                <a:gd name="T27" fmla="*/ 32 h 100"/>
                <a:gd name="T28" fmla="*/ 74 w 103"/>
                <a:gd name="T29" fmla="*/ 46 h 100"/>
                <a:gd name="T30" fmla="*/ 82 w 103"/>
                <a:gd name="T31" fmla="*/ 65 h 100"/>
                <a:gd name="T32" fmla="*/ 95 w 103"/>
                <a:gd name="T33" fmla="*/ 71 h 100"/>
                <a:gd name="T34" fmla="*/ 81 w 103"/>
                <a:gd name="T35" fmla="*/ 93 h 100"/>
                <a:gd name="T36" fmla="*/ 78 w 103"/>
                <a:gd name="T37" fmla="*/ 90 h 100"/>
                <a:gd name="T38" fmla="*/ 71 w 103"/>
                <a:gd name="T39" fmla="*/ 93 h 100"/>
                <a:gd name="T40" fmla="*/ 70 w 103"/>
                <a:gd name="T41" fmla="*/ 97 h 100"/>
                <a:gd name="T42" fmla="*/ 74 w 103"/>
                <a:gd name="T43" fmla="*/ 100 h 100"/>
                <a:gd name="T44" fmla="*/ 81 w 103"/>
                <a:gd name="T45" fmla="*/ 97 h 100"/>
                <a:gd name="T46" fmla="*/ 82 w 103"/>
                <a:gd name="T47" fmla="*/ 94 h 100"/>
                <a:gd name="T48" fmla="*/ 102 w 103"/>
                <a:gd name="T49" fmla="*/ 65 h 100"/>
                <a:gd name="T50" fmla="*/ 102 w 103"/>
                <a:gd name="T51" fmla="*/ 57 h 100"/>
                <a:gd name="T52" fmla="*/ 94 w 103"/>
                <a:gd name="T53" fmla="*/ 38 h 100"/>
                <a:gd name="T54" fmla="*/ 93 w 103"/>
                <a:gd name="T55" fmla="*/ 37 h 100"/>
                <a:gd name="T56" fmla="*/ 92 w 103"/>
                <a:gd name="T57" fmla="*/ 33 h 100"/>
                <a:gd name="T58" fmla="*/ 22 w 103"/>
                <a:gd name="T59" fmla="*/ 65 h 100"/>
                <a:gd name="T60" fmla="*/ 24 w 103"/>
                <a:gd name="T61" fmla="*/ 62 h 100"/>
                <a:gd name="T62" fmla="*/ 27 w 103"/>
                <a:gd name="T63" fmla="*/ 63 h 100"/>
                <a:gd name="T64" fmla="*/ 36 w 103"/>
                <a:gd name="T65" fmla="*/ 84 h 100"/>
                <a:gd name="T66" fmla="*/ 34 w 103"/>
                <a:gd name="T67" fmla="*/ 87 h 100"/>
                <a:gd name="T68" fmla="*/ 31 w 103"/>
                <a:gd name="T69" fmla="*/ 86 h 100"/>
                <a:gd name="T70" fmla="*/ 22 w 103"/>
                <a:gd name="T71" fmla="*/ 65 h 100"/>
                <a:gd name="T72" fmla="*/ 90 w 103"/>
                <a:gd name="T73" fmla="*/ 62 h 100"/>
                <a:gd name="T74" fmla="*/ 89 w 103"/>
                <a:gd name="T75" fmla="*/ 65 h 100"/>
                <a:gd name="T76" fmla="*/ 86 w 103"/>
                <a:gd name="T77" fmla="*/ 64 h 100"/>
                <a:gd name="T78" fmla="*/ 77 w 103"/>
                <a:gd name="T79" fmla="*/ 43 h 100"/>
                <a:gd name="T80" fmla="*/ 78 w 103"/>
                <a:gd name="T81" fmla="*/ 40 h 100"/>
                <a:gd name="T82" fmla="*/ 81 w 103"/>
                <a:gd name="T83" fmla="*/ 41 h 100"/>
                <a:gd name="T84" fmla="*/ 90 w 103"/>
                <a:gd name="T85"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00">
                  <a:moveTo>
                    <a:pt x="92" y="33"/>
                  </a:moveTo>
                  <a:cubicBezTo>
                    <a:pt x="83" y="11"/>
                    <a:pt x="57" y="0"/>
                    <a:pt x="34" y="9"/>
                  </a:cubicBezTo>
                  <a:cubicBezTo>
                    <a:pt x="11" y="18"/>
                    <a:pt x="0" y="44"/>
                    <a:pt x="9" y="66"/>
                  </a:cubicBezTo>
                  <a:cubicBezTo>
                    <a:pt x="10" y="67"/>
                    <a:pt x="10" y="68"/>
                    <a:pt x="10" y="69"/>
                  </a:cubicBezTo>
                  <a:cubicBezTo>
                    <a:pt x="10" y="69"/>
                    <a:pt x="11" y="70"/>
                    <a:pt x="11" y="71"/>
                  </a:cubicBezTo>
                  <a:cubicBezTo>
                    <a:pt x="19" y="90"/>
                    <a:pt x="19" y="90"/>
                    <a:pt x="19" y="90"/>
                  </a:cubicBezTo>
                  <a:cubicBezTo>
                    <a:pt x="21" y="95"/>
                    <a:pt x="28" y="98"/>
                    <a:pt x="33" y="96"/>
                  </a:cubicBezTo>
                  <a:cubicBezTo>
                    <a:pt x="39" y="94"/>
                    <a:pt x="41" y="88"/>
                    <a:pt x="39" y="82"/>
                  </a:cubicBezTo>
                  <a:cubicBezTo>
                    <a:pt x="31" y="63"/>
                    <a:pt x="31" y="63"/>
                    <a:pt x="31" y="63"/>
                  </a:cubicBezTo>
                  <a:cubicBezTo>
                    <a:pt x="29" y="57"/>
                    <a:pt x="22" y="55"/>
                    <a:pt x="17" y="57"/>
                  </a:cubicBezTo>
                  <a:cubicBezTo>
                    <a:pt x="14" y="58"/>
                    <a:pt x="13" y="60"/>
                    <a:pt x="12" y="62"/>
                  </a:cubicBezTo>
                  <a:cubicBezTo>
                    <a:pt x="5" y="42"/>
                    <a:pt x="15" y="21"/>
                    <a:pt x="35" y="13"/>
                  </a:cubicBezTo>
                  <a:cubicBezTo>
                    <a:pt x="55" y="5"/>
                    <a:pt x="78" y="13"/>
                    <a:pt x="87" y="32"/>
                  </a:cubicBezTo>
                  <a:cubicBezTo>
                    <a:pt x="85" y="31"/>
                    <a:pt x="82" y="31"/>
                    <a:pt x="80" y="32"/>
                  </a:cubicBezTo>
                  <a:cubicBezTo>
                    <a:pt x="74" y="34"/>
                    <a:pt x="72" y="40"/>
                    <a:pt x="74" y="46"/>
                  </a:cubicBezTo>
                  <a:cubicBezTo>
                    <a:pt x="82" y="65"/>
                    <a:pt x="82" y="65"/>
                    <a:pt x="82" y="65"/>
                  </a:cubicBezTo>
                  <a:cubicBezTo>
                    <a:pt x="84" y="70"/>
                    <a:pt x="90" y="72"/>
                    <a:pt x="95" y="71"/>
                  </a:cubicBezTo>
                  <a:cubicBezTo>
                    <a:pt x="93" y="82"/>
                    <a:pt x="86" y="89"/>
                    <a:pt x="81" y="93"/>
                  </a:cubicBezTo>
                  <a:cubicBezTo>
                    <a:pt x="81" y="91"/>
                    <a:pt x="79" y="90"/>
                    <a:pt x="78" y="90"/>
                  </a:cubicBezTo>
                  <a:cubicBezTo>
                    <a:pt x="71" y="93"/>
                    <a:pt x="71" y="93"/>
                    <a:pt x="71" y="93"/>
                  </a:cubicBezTo>
                  <a:cubicBezTo>
                    <a:pt x="70" y="94"/>
                    <a:pt x="69" y="95"/>
                    <a:pt x="70" y="97"/>
                  </a:cubicBezTo>
                  <a:cubicBezTo>
                    <a:pt x="71" y="99"/>
                    <a:pt x="73" y="100"/>
                    <a:pt x="74" y="100"/>
                  </a:cubicBezTo>
                  <a:cubicBezTo>
                    <a:pt x="81" y="97"/>
                    <a:pt x="81" y="97"/>
                    <a:pt x="81" y="97"/>
                  </a:cubicBezTo>
                  <a:cubicBezTo>
                    <a:pt x="82" y="97"/>
                    <a:pt x="82" y="95"/>
                    <a:pt x="82" y="94"/>
                  </a:cubicBezTo>
                  <a:cubicBezTo>
                    <a:pt x="97" y="86"/>
                    <a:pt x="101" y="73"/>
                    <a:pt x="102" y="65"/>
                  </a:cubicBezTo>
                  <a:cubicBezTo>
                    <a:pt x="103" y="62"/>
                    <a:pt x="103" y="60"/>
                    <a:pt x="102" y="57"/>
                  </a:cubicBezTo>
                  <a:cubicBezTo>
                    <a:pt x="94" y="38"/>
                    <a:pt x="94" y="38"/>
                    <a:pt x="94" y="38"/>
                  </a:cubicBezTo>
                  <a:cubicBezTo>
                    <a:pt x="94" y="37"/>
                    <a:pt x="94" y="37"/>
                    <a:pt x="93" y="37"/>
                  </a:cubicBezTo>
                  <a:cubicBezTo>
                    <a:pt x="93" y="36"/>
                    <a:pt x="93" y="34"/>
                    <a:pt x="92" y="33"/>
                  </a:cubicBezTo>
                  <a:close/>
                  <a:moveTo>
                    <a:pt x="22" y="65"/>
                  </a:moveTo>
                  <a:cubicBezTo>
                    <a:pt x="22" y="64"/>
                    <a:pt x="22" y="62"/>
                    <a:pt x="24" y="62"/>
                  </a:cubicBezTo>
                  <a:cubicBezTo>
                    <a:pt x="25" y="61"/>
                    <a:pt x="26" y="62"/>
                    <a:pt x="27" y="63"/>
                  </a:cubicBezTo>
                  <a:cubicBezTo>
                    <a:pt x="36" y="84"/>
                    <a:pt x="36" y="84"/>
                    <a:pt x="36" y="84"/>
                  </a:cubicBezTo>
                  <a:cubicBezTo>
                    <a:pt x="36" y="85"/>
                    <a:pt x="35" y="87"/>
                    <a:pt x="34" y="87"/>
                  </a:cubicBezTo>
                  <a:cubicBezTo>
                    <a:pt x="33" y="88"/>
                    <a:pt x="31" y="87"/>
                    <a:pt x="31" y="86"/>
                  </a:cubicBezTo>
                  <a:lnTo>
                    <a:pt x="22" y="65"/>
                  </a:lnTo>
                  <a:close/>
                  <a:moveTo>
                    <a:pt x="90" y="62"/>
                  </a:moveTo>
                  <a:cubicBezTo>
                    <a:pt x="91" y="64"/>
                    <a:pt x="90" y="65"/>
                    <a:pt x="89" y="65"/>
                  </a:cubicBezTo>
                  <a:cubicBezTo>
                    <a:pt x="87" y="66"/>
                    <a:pt x="86" y="65"/>
                    <a:pt x="86" y="64"/>
                  </a:cubicBezTo>
                  <a:cubicBezTo>
                    <a:pt x="77" y="43"/>
                    <a:pt x="77" y="43"/>
                    <a:pt x="77" y="43"/>
                  </a:cubicBezTo>
                  <a:cubicBezTo>
                    <a:pt x="76" y="42"/>
                    <a:pt x="77" y="41"/>
                    <a:pt x="78" y="40"/>
                  </a:cubicBezTo>
                  <a:cubicBezTo>
                    <a:pt x="79" y="40"/>
                    <a:pt x="81" y="40"/>
                    <a:pt x="81" y="41"/>
                  </a:cubicBezTo>
                  <a:lnTo>
                    <a:pt x="90" y="62"/>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1" name="Freeform 188">
              <a:extLst>
                <a:ext uri="{FF2B5EF4-FFF2-40B4-BE49-F238E27FC236}">
                  <a16:creationId xmlns:a16="http://schemas.microsoft.com/office/drawing/2014/main" id="{BC7355A8-5A35-4A1B-892D-E3D8A191757D}"/>
                </a:ext>
              </a:extLst>
            </p:cNvPr>
            <p:cNvSpPr>
              <a:spLocks/>
            </p:cNvSpPr>
            <p:nvPr userDrawn="1"/>
          </p:nvSpPr>
          <p:spPr bwMode="auto">
            <a:xfrm>
              <a:off x="9433339" y="5660941"/>
              <a:ext cx="50884" cy="50884"/>
            </a:xfrm>
            <a:custGeom>
              <a:avLst/>
              <a:gdLst>
                <a:gd name="T0" fmla="*/ 31 w 36"/>
                <a:gd name="T1" fmla="*/ 31 h 36"/>
                <a:gd name="T2" fmla="*/ 12 w 36"/>
                <a:gd name="T3" fmla="*/ 36 h 36"/>
                <a:gd name="T4" fmla="*/ 0 w 36"/>
                <a:gd name="T5" fmla="*/ 22 h 36"/>
                <a:gd name="T6" fmla="*/ 4 w 36"/>
                <a:gd name="T7" fmla="*/ 5 h 36"/>
                <a:gd name="T8" fmla="*/ 22 w 36"/>
                <a:gd name="T9" fmla="*/ 0 h 36"/>
                <a:gd name="T10" fmla="*/ 36 w 36"/>
                <a:gd name="T11" fmla="*/ 13 h 36"/>
                <a:gd name="T12" fmla="*/ 31 w 36"/>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36" h="36">
                  <a:moveTo>
                    <a:pt x="31" y="31"/>
                  </a:moveTo>
                  <a:lnTo>
                    <a:pt x="12" y="36"/>
                  </a:lnTo>
                  <a:lnTo>
                    <a:pt x="0" y="22"/>
                  </a:lnTo>
                  <a:lnTo>
                    <a:pt x="4" y="5"/>
                  </a:lnTo>
                  <a:lnTo>
                    <a:pt x="22" y="0"/>
                  </a:lnTo>
                  <a:lnTo>
                    <a:pt x="36" y="13"/>
                  </a:lnTo>
                  <a:lnTo>
                    <a:pt x="31" y="31"/>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2" name="Freeform 189">
              <a:extLst>
                <a:ext uri="{FF2B5EF4-FFF2-40B4-BE49-F238E27FC236}">
                  <a16:creationId xmlns:a16="http://schemas.microsoft.com/office/drawing/2014/main" id="{38FB9596-A145-43EB-8A96-AFE8D49AB402}"/>
                </a:ext>
              </a:extLst>
            </p:cNvPr>
            <p:cNvSpPr>
              <a:spLocks/>
            </p:cNvSpPr>
            <p:nvPr userDrawn="1"/>
          </p:nvSpPr>
          <p:spPr bwMode="auto">
            <a:xfrm>
              <a:off x="9396589" y="5624191"/>
              <a:ext cx="151240" cy="151240"/>
            </a:xfrm>
            <a:custGeom>
              <a:avLst/>
              <a:gdLst>
                <a:gd name="T0" fmla="*/ 4 w 100"/>
                <a:gd name="T1" fmla="*/ 37 h 100"/>
                <a:gd name="T2" fmla="*/ 34 w 100"/>
                <a:gd name="T3" fmla="*/ 67 h 100"/>
                <a:gd name="T4" fmla="*/ 60 w 100"/>
                <a:gd name="T5" fmla="*/ 60 h 100"/>
                <a:gd name="T6" fmla="*/ 67 w 100"/>
                <a:gd name="T7" fmla="*/ 34 h 100"/>
                <a:gd name="T8" fmla="*/ 37 w 100"/>
                <a:gd name="T9" fmla="*/ 4 h 100"/>
                <a:gd name="T10" fmla="*/ 82 w 100"/>
                <a:gd name="T11" fmla="*/ 16 h 100"/>
                <a:gd name="T12" fmla="*/ 82 w 100"/>
                <a:gd name="T13" fmla="*/ 82 h 100"/>
                <a:gd name="T14" fmla="*/ 16 w 100"/>
                <a:gd name="T15" fmla="*/ 82 h 100"/>
                <a:gd name="T16" fmla="*/ 4 w 100"/>
                <a:gd name="T17" fmla="*/ 3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00">
                  <a:moveTo>
                    <a:pt x="4" y="37"/>
                  </a:moveTo>
                  <a:cubicBezTo>
                    <a:pt x="34" y="67"/>
                    <a:pt x="34" y="67"/>
                    <a:pt x="34" y="67"/>
                  </a:cubicBezTo>
                  <a:cubicBezTo>
                    <a:pt x="60" y="60"/>
                    <a:pt x="60" y="60"/>
                    <a:pt x="60" y="60"/>
                  </a:cubicBezTo>
                  <a:cubicBezTo>
                    <a:pt x="67" y="34"/>
                    <a:pt x="67" y="34"/>
                    <a:pt x="67" y="34"/>
                  </a:cubicBezTo>
                  <a:cubicBezTo>
                    <a:pt x="37" y="4"/>
                    <a:pt x="37" y="4"/>
                    <a:pt x="37" y="4"/>
                  </a:cubicBezTo>
                  <a:cubicBezTo>
                    <a:pt x="52" y="0"/>
                    <a:pt x="70" y="4"/>
                    <a:pt x="82" y="16"/>
                  </a:cubicBezTo>
                  <a:cubicBezTo>
                    <a:pt x="100" y="34"/>
                    <a:pt x="100" y="64"/>
                    <a:pt x="82" y="82"/>
                  </a:cubicBezTo>
                  <a:cubicBezTo>
                    <a:pt x="64" y="100"/>
                    <a:pt x="34" y="100"/>
                    <a:pt x="16" y="82"/>
                  </a:cubicBezTo>
                  <a:cubicBezTo>
                    <a:pt x="4" y="70"/>
                    <a:pt x="0" y="52"/>
                    <a:pt x="4" y="37"/>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3" name="Freeform 190">
              <a:extLst>
                <a:ext uri="{FF2B5EF4-FFF2-40B4-BE49-F238E27FC236}">
                  <a16:creationId xmlns:a16="http://schemas.microsoft.com/office/drawing/2014/main" id="{B93D65C9-D57F-4761-8872-CF8679100CDB}"/>
                </a:ext>
              </a:extLst>
            </p:cNvPr>
            <p:cNvSpPr>
              <a:spLocks noEditPoints="1"/>
            </p:cNvSpPr>
            <p:nvPr userDrawn="1"/>
          </p:nvSpPr>
          <p:spPr bwMode="auto">
            <a:xfrm>
              <a:off x="6237519" y="5152097"/>
              <a:ext cx="267143" cy="267143"/>
            </a:xfrm>
            <a:custGeom>
              <a:avLst/>
              <a:gdLst>
                <a:gd name="T0" fmla="*/ 88 w 177"/>
                <a:gd name="T1" fmla="*/ 0 h 176"/>
                <a:gd name="T2" fmla="*/ 0 w 177"/>
                <a:gd name="T3" fmla="*/ 88 h 176"/>
                <a:gd name="T4" fmla="*/ 88 w 177"/>
                <a:gd name="T5" fmla="*/ 176 h 176"/>
                <a:gd name="T6" fmla="*/ 177 w 177"/>
                <a:gd name="T7" fmla="*/ 88 h 176"/>
                <a:gd name="T8" fmla="*/ 88 w 177"/>
                <a:gd name="T9" fmla="*/ 0 h 176"/>
                <a:gd name="T10" fmla="*/ 53 w 177"/>
                <a:gd name="T11" fmla="*/ 32 h 176"/>
                <a:gd name="T12" fmla="*/ 68 w 177"/>
                <a:gd name="T13" fmla="*/ 52 h 176"/>
                <a:gd name="T14" fmla="*/ 53 w 177"/>
                <a:gd name="T15" fmla="*/ 73 h 176"/>
                <a:gd name="T16" fmla="*/ 37 w 177"/>
                <a:gd name="T17" fmla="*/ 52 h 176"/>
                <a:gd name="T18" fmla="*/ 53 w 177"/>
                <a:gd name="T19" fmla="*/ 32 h 176"/>
                <a:gd name="T20" fmla="*/ 124 w 177"/>
                <a:gd name="T21" fmla="*/ 32 h 176"/>
                <a:gd name="T22" fmla="*/ 140 w 177"/>
                <a:gd name="T23" fmla="*/ 52 h 176"/>
                <a:gd name="T24" fmla="*/ 124 w 177"/>
                <a:gd name="T25" fmla="*/ 73 h 176"/>
                <a:gd name="T26" fmla="*/ 109 w 177"/>
                <a:gd name="T27" fmla="*/ 52 h 176"/>
                <a:gd name="T28" fmla="*/ 124 w 177"/>
                <a:gd name="T29" fmla="*/ 32 h 176"/>
                <a:gd name="T30" fmla="*/ 53 w 177"/>
                <a:gd name="T31" fmla="*/ 42 h 176"/>
                <a:gd name="T32" fmla="*/ 42 w 177"/>
                <a:gd name="T33" fmla="*/ 52 h 176"/>
                <a:gd name="T34" fmla="*/ 53 w 177"/>
                <a:gd name="T35" fmla="*/ 63 h 176"/>
                <a:gd name="T36" fmla="*/ 63 w 177"/>
                <a:gd name="T37" fmla="*/ 52 h 176"/>
                <a:gd name="T38" fmla="*/ 53 w 177"/>
                <a:gd name="T39" fmla="*/ 42 h 176"/>
                <a:gd name="T40" fmla="*/ 124 w 177"/>
                <a:gd name="T41" fmla="*/ 42 h 176"/>
                <a:gd name="T42" fmla="*/ 114 w 177"/>
                <a:gd name="T43" fmla="*/ 52 h 176"/>
                <a:gd name="T44" fmla="*/ 124 w 177"/>
                <a:gd name="T45" fmla="*/ 63 h 176"/>
                <a:gd name="T46" fmla="*/ 135 w 177"/>
                <a:gd name="T47" fmla="*/ 52 h 176"/>
                <a:gd name="T48" fmla="*/ 124 w 177"/>
                <a:gd name="T49" fmla="*/ 42 h 176"/>
                <a:gd name="T50" fmla="*/ 88 w 177"/>
                <a:gd name="T51" fmla="*/ 88 h 176"/>
                <a:gd name="T52" fmla="*/ 150 w 177"/>
                <a:gd name="T53" fmla="*/ 110 h 176"/>
                <a:gd name="T54" fmla="*/ 88 w 177"/>
                <a:gd name="T55" fmla="*/ 160 h 176"/>
                <a:gd name="T56" fmla="*/ 27 w 177"/>
                <a:gd name="T57" fmla="*/ 110 h 176"/>
                <a:gd name="T58" fmla="*/ 88 w 177"/>
                <a:gd name="T5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176">
                  <a:moveTo>
                    <a:pt x="88" y="0"/>
                  </a:moveTo>
                  <a:cubicBezTo>
                    <a:pt x="40" y="0"/>
                    <a:pt x="0" y="39"/>
                    <a:pt x="0" y="88"/>
                  </a:cubicBezTo>
                  <a:cubicBezTo>
                    <a:pt x="0" y="137"/>
                    <a:pt x="40" y="176"/>
                    <a:pt x="88" y="176"/>
                  </a:cubicBezTo>
                  <a:cubicBezTo>
                    <a:pt x="137" y="176"/>
                    <a:pt x="177" y="137"/>
                    <a:pt x="177" y="88"/>
                  </a:cubicBezTo>
                  <a:cubicBezTo>
                    <a:pt x="177" y="39"/>
                    <a:pt x="137" y="0"/>
                    <a:pt x="88" y="0"/>
                  </a:cubicBezTo>
                  <a:close/>
                  <a:moveTo>
                    <a:pt x="53" y="32"/>
                  </a:moveTo>
                  <a:cubicBezTo>
                    <a:pt x="61" y="32"/>
                    <a:pt x="68" y="41"/>
                    <a:pt x="68" y="52"/>
                  </a:cubicBezTo>
                  <a:cubicBezTo>
                    <a:pt x="68" y="64"/>
                    <a:pt x="61" y="73"/>
                    <a:pt x="53" y="73"/>
                  </a:cubicBezTo>
                  <a:cubicBezTo>
                    <a:pt x="44" y="73"/>
                    <a:pt x="37" y="64"/>
                    <a:pt x="37" y="52"/>
                  </a:cubicBezTo>
                  <a:cubicBezTo>
                    <a:pt x="37" y="41"/>
                    <a:pt x="44" y="32"/>
                    <a:pt x="53" y="32"/>
                  </a:cubicBezTo>
                  <a:close/>
                  <a:moveTo>
                    <a:pt x="124" y="32"/>
                  </a:moveTo>
                  <a:cubicBezTo>
                    <a:pt x="133" y="32"/>
                    <a:pt x="140" y="41"/>
                    <a:pt x="140" y="52"/>
                  </a:cubicBezTo>
                  <a:cubicBezTo>
                    <a:pt x="140" y="64"/>
                    <a:pt x="133" y="73"/>
                    <a:pt x="124" y="73"/>
                  </a:cubicBezTo>
                  <a:cubicBezTo>
                    <a:pt x="116" y="73"/>
                    <a:pt x="109" y="64"/>
                    <a:pt x="109" y="52"/>
                  </a:cubicBezTo>
                  <a:cubicBezTo>
                    <a:pt x="109" y="41"/>
                    <a:pt x="116" y="32"/>
                    <a:pt x="124" y="32"/>
                  </a:cubicBezTo>
                  <a:close/>
                  <a:moveTo>
                    <a:pt x="53" y="42"/>
                  </a:moveTo>
                  <a:cubicBezTo>
                    <a:pt x="47" y="42"/>
                    <a:pt x="42" y="47"/>
                    <a:pt x="42" y="52"/>
                  </a:cubicBezTo>
                  <a:cubicBezTo>
                    <a:pt x="42" y="58"/>
                    <a:pt x="47" y="63"/>
                    <a:pt x="53" y="63"/>
                  </a:cubicBezTo>
                  <a:cubicBezTo>
                    <a:pt x="58" y="63"/>
                    <a:pt x="63" y="58"/>
                    <a:pt x="63" y="52"/>
                  </a:cubicBezTo>
                  <a:cubicBezTo>
                    <a:pt x="63" y="47"/>
                    <a:pt x="58" y="42"/>
                    <a:pt x="53" y="42"/>
                  </a:cubicBezTo>
                  <a:close/>
                  <a:moveTo>
                    <a:pt x="124" y="42"/>
                  </a:moveTo>
                  <a:cubicBezTo>
                    <a:pt x="119" y="42"/>
                    <a:pt x="114" y="47"/>
                    <a:pt x="114" y="52"/>
                  </a:cubicBezTo>
                  <a:cubicBezTo>
                    <a:pt x="114" y="58"/>
                    <a:pt x="119" y="63"/>
                    <a:pt x="124" y="63"/>
                  </a:cubicBezTo>
                  <a:cubicBezTo>
                    <a:pt x="130" y="63"/>
                    <a:pt x="135" y="58"/>
                    <a:pt x="135" y="52"/>
                  </a:cubicBezTo>
                  <a:cubicBezTo>
                    <a:pt x="135" y="47"/>
                    <a:pt x="130" y="42"/>
                    <a:pt x="124" y="42"/>
                  </a:cubicBezTo>
                  <a:close/>
                  <a:moveTo>
                    <a:pt x="88" y="88"/>
                  </a:moveTo>
                  <a:cubicBezTo>
                    <a:pt x="119" y="88"/>
                    <a:pt x="150" y="98"/>
                    <a:pt x="150" y="110"/>
                  </a:cubicBezTo>
                  <a:cubicBezTo>
                    <a:pt x="150" y="140"/>
                    <a:pt x="122" y="160"/>
                    <a:pt x="88" y="160"/>
                  </a:cubicBezTo>
                  <a:cubicBezTo>
                    <a:pt x="55" y="160"/>
                    <a:pt x="27" y="140"/>
                    <a:pt x="27" y="110"/>
                  </a:cubicBezTo>
                  <a:cubicBezTo>
                    <a:pt x="27" y="98"/>
                    <a:pt x="58" y="88"/>
                    <a:pt x="88" y="88"/>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4" name="Freeform 191">
              <a:extLst>
                <a:ext uri="{FF2B5EF4-FFF2-40B4-BE49-F238E27FC236}">
                  <a16:creationId xmlns:a16="http://schemas.microsoft.com/office/drawing/2014/main" id="{F1D9F446-C0A0-4298-8F24-39E4BFE3490E}"/>
                </a:ext>
              </a:extLst>
            </p:cNvPr>
            <p:cNvSpPr>
              <a:spLocks noEditPoints="1"/>
            </p:cNvSpPr>
            <p:nvPr userDrawn="1"/>
          </p:nvSpPr>
          <p:spPr bwMode="auto">
            <a:xfrm>
              <a:off x="8937216" y="5721720"/>
              <a:ext cx="306720" cy="253009"/>
            </a:xfrm>
            <a:custGeom>
              <a:avLst/>
              <a:gdLst>
                <a:gd name="T0" fmla="*/ 77 w 202"/>
                <a:gd name="T1" fmla="*/ 9 h 167"/>
                <a:gd name="T2" fmla="*/ 202 w 202"/>
                <a:gd name="T3" fmla="*/ 26 h 167"/>
                <a:gd name="T4" fmla="*/ 73 w 202"/>
                <a:gd name="T5" fmla="*/ 76 h 167"/>
                <a:gd name="T6" fmla="*/ 130 w 202"/>
                <a:gd name="T7" fmla="*/ 167 h 167"/>
                <a:gd name="T8" fmla="*/ 1 w 202"/>
                <a:gd name="T9" fmla="*/ 77 h 167"/>
                <a:gd name="T10" fmla="*/ 42 w 202"/>
                <a:gd name="T11" fmla="*/ 26 h 167"/>
                <a:gd name="T12" fmla="*/ 32 w 202"/>
                <a:gd name="T13" fmla="*/ 26 h 167"/>
                <a:gd name="T14" fmla="*/ 33 w 202"/>
                <a:gd name="T15" fmla="*/ 18 h 167"/>
                <a:gd name="T16" fmla="*/ 3 w 202"/>
                <a:gd name="T17" fmla="*/ 1 h 167"/>
                <a:gd name="T18" fmla="*/ 42 w 202"/>
                <a:gd name="T19" fmla="*/ 17 h 167"/>
                <a:gd name="T20" fmla="*/ 41 w 202"/>
                <a:gd name="T21" fmla="*/ 9 h 167"/>
                <a:gd name="T22" fmla="*/ 69 w 202"/>
                <a:gd name="T23" fmla="*/ 18 h 167"/>
                <a:gd name="T24" fmla="*/ 60 w 202"/>
                <a:gd name="T25" fmla="*/ 27 h 167"/>
                <a:gd name="T26" fmla="*/ 61 w 202"/>
                <a:gd name="T27" fmla="*/ 76 h 167"/>
                <a:gd name="T28" fmla="*/ 60 w 202"/>
                <a:gd name="T29" fmla="*/ 27 h 167"/>
                <a:gd name="T30" fmla="*/ 16 w 202"/>
                <a:gd name="T31" fmla="*/ 102 h 167"/>
                <a:gd name="T32" fmla="*/ 26 w 202"/>
                <a:gd name="T33" fmla="*/ 101 h 167"/>
                <a:gd name="T34" fmla="*/ 19 w 202"/>
                <a:gd name="T35" fmla="*/ 97 h 167"/>
                <a:gd name="T36" fmla="*/ 30 w 202"/>
                <a:gd name="T37" fmla="*/ 94 h 167"/>
                <a:gd name="T38" fmla="*/ 38 w 202"/>
                <a:gd name="T39" fmla="*/ 107 h 167"/>
                <a:gd name="T40" fmla="*/ 42 w 202"/>
                <a:gd name="T41" fmla="*/ 104 h 167"/>
                <a:gd name="T42" fmla="*/ 34 w 202"/>
                <a:gd name="T43" fmla="*/ 97 h 167"/>
                <a:gd name="T44" fmla="*/ 59 w 202"/>
                <a:gd name="T45" fmla="*/ 151 h 167"/>
                <a:gd name="T46" fmla="*/ 122 w 202"/>
                <a:gd name="T47" fmla="*/ 151 h 167"/>
                <a:gd name="T48" fmla="*/ 155 w 202"/>
                <a:gd name="T49" fmla="*/ 101 h 167"/>
                <a:gd name="T50" fmla="*/ 162 w 202"/>
                <a:gd name="T51" fmla="*/ 105 h 167"/>
                <a:gd name="T52" fmla="*/ 151 w 202"/>
                <a:gd name="T53" fmla="*/ 108 h 167"/>
                <a:gd name="T54" fmla="*/ 142 w 202"/>
                <a:gd name="T55" fmla="*/ 93 h 167"/>
                <a:gd name="T56" fmla="*/ 139 w 202"/>
                <a:gd name="T57" fmla="*/ 97 h 167"/>
                <a:gd name="T58" fmla="*/ 146 w 202"/>
                <a:gd name="T59" fmla="*/ 104 h 167"/>
                <a:gd name="T60" fmla="*/ 165 w 202"/>
                <a:gd name="T61" fmla="*/ 101 h 167"/>
                <a:gd name="T62" fmla="*/ 10 w 202"/>
                <a:gd name="T63" fmla="*/ 84 h 167"/>
                <a:gd name="T64" fmla="*/ 92 w 202"/>
                <a:gd name="T65" fmla="*/ 107 h 167"/>
                <a:gd name="T66" fmla="*/ 123 w 202"/>
                <a:gd name="T67" fmla="*/ 96 h 167"/>
                <a:gd name="T68" fmla="*/ 118 w 202"/>
                <a:gd name="T69" fmla="*/ 100 h 167"/>
                <a:gd name="T70" fmla="*/ 126 w 202"/>
                <a:gd name="T71" fmla="*/ 108 h 167"/>
                <a:gd name="T72" fmla="*/ 107 w 202"/>
                <a:gd name="T73" fmla="*/ 105 h 167"/>
                <a:gd name="T74" fmla="*/ 100 w 202"/>
                <a:gd name="T75" fmla="*/ 97 h 167"/>
                <a:gd name="T76" fmla="*/ 103 w 202"/>
                <a:gd name="T77" fmla="*/ 93 h 167"/>
                <a:gd name="T78" fmla="*/ 53 w 202"/>
                <a:gd name="T79" fmla="*/ 107 h 167"/>
                <a:gd name="T80" fmla="*/ 85 w 202"/>
                <a:gd name="T81" fmla="*/ 96 h 167"/>
                <a:gd name="T82" fmla="*/ 80 w 202"/>
                <a:gd name="T83" fmla="*/ 100 h 167"/>
                <a:gd name="T84" fmla="*/ 88 w 202"/>
                <a:gd name="T85" fmla="*/ 108 h 167"/>
                <a:gd name="T86" fmla="*/ 69 w 202"/>
                <a:gd name="T87" fmla="*/ 105 h 167"/>
                <a:gd name="T88" fmla="*/ 61 w 202"/>
                <a:gd name="T89" fmla="*/ 97 h 167"/>
                <a:gd name="T90" fmla="*/ 64 w 202"/>
                <a:gd name="T91" fmla="*/ 9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2" h="167">
                  <a:moveTo>
                    <a:pt x="202" y="0"/>
                  </a:moveTo>
                  <a:cubicBezTo>
                    <a:pt x="202" y="9"/>
                    <a:pt x="202" y="9"/>
                    <a:pt x="202" y="9"/>
                  </a:cubicBezTo>
                  <a:cubicBezTo>
                    <a:pt x="77" y="9"/>
                    <a:pt x="77" y="9"/>
                    <a:pt x="77" y="9"/>
                  </a:cubicBezTo>
                  <a:cubicBezTo>
                    <a:pt x="77" y="12"/>
                    <a:pt x="77" y="15"/>
                    <a:pt x="78" y="18"/>
                  </a:cubicBezTo>
                  <a:cubicBezTo>
                    <a:pt x="202" y="17"/>
                    <a:pt x="202" y="17"/>
                    <a:pt x="202" y="17"/>
                  </a:cubicBezTo>
                  <a:cubicBezTo>
                    <a:pt x="202" y="26"/>
                    <a:pt x="202" y="26"/>
                    <a:pt x="202" y="26"/>
                  </a:cubicBezTo>
                  <a:cubicBezTo>
                    <a:pt x="77" y="27"/>
                    <a:pt x="77" y="27"/>
                    <a:pt x="77" y="27"/>
                  </a:cubicBezTo>
                  <a:cubicBezTo>
                    <a:pt x="75" y="34"/>
                    <a:pt x="71" y="38"/>
                    <a:pt x="65" y="50"/>
                  </a:cubicBezTo>
                  <a:cubicBezTo>
                    <a:pt x="61" y="59"/>
                    <a:pt x="61" y="67"/>
                    <a:pt x="73" y="76"/>
                  </a:cubicBezTo>
                  <a:cubicBezTo>
                    <a:pt x="181" y="76"/>
                    <a:pt x="181" y="76"/>
                    <a:pt x="181" y="76"/>
                  </a:cubicBezTo>
                  <a:cubicBezTo>
                    <a:pt x="178" y="117"/>
                    <a:pt x="152" y="145"/>
                    <a:pt x="131" y="156"/>
                  </a:cubicBezTo>
                  <a:cubicBezTo>
                    <a:pt x="131" y="160"/>
                    <a:pt x="131" y="163"/>
                    <a:pt x="130" y="167"/>
                  </a:cubicBezTo>
                  <a:cubicBezTo>
                    <a:pt x="104" y="167"/>
                    <a:pt x="77" y="167"/>
                    <a:pt x="50" y="167"/>
                  </a:cubicBezTo>
                  <a:cubicBezTo>
                    <a:pt x="50" y="164"/>
                    <a:pt x="50" y="160"/>
                    <a:pt x="50" y="157"/>
                  </a:cubicBezTo>
                  <a:cubicBezTo>
                    <a:pt x="3" y="130"/>
                    <a:pt x="0" y="84"/>
                    <a:pt x="1" y="77"/>
                  </a:cubicBezTo>
                  <a:cubicBezTo>
                    <a:pt x="42" y="77"/>
                    <a:pt x="42" y="77"/>
                    <a:pt x="42" y="77"/>
                  </a:cubicBezTo>
                  <a:cubicBezTo>
                    <a:pt x="33" y="58"/>
                    <a:pt x="40" y="39"/>
                    <a:pt x="52" y="26"/>
                  </a:cubicBezTo>
                  <a:cubicBezTo>
                    <a:pt x="49" y="26"/>
                    <a:pt x="45" y="26"/>
                    <a:pt x="42" y="26"/>
                  </a:cubicBezTo>
                  <a:cubicBezTo>
                    <a:pt x="32" y="38"/>
                    <a:pt x="25" y="51"/>
                    <a:pt x="31" y="68"/>
                  </a:cubicBezTo>
                  <a:cubicBezTo>
                    <a:pt x="22" y="68"/>
                    <a:pt x="22" y="68"/>
                    <a:pt x="22" y="68"/>
                  </a:cubicBezTo>
                  <a:cubicBezTo>
                    <a:pt x="17" y="58"/>
                    <a:pt x="20" y="45"/>
                    <a:pt x="32" y="26"/>
                  </a:cubicBezTo>
                  <a:cubicBezTo>
                    <a:pt x="3" y="26"/>
                    <a:pt x="3" y="26"/>
                    <a:pt x="3" y="26"/>
                  </a:cubicBezTo>
                  <a:cubicBezTo>
                    <a:pt x="3" y="19"/>
                    <a:pt x="3" y="19"/>
                    <a:pt x="3" y="19"/>
                  </a:cubicBezTo>
                  <a:cubicBezTo>
                    <a:pt x="33" y="18"/>
                    <a:pt x="33" y="18"/>
                    <a:pt x="33" y="18"/>
                  </a:cubicBezTo>
                  <a:cubicBezTo>
                    <a:pt x="33" y="15"/>
                    <a:pt x="33" y="12"/>
                    <a:pt x="32" y="10"/>
                  </a:cubicBezTo>
                  <a:cubicBezTo>
                    <a:pt x="3" y="10"/>
                    <a:pt x="3" y="10"/>
                    <a:pt x="3" y="10"/>
                  </a:cubicBezTo>
                  <a:cubicBezTo>
                    <a:pt x="3" y="1"/>
                    <a:pt x="3" y="1"/>
                    <a:pt x="3" y="1"/>
                  </a:cubicBezTo>
                  <a:cubicBezTo>
                    <a:pt x="202" y="0"/>
                    <a:pt x="202" y="0"/>
                    <a:pt x="202" y="0"/>
                  </a:cubicBezTo>
                  <a:close/>
                  <a:moveTo>
                    <a:pt x="41" y="9"/>
                  </a:moveTo>
                  <a:cubicBezTo>
                    <a:pt x="40" y="9"/>
                    <a:pt x="42" y="17"/>
                    <a:pt x="42" y="17"/>
                  </a:cubicBezTo>
                  <a:cubicBezTo>
                    <a:pt x="51" y="17"/>
                    <a:pt x="51" y="17"/>
                    <a:pt x="51" y="17"/>
                  </a:cubicBezTo>
                  <a:cubicBezTo>
                    <a:pt x="50" y="9"/>
                    <a:pt x="50" y="9"/>
                    <a:pt x="50" y="9"/>
                  </a:cubicBezTo>
                  <a:cubicBezTo>
                    <a:pt x="41" y="9"/>
                    <a:pt x="41" y="9"/>
                    <a:pt x="41" y="9"/>
                  </a:cubicBezTo>
                  <a:close/>
                  <a:moveTo>
                    <a:pt x="59" y="9"/>
                  </a:moveTo>
                  <a:cubicBezTo>
                    <a:pt x="58" y="9"/>
                    <a:pt x="59" y="18"/>
                    <a:pt x="59" y="18"/>
                  </a:cubicBezTo>
                  <a:cubicBezTo>
                    <a:pt x="69" y="18"/>
                    <a:pt x="69" y="18"/>
                    <a:pt x="69" y="18"/>
                  </a:cubicBezTo>
                  <a:cubicBezTo>
                    <a:pt x="69" y="12"/>
                    <a:pt x="68" y="9"/>
                    <a:pt x="67" y="8"/>
                  </a:cubicBezTo>
                  <a:cubicBezTo>
                    <a:pt x="59" y="9"/>
                    <a:pt x="59" y="9"/>
                    <a:pt x="59" y="9"/>
                  </a:cubicBezTo>
                  <a:close/>
                  <a:moveTo>
                    <a:pt x="60" y="27"/>
                  </a:moveTo>
                  <a:cubicBezTo>
                    <a:pt x="57" y="32"/>
                    <a:pt x="50" y="39"/>
                    <a:pt x="47" y="47"/>
                  </a:cubicBezTo>
                  <a:cubicBezTo>
                    <a:pt x="43" y="56"/>
                    <a:pt x="45" y="67"/>
                    <a:pt x="53" y="76"/>
                  </a:cubicBezTo>
                  <a:cubicBezTo>
                    <a:pt x="55" y="76"/>
                    <a:pt x="58" y="76"/>
                    <a:pt x="61" y="76"/>
                  </a:cubicBezTo>
                  <a:cubicBezTo>
                    <a:pt x="55" y="68"/>
                    <a:pt x="51" y="55"/>
                    <a:pt x="56" y="46"/>
                  </a:cubicBezTo>
                  <a:cubicBezTo>
                    <a:pt x="60" y="40"/>
                    <a:pt x="64" y="36"/>
                    <a:pt x="68" y="27"/>
                  </a:cubicBezTo>
                  <a:cubicBezTo>
                    <a:pt x="66" y="26"/>
                    <a:pt x="62" y="27"/>
                    <a:pt x="60" y="27"/>
                  </a:cubicBezTo>
                  <a:close/>
                  <a:moveTo>
                    <a:pt x="10" y="84"/>
                  </a:moveTo>
                  <a:cubicBezTo>
                    <a:pt x="10" y="88"/>
                    <a:pt x="11" y="96"/>
                    <a:pt x="13" y="102"/>
                  </a:cubicBezTo>
                  <a:cubicBezTo>
                    <a:pt x="16" y="102"/>
                    <a:pt x="16" y="102"/>
                    <a:pt x="16" y="102"/>
                  </a:cubicBezTo>
                  <a:cubicBezTo>
                    <a:pt x="16" y="94"/>
                    <a:pt x="16" y="94"/>
                    <a:pt x="16" y="94"/>
                  </a:cubicBezTo>
                  <a:cubicBezTo>
                    <a:pt x="26" y="94"/>
                    <a:pt x="26" y="94"/>
                    <a:pt x="26" y="94"/>
                  </a:cubicBezTo>
                  <a:cubicBezTo>
                    <a:pt x="26" y="101"/>
                    <a:pt x="26" y="101"/>
                    <a:pt x="26" y="101"/>
                  </a:cubicBezTo>
                  <a:cubicBezTo>
                    <a:pt x="23" y="101"/>
                    <a:pt x="23" y="101"/>
                    <a:pt x="23" y="101"/>
                  </a:cubicBezTo>
                  <a:cubicBezTo>
                    <a:pt x="23" y="97"/>
                    <a:pt x="23" y="97"/>
                    <a:pt x="23" y="97"/>
                  </a:cubicBezTo>
                  <a:cubicBezTo>
                    <a:pt x="19" y="97"/>
                    <a:pt x="19" y="97"/>
                    <a:pt x="19" y="97"/>
                  </a:cubicBezTo>
                  <a:cubicBezTo>
                    <a:pt x="19" y="104"/>
                    <a:pt x="19" y="104"/>
                    <a:pt x="19" y="104"/>
                  </a:cubicBezTo>
                  <a:cubicBezTo>
                    <a:pt x="30" y="104"/>
                    <a:pt x="30" y="104"/>
                    <a:pt x="30" y="104"/>
                  </a:cubicBezTo>
                  <a:cubicBezTo>
                    <a:pt x="30" y="94"/>
                    <a:pt x="30" y="94"/>
                    <a:pt x="30" y="94"/>
                  </a:cubicBezTo>
                  <a:cubicBezTo>
                    <a:pt x="49" y="94"/>
                    <a:pt x="49" y="94"/>
                    <a:pt x="49" y="94"/>
                  </a:cubicBezTo>
                  <a:cubicBezTo>
                    <a:pt x="49" y="107"/>
                    <a:pt x="49" y="107"/>
                    <a:pt x="49" y="107"/>
                  </a:cubicBezTo>
                  <a:cubicBezTo>
                    <a:pt x="38" y="107"/>
                    <a:pt x="38" y="107"/>
                    <a:pt x="38" y="107"/>
                  </a:cubicBezTo>
                  <a:cubicBezTo>
                    <a:pt x="38" y="101"/>
                    <a:pt x="38" y="101"/>
                    <a:pt x="38" y="101"/>
                  </a:cubicBezTo>
                  <a:cubicBezTo>
                    <a:pt x="42" y="101"/>
                    <a:pt x="42" y="101"/>
                    <a:pt x="42" y="101"/>
                  </a:cubicBezTo>
                  <a:cubicBezTo>
                    <a:pt x="42" y="104"/>
                    <a:pt x="42" y="104"/>
                    <a:pt x="42" y="104"/>
                  </a:cubicBezTo>
                  <a:cubicBezTo>
                    <a:pt x="45" y="104"/>
                    <a:pt x="45" y="104"/>
                    <a:pt x="45" y="104"/>
                  </a:cubicBezTo>
                  <a:cubicBezTo>
                    <a:pt x="45" y="97"/>
                    <a:pt x="45" y="97"/>
                    <a:pt x="45" y="97"/>
                  </a:cubicBezTo>
                  <a:cubicBezTo>
                    <a:pt x="34" y="97"/>
                    <a:pt x="34" y="97"/>
                    <a:pt x="34" y="97"/>
                  </a:cubicBezTo>
                  <a:cubicBezTo>
                    <a:pt x="34" y="108"/>
                    <a:pt x="34" y="108"/>
                    <a:pt x="34" y="108"/>
                  </a:cubicBezTo>
                  <a:cubicBezTo>
                    <a:pt x="17" y="108"/>
                    <a:pt x="17" y="108"/>
                    <a:pt x="17" y="108"/>
                  </a:cubicBezTo>
                  <a:cubicBezTo>
                    <a:pt x="24" y="126"/>
                    <a:pt x="38" y="142"/>
                    <a:pt x="59" y="151"/>
                  </a:cubicBezTo>
                  <a:cubicBezTo>
                    <a:pt x="59" y="159"/>
                    <a:pt x="59" y="159"/>
                    <a:pt x="59" y="159"/>
                  </a:cubicBezTo>
                  <a:cubicBezTo>
                    <a:pt x="122" y="159"/>
                    <a:pt x="122" y="159"/>
                    <a:pt x="122" y="159"/>
                  </a:cubicBezTo>
                  <a:cubicBezTo>
                    <a:pt x="122" y="151"/>
                    <a:pt x="122" y="151"/>
                    <a:pt x="122" y="151"/>
                  </a:cubicBezTo>
                  <a:cubicBezTo>
                    <a:pt x="141" y="140"/>
                    <a:pt x="156" y="127"/>
                    <a:pt x="164" y="109"/>
                  </a:cubicBezTo>
                  <a:cubicBezTo>
                    <a:pt x="155" y="109"/>
                    <a:pt x="155" y="109"/>
                    <a:pt x="155" y="109"/>
                  </a:cubicBezTo>
                  <a:cubicBezTo>
                    <a:pt x="155" y="101"/>
                    <a:pt x="155" y="101"/>
                    <a:pt x="155" y="101"/>
                  </a:cubicBezTo>
                  <a:cubicBezTo>
                    <a:pt x="158" y="101"/>
                    <a:pt x="158" y="101"/>
                    <a:pt x="158" y="101"/>
                  </a:cubicBezTo>
                  <a:cubicBezTo>
                    <a:pt x="158" y="105"/>
                    <a:pt x="158" y="105"/>
                    <a:pt x="158" y="105"/>
                  </a:cubicBezTo>
                  <a:cubicBezTo>
                    <a:pt x="162" y="105"/>
                    <a:pt x="162" y="105"/>
                    <a:pt x="162" y="105"/>
                  </a:cubicBezTo>
                  <a:cubicBezTo>
                    <a:pt x="162" y="98"/>
                    <a:pt x="162" y="98"/>
                    <a:pt x="162" y="98"/>
                  </a:cubicBezTo>
                  <a:cubicBezTo>
                    <a:pt x="151" y="98"/>
                    <a:pt x="151" y="98"/>
                    <a:pt x="151" y="98"/>
                  </a:cubicBezTo>
                  <a:cubicBezTo>
                    <a:pt x="151" y="108"/>
                    <a:pt x="151" y="108"/>
                    <a:pt x="151" y="108"/>
                  </a:cubicBezTo>
                  <a:cubicBezTo>
                    <a:pt x="131" y="108"/>
                    <a:pt x="131" y="108"/>
                    <a:pt x="131" y="108"/>
                  </a:cubicBezTo>
                  <a:cubicBezTo>
                    <a:pt x="131" y="93"/>
                    <a:pt x="131" y="93"/>
                    <a:pt x="131" y="93"/>
                  </a:cubicBezTo>
                  <a:cubicBezTo>
                    <a:pt x="142" y="93"/>
                    <a:pt x="142" y="93"/>
                    <a:pt x="142" y="93"/>
                  </a:cubicBezTo>
                  <a:cubicBezTo>
                    <a:pt x="142" y="99"/>
                    <a:pt x="142" y="99"/>
                    <a:pt x="142" y="99"/>
                  </a:cubicBezTo>
                  <a:cubicBezTo>
                    <a:pt x="139" y="99"/>
                    <a:pt x="139" y="99"/>
                    <a:pt x="139" y="99"/>
                  </a:cubicBezTo>
                  <a:cubicBezTo>
                    <a:pt x="139" y="97"/>
                    <a:pt x="139" y="97"/>
                    <a:pt x="139" y="97"/>
                  </a:cubicBezTo>
                  <a:cubicBezTo>
                    <a:pt x="134" y="97"/>
                    <a:pt x="134" y="97"/>
                    <a:pt x="134" y="97"/>
                  </a:cubicBezTo>
                  <a:cubicBezTo>
                    <a:pt x="134" y="104"/>
                    <a:pt x="134" y="104"/>
                    <a:pt x="134" y="104"/>
                  </a:cubicBezTo>
                  <a:cubicBezTo>
                    <a:pt x="146" y="104"/>
                    <a:pt x="146" y="104"/>
                    <a:pt x="146" y="104"/>
                  </a:cubicBezTo>
                  <a:cubicBezTo>
                    <a:pt x="146" y="93"/>
                    <a:pt x="146" y="93"/>
                    <a:pt x="146" y="93"/>
                  </a:cubicBezTo>
                  <a:cubicBezTo>
                    <a:pt x="165" y="93"/>
                    <a:pt x="165" y="93"/>
                    <a:pt x="165" y="93"/>
                  </a:cubicBezTo>
                  <a:cubicBezTo>
                    <a:pt x="165" y="101"/>
                    <a:pt x="165" y="101"/>
                    <a:pt x="165" y="101"/>
                  </a:cubicBezTo>
                  <a:cubicBezTo>
                    <a:pt x="168" y="101"/>
                    <a:pt x="168" y="101"/>
                    <a:pt x="168" y="101"/>
                  </a:cubicBezTo>
                  <a:cubicBezTo>
                    <a:pt x="170" y="96"/>
                    <a:pt x="173" y="89"/>
                    <a:pt x="172" y="84"/>
                  </a:cubicBezTo>
                  <a:cubicBezTo>
                    <a:pt x="10" y="84"/>
                    <a:pt x="10" y="84"/>
                    <a:pt x="10" y="84"/>
                  </a:cubicBezTo>
                  <a:close/>
                  <a:moveTo>
                    <a:pt x="103" y="93"/>
                  </a:moveTo>
                  <a:cubicBezTo>
                    <a:pt x="92" y="93"/>
                    <a:pt x="92" y="93"/>
                    <a:pt x="92" y="93"/>
                  </a:cubicBezTo>
                  <a:cubicBezTo>
                    <a:pt x="92" y="107"/>
                    <a:pt x="92" y="107"/>
                    <a:pt x="92" y="107"/>
                  </a:cubicBezTo>
                  <a:cubicBezTo>
                    <a:pt x="111" y="107"/>
                    <a:pt x="111" y="107"/>
                    <a:pt x="111" y="107"/>
                  </a:cubicBezTo>
                  <a:cubicBezTo>
                    <a:pt x="111" y="96"/>
                    <a:pt x="111" y="96"/>
                    <a:pt x="111" y="96"/>
                  </a:cubicBezTo>
                  <a:cubicBezTo>
                    <a:pt x="123" y="96"/>
                    <a:pt x="123" y="96"/>
                    <a:pt x="123" y="96"/>
                  </a:cubicBezTo>
                  <a:cubicBezTo>
                    <a:pt x="123" y="105"/>
                    <a:pt x="123" y="105"/>
                    <a:pt x="123" y="105"/>
                  </a:cubicBezTo>
                  <a:cubicBezTo>
                    <a:pt x="118" y="105"/>
                    <a:pt x="118" y="105"/>
                    <a:pt x="118" y="105"/>
                  </a:cubicBezTo>
                  <a:cubicBezTo>
                    <a:pt x="118" y="100"/>
                    <a:pt x="118" y="100"/>
                    <a:pt x="118" y="100"/>
                  </a:cubicBezTo>
                  <a:cubicBezTo>
                    <a:pt x="115" y="101"/>
                    <a:pt x="115" y="101"/>
                    <a:pt x="115" y="101"/>
                  </a:cubicBezTo>
                  <a:cubicBezTo>
                    <a:pt x="115" y="108"/>
                    <a:pt x="115" y="108"/>
                    <a:pt x="115" y="108"/>
                  </a:cubicBezTo>
                  <a:cubicBezTo>
                    <a:pt x="126" y="108"/>
                    <a:pt x="126" y="108"/>
                    <a:pt x="126" y="108"/>
                  </a:cubicBezTo>
                  <a:cubicBezTo>
                    <a:pt x="126" y="93"/>
                    <a:pt x="126" y="93"/>
                    <a:pt x="126" y="93"/>
                  </a:cubicBezTo>
                  <a:cubicBezTo>
                    <a:pt x="107" y="93"/>
                    <a:pt x="107" y="93"/>
                    <a:pt x="107" y="93"/>
                  </a:cubicBezTo>
                  <a:cubicBezTo>
                    <a:pt x="107" y="105"/>
                    <a:pt x="107" y="105"/>
                    <a:pt x="107" y="105"/>
                  </a:cubicBezTo>
                  <a:cubicBezTo>
                    <a:pt x="95" y="105"/>
                    <a:pt x="95" y="105"/>
                    <a:pt x="95" y="105"/>
                  </a:cubicBezTo>
                  <a:cubicBezTo>
                    <a:pt x="95" y="96"/>
                    <a:pt x="95" y="96"/>
                    <a:pt x="95" y="96"/>
                  </a:cubicBezTo>
                  <a:cubicBezTo>
                    <a:pt x="100" y="97"/>
                    <a:pt x="100" y="97"/>
                    <a:pt x="100" y="97"/>
                  </a:cubicBezTo>
                  <a:cubicBezTo>
                    <a:pt x="100" y="100"/>
                    <a:pt x="100" y="100"/>
                    <a:pt x="100" y="100"/>
                  </a:cubicBezTo>
                  <a:cubicBezTo>
                    <a:pt x="103" y="100"/>
                    <a:pt x="103" y="100"/>
                    <a:pt x="103" y="100"/>
                  </a:cubicBezTo>
                  <a:cubicBezTo>
                    <a:pt x="103" y="93"/>
                    <a:pt x="103" y="93"/>
                    <a:pt x="103" y="93"/>
                  </a:cubicBezTo>
                  <a:close/>
                  <a:moveTo>
                    <a:pt x="64" y="93"/>
                  </a:moveTo>
                  <a:cubicBezTo>
                    <a:pt x="53" y="93"/>
                    <a:pt x="53" y="93"/>
                    <a:pt x="53" y="93"/>
                  </a:cubicBezTo>
                  <a:cubicBezTo>
                    <a:pt x="53" y="107"/>
                    <a:pt x="53" y="107"/>
                    <a:pt x="53" y="107"/>
                  </a:cubicBezTo>
                  <a:cubicBezTo>
                    <a:pt x="72" y="107"/>
                    <a:pt x="72" y="107"/>
                    <a:pt x="72" y="107"/>
                  </a:cubicBezTo>
                  <a:cubicBezTo>
                    <a:pt x="72" y="96"/>
                    <a:pt x="72" y="96"/>
                    <a:pt x="72" y="96"/>
                  </a:cubicBezTo>
                  <a:cubicBezTo>
                    <a:pt x="85" y="96"/>
                    <a:pt x="85" y="96"/>
                    <a:pt x="85" y="96"/>
                  </a:cubicBezTo>
                  <a:cubicBezTo>
                    <a:pt x="85" y="105"/>
                    <a:pt x="85" y="105"/>
                    <a:pt x="85" y="105"/>
                  </a:cubicBezTo>
                  <a:cubicBezTo>
                    <a:pt x="80" y="105"/>
                    <a:pt x="80" y="105"/>
                    <a:pt x="80" y="105"/>
                  </a:cubicBezTo>
                  <a:cubicBezTo>
                    <a:pt x="80" y="100"/>
                    <a:pt x="80" y="100"/>
                    <a:pt x="80" y="100"/>
                  </a:cubicBezTo>
                  <a:cubicBezTo>
                    <a:pt x="77" y="101"/>
                    <a:pt x="77" y="101"/>
                    <a:pt x="77" y="101"/>
                  </a:cubicBezTo>
                  <a:cubicBezTo>
                    <a:pt x="77" y="108"/>
                    <a:pt x="77" y="108"/>
                    <a:pt x="77" y="108"/>
                  </a:cubicBezTo>
                  <a:cubicBezTo>
                    <a:pt x="88" y="108"/>
                    <a:pt x="88" y="108"/>
                    <a:pt x="88" y="108"/>
                  </a:cubicBezTo>
                  <a:cubicBezTo>
                    <a:pt x="88" y="93"/>
                    <a:pt x="88" y="93"/>
                    <a:pt x="88" y="93"/>
                  </a:cubicBezTo>
                  <a:cubicBezTo>
                    <a:pt x="69" y="93"/>
                    <a:pt x="69" y="93"/>
                    <a:pt x="69" y="93"/>
                  </a:cubicBezTo>
                  <a:cubicBezTo>
                    <a:pt x="69" y="105"/>
                    <a:pt x="69" y="105"/>
                    <a:pt x="69" y="105"/>
                  </a:cubicBezTo>
                  <a:cubicBezTo>
                    <a:pt x="57" y="105"/>
                    <a:pt x="57" y="105"/>
                    <a:pt x="57" y="105"/>
                  </a:cubicBezTo>
                  <a:cubicBezTo>
                    <a:pt x="57" y="96"/>
                    <a:pt x="57" y="96"/>
                    <a:pt x="57" y="96"/>
                  </a:cubicBezTo>
                  <a:cubicBezTo>
                    <a:pt x="61" y="97"/>
                    <a:pt x="61" y="97"/>
                    <a:pt x="61" y="97"/>
                  </a:cubicBezTo>
                  <a:cubicBezTo>
                    <a:pt x="62" y="100"/>
                    <a:pt x="62" y="100"/>
                    <a:pt x="62" y="100"/>
                  </a:cubicBezTo>
                  <a:cubicBezTo>
                    <a:pt x="65" y="100"/>
                    <a:pt x="65" y="100"/>
                    <a:pt x="65" y="100"/>
                  </a:cubicBezTo>
                  <a:lnTo>
                    <a:pt x="64" y="93"/>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5" name="Freeform 192">
              <a:extLst>
                <a:ext uri="{FF2B5EF4-FFF2-40B4-BE49-F238E27FC236}">
                  <a16:creationId xmlns:a16="http://schemas.microsoft.com/office/drawing/2014/main" id="{CAE4657F-07B2-4074-9D59-68781A9585C7}"/>
                </a:ext>
              </a:extLst>
            </p:cNvPr>
            <p:cNvSpPr>
              <a:spLocks noEditPoints="1"/>
            </p:cNvSpPr>
            <p:nvPr userDrawn="1"/>
          </p:nvSpPr>
          <p:spPr bwMode="auto">
            <a:xfrm>
              <a:off x="7858751" y="5153511"/>
              <a:ext cx="274210" cy="292585"/>
            </a:xfrm>
            <a:custGeom>
              <a:avLst/>
              <a:gdLst>
                <a:gd name="T0" fmla="*/ 181 w 181"/>
                <a:gd name="T1" fmla="*/ 67 h 193"/>
                <a:gd name="T2" fmla="*/ 180 w 181"/>
                <a:gd name="T3" fmla="*/ 65 h 193"/>
                <a:gd name="T4" fmla="*/ 179 w 181"/>
                <a:gd name="T5" fmla="*/ 63 h 193"/>
                <a:gd name="T6" fmla="*/ 92 w 181"/>
                <a:gd name="T7" fmla="*/ 2 h 193"/>
                <a:gd name="T8" fmla="*/ 90 w 181"/>
                <a:gd name="T9" fmla="*/ 1 h 193"/>
                <a:gd name="T10" fmla="*/ 41 w 181"/>
                <a:gd name="T11" fmla="*/ 0 h 193"/>
                <a:gd name="T12" fmla="*/ 37 w 181"/>
                <a:gd name="T13" fmla="*/ 2 h 193"/>
                <a:gd name="T14" fmla="*/ 38 w 181"/>
                <a:gd name="T15" fmla="*/ 6 h 193"/>
                <a:gd name="T16" fmla="*/ 61 w 181"/>
                <a:gd name="T17" fmla="*/ 22 h 193"/>
                <a:gd name="T18" fmla="*/ 50 w 181"/>
                <a:gd name="T19" fmla="*/ 30 h 193"/>
                <a:gd name="T20" fmla="*/ 49 w 181"/>
                <a:gd name="T21" fmla="*/ 31 h 193"/>
                <a:gd name="T22" fmla="*/ 2 w 181"/>
                <a:gd name="T23" fmla="*/ 65 h 193"/>
                <a:gd name="T24" fmla="*/ 0 w 181"/>
                <a:gd name="T25" fmla="*/ 68 h 193"/>
                <a:gd name="T26" fmla="*/ 0 w 181"/>
                <a:gd name="T27" fmla="*/ 68 h 193"/>
                <a:gd name="T28" fmla="*/ 0 w 181"/>
                <a:gd name="T29" fmla="*/ 68 h 193"/>
                <a:gd name="T30" fmla="*/ 0 w 181"/>
                <a:gd name="T31" fmla="*/ 128 h 193"/>
                <a:gd name="T32" fmla="*/ 2 w 181"/>
                <a:gd name="T33" fmla="*/ 131 h 193"/>
                <a:gd name="T34" fmla="*/ 88 w 181"/>
                <a:gd name="T35" fmla="*/ 192 h 193"/>
                <a:gd name="T36" fmla="*/ 88 w 181"/>
                <a:gd name="T37" fmla="*/ 192 h 193"/>
                <a:gd name="T38" fmla="*/ 89 w 181"/>
                <a:gd name="T39" fmla="*/ 192 h 193"/>
                <a:gd name="T40" fmla="*/ 91 w 181"/>
                <a:gd name="T41" fmla="*/ 193 h 193"/>
                <a:gd name="T42" fmla="*/ 93 w 181"/>
                <a:gd name="T43" fmla="*/ 192 h 193"/>
                <a:gd name="T44" fmla="*/ 179 w 181"/>
                <a:gd name="T45" fmla="*/ 131 h 193"/>
                <a:gd name="T46" fmla="*/ 181 w 181"/>
                <a:gd name="T47" fmla="*/ 128 h 193"/>
                <a:gd name="T48" fmla="*/ 181 w 181"/>
                <a:gd name="T49" fmla="*/ 68 h 193"/>
                <a:gd name="T50" fmla="*/ 181 w 181"/>
                <a:gd name="T51" fmla="*/ 67 h 193"/>
                <a:gd name="T52" fmla="*/ 52 w 181"/>
                <a:gd name="T53" fmla="*/ 7 h 193"/>
                <a:gd name="T54" fmla="*/ 89 w 181"/>
                <a:gd name="T55" fmla="*/ 8 h 193"/>
                <a:gd name="T56" fmla="*/ 165 w 181"/>
                <a:gd name="T57" fmla="*/ 62 h 193"/>
                <a:gd name="T58" fmla="*/ 128 w 181"/>
                <a:gd name="T59" fmla="*/ 61 h 193"/>
                <a:gd name="T60" fmla="*/ 52 w 181"/>
                <a:gd name="T61" fmla="*/ 7 h 193"/>
                <a:gd name="T62" fmla="*/ 87 w 181"/>
                <a:gd name="T63" fmla="*/ 182 h 193"/>
                <a:gd name="T64" fmla="*/ 7 w 181"/>
                <a:gd name="T65" fmla="*/ 126 h 193"/>
                <a:gd name="T66" fmla="*/ 7 w 181"/>
                <a:gd name="T67" fmla="*/ 75 h 193"/>
                <a:gd name="T68" fmla="*/ 87 w 181"/>
                <a:gd name="T69" fmla="*/ 131 h 193"/>
                <a:gd name="T70" fmla="*/ 87 w 181"/>
                <a:gd name="T71" fmla="*/ 182 h 193"/>
                <a:gd name="T72" fmla="*/ 91 w 181"/>
                <a:gd name="T73" fmla="*/ 125 h 193"/>
                <a:gd name="T74" fmla="*/ 10 w 181"/>
                <a:gd name="T75" fmla="*/ 68 h 193"/>
                <a:gd name="T76" fmla="*/ 49 w 181"/>
                <a:gd name="T77" fmla="*/ 40 h 193"/>
                <a:gd name="T78" fmla="*/ 129 w 181"/>
                <a:gd name="T79" fmla="*/ 97 h 193"/>
                <a:gd name="T80" fmla="*/ 91 w 181"/>
                <a:gd name="T81" fmla="*/ 125 h 193"/>
                <a:gd name="T82" fmla="*/ 174 w 181"/>
                <a:gd name="T83" fmla="*/ 126 h 193"/>
                <a:gd name="T84" fmla="*/ 94 w 181"/>
                <a:gd name="T85" fmla="*/ 182 h 193"/>
                <a:gd name="T86" fmla="*/ 94 w 181"/>
                <a:gd name="T87" fmla="*/ 131 h 193"/>
                <a:gd name="T88" fmla="*/ 174 w 181"/>
                <a:gd name="T89" fmla="*/ 75 h 193"/>
                <a:gd name="T90" fmla="*/ 174 w 181"/>
                <a:gd name="T91" fmla="*/ 126 h 193"/>
                <a:gd name="T92" fmla="*/ 76 w 181"/>
                <a:gd name="T93" fmla="*/ 135 h 193"/>
                <a:gd name="T94" fmla="*/ 15 w 181"/>
                <a:gd name="T95" fmla="*/ 92 h 193"/>
                <a:gd name="T96" fmla="*/ 15 w 181"/>
                <a:gd name="T97" fmla="*/ 120 h 193"/>
                <a:gd name="T98" fmla="*/ 76 w 181"/>
                <a:gd name="T99" fmla="*/ 163 h 193"/>
                <a:gd name="T100" fmla="*/ 76 w 181"/>
                <a:gd name="T101" fmla="*/ 1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1" h="193">
                  <a:moveTo>
                    <a:pt x="181" y="67"/>
                  </a:moveTo>
                  <a:cubicBezTo>
                    <a:pt x="181" y="66"/>
                    <a:pt x="180" y="65"/>
                    <a:pt x="180" y="65"/>
                  </a:cubicBezTo>
                  <a:cubicBezTo>
                    <a:pt x="180" y="64"/>
                    <a:pt x="179" y="63"/>
                    <a:pt x="179" y="63"/>
                  </a:cubicBezTo>
                  <a:cubicBezTo>
                    <a:pt x="92" y="2"/>
                    <a:pt x="92" y="2"/>
                    <a:pt x="92" y="2"/>
                  </a:cubicBezTo>
                  <a:cubicBezTo>
                    <a:pt x="91" y="1"/>
                    <a:pt x="91" y="1"/>
                    <a:pt x="90" y="1"/>
                  </a:cubicBezTo>
                  <a:cubicBezTo>
                    <a:pt x="41" y="0"/>
                    <a:pt x="41" y="0"/>
                    <a:pt x="41" y="0"/>
                  </a:cubicBezTo>
                  <a:cubicBezTo>
                    <a:pt x="39" y="0"/>
                    <a:pt x="38" y="1"/>
                    <a:pt x="37" y="2"/>
                  </a:cubicBezTo>
                  <a:cubicBezTo>
                    <a:pt x="37" y="4"/>
                    <a:pt x="37" y="5"/>
                    <a:pt x="38" y="6"/>
                  </a:cubicBezTo>
                  <a:cubicBezTo>
                    <a:pt x="61" y="22"/>
                    <a:pt x="61" y="22"/>
                    <a:pt x="61" y="22"/>
                  </a:cubicBezTo>
                  <a:cubicBezTo>
                    <a:pt x="50" y="30"/>
                    <a:pt x="50" y="30"/>
                    <a:pt x="50" y="30"/>
                  </a:cubicBezTo>
                  <a:cubicBezTo>
                    <a:pt x="50" y="30"/>
                    <a:pt x="49" y="30"/>
                    <a:pt x="49" y="31"/>
                  </a:cubicBezTo>
                  <a:cubicBezTo>
                    <a:pt x="2" y="65"/>
                    <a:pt x="2" y="65"/>
                    <a:pt x="2" y="65"/>
                  </a:cubicBezTo>
                  <a:cubicBezTo>
                    <a:pt x="1" y="65"/>
                    <a:pt x="0" y="66"/>
                    <a:pt x="0" y="68"/>
                  </a:cubicBezTo>
                  <a:cubicBezTo>
                    <a:pt x="0" y="68"/>
                    <a:pt x="0" y="68"/>
                    <a:pt x="0" y="68"/>
                  </a:cubicBezTo>
                  <a:cubicBezTo>
                    <a:pt x="0" y="68"/>
                    <a:pt x="0" y="68"/>
                    <a:pt x="0" y="68"/>
                  </a:cubicBezTo>
                  <a:cubicBezTo>
                    <a:pt x="0" y="128"/>
                    <a:pt x="0" y="128"/>
                    <a:pt x="0" y="128"/>
                  </a:cubicBezTo>
                  <a:cubicBezTo>
                    <a:pt x="2" y="131"/>
                    <a:pt x="2" y="131"/>
                    <a:pt x="2" y="131"/>
                  </a:cubicBezTo>
                  <a:cubicBezTo>
                    <a:pt x="88" y="192"/>
                    <a:pt x="88" y="192"/>
                    <a:pt x="88" y="192"/>
                  </a:cubicBezTo>
                  <a:cubicBezTo>
                    <a:pt x="88" y="192"/>
                    <a:pt x="88" y="192"/>
                    <a:pt x="88" y="192"/>
                  </a:cubicBezTo>
                  <a:cubicBezTo>
                    <a:pt x="89" y="192"/>
                    <a:pt x="89" y="192"/>
                    <a:pt x="89" y="192"/>
                  </a:cubicBezTo>
                  <a:cubicBezTo>
                    <a:pt x="89" y="193"/>
                    <a:pt x="90" y="193"/>
                    <a:pt x="91" y="193"/>
                  </a:cubicBezTo>
                  <a:cubicBezTo>
                    <a:pt x="91" y="193"/>
                    <a:pt x="92" y="193"/>
                    <a:pt x="93" y="192"/>
                  </a:cubicBezTo>
                  <a:cubicBezTo>
                    <a:pt x="179" y="131"/>
                    <a:pt x="179" y="131"/>
                    <a:pt x="179" y="131"/>
                  </a:cubicBezTo>
                  <a:cubicBezTo>
                    <a:pt x="180" y="130"/>
                    <a:pt x="181" y="129"/>
                    <a:pt x="181" y="128"/>
                  </a:cubicBezTo>
                  <a:cubicBezTo>
                    <a:pt x="181" y="68"/>
                    <a:pt x="181" y="68"/>
                    <a:pt x="181" y="68"/>
                  </a:cubicBezTo>
                  <a:cubicBezTo>
                    <a:pt x="181" y="68"/>
                    <a:pt x="181" y="67"/>
                    <a:pt x="181" y="67"/>
                  </a:cubicBezTo>
                  <a:close/>
                  <a:moveTo>
                    <a:pt x="52" y="7"/>
                  </a:moveTo>
                  <a:cubicBezTo>
                    <a:pt x="89" y="8"/>
                    <a:pt x="89" y="8"/>
                    <a:pt x="89" y="8"/>
                  </a:cubicBezTo>
                  <a:cubicBezTo>
                    <a:pt x="165" y="62"/>
                    <a:pt x="165" y="62"/>
                    <a:pt x="165" y="62"/>
                  </a:cubicBezTo>
                  <a:cubicBezTo>
                    <a:pt x="128" y="61"/>
                    <a:pt x="128" y="61"/>
                    <a:pt x="128" y="61"/>
                  </a:cubicBezTo>
                  <a:lnTo>
                    <a:pt x="52" y="7"/>
                  </a:lnTo>
                  <a:close/>
                  <a:moveTo>
                    <a:pt x="87" y="182"/>
                  </a:moveTo>
                  <a:cubicBezTo>
                    <a:pt x="7" y="126"/>
                    <a:pt x="7" y="126"/>
                    <a:pt x="7" y="126"/>
                  </a:cubicBezTo>
                  <a:cubicBezTo>
                    <a:pt x="7" y="75"/>
                    <a:pt x="7" y="75"/>
                    <a:pt x="7" y="75"/>
                  </a:cubicBezTo>
                  <a:cubicBezTo>
                    <a:pt x="87" y="131"/>
                    <a:pt x="87" y="131"/>
                    <a:pt x="87" y="131"/>
                  </a:cubicBezTo>
                  <a:lnTo>
                    <a:pt x="87" y="182"/>
                  </a:lnTo>
                  <a:close/>
                  <a:moveTo>
                    <a:pt x="91" y="125"/>
                  </a:moveTo>
                  <a:cubicBezTo>
                    <a:pt x="10" y="68"/>
                    <a:pt x="10" y="68"/>
                    <a:pt x="10" y="68"/>
                  </a:cubicBezTo>
                  <a:cubicBezTo>
                    <a:pt x="49" y="40"/>
                    <a:pt x="49" y="40"/>
                    <a:pt x="49" y="40"/>
                  </a:cubicBezTo>
                  <a:cubicBezTo>
                    <a:pt x="129" y="97"/>
                    <a:pt x="129" y="97"/>
                    <a:pt x="129" y="97"/>
                  </a:cubicBezTo>
                  <a:lnTo>
                    <a:pt x="91" y="125"/>
                  </a:lnTo>
                  <a:close/>
                  <a:moveTo>
                    <a:pt x="174" y="126"/>
                  </a:moveTo>
                  <a:cubicBezTo>
                    <a:pt x="94" y="182"/>
                    <a:pt x="94" y="182"/>
                    <a:pt x="94" y="182"/>
                  </a:cubicBezTo>
                  <a:cubicBezTo>
                    <a:pt x="94" y="131"/>
                    <a:pt x="94" y="131"/>
                    <a:pt x="94" y="131"/>
                  </a:cubicBezTo>
                  <a:cubicBezTo>
                    <a:pt x="174" y="75"/>
                    <a:pt x="174" y="75"/>
                    <a:pt x="174" y="75"/>
                  </a:cubicBezTo>
                  <a:lnTo>
                    <a:pt x="174" y="126"/>
                  </a:lnTo>
                  <a:close/>
                  <a:moveTo>
                    <a:pt x="76" y="135"/>
                  </a:moveTo>
                  <a:cubicBezTo>
                    <a:pt x="15" y="92"/>
                    <a:pt x="15" y="92"/>
                    <a:pt x="15" y="92"/>
                  </a:cubicBezTo>
                  <a:cubicBezTo>
                    <a:pt x="15" y="120"/>
                    <a:pt x="15" y="120"/>
                    <a:pt x="15" y="120"/>
                  </a:cubicBezTo>
                  <a:cubicBezTo>
                    <a:pt x="76" y="163"/>
                    <a:pt x="76" y="163"/>
                    <a:pt x="76" y="163"/>
                  </a:cubicBezTo>
                  <a:lnTo>
                    <a:pt x="76" y="135"/>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6" name="Freeform 193">
              <a:extLst>
                <a:ext uri="{FF2B5EF4-FFF2-40B4-BE49-F238E27FC236}">
                  <a16:creationId xmlns:a16="http://schemas.microsoft.com/office/drawing/2014/main" id="{22D22A70-939A-48E6-9E30-A8521ADE92FD}"/>
                </a:ext>
              </a:extLst>
            </p:cNvPr>
            <p:cNvSpPr>
              <a:spLocks/>
            </p:cNvSpPr>
            <p:nvPr userDrawn="1"/>
          </p:nvSpPr>
          <p:spPr bwMode="auto">
            <a:xfrm>
              <a:off x="9390935" y="5902642"/>
              <a:ext cx="159721" cy="165375"/>
            </a:xfrm>
            <a:custGeom>
              <a:avLst/>
              <a:gdLst>
                <a:gd name="T0" fmla="*/ 64 w 106"/>
                <a:gd name="T1" fmla="*/ 37 h 109"/>
                <a:gd name="T2" fmla="*/ 67 w 106"/>
                <a:gd name="T3" fmla="*/ 37 h 109"/>
                <a:gd name="T4" fmla="*/ 70 w 106"/>
                <a:gd name="T5" fmla="*/ 34 h 109"/>
                <a:gd name="T6" fmla="*/ 64 w 106"/>
                <a:gd name="T7" fmla="*/ 30 h 109"/>
                <a:gd name="T8" fmla="*/ 60 w 106"/>
                <a:gd name="T9" fmla="*/ 30 h 109"/>
                <a:gd name="T10" fmla="*/ 53 w 106"/>
                <a:gd name="T11" fmla="*/ 22 h 109"/>
                <a:gd name="T12" fmla="*/ 56 w 106"/>
                <a:gd name="T13" fmla="*/ 22 h 109"/>
                <a:gd name="T14" fmla="*/ 59 w 106"/>
                <a:gd name="T15" fmla="*/ 19 h 109"/>
                <a:gd name="T16" fmla="*/ 55 w 106"/>
                <a:gd name="T17" fmla="*/ 15 h 109"/>
                <a:gd name="T18" fmla="*/ 48 w 106"/>
                <a:gd name="T19" fmla="*/ 15 h 109"/>
                <a:gd name="T20" fmla="*/ 34 w 106"/>
                <a:gd name="T21" fmla="*/ 0 h 109"/>
                <a:gd name="T22" fmla="*/ 32 w 106"/>
                <a:gd name="T23" fmla="*/ 1 h 109"/>
                <a:gd name="T24" fmla="*/ 30 w 106"/>
                <a:gd name="T25" fmla="*/ 4 h 109"/>
                <a:gd name="T26" fmla="*/ 33 w 106"/>
                <a:gd name="T27" fmla="*/ 10 h 109"/>
                <a:gd name="T28" fmla="*/ 43 w 106"/>
                <a:gd name="T29" fmla="*/ 30 h 109"/>
                <a:gd name="T30" fmla="*/ 49 w 106"/>
                <a:gd name="T31" fmla="*/ 47 h 109"/>
                <a:gd name="T32" fmla="*/ 44 w 106"/>
                <a:gd name="T33" fmla="*/ 49 h 109"/>
                <a:gd name="T34" fmla="*/ 17 w 106"/>
                <a:gd name="T35" fmla="*/ 51 h 109"/>
                <a:gd name="T36" fmla="*/ 12 w 106"/>
                <a:gd name="T37" fmla="*/ 45 h 109"/>
                <a:gd name="T38" fmla="*/ 7 w 106"/>
                <a:gd name="T39" fmla="*/ 38 h 109"/>
                <a:gd name="T40" fmla="*/ 2 w 106"/>
                <a:gd name="T41" fmla="*/ 37 h 109"/>
                <a:gd name="T42" fmla="*/ 0 w 106"/>
                <a:gd name="T43" fmla="*/ 38 h 109"/>
                <a:gd name="T44" fmla="*/ 5 w 106"/>
                <a:gd name="T45" fmla="*/ 55 h 109"/>
                <a:gd name="T46" fmla="*/ 0 w 106"/>
                <a:gd name="T47" fmla="*/ 71 h 109"/>
                <a:gd name="T48" fmla="*/ 2 w 106"/>
                <a:gd name="T49" fmla="*/ 72 h 109"/>
                <a:gd name="T50" fmla="*/ 7 w 106"/>
                <a:gd name="T51" fmla="*/ 71 h 109"/>
                <a:gd name="T52" fmla="*/ 12 w 106"/>
                <a:gd name="T53" fmla="*/ 65 h 109"/>
                <a:gd name="T54" fmla="*/ 17 w 106"/>
                <a:gd name="T55" fmla="*/ 59 h 109"/>
                <a:gd name="T56" fmla="*/ 36 w 106"/>
                <a:gd name="T57" fmla="*/ 60 h 109"/>
                <a:gd name="T58" fmla="*/ 48 w 106"/>
                <a:gd name="T59" fmla="*/ 61 h 109"/>
                <a:gd name="T60" fmla="*/ 49 w 106"/>
                <a:gd name="T61" fmla="*/ 62 h 109"/>
                <a:gd name="T62" fmla="*/ 43 w 106"/>
                <a:gd name="T63" fmla="*/ 80 h 109"/>
                <a:gd name="T64" fmla="*/ 33 w 106"/>
                <a:gd name="T65" fmla="*/ 99 h 109"/>
                <a:gd name="T66" fmla="*/ 30 w 106"/>
                <a:gd name="T67" fmla="*/ 105 h 109"/>
                <a:gd name="T68" fmla="*/ 32 w 106"/>
                <a:gd name="T69" fmla="*/ 108 h 109"/>
                <a:gd name="T70" fmla="*/ 34 w 106"/>
                <a:gd name="T71" fmla="*/ 109 h 109"/>
                <a:gd name="T72" fmla="*/ 48 w 106"/>
                <a:gd name="T73" fmla="*/ 94 h 109"/>
                <a:gd name="T74" fmla="*/ 55 w 106"/>
                <a:gd name="T75" fmla="*/ 94 h 109"/>
                <a:gd name="T76" fmla="*/ 59 w 106"/>
                <a:gd name="T77" fmla="*/ 91 h 109"/>
                <a:gd name="T78" fmla="*/ 56 w 106"/>
                <a:gd name="T79" fmla="*/ 88 h 109"/>
                <a:gd name="T80" fmla="*/ 53 w 106"/>
                <a:gd name="T81" fmla="*/ 88 h 109"/>
                <a:gd name="T82" fmla="*/ 60 w 106"/>
                <a:gd name="T83" fmla="*/ 79 h 109"/>
                <a:gd name="T84" fmla="*/ 64 w 106"/>
                <a:gd name="T85" fmla="*/ 79 h 109"/>
                <a:gd name="T86" fmla="*/ 70 w 106"/>
                <a:gd name="T87" fmla="*/ 76 h 109"/>
                <a:gd name="T88" fmla="*/ 67 w 106"/>
                <a:gd name="T89" fmla="*/ 73 h 109"/>
                <a:gd name="T90" fmla="*/ 64 w 106"/>
                <a:gd name="T91" fmla="*/ 73 h 109"/>
                <a:gd name="T92" fmla="*/ 75 w 106"/>
                <a:gd name="T93" fmla="*/ 60 h 109"/>
                <a:gd name="T94" fmla="*/ 88 w 106"/>
                <a:gd name="T95" fmla="*/ 60 h 109"/>
                <a:gd name="T96" fmla="*/ 106 w 106"/>
                <a:gd name="T97" fmla="*/ 54 h 109"/>
                <a:gd name="T98" fmla="*/ 99 w 106"/>
                <a:gd name="T99" fmla="*/ 51 h 109"/>
                <a:gd name="T100" fmla="*/ 88 w 106"/>
                <a:gd name="T101" fmla="*/ 49 h 109"/>
                <a:gd name="T102" fmla="*/ 75 w 106"/>
                <a:gd name="T103" fmla="*/ 49 h 109"/>
                <a:gd name="T104" fmla="*/ 64 w 106"/>
                <a:gd name="T105" fmla="*/ 3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109">
                  <a:moveTo>
                    <a:pt x="64" y="37"/>
                  </a:moveTo>
                  <a:cubicBezTo>
                    <a:pt x="67" y="37"/>
                    <a:pt x="67" y="37"/>
                    <a:pt x="67" y="37"/>
                  </a:cubicBezTo>
                  <a:cubicBezTo>
                    <a:pt x="69" y="37"/>
                    <a:pt x="70" y="36"/>
                    <a:pt x="70" y="34"/>
                  </a:cubicBezTo>
                  <a:cubicBezTo>
                    <a:pt x="70" y="31"/>
                    <a:pt x="68" y="30"/>
                    <a:pt x="64" y="30"/>
                  </a:cubicBezTo>
                  <a:cubicBezTo>
                    <a:pt x="60" y="30"/>
                    <a:pt x="60" y="30"/>
                    <a:pt x="60" y="30"/>
                  </a:cubicBezTo>
                  <a:cubicBezTo>
                    <a:pt x="53" y="22"/>
                    <a:pt x="53" y="22"/>
                    <a:pt x="53" y="22"/>
                  </a:cubicBezTo>
                  <a:cubicBezTo>
                    <a:pt x="56" y="22"/>
                    <a:pt x="56" y="22"/>
                    <a:pt x="56" y="22"/>
                  </a:cubicBezTo>
                  <a:cubicBezTo>
                    <a:pt x="58" y="22"/>
                    <a:pt x="59" y="21"/>
                    <a:pt x="59" y="19"/>
                  </a:cubicBezTo>
                  <a:cubicBezTo>
                    <a:pt x="59" y="16"/>
                    <a:pt x="58" y="15"/>
                    <a:pt x="55" y="15"/>
                  </a:cubicBezTo>
                  <a:cubicBezTo>
                    <a:pt x="48" y="15"/>
                    <a:pt x="48" y="15"/>
                    <a:pt x="48" y="15"/>
                  </a:cubicBezTo>
                  <a:cubicBezTo>
                    <a:pt x="41" y="5"/>
                    <a:pt x="36" y="0"/>
                    <a:pt x="34" y="0"/>
                  </a:cubicBezTo>
                  <a:cubicBezTo>
                    <a:pt x="34" y="0"/>
                    <a:pt x="33" y="1"/>
                    <a:pt x="32" y="1"/>
                  </a:cubicBezTo>
                  <a:cubicBezTo>
                    <a:pt x="30" y="2"/>
                    <a:pt x="30" y="3"/>
                    <a:pt x="30" y="4"/>
                  </a:cubicBezTo>
                  <a:cubicBezTo>
                    <a:pt x="30" y="5"/>
                    <a:pt x="31" y="7"/>
                    <a:pt x="33" y="10"/>
                  </a:cubicBezTo>
                  <a:cubicBezTo>
                    <a:pt x="36" y="14"/>
                    <a:pt x="39" y="20"/>
                    <a:pt x="43" y="30"/>
                  </a:cubicBezTo>
                  <a:cubicBezTo>
                    <a:pt x="47" y="39"/>
                    <a:pt x="49" y="45"/>
                    <a:pt x="49" y="47"/>
                  </a:cubicBezTo>
                  <a:cubicBezTo>
                    <a:pt x="49" y="48"/>
                    <a:pt x="47" y="49"/>
                    <a:pt x="44" y="49"/>
                  </a:cubicBezTo>
                  <a:cubicBezTo>
                    <a:pt x="31" y="49"/>
                    <a:pt x="22" y="49"/>
                    <a:pt x="17" y="51"/>
                  </a:cubicBezTo>
                  <a:cubicBezTo>
                    <a:pt x="16" y="50"/>
                    <a:pt x="15" y="48"/>
                    <a:pt x="12" y="45"/>
                  </a:cubicBezTo>
                  <a:cubicBezTo>
                    <a:pt x="10" y="41"/>
                    <a:pt x="8" y="39"/>
                    <a:pt x="7" y="38"/>
                  </a:cubicBezTo>
                  <a:cubicBezTo>
                    <a:pt x="6" y="38"/>
                    <a:pt x="5" y="37"/>
                    <a:pt x="2" y="37"/>
                  </a:cubicBezTo>
                  <a:cubicBezTo>
                    <a:pt x="1" y="37"/>
                    <a:pt x="0" y="38"/>
                    <a:pt x="0" y="38"/>
                  </a:cubicBezTo>
                  <a:cubicBezTo>
                    <a:pt x="0" y="40"/>
                    <a:pt x="2" y="45"/>
                    <a:pt x="5" y="55"/>
                  </a:cubicBezTo>
                  <a:cubicBezTo>
                    <a:pt x="2" y="63"/>
                    <a:pt x="0" y="69"/>
                    <a:pt x="0" y="71"/>
                  </a:cubicBezTo>
                  <a:cubicBezTo>
                    <a:pt x="0" y="72"/>
                    <a:pt x="1" y="72"/>
                    <a:pt x="2" y="72"/>
                  </a:cubicBezTo>
                  <a:cubicBezTo>
                    <a:pt x="5" y="72"/>
                    <a:pt x="6" y="71"/>
                    <a:pt x="7" y="71"/>
                  </a:cubicBezTo>
                  <a:cubicBezTo>
                    <a:pt x="8" y="70"/>
                    <a:pt x="10" y="68"/>
                    <a:pt x="12" y="65"/>
                  </a:cubicBezTo>
                  <a:cubicBezTo>
                    <a:pt x="15" y="61"/>
                    <a:pt x="16" y="59"/>
                    <a:pt x="17" y="59"/>
                  </a:cubicBezTo>
                  <a:cubicBezTo>
                    <a:pt x="22" y="60"/>
                    <a:pt x="29" y="60"/>
                    <a:pt x="36" y="60"/>
                  </a:cubicBezTo>
                  <a:cubicBezTo>
                    <a:pt x="43" y="60"/>
                    <a:pt x="47" y="61"/>
                    <a:pt x="48" y="61"/>
                  </a:cubicBezTo>
                  <a:cubicBezTo>
                    <a:pt x="49" y="61"/>
                    <a:pt x="49" y="62"/>
                    <a:pt x="49" y="62"/>
                  </a:cubicBezTo>
                  <a:cubicBezTo>
                    <a:pt x="49" y="64"/>
                    <a:pt x="47" y="70"/>
                    <a:pt x="43" y="80"/>
                  </a:cubicBezTo>
                  <a:cubicBezTo>
                    <a:pt x="39" y="89"/>
                    <a:pt x="36" y="96"/>
                    <a:pt x="33" y="99"/>
                  </a:cubicBezTo>
                  <a:cubicBezTo>
                    <a:pt x="31" y="102"/>
                    <a:pt x="30" y="105"/>
                    <a:pt x="30" y="105"/>
                  </a:cubicBezTo>
                  <a:cubicBezTo>
                    <a:pt x="30" y="106"/>
                    <a:pt x="30" y="107"/>
                    <a:pt x="32" y="108"/>
                  </a:cubicBezTo>
                  <a:cubicBezTo>
                    <a:pt x="33" y="108"/>
                    <a:pt x="34" y="109"/>
                    <a:pt x="34" y="109"/>
                  </a:cubicBezTo>
                  <a:cubicBezTo>
                    <a:pt x="36" y="109"/>
                    <a:pt x="41" y="104"/>
                    <a:pt x="48" y="94"/>
                  </a:cubicBezTo>
                  <a:cubicBezTo>
                    <a:pt x="55" y="94"/>
                    <a:pt x="55" y="94"/>
                    <a:pt x="55" y="94"/>
                  </a:cubicBezTo>
                  <a:cubicBezTo>
                    <a:pt x="58" y="94"/>
                    <a:pt x="59" y="93"/>
                    <a:pt x="59" y="91"/>
                  </a:cubicBezTo>
                  <a:cubicBezTo>
                    <a:pt x="59" y="89"/>
                    <a:pt x="58" y="88"/>
                    <a:pt x="56" y="88"/>
                  </a:cubicBezTo>
                  <a:cubicBezTo>
                    <a:pt x="53" y="88"/>
                    <a:pt x="53" y="88"/>
                    <a:pt x="53" y="88"/>
                  </a:cubicBezTo>
                  <a:cubicBezTo>
                    <a:pt x="60" y="79"/>
                    <a:pt x="60" y="79"/>
                    <a:pt x="60" y="79"/>
                  </a:cubicBezTo>
                  <a:cubicBezTo>
                    <a:pt x="64" y="79"/>
                    <a:pt x="64" y="79"/>
                    <a:pt x="64" y="79"/>
                  </a:cubicBezTo>
                  <a:cubicBezTo>
                    <a:pt x="68" y="79"/>
                    <a:pt x="70" y="78"/>
                    <a:pt x="70" y="76"/>
                  </a:cubicBezTo>
                  <a:cubicBezTo>
                    <a:pt x="70" y="74"/>
                    <a:pt x="69" y="73"/>
                    <a:pt x="67" y="73"/>
                  </a:cubicBezTo>
                  <a:cubicBezTo>
                    <a:pt x="64" y="73"/>
                    <a:pt x="64" y="73"/>
                    <a:pt x="64" y="73"/>
                  </a:cubicBezTo>
                  <a:cubicBezTo>
                    <a:pt x="75" y="60"/>
                    <a:pt x="75" y="60"/>
                    <a:pt x="75" y="60"/>
                  </a:cubicBezTo>
                  <a:cubicBezTo>
                    <a:pt x="88" y="60"/>
                    <a:pt x="88" y="60"/>
                    <a:pt x="88" y="60"/>
                  </a:cubicBezTo>
                  <a:cubicBezTo>
                    <a:pt x="100" y="60"/>
                    <a:pt x="106" y="58"/>
                    <a:pt x="106" y="54"/>
                  </a:cubicBezTo>
                  <a:cubicBezTo>
                    <a:pt x="106" y="53"/>
                    <a:pt x="104" y="52"/>
                    <a:pt x="99" y="51"/>
                  </a:cubicBezTo>
                  <a:cubicBezTo>
                    <a:pt x="94" y="50"/>
                    <a:pt x="91" y="49"/>
                    <a:pt x="88" y="49"/>
                  </a:cubicBezTo>
                  <a:cubicBezTo>
                    <a:pt x="75" y="49"/>
                    <a:pt x="75" y="49"/>
                    <a:pt x="75" y="49"/>
                  </a:cubicBezTo>
                  <a:lnTo>
                    <a:pt x="64"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7" name="Freeform 194">
              <a:extLst>
                <a:ext uri="{FF2B5EF4-FFF2-40B4-BE49-F238E27FC236}">
                  <a16:creationId xmlns:a16="http://schemas.microsoft.com/office/drawing/2014/main" id="{4E46B1A1-5DC5-48BF-A0C7-817414F4841E}"/>
                </a:ext>
              </a:extLst>
            </p:cNvPr>
            <p:cNvSpPr>
              <a:spLocks/>
            </p:cNvSpPr>
            <p:nvPr userDrawn="1"/>
          </p:nvSpPr>
          <p:spPr bwMode="auto">
            <a:xfrm>
              <a:off x="5041738" y="5352808"/>
              <a:ext cx="159721" cy="165375"/>
            </a:xfrm>
            <a:custGeom>
              <a:avLst/>
              <a:gdLst>
                <a:gd name="T0" fmla="*/ 65 w 106"/>
                <a:gd name="T1" fmla="*/ 37 h 109"/>
                <a:gd name="T2" fmla="*/ 67 w 106"/>
                <a:gd name="T3" fmla="*/ 37 h 109"/>
                <a:gd name="T4" fmla="*/ 71 w 106"/>
                <a:gd name="T5" fmla="*/ 34 h 109"/>
                <a:gd name="T6" fmla="*/ 64 w 106"/>
                <a:gd name="T7" fmla="*/ 30 h 109"/>
                <a:gd name="T8" fmla="*/ 60 w 106"/>
                <a:gd name="T9" fmla="*/ 30 h 109"/>
                <a:gd name="T10" fmla="*/ 53 w 106"/>
                <a:gd name="T11" fmla="*/ 22 h 109"/>
                <a:gd name="T12" fmla="*/ 57 w 106"/>
                <a:gd name="T13" fmla="*/ 22 h 109"/>
                <a:gd name="T14" fmla="*/ 60 w 106"/>
                <a:gd name="T15" fmla="*/ 19 h 109"/>
                <a:gd name="T16" fmla="*/ 55 w 106"/>
                <a:gd name="T17" fmla="*/ 15 h 109"/>
                <a:gd name="T18" fmla="*/ 49 w 106"/>
                <a:gd name="T19" fmla="*/ 15 h 109"/>
                <a:gd name="T20" fmla="*/ 35 w 106"/>
                <a:gd name="T21" fmla="*/ 0 h 109"/>
                <a:gd name="T22" fmla="*/ 32 w 106"/>
                <a:gd name="T23" fmla="*/ 2 h 109"/>
                <a:gd name="T24" fmla="*/ 30 w 106"/>
                <a:gd name="T25" fmla="*/ 4 h 109"/>
                <a:gd name="T26" fmla="*/ 34 w 106"/>
                <a:gd name="T27" fmla="*/ 10 h 109"/>
                <a:gd name="T28" fmla="*/ 43 w 106"/>
                <a:gd name="T29" fmla="*/ 30 h 109"/>
                <a:gd name="T30" fmla="*/ 50 w 106"/>
                <a:gd name="T31" fmla="*/ 47 h 109"/>
                <a:gd name="T32" fmla="*/ 44 w 106"/>
                <a:gd name="T33" fmla="*/ 49 h 109"/>
                <a:gd name="T34" fmla="*/ 17 w 106"/>
                <a:gd name="T35" fmla="*/ 51 h 109"/>
                <a:gd name="T36" fmla="*/ 13 w 106"/>
                <a:gd name="T37" fmla="*/ 45 h 109"/>
                <a:gd name="T38" fmla="*/ 8 w 106"/>
                <a:gd name="T39" fmla="*/ 38 h 109"/>
                <a:gd name="T40" fmla="*/ 3 w 106"/>
                <a:gd name="T41" fmla="*/ 37 h 109"/>
                <a:gd name="T42" fmla="*/ 0 w 106"/>
                <a:gd name="T43" fmla="*/ 38 h 109"/>
                <a:gd name="T44" fmla="*/ 6 w 106"/>
                <a:gd name="T45" fmla="*/ 55 h 109"/>
                <a:gd name="T46" fmla="*/ 0 w 106"/>
                <a:gd name="T47" fmla="*/ 71 h 109"/>
                <a:gd name="T48" fmla="*/ 3 w 106"/>
                <a:gd name="T49" fmla="*/ 72 h 109"/>
                <a:gd name="T50" fmla="*/ 8 w 106"/>
                <a:gd name="T51" fmla="*/ 71 h 109"/>
                <a:gd name="T52" fmla="*/ 13 w 106"/>
                <a:gd name="T53" fmla="*/ 65 h 109"/>
                <a:gd name="T54" fmla="*/ 17 w 106"/>
                <a:gd name="T55" fmla="*/ 59 h 109"/>
                <a:gd name="T56" fmla="*/ 36 w 106"/>
                <a:gd name="T57" fmla="*/ 60 h 109"/>
                <a:gd name="T58" fmla="*/ 48 w 106"/>
                <a:gd name="T59" fmla="*/ 61 h 109"/>
                <a:gd name="T60" fmla="*/ 50 w 106"/>
                <a:gd name="T61" fmla="*/ 63 h 109"/>
                <a:gd name="T62" fmla="*/ 43 w 106"/>
                <a:gd name="T63" fmla="*/ 80 h 109"/>
                <a:gd name="T64" fmla="*/ 34 w 106"/>
                <a:gd name="T65" fmla="*/ 99 h 109"/>
                <a:gd name="T66" fmla="*/ 30 w 106"/>
                <a:gd name="T67" fmla="*/ 105 h 109"/>
                <a:gd name="T68" fmla="*/ 32 w 106"/>
                <a:gd name="T69" fmla="*/ 108 h 109"/>
                <a:gd name="T70" fmla="*/ 35 w 106"/>
                <a:gd name="T71" fmla="*/ 109 h 109"/>
                <a:gd name="T72" fmla="*/ 49 w 106"/>
                <a:gd name="T73" fmla="*/ 94 h 109"/>
                <a:gd name="T74" fmla="*/ 55 w 106"/>
                <a:gd name="T75" fmla="*/ 94 h 109"/>
                <a:gd name="T76" fmla="*/ 60 w 106"/>
                <a:gd name="T77" fmla="*/ 91 h 109"/>
                <a:gd name="T78" fmla="*/ 57 w 106"/>
                <a:gd name="T79" fmla="*/ 88 h 109"/>
                <a:gd name="T80" fmla="*/ 53 w 106"/>
                <a:gd name="T81" fmla="*/ 88 h 109"/>
                <a:gd name="T82" fmla="*/ 60 w 106"/>
                <a:gd name="T83" fmla="*/ 79 h 109"/>
                <a:gd name="T84" fmla="*/ 64 w 106"/>
                <a:gd name="T85" fmla="*/ 79 h 109"/>
                <a:gd name="T86" fmla="*/ 71 w 106"/>
                <a:gd name="T87" fmla="*/ 76 h 109"/>
                <a:gd name="T88" fmla="*/ 67 w 106"/>
                <a:gd name="T89" fmla="*/ 73 h 109"/>
                <a:gd name="T90" fmla="*/ 65 w 106"/>
                <a:gd name="T91" fmla="*/ 73 h 109"/>
                <a:gd name="T92" fmla="*/ 75 w 106"/>
                <a:gd name="T93" fmla="*/ 60 h 109"/>
                <a:gd name="T94" fmla="*/ 89 w 106"/>
                <a:gd name="T95" fmla="*/ 60 h 109"/>
                <a:gd name="T96" fmla="*/ 106 w 106"/>
                <a:gd name="T97" fmla="*/ 54 h 109"/>
                <a:gd name="T98" fmla="*/ 99 w 106"/>
                <a:gd name="T99" fmla="*/ 51 h 109"/>
                <a:gd name="T100" fmla="*/ 89 w 106"/>
                <a:gd name="T101" fmla="*/ 49 h 109"/>
                <a:gd name="T102" fmla="*/ 75 w 106"/>
                <a:gd name="T103" fmla="*/ 49 h 109"/>
                <a:gd name="T104" fmla="*/ 65 w 106"/>
                <a:gd name="T105" fmla="*/ 3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109">
                  <a:moveTo>
                    <a:pt x="65" y="37"/>
                  </a:moveTo>
                  <a:cubicBezTo>
                    <a:pt x="67" y="37"/>
                    <a:pt x="67" y="37"/>
                    <a:pt x="67" y="37"/>
                  </a:cubicBezTo>
                  <a:cubicBezTo>
                    <a:pt x="70" y="37"/>
                    <a:pt x="71" y="36"/>
                    <a:pt x="71" y="34"/>
                  </a:cubicBezTo>
                  <a:cubicBezTo>
                    <a:pt x="71" y="31"/>
                    <a:pt x="69" y="30"/>
                    <a:pt x="64" y="30"/>
                  </a:cubicBezTo>
                  <a:cubicBezTo>
                    <a:pt x="60" y="30"/>
                    <a:pt x="60" y="30"/>
                    <a:pt x="60" y="30"/>
                  </a:cubicBezTo>
                  <a:cubicBezTo>
                    <a:pt x="53" y="22"/>
                    <a:pt x="53" y="22"/>
                    <a:pt x="53" y="22"/>
                  </a:cubicBezTo>
                  <a:cubicBezTo>
                    <a:pt x="57" y="22"/>
                    <a:pt x="57" y="22"/>
                    <a:pt x="57" y="22"/>
                  </a:cubicBezTo>
                  <a:cubicBezTo>
                    <a:pt x="59" y="22"/>
                    <a:pt x="60" y="21"/>
                    <a:pt x="60" y="19"/>
                  </a:cubicBezTo>
                  <a:cubicBezTo>
                    <a:pt x="60" y="16"/>
                    <a:pt x="58" y="15"/>
                    <a:pt x="55" y="15"/>
                  </a:cubicBezTo>
                  <a:cubicBezTo>
                    <a:pt x="49" y="15"/>
                    <a:pt x="49" y="15"/>
                    <a:pt x="49" y="15"/>
                  </a:cubicBezTo>
                  <a:cubicBezTo>
                    <a:pt x="41" y="5"/>
                    <a:pt x="37" y="0"/>
                    <a:pt x="35" y="0"/>
                  </a:cubicBezTo>
                  <a:cubicBezTo>
                    <a:pt x="34" y="0"/>
                    <a:pt x="33" y="1"/>
                    <a:pt x="32" y="2"/>
                  </a:cubicBezTo>
                  <a:cubicBezTo>
                    <a:pt x="31" y="2"/>
                    <a:pt x="30" y="3"/>
                    <a:pt x="30" y="4"/>
                  </a:cubicBezTo>
                  <a:cubicBezTo>
                    <a:pt x="30" y="5"/>
                    <a:pt x="32" y="7"/>
                    <a:pt x="34" y="10"/>
                  </a:cubicBezTo>
                  <a:cubicBezTo>
                    <a:pt x="36" y="14"/>
                    <a:pt x="39" y="20"/>
                    <a:pt x="43" y="30"/>
                  </a:cubicBezTo>
                  <a:cubicBezTo>
                    <a:pt x="48" y="39"/>
                    <a:pt x="50" y="45"/>
                    <a:pt x="50" y="47"/>
                  </a:cubicBezTo>
                  <a:cubicBezTo>
                    <a:pt x="50" y="48"/>
                    <a:pt x="48" y="49"/>
                    <a:pt x="44" y="49"/>
                  </a:cubicBezTo>
                  <a:cubicBezTo>
                    <a:pt x="32" y="49"/>
                    <a:pt x="23" y="50"/>
                    <a:pt x="17" y="51"/>
                  </a:cubicBezTo>
                  <a:cubicBezTo>
                    <a:pt x="17" y="50"/>
                    <a:pt x="15" y="48"/>
                    <a:pt x="13" y="45"/>
                  </a:cubicBezTo>
                  <a:cubicBezTo>
                    <a:pt x="10" y="41"/>
                    <a:pt x="9" y="39"/>
                    <a:pt x="8" y="38"/>
                  </a:cubicBezTo>
                  <a:cubicBezTo>
                    <a:pt x="7" y="38"/>
                    <a:pt x="5" y="37"/>
                    <a:pt x="3" y="37"/>
                  </a:cubicBezTo>
                  <a:cubicBezTo>
                    <a:pt x="1" y="37"/>
                    <a:pt x="1" y="38"/>
                    <a:pt x="0" y="38"/>
                  </a:cubicBezTo>
                  <a:cubicBezTo>
                    <a:pt x="0" y="40"/>
                    <a:pt x="2" y="45"/>
                    <a:pt x="6" y="55"/>
                  </a:cubicBezTo>
                  <a:cubicBezTo>
                    <a:pt x="2" y="63"/>
                    <a:pt x="0" y="69"/>
                    <a:pt x="0" y="71"/>
                  </a:cubicBezTo>
                  <a:cubicBezTo>
                    <a:pt x="1" y="72"/>
                    <a:pt x="1" y="72"/>
                    <a:pt x="3" y="72"/>
                  </a:cubicBezTo>
                  <a:cubicBezTo>
                    <a:pt x="5" y="72"/>
                    <a:pt x="7" y="71"/>
                    <a:pt x="8" y="71"/>
                  </a:cubicBezTo>
                  <a:cubicBezTo>
                    <a:pt x="8" y="70"/>
                    <a:pt x="10" y="68"/>
                    <a:pt x="13" y="65"/>
                  </a:cubicBezTo>
                  <a:cubicBezTo>
                    <a:pt x="15" y="61"/>
                    <a:pt x="17" y="59"/>
                    <a:pt x="17" y="59"/>
                  </a:cubicBezTo>
                  <a:cubicBezTo>
                    <a:pt x="23" y="60"/>
                    <a:pt x="29" y="60"/>
                    <a:pt x="36" y="60"/>
                  </a:cubicBezTo>
                  <a:cubicBezTo>
                    <a:pt x="43" y="60"/>
                    <a:pt x="47" y="61"/>
                    <a:pt x="48" y="61"/>
                  </a:cubicBezTo>
                  <a:cubicBezTo>
                    <a:pt x="49" y="61"/>
                    <a:pt x="50" y="62"/>
                    <a:pt x="50" y="63"/>
                  </a:cubicBezTo>
                  <a:cubicBezTo>
                    <a:pt x="50" y="64"/>
                    <a:pt x="48" y="70"/>
                    <a:pt x="43" y="80"/>
                  </a:cubicBezTo>
                  <a:cubicBezTo>
                    <a:pt x="39" y="89"/>
                    <a:pt x="36" y="96"/>
                    <a:pt x="34" y="99"/>
                  </a:cubicBezTo>
                  <a:cubicBezTo>
                    <a:pt x="32" y="102"/>
                    <a:pt x="30" y="105"/>
                    <a:pt x="30" y="105"/>
                  </a:cubicBezTo>
                  <a:cubicBezTo>
                    <a:pt x="30" y="106"/>
                    <a:pt x="31" y="107"/>
                    <a:pt x="32" y="108"/>
                  </a:cubicBezTo>
                  <a:cubicBezTo>
                    <a:pt x="33" y="108"/>
                    <a:pt x="34" y="109"/>
                    <a:pt x="35" y="109"/>
                  </a:cubicBezTo>
                  <a:cubicBezTo>
                    <a:pt x="37" y="109"/>
                    <a:pt x="41" y="104"/>
                    <a:pt x="49" y="94"/>
                  </a:cubicBezTo>
                  <a:cubicBezTo>
                    <a:pt x="55" y="94"/>
                    <a:pt x="55" y="94"/>
                    <a:pt x="55" y="94"/>
                  </a:cubicBezTo>
                  <a:cubicBezTo>
                    <a:pt x="58" y="94"/>
                    <a:pt x="60" y="93"/>
                    <a:pt x="60" y="91"/>
                  </a:cubicBezTo>
                  <a:cubicBezTo>
                    <a:pt x="60" y="89"/>
                    <a:pt x="59" y="88"/>
                    <a:pt x="57" y="88"/>
                  </a:cubicBezTo>
                  <a:cubicBezTo>
                    <a:pt x="53" y="88"/>
                    <a:pt x="53" y="88"/>
                    <a:pt x="53" y="88"/>
                  </a:cubicBezTo>
                  <a:cubicBezTo>
                    <a:pt x="60" y="79"/>
                    <a:pt x="60" y="79"/>
                    <a:pt x="60" y="79"/>
                  </a:cubicBezTo>
                  <a:cubicBezTo>
                    <a:pt x="64" y="79"/>
                    <a:pt x="64" y="79"/>
                    <a:pt x="64" y="79"/>
                  </a:cubicBezTo>
                  <a:cubicBezTo>
                    <a:pt x="69" y="79"/>
                    <a:pt x="71" y="78"/>
                    <a:pt x="71" y="76"/>
                  </a:cubicBezTo>
                  <a:cubicBezTo>
                    <a:pt x="71" y="74"/>
                    <a:pt x="70" y="73"/>
                    <a:pt x="67" y="73"/>
                  </a:cubicBezTo>
                  <a:cubicBezTo>
                    <a:pt x="65" y="73"/>
                    <a:pt x="65" y="73"/>
                    <a:pt x="65" y="73"/>
                  </a:cubicBezTo>
                  <a:cubicBezTo>
                    <a:pt x="75" y="60"/>
                    <a:pt x="75" y="60"/>
                    <a:pt x="75" y="60"/>
                  </a:cubicBezTo>
                  <a:cubicBezTo>
                    <a:pt x="89" y="60"/>
                    <a:pt x="89" y="60"/>
                    <a:pt x="89" y="60"/>
                  </a:cubicBezTo>
                  <a:cubicBezTo>
                    <a:pt x="101" y="60"/>
                    <a:pt x="106" y="58"/>
                    <a:pt x="106" y="54"/>
                  </a:cubicBezTo>
                  <a:cubicBezTo>
                    <a:pt x="106" y="53"/>
                    <a:pt x="104" y="52"/>
                    <a:pt x="99" y="51"/>
                  </a:cubicBezTo>
                  <a:cubicBezTo>
                    <a:pt x="95" y="50"/>
                    <a:pt x="91" y="49"/>
                    <a:pt x="89" y="49"/>
                  </a:cubicBezTo>
                  <a:cubicBezTo>
                    <a:pt x="75" y="49"/>
                    <a:pt x="75" y="49"/>
                    <a:pt x="75" y="49"/>
                  </a:cubicBezTo>
                  <a:lnTo>
                    <a:pt x="65" y="3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8" name="Freeform 195">
              <a:extLst>
                <a:ext uri="{FF2B5EF4-FFF2-40B4-BE49-F238E27FC236}">
                  <a16:creationId xmlns:a16="http://schemas.microsoft.com/office/drawing/2014/main" id="{1FE525CD-E2A8-4DA0-A841-2766471F0AE3}"/>
                </a:ext>
              </a:extLst>
            </p:cNvPr>
            <p:cNvSpPr>
              <a:spLocks/>
            </p:cNvSpPr>
            <p:nvPr userDrawn="1"/>
          </p:nvSpPr>
          <p:spPr bwMode="auto">
            <a:xfrm>
              <a:off x="7553445" y="5909709"/>
              <a:ext cx="70673" cy="56538"/>
            </a:xfrm>
            <a:custGeom>
              <a:avLst/>
              <a:gdLst>
                <a:gd name="T0" fmla="*/ 10 w 46"/>
                <a:gd name="T1" fmla="*/ 27 h 37"/>
                <a:gd name="T2" fmla="*/ 10 w 46"/>
                <a:gd name="T3" fmla="*/ 18 h 37"/>
                <a:gd name="T4" fmla="*/ 18 w 46"/>
                <a:gd name="T5" fmla="*/ 10 h 37"/>
                <a:gd name="T6" fmla="*/ 27 w 46"/>
                <a:gd name="T7" fmla="*/ 10 h 37"/>
                <a:gd name="T8" fmla="*/ 35 w 46"/>
                <a:gd name="T9" fmla="*/ 18 h 37"/>
                <a:gd name="T10" fmla="*/ 35 w 46"/>
                <a:gd name="T11" fmla="*/ 37 h 37"/>
                <a:gd name="T12" fmla="*/ 46 w 46"/>
                <a:gd name="T13" fmla="*/ 37 h 37"/>
                <a:gd name="T14" fmla="*/ 46 w 46"/>
                <a:gd name="T15" fmla="*/ 18 h 37"/>
                <a:gd name="T16" fmla="*/ 27 w 46"/>
                <a:gd name="T17" fmla="*/ 0 h 37"/>
                <a:gd name="T18" fmla="*/ 18 w 46"/>
                <a:gd name="T19" fmla="*/ 0 h 37"/>
                <a:gd name="T20" fmla="*/ 0 w 46"/>
                <a:gd name="T21" fmla="*/ 18 h 37"/>
                <a:gd name="T22" fmla="*/ 0 w 46"/>
                <a:gd name="T23" fmla="*/ 27 h 37"/>
                <a:gd name="T24" fmla="*/ 10 w 46"/>
                <a:gd name="T2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7">
                  <a:moveTo>
                    <a:pt x="10" y="27"/>
                  </a:moveTo>
                  <a:cubicBezTo>
                    <a:pt x="10" y="18"/>
                    <a:pt x="10" y="18"/>
                    <a:pt x="10" y="18"/>
                  </a:cubicBezTo>
                  <a:cubicBezTo>
                    <a:pt x="10" y="14"/>
                    <a:pt x="14" y="10"/>
                    <a:pt x="18" y="10"/>
                  </a:cubicBezTo>
                  <a:cubicBezTo>
                    <a:pt x="27" y="10"/>
                    <a:pt x="27" y="10"/>
                    <a:pt x="27" y="10"/>
                  </a:cubicBezTo>
                  <a:cubicBezTo>
                    <a:pt x="32" y="10"/>
                    <a:pt x="35" y="14"/>
                    <a:pt x="35" y="18"/>
                  </a:cubicBezTo>
                  <a:cubicBezTo>
                    <a:pt x="35" y="37"/>
                    <a:pt x="35" y="37"/>
                    <a:pt x="35" y="37"/>
                  </a:cubicBezTo>
                  <a:cubicBezTo>
                    <a:pt x="46" y="37"/>
                    <a:pt x="46" y="37"/>
                    <a:pt x="46" y="37"/>
                  </a:cubicBezTo>
                  <a:cubicBezTo>
                    <a:pt x="46" y="18"/>
                    <a:pt x="46" y="18"/>
                    <a:pt x="46" y="18"/>
                  </a:cubicBezTo>
                  <a:cubicBezTo>
                    <a:pt x="46" y="8"/>
                    <a:pt x="38" y="0"/>
                    <a:pt x="27" y="0"/>
                  </a:cubicBezTo>
                  <a:cubicBezTo>
                    <a:pt x="18" y="0"/>
                    <a:pt x="18" y="0"/>
                    <a:pt x="18" y="0"/>
                  </a:cubicBezTo>
                  <a:cubicBezTo>
                    <a:pt x="8" y="0"/>
                    <a:pt x="0" y="8"/>
                    <a:pt x="0" y="18"/>
                  </a:cubicBezTo>
                  <a:cubicBezTo>
                    <a:pt x="0" y="27"/>
                    <a:pt x="0" y="27"/>
                    <a:pt x="0" y="27"/>
                  </a:cubicBezTo>
                  <a:lnTo>
                    <a:pt x="10" y="27"/>
                  </a:ln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9" name="Freeform 196">
              <a:extLst>
                <a:ext uri="{FF2B5EF4-FFF2-40B4-BE49-F238E27FC236}">
                  <a16:creationId xmlns:a16="http://schemas.microsoft.com/office/drawing/2014/main" id="{A885B46F-999D-4908-8058-79C82FFF840A}"/>
                </a:ext>
              </a:extLst>
            </p:cNvPr>
            <p:cNvSpPr>
              <a:spLocks noEditPoints="1"/>
            </p:cNvSpPr>
            <p:nvPr userDrawn="1"/>
          </p:nvSpPr>
          <p:spPr bwMode="auto">
            <a:xfrm>
              <a:off x="7539311" y="5974727"/>
              <a:ext cx="97529" cy="84807"/>
            </a:xfrm>
            <a:custGeom>
              <a:avLst/>
              <a:gdLst>
                <a:gd name="T0" fmla="*/ 0 w 65"/>
                <a:gd name="T1" fmla="*/ 0 h 56"/>
                <a:gd name="T2" fmla="*/ 0 w 65"/>
                <a:gd name="T3" fmla="*/ 29 h 56"/>
                <a:gd name="T4" fmla="*/ 28 w 65"/>
                <a:gd name="T5" fmla="*/ 56 h 56"/>
                <a:gd name="T6" fmla="*/ 37 w 65"/>
                <a:gd name="T7" fmla="*/ 56 h 56"/>
                <a:gd name="T8" fmla="*/ 65 w 65"/>
                <a:gd name="T9" fmla="*/ 29 h 56"/>
                <a:gd name="T10" fmla="*/ 65 w 65"/>
                <a:gd name="T11" fmla="*/ 0 h 56"/>
                <a:gd name="T12" fmla="*/ 0 w 65"/>
                <a:gd name="T13" fmla="*/ 0 h 56"/>
                <a:gd name="T14" fmla="*/ 36 w 65"/>
                <a:gd name="T15" fmla="*/ 25 h 56"/>
                <a:gd name="T16" fmla="*/ 36 w 65"/>
                <a:gd name="T17" fmla="*/ 38 h 56"/>
                <a:gd name="T18" fmla="*/ 34 w 65"/>
                <a:gd name="T19" fmla="*/ 41 h 56"/>
                <a:gd name="T20" fmla="*/ 31 w 65"/>
                <a:gd name="T21" fmla="*/ 38 h 56"/>
                <a:gd name="T22" fmla="*/ 31 w 65"/>
                <a:gd name="T23" fmla="*/ 25 h 56"/>
                <a:gd name="T24" fmla="*/ 26 w 65"/>
                <a:gd name="T25" fmla="*/ 19 h 56"/>
                <a:gd name="T26" fmla="*/ 34 w 65"/>
                <a:gd name="T27" fmla="*/ 12 h 56"/>
                <a:gd name="T28" fmla="*/ 41 w 65"/>
                <a:gd name="T29" fmla="*/ 19 h 56"/>
                <a:gd name="T30" fmla="*/ 36 w 65"/>
                <a:gd name="T31"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56">
                  <a:moveTo>
                    <a:pt x="0" y="0"/>
                  </a:moveTo>
                  <a:cubicBezTo>
                    <a:pt x="0" y="29"/>
                    <a:pt x="0" y="29"/>
                    <a:pt x="0" y="29"/>
                  </a:cubicBezTo>
                  <a:cubicBezTo>
                    <a:pt x="0" y="44"/>
                    <a:pt x="12" y="56"/>
                    <a:pt x="28" y="56"/>
                  </a:cubicBezTo>
                  <a:cubicBezTo>
                    <a:pt x="37" y="56"/>
                    <a:pt x="37" y="56"/>
                    <a:pt x="37" y="56"/>
                  </a:cubicBezTo>
                  <a:cubicBezTo>
                    <a:pt x="52" y="56"/>
                    <a:pt x="65" y="44"/>
                    <a:pt x="65" y="29"/>
                  </a:cubicBezTo>
                  <a:cubicBezTo>
                    <a:pt x="65" y="0"/>
                    <a:pt x="65" y="0"/>
                    <a:pt x="65" y="0"/>
                  </a:cubicBezTo>
                  <a:lnTo>
                    <a:pt x="0" y="0"/>
                  </a:lnTo>
                  <a:close/>
                  <a:moveTo>
                    <a:pt x="36" y="25"/>
                  </a:moveTo>
                  <a:cubicBezTo>
                    <a:pt x="36" y="38"/>
                    <a:pt x="36" y="38"/>
                    <a:pt x="36" y="38"/>
                  </a:cubicBezTo>
                  <a:cubicBezTo>
                    <a:pt x="36" y="40"/>
                    <a:pt x="35" y="41"/>
                    <a:pt x="34" y="41"/>
                  </a:cubicBezTo>
                  <a:cubicBezTo>
                    <a:pt x="32" y="41"/>
                    <a:pt x="31" y="40"/>
                    <a:pt x="31" y="38"/>
                  </a:cubicBezTo>
                  <a:cubicBezTo>
                    <a:pt x="31" y="25"/>
                    <a:pt x="31" y="25"/>
                    <a:pt x="31" y="25"/>
                  </a:cubicBezTo>
                  <a:cubicBezTo>
                    <a:pt x="28" y="24"/>
                    <a:pt x="26" y="22"/>
                    <a:pt x="26" y="19"/>
                  </a:cubicBezTo>
                  <a:cubicBezTo>
                    <a:pt x="26" y="15"/>
                    <a:pt x="30" y="12"/>
                    <a:pt x="34" y="12"/>
                  </a:cubicBezTo>
                  <a:cubicBezTo>
                    <a:pt x="38" y="12"/>
                    <a:pt x="41" y="15"/>
                    <a:pt x="41" y="19"/>
                  </a:cubicBezTo>
                  <a:cubicBezTo>
                    <a:pt x="41" y="22"/>
                    <a:pt x="39" y="24"/>
                    <a:pt x="36" y="25"/>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0" name="Oval 197">
              <a:extLst>
                <a:ext uri="{FF2B5EF4-FFF2-40B4-BE49-F238E27FC236}">
                  <a16:creationId xmlns:a16="http://schemas.microsoft.com/office/drawing/2014/main" id="{628D0359-D735-40C7-9920-2DDD770ADB31}"/>
                </a:ext>
              </a:extLst>
            </p:cNvPr>
            <p:cNvSpPr>
              <a:spLocks noChangeArrowheads="1"/>
            </p:cNvSpPr>
            <p:nvPr userDrawn="1"/>
          </p:nvSpPr>
          <p:spPr bwMode="auto">
            <a:xfrm>
              <a:off x="9906845" y="5590268"/>
              <a:ext cx="545593" cy="547007"/>
            </a:xfrm>
            <a:prstGeom prst="ellipse">
              <a:avLst/>
            </a:prstGeom>
            <a:solidFill>
              <a:srgbClr val="008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1" name="Oval 198">
              <a:extLst>
                <a:ext uri="{FF2B5EF4-FFF2-40B4-BE49-F238E27FC236}">
                  <a16:creationId xmlns:a16="http://schemas.microsoft.com/office/drawing/2014/main" id="{DF46F7E5-9160-402E-9FED-2244D79AE35C}"/>
                </a:ext>
              </a:extLst>
            </p:cNvPr>
            <p:cNvSpPr>
              <a:spLocks noChangeArrowheads="1"/>
            </p:cNvSpPr>
            <p:nvPr userDrawn="1"/>
          </p:nvSpPr>
          <p:spPr bwMode="auto">
            <a:xfrm>
              <a:off x="9906845" y="5031954"/>
              <a:ext cx="545593" cy="547007"/>
            </a:xfrm>
            <a:prstGeom prst="ellipse">
              <a:avLst/>
            </a:prstGeom>
            <a:solidFill>
              <a:srgbClr val="00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2" name="Oval 199">
              <a:extLst>
                <a:ext uri="{FF2B5EF4-FFF2-40B4-BE49-F238E27FC236}">
                  <a16:creationId xmlns:a16="http://schemas.microsoft.com/office/drawing/2014/main" id="{A26A54B3-F82C-434F-8634-DC012E280D43}"/>
                </a:ext>
              </a:extLst>
            </p:cNvPr>
            <p:cNvSpPr>
              <a:spLocks noChangeArrowheads="1"/>
            </p:cNvSpPr>
            <p:nvPr userDrawn="1"/>
          </p:nvSpPr>
          <p:spPr bwMode="auto">
            <a:xfrm>
              <a:off x="10155613" y="5837623"/>
              <a:ext cx="49471" cy="50884"/>
            </a:xfrm>
            <a:prstGeom prst="ellipse">
              <a:avLst/>
            </a:pr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3" name="Freeform 200">
              <a:extLst>
                <a:ext uri="{FF2B5EF4-FFF2-40B4-BE49-F238E27FC236}">
                  <a16:creationId xmlns:a16="http://schemas.microsoft.com/office/drawing/2014/main" id="{A7BF611C-0D82-4AF1-9192-E15539B77930}"/>
                </a:ext>
              </a:extLst>
            </p:cNvPr>
            <p:cNvSpPr>
              <a:spLocks noEditPoints="1"/>
            </p:cNvSpPr>
            <p:nvPr userDrawn="1"/>
          </p:nvSpPr>
          <p:spPr bwMode="auto">
            <a:xfrm>
              <a:off x="10029816" y="5764123"/>
              <a:ext cx="299652" cy="200710"/>
            </a:xfrm>
            <a:custGeom>
              <a:avLst/>
              <a:gdLst>
                <a:gd name="T0" fmla="*/ 99 w 198"/>
                <a:gd name="T1" fmla="*/ 0 h 132"/>
                <a:gd name="T2" fmla="*/ 0 w 198"/>
                <a:gd name="T3" fmla="*/ 66 h 132"/>
                <a:gd name="T4" fmla="*/ 99 w 198"/>
                <a:gd name="T5" fmla="*/ 132 h 132"/>
                <a:gd name="T6" fmla="*/ 198 w 198"/>
                <a:gd name="T7" fmla="*/ 66 h 132"/>
                <a:gd name="T8" fmla="*/ 99 w 198"/>
                <a:gd name="T9" fmla="*/ 0 h 132"/>
                <a:gd name="T10" fmla="*/ 99 w 198"/>
                <a:gd name="T11" fmla="*/ 107 h 132"/>
                <a:gd name="T12" fmla="*/ 58 w 198"/>
                <a:gd name="T13" fmla="*/ 66 h 132"/>
                <a:gd name="T14" fmla="*/ 99 w 198"/>
                <a:gd name="T15" fmla="*/ 24 h 132"/>
                <a:gd name="T16" fmla="*/ 140 w 198"/>
                <a:gd name="T17" fmla="*/ 66 h 132"/>
                <a:gd name="T18" fmla="*/ 99 w 198"/>
                <a:gd name="T19" fmla="*/ 10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132">
                  <a:moveTo>
                    <a:pt x="99" y="0"/>
                  </a:moveTo>
                  <a:cubicBezTo>
                    <a:pt x="45" y="0"/>
                    <a:pt x="0" y="66"/>
                    <a:pt x="0" y="66"/>
                  </a:cubicBezTo>
                  <a:cubicBezTo>
                    <a:pt x="0" y="66"/>
                    <a:pt x="45" y="132"/>
                    <a:pt x="99" y="132"/>
                  </a:cubicBezTo>
                  <a:cubicBezTo>
                    <a:pt x="154" y="132"/>
                    <a:pt x="198" y="66"/>
                    <a:pt x="198" y="66"/>
                  </a:cubicBezTo>
                  <a:cubicBezTo>
                    <a:pt x="198" y="66"/>
                    <a:pt x="154" y="0"/>
                    <a:pt x="99" y="0"/>
                  </a:cubicBezTo>
                  <a:moveTo>
                    <a:pt x="99" y="107"/>
                  </a:moveTo>
                  <a:cubicBezTo>
                    <a:pt x="76" y="107"/>
                    <a:pt x="58" y="88"/>
                    <a:pt x="58" y="66"/>
                  </a:cubicBezTo>
                  <a:cubicBezTo>
                    <a:pt x="58" y="43"/>
                    <a:pt x="76" y="24"/>
                    <a:pt x="99" y="24"/>
                  </a:cubicBezTo>
                  <a:cubicBezTo>
                    <a:pt x="122" y="24"/>
                    <a:pt x="140" y="43"/>
                    <a:pt x="140" y="66"/>
                  </a:cubicBezTo>
                  <a:cubicBezTo>
                    <a:pt x="140" y="88"/>
                    <a:pt x="122" y="107"/>
                    <a:pt x="99" y="107"/>
                  </a:cubicBezTo>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4" name="Freeform 201">
              <a:extLst>
                <a:ext uri="{FF2B5EF4-FFF2-40B4-BE49-F238E27FC236}">
                  <a16:creationId xmlns:a16="http://schemas.microsoft.com/office/drawing/2014/main" id="{7BC4FE7F-4985-4B11-AE0B-9712CF89D58D}"/>
                </a:ext>
              </a:extLst>
            </p:cNvPr>
            <p:cNvSpPr>
              <a:spLocks noEditPoints="1"/>
            </p:cNvSpPr>
            <p:nvPr userDrawn="1"/>
          </p:nvSpPr>
          <p:spPr bwMode="auto">
            <a:xfrm>
              <a:off x="10036883" y="5161992"/>
              <a:ext cx="285518" cy="28551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50 w 188"/>
                <a:gd name="T11" fmla="*/ 150 h 188"/>
                <a:gd name="T12" fmla="*/ 137 w 188"/>
                <a:gd name="T13" fmla="*/ 161 h 188"/>
                <a:gd name="T14" fmla="*/ 95 w 188"/>
                <a:gd name="T15" fmla="*/ 94 h 188"/>
                <a:gd name="T16" fmla="*/ 54 w 188"/>
                <a:gd name="T17" fmla="*/ 162 h 188"/>
                <a:gd name="T18" fmla="*/ 38 w 188"/>
                <a:gd name="T19" fmla="*/ 150 h 188"/>
                <a:gd name="T20" fmla="*/ 15 w 188"/>
                <a:gd name="T21" fmla="*/ 94 h 188"/>
                <a:gd name="T22" fmla="*/ 95 w 188"/>
                <a:gd name="T23" fmla="*/ 94 h 188"/>
                <a:gd name="T24" fmla="*/ 57 w 188"/>
                <a:gd name="T25" fmla="*/ 24 h 188"/>
                <a:gd name="T26" fmla="*/ 94 w 188"/>
                <a:gd name="T27" fmla="*/ 14 h 188"/>
                <a:gd name="T28" fmla="*/ 134 w 188"/>
                <a:gd name="T29" fmla="*/ 25 h 188"/>
                <a:gd name="T30" fmla="*/ 95 w 188"/>
                <a:gd name="T31" fmla="*/ 94 h 188"/>
                <a:gd name="T32" fmla="*/ 174 w 188"/>
                <a:gd name="T33" fmla="*/ 94 h 188"/>
                <a:gd name="T34" fmla="*/ 150 w 188"/>
                <a:gd name="T35"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50" y="150"/>
                  </a:moveTo>
                  <a:cubicBezTo>
                    <a:pt x="146" y="154"/>
                    <a:pt x="142" y="158"/>
                    <a:pt x="137" y="161"/>
                  </a:cubicBezTo>
                  <a:cubicBezTo>
                    <a:pt x="95" y="94"/>
                    <a:pt x="95" y="94"/>
                    <a:pt x="95" y="94"/>
                  </a:cubicBezTo>
                  <a:cubicBezTo>
                    <a:pt x="54" y="162"/>
                    <a:pt x="54" y="162"/>
                    <a:pt x="54" y="162"/>
                  </a:cubicBezTo>
                  <a:cubicBezTo>
                    <a:pt x="48" y="159"/>
                    <a:pt x="43" y="154"/>
                    <a:pt x="38" y="150"/>
                  </a:cubicBezTo>
                  <a:cubicBezTo>
                    <a:pt x="24" y="136"/>
                    <a:pt x="15" y="116"/>
                    <a:pt x="15" y="94"/>
                  </a:cubicBezTo>
                  <a:cubicBezTo>
                    <a:pt x="95" y="94"/>
                    <a:pt x="95" y="94"/>
                    <a:pt x="95" y="94"/>
                  </a:cubicBezTo>
                  <a:cubicBezTo>
                    <a:pt x="57" y="24"/>
                    <a:pt x="57" y="24"/>
                    <a:pt x="57" y="24"/>
                  </a:cubicBezTo>
                  <a:cubicBezTo>
                    <a:pt x="68" y="18"/>
                    <a:pt x="81" y="14"/>
                    <a:pt x="94" y="14"/>
                  </a:cubicBezTo>
                  <a:cubicBezTo>
                    <a:pt x="109" y="14"/>
                    <a:pt x="122" y="18"/>
                    <a:pt x="134" y="25"/>
                  </a:cubicBezTo>
                  <a:cubicBezTo>
                    <a:pt x="95" y="94"/>
                    <a:pt x="95" y="94"/>
                    <a:pt x="95" y="94"/>
                  </a:cubicBezTo>
                  <a:cubicBezTo>
                    <a:pt x="174" y="94"/>
                    <a:pt x="174" y="94"/>
                    <a:pt x="174" y="94"/>
                  </a:cubicBezTo>
                  <a:cubicBezTo>
                    <a:pt x="173" y="116"/>
                    <a:pt x="165" y="136"/>
                    <a:pt x="150" y="150"/>
                  </a:cubicBezTo>
                  <a:close/>
                </a:path>
              </a:pathLst>
            </a:custGeom>
            <a:solidFill>
              <a:srgbClr val="2F2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2023/3/31</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97F4556-86FD-4738-BA93-8960CD2E5236}"/>
              </a:ext>
            </a:extLst>
          </p:cNvPr>
          <p:cNvGrpSpPr/>
          <p:nvPr/>
        </p:nvGrpSpPr>
        <p:grpSpPr>
          <a:xfrm>
            <a:off x="3268662" y="4066496"/>
            <a:ext cx="5654676" cy="2074756"/>
            <a:chOff x="675908" y="693106"/>
            <a:chExt cx="9053516" cy="3321826"/>
          </a:xfrm>
        </p:grpSpPr>
        <p:sp>
          <p:nvSpPr>
            <p:cNvPr id="11" name="文本框 10">
              <a:extLst>
                <a:ext uri="{FF2B5EF4-FFF2-40B4-BE49-F238E27FC236}">
                  <a16:creationId xmlns:a16="http://schemas.microsoft.com/office/drawing/2014/main" id="{8CB45F1B-EAF2-4D0D-ABB6-8AD7741286BC}"/>
                </a:ext>
              </a:extLst>
            </p:cNvPr>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bg1">
                      <a:alpha val="7000"/>
                    </a:schemeClr>
                  </a:solidFill>
                  <a:latin typeface="Impact" panose="020B0806030902050204" pitchFamily="34" charset="0"/>
                </a:rPr>
                <a:t>2</a:t>
              </a:r>
              <a:endParaRPr lang="zh-CN" altLang="en-US" sz="9600" dirty="0">
                <a:solidFill>
                  <a:schemeClr val="bg1">
                    <a:alpha val="7000"/>
                  </a:schemeClr>
                </a:solidFill>
                <a:latin typeface="Impact" panose="020B0806030902050204" pitchFamily="34" charset="0"/>
              </a:endParaRPr>
            </a:p>
          </p:txBody>
        </p:sp>
        <p:sp>
          <p:nvSpPr>
            <p:cNvPr id="12" name="文本框 11">
              <a:extLst>
                <a:ext uri="{FF2B5EF4-FFF2-40B4-BE49-F238E27FC236}">
                  <a16:creationId xmlns:a16="http://schemas.microsoft.com/office/drawing/2014/main" id="{9B00DB0A-3F1C-4381-A315-9BF3F6112E73}"/>
                </a:ext>
              </a:extLst>
            </p:cNvPr>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bg1">
                      <a:alpha val="7000"/>
                    </a:schemeClr>
                  </a:solidFill>
                  <a:latin typeface="Impact" panose="020B0806030902050204" pitchFamily="34" charset="0"/>
                </a:rPr>
                <a:t>0</a:t>
              </a:r>
              <a:endParaRPr lang="zh-CN" altLang="en-US" sz="9600" dirty="0">
                <a:solidFill>
                  <a:schemeClr val="bg1">
                    <a:alpha val="7000"/>
                  </a:schemeClr>
                </a:solidFill>
                <a:latin typeface="Impact" panose="020B0806030902050204" pitchFamily="34" charset="0"/>
              </a:endParaRPr>
            </a:p>
          </p:txBody>
        </p:sp>
        <p:sp>
          <p:nvSpPr>
            <p:cNvPr id="13" name="文本框 12">
              <a:extLst>
                <a:ext uri="{FF2B5EF4-FFF2-40B4-BE49-F238E27FC236}">
                  <a16:creationId xmlns:a16="http://schemas.microsoft.com/office/drawing/2014/main" id="{64D4D268-77D7-42BC-AB6B-C1F749C9E4F8}"/>
                </a:ext>
              </a:extLst>
            </p:cNvPr>
            <p:cNvSpPr txBox="1"/>
            <p:nvPr/>
          </p:nvSpPr>
          <p:spPr>
            <a:xfrm>
              <a:off x="4865366" y="693106"/>
              <a:ext cx="2769328" cy="3321826"/>
            </a:xfrm>
            <a:prstGeom prst="rect">
              <a:avLst/>
            </a:prstGeom>
            <a:noFill/>
          </p:spPr>
          <p:txBody>
            <a:bodyPr wrap="none" rtlCol="0">
              <a:prstTxWarp prst="textPlain">
                <a:avLst/>
              </a:prstTxWarp>
              <a:spAutoFit/>
            </a:bodyPr>
            <a:lstStyle/>
            <a:p>
              <a:r>
                <a:rPr lang="en-US" altLang="zh-CN" sz="9600" dirty="0">
                  <a:solidFill>
                    <a:schemeClr val="bg1">
                      <a:alpha val="7000"/>
                    </a:schemeClr>
                  </a:solidFill>
                  <a:latin typeface="Impact" panose="020B0806030902050204" pitchFamily="34" charset="0"/>
                </a:rPr>
                <a:t>X</a:t>
              </a:r>
              <a:endParaRPr lang="zh-CN" altLang="en-US" sz="9600" dirty="0">
                <a:solidFill>
                  <a:schemeClr val="bg1">
                    <a:alpha val="7000"/>
                  </a:schemeClr>
                </a:solidFill>
                <a:latin typeface="Impact" panose="020B0806030902050204" pitchFamily="34" charset="0"/>
              </a:endParaRPr>
            </a:p>
          </p:txBody>
        </p:sp>
        <p:sp>
          <p:nvSpPr>
            <p:cNvPr id="14" name="文本框 13">
              <a:extLst>
                <a:ext uri="{FF2B5EF4-FFF2-40B4-BE49-F238E27FC236}">
                  <a16:creationId xmlns:a16="http://schemas.microsoft.com/office/drawing/2014/main" id="{6800A761-DE0F-4BA4-A2E4-6BE578F0E02A}"/>
                </a:ext>
              </a:extLst>
            </p:cNvPr>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bg1">
                      <a:alpha val="7000"/>
                    </a:schemeClr>
                  </a:solidFill>
                  <a:latin typeface="Impact" panose="020B0806030902050204" pitchFamily="34" charset="0"/>
                </a:rPr>
                <a:t>X</a:t>
              </a:r>
              <a:endParaRPr lang="zh-CN" altLang="en-US" sz="9600" dirty="0">
                <a:solidFill>
                  <a:schemeClr val="bg1">
                    <a:alpha val="7000"/>
                  </a:schemeClr>
                </a:solidFill>
                <a:latin typeface="Impact" panose="020B0806030902050204" pitchFamily="34" charset="0"/>
              </a:endParaRPr>
            </a:p>
          </p:txBody>
        </p:sp>
      </p:grpSp>
      <p:sp>
        <p:nvSpPr>
          <p:cNvPr id="4" name="标题 3"/>
          <p:cNvSpPr>
            <a:spLocks noGrp="1"/>
          </p:cNvSpPr>
          <p:nvPr>
            <p:ph type="ctrTitle"/>
          </p:nvPr>
        </p:nvSpPr>
        <p:spPr>
          <a:xfrm>
            <a:off x="669925" y="3838575"/>
            <a:ext cx="10850563" cy="1066800"/>
          </a:xfrm>
        </p:spPr>
        <p:txBody>
          <a:bodyPr>
            <a:normAutofit/>
          </a:bodyPr>
          <a:lstStyle/>
          <a:p>
            <a:r>
              <a:rPr lang="en-US" altLang="zh-CN" sz="4000" dirty="0" err="1"/>
              <a:t>TeamUP</a:t>
            </a:r>
            <a:r>
              <a:rPr lang="zh-CN" altLang="en-US" sz="4000" dirty="0"/>
              <a:t> </a:t>
            </a:r>
            <a:r>
              <a:rPr lang="en-US" altLang="zh-CN" sz="4000" dirty="0"/>
              <a:t>APP</a:t>
            </a:r>
            <a:r>
              <a:rPr lang="zh-CN" altLang="en-US" sz="4000" dirty="0"/>
              <a:t>产品设计方案</a:t>
            </a:r>
          </a:p>
        </p:txBody>
      </p:sp>
      <p:sp>
        <p:nvSpPr>
          <p:cNvPr id="3" name="文本占位符 2">
            <a:extLst>
              <a:ext uri="{FF2B5EF4-FFF2-40B4-BE49-F238E27FC236}">
                <a16:creationId xmlns:a16="http://schemas.microsoft.com/office/drawing/2014/main" id="{E8F9D812-E247-395A-A3E8-3FA07E470A1B}"/>
              </a:ext>
            </a:extLst>
          </p:cNvPr>
          <p:cNvSpPr>
            <a:spLocks noGrp="1"/>
          </p:cNvSpPr>
          <p:nvPr>
            <p:ph type="body" sz="quarter" idx="10"/>
          </p:nvPr>
        </p:nvSpPr>
        <p:spPr>
          <a:xfrm>
            <a:off x="669925" y="4766218"/>
            <a:ext cx="10850563" cy="1066799"/>
          </a:xfrm>
        </p:spPr>
        <p:txBody>
          <a:bodyPr/>
          <a:lstStyle/>
          <a:p>
            <a:r>
              <a:rPr lang="zh-CN" altLang="en-US" sz="1600" dirty="0"/>
              <a:t>团队成员：</a:t>
            </a:r>
          </a:p>
          <a:p>
            <a:r>
              <a:rPr lang="zh-CN" altLang="en-US" sz="1600" dirty="0"/>
              <a:t>卢新华、刘梓扬、陈安娜、林思妍</a:t>
            </a:r>
          </a:p>
          <a:p>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fontScale="92500" lnSpcReduction="10000"/>
          </a:bodyPr>
          <a:lstStyle/>
          <a:p>
            <a:pPr>
              <a:lnSpc>
                <a:spcPct val="120000"/>
              </a:lnSpc>
              <a:spcBef>
                <a:spcPts val="0"/>
              </a:spcBef>
            </a:pPr>
            <a:r>
              <a:rPr lang="zh-CN" altLang="en-US" sz="1800" dirty="0">
                <a:cs typeface="+mn-ea"/>
                <a:sym typeface="+mn-lt"/>
              </a:rPr>
              <a:t>产品主要功能</a:t>
            </a:r>
            <a:endParaRPr lang="en-US" altLang="zh-CN" sz="1800" dirty="0">
              <a:cs typeface="+mn-ea"/>
              <a:sym typeface="+mn-lt"/>
            </a:endParaRPr>
          </a:p>
          <a:p>
            <a:pPr>
              <a:lnSpc>
                <a:spcPct val="120000"/>
              </a:lnSpc>
              <a:spcBef>
                <a:spcPts val="0"/>
              </a:spcBef>
            </a:pPr>
            <a:r>
              <a:rPr lang="zh-CN" altLang="en-US" sz="1800" dirty="0">
                <a:cs typeface="+mn-ea"/>
                <a:sym typeface="+mn-lt"/>
              </a:rPr>
              <a:t>设计规范</a:t>
            </a:r>
            <a:endParaRPr lang="en-US" altLang="zh-CN" sz="1800" dirty="0">
              <a:cs typeface="+mn-ea"/>
              <a:sym typeface="+mn-lt"/>
            </a:endParaRPr>
          </a:p>
          <a:p>
            <a:pPr>
              <a:lnSpc>
                <a:spcPct val="120000"/>
              </a:lnSpc>
              <a:spcBef>
                <a:spcPts val="0"/>
              </a:spcBef>
            </a:pPr>
            <a:r>
              <a:rPr lang="zh-CN" altLang="en-US" sz="1800" dirty="0">
                <a:cs typeface="+mn-ea"/>
                <a:sym typeface="+mn-lt"/>
              </a:rPr>
              <a:t>测试规范</a:t>
            </a:r>
            <a:endParaRPr lang="en-US" altLang="zh-CN" sz="1800" dirty="0">
              <a:cs typeface="+mn-ea"/>
              <a:sym typeface="+mn-lt"/>
            </a:endParaRPr>
          </a:p>
          <a:p>
            <a:pPr>
              <a:lnSpc>
                <a:spcPct val="120000"/>
              </a:lnSpc>
              <a:spcBef>
                <a:spcPts val="0"/>
              </a:spcBef>
            </a:pPr>
            <a:r>
              <a:rPr lang="zh-CN" altLang="en-US" sz="1800" dirty="0">
                <a:cs typeface="+mn-ea"/>
                <a:sym typeface="+mn-lt"/>
              </a:rPr>
              <a:t>开发日程表</a:t>
            </a:r>
            <a:endParaRPr lang="zh-CN" altLang="en-US" dirty="0">
              <a:cs typeface="+mn-ea"/>
              <a:sym typeface="+mn-lt"/>
            </a:endParaRPr>
          </a:p>
        </p:txBody>
      </p:sp>
      <p:sp>
        <p:nvSpPr>
          <p:cNvPr id="5" name="标题 4"/>
          <p:cNvSpPr>
            <a:spLocks noGrp="1"/>
          </p:cNvSpPr>
          <p:nvPr>
            <p:ph type="title"/>
          </p:nvPr>
        </p:nvSpPr>
        <p:spPr/>
        <p:txBody>
          <a:bodyPr/>
          <a:lstStyle/>
          <a:p>
            <a:r>
              <a:rPr lang="zh-CN" altLang="en-US" dirty="0"/>
              <a:t>产品内容总策划</a:t>
            </a:r>
            <a:endParaRPr lang="id-ID" altLang="zh-CN" dirty="0"/>
          </a:p>
        </p:txBody>
      </p:sp>
      <p:sp>
        <p:nvSpPr>
          <p:cNvPr id="7" name="文本框 6">
            <a:extLst>
              <a:ext uri="{FF2B5EF4-FFF2-40B4-BE49-F238E27FC236}">
                <a16:creationId xmlns:a16="http://schemas.microsoft.com/office/drawing/2014/main" id="{6038A8CD-8764-437D-8A96-2918B8034D18}"/>
              </a:ext>
            </a:extLst>
          </p:cNvPr>
          <p:cNvSpPr txBox="1"/>
          <p:nvPr/>
        </p:nvSpPr>
        <p:spPr>
          <a:xfrm>
            <a:off x="696087" y="1395241"/>
            <a:ext cx="1090613" cy="1444775"/>
          </a:xfrm>
          <a:prstGeom prst="rect">
            <a:avLst/>
          </a:prstGeom>
          <a:noFill/>
        </p:spPr>
        <p:txBody>
          <a:bodyPr wrap="none" rtlCol="0">
            <a:prstTxWarp prst="textPlain">
              <a:avLst/>
            </a:prstTxWarp>
            <a:spAutoFit/>
          </a:bodyPr>
          <a:lstStyle/>
          <a:p>
            <a:r>
              <a:rPr lang="en-US" altLang="zh-CN" dirty="0">
                <a:solidFill>
                  <a:schemeClr val="tx1">
                    <a:lumMod val="50000"/>
                    <a:lumOff val="50000"/>
                    <a:alpha val="54000"/>
                  </a:schemeClr>
                </a:solidFill>
                <a:latin typeface="Impact" panose="020B0806030902050204" pitchFamily="34" charset="0"/>
                <a:ea typeface="微软雅黑" panose="020B0503020204020204" pitchFamily="34" charset="-122"/>
              </a:rPr>
              <a:t>03</a:t>
            </a:r>
            <a:endParaRPr lang="zh-CN" altLang="en-US" dirty="0">
              <a:solidFill>
                <a:schemeClr val="tx1">
                  <a:lumMod val="50000"/>
                  <a:lumOff val="50000"/>
                  <a:alpha val="54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27873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产品主要功能</a:t>
            </a:r>
          </a:p>
        </p:txBody>
      </p:sp>
      <p:grpSp>
        <p:nvGrpSpPr>
          <p:cNvPr id="3" name="47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3F4D7B-A30D-42C3-9C97-6DAD919FC936}"/>
              </a:ext>
            </a:extLst>
          </p:cNvPr>
          <p:cNvGrpSpPr>
            <a:grpSpLocks noChangeAspect="1"/>
          </p:cNvGrpSpPr>
          <p:nvPr/>
        </p:nvGrpSpPr>
        <p:grpSpPr>
          <a:xfrm>
            <a:off x="2139695" y="1335840"/>
            <a:ext cx="7277036" cy="4186320"/>
            <a:chOff x="707070" y="1471754"/>
            <a:chExt cx="7277036" cy="4186320"/>
          </a:xfrm>
        </p:grpSpPr>
        <p:grpSp>
          <p:nvGrpSpPr>
            <p:cNvPr id="4" name="is1idê">
              <a:extLst>
                <a:ext uri="{FF2B5EF4-FFF2-40B4-BE49-F238E27FC236}">
                  <a16:creationId xmlns:a16="http://schemas.microsoft.com/office/drawing/2014/main" id="{369BB780-21A6-49DE-98CA-A79C49832BA5}"/>
                </a:ext>
              </a:extLst>
            </p:cNvPr>
            <p:cNvGrpSpPr/>
            <p:nvPr/>
          </p:nvGrpSpPr>
          <p:grpSpPr>
            <a:xfrm>
              <a:off x="5023844" y="1866900"/>
              <a:ext cx="2145701" cy="3791174"/>
              <a:chOff x="5080124" y="1710643"/>
              <a:chExt cx="2322575" cy="4103688"/>
            </a:xfrm>
          </p:grpSpPr>
          <p:grpSp>
            <p:nvGrpSpPr>
              <p:cNvPr id="29" name="íṩḷíḓè">
                <a:extLst>
                  <a:ext uri="{FF2B5EF4-FFF2-40B4-BE49-F238E27FC236}">
                    <a16:creationId xmlns:a16="http://schemas.microsoft.com/office/drawing/2014/main" id="{E6DC7AA9-99EF-4FA7-8681-E2EB5A34F504}"/>
                  </a:ext>
                </a:extLst>
              </p:cNvPr>
              <p:cNvGrpSpPr/>
              <p:nvPr/>
            </p:nvGrpSpPr>
            <p:grpSpPr>
              <a:xfrm>
                <a:off x="5080124" y="2559065"/>
                <a:ext cx="1637562" cy="1113488"/>
                <a:chOff x="7400990" y="2401601"/>
                <a:chExt cx="1721617" cy="1170651"/>
              </a:xfrm>
            </p:grpSpPr>
            <p:sp>
              <p:nvSpPr>
                <p:cNvPr id="67" name="íśľïḍe">
                  <a:extLst>
                    <a:ext uri="{FF2B5EF4-FFF2-40B4-BE49-F238E27FC236}">
                      <a16:creationId xmlns:a16="http://schemas.microsoft.com/office/drawing/2014/main" id="{DA68C6AB-6D39-4331-BF72-A8A1435BF122}"/>
                    </a:ext>
                  </a:extLst>
                </p:cNvPr>
                <p:cNvSpPr/>
                <p:nvPr/>
              </p:nvSpPr>
              <p:spPr bwMode="auto">
                <a:xfrm>
                  <a:off x="7795554" y="2401601"/>
                  <a:ext cx="1327053" cy="1170651"/>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8" name="íṩḷîḋè">
                  <a:extLst>
                    <a:ext uri="{FF2B5EF4-FFF2-40B4-BE49-F238E27FC236}">
                      <a16:creationId xmlns:a16="http://schemas.microsoft.com/office/drawing/2014/main" id="{B2891F0A-568E-4091-BE21-BF8DC0B89836}"/>
                    </a:ext>
                  </a:extLst>
                </p:cNvPr>
                <p:cNvSpPr/>
                <p:nvPr/>
              </p:nvSpPr>
              <p:spPr bwMode="auto">
                <a:xfrm>
                  <a:off x="7400990" y="2419972"/>
                  <a:ext cx="12248" cy="12246"/>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0" name="ísľíḓê">
                  <a:extLst>
                    <a:ext uri="{FF2B5EF4-FFF2-40B4-BE49-F238E27FC236}">
                      <a16:creationId xmlns:a16="http://schemas.microsoft.com/office/drawing/2014/main" id="{091391D5-53FC-49A4-BA36-D664ADB730C7}"/>
                    </a:ext>
                  </a:extLst>
                </p:cNvPr>
                <p:cNvSpPr/>
                <p:nvPr/>
              </p:nvSpPr>
              <p:spPr bwMode="auto">
                <a:xfrm>
                  <a:off x="7400990" y="2415379"/>
                  <a:ext cx="12248" cy="12246"/>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2" name="ïṩļiḋe">
                  <a:extLst>
                    <a:ext uri="{FF2B5EF4-FFF2-40B4-BE49-F238E27FC236}">
                      <a16:creationId xmlns:a16="http://schemas.microsoft.com/office/drawing/2014/main" id="{0D6432E5-36D0-4E2E-BBFB-18A2A5DBC1BA}"/>
                    </a:ext>
                  </a:extLst>
                </p:cNvPr>
                <p:cNvSpPr/>
                <p:nvPr/>
              </p:nvSpPr>
              <p:spPr bwMode="auto">
                <a:xfrm>
                  <a:off x="7607181" y="2986785"/>
                  <a:ext cx="30620" cy="306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5" name="ïŝ1ïďe">
                  <a:extLst>
                    <a:ext uri="{FF2B5EF4-FFF2-40B4-BE49-F238E27FC236}">
                      <a16:creationId xmlns:a16="http://schemas.microsoft.com/office/drawing/2014/main" id="{B49811A9-6DF0-4594-90F3-6A10B1A394A8}"/>
                    </a:ext>
                  </a:extLst>
                </p:cNvPr>
                <p:cNvSpPr/>
                <p:nvPr/>
              </p:nvSpPr>
              <p:spPr bwMode="auto">
                <a:xfrm>
                  <a:off x="7405583" y="2419972"/>
                  <a:ext cx="3062" cy="30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6" name="ïSļîďé">
                  <a:extLst>
                    <a:ext uri="{FF2B5EF4-FFF2-40B4-BE49-F238E27FC236}">
                      <a16:creationId xmlns:a16="http://schemas.microsoft.com/office/drawing/2014/main" id="{B30DB75C-7FB2-445C-A01A-5728E9E50F1F}"/>
                    </a:ext>
                  </a:extLst>
                </p:cNvPr>
                <p:cNvSpPr/>
                <p:nvPr/>
              </p:nvSpPr>
              <p:spPr bwMode="auto">
                <a:xfrm>
                  <a:off x="7405583" y="2419972"/>
                  <a:ext cx="3062" cy="30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nvGrpSpPr>
              <p:cNvPr id="30" name="isḻidé">
                <a:extLst>
                  <a:ext uri="{FF2B5EF4-FFF2-40B4-BE49-F238E27FC236}">
                    <a16:creationId xmlns:a16="http://schemas.microsoft.com/office/drawing/2014/main" id="{9158DCF8-87A8-40AF-A8E6-AC99EE3DF1E1}"/>
                  </a:ext>
                </a:extLst>
              </p:cNvPr>
              <p:cNvGrpSpPr/>
              <p:nvPr/>
            </p:nvGrpSpPr>
            <p:grpSpPr>
              <a:xfrm>
                <a:off x="7187170" y="2570722"/>
                <a:ext cx="215529" cy="154342"/>
                <a:chOff x="7188179" y="2413849"/>
                <a:chExt cx="226591" cy="162265"/>
              </a:xfrm>
            </p:grpSpPr>
            <p:sp>
              <p:nvSpPr>
                <p:cNvPr id="53" name="ïŝļiḑe">
                  <a:extLst>
                    <a:ext uri="{FF2B5EF4-FFF2-40B4-BE49-F238E27FC236}">
                      <a16:creationId xmlns:a16="http://schemas.microsoft.com/office/drawing/2014/main" id="{8A1699C4-791F-469B-A71B-82E80A4CE316}"/>
                    </a:ext>
                  </a:extLst>
                </p:cNvPr>
                <p:cNvSpPr/>
                <p:nvPr/>
              </p:nvSpPr>
              <p:spPr bwMode="auto">
                <a:xfrm>
                  <a:off x="7399459" y="2413849"/>
                  <a:ext cx="15311" cy="16839"/>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3" name="išḷíḍé">
                  <a:extLst>
                    <a:ext uri="{FF2B5EF4-FFF2-40B4-BE49-F238E27FC236}">
                      <a16:creationId xmlns:a16="http://schemas.microsoft.com/office/drawing/2014/main" id="{B4746555-8CE0-4396-BCC7-39BE58DC4A8B}"/>
                    </a:ext>
                  </a:extLst>
                </p:cNvPr>
                <p:cNvSpPr/>
                <p:nvPr/>
              </p:nvSpPr>
              <p:spPr bwMode="auto">
                <a:xfrm>
                  <a:off x="7188179" y="2530190"/>
                  <a:ext cx="45931" cy="4592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nvGrpSpPr>
              <p:cNvPr id="31" name="îṣľîḋé">
                <a:extLst>
                  <a:ext uri="{FF2B5EF4-FFF2-40B4-BE49-F238E27FC236}">
                    <a16:creationId xmlns:a16="http://schemas.microsoft.com/office/drawing/2014/main" id="{1747B49B-8705-4F12-905B-85DD572145B2}"/>
                  </a:ext>
                </a:extLst>
              </p:cNvPr>
              <p:cNvGrpSpPr/>
              <p:nvPr/>
            </p:nvGrpSpPr>
            <p:grpSpPr>
              <a:xfrm>
                <a:off x="5250060" y="1710643"/>
                <a:ext cx="1981200" cy="4103688"/>
                <a:chOff x="5114764" y="1710643"/>
                <a:chExt cx="1981200" cy="4103688"/>
              </a:xfrm>
            </p:grpSpPr>
            <p:grpSp>
              <p:nvGrpSpPr>
                <p:cNvPr id="32" name="íṧļîḋé">
                  <a:extLst>
                    <a:ext uri="{FF2B5EF4-FFF2-40B4-BE49-F238E27FC236}">
                      <a16:creationId xmlns:a16="http://schemas.microsoft.com/office/drawing/2014/main" id="{06645CA5-20AC-416A-A5F6-6A9E4EEEA047}"/>
                    </a:ext>
                  </a:extLst>
                </p:cNvPr>
                <p:cNvGrpSpPr/>
                <p:nvPr/>
              </p:nvGrpSpPr>
              <p:grpSpPr>
                <a:xfrm>
                  <a:off x="5114764" y="1710643"/>
                  <a:ext cx="1981200" cy="4103688"/>
                  <a:chOff x="5114764" y="1746647"/>
                  <a:chExt cx="1981200" cy="4103688"/>
                </a:xfrm>
              </p:grpSpPr>
              <p:sp>
                <p:nvSpPr>
                  <p:cNvPr id="34" name="î$ļïdé">
                    <a:extLst>
                      <a:ext uri="{FF2B5EF4-FFF2-40B4-BE49-F238E27FC236}">
                        <a16:creationId xmlns:a16="http://schemas.microsoft.com/office/drawing/2014/main" id="{19482FE2-4F34-43F2-B29F-1A5BC2E1A729}"/>
                      </a:ext>
                    </a:extLst>
                  </p:cNvPr>
                  <p:cNvSpPr/>
                  <p:nvPr/>
                </p:nvSpPr>
                <p:spPr bwMode="auto">
                  <a:xfrm>
                    <a:off x="5114764" y="1746647"/>
                    <a:ext cx="1981200" cy="4103688"/>
                  </a:xfrm>
                  <a:custGeom>
                    <a:avLst/>
                    <a:gdLst>
                      <a:gd name="T0" fmla="*/ 2147483646 w 852"/>
                      <a:gd name="T1" fmla="*/ 2147483646 h 1768"/>
                      <a:gd name="T2" fmla="*/ 2147483646 w 852"/>
                      <a:gd name="T3" fmla="*/ 2147483646 h 1768"/>
                      <a:gd name="T4" fmla="*/ 465023915 w 852"/>
                      <a:gd name="T5" fmla="*/ 2147483646 h 1768"/>
                      <a:gd name="T6" fmla="*/ 0 w 852"/>
                      <a:gd name="T7" fmla="*/ 2147483646 h 1768"/>
                      <a:gd name="T8" fmla="*/ 0 w 852"/>
                      <a:gd name="T9" fmla="*/ 463253022 h 1768"/>
                      <a:gd name="T10" fmla="*/ 465023915 w 852"/>
                      <a:gd name="T11" fmla="*/ 0 h 1768"/>
                      <a:gd name="T12" fmla="*/ 2147483646 w 852"/>
                      <a:gd name="T13" fmla="*/ 0 h 1768"/>
                      <a:gd name="T14" fmla="*/ 2147483646 w 852"/>
                      <a:gd name="T15" fmla="*/ 463253022 h 1768"/>
                      <a:gd name="T16" fmla="*/ 2147483646 w 852"/>
                      <a:gd name="T17" fmla="*/ 2147483646 h 1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2" h="1768">
                        <a:moveTo>
                          <a:pt x="852" y="1682"/>
                        </a:moveTo>
                        <a:cubicBezTo>
                          <a:pt x="852" y="1730"/>
                          <a:pt x="813" y="1768"/>
                          <a:pt x="766" y="1768"/>
                        </a:cubicBezTo>
                        <a:cubicBezTo>
                          <a:pt x="86" y="1768"/>
                          <a:pt x="86" y="1768"/>
                          <a:pt x="86" y="1768"/>
                        </a:cubicBezTo>
                        <a:cubicBezTo>
                          <a:pt x="39" y="1768"/>
                          <a:pt x="0" y="1730"/>
                          <a:pt x="0" y="1682"/>
                        </a:cubicBezTo>
                        <a:cubicBezTo>
                          <a:pt x="0" y="86"/>
                          <a:pt x="0" y="86"/>
                          <a:pt x="0" y="86"/>
                        </a:cubicBezTo>
                        <a:cubicBezTo>
                          <a:pt x="0" y="39"/>
                          <a:pt x="39" y="0"/>
                          <a:pt x="86" y="0"/>
                        </a:cubicBezTo>
                        <a:cubicBezTo>
                          <a:pt x="766" y="0"/>
                          <a:pt x="766" y="0"/>
                          <a:pt x="766" y="0"/>
                        </a:cubicBezTo>
                        <a:cubicBezTo>
                          <a:pt x="813" y="0"/>
                          <a:pt x="852" y="39"/>
                          <a:pt x="852" y="86"/>
                        </a:cubicBezTo>
                        <a:lnTo>
                          <a:pt x="852" y="1682"/>
                        </a:ln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5" name="ïṡḻîdè">
                    <a:extLst>
                      <a:ext uri="{FF2B5EF4-FFF2-40B4-BE49-F238E27FC236}">
                        <a16:creationId xmlns:a16="http://schemas.microsoft.com/office/drawing/2014/main" id="{C9C1DFB4-4DDC-42DB-BB04-B5040DE09356}"/>
                      </a:ext>
                    </a:extLst>
                  </p:cNvPr>
                  <p:cNvSpPr/>
                  <p:nvPr/>
                </p:nvSpPr>
                <p:spPr bwMode="auto">
                  <a:xfrm>
                    <a:off x="5138881" y="1768911"/>
                    <a:ext cx="1936679" cy="4061018"/>
                  </a:xfrm>
                  <a:custGeom>
                    <a:avLst/>
                    <a:gdLst>
                      <a:gd name="T0" fmla="*/ 410808442 w 833"/>
                      <a:gd name="T1" fmla="*/ 2147483646 h 1750"/>
                      <a:gd name="T2" fmla="*/ 0 w 833"/>
                      <a:gd name="T3" fmla="*/ 2147483646 h 1750"/>
                      <a:gd name="T4" fmla="*/ 0 w 833"/>
                      <a:gd name="T5" fmla="*/ 414592347 h 1750"/>
                      <a:gd name="T6" fmla="*/ 410808442 w 833"/>
                      <a:gd name="T7" fmla="*/ 0 h 1750"/>
                      <a:gd name="T8" fmla="*/ 2147483646 w 833"/>
                      <a:gd name="T9" fmla="*/ 0 h 1750"/>
                      <a:gd name="T10" fmla="*/ 2147483646 w 833"/>
                      <a:gd name="T11" fmla="*/ 414592347 h 1750"/>
                      <a:gd name="T12" fmla="*/ 2147483646 w 833"/>
                      <a:gd name="T13" fmla="*/ 2147483646 h 1750"/>
                      <a:gd name="T14" fmla="*/ 2147483646 w 833"/>
                      <a:gd name="T15" fmla="*/ 2147483646 h 1750"/>
                      <a:gd name="T16" fmla="*/ 410808442 w 833"/>
                      <a:gd name="T17" fmla="*/ 2147483646 h 1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3" h="1750">
                        <a:moveTo>
                          <a:pt x="76" y="1750"/>
                        </a:moveTo>
                        <a:cubicBezTo>
                          <a:pt x="34" y="1750"/>
                          <a:pt x="0" y="1716"/>
                          <a:pt x="0" y="1673"/>
                        </a:cubicBezTo>
                        <a:cubicBezTo>
                          <a:pt x="0" y="77"/>
                          <a:pt x="0" y="77"/>
                          <a:pt x="0" y="77"/>
                        </a:cubicBezTo>
                        <a:cubicBezTo>
                          <a:pt x="0" y="35"/>
                          <a:pt x="34" y="0"/>
                          <a:pt x="76" y="0"/>
                        </a:cubicBezTo>
                        <a:cubicBezTo>
                          <a:pt x="756" y="0"/>
                          <a:pt x="756" y="0"/>
                          <a:pt x="756" y="0"/>
                        </a:cubicBezTo>
                        <a:cubicBezTo>
                          <a:pt x="798" y="0"/>
                          <a:pt x="833" y="35"/>
                          <a:pt x="833" y="77"/>
                        </a:cubicBezTo>
                        <a:cubicBezTo>
                          <a:pt x="833" y="1673"/>
                          <a:pt x="833" y="1673"/>
                          <a:pt x="833" y="1673"/>
                        </a:cubicBezTo>
                        <a:cubicBezTo>
                          <a:pt x="833" y="1716"/>
                          <a:pt x="798" y="1750"/>
                          <a:pt x="756" y="1750"/>
                        </a:cubicBezTo>
                        <a:lnTo>
                          <a:pt x="76" y="175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6" name="iṡļîḓé">
                    <a:extLst>
                      <a:ext uri="{FF2B5EF4-FFF2-40B4-BE49-F238E27FC236}">
                        <a16:creationId xmlns:a16="http://schemas.microsoft.com/office/drawing/2014/main" id="{86FD8C0F-AE16-49C7-8DC8-457048178E0A}"/>
                      </a:ext>
                    </a:extLst>
                  </p:cNvPr>
                  <p:cNvSpPr/>
                  <p:nvPr/>
                </p:nvSpPr>
                <p:spPr bwMode="auto">
                  <a:xfrm>
                    <a:off x="6103510" y="1963705"/>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7" name="íṩľiḓe">
                    <a:extLst>
                      <a:ext uri="{FF2B5EF4-FFF2-40B4-BE49-F238E27FC236}">
                        <a16:creationId xmlns:a16="http://schemas.microsoft.com/office/drawing/2014/main" id="{917AB718-354F-4695-B095-C4C528EC95BC}"/>
                      </a:ext>
                    </a:extLst>
                  </p:cNvPr>
                  <p:cNvSpPr/>
                  <p:nvPr/>
                </p:nvSpPr>
                <p:spPr bwMode="auto">
                  <a:xfrm>
                    <a:off x="6103510" y="1963705"/>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8" name="ïṣḷïḑé">
                    <a:extLst>
                      <a:ext uri="{FF2B5EF4-FFF2-40B4-BE49-F238E27FC236}">
                        <a16:creationId xmlns:a16="http://schemas.microsoft.com/office/drawing/2014/main" id="{48248F8C-CD0E-45A0-9FA0-E5B3BF1AA1A8}"/>
                      </a:ext>
                    </a:extLst>
                  </p:cNvPr>
                  <p:cNvSpPr/>
                  <p:nvPr/>
                </p:nvSpPr>
                <p:spPr bwMode="auto">
                  <a:xfrm>
                    <a:off x="5947685" y="5418076"/>
                    <a:ext cx="315360" cy="313528"/>
                  </a:xfrm>
                  <a:prstGeom prst="ellipse">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9" name="íşḷíďè">
                    <a:extLst>
                      <a:ext uri="{FF2B5EF4-FFF2-40B4-BE49-F238E27FC236}">
                        <a16:creationId xmlns:a16="http://schemas.microsoft.com/office/drawing/2014/main" id="{3B3EDA71-F277-4B10-B78B-C3F0B30898A8}"/>
                      </a:ext>
                    </a:extLst>
                  </p:cNvPr>
                  <p:cNvSpPr/>
                  <p:nvPr/>
                </p:nvSpPr>
                <p:spPr bwMode="auto">
                  <a:xfrm>
                    <a:off x="6033017" y="5503414"/>
                    <a:ext cx="144694" cy="142851"/>
                  </a:xfrm>
                  <a:custGeom>
                    <a:avLst/>
                    <a:gdLst>
                      <a:gd name="T0" fmla="*/ 337683123 w 62"/>
                      <a:gd name="T1" fmla="*/ 230297888 h 61"/>
                      <a:gd name="T2" fmla="*/ 228754213 w 62"/>
                      <a:gd name="T3" fmla="*/ 334479764 h 61"/>
                      <a:gd name="T4" fmla="*/ 108928910 w 62"/>
                      <a:gd name="T5" fmla="*/ 334479764 h 61"/>
                      <a:gd name="T6" fmla="*/ 0 w 62"/>
                      <a:gd name="T7" fmla="*/ 230297888 h 61"/>
                      <a:gd name="T8" fmla="*/ 0 w 62"/>
                      <a:gd name="T9" fmla="*/ 109665995 h 61"/>
                      <a:gd name="T10" fmla="*/ 108928910 w 62"/>
                      <a:gd name="T11" fmla="*/ 0 h 61"/>
                      <a:gd name="T12" fmla="*/ 228754213 w 62"/>
                      <a:gd name="T13" fmla="*/ 0 h 61"/>
                      <a:gd name="T14" fmla="*/ 337683123 w 62"/>
                      <a:gd name="T15" fmla="*/ 109665995 h 61"/>
                      <a:gd name="T16" fmla="*/ 337683123 w 62"/>
                      <a:gd name="T17" fmla="*/ 23029788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61">
                        <a:moveTo>
                          <a:pt x="62" y="42"/>
                        </a:moveTo>
                        <a:cubicBezTo>
                          <a:pt x="62" y="52"/>
                          <a:pt x="53" y="61"/>
                          <a:pt x="42" y="61"/>
                        </a:cubicBezTo>
                        <a:cubicBezTo>
                          <a:pt x="20" y="61"/>
                          <a:pt x="20" y="61"/>
                          <a:pt x="20" y="61"/>
                        </a:cubicBezTo>
                        <a:cubicBezTo>
                          <a:pt x="9" y="61"/>
                          <a:pt x="0" y="52"/>
                          <a:pt x="0" y="42"/>
                        </a:cubicBezTo>
                        <a:cubicBezTo>
                          <a:pt x="0" y="20"/>
                          <a:pt x="0" y="20"/>
                          <a:pt x="0" y="20"/>
                        </a:cubicBezTo>
                        <a:cubicBezTo>
                          <a:pt x="0" y="9"/>
                          <a:pt x="9" y="0"/>
                          <a:pt x="20" y="0"/>
                        </a:cubicBezTo>
                        <a:cubicBezTo>
                          <a:pt x="42" y="0"/>
                          <a:pt x="42" y="0"/>
                          <a:pt x="42" y="0"/>
                        </a:cubicBezTo>
                        <a:cubicBezTo>
                          <a:pt x="53" y="0"/>
                          <a:pt x="62" y="9"/>
                          <a:pt x="62" y="20"/>
                        </a:cubicBezTo>
                        <a:lnTo>
                          <a:pt x="62" y="42"/>
                        </a:lnTo>
                        <a:close/>
                      </a:path>
                    </a:pathLst>
                  </a:cu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40" name="îšļíḍe">
                    <a:extLst>
                      <a:ext uri="{FF2B5EF4-FFF2-40B4-BE49-F238E27FC236}">
                        <a16:creationId xmlns:a16="http://schemas.microsoft.com/office/drawing/2014/main" id="{EFB60905-6E15-4E81-94EA-2E0E89E13130}"/>
                      </a:ext>
                    </a:extLst>
                  </p:cNvPr>
                  <p:cNvSpPr/>
                  <p:nvPr/>
                </p:nvSpPr>
                <p:spPr bwMode="auto">
                  <a:xfrm>
                    <a:off x="5257604" y="2353296"/>
                    <a:ext cx="1697377" cy="2970165"/>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41" name="îṩḷíḋe">
                    <a:extLst>
                      <a:ext uri="{FF2B5EF4-FFF2-40B4-BE49-F238E27FC236}">
                        <a16:creationId xmlns:a16="http://schemas.microsoft.com/office/drawing/2014/main" id="{DAFE2971-54E1-4C76-81AD-B1F6EAE7CD30}"/>
                      </a:ext>
                    </a:extLst>
                  </p:cNvPr>
                  <p:cNvSpPr/>
                  <p:nvPr/>
                </p:nvSpPr>
                <p:spPr bwMode="auto">
                  <a:xfrm>
                    <a:off x="5276154" y="2369992"/>
                    <a:ext cx="1660276" cy="2934916"/>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42" name="isļîḍê">
                    <a:extLst>
                      <a:ext uri="{FF2B5EF4-FFF2-40B4-BE49-F238E27FC236}">
                        <a16:creationId xmlns:a16="http://schemas.microsoft.com/office/drawing/2014/main" id="{4FFC18FC-0B87-4651-AF40-42BE4DC5D7C4}"/>
                      </a:ext>
                    </a:extLst>
                  </p:cNvPr>
                  <p:cNvSpPr/>
                  <p:nvPr/>
                </p:nvSpPr>
                <p:spPr bwMode="auto">
                  <a:xfrm>
                    <a:off x="5956960" y="2086148"/>
                    <a:ext cx="356171" cy="77918"/>
                  </a:xfrm>
                  <a:custGeom>
                    <a:avLst/>
                    <a:gdLst>
                      <a:gd name="T0" fmla="*/ 92127237 w 153"/>
                      <a:gd name="T1" fmla="*/ 178537640 h 34"/>
                      <a:gd name="T2" fmla="*/ 0 w 153"/>
                      <a:gd name="T3" fmla="*/ 89268820 h 34"/>
                      <a:gd name="T4" fmla="*/ 92127237 w 153"/>
                      <a:gd name="T5" fmla="*/ 0 h 34"/>
                      <a:gd name="T6" fmla="*/ 737008588 w 153"/>
                      <a:gd name="T7" fmla="*/ 0 h 34"/>
                      <a:gd name="T8" fmla="*/ 829135825 w 153"/>
                      <a:gd name="T9" fmla="*/ 89268820 h 34"/>
                      <a:gd name="T10" fmla="*/ 737008588 w 153"/>
                      <a:gd name="T11" fmla="*/ 178537640 h 34"/>
                      <a:gd name="T12" fmla="*/ 92127237 w 153"/>
                      <a:gd name="T13" fmla="*/ 17853764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 h="34">
                        <a:moveTo>
                          <a:pt x="17" y="34"/>
                        </a:moveTo>
                        <a:cubicBezTo>
                          <a:pt x="8" y="34"/>
                          <a:pt x="0" y="26"/>
                          <a:pt x="0" y="17"/>
                        </a:cubicBezTo>
                        <a:cubicBezTo>
                          <a:pt x="0" y="7"/>
                          <a:pt x="8" y="0"/>
                          <a:pt x="17" y="0"/>
                        </a:cubicBezTo>
                        <a:cubicBezTo>
                          <a:pt x="136" y="0"/>
                          <a:pt x="136" y="0"/>
                          <a:pt x="136" y="0"/>
                        </a:cubicBezTo>
                        <a:cubicBezTo>
                          <a:pt x="145" y="0"/>
                          <a:pt x="153" y="7"/>
                          <a:pt x="153" y="17"/>
                        </a:cubicBezTo>
                        <a:cubicBezTo>
                          <a:pt x="153" y="26"/>
                          <a:pt x="145" y="34"/>
                          <a:pt x="136" y="34"/>
                        </a:cubicBezTo>
                        <a:lnTo>
                          <a:pt x="17" y="34"/>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3" name="iṥľîḋè">
                    <a:extLst>
                      <a:ext uri="{FF2B5EF4-FFF2-40B4-BE49-F238E27FC236}">
                        <a16:creationId xmlns:a16="http://schemas.microsoft.com/office/drawing/2014/main" id="{BD2922AB-7328-4374-9B03-D4FDB840C05B}"/>
                      </a:ext>
                    </a:extLst>
                  </p:cNvPr>
                  <p:cNvSpPr/>
                  <p:nvPr/>
                </p:nvSpPr>
                <p:spPr bwMode="auto">
                  <a:xfrm>
                    <a:off x="5977366" y="2106555"/>
                    <a:ext cx="311649" cy="35250"/>
                  </a:xfrm>
                  <a:custGeom>
                    <a:avLst/>
                    <a:gdLst>
                      <a:gd name="T0" fmla="*/ 724814173 w 134"/>
                      <a:gd name="T1" fmla="*/ 44171540 h 15"/>
                      <a:gd name="T2" fmla="*/ 686951145 w 134"/>
                      <a:gd name="T3" fmla="*/ 82823401 h 15"/>
                      <a:gd name="T4" fmla="*/ 43272696 w 134"/>
                      <a:gd name="T5" fmla="*/ 82823401 h 15"/>
                      <a:gd name="T6" fmla="*/ 0 w 134"/>
                      <a:gd name="T7" fmla="*/ 44171540 h 15"/>
                      <a:gd name="T8" fmla="*/ 0 w 134"/>
                      <a:gd name="T9" fmla="*/ 44171540 h 15"/>
                      <a:gd name="T10" fmla="*/ 43272696 w 134"/>
                      <a:gd name="T11" fmla="*/ 0 h 15"/>
                      <a:gd name="T12" fmla="*/ 686951145 w 134"/>
                      <a:gd name="T13" fmla="*/ 0 h 15"/>
                      <a:gd name="T14" fmla="*/ 724814173 w 134"/>
                      <a:gd name="T15" fmla="*/ 4417154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15">
                        <a:moveTo>
                          <a:pt x="134" y="8"/>
                        </a:moveTo>
                        <a:cubicBezTo>
                          <a:pt x="134" y="12"/>
                          <a:pt x="131" y="15"/>
                          <a:pt x="127" y="15"/>
                        </a:cubicBezTo>
                        <a:cubicBezTo>
                          <a:pt x="8" y="15"/>
                          <a:pt x="8" y="15"/>
                          <a:pt x="8" y="15"/>
                        </a:cubicBezTo>
                        <a:cubicBezTo>
                          <a:pt x="4" y="15"/>
                          <a:pt x="0" y="12"/>
                          <a:pt x="0" y="8"/>
                        </a:cubicBezTo>
                        <a:cubicBezTo>
                          <a:pt x="0" y="8"/>
                          <a:pt x="0" y="8"/>
                          <a:pt x="0" y="8"/>
                        </a:cubicBezTo>
                        <a:cubicBezTo>
                          <a:pt x="0" y="3"/>
                          <a:pt x="4" y="0"/>
                          <a:pt x="8" y="0"/>
                        </a:cubicBezTo>
                        <a:cubicBezTo>
                          <a:pt x="127" y="0"/>
                          <a:pt x="127" y="0"/>
                          <a:pt x="127" y="0"/>
                        </a:cubicBezTo>
                        <a:cubicBezTo>
                          <a:pt x="131" y="0"/>
                          <a:pt x="134" y="3"/>
                          <a:pt x="134"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4" name="ïşḷiḍe">
                    <a:extLst>
                      <a:ext uri="{FF2B5EF4-FFF2-40B4-BE49-F238E27FC236}">
                        <a16:creationId xmlns:a16="http://schemas.microsoft.com/office/drawing/2014/main" id="{6CD779C8-1FA1-48E9-B4D8-F7E2558A957F}"/>
                      </a:ext>
                    </a:extLst>
                  </p:cNvPr>
                  <p:cNvSpPr/>
                  <p:nvPr/>
                </p:nvSpPr>
                <p:spPr bwMode="auto">
                  <a:xfrm>
                    <a:off x="5840092" y="2097279"/>
                    <a:ext cx="55652" cy="5565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sp>
              <p:nvSpPr>
                <p:cNvPr id="33" name="îšľiďê">
                  <a:extLst>
                    <a:ext uri="{FF2B5EF4-FFF2-40B4-BE49-F238E27FC236}">
                      <a16:creationId xmlns:a16="http://schemas.microsoft.com/office/drawing/2014/main" id="{A3157252-39EB-4B11-8EE8-AC3818EDD6B1}"/>
                    </a:ext>
                  </a:extLst>
                </p:cNvPr>
                <p:cNvSpPr/>
                <p:nvPr/>
              </p:nvSpPr>
              <p:spPr>
                <a:xfrm>
                  <a:off x="5281394" y="2323531"/>
                  <a:ext cx="1655035" cy="2945373"/>
                </a:xfrm>
                <a:prstGeom prst="rect">
                  <a:avLst/>
                </a:prstGeom>
                <a:blipFill>
                  <a:blip r:embed="rId2"/>
                  <a:srcRect/>
                  <a:stretch>
                    <a:fillRect l="-83747" r="-8236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grpSp>
          <p:nvGrpSpPr>
            <p:cNvPr id="5" name="íṡ1iḓê">
              <a:extLst>
                <a:ext uri="{FF2B5EF4-FFF2-40B4-BE49-F238E27FC236}">
                  <a16:creationId xmlns:a16="http://schemas.microsoft.com/office/drawing/2014/main" id="{05CB024B-1247-46BC-8FF9-EBDBC471446C}"/>
                </a:ext>
              </a:extLst>
            </p:cNvPr>
            <p:cNvGrpSpPr/>
            <p:nvPr/>
          </p:nvGrpSpPr>
          <p:grpSpPr>
            <a:xfrm>
              <a:off x="707070" y="1471754"/>
              <a:ext cx="3480648" cy="2163892"/>
              <a:chOff x="707070" y="935589"/>
              <a:chExt cx="3480648" cy="2163892"/>
            </a:xfrm>
          </p:grpSpPr>
          <p:sp>
            <p:nvSpPr>
              <p:cNvPr id="24" name="ïSḻíḑè">
                <a:extLst>
                  <a:ext uri="{FF2B5EF4-FFF2-40B4-BE49-F238E27FC236}">
                    <a16:creationId xmlns:a16="http://schemas.microsoft.com/office/drawing/2014/main" id="{EB395E76-9ACF-49AC-94F9-9DA19E98158A}"/>
                  </a:ext>
                </a:extLst>
              </p:cNvPr>
              <p:cNvSpPr txBox="1"/>
              <p:nvPr/>
            </p:nvSpPr>
            <p:spPr bwMode="auto">
              <a:xfrm>
                <a:off x="2067683" y="935589"/>
                <a:ext cx="1137542" cy="637134"/>
              </a:xfrm>
              <a:prstGeom prst="rect">
                <a:avLst/>
              </a:prstGeom>
              <a:noFill/>
              <a:scene3d>
                <a:camera prst="orthographicFront">
                  <a:rot lat="0" lon="0" rev="0"/>
                </a:camera>
                <a:lightRig rig="threePt" dir="t"/>
              </a:scene3d>
              <a:sp3d prstMaterial="matte">
                <a:bevelT w="1270" h="1270"/>
              </a:sp3d>
            </p:spPr>
            <p:txBody>
              <a:bodyPr wrap="square" lIns="91440" tIns="45720" rIns="91440" bIns="45720">
                <a:normAutofit/>
                <a:sp3d/>
              </a:bodyPr>
              <a:lstStyle/>
              <a:p>
                <a:pPr>
                  <a:spcBef>
                    <a:spcPct val="0"/>
                  </a:spcBef>
                </a:pPr>
                <a:r>
                  <a:rPr lang="zh-CN" altLang="en-US" sz="2400" b="1" dirty="0">
                    <a:highlight>
                      <a:srgbClr val="FFFF00"/>
                    </a:highlight>
                  </a:rPr>
                  <a:t>游客</a:t>
                </a:r>
                <a:endParaRPr lang="en-US" altLang="zh-CN" sz="2400" b="1" dirty="0">
                  <a:highlight>
                    <a:srgbClr val="FFFF00"/>
                  </a:highlight>
                </a:endParaRPr>
              </a:p>
            </p:txBody>
          </p:sp>
          <p:sp>
            <p:nvSpPr>
              <p:cNvPr id="25" name="íṡľîḓè">
                <a:extLst>
                  <a:ext uri="{FF2B5EF4-FFF2-40B4-BE49-F238E27FC236}">
                    <a16:creationId xmlns:a16="http://schemas.microsoft.com/office/drawing/2014/main" id="{6E67E43E-EEE9-418F-ADDC-F650754F0C77}"/>
                  </a:ext>
                </a:extLst>
              </p:cNvPr>
              <p:cNvSpPr txBox="1"/>
              <p:nvPr/>
            </p:nvSpPr>
            <p:spPr bwMode="auto">
              <a:xfrm>
                <a:off x="1259576" y="1362802"/>
                <a:ext cx="2928142" cy="1736679"/>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grpSp>
            <p:nvGrpSpPr>
              <p:cNvPr id="26" name="i$1îḋé">
                <a:extLst>
                  <a:ext uri="{FF2B5EF4-FFF2-40B4-BE49-F238E27FC236}">
                    <a16:creationId xmlns:a16="http://schemas.microsoft.com/office/drawing/2014/main" id="{87A5FD41-2FCD-4D86-B51F-FE488C606905}"/>
                  </a:ext>
                </a:extLst>
              </p:cNvPr>
              <p:cNvGrpSpPr/>
              <p:nvPr/>
            </p:nvGrpSpPr>
            <p:grpSpPr>
              <a:xfrm>
                <a:off x="707070" y="1531263"/>
                <a:ext cx="457200" cy="457200"/>
                <a:chOff x="1506833" y="1531263"/>
                <a:chExt cx="457200" cy="457200"/>
              </a:xfrm>
            </p:grpSpPr>
            <p:sp>
              <p:nvSpPr>
                <p:cNvPr id="27" name="iṧļïdè">
                  <a:extLst>
                    <a:ext uri="{FF2B5EF4-FFF2-40B4-BE49-F238E27FC236}">
                      <a16:creationId xmlns:a16="http://schemas.microsoft.com/office/drawing/2014/main" id="{CE242257-564E-471F-BBD6-127E0E3C533B}"/>
                    </a:ext>
                  </a:extLst>
                </p:cNvPr>
                <p:cNvSpPr/>
                <p:nvPr/>
              </p:nvSpPr>
              <p:spPr bwMode="auto">
                <a:xfrm>
                  <a:off x="1506833" y="1531263"/>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20000"/>
                </a:bodyPr>
                <a:lstStyle/>
                <a:p>
                  <a:pPr algn="ctr"/>
                  <a:endParaRPr/>
                </a:p>
              </p:txBody>
            </p:sp>
            <p:sp>
              <p:nvSpPr>
                <p:cNvPr id="28" name="ïsḷiḑé">
                  <a:extLst>
                    <a:ext uri="{FF2B5EF4-FFF2-40B4-BE49-F238E27FC236}">
                      <a16:creationId xmlns:a16="http://schemas.microsoft.com/office/drawing/2014/main" id="{2C9666F8-66E3-4AEB-931B-FFF9A2B91A67}"/>
                    </a:ext>
                  </a:extLst>
                </p:cNvPr>
                <p:cNvSpPr/>
                <p:nvPr/>
              </p:nvSpPr>
              <p:spPr bwMode="auto">
                <a:xfrm>
                  <a:off x="1618925" y="1604443"/>
                  <a:ext cx="257500" cy="260420"/>
                </a:xfrm>
                <a:custGeom>
                  <a:avLst/>
                  <a:gdLst>
                    <a:gd name="connsiteX0" fmla="*/ 532306 w 601689"/>
                    <a:gd name="connsiteY0" fmla="*/ 527189 h 608514"/>
                    <a:gd name="connsiteX1" fmla="*/ 511921 w 601689"/>
                    <a:gd name="connsiteY1" fmla="*/ 568271 h 608514"/>
                    <a:gd name="connsiteX2" fmla="*/ 557366 w 601689"/>
                    <a:gd name="connsiteY2" fmla="*/ 527189 h 608514"/>
                    <a:gd name="connsiteX3" fmla="*/ 484056 w 601689"/>
                    <a:gd name="connsiteY3" fmla="*/ 527189 h 608514"/>
                    <a:gd name="connsiteX4" fmla="*/ 484056 w 601689"/>
                    <a:gd name="connsiteY4" fmla="*/ 572006 h 608514"/>
                    <a:gd name="connsiteX5" fmla="*/ 512296 w 601689"/>
                    <a:gd name="connsiteY5" fmla="*/ 527189 h 608514"/>
                    <a:gd name="connsiteX6" fmla="*/ 436741 w 601689"/>
                    <a:gd name="connsiteY6" fmla="*/ 527189 h 608514"/>
                    <a:gd name="connsiteX7" fmla="*/ 464980 w 601689"/>
                    <a:gd name="connsiteY7" fmla="*/ 571913 h 608514"/>
                    <a:gd name="connsiteX8" fmla="*/ 464980 w 601689"/>
                    <a:gd name="connsiteY8" fmla="*/ 527189 h 608514"/>
                    <a:gd name="connsiteX9" fmla="*/ 391483 w 601689"/>
                    <a:gd name="connsiteY9" fmla="*/ 527189 h 608514"/>
                    <a:gd name="connsiteX10" fmla="*/ 436928 w 601689"/>
                    <a:gd name="connsiteY10" fmla="*/ 568271 h 608514"/>
                    <a:gd name="connsiteX11" fmla="*/ 416543 w 601689"/>
                    <a:gd name="connsiteY11" fmla="*/ 527189 h 608514"/>
                    <a:gd name="connsiteX12" fmla="*/ 536888 w 601689"/>
                    <a:gd name="connsiteY12" fmla="*/ 454453 h 608514"/>
                    <a:gd name="connsiteX13" fmla="*/ 539132 w 601689"/>
                    <a:gd name="connsiteY13" fmla="*/ 481344 h 608514"/>
                    <a:gd name="connsiteX14" fmla="*/ 536888 w 601689"/>
                    <a:gd name="connsiteY14" fmla="*/ 508234 h 608514"/>
                    <a:gd name="connsiteX15" fmla="*/ 565408 w 601689"/>
                    <a:gd name="connsiteY15" fmla="*/ 508234 h 608514"/>
                    <a:gd name="connsiteX16" fmla="*/ 569335 w 601689"/>
                    <a:gd name="connsiteY16" fmla="*/ 481344 h 608514"/>
                    <a:gd name="connsiteX17" fmla="*/ 565408 w 601689"/>
                    <a:gd name="connsiteY17" fmla="*/ 454453 h 608514"/>
                    <a:gd name="connsiteX18" fmla="*/ 484056 w 601689"/>
                    <a:gd name="connsiteY18" fmla="*/ 454453 h 608514"/>
                    <a:gd name="connsiteX19" fmla="*/ 484056 w 601689"/>
                    <a:gd name="connsiteY19" fmla="*/ 508234 h 608514"/>
                    <a:gd name="connsiteX20" fmla="*/ 517532 w 601689"/>
                    <a:gd name="connsiteY20" fmla="*/ 508234 h 608514"/>
                    <a:gd name="connsiteX21" fmla="*/ 520057 w 601689"/>
                    <a:gd name="connsiteY21" fmla="*/ 481344 h 608514"/>
                    <a:gd name="connsiteX22" fmla="*/ 517438 w 601689"/>
                    <a:gd name="connsiteY22" fmla="*/ 454453 h 608514"/>
                    <a:gd name="connsiteX23" fmla="*/ 431411 w 601689"/>
                    <a:gd name="connsiteY23" fmla="*/ 454360 h 608514"/>
                    <a:gd name="connsiteX24" fmla="*/ 428886 w 601689"/>
                    <a:gd name="connsiteY24" fmla="*/ 481250 h 608514"/>
                    <a:gd name="connsiteX25" fmla="*/ 431505 w 601689"/>
                    <a:gd name="connsiteY25" fmla="*/ 508141 h 608514"/>
                    <a:gd name="connsiteX26" fmla="*/ 464980 w 601689"/>
                    <a:gd name="connsiteY26" fmla="*/ 508141 h 608514"/>
                    <a:gd name="connsiteX27" fmla="*/ 464980 w 601689"/>
                    <a:gd name="connsiteY27" fmla="*/ 454360 h 608514"/>
                    <a:gd name="connsiteX28" fmla="*/ 383535 w 601689"/>
                    <a:gd name="connsiteY28" fmla="*/ 454360 h 608514"/>
                    <a:gd name="connsiteX29" fmla="*/ 379701 w 601689"/>
                    <a:gd name="connsiteY29" fmla="*/ 481250 h 608514"/>
                    <a:gd name="connsiteX30" fmla="*/ 383535 w 601689"/>
                    <a:gd name="connsiteY30" fmla="*/ 508141 h 608514"/>
                    <a:gd name="connsiteX31" fmla="*/ 412055 w 601689"/>
                    <a:gd name="connsiteY31" fmla="*/ 508141 h 608514"/>
                    <a:gd name="connsiteX32" fmla="*/ 409811 w 601689"/>
                    <a:gd name="connsiteY32" fmla="*/ 481250 h 608514"/>
                    <a:gd name="connsiteX33" fmla="*/ 412055 w 601689"/>
                    <a:gd name="connsiteY33" fmla="*/ 454360 h 608514"/>
                    <a:gd name="connsiteX34" fmla="*/ 511921 w 601689"/>
                    <a:gd name="connsiteY34" fmla="*/ 394323 h 608514"/>
                    <a:gd name="connsiteX35" fmla="*/ 532306 w 601689"/>
                    <a:gd name="connsiteY35" fmla="*/ 435406 h 608514"/>
                    <a:gd name="connsiteX36" fmla="*/ 557366 w 601689"/>
                    <a:gd name="connsiteY36" fmla="*/ 435406 h 608514"/>
                    <a:gd name="connsiteX37" fmla="*/ 511921 w 601689"/>
                    <a:gd name="connsiteY37" fmla="*/ 394323 h 608514"/>
                    <a:gd name="connsiteX38" fmla="*/ 436928 w 601689"/>
                    <a:gd name="connsiteY38" fmla="*/ 394323 h 608514"/>
                    <a:gd name="connsiteX39" fmla="*/ 391483 w 601689"/>
                    <a:gd name="connsiteY39" fmla="*/ 435406 h 608514"/>
                    <a:gd name="connsiteX40" fmla="*/ 416543 w 601689"/>
                    <a:gd name="connsiteY40" fmla="*/ 435406 h 608514"/>
                    <a:gd name="connsiteX41" fmla="*/ 436928 w 601689"/>
                    <a:gd name="connsiteY41" fmla="*/ 394323 h 608514"/>
                    <a:gd name="connsiteX42" fmla="*/ 484056 w 601689"/>
                    <a:gd name="connsiteY42" fmla="*/ 390775 h 608514"/>
                    <a:gd name="connsiteX43" fmla="*/ 484056 w 601689"/>
                    <a:gd name="connsiteY43" fmla="*/ 435406 h 608514"/>
                    <a:gd name="connsiteX44" fmla="*/ 512202 w 601689"/>
                    <a:gd name="connsiteY44" fmla="*/ 435406 h 608514"/>
                    <a:gd name="connsiteX45" fmla="*/ 484056 w 601689"/>
                    <a:gd name="connsiteY45" fmla="*/ 390775 h 608514"/>
                    <a:gd name="connsiteX46" fmla="*/ 464980 w 601689"/>
                    <a:gd name="connsiteY46" fmla="*/ 390588 h 608514"/>
                    <a:gd name="connsiteX47" fmla="*/ 436647 w 601689"/>
                    <a:gd name="connsiteY47" fmla="*/ 435406 h 608514"/>
                    <a:gd name="connsiteX48" fmla="*/ 464980 w 601689"/>
                    <a:gd name="connsiteY48" fmla="*/ 435406 h 608514"/>
                    <a:gd name="connsiteX49" fmla="*/ 474425 w 601689"/>
                    <a:gd name="connsiteY49" fmla="*/ 354267 h 608514"/>
                    <a:gd name="connsiteX50" fmla="*/ 601689 w 601689"/>
                    <a:gd name="connsiteY50" fmla="*/ 481344 h 608514"/>
                    <a:gd name="connsiteX51" fmla="*/ 474425 w 601689"/>
                    <a:gd name="connsiteY51" fmla="*/ 608514 h 608514"/>
                    <a:gd name="connsiteX52" fmla="*/ 347160 w 601689"/>
                    <a:gd name="connsiteY52" fmla="*/ 481344 h 608514"/>
                    <a:gd name="connsiteX53" fmla="*/ 474425 w 601689"/>
                    <a:gd name="connsiteY53" fmla="*/ 354267 h 608514"/>
                    <a:gd name="connsiteX54" fmla="*/ 156165 w 601689"/>
                    <a:gd name="connsiteY54" fmla="*/ 325829 h 608514"/>
                    <a:gd name="connsiteX55" fmla="*/ 194606 w 601689"/>
                    <a:gd name="connsiteY55" fmla="*/ 447523 h 608514"/>
                    <a:gd name="connsiteX56" fmla="*/ 201808 w 601689"/>
                    <a:gd name="connsiteY56" fmla="*/ 470405 h 608514"/>
                    <a:gd name="connsiteX57" fmla="*/ 201995 w 601689"/>
                    <a:gd name="connsiteY57" fmla="*/ 470031 h 608514"/>
                    <a:gd name="connsiteX58" fmla="*/ 208355 w 601689"/>
                    <a:gd name="connsiteY58" fmla="*/ 489457 h 608514"/>
                    <a:gd name="connsiteX59" fmla="*/ 228651 w 601689"/>
                    <a:gd name="connsiteY59" fmla="*/ 431926 h 608514"/>
                    <a:gd name="connsiteX60" fmla="*/ 242119 w 601689"/>
                    <a:gd name="connsiteY60" fmla="*/ 363187 h 608514"/>
                    <a:gd name="connsiteX61" fmla="*/ 255588 w 601689"/>
                    <a:gd name="connsiteY61" fmla="*/ 431926 h 608514"/>
                    <a:gd name="connsiteX62" fmla="*/ 275884 w 601689"/>
                    <a:gd name="connsiteY62" fmla="*/ 489457 h 608514"/>
                    <a:gd name="connsiteX63" fmla="*/ 282244 w 601689"/>
                    <a:gd name="connsiteY63" fmla="*/ 470031 h 608514"/>
                    <a:gd name="connsiteX64" fmla="*/ 282431 w 601689"/>
                    <a:gd name="connsiteY64" fmla="*/ 470405 h 608514"/>
                    <a:gd name="connsiteX65" fmla="*/ 289633 w 601689"/>
                    <a:gd name="connsiteY65" fmla="*/ 447523 h 608514"/>
                    <a:gd name="connsiteX66" fmla="*/ 328261 w 601689"/>
                    <a:gd name="connsiteY66" fmla="*/ 325829 h 608514"/>
                    <a:gd name="connsiteX67" fmla="*/ 381666 w 601689"/>
                    <a:gd name="connsiteY67" fmla="*/ 355622 h 608514"/>
                    <a:gd name="connsiteX68" fmla="*/ 317972 w 601689"/>
                    <a:gd name="connsiteY68" fmla="*/ 481332 h 608514"/>
                    <a:gd name="connsiteX69" fmla="*/ 342010 w 601689"/>
                    <a:gd name="connsiteY69" fmla="*/ 564454 h 608514"/>
                    <a:gd name="connsiteX70" fmla="*/ 242213 w 601689"/>
                    <a:gd name="connsiteY70" fmla="*/ 573513 h 608514"/>
                    <a:gd name="connsiteX71" fmla="*/ 5676 w 601689"/>
                    <a:gd name="connsiteY71" fmla="*/ 515982 h 608514"/>
                    <a:gd name="connsiteX72" fmla="*/ 438 w 601689"/>
                    <a:gd name="connsiteY72" fmla="*/ 465548 h 608514"/>
                    <a:gd name="connsiteX73" fmla="*/ 46081 w 601689"/>
                    <a:gd name="connsiteY73" fmla="*/ 375982 h 608514"/>
                    <a:gd name="connsiteX74" fmla="*/ 156165 w 601689"/>
                    <a:gd name="connsiteY74" fmla="*/ 325829 h 608514"/>
                    <a:gd name="connsiteX75" fmla="*/ 234643 w 601689"/>
                    <a:gd name="connsiteY75" fmla="*/ 435 h 608514"/>
                    <a:gd name="connsiteX76" fmla="*/ 296368 w 601689"/>
                    <a:gd name="connsiteY76" fmla="*/ 13508 h 608514"/>
                    <a:gd name="connsiteX77" fmla="*/ 326389 w 601689"/>
                    <a:gd name="connsiteY77" fmla="*/ 41334 h 608514"/>
                    <a:gd name="connsiteX78" fmla="*/ 359496 w 601689"/>
                    <a:gd name="connsiteY78" fmla="*/ 146104 h 608514"/>
                    <a:gd name="connsiteX79" fmla="*/ 355101 w 601689"/>
                    <a:gd name="connsiteY79" fmla="*/ 162165 h 608514"/>
                    <a:gd name="connsiteX80" fmla="*/ 365669 w 601689"/>
                    <a:gd name="connsiteY80" fmla="*/ 206052 h 608514"/>
                    <a:gd name="connsiteX81" fmla="*/ 344346 w 601689"/>
                    <a:gd name="connsiteY81" fmla="*/ 243029 h 608514"/>
                    <a:gd name="connsiteX82" fmla="*/ 269527 w 601689"/>
                    <a:gd name="connsiteY82" fmla="*/ 335286 h 608514"/>
                    <a:gd name="connsiteX83" fmla="*/ 214816 w 601689"/>
                    <a:gd name="connsiteY83" fmla="*/ 335473 h 608514"/>
                    <a:gd name="connsiteX84" fmla="*/ 140091 w 601689"/>
                    <a:gd name="connsiteY84" fmla="*/ 243029 h 608514"/>
                    <a:gd name="connsiteX85" fmla="*/ 118768 w 601689"/>
                    <a:gd name="connsiteY85" fmla="*/ 206052 h 608514"/>
                    <a:gd name="connsiteX86" fmla="*/ 129804 w 601689"/>
                    <a:gd name="connsiteY86" fmla="*/ 162165 h 608514"/>
                    <a:gd name="connsiteX87" fmla="*/ 125408 w 601689"/>
                    <a:gd name="connsiteY87" fmla="*/ 146104 h 608514"/>
                    <a:gd name="connsiteX88" fmla="*/ 125128 w 601689"/>
                    <a:gd name="connsiteY88" fmla="*/ 94653 h 608514"/>
                    <a:gd name="connsiteX89" fmla="*/ 155242 w 601689"/>
                    <a:gd name="connsiteY89" fmla="*/ 41988 h 608514"/>
                    <a:gd name="connsiteX90" fmla="*/ 183018 w 601689"/>
                    <a:gd name="connsiteY90" fmla="*/ 18924 h 608514"/>
                    <a:gd name="connsiteX91" fmla="*/ 210047 w 601689"/>
                    <a:gd name="connsiteY91" fmla="*/ 5104 h 608514"/>
                    <a:gd name="connsiteX92" fmla="*/ 234643 w 601689"/>
                    <a:gd name="connsiteY92" fmla="*/ 435 h 6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1689" h="608514">
                      <a:moveTo>
                        <a:pt x="532306" y="527189"/>
                      </a:moveTo>
                      <a:cubicBezTo>
                        <a:pt x="527163" y="543902"/>
                        <a:pt x="519683" y="557441"/>
                        <a:pt x="511921" y="568271"/>
                      </a:cubicBezTo>
                      <a:cubicBezTo>
                        <a:pt x="531278" y="559961"/>
                        <a:pt x="547268" y="545489"/>
                        <a:pt x="557366" y="527189"/>
                      </a:cubicBezTo>
                      <a:close/>
                      <a:moveTo>
                        <a:pt x="484056" y="527189"/>
                      </a:moveTo>
                      <a:lnTo>
                        <a:pt x="484056" y="572006"/>
                      </a:lnTo>
                      <a:cubicBezTo>
                        <a:pt x="493220" y="562763"/>
                        <a:pt x="504815" y="548103"/>
                        <a:pt x="512296" y="527189"/>
                      </a:cubicBezTo>
                      <a:close/>
                      <a:moveTo>
                        <a:pt x="436741" y="527189"/>
                      </a:moveTo>
                      <a:cubicBezTo>
                        <a:pt x="444222" y="547823"/>
                        <a:pt x="455723" y="562576"/>
                        <a:pt x="464980" y="571913"/>
                      </a:cubicBezTo>
                      <a:lnTo>
                        <a:pt x="464980" y="527189"/>
                      </a:lnTo>
                      <a:close/>
                      <a:moveTo>
                        <a:pt x="391483" y="527189"/>
                      </a:moveTo>
                      <a:cubicBezTo>
                        <a:pt x="401582" y="545489"/>
                        <a:pt x="417572" y="559961"/>
                        <a:pt x="436928" y="568271"/>
                      </a:cubicBezTo>
                      <a:cubicBezTo>
                        <a:pt x="429167" y="557441"/>
                        <a:pt x="421686" y="543902"/>
                        <a:pt x="416543" y="527189"/>
                      </a:cubicBezTo>
                      <a:close/>
                      <a:moveTo>
                        <a:pt x="536888" y="454453"/>
                      </a:moveTo>
                      <a:cubicBezTo>
                        <a:pt x="538291" y="462857"/>
                        <a:pt x="539132" y="471820"/>
                        <a:pt x="539132" y="481344"/>
                      </a:cubicBezTo>
                      <a:cubicBezTo>
                        <a:pt x="539132" y="490961"/>
                        <a:pt x="538291" y="499924"/>
                        <a:pt x="536888" y="508234"/>
                      </a:cubicBezTo>
                      <a:lnTo>
                        <a:pt x="565408" y="508234"/>
                      </a:lnTo>
                      <a:cubicBezTo>
                        <a:pt x="567933" y="499644"/>
                        <a:pt x="569335" y="490681"/>
                        <a:pt x="569335" y="481344"/>
                      </a:cubicBezTo>
                      <a:cubicBezTo>
                        <a:pt x="569335" y="472007"/>
                        <a:pt x="567933" y="462950"/>
                        <a:pt x="565408" y="454453"/>
                      </a:cubicBezTo>
                      <a:close/>
                      <a:moveTo>
                        <a:pt x="484056" y="454453"/>
                      </a:moveTo>
                      <a:lnTo>
                        <a:pt x="484056" y="508234"/>
                      </a:lnTo>
                      <a:lnTo>
                        <a:pt x="517532" y="508234"/>
                      </a:lnTo>
                      <a:cubicBezTo>
                        <a:pt x="519028" y="500018"/>
                        <a:pt x="520057" y="491054"/>
                        <a:pt x="520057" y="481344"/>
                      </a:cubicBezTo>
                      <a:cubicBezTo>
                        <a:pt x="520057" y="471633"/>
                        <a:pt x="519028" y="462670"/>
                        <a:pt x="517438" y="454453"/>
                      </a:cubicBezTo>
                      <a:close/>
                      <a:moveTo>
                        <a:pt x="431411" y="454360"/>
                      </a:moveTo>
                      <a:cubicBezTo>
                        <a:pt x="429915" y="462576"/>
                        <a:pt x="428886" y="471540"/>
                        <a:pt x="428886" y="481250"/>
                      </a:cubicBezTo>
                      <a:cubicBezTo>
                        <a:pt x="428886" y="490961"/>
                        <a:pt x="429915" y="499924"/>
                        <a:pt x="431505" y="508141"/>
                      </a:cubicBezTo>
                      <a:lnTo>
                        <a:pt x="464980" y="508141"/>
                      </a:lnTo>
                      <a:lnTo>
                        <a:pt x="464980" y="454360"/>
                      </a:lnTo>
                      <a:close/>
                      <a:moveTo>
                        <a:pt x="383535" y="454360"/>
                      </a:moveTo>
                      <a:cubicBezTo>
                        <a:pt x="381010" y="462950"/>
                        <a:pt x="379701" y="471913"/>
                        <a:pt x="379701" y="481250"/>
                      </a:cubicBezTo>
                      <a:cubicBezTo>
                        <a:pt x="379701" y="490587"/>
                        <a:pt x="381010" y="499644"/>
                        <a:pt x="383535" y="508141"/>
                      </a:cubicBezTo>
                      <a:lnTo>
                        <a:pt x="412055" y="508141"/>
                      </a:lnTo>
                      <a:cubicBezTo>
                        <a:pt x="410746" y="499831"/>
                        <a:pt x="409811" y="490868"/>
                        <a:pt x="409811" y="481250"/>
                      </a:cubicBezTo>
                      <a:cubicBezTo>
                        <a:pt x="409811" y="471633"/>
                        <a:pt x="410746" y="462670"/>
                        <a:pt x="412055" y="454360"/>
                      </a:cubicBezTo>
                      <a:close/>
                      <a:moveTo>
                        <a:pt x="511921" y="394323"/>
                      </a:moveTo>
                      <a:cubicBezTo>
                        <a:pt x="519683" y="405154"/>
                        <a:pt x="527163" y="418786"/>
                        <a:pt x="532306" y="435406"/>
                      </a:cubicBezTo>
                      <a:lnTo>
                        <a:pt x="557366" y="435406"/>
                      </a:lnTo>
                      <a:cubicBezTo>
                        <a:pt x="547268" y="417292"/>
                        <a:pt x="531278" y="402726"/>
                        <a:pt x="511921" y="394323"/>
                      </a:cubicBezTo>
                      <a:close/>
                      <a:moveTo>
                        <a:pt x="436928" y="394323"/>
                      </a:moveTo>
                      <a:cubicBezTo>
                        <a:pt x="417572" y="402726"/>
                        <a:pt x="401582" y="417292"/>
                        <a:pt x="391483" y="435406"/>
                      </a:cubicBezTo>
                      <a:lnTo>
                        <a:pt x="416543" y="435406"/>
                      </a:lnTo>
                      <a:cubicBezTo>
                        <a:pt x="421686" y="418786"/>
                        <a:pt x="429167" y="405154"/>
                        <a:pt x="436928" y="394323"/>
                      </a:cubicBezTo>
                      <a:close/>
                      <a:moveTo>
                        <a:pt x="484056" y="390775"/>
                      </a:moveTo>
                      <a:lnTo>
                        <a:pt x="484056" y="435406"/>
                      </a:lnTo>
                      <a:lnTo>
                        <a:pt x="512202" y="435406"/>
                      </a:lnTo>
                      <a:cubicBezTo>
                        <a:pt x="504721" y="414771"/>
                        <a:pt x="493220" y="400112"/>
                        <a:pt x="484056" y="390775"/>
                      </a:cubicBezTo>
                      <a:close/>
                      <a:moveTo>
                        <a:pt x="464980" y="390588"/>
                      </a:moveTo>
                      <a:cubicBezTo>
                        <a:pt x="455723" y="399832"/>
                        <a:pt x="444128" y="414491"/>
                        <a:pt x="436647" y="435406"/>
                      </a:cubicBezTo>
                      <a:lnTo>
                        <a:pt x="464980" y="435406"/>
                      </a:lnTo>
                      <a:close/>
                      <a:moveTo>
                        <a:pt x="474425" y="354267"/>
                      </a:moveTo>
                      <a:cubicBezTo>
                        <a:pt x="544649" y="354267"/>
                        <a:pt x="601689" y="411316"/>
                        <a:pt x="601689" y="481344"/>
                      </a:cubicBezTo>
                      <a:cubicBezTo>
                        <a:pt x="601689" y="551465"/>
                        <a:pt x="544649" y="608514"/>
                        <a:pt x="474425" y="608514"/>
                      </a:cubicBezTo>
                      <a:cubicBezTo>
                        <a:pt x="404200" y="608514"/>
                        <a:pt x="347160" y="551465"/>
                        <a:pt x="347160" y="481344"/>
                      </a:cubicBezTo>
                      <a:cubicBezTo>
                        <a:pt x="347160" y="411316"/>
                        <a:pt x="404200" y="354267"/>
                        <a:pt x="474425" y="354267"/>
                      </a:cubicBezTo>
                      <a:close/>
                      <a:moveTo>
                        <a:pt x="156165" y="325829"/>
                      </a:moveTo>
                      <a:lnTo>
                        <a:pt x="194606" y="447523"/>
                      </a:lnTo>
                      <a:lnTo>
                        <a:pt x="201808" y="470405"/>
                      </a:lnTo>
                      <a:lnTo>
                        <a:pt x="201995" y="470031"/>
                      </a:lnTo>
                      <a:lnTo>
                        <a:pt x="208355" y="489457"/>
                      </a:lnTo>
                      <a:lnTo>
                        <a:pt x="228651" y="431926"/>
                      </a:lnTo>
                      <a:cubicBezTo>
                        <a:pt x="178800" y="362440"/>
                        <a:pt x="238752" y="363094"/>
                        <a:pt x="242119" y="363187"/>
                      </a:cubicBezTo>
                      <a:cubicBezTo>
                        <a:pt x="245487" y="363094"/>
                        <a:pt x="305439" y="362347"/>
                        <a:pt x="255588" y="431926"/>
                      </a:cubicBezTo>
                      <a:lnTo>
                        <a:pt x="275884" y="489457"/>
                      </a:lnTo>
                      <a:lnTo>
                        <a:pt x="282244" y="470031"/>
                      </a:lnTo>
                      <a:lnTo>
                        <a:pt x="282431" y="470405"/>
                      </a:lnTo>
                      <a:lnTo>
                        <a:pt x="289633" y="447523"/>
                      </a:lnTo>
                      <a:lnTo>
                        <a:pt x="328261" y="325829"/>
                      </a:lnTo>
                      <a:cubicBezTo>
                        <a:pt x="328261" y="325829"/>
                        <a:pt x="349772" y="340866"/>
                        <a:pt x="381666" y="355622"/>
                      </a:cubicBezTo>
                      <a:cubicBezTo>
                        <a:pt x="343038" y="384108"/>
                        <a:pt x="317972" y="429778"/>
                        <a:pt x="317972" y="481332"/>
                      </a:cubicBezTo>
                      <a:cubicBezTo>
                        <a:pt x="317972" y="511872"/>
                        <a:pt x="326764" y="540358"/>
                        <a:pt x="342010" y="564454"/>
                      </a:cubicBezTo>
                      <a:cubicBezTo>
                        <a:pt x="312828" y="569871"/>
                        <a:pt x="279438" y="573513"/>
                        <a:pt x="242213" y="573513"/>
                      </a:cubicBezTo>
                      <a:cubicBezTo>
                        <a:pt x="94061" y="573420"/>
                        <a:pt x="5676" y="515982"/>
                        <a:pt x="5676" y="515982"/>
                      </a:cubicBezTo>
                      <a:cubicBezTo>
                        <a:pt x="3057" y="500665"/>
                        <a:pt x="438" y="465548"/>
                        <a:pt x="438" y="465548"/>
                      </a:cubicBezTo>
                      <a:cubicBezTo>
                        <a:pt x="-1433" y="439771"/>
                        <a:pt x="812" y="387470"/>
                        <a:pt x="46081" y="375982"/>
                      </a:cubicBezTo>
                      <a:cubicBezTo>
                        <a:pt x="106781" y="360572"/>
                        <a:pt x="156165" y="325829"/>
                        <a:pt x="156165" y="325829"/>
                      </a:cubicBezTo>
                      <a:close/>
                      <a:moveTo>
                        <a:pt x="234643" y="435"/>
                      </a:moveTo>
                      <a:cubicBezTo>
                        <a:pt x="261484" y="-1806"/>
                        <a:pt x="281779" y="4917"/>
                        <a:pt x="296368" y="13508"/>
                      </a:cubicBezTo>
                      <a:cubicBezTo>
                        <a:pt x="318159" y="25460"/>
                        <a:pt x="326389" y="41334"/>
                        <a:pt x="326389" y="41334"/>
                      </a:cubicBezTo>
                      <a:cubicBezTo>
                        <a:pt x="326389" y="41334"/>
                        <a:pt x="376331" y="44883"/>
                        <a:pt x="359496" y="146104"/>
                      </a:cubicBezTo>
                      <a:cubicBezTo>
                        <a:pt x="358468" y="151426"/>
                        <a:pt x="356971" y="156749"/>
                        <a:pt x="355101" y="162165"/>
                      </a:cubicBezTo>
                      <a:cubicBezTo>
                        <a:pt x="365108" y="161231"/>
                        <a:pt x="376798" y="167020"/>
                        <a:pt x="365669" y="206052"/>
                      </a:cubicBezTo>
                      <a:cubicBezTo>
                        <a:pt x="357626" y="234626"/>
                        <a:pt x="350144" y="242563"/>
                        <a:pt x="344346" y="243029"/>
                      </a:cubicBezTo>
                      <a:cubicBezTo>
                        <a:pt x="339108" y="276925"/>
                        <a:pt x="312080" y="319972"/>
                        <a:pt x="269527" y="335286"/>
                      </a:cubicBezTo>
                      <a:cubicBezTo>
                        <a:pt x="251945" y="341636"/>
                        <a:pt x="232492" y="341636"/>
                        <a:pt x="214816" y="335473"/>
                      </a:cubicBezTo>
                      <a:cubicBezTo>
                        <a:pt x="171515" y="320253"/>
                        <a:pt x="145329" y="277019"/>
                        <a:pt x="140091" y="243029"/>
                      </a:cubicBezTo>
                      <a:cubicBezTo>
                        <a:pt x="134386" y="242656"/>
                        <a:pt x="126904" y="234626"/>
                        <a:pt x="118768" y="206052"/>
                      </a:cubicBezTo>
                      <a:cubicBezTo>
                        <a:pt x="107732" y="167020"/>
                        <a:pt x="119423" y="161231"/>
                        <a:pt x="129804" y="162165"/>
                      </a:cubicBezTo>
                      <a:cubicBezTo>
                        <a:pt x="127746" y="156749"/>
                        <a:pt x="126437" y="151426"/>
                        <a:pt x="125408" y="146104"/>
                      </a:cubicBezTo>
                      <a:cubicBezTo>
                        <a:pt x="121761" y="127895"/>
                        <a:pt x="120919" y="110994"/>
                        <a:pt x="125128" y="94653"/>
                      </a:cubicBezTo>
                      <a:cubicBezTo>
                        <a:pt x="130271" y="72896"/>
                        <a:pt x="141962" y="55434"/>
                        <a:pt x="155242" y="41988"/>
                      </a:cubicBezTo>
                      <a:cubicBezTo>
                        <a:pt x="163566" y="33024"/>
                        <a:pt x="173011" y="25273"/>
                        <a:pt x="183018" y="18924"/>
                      </a:cubicBezTo>
                      <a:cubicBezTo>
                        <a:pt x="191248" y="13321"/>
                        <a:pt x="200227" y="8466"/>
                        <a:pt x="210047" y="5104"/>
                      </a:cubicBezTo>
                      <a:cubicBezTo>
                        <a:pt x="217809" y="2489"/>
                        <a:pt x="225945" y="809"/>
                        <a:pt x="234643" y="435"/>
                      </a:cubicBezTo>
                      <a:close/>
                    </a:path>
                  </a:pathLst>
                </a:custGeom>
                <a:solidFill>
                  <a:schemeClr val="bg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sp>
          <p:nvSpPr>
            <p:cNvPr id="20" name="îšlïḑè">
              <a:extLst>
                <a:ext uri="{FF2B5EF4-FFF2-40B4-BE49-F238E27FC236}">
                  <a16:creationId xmlns:a16="http://schemas.microsoft.com/office/drawing/2014/main" id="{B553788C-015C-4885-882D-97C3912EE1AF}"/>
                </a:ext>
              </a:extLst>
            </p:cNvPr>
            <p:cNvSpPr txBox="1"/>
            <p:nvPr/>
          </p:nvSpPr>
          <p:spPr bwMode="auto">
            <a:xfrm>
              <a:off x="1259576" y="4182192"/>
              <a:ext cx="2928142" cy="457200"/>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grpSp>
          <p:nvGrpSpPr>
            <p:cNvPr id="7" name="íṡḷîďe">
              <a:extLst>
                <a:ext uri="{FF2B5EF4-FFF2-40B4-BE49-F238E27FC236}">
                  <a16:creationId xmlns:a16="http://schemas.microsoft.com/office/drawing/2014/main" id="{F55EBA38-CD88-4EB0-81B7-74E58A739898}"/>
                </a:ext>
              </a:extLst>
            </p:cNvPr>
            <p:cNvGrpSpPr/>
            <p:nvPr/>
          </p:nvGrpSpPr>
          <p:grpSpPr>
            <a:xfrm>
              <a:off x="1248347" y="1971644"/>
              <a:ext cx="6735759" cy="1144909"/>
              <a:chOff x="-6103077" y="1435479"/>
              <a:chExt cx="6735759" cy="1144909"/>
            </a:xfrm>
          </p:grpSpPr>
          <p:sp>
            <p:nvSpPr>
              <p:cNvPr id="15" name="išľíďe">
                <a:extLst>
                  <a:ext uri="{FF2B5EF4-FFF2-40B4-BE49-F238E27FC236}">
                    <a16:creationId xmlns:a16="http://schemas.microsoft.com/office/drawing/2014/main" id="{5FA7D268-DB27-43DD-A41D-7CB8E4D203DA}"/>
                  </a:ext>
                </a:extLst>
              </p:cNvPr>
              <p:cNvSpPr txBox="1"/>
              <p:nvPr/>
            </p:nvSpPr>
            <p:spPr bwMode="auto">
              <a:xfrm>
                <a:off x="-6103077" y="1435479"/>
                <a:ext cx="2994068" cy="1144909"/>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r>
                  <a:rPr lang="zh-CN" altLang="en-US" sz="1600" dirty="0"/>
                  <a:t>⚪用户注册：游客可以进行注册，以解锁更多功能。</a:t>
                </a:r>
                <a:endParaRPr lang="en-US" altLang="zh-CN" sz="1600" dirty="0"/>
              </a:p>
            </p:txBody>
          </p:sp>
          <p:sp>
            <p:nvSpPr>
              <p:cNvPr id="18" name="iṡlidè">
                <a:extLst>
                  <a:ext uri="{FF2B5EF4-FFF2-40B4-BE49-F238E27FC236}">
                    <a16:creationId xmlns:a16="http://schemas.microsoft.com/office/drawing/2014/main" id="{B61F16F7-A8A4-4F5B-BB4B-7403D125C812}"/>
                  </a:ext>
                </a:extLst>
              </p:cNvPr>
              <p:cNvSpPr/>
              <p:nvPr/>
            </p:nvSpPr>
            <p:spPr bwMode="auto">
              <a:xfrm>
                <a:off x="375182" y="1616327"/>
                <a:ext cx="257500" cy="260420"/>
              </a:xfrm>
              <a:custGeom>
                <a:avLst/>
                <a:gdLst>
                  <a:gd name="connsiteX0" fmla="*/ 532306 w 601689"/>
                  <a:gd name="connsiteY0" fmla="*/ 527189 h 608514"/>
                  <a:gd name="connsiteX1" fmla="*/ 511921 w 601689"/>
                  <a:gd name="connsiteY1" fmla="*/ 568271 h 608514"/>
                  <a:gd name="connsiteX2" fmla="*/ 557366 w 601689"/>
                  <a:gd name="connsiteY2" fmla="*/ 527189 h 608514"/>
                  <a:gd name="connsiteX3" fmla="*/ 484056 w 601689"/>
                  <a:gd name="connsiteY3" fmla="*/ 527189 h 608514"/>
                  <a:gd name="connsiteX4" fmla="*/ 484056 w 601689"/>
                  <a:gd name="connsiteY4" fmla="*/ 572006 h 608514"/>
                  <a:gd name="connsiteX5" fmla="*/ 512296 w 601689"/>
                  <a:gd name="connsiteY5" fmla="*/ 527189 h 608514"/>
                  <a:gd name="connsiteX6" fmla="*/ 436741 w 601689"/>
                  <a:gd name="connsiteY6" fmla="*/ 527189 h 608514"/>
                  <a:gd name="connsiteX7" fmla="*/ 464980 w 601689"/>
                  <a:gd name="connsiteY7" fmla="*/ 571913 h 608514"/>
                  <a:gd name="connsiteX8" fmla="*/ 464980 w 601689"/>
                  <a:gd name="connsiteY8" fmla="*/ 527189 h 608514"/>
                  <a:gd name="connsiteX9" fmla="*/ 391483 w 601689"/>
                  <a:gd name="connsiteY9" fmla="*/ 527189 h 608514"/>
                  <a:gd name="connsiteX10" fmla="*/ 436928 w 601689"/>
                  <a:gd name="connsiteY10" fmla="*/ 568271 h 608514"/>
                  <a:gd name="connsiteX11" fmla="*/ 416543 w 601689"/>
                  <a:gd name="connsiteY11" fmla="*/ 527189 h 608514"/>
                  <a:gd name="connsiteX12" fmla="*/ 536888 w 601689"/>
                  <a:gd name="connsiteY12" fmla="*/ 454453 h 608514"/>
                  <a:gd name="connsiteX13" fmla="*/ 539132 w 601689"/>
                  <a:gd name="connsiteY13" fmla="*/ 481344 h 608514"/>
                  <a:gd name="connsiteX14" fmla="*/ 536888 w 601689"/>
                  <a:gd name="connsiteY14" fmla="*/ 508234 h 608514"/>
                  <a:gd name="connsiteX15" fmla="*/ 565408 w 601689"/>
                  <a:gd name="connsiteY15" fmla="*/ 508234 h 608514"/>
                  <a:gd name="connsiteX16" fmla="*/ 569335 w 601689"/>
                  <a:gd name="connsiteY16" fmla="*/ 481344 h 608514"/>
                  <a:gd name="connsiteX17" fmla="*/ 565408 w 601689"/>
                  <a:gd name="connsiteY17" fmla="*/ 454453 h 608514"/>
                  <a:gd name="connsiteX18" fmla="*/ 484056 w 601689"/>
                  <a:gd name="connsiteY18" fmla="*/ 454453 h 608514"/>
                  <a:gd name="connsiteX19" fmla="*/ 484056 w 601689"/>
                  <a:gd name="connsiteY19" fmla="*/ 508234 h 608514"/>
                  <a:gd name="connsiteX20" fmla="*/ 517532 w 601689"/>
                  <a:gd name="connsiteY20" fmla="*/ 508234 h 608514"/>
                  <a:gd name="connsiteX21" fmla="*/ 520057 w 601689"/>
                  <a:gd name="connsiteY21" fmla="*/ 481344 h 608514"/>
                  <a:gd name="connsiteX22" fmla="*/ 517438 w 601689"/>
                  <a:gd name="connsiteY22" fmla="*/ 454453 h 608514"/>
                  <a:gd name="connsiteX23" fmla="*/ 431411 w 601689"/>
                  <a:gd name="connsiteY23" fmla="*/ 454360 h 608514"/>
                  <a:gd name="connsiteX24" fmla="*/ 428886 w 601689"/>
                  <a:gd name="connsiteY24" fmla="*/ 481250 h 608514"/>
                  <a:gd name="connsiteX25" fmla="*/ 431505 w 601689"/>
                  <a:gd name="connsiteY25" fmla="*/ 508141 h 608514"/>
                  <a:gd name="connsiteX26" fmla="*/ 464980 w 601689"/>
                  <a:gd name="connsiteY26" fmla="*/ 508141 h 608514"/>
                  <a:gd name="connsiteX27" fmla="*/ 464980 w 601689"/>
                  <a:gd name="connsiteY27" fmla="*/ 454360 h 608514"/>
                  <a:gd name="connsiteX28" fmla="*/ 383535 w 601689"/>
                  <a:gd name="connsiteY28" fmla="*/ 454360 h 608514"/>
                  <a:gd name="connsiteX29" fmla="*/ 379701 w 601689"/>
                  <a:gd name="connsiteY29" fmla="*/ 481250 h 608514"/>
                  <a:gd name="connsiteX30" fmla="*/ 383535 w 601689"/>
                  <a:gd name="connsiteY30" fmla="*/ 508141 h 608514"/>
                  <a:gd name="connsiteX31" fmla="*/ 412055 w 601689"/>
                  <a:gd name="connsiteY31" fmla="*/ 508141 h 608514"/>
                  <a:gd name="connsiteX32" fmla="*/ 409811 w 601689"/>
                  <a:gd name="connsiteY32" fmla="*/ 481250 h 608514"/>
                  <a:gd name="connsiteX33" fmla="*/ 412055 w 601689"/>
                  <a:gd name="connsiteY33" fmla="*/ 454360 h 608514"/>
                  <a:gd name="connsiteX34" fmla="*/ 511921 w 601689"/>
                  <a:gd name="connsiteY34" fmla="*/ 394323 h 608514"/>
                  <a:gd name="connsiteX35" fmla="*/ 532306 w 601689"/>
                  <a:gd name="connsiteY35" fmla="*/ 435406 h 608514"/>
                  <a:gd name="connsiteX36" fmla="*/ 557366 w 601689"/>
                  <a:gd name="connsiteY36" fmla="*/ 435406 h 608514"/>
                  <a:gd name="connsiteX37" fmla="*/ 511921 w 601689"/>
                  <a:gd name="connsiteY37" fmla="*/ 394323 h 608514"/>
                  <a:gd name="connsiteX38" fmla="*/ 436928 w 601689"/>
                  <a:gd name="connsiteY38" fmla="*/ 394323 h 608514"/>
                  <a:gd name="connsiteX39" fmla="*/ 391483 w 601689"/>
                  <a:gd name="connsiteY39" fmla="*/ 435406 h 608514"/>
                  <a:gd name="connsiteX40" fmla="*/ 416543 w 601689"/>
                  <a:gd name="connsiteY40" fmla="*/ 435406 h 608514"/>
                  <a:gd name="connsiteX41" fmla="*/ 436928 w 601689"/>
                  <a:gd name="connsiteY41" fmla="*/ 394323 h 608514"/>
                  <a:gd name="connsiteX42" fmla="*/ 484056 w 601689"/>
                  <a:gd name="connsiteY42" fmla="*/ 390775 h 608514"/>
                  <a:gd name="connsiteX43" fmla="*/ 484056 w 601689"/>
                  <a:gd name="connsiteY43" fmla="*/ 435406 h 608514"/>
                  <a:gd name="connsiteX44" fmla="*/ 512202 w 601689"/>
                  <a:gd name="connsiteY44" fmla="*/ 435406 h 608514"/>
                  <a:gd name="connsiteX45" fmla="*/ 484056 w 601689"/>
                  <a:gd name="connsiteY45" fmla="*/ 390775 h 608514"/>
                  <a:gd name="connsiteX46" fmla="*/ 464980 w 601689"/>
                  <a:gd name="connsiteY46" fmla="*/ 390588 h 608514"/>
                  <a:gd name="connsiteX47" fmla="*/ 436647 w 601689"/>
                  <a:gd name="connsiteY47" fmla="*/ 435406 h 608514"/>
                  <a:gd name="connsiteX48" fmla="*/ 464980 w 601689"/>
                  <a:gd name="connsiteY48" fmla="*/ 435406 h 608514"/>
                  <a:gd name="connsiteX49" fmla="*/ 474425 w 601689"/>
                  <a:gd name="connsiteY49" fmla="*/ 354267 h 608514"/>
                  <a:gd name="connsiteX50" fmla="*/ 601689 w 601689"/>
                  <a:gd name="connsiteY50" fmla="*/ 481344 h 608514"/>
                  <a:gd name="connsiteX51" fmla="*/ 474425 w 601689"/>
                  <a:gd name="connsiteY51" fmla="*/ 608514 h 608514"/>
                  <a:gd name="connsiteX52" fmla="*/ 347160 w 601689"/>
                  <a:gd name="connsiteY52" fmla="*/ 481344 h 608514"/>
                  <a:gd name="connsiteX53" fmla="*/ 474425 w 601689"/>
                  <a:gd name="connsiteY53" fmla="*/ 354267 h 608514"/>
                  <a:gd name="connsiteX54" fmla="*/ 156165 w 601689"/>
                  <a:gd name="connsiteY54" fmla="*/ 325829 h 608514"/>
                  <a:gd name="connsiteX55" fmla="*/ 194606 w 601689"/>
                  <a:gd name="connsiteY55" fmla="*/ 447523 h 608514"/>
                  <a:gd name="connsiteX56" fmla="*/ 201808 w 601689"/>
                  <a:gd name="connsiteY56" fmla="*/ 470405 h 608514"/>
                  <a:gd name="connsiteX57" fmla="*/ 201995 w 601689"/>
                  <a:gd name="connsiteY57" fmla="*/ 470031 h 608514"/>
                  <a:gd name="connsiteX58" fmla="*/ 208355 w 601689"/>
                  <a:gd name="connsiteY58" fmla="*/ 489457 h 608514"/>
                  <a:gd name="connsiteX59" fmla="*/ 228651 w 601689"/>
                  <a:gd name="connsiteY59" fmla="*/ 431926 h 608514"/>
                  <a:gd name="connsiteX60" fmla="*/ 242119 w 601689"/>
                  <a:gd name="connsiteY60" fmla="*/ 363187 h 608514"/>
                  <a:gd name="connsiteX61" fmla="*/ 255588 w 601689"/>
                  <a:gd name="connsiteY61" fmla="*/ 431926 h 608514"/>
                  <a:gd name="connsiteX62" fmla="*/ 275884 w 601689"/>
                  <a:gd name="connsiteY62" fmla="*/ 489457 h 608514"/>
                  <a:gd name="connsiteX63" fmla="*/ 282244 w 601689"/>
                  <a:gd name="connsiteY63" fmla="*/ 470031 h 608514"/>
                  <a:gd name="connsiteX64" fmla="*/ 282431 w 601689"/>
                  <a:gd name="connsiteY64" fmla="*/ 470405 h 608514"/>
                  <a:gd name="connsiteX65" fmla="*/ 289633 w 601689"/>
                  <a:gd name="connsiteY65" fmla="*/ 447523 h 608514"/>
                  <a:gd name="connsiteX66" fmla="*/ 328261 w 601689"/>
                  <a:gd name="connsiteY66" fmla="*/ 325829 h 608514"/>
                  <a:gd name="connsiteX67" fmla="*/ 381666 w 601689"/>
                  <a:gd name="connsiteY67" fmla="*/ 355622 h 608514"/>
                  <a:gd name="connsiteX68" fmla="*/ 317972 w 601689"/>
                  <a:gd name="connsiteY68" fmla="*/ 481332 h 608514"/>
                  <a:gd name="connsiteX69" fmla="*/ 342010 w 601689"/>
                  <a:gd name="connsiteY69" fmla="*/ 564454 h 608514"/>
                  <a:gd name="connsiteX70" fmla="*/ 242213 w 601689"/>
                  <a:gd name="connsiteY70" fmla="*/ 573513 h 608514"/>
                  <a:gd name="connsiteX71" fmla="*/ 5676 w 601689"/>
                  <a:gd name="connsiteY71" fmla="*/ 515982 h 608514"/>
                  <a:gd name="connsiteX72" fmla="*/ 438 w 601689"/>
                  <a:gd name="connsiteY72" fmla="*/ 465548 h 608514"/>
                  <a:gd name="connsiteX73" fmla="*/ 46081 w 601689"/>
                  <a:gd name="connsiteY73" fmla="*/ 375982 h 608514"/>
                  <a:gd name="connsiteX74" fmla="*/ 156165 w 601689"/>
                  <a:gd name="connsiteY74" fmla="*/ 325829 h 608514"/>
                  <a:gd name="connsiteX75" fmla="*/ 234643 w 601689"/>
                  <a:gd name="connsiteY75" fmla="*/ 435 h 608514"/>
                  <a:gd name="connsiteX76" fmla="*/ 296368 w 601689"/>
                  <a:gd name="connsiteY76" fmla="*/ 13508 h 608514"/>
                  <a:gd name="connsiteX77" fmla="*/ 326389 w 601689"/>
                  <a:gd name="connsiteY77" fmla="*/ 41334 h 608514"/>
                  <a:gd name="connsiteX78" fmla="*/ 359496 w 601689"/>
                  <a:gd name="connsiteY78" fmla="*/ 146104 h 608514"/>
                  <a:gd name="connsiteX79" fmla="*/ 355101 w 601689"/>
                  <a:gd name="connsiteY79" fmla="*/ 162165 h 608514"/>
                  <a:gd name="connsiteX80" fmla="*/ 365669 w 601689"/>
                  <a:gd name="connsiteY80" fmla="*/ 206052 h 608514"/>
                  <a:gd name="connsiteX81" fmla="*/ 344346 w 601689"/>
                  <a:gd name="connsiteY81" fmla="*/ 243029 h 608514"/>
                  <a:gd name="connsiteX82" fmla="*/ 269527 w 601689"/>
                  <a:gd name="connsiteY82" fmla="*/ 335286 h 608514"/>
                  <a:gd name="connsiteX83" fmla="*/ 214816 w 601689"/>
                  <a:gd name="connsiteY83" fmla="*/ 335473 h 608514"/>
                  <a:gd name="connsiteX84" fmla="*/ 140091 w 601689"/>
                  <a:gd name="connsiteY84" fmla="*/ 243029 h 608514"/>
                  <a:gd name="connsiteX85" fmla="*/ 118768 w 601689"/>
                  <a:gd name="connsiteY85" fmla="*/ 206052 h 608514"/>
                  <a:gd name="connsiteX86" fmla="*/ 129804 w 601689"/>
                  <a:gd name="connsiteY86" fmla="*/ 162165 h 608514"/>
                  <a:gd name="connsiteX87" fmla="*/ 125408 w 601689"/>
                  <a:gd name="connsiteY87" fmla="*/ 146104 h 608514"/>
                  <a:gd name="connsiteX88" fmla="*/ 125128 w 601689"/>
                  <a:gd name="connsiteY88" fmla="*/ 94653 h 608514"/>
                  <a:gd name="connsiteX89" fmla="*/ 155242 w 601689"/>
                  <a:gd name="connsiteY89" fmla="*/ 41988 h 608514"/>
                  <a:gd name="connsiteX90" fmla="*/ 183018 w 601689"/>
                  <a:gd name="connsiteY90" fmla="*/ 18924 h 608514"/>
                  <a:gd name="connsiteX91" fmla="*/ 210047 w 601689"/>
                  <a:gd name="connsiteY91" fmla="*/ 5104 h 608514"/>
                  <a:gd name="connsiteX92" fmla="*/ 234643 w 601689"/>
                  <a:gd name="connsiteY92" fmla="*/ 435 h 6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1689" h="608514">
                    <a:moveTo>
                      <a:pt x="532306" y="527189"/>
                    </a:moveTo>
                    <a:cubicBezTo>
                      <a:pt x="527163" y="543902"/>
                      <a:pt x="519683" y="557441"/>
                      <a:pt x="511921" y="568271"/>
                    </a:cubicBezTo>
                    <a:cubicBezTo>
                      <a:pt x="531278" y="559961"/>
                      <a:pt x="547268" y="545489"/>
                      <a:pt x="557366" y="527189"/>
                    </a:cubicBezTo>
                    <a:close/>
                    <a:moveTo>
                      <a:pt x="484056" y="527189"/>
                    </a:moveTo>
                    <a:lnTo>
                      <a:pt x="484056" y="572006"/>
                    </a:lnTo>
                    <a:cubicBezTo>
                      <a:pt x="493220" y="562763"/>
                      <a:pt x="504815" y="548103"/>
                      <a:pt x="512296" y="527189"/>
                    </a:cubicBezTo>
                    <a:close/>
                    <a:moveTo>
                      <a:pt x="436741" y="527189"/>
                    </a:moveTo>
                    <a:cubicBezTo>
                      <a:pt x="444222" y="547823"/>
                      <a:pt x="455723" y="562576"/>
                      <a:pt x="464980" y="571913"/>
                    </a:cubicBezTo>
                    <a:lnTo>
                      <a:pt x="464980" y="527189"/>
                    </a:lnTo>
                    <a:close/>
                    <a:moveTo>
                      <a:pt x="391483" y="527189"/>
                    </a:moveTo>
                    <a:cubicBezTo>
                      <a:pt x="401582" y="545489"/>
                      <a:pt x="417572" y="559961"/>
                      <a:pt x="436928" y="568271"/>
                    </a:cubicBezTo>
                    <a:cubicBezTo>
                      <a:pt x="429167" y="557441"/>
                      <a:pt x="421686" y="543902"/>
                      <a:pt x="416543" y="527189"/>
                    </a:cubicBezTo>
                    <a:close/>
                    <a:moveTo>
                      <a:pt x="536888" y="454453"/>
                    </a:moveTo>
                    <a:cubicBezTo>
                      <a:pt x="538291" y="462857"/>
                      <a:pt x="539132" y="471820"/>
                      <a:pt x="539132" y="481344"/>
                    </a:cubicBezTo>
                    <a:cubicBezTo>
                      <a:pt x="539132" y="490961"/>
                      <a:pt x="538291" y="499924"/>
                      <a:pt x="536888" y="508234"/>
                    </a:cubicBezTo>
                    <a:lnTo>
                      <a:pt x="565408" y="508234"/>
                    </a:lnTo>
                    <a:cubicBezTo>
                      <a:pt x="567933" y="499644"/>
                      <a:pt x="569335" y="490681"/>
                      <a:pt x="569335" y="481344"/>
                    </a:cubicBezTo>
                    <a:cubicBezTo>
                      <a:pt x="569335" y="472007"/>
                      <a:pt x="567933" y="462950"/>
                      <a:pt x="565408" y="454453"/>
                    </a:cubicBezTo>
                    <a:close/>
                    <a:moveTo>
                      <a:pt x="484056" y="454453"/>
                    </a:moveTo>
                    <a:lnTo>
                      <a:pt x="484056" y="508234"/>
                    </a:lnTo>
                    <a:lnTo>
                      <a:pt x="517532" y="508234"/>
                    </a:lnTo>
                    <a:cubicBezTo>
                      <a:pt x="519028" y="500018"/>
                      <a:pt x="520057" y="491054"/>
                      <a:pt x="520057" y="481344"/>
                    </a:cubicBezTo>
                    <a:cubicBezTo>
                      <a:pt x="520057" y="471633"/>
                      <a:pt x="519028" y="462670"/>
                      <a:pt x="517438" y="454453"/>
                    </a:cubicBezTo>
                    <a:close/>
                    <a:moveTo>
                      <a:pt x="431411" y="454360"/>
                    </a:moveTo>
                    <a:cubicBezTo>
                      <a:pt x="429915" y="462576"/>
                      <a:pt x="428886" y="471540"/>
                      <a:pt x="428886" y="481250"/>
                    </a:cubicBezTo>
                    <a:cubicBezTo>
                      <a:pt x="428886" y="490961"/>
                      <a:pt x="429915" y="499924"/>
                      <a:pt x="431505" y="508141"/>
                    </a:cubicBezTo>
                    <a:lnTo>
                      <a:pt x="464980" y="508141"/>
                    </a:lnTo>
                    <a:lnTo>
                      <a:pt x="464980" y="454360"/>
                    </a:lnTo>
                    <a:close/>
                    <a:moveTo>
                      <a:pt x="383535" y="454360"/>
                    </a:moveTo>
                    <a:cubicBezTo>
                      <a:pt x="381010" y="462950"/>
                      <a:pt x="379701" y="471913"/>
                      <a:pt x="379701" y="481250"/>
                    </a:cubicBezTo>
                    <a:cubicBezTo>
                      <a:pt x="379701" y="490587"/>
                      <a:pt x="381010" y="499644"/>
                      <a:pt x="383535" y="508141"/>
                    </a:cubicBezTo>
                    <a:lnTo>
                      <a:pt x="412055" y="508141"/>
                    </a:lnTo>
                    <a:cubicBezTo>
                      <a:pt x="410746" y="499831"/>
                      <a:pt x="409811" y="490868"/>
                      <a:pt x="409811" y="481250"/>
                    </a:cubicBezTo>
                    <a:cubicBezTo>
                      <a:pt x="409811" y="471633"/>
                      <a:pt x="410746" y="462670"/>
                      <a:pt x="412055" y="454360"/>
                    </a:cubicBezTo>
                    <a:close/>
                    <a:moveTo>
                      <a:pt x="511921" y="394323"/>
                    </a:moveTo>
                    <a:cubicBezTo>
                      <a:pt x="519683" y="405154"/>
                      <a:pt x="527163" y="418786"/>
                      <a:pt x="532306" y="435406"/>
                    </a:cubicBezTo>
                    <a:lnTo>
                      <a:pt x="557366" y="435406"/>
                    </a:lnTo>
                    <a:cubicBezTo>
                      <a:pt x="547268" y="417292"/>
                      <a:pt x="531278" y="402726"/>
                      <a:pt x="511921" y="394323"/>
                    </a:cubicBezTo>
                    <a:close/>
                    <a:moveTo>
                      <a:pt x="436928" y="394323"/>
                    </a:moveTo>
                    <a:cubicBezTo>
                      <a:pt x="417572" y="402726"/>
                      <a:pt x="401582" y="417292"/>
                      <a:pt x="391483" y="435406"/>
                    </a:cubicBezTo>
                    <a:lnTo>
                      <a:pt x="416543" y="435406"/>
                    </a:lnTo>
                    <a:cubicBezTo>
                      <a:pt x="421686" y="418786"/>
                      <a:pt x="429167" y="405154"/>
                      <a:pt x="436928" y="394323"/>
                    </a:cubicBezTo>
                    <a:close/>
                    <a:moveTo>
                      <a:pt x="484056" y="390775"/>
                    </a:moveTo>
                    <a:lnTo>
                      <a:pt x="484056" y="435406"/>
                    </a:lnTo>
                    <a:lnTo>
                      <a:pt x="512202" y="435406"/>
                    </a:lnTo>
                    <a:cubicBezTo>
                      <a:pt x="504721" y="414771"/>
                      <a:pt x="493220" y="400112"/>
                      <a:pt x="484056" y="390775"/>
                    </a:cubicBezTo>
                    <a:close/>
                    <a:moveTo>
                      <a:pt x="464980" y="390588"/>
                    </a:moveTo>
                    <a:cubicBezTo>
                      <a:pt x="455723" y="399832"/>
                      <a:pt x="444128" y="414491"/>
                      <a:pt x="436647" y="435406"/>
                    </a:cubicBezTo>
                    <a:lnTo>
                      <a:pt x="464980" y="435406"/>
                    </a:lnTo>
                    <a:close/>
                    <a:moveTo>
                      <a:pt x="474425" y="354267"/>
                    </a:moveTo>
                    <a:cubicBezTo>
                      <a:pt x="544649" y="354267"/>
                      <a:pt x="601689" y="411316"/>
                      <a:pt x="601689" y="481344"/>
                    </a:cubicBezTo>
                    <a:cubicBezTo>
                      <a:pt x="601689" y="551465"/>
                      <a:pt x="544649" y="608514"/>
                      <a:pt x="474425" y="608514"/>
                    </a:cubicBezTo>
                    <a:cubicBezTo>
                      <a:pt x="404200" y="608514"/>
                      <a:pt x="347160" y="551465"/>
                      <a:pt x="347160" y="481344"/>
                    </a:cubicBezTo>
                    <a:cubicBezTo>
                      <a:pt x="347160" y="411316"/>
                      <a:pt x="404200" y="354267"/>
                      <a:pt x="474425" y="354267"/>
                    </a:cubicBezTo>
                    <a:close/>
                    <a:moveTo>
                      <a:pt x="156165" y="325829"/>
                    </a:moveTo>
                    <a:lnTo>
                      <a:pt x="194606" y="447523"/>
                    </a:lnTo>
                    <a:lnTo>
                      <a:pt x="201808" y="470405"/>
                    </a:lnTo>
                    <a:lnTo>
                      <a:pt x="201995" y="470031"/>
                    </a:lnTo>
                    <a:lnTo>
                      <a:pt x="208355" y="489457"/>
                    </a:lnTo>
                    <a:lnTo>
                      <a:pt x="228651" y="431926"/>
                    </a:lnTo>
                    <a:cubicBezTo>
                      <a:pt x="178800" y="362440"/>
                      <a:pt x="238752" y="363094"/>
                      <a:pt x="242119" y="363187"/>
                    </a:cubicBezTo>
                    <a:cubicBezTo>
                      <a:pt x="245487" y="363094"/>
                      <a:pt x="305439" y="362347"/>
                      <a:pt x="255588" y="431926"/>
                    </a:cubicBezTo>
                    <a:lnTo>
                      <a:pt x="275884" y="489457"/>
                    </a:lnTo>
                    <a:lnTo>
                      <a:pt x="282244" y="470031"/>
                    </a:lnTo>
                    <a:lnTo>
                      <a:pt x="282431" y="470405"/>
                    </a:lnTo>
                    <a:lnTo>
                      <a:pt x="289633" y="447523"/>
                    </a:lnTo>
                    <a:lnTo>
                      <a:pt x="328261" y="325829"/>
                    </a:lnTo>
                    <a:cubicBezTo>
                      <a:pt x="328261" y="325829"/>
                      <a:pt x="349772" y="340866"/>
                      <a:pt x="381666" y="355622"/>
                    </a:cubicBezTo>
                    <a:cubicBezTo>
                      <a:pt x="343038" y="384108"/>
                      <a:pt x="317972" y="429778"/>
                      <a:pt x="317972" y="481332"/>
                    </a:cubicBezTo>
                    <a:cubicBezTo>
                      <a:pt x="317972" y="511872"/>
                      <a:pt x="326764" y="540358"/>
                      <a:pt x="342010" y="564454"/>
                    </a:cubicBezTo>
                    <a:cubicBezTo>
                      <a:pt x="312828" y="569871"/>
                      <a:pt x="279438" y="573513"/>
                      <a:pt x="242213" y="573513"/>
                    </a:cubicBezTo>
                    <a:cubicBezTo>
                      <a:pt x="94061" y="573420"/>
                      <a:pt x="5676" y="515982"/>
                      <a:pt x="5676" y="515982"/>
                    </a:cubicBezTo>
                    <a:cubicBezTo>
                      <a:pt x="3057" y="500665"/>
                      <a:pt x="438" y="465548"/>
                      <a:pt x="438" y="465548"/>
                    </a:cubicBezTo>
                    <a:cubicBezTo>
                      <a:pt x="-1433" y="439771"/>
                      <a:pt x="812" y="387470"/>
                      <a:pt x="46081" y="375982"/>
                    </a:cubicBezTo>
                    <a:cubicBezTo>
                      <a:pt x="106781" y="360572"/>
                      <a:pt x="156165" y="325829"/>
                      <a:pt x="156165" y="325829"/>
                    </a:cubicBezTo>
                    <a:close/>
                    <a:moveTo>
                      <a:pt x="234643" y="435"/>
                    </a:moveTo>
                    <a:cubicBezTo>
                      <a:pt x="261484" y="-1806"/>
                      <a:pt x="281779" y="4917"/>
                      <a:pt x="296368" y="13508"/>
                    </a:cubicBezTo>
                    <a:cubicBezTo>
                      <a:pt x="318159" y="25460"/>
                      <a:pt x="326389" y="41334"/>
                      <a:pt x="326389" y="41334"/>
                    </a:cubicBezTo>
                    <a:cubicBezTo>
                      <a:pt x="326389" y="41334"/>
                      <a:pt x="376331" y="44883"/>
                      <a:pt x="359496" y="146104"/>
                    </a:cubicBezTo>
                    <a:cubicBezTo>
                      <a:pt x="358468" y="151426"/>
                      <a:pt x="356971" y="156749"/>
                      <a:pt x="355101" y="162165"/>
                    </a:cubicBezTo>
                    <a:cubicBezTo>
                      <a:pt x="365108" y="161231"/>
                      <a:pt x="376798" y="167020"/>
                      <a:pt x="365669" y="206052"/>
                    </a:cubicBezTo>
                    <a:cubicBezTo>
                      <a:pt x="357626" y="234626"/>
                      <a:pt x="350144" y="242563"/>
                      <a:pt x="344346" y="243029"/>
                    </a:cubicBezTo>
                    <a:cubicBezTo>
                      <a:pt x="339108" y="276925"/>
                      <a:pt x="312080" y="319972"/>
                      <a:pt x="269527" y="335286"/>
                    </a:cubicBezTo>
                    <a:cubicBezTo>
                      <a:pt x="251945" y="341636"/>
                      <a:pt x="232492" y="341636"/>
                      <a:pt x="214816" y="335473"/>
                    </a:cubicBezTo>
                    <a:cubicBezTo>
                      <a:pt x="171515" y="320253"/>
                      <a:pt x="145329" y="277019"/>
                      <a:pt x="140091" y="243029"/>
                    </a:cubicBezTo>
                    <a:cubicBezTo>
                      <a:pt x="134386" y="242656"/>
                      <a:pt x="126904" y="234626"/>
                      <a:pt x="118768" y="206052"/>
                    </a:cubicBezTo>
                    <a:cubicBezTo>
                      <a:pt x="107732" y="167020"/>
                      <a:pt x="119423" y="161231"/>
                      <a:pt x="129804" y="162165"/>
                    </a:cubicBezTo>
                    <a:cubicBezTo>
                      <a:pt x="127746" y="156749"/>
                      <a:pt x="126437" y="151426"/>
                      <a:pt x="125408" y="146104"/>
                    </a:cubicBezTo>
                    <a:cubicBezTo>
                      <a:pt x="121761" y="127895"/>
                      <a:pt x="120919" y="110994"/>
                      <a:pt x="125128" y="94653"/>
                    </a:cubicBezTo>
                    <a:cubicBezTo>
                      <a:pt x="130271" y="72896"/>
                      <a:pt x="141962" y="55434"/>
                      <a:pt x="155242" y="41988"/>
                    </a:cubicBezTo>
                    <a:cubicBezTo>
                      <a:pt x="163566" y="33024"/>
                      <a:pt x="173011" y="25273"/>
                      <a:pt x="183018" y="18924"/>
                    </a:cubicBezTo>
                    <a:cubicBezTo>
                      <a:pt x="191248" y="13321"/>
                      <a:pt x="200227" y="8466"/>
                      <a:pt x="210047" y="5104"/>
                    </a:cubicBezTo>
                    <a:cubicBezTo>
                      <a:pt x="217809" y="2489"/>
                      <a:pt x="225945" y="809"/>
                      <a:pt x="234643" y="435"/>
                    </a:cubicBezTo>
                    <a:close/>
                  </a:path>
                </a:pathLst>
              </a:custGeom>
              <a:solidFill>
                <a:schemeClr val="bg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sp>
          <p:nvSpPr>
            <p:cNvPr id="13" name="ïṡ1ïḓé">
              <a:extLst>
                <a:ext uri="{FF2B5EF4-FFF2-40B4-BE49-F238E27FC236}">
                  <a16:creationId xmlns:a16="http://schemas.microsoft.com/office/drawing/2014/main" id="{E5760FB4-00BE-4747-9A71-393FA05D62AF}"/>
                </a:ext>
              </a:extLst>
            </p:cNvPr>
            <p:cNvSpPr/>
            <p:nvPr/>
          </p:nvSpPr>
          <p:spPr bwMode="auto">
            <a:xfrm>
              <a:off x="7713387" y="4066240"/>
              <a:ext cx="257500" cy="260420"/>
            </a:xfrm>
            <a:custGeom>
              <a:avLst/>
              <a:gdLst>
                <a:gd name="connsiteX0" fmla="*/ 532306 w 601689"/>
                <a:gd name="connsiteY0" fmla="*/ 527189 h 608514"/>
                <a:gd name="connsiteX1" fmla="*/ 511921 w 601689"/>
                <a:gd name="connsiteY1" fmla="*/ 568271 h 608514"/>
                <a:gd name="connsiteX2" fmla="*/ 557366 w 601689"/>
                <a:gd name="connsiteY2" fmla="*/ 527189 h 608514"/>
                <a:gd name="connsiteX3" fmla="*/ 484056 w 601689"/>
                <a:gd name="connsiteY3" fmla="*/ 527189 h 608514"/>
                <a:gd name="connsiteX4" fmla="*/ 484056 w 601689"/>
                <a:gd name="connsiteY4" fmla="*/ 572006 h 608514"/>
                <a:gd name="connsiteX5" fmla="*/ 512296 w 601689"/>
                <a:gd name="connsiteY5" fmla="*/ 527189 h 608514"/>
                <a:gd name="connsiteX6" fmla="*/ 436741 w 601689"/>
                <a:gd name="connsiteY6" fmla="*/ 527189 h 608514"/>
                <a:gd name="connsiteX7" fmla="*/ 464980 w 601689"/>
                <a:gd name="connsiteY7" fmla="*/ 571913 h 608514"/>
                <a:gd name="connsiteX8" fmla="*/ 464980 w 601689"/>
                <a:gd name="connsiteY8" fmla="*/ 527189 h 608514"/>
                <a:gd name="connsiteX9" fmla="*/ 391483 w 601689"/>
                <a:gd name="connsiteY9" fmla="*/ 527189 h 608514"/>
                <a:gd name="connsiteX10" fmla="*/ 436928 w 601689"/>
                <a:gd name="connsiteY10" fmla="*/ 568271 h 608514"/>
                <a:gd name="connsiteX11" fmla="*/ 416543 w 601689"/>
                <a:gd name="connsiteY11" fmla="*/ 527189 h 608514"/>
                <a:gd name="connsiteX12" fmla="*/ 536888 w 601689"/>
                <a:gd name="connsiteY12" fmla="*/ 454453 h 608514"/>
                <a:gd name="connsiteX13" fmla="*/ 539132 w 601689"/>
                <a:gd name="connsiteY13" fmla="*/ 481344 h 608514"/>
                <a:gd name="connsiteX14" fmla="*/ 536888 w 601689"/>
                <a:gd name="connsiteY14" fmla="*/ 508234 h 608514"/>
                <a:gd name="connsiteX15" fmla="*/ 565408 w 601689"/>
                <a:gd name="connsiteY15" fmla="*/ 508234 h 608514"/>
                <a:gd name="connsiteX16" fmla="*/ 569335 w 601689"/>
                <a:gd name="connsiteY16" fmla="*/ 481344 h 608514"/>
                <a:gd name="connsiteX17" fmla="*/ 565408 w 601689"/>
                <a:gd name="connsiteY17" fmla="*/ 454453 h 608514"/>
                <a:gd name="connsiteX18" fmla="*/ 484056 w 601689"/>
                <a:gd name="connsiteY18" fmla="*/ 454453 h 608514"/>
                <a:gd name="connsiteX19" fmla="*/ 484056 w 601689"/>
                <a:gd name="connsiteY19" fmla="*/ 508234 h 608514"/>
                <a:gd name="connsiteX20" fmla="*/ 517532 w 601689"/>
                <a:gd name="connsiteY20" fmla="*/ 508234 h 608514"/>
                <a:gd name="connsiteX21" fmla="*/ 520057 w 601689"/>
                <a:gd name="connsiteY21" fmla="*/ 481344 h 608514"/>
                <a:gd name="connsiteX22" fmla="*/ 517438 w 601689"/>
                <a:gd name="connsiteY22" fmla="*/ 454453 h 608514"/>
                <a:gd name="connsiteX23" fmla="*/ 431411 w 601689"/>
                <a:gd name="connsiteY23" fmla="*/ 454360 h 608514"/>
                <a:gd name="connsiteX24" fmla="*/ 428886 w 601689"/>
                <a:gd name="connsiteY24" fmla="*/ 481250 h 608514"/>
                <a:gd name="connsiteX25" fmla="*/ 431505 w 601689"/>
                <a:gd name="connsiteY25" fmla="*/ 508141 h 608514"/>
                <a:gd name="connsiteX26" fmla="*/ 464980 w 601689"/>
                <a:gd name="connsiteY26" fmla="*/ 508141 h 608514"/>
                <a:gd name="connsiteX27" fmla="*/ 464980 w 601689"/>
                <a:gd name="connsiteY27" fmla="*/ 454360 h 608514"/>
                <a:gd name="connsiteX28" fmla="*/ 383535 w 601689"/>
                <a:gd name="connsiteY28" fmla="*/ 454360 h 608514"/>
                <a:gd name="connsiteX29" fmla="*/ 379701 w 601689"/>
                <a:gd name="connsiteY29" fmla="*/ 481250 h 608514"/>
                <a:gd name="connsiteX30" fmla="*/ 383535 w 601689"/>
                <a:gd name="connsiteY30" fmla="*/ 508141 h 608514"/>
                <a:gd name="connsiteX31" fmla="*/ 412055 w 601689"/>
                <a:gd name="connsiteY31" fmla="*/ 508141 h 608514"/>
                <a:gd name="connsiteX32" fmla="*/ 409811 w 601689"/>
                <a:gd name="connsiteY32" fmla="*/ 481250 h 608514"/>
                <a:gd name="connsiteX33" fmla="*/ 412055 w 601689"/>
                <a:gd name="connsiteY33" fmla="*/ 454360 h 608514"/>
                <a:gd name="connsiteX34" fmla="*/ 511921 w 601689"/>
                <a:gd name="connsiteY34" fmla="*/ 394323 h 608514"/>
                <a:gd name="connsiteX35" fmla="*/ 532306 w 601689"/>
                <a:gd name="connsiteY35" fmla="*/ 435406 h 608514"/>
                <a:gd name="connsiteX36" fmla="*/ 557366 w 601689"/>
                <a:gd name="connsiteY36" fmla="*/ 435406 h 608514"/>
                <a:gd name="connsiteX37" fmla="*/ 511921 w 601689"/>
                <a:gd name="connsiteY37" fmla="*/ 394323 h 608514"/>
                <a:gd name="connsiteX38" fmla="*/ 436928 w 601689"/>
                <a:gd name="connsiteY38" fmla="*/ 394323 h 608514"/>
                <a:gd name="connsiteX39" fmla="*/ 391483 w 601689"/>
                <a:gd name="connsiteY39" fmla="*/ 435406 h 608514"/>
                <a:gd name="connsiteX40" fmla="*/ 416543 w 601689"/>
                <a:gd name="connsiteY40" fmla="*/ 435406 h 608514"/>
                <a:gd name="connsiteX41" fmla="*/ 436928 w 601689"/>
                <a:gd name="connsiteY41" fmla="*/ 394323 h 608514"/>
                <a:gd name="connsiteX42" fmla="*/ 484056 w 601689"/>
                <a:gd name="connsiteY42" fmla="*/ 390775 h 608514"/>
                <a:gd name="connsiteX43" fmla="*/ 484056 w 601689"/>
                <a:gd name="connsiteY43" fmla="*/ 435406 h 608514"/>
                <a:gd name="connsiteX44" fmla="*/ 512202 w 601689"/>
                <a:gd name="connsiteY44" fmla="*/ 435406 h 608514"/>
                <a:gd name="connsiteX45" fmla="*/ 484056 w 601689"/>
                <a:gd name="connsiteY45" fmla="*/ 390775 h 608514"/>
                <a:gd name="connsiteX46" fmla="*/ 464980 w 601689"/>
                <a:gd name="connsiteY46" fmla="*/ 390588 h 608514"/>
                <a:gd name="connsiteX47" fmla="*/ 436647 w 601689"/>
                <a:gd name="connsiteY47" fmla="*/ 435406 h 608514"/>
                <a:gd name="connsiteX48" fmla="*/ 464980 w 601689"/>
                <a:gd name="connsiteY48" fmla="*/ 435406 h 608514"/>
                <a:gd name="connsiteX49" fmla="*/ 474425 w 601689"/>
                <a:gd name="connsiteY49" fmla="*/ 354267 h 608514"/>
                <a:gd name="connsiteX50" fmla="*/ 601689 w 601689"/>
                <a:gd name="connsiteY50" fmla="*/ 481344 h 608514"/>
                <a:gd name="connsiteX51" fmla="*/ 474425 w 601689"/>
                <a:gd name="connsiteY51" fmla="*/ 608514 h 608514"/>
                <a:gd name="connsiteX52" fmla="*/ 347160 w 601689"/>
                <a:gd name="connsiteY52" fmla="*/ 481344 h 608514"/>
                <a:gd name="connsiteX53" fmla="*/ 474425 w 601689"/>
                <a:gd name="connsiteY53" fmla="*/ 354267 h 608514"/>
                <a:gd name="connsiteX54" fmla="*/ 156165 w 601689"/>
                <a:gd name="connsiteY54" fmla="*/ 325829 h 608514"/>
                <a:gd name="connsiteX55" fmla="*/ 194606 w 601689"/>
                <a:gd name="connsiteY55" fmla="*/ 447523 h 608514"/>
                <a:gd name="connsiteX56" fmla="*/ 201808 w 601689"/>
                <a:gd name="connsiteY56" fmla="*/ 470405 h 608514"/>
                <a:gd name="connsiteX57" fmla="*/ 201995 w 601689"/>
                <a:gd name="connsiteY57" fmla="*/ 470031 h 608514"/>
                <a:gd name="connsiteX58" fmla="*/ 208355 w 601689"/>
                <a:gd name="connsiteY58" fmla="*/ 489457 h 608514"/>
                <a:gd name="connsiteX59" fmla="*/ 228651 w 601689"/>
                <a:gd name="connsiteY59" fmla="*/ 431926 h 608514"/>
                <a:gd name="connsiteX60" fmla="*/ 242119 w 601689"/>
                <a:gd name="connsiteY60" fmla="*/ 363187 h 608514"/>
                <a:gd name="connsiteX61" fmla="*/ 255588 w 601689"/>
                <a:gd name="connsiteY61" fmla="*/ 431926 h 608514"/>
                <a:gd name="connsiteX62" fmla="*/ 275884 w 601689"/>
                <a:gd name="connsiteY62" fmla="*/ 489457 h 608514"/>
                <a:gd name="connsiteX63" fmla="*/ 282244 w 601689"/>
                <a:gd name="connsiteY63" fmla="*/ 470031 h 608514"/>
                <a:gd name="connsiteX64" fmla="*/ 282431 w 601689"/>
                <a:gd name="connsiteY64" fmla="*/ 470405 h 608514"/>
                <a:gd name="connsiteX65" fmla="*/ 289633 w 601689"/>
                <a:gd name="connsiteY65" fmla="*/ 447523 h 608514"/>
                <a:gd name="connsiteX66" fmla="*/ 328261 w 601689"/>
                <a:gd name="connsiteY66" fmla="*/ 325829 h 608514"/>
                <a:gd name="connsiteX67" fmla="*/ 381666 w 601689"/>
                <a:gd name="connsiteY67" fmla="*/ 355622 h 608514"/>
                <a:gd name="connsiteX68" fmla="*/ 317972 w 601689"/>
                <a:gd name="connsiteY68" fmla="*/ 481332 h 608514"/>
                <a:gd name="connsiteX69" fmla="*/ 342010 w 601689"/>
                <a:gd name="connsiteY69" fmla="*/ 564454 h 608514"/>
                <a:gd name="connsiteX70" fmla="*/ 242213 w 601689"/>
                <a:gd name="connsiteY70" fmla="*/ 573513 h 608514"/>
                <a:gd name="connsiteX71" fmla="*/ 5676 w 601689"/>
                <a:gd name="connsiteY71" fmla="*/ 515982 h 608514"/>
                <a:gd name="connsiteX72" fmla="*/ 438 w 601689"/>
                <a:gd name="connsiteY72" fmla="*/ 465548 h 608514"/>
                <a:gd name="connsiteX73" fmla="*/ 46081 w 601689"/>
                <a:gd name="connsiteY73" fmla="*/ 375982 h 608514"/>
                <a:gd name="connsiteX74" fmla="*/ 156165 w 601689"/>
                <a:gd name="connsiteY74" fmla="*/ 325829 h 608514"/>
                <a:gd name="connsiteX75" fmla="*/ 234643 w 601689"/>
                <a:gd name="connsiteY75" fmla="*/ 435 h 608514"/>
                <a:gd name="connsiteX76" fmla="*/ 296368 w 601689"/>
                <a:gd name="connsiteY76" fmla="*/ 13508 h 608514"/>
                <a:gd name="connsiteX77" fmla="*/ 326389 w 601689"/>
                <a:gd name="connsiteY77" fmla="*/ 41334 h 608514"/>
                <a:gd name="connsiteX78" fmla="*/ 359496 w 601689"/>
                <a:gd name="connsiteY78" fmla="*/ 146104 h 608514"/>
                <a:gd name="connsiteX79" fmla="*/ 355101 w 601689"/>
                <a:gd name="connsiteY79" fmla="*/ 162165 h 608514"/>
                <a:gd name="connsiteX80" fmla="*/ 365669 w 601689"/>
                <a:gd name="connsiteY80" fmla="*/ 206052 h 608514"/>
                <a:gd name="connsiteX81" fmla="*/ 344346 w 601689"/>
                <a:gd name="connsiteY81" fmla="*/ 243029 h 608514"/>
                <a:gd name="connsiteX82" fmla="*/ 269527 w 601689"/>
                <a:gd name="connsiteY82" fmla="*/ 335286 h 608514"/>
                <a:gd name="connsiteX83" fmla="*/ 214816 w 601689"/>
                <a:gd name="connsiteY83" fmla="*/ 335473 h 608514"/>
                <a:gd name="connsiteX84" fmla="*/ 140091 w 601689"/>
                <a:gd name="connsiteY84" fmla="*/ 243029 h 608514"/>
                <a:gd name="connsiteX85" fmla="*/ 118768 w 601689"/>
                <a:gd name="connsiteY85" fmla="*/ 206052 h 608514"/>
                <a:gd name="connsiteX86" fmla="*/ 129804 w 601689"/>
                <a:gd name="connsiteY86" fmla="*/ 162165 h 608514"/>
                <a:gd name="connsiteX87" fmla="*/ 125408 w 601689"/>
                <a:gd name="connsiteY87" fmla="*/ 146104 h 608514"/>
                <a:gd name="connsiteX88" fmla="*/ 125128 w 601689"/>
                <a:gd name="connsiteY88" fmla="*/ 94653 h 608514"/>
                <a:gd name="connsiteX89" fmla="*/ 155242 w 601689"/>
                <a:gd name="connsiteY89" fmla="*/ 41988 h 608514"/>
                <a:gd name="connsiteX90" fmla="*/ 183018 w 601689"/>
                <a:gd name="connsiteY90" fmla="*/ 18924 h 608514"/>
                <a:gd name="connsiteX91" fmla="*/ 210047 w 601689"/>
                <a:gd name="connsiteY91" fmla="*/ 5104 h 608514"/>
                <a:gd name="connsiteX92" fmla="*/ 234643 w 601689"/>
                <a:gd name="connsiteY92" fmla="*/ 435 h 6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1689" h="608514">
                  <a:moveTo>
                    <a:pt x="532306" y="527189"/>
                  </a:moveTo>
                  <a:cubicBezTo>
                    <a:pt x="527163" y="543902"/>
                    <a:pt x="519683" y="557441"/>
                    <a:pt x="511921" y="568271"/>
                  </a:cubicBezTo>
                  <a:cubicBezTo>
                    <a:pt x="531278" y="559961"/>
                    <a:pt x="547268" y="545489"/>
                    <a:pt x="557366" y="527189"/>
                  </a:cubicBezTo>
                  <a:close/>
                  <a:moveTo>
                    <a:pt x="484056" y="527189"/>
                  </a:moveTo>
                  <a:lnTo>
                    <a:pt x="484056" y="572006"/>
                  </a:lnTo>
                  <a:cubicBezTo>
                    <a:pt x="493220" y="562763"/>
                    <a:pt x="504815" y="548103"/>
                    <a:pt x="512296" y="527189"/>
                  </a:cubicBezTo>
                  <a:close/>
                  <a:moveTo>
                    <a:pt x="436741" y="527189"/>
                  </a:moveTo>
                  <a:cubicBezTo>
                    <a:pt x="444222" y="547823"/>
                    <a:pt x="455723" y="562576"/>
                    <a:pt x="464980" y="571913"/>
                  </a:cubicBezTo>
                  <a:lnTo>
                    <a:pt x="464980" y="527189"/>
                  </a:lnTo>
                  <a:close/>
                  <a:moveTo>
                    <a:pt x="391483" y="527189"/>
                  </a:moveTo>
                  <a:cubicBezTo>
                    <a:pt x="401582" y="545489"/>
                    <a:pt x="417572" y="559961"/>
                    <a:pt x="436928" y="568271"/>
                  </a:cubicBezTo>
                  <a:cubicBezTo>
                    <a:pt x="429167" y="557441"/>
                    <a:pt x="421686" y="543902"/>
                    <a:pt x="416543" y="527189"/>
                  </a:cubicBezTo>
                  <a:close/>
                  <a:moveTo>
                    <a:pt x="536888" y="454453"/>
                  </a:moveTo>
                  <a:cubicBezTo>
                    <a:pt x="538291" y="462857"/>
                    <a:pt x="539132" y="471820"/>
                    <a:pt x="539132" y="481344"/>
                  </a:cubicBezTo>
                  <a:cubicBezTo>
                    <a:pt x="539132" y="490961"/>
                    <a:pt x="538291" y="499924"/>
                    <a:pt x="536888" y="508234"/>
                  </a:cubicBezTo>
                  <a:lnTo>
                    <a:pt x="565408" y="508234"/>
                  </a:lnTo>
                  <a:cubicBezTo>
                    <a:pt x="567933" y="499644"/>
                    <a:pt x="569335" y="490681"/>
                    <a:pt x="569335" y="481344"/>
                  </a:cubicBezTo>
                  <a:cubicBezTo>
                    <a:pt x="569335" y="472007"/>
                    <a:pt x="567933" y="462950"/>
                    <a:pt x="565408" y="454453"/>
                  </a:cubicBezTo>
                  <a:close/>
                  <a:moveTo>
                    <a:pt x="484056" y="454453"/>
                  </a:moveTo>
                  <a:lnTo>
                    <a:pt x="484056" y="508234"/>
                  </a:lnTo>
                  <a:lnTo>
                    <a:pt x="517532" y="508234"/>
                  </a:lnTo>
                  <a:cubicBezTo>
                    <a:pt x="519028" y="500018"/>
                    <a:pt x="520057" y="491054"/>
                    <a:pt x="520057" y="481344"/>
                  </a:cubicBezTo>
                  <a:cubicBezTo>
                    <a:pt x="520057" y="471633"/>
                    <a:pt x="519028" y="462670"/>
                    <a:pt x="517438" y="454453"/>
                  </a:cubicBezTo>
                  <a:close/>
                  <a:moveTo>
                    <a:pt x="431411" y="454360"/>
                  </a:moveTo>
                  <a:cubicBezTo>
                    <a:pt x="429915" y="462576"/>
                    <a:pt x="428886" y="471540"/>
                    <a:pt x="428886" y="481250"/>
                  </a:cubicBezTo>
                  <a:cubicBezTo>
                    <a:pt x="428886" y="490961"/>
                    <a:pt x="429915" y="499924"/>
                    <a:pt x="431505" y="508141"/>
                  </a:cubicBezTo>
                  <a:lnTo>
                    <a:pt x="464980" y="508141"/>
                  </a:lnTo>
                  <a:lnTo>
                    <a:pt x="464980" y="454360"/>
                  </a:lnTo>
                  <a:close/>
                  <a:moveTo>
                    <a:pt x="383535" y="454360"/>
                  </a:moveTo>
                  <a:cubicBezTo>
                    <a:pt x="381010" y="462950"/>
                    <a:pt x="379701" y="471913"/>
                    <a:pt x="379701" y="481250"/>
                  </a:cubicBezTo>
                  <a:cubicBezTo>
                    <a:pt x="379701" y="490587"/>
                    <a:pt x="381010" y="499644"/>
                    <a:pt x="383535" y="508141"/>
                  </a:cubicBezTo>
                  <a:lnTo>
                    <a:pt x="412055" y="508141"/>
                  </a:lnTo>
                  <a:cubicBezTo>
                    <a:pt x="410746" y="499831"/>
                    <a:pt x="409811" y="490868"/>
                    <a:pt x="409811" y="481250"/>
                  </a:cubicBezTo>
                  <a:cubicBezTo>
                    <a:pt x="409811" y="471633"/>
                    <a:pt x="410746" y="462670"/>
                    <a:pt x="412055" y="454360"/>
                  </a:cubicBezTo>
                  <a:close/>
                  <a:moveTo>
                    <a:pt x="511921" y="394323"/>
                  </a:moveTo>
                  <a:cubicBezTo>
                    <a:pt x="519683" y="405154"/>
                    <a:pt x="527163" y="418786"/>
                    <a:pt x="532306" y="435406"/>
                  </a:cubicBezTo>
                  <a:lnTo>
                    <a:pt x="557366" y="435406"/>
                  </a:lnTo>
                  <a:cubicBezTo>
                    <a:pt x="547268" y="417292"/>
                    <a:pt x="531278" y="402726"/>
                    <a:pt x="511921" y="394323"/>
                  </a:cubicBezTo>
                  <a:close/>
                  <a:moveTo>
                    <a:pt x="436928" y="394323"/>
                  </a:moveTo>
                  <a:cubicBezTo>
                    <a:pt x="417572" y="402726"/>
                    <a:pt x="401582" y="417292"/>
                    <a:pt x="391483" y="435406"/>
                  </a:cubicBezTo>
                  <a:lnTo>
                    <a:pt x="416543" y="435406"/>
                  </a:lnTo>
                  <a:cubicBezTo>
                    <a:pt x="421686" y="418786"/>
                    <a:pt x="429167" y="405154"/>
                    <a:pt x="436928" y="394323"/>
                  </a:cubicBezTo>
                  <a:close/>
                  <a:moveTo>
                    <a:pt x="484056" y="390775"/>
                  </a:moveTo>
                  <a:lnTo>
                    <a:pt x="484056" y="435406"/>
                  </a:lnTo>
                  <a:lnTo>
                    <a:pt x="512202" y="435406"/>
                  </a:lnTo>
                  <a:cubicBezTo>
                    <a:pt x="504721" y="414771"/>
                    <a:pt x="493220" y="400112"/>
                    <a:pt x="484056" y="390775"/>
                  </a:cubicBezTo>
                  <a:close/>
                  <a:moveTo>
                    <a:pt x="464980" y="390588"/>
                  </a:moveTo>
                  <a:cubicBezTo>
                    <a:pt x="455723" y="399832"/>
                    <a:pt x="444128" y="414491"/>
                    <a:pt x="436647" y="435406"/>
                  </a:cubicBezTo>
                  <a:lnTo>
                    <a:pt x="464980" y="435406"/>
                  </a:lnTo>
                  <a:close/>
                  <a:moveTo>
                    <a:pt x="474425" y="354267"/>
                  </a:moveTo>
                  <a:cubicBezTo>
                    <a:pt x="544649" y="354267"/>
                    <a:pt x="601689" y="411316"/>
                    <a:pt x="601689" y="481344"/>
                  </a:cubicBezTo>
                  <a:cubicBezTo>
                    <a:pt x="601689" y="551465"/>
                    <a:pt x="544649" y="608514"/>
                    <a:pt x="474425" y="608514"/>
                  </a:cubicBezTo>
                  <a:cubicBezTo>
                    <a:pt x="404200" y="608514"/>
                    <a:pt x="347160" y="551465"/>
                    <a:pt x="347160" y="481344"/>
                  </a:cubicBezTo>
                  <a:cubicBezTo>
                    <a:pt x="347160" y="411316"/>
                    <a:pt x="404200" y="354267"/>
                    <a:pt x="474425" y="354267"/>
                  </a:cubicBezTo>
                  <a:close/>
                  <a:moveTo>
                    <a:pt x="156165" y="325829"/>
                  </a:moveTo>
                  <a:lnTo>
                    <a:pt x="194606" y="447523"/>
                  </a:lnTo>
                  <a:lnTo>
                    <a:pt x="201808" y="470405"/>
                  </a:lnTo>
                  <a:lnTo>
                    <a:pt x="201995" y="470031"/>
                  </a:lnTo>
                  <a:lnTo>
                    <a:pt x="208355" y="489457"/>
                  </a:lnTo>
                  <a:lnTo>
                    <a:pt x="228651" y="431926"/>
                  </a:lnTo>
                  <a:cubicBezTo>
                    <a:pt x="178800" y="362440"/>
                    <a:pt x="238752" y="363094"/>
                    <a:pt x="242119" y="363187"/>
                  </a:cubicBezTo>
                  <a:cubicBezTo>
                    <a:pt x="245487" y="363094"/>
                    <a:pt x="305439" y="362347"/>
                    <a:pt x="255588" y="431926"/>
                  </a:cubicBezTo>
                  <a:lnTo>
                    <a:pt x="275884" y="489457"/>
                  </a:lnTo>
                  <a:lnTo>
                    <a:pt x="282244" y="470031"/>
                  </a:lnTo>
                  <a:lnTo>
                    <a:pt x="282431" y="470405"/>
                  </a:lnTo>
                  <a:lnTo>
                    <a:pt x="289633" y="447523"/>
                  </a:lnTo>
                  <a:lnTo>
                    <a:pt x="328261" y="325829"/>
                  </a:lnTo>
                  <a:cubicBezTo>
                    <a:pt x="328261" y="325829"/>
                    <a:pt x="349772" y="340866"/>
                    <a:pt x="381666" y="355622"/>
                  </a:cubicBezTo>
                  <a:cubicBezTo>
                    <a:pt x="343038" y="384108"/>
                    <a:pt x="317972" y="429778"/>
                    <a:pt x="317972" y="481332"/>
                  </a:cubicBezTo>
                  <a:cubicBezTo>
                    <a:pt x="317972" y="511872"/>
                    <a:pt x="326764" y="540358"/>
                    <a:pt x="342010" y="564454"/>
                  </a:cubicBezTo>
                  <a:cubicBezTo>
                    <a:pt x="312828" y="569871"/>
                    <a:pt x="279438" y="573513"/>
                    <a:pt x="242213" y="573513"/>
                  </a:cubicBezTo>
                  <a:cubicBezTo>
                    <a:pt x="94061" y="573420"/>
                    <a:pt x="5676" y="515982"/>
                    <a:pt x="5676" y="515982"/>
                  </a:cubicBezTo>
                  <a:cubicBezTo>
                    <a:pt x="3057" y="500665"/>
                    <a:pt x="438" y="465548"/>
                    <a:pt x="438" y="465548"/>
                  </a:cubicBezTo>
                  <a:cubicBezTo>
                    <a:pt x="-1433" y="439771"/>
                    <a:pt x="812" y="387470"/>
                    <a:pt x="46081" y="375982"/>
                  </a:cubicBezTo>
                  <a:cubicBezTo>
                    <a:pt x="106781" y="360572"/>
                    <a:pt x="156165" y="325829"/>
                    <a:pt x="156165" y="325829"/>
                  </a:cubicBezTo>
                  <a:close/>
                  <a:moveTo>
                    <a:pt x="234643" y="435"/>
                  </a:moveTo>
                  <a:cubicBezTo>
                    <a:pt x="261484" y="-1806"/>
                    <a:pt x="281779" y="4917"/>
                    <a:pt x="296368" y="13508"/>
                  </a:cubicBezTo>
                  <a:cubicBezTo>
                    <a:pt x="318159" y="25460"/>
                    <a:pt x="326389" y="41334"/>
                    <a:pt x="326389" y="41334"/>
                  </a:cubicBezTo>
                  <a:cubicBezTo>
                    <a:pt x="326389" y="41334"/>
                    <a:pt x="376331" y="44883"/>
                    <a:pt x="359496" y="146104"/>
                  </a:cubicBezTo>
                  <a:cubicBezTo>
                    <a:pt x="358468" y="151426"/>
                    <a:pt x="356971" y="156749"/>
                    <a:pt x="355101" y="162165"/>
                  </a:cubicBezTo>
                  <a:cubicBezTo>
                    <a:pt x="365108" y="161231"/>
                    <a:pt x="376798" y="167020"/>
                    <a:pt x="365669" y="206052"/>
                  </a:cubicBezTo>
                  <a:cubicBezTo>
                    <a:pt x="357626" y="234626"/>
                    <a:pt x="350144" y="242563"/>
                    <a:pt x="344346" y="243029"/>
                  </a:cubicBezTo>
                  <a:cubicBezTo>
                    <a:pt x="339108" y="276925"/>
                    <a:pt x="312080" y="319972"/>
                    <a:pt x="269527" y="335286"/>
                  </a:cubicBezTo>
                  <a:cubicBezTo>
                    <a:pt x="251945" y="341636"/>
                    <a:pt x="232492" y="341636"/>
                    <a:pt x="214816" y="335473"/>
                  </a:cubicBezTo>
                  <a:cubicBezTo>
                    <a:pt x="171515" y="320253"/>
                    <a:pt x="145329" y="277019"/>
                    <a:pt x="140091" y="243029"/>
                  </a:cubicBezTo>
                  <a:cubicBezTo>
                    <a:pt x="134386" y="242656"/>
                    <a:pt x="126904" y="234626"/>
                    <a:pt x="118768" y="206052"/>
                  </a:cubicBezTo>
                  <a:cubicBezTo>
                    <a:pt x="107732" y="167020"/>
                    <a:pt x="119423" y="161231"/>
                    <a:pt x="129804" y="162165"/>
                  </a:cubicBezTo>
                  <a:cubicBezTo>
                    <a:pt x="127746" y="156749"/>
                    <a:pt x="126437" y="151426"/>
                    <a:pt x="125408" y="146104"/>
                  </a:cubicBezTo>
                  <a:cubicBezTo>
                    <a:pt x="121761" y="127895"/>
                    <a:pt x="120919" y="110994"/>
                    <a:pt x="125128" y="94653"/>
                  </a:cubicBezTo>
                  <a:cubicBezTo>
                    <a:pt x="130271" y="72896"/>
                    <a:pt x="141962" y="55434"/>
                    <a:pt x="155242" y="41988"/>
                  </a:cubicBezTo>
                  <a:cubicBezTo>
                    <a:pt x="163566" y="33024"/>
                    <a:pt x="173011" y="25273"/>
                    <a:pt x="183018" y="18924"/>
                  </a:cubicBezTo>
                  <a:cubicBezTo>
                    <a:pt x="191248" y="13321"/>
                    <a:pt x="200227" y="8466"/>
                    <a:pt x="210047" y="5104"/>
                  </a:cubicBezTo>
                  <a:cubicBezTo>
                    <a:pt x="217809" y="2489"/>
                    <a:pt x="225945" y="809"/>
                    <a:pt x="234643" y="435"/>
                  </a:cubicBezTo>
                  <a:close/>
                </a:path>
              </a:pathLst>
            </a:custGeom>
            <a:solidFill>
              <a:schemeClr val="bg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grpSp>
      <p:sp>
        <p:nvSpPr>
          <p:cNvPr id="85" name="išľíďe">
            <a:extLst>
              <a:ext uri="{FF2B5EF4-FFF2-40B4-BE49-F238E27FC236}">
                <a16:creationId xmlns:a16="http://schemas.microsoft.com/office/drawing/2014/main" id="{D95C2C61-95E7-ACAA-9344-3E8697C31707}"/>
              </a:ext>
            </a:extLst>
          </p:cNvPr>
          <p:cNvSpPr txBox="1"/>
          <p:nvPr/>
        </p:nvSpPr>
        <p:spPr bwMode="auto">
          <a:xfrm>
            <a:off x="8586058" y="1878320"/>
            <a:ext cx="2994068" cy="1437772"/>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sp>
        <p:nvSpPr>
          <p:cNvPr id="87" name="išľíďe">
            <a:extLst>
              <a:ext uri="{FF2B5EF4-FFF2-40B4-BE49-F238E27FC236}">
                <a16:creationId xmlns:a16="http://schemas.microsoft.com/office/drawing/2014/main" id="{4CE6A82F-02A8-99B2-FA39-05AD122D9D97}"/>
              </a:ext>
            </a:extLst>
          </p:cNvPr>
          <p:cNvSpPr txBox="1"/>
          <p:nvPr/>
        </p:nvSpPr>
        <p:spPr bwMode="auto">
          <a:xfrm>
            <a:off x="2697627" y="4364843"/>
            <a:ext cx="2994068" cy="1437772"/>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sp>
        <p:nvSpPr>
          <p:cNvPr id="88" name="išľíďe">
            <a:extLst>
              <a:ext uri="{FF2B5EF4-FFF2-40B4-BE49-F238E27FC236}">
                <a16:creationId xmlns:a16="http://schemas.microsoft.com/office/drawing/2014/main" id="{576FDE9C-05C8-A3FE-05E1-FC169BBDA19D}"/>
              </a:ext>
            </a:extLst>
          </p:cNvPr>
          <p:cNvSpPr txBox="1"/>
          <p:nvPr/>
        </p:nvSpPr>
        <p:spPr bwMode="auto">
          <a:xfrm>
            <a:off x="2784145" y="2996959"/>
            <a:ext cx="2994068" cy="2502767"/>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r>
              <a:rPr lang="zh-CN" altLang="en-US" sz="1600" dirty="0"/>
              <a:t>⚪浏览组队邀请信息。</a:t>
            </a:r>
            <a:endParaRPr lang="en-US" altLang="zh-CN" sz="1600" dirty="0"/>
          </a:p>
          <a:p>
            <a:pPr>
              <a:lnSpc>
                <a:spcPct val="120000"/>
              </a:lnSpc>
            </a:pPr>
            <a:endParaRPr lang="en-US" altLang="zh-CN" sz="1600" dirty="0"/>
          </a:p>
          <a:p>
            <a:pPr>
              <a:lnSpc>
                <a:spcPct val="120000"/>
              </a:lnSpc>
            </a:pPr>
            <a:r>
              <a:rPr lang="zh-CN" altLang="en-US" sz="1600" dirty="0"/>
              <a:t>⚪按关键词查找组队邀请：用户可以通过搜索功能，使用关键词（如学校名称、学科竞赛）</a:t>
            </a:r>
            <a:endParaRPr lang="en-US" altLang="zh-CN" sz="900" dirty="0"/>
          </a:p>
        </p:txBody>
      </p:sp>
    </p:spTree>
    <p:extLst>
      <p:ext uri="{BB962C8B-B14F-4D97-AF65-F5344CB8AC3E}">
        <p14:creationId xmlns:p14="http://schemas.microsoft.com/office/powerpoint/2010/main" val="395479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718" y="-57426"/>
            <a:ext cx="10850563" cy="1028699"/>
          </a:xfrm>
        </p:spPr>
        <p:txBody>
          <a:bodyPr/>
          <a:lstStyle/>
          <a:p>
            <a:r>
              <a:rPr lang="zh-CN" altLang="en-US" dirty="0"/>
              <a:t>产品主要功能</a:t>
            </a:r>
          </a:p>
        </p:txBody>
      </p:sp>
      <p:grpSp>
        <p:nvGrpSpPr>
          <p:cNvPr id="3" name="478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3F4D7B-A30D-42C3-9C97-6DAD919FC936}"/>
              </a:ext>
            </a:extLst>
          </p:cNvPr>
          <p:cNvGrpSpPr>
            <a:grpSpLocks noChangeAspect="1"/>
          </p:cNvGrpSpPr>
          <p:nvPr/>
        </p:nvGrpSpPr>
        <p:grpSpPr>
          <a:xfrm>
            <a:off x="-2961203" y="1363479"/>
            <a:ext cx="11711445" cy="4572338"/>
            <a:chOff x="1248347" y="1166401"/>
            <a:chExt cx="11655016" cy="4572338"/>
          </a:xfrm>
        </p:grpSpPr>
        <p:grpSp>
          <p:nvGrpSpPr>
            <p:cNvPr id="4" name="is1idê">
              <a:extLst>
                <a:ext uri="{FF2B5EF4-FFF2-40B4-BE49-F238E27FC236}">
                  <a16:creationId xmlns:a16="http://schemas.microsoft.com/office/drawing/2014/main" id="{369BB780-21A6-49DE-98CA-A79C49832BA5}"/>
                </a:ext>
              </a:extLst>
            </p:cNvPr>
            <p:cNvGrpSpPr/>
            <p:nvPr/>
          </p:nvGrpSpPr>
          <p:grpSpPr>
            <a:xfrm>
              <a:off x="5023844" y="1866900"/>
              <a:ext cx="2145701" cy="3791174"/>
              <a:chOff x="5080124" y="1710643"/>
              <a:chExt cx="2322575" cy="4103688"/>
            </a:xfrm>
          </p:grpSpPr>
          <p:grpSp>
            <p:nvGrpSpPr>
              <p:cNvPr id="29" name="íṩḷíḓè">
                <a:extLst>
                  <a:ext uri="{FF2B5EF4-FFF2-40B4-BE49-F238E27FC236}">
                    <a16:creationId xmlns:a16="http://schemas.microsoft.com/office/drawing/2014/main" id="{E6DC7AA9-99EF-4FA7-8681-E2EB5A34F504}"/>
                  </a:ext>
                </a:extLst>
              </p:cNvPr>
              <p:cNvGrpSpPr/>
              <p:nvPr/>
            </p:nvGrpSpPr>
            <p:grpSpPr>
              <a:xfrm>
                <a:off x="5080124" y="2559065"/>
                <a:ext cx="1637562" cy="1113488"/>
                <a:chOff x="7400990" y="2401601"/>
                <a:chExt cx="1721617" cy="1170651"/>
              </a:xfrm>
            </p:grpSpPr>
            <p:sp>
              <p:nvSpPr>
                <p:cNvPr id="67" name="íśľïḍe">
                  <a:extLst>
                    <a:ext uri="{FF2B5EF4-FFF2-40B4-BE49-F238E27FC236}">
                      <a16:creationId xmlns:a16="http://schemas.microsoft.com/office/drawing/2014/main" id="{DA68C6AB-6D39-4331-BF72-A8A1435BF122}"/>
                    </a:ext>
                  </a:extLst>
                </p:cNvPr>
                <p:cNvSpPr/>
                <p:nvPr/>
              </p:nvSpPr>
              <p:spPr bwMode="auto">
                <a:xfrm>
                  <a:off x="7795554" y="2401601"/>
                  <a:ext cx="1327053" cy="1170651"/>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8" name="íṩḷîḋè">
                  <a:extLst>
                    <a:ext uri="{FF2B5EF4-FFF2-40B4-BE49-F238E27FC236}">
                      <a16:creationId xmlns:a16="http://schemas.microsoft.com/office/drawing/2014/main" id="{B2891F0A-568E-4091-BE21-BF8DC0B89836}"/>
                    </a:ext>
                  </a:extLst>
                </p:cNvPr>
                <p:cNvSpPr/>
                <p:nvPr/>
              </p:nvSpPr>
              <p:spPr bwMode="auto">
                <a:xfrm>
                  <a:off x="7400990" y="2419972"/>
                  <a:ext cx="12248" cy="12246"/>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0" name="ísľíḓê">
                  <a:extLst>
                    <a:ext uri="{FF2B5EF4-FFF2-40B4-BE49-F238E27FC236}">
                      <a16:creationId xmlns:a16="http://schemas.microsoft.com/office/drawing/2014/main" id="{091391D5-53FC-49A4-BA36-D664ADB730C7}"/>
                    </a:ext>
                  </a:extLst>
                </p:cNvPr>
                <p:cNvSpPr/>
                <p:nvPr/>
              </p:nvSpPr>
              <p:spPr bwMode="auto">
                <a:xfrm>
                  <a:off x="7400990" y="2415379"/>
                  <a:ext cx="12248" cy="12246"/>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2" name="ïṩļiḋe">
                  <a:extLst>
                    <a:ext uri="{FF2B5EF4-FFF2-40B4-BE49-F238E27FC236}">
                      <a16:creationId xmlns:a16="http://schemas.microsoft.com/office/drawing/2014/main" id="{0D6432E5-36D0-4E2E-BBFB-18A2A5DBC1BA}"/>
                    </a:ext>
                  </a:extLst>
                </p:cNvPr>
                <p:cNvSpPr/>
                <p:nvPr/>
              </p:nvSpPr>
              <p:spPr bwMode="auto">
                <a:xfrm>
                  <a:off x="7607181" y="2986785"/>
                  <a:ext cx="30620" cy="306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5" name="ïŝ1ïďe">
                  <a:extLst>
                    <a:ext uri="{FF2B5EF4-FFF2-40B4-BE49-F238E27FC236}">
                      <a16:creationId xmlns:a16="http://schemas.microsoft.com/office/drawing/2014/main" id="{B49811A9-6DF0-4594-90F3-6A10B1A394A8}"/>
                    </a:ext>
                  </a:extLst>
                </p:cNvPr>
                <p:cNvSpPr/>
                <p:nvPr/>
              </p:nvSpPr>
              <p:spPr bwMode="auto">
                <a:xfrm>
                  <a:off x="7405583" y="2419972"/>
                  <a:ext cx="3062" cy="30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6" name="ïSļîďé">
                  <a:extLst>
                    <a:ext uri="{FF2B5EF4-FFF2-40B4-BE49-F238E27FC236}">
                      <a16:creationId xmlns:a16="http://schemas.microsoft.com/office/drawing/2014/main" id="{B30DB75C-7FB2-445C-A01A-5728E9E50F1F}"/>
                    </a:ext>
                  </a:extLst>
                </p:cNvPr>
                <p:cNvSpPr/>
                <p:nvPr/>
              </p:nvSpPr>
              <p:spPr bwMode="auto">
                <a:xfrm>
                  <a:off x="7405583" y="2419972"/>
                  <a:ext cx="3062" cy="30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nvGrpSpPr>
              <p:cNvPr id="30" name="isḻidé">
                <a:extLst>
                  <a:ext uri="{FF2B5EF4-FFF2-40B4-BE49-F238E27FC236}">
                    <a16:creationId xmlns:a16="http://schemas.microsoft.com/office/drawing/2014/main" id="{9158DCF8-87A8-40AF-A8E6-AC99EE3DF1E1}"/>
                  </a:ext>
                </a:extLst>
              </p:cNvPr>
              <p:cNvGrpSpPr/>
              <p:nvPr/>
            </p:nvGrpSpPr>
            <p:grpSpPr>
              <a:xfrm>
                <a:off x="7187170" y="2570722"/>
                <a:ext cx="215529" cy="154342"/>
                <a:chOff x="7188179" y="2413849"/>
                <a:chExt cx="226591" cy="162265"/>
              </a:xfrm>
            </p:grpSpPr>
            <p:sp>
              <p:nvSpPr>
                <p:cNvPr id="53" name="ïŝļiḑe">
                  <a:extLst>
                    <a:ext uri="{FF2B5EF4-FFF2-40B4-BE49-F238E27FC236}">
                      <a16:creationId xmlns:a16="http://schemas.microsoft.com/office/drawing/2014/main" id="{8A1699C4-791F-469B-A71B-82E80A4CE316}"/>
                    </a:ext>
                  </a:extLst>
                </p:cNvPr>
                <p:cNvSpPr/>
                <p:nvPr/>
              </p:nvSpPr>
              <p:spPr bwMode="auto">
                <a:xfrm>
                  <a:off x="7399459" y="2413849"/>
                  <a:ext cx="15311" cy="16839"/>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3" name="išḷíḍé">
                  <a:extLst>
                    <a:ext uri="{FF2B5EF4-FFF2-40B4-BE49-F238E27FC236}">
                      <a16:creationId xmlns:a16="http://schemas.microsoft.com/office/drawing/2014/main" id="{B4746555-8CE0-4396-BCC7-39BE58DC4A8B}"/>
                    </a:ext>
                  </a:extLst>
                </p:cNvPr>
                <p:cNvSpPr/>
                <p:nvPr/>
              </p:nvSpPr>
              <p:spPr bwMode="auto">
                <a:xfrm>
                  <a:off x="7188179" y="2530190"/>
                  <a:ext cx="45931" cy="4592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nvGrpSpPr>
              <p:cNvPr id="31" name="îṣľîḋé">
                <a:extLst>
                  <a:ext uri="{FF2B5EF4-FFF2-40B4-BE49-F238E27FC236}">
                    <a16:creationId xmlns:a16="http://schemas.microsoft.com/office/drawing/2014/main" id="{1747B49B-8705-4F12-905B-85DD572145B2}"/>
                  </a:ext>
                </a:extLst>
              </p:cNvPr>
              <p:cNvGrpSpPr/>
              <p:nvPr/>
            </p:nvGrpSpPr>
            <p:grpSpPr>
              <a:xfrm>
                <a:off x="5250060" y="1710643"/>
                <a:ext cx="1981200" cy="4103688"/>
                <a:chOff x="5114764" y="1710643"/>
                <a:chExt cx="1981200" cy="4103688"/>
              </a:xfrm>
            </p:grpSpPr>
            <p:grpSp>
              <p:nvGrpSpPr>
                <p:cNvPr id="32" name="íṧļîḋé">
                  <a:extLst>
                    <a:ext uri="{FF2B5EF4-FFF2-40B4-BE49-F238E27FC236}">
                      <a16:creationId xmlns:a16="http://schemas.microsoft.com/office/drawing/2014/main" id="{06645CA5-20AC-416A-A5F6-6A9E4EEEA047}"/>
                    </a:ext>
                  </a:extLst>
                </p:cNvPr>
                <p:cNvGrpSpPr/>
                <p:nvPr/>
              </p:nvGrpSpPr>
              <p:grpSpPr>
                <a:xfrm>
                  <a:off x="5114764" y="1710643"/>
                  <a:ext cx="1981200" cy="4103688"/>
                  <a:chOff x="5114764" y="1746647"/>
                  <a:chExt cx="1981200" cy="4103688"/>
                </a:xfrm>
              </p:grpSpPr>
              <p:sp>
                <p:nvSpPr>
                  <p:cNvPr id="34" name="î$ļïdé">
                    <a:extLst>
                      <a:ext uri="{FF2B5EF4-FFF2-40B4-BE49-F238E27FC236}">
                        <a16:creationId xmlns:a16="http://schemas.microsoft.com/office/drawing/2014/main" id="{19482FE2-4F34-43F2-B29F-1A5BC2E1A729}"/>
                      </a:ext>
                    </a:extLst>
                  </p:cNvPr>
                  <p:cNvSpPr/>
                  <p:nvPr/>
                </p:nvSpPr>
                <p:spPr bwMode="auto">
                  <a:xfrm>
                    <a:off x="5114764" y="1746647"/>
                    <a:ext cx="1981200" cy="4103688"/>
                  </a:xfrm>
                  <a:custGeom>
                    <a:avLst/>
                    <a:gdLst>
                      <a:gd name="T0" fmla="*/ 2147483646 w 852"/>
                      <a:gd name="T1" fmla="*/ 2147483646 h 1768"/>
                      <a:gd name="T2" fmla="*/ 2147483646 w 852"/>
                      <a:gd name="T3" fmla="*/ 2147483646 h 1768"/>
                      <a:gd name="T4" fmla="*/ 465023915 w 852"/>
                      <a:gd name="T5" fmla="*/ 2147483646 h 1768"/>
                      <a:gd name="T6" fmla="*/ 0 w 852"/>
                      <a:gd name="T7" fmla="*/ 2147483646 h 1768"/>
                      <a:gd name="T8" fmla="*/ 0 w 852"/>
                      <a:gd name="T9" fmla="*/ 463253022 h 1768"/>
                      <a:gd name="T10" fmla="*/ 465023915 w 852"/>
                      <a:gd name="T11" fmla="*/ 0 h 1768"/>
                      <a:gd name="T12" fmla="*/ 2147483646 w 852"/>
                      <a:gd name="T13" fmla="*/ 0 h 1768"/>
                      <a:gd name="T14" fmla="*/ 2147483646 w 852"/>
                      <a:gd name="T15" fmla="*/ 463253022 h 1768"/>
                      <a:gd name="T16" fmla="*/ 2147483646 w 852"/>
                      <a:gd name="T17" fmla="*/ 2147483646 h 1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2" h="1768">
                        <a:moveTo>
                          <a:pt x="852" y="1682"/>
                        </a:moveTo>
                        <a:cubicBezTo>
                          <a:pt x="852" y="1730"/>
                          <a:pt x="813" y="1768"/>
                          <a:pt x="766" y="1768"/>
                        </a:cubicBezTo>
                        <a:cubicBezTo>
                          <a:pt x="86" y="1768"/>
                          <a:pt x="86" y="1768"/>
                          <a:pt x="86" y="1768"/>
                        </a:cubicBezTo>
                        <a:cubicBezTo>
                          <a:pt x="39" y="1768"/>
                          <a:pt x="0" y="1730"/>
                          <a:pt x="0" y="1682"/>
                        </a:cubicBezTo>
                        <a:cubicBezTo>
                          <a:pt x="0" y="86"/>
                          <a:pt x="0" y="86"/>
                          <a:pt x="0" y="86"/>
                        </a:cubicBezTo>
                        <a:cubicBezTo>
                          <a:pt x="0" y="39"/>
                          <a:pt x="39" y="0"/>
                          <a:pt x="86" y="0"/>
                        </a:cubicBezTo>
                        <a:cubicBezTo>
                          <a:pt x="766" y="0"/>
                          <a:pt x="766" y="0"/>
                          <a:pt x="766" y="0"/>
                        </a:cubicBezTo>
                        <a:cubicBezTo>
                          <a:pt x="813" y="0"/>
                          <a:pt x="852" y="39"/>
                          <a:pt x="852" y="86"/>
                        </a:cubicBezTo>
                        <a:lnTo>
                          <a:pt x="852" y="1682"/>
                        </a:ln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5" name="ïṡḻîdè">
                    <a:extLst>
                      <a:ext uri="{FF2B5EF4-FFF2-40B4-BE49-F238E27FC236}">
                        <a16:creationId xmlns:a16="http://schemas.microsoft.com/office/drawing/2014/main" id="{C9C1DFB4-4DDC-42DB-BB04-B5040DE09356}"/>
                      </a:ext>
                    </a:extLst>
                  </p:cNvPr>
                  <p:cNvSpPr/>
                  <p:nvPr/>
                </p:nvSpPr>
                <p:spPr bwMode="auto">
                  <a:xfrm>
                    <a:off x="5138880" y="1768910"/>
                    <a:ext cx="1936679" cy="4061019"/>
                  </a:xfrm>
                  <a:custGeom>
                    <a:avLst/>
                    <a:gdLst>
                      <a:gd name="T0" fmla="*/ 410808442 w 833"/>
                      <a:gd name="T1" fmla="*/ 2147483646 h 1750"/>
                      <a:gd name="T2" fmla="*/ 0 w 833"/>
                      <a:gd name="T3" fmla="*/ 2147483646 h 1750"/>
                      <a:gd name="T4" fmla="*/ 0 w 833"/>
                      <a:gd name="T5" fmla="*/ 414592347 h 1750"/>
                      <a:gd name="T6" fmla="*/ 410808442 w 833"/>
                      <a:gd name="T7" fmla="*/ 0 h 1750"/>
                      <a:gd name="T8" fmla="*/ 2147483646 w 833"/>
                      <a:gd name="T9" fmla="*/ 0 h 1750"/>
                      <a:gd name="T10" fmla="*/ 2147483646 w 833"/>
                      <a:gd name="T11" fmla="*/ 414592347 h 1750"/>
                      <a:gd name="T12" fmla="*/ 2147483646 w 833"/>
                      <a:gd name="T13" fmla="*/ 2147483646 h 1750"/>
                      <a:gd name="T14" fmla="*/ 2147483646 w 833"/>
                      <a:gd name="T15" fmla="*/ 2147483646 h 1750"/>
                      <a:gd name="T16" fmla="*/ 410808442 w 833"/>
                      <a:gd name="T17" fmla="*/ 2147483646 h 1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3" h="1750">
                        <a:moveTo>
                          <a:pt x="76" y="1750"/>
                        </a:moveTo>
                        <a:cubicBezTo>
                          <a:pt x="34" y="1750"/>
                          <a:pt x="0" y="1716"/>
                          <a:pt x="0" y="1673"/>
                        </a:cubicBezTo>
                        <a:cubicBezTo>
                          <a:pt x="0" y="77"/>
                          <a:pt x="0" y="77"/>
                          <a:pt x="0" y="77"/>
                        </a:cubicBezTo>
                        <a:cubicBezTo>
                          <a:pt x="0" y="35"/>
                          <a:pt x="34" y="0"/>
                          <a:pt x="76" y="0"/>
                        </a:cubicBezTo>
                        <a:cubicBezTo>
                          <a:pt x="756" y="0"/>
                          <a:pt x="756" y="0"/>
                          <a:pt x="756" y="0"/>
                        </a:cubicBezTo>
                        <a:cubicBezTo>
                          <a:pt x="798" y="0"/>
                          <a:pt x="833" y="35"/>
                          <a:pt x="833" y="77"/>
                        </a:cubicBezTo>
                        <a:cubicBezTo>
                          <a:pt x="833" y="1673"/>
                          <a:pt x="833" y="1673"/>
                          <a:pt x="833" y="1673"/>
                        </a:cubicBezTo>
                        <a:cubicBezTo>
                          <a:pt x="833" y="1716"/>
                          <a:pt x="798" y="1750"/>
                          <a:pt x="756" y="1750"/>
                        </a:cubicBezTo>
                        <a:lnTo>
                          <a:pt x="76" y="175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6" name="iṡļîḓé">
                    <a:extLst>
                      <a:ext uri="{FF2B5EF4-FFF2-40B4-BE49-F238E27FC236}">
                        <a16:creationId xmlns:a16="http://schemas.microsoft.com/office/drawing/2014/main" id="{86FD8C0F-AE16-49C7-8DC8-457048178E0A}"/>
                      </a:ext>
                    </a:extLst>
                  </p:cNvPr>
                  <p:cNvSpPr/>
                  <p:nvPr/>
                </p:nvSpPr>
                <p:spPr bwMode="auto">
                  <a:xfrm>
                    <a:off x="6103510" y="1963705"/>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7" name="íṩľiḓe">
                    <a:extLst>
                      <a:ext uri="{FF2B5EF4-FFF2-40B4-BE49-F238E27FC236}">
                        <a16:creationId xmlns:a16="http://schemas.microsoft.com/office/drawing/2014/main" id="{917AB718-354F-4695-B095-C4C528EC95BC}"/>
                      </a:ext>
                    </a:extLst>
                  </p:cNvPr>
                  <p:cNvSpPr/>
                  <p:nvPr/>
                </p:nvSpPr>
                <p:spPr bwMode="auto">
                  <a:xfrm>
                    <a:off x="6103510" y="1963705"/>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8" name="ïṣḷïḑé">
                    <a:extLst>
                      <a:ext uri="{FF2B5EF4-FFF2-40B4-BE49-F238E27FC236}">
                        <a16:creationId xmlns:a16="http://schemas.microsoft.com/office/drawing/2014/main" id="{48248F8C-CD0E-45A0-9FA0-E5B3BF1AA1A8}"/>
                      </a:ext>
                    </a:extLst>
                  </p:cNvPr>
                  <p:cNvSpPr/>
                  <p:nvPr/>
                </p:nvSpPr>
                <p:spPr bwMode="auto">
                  <a:xfrm>
                    <a:off x="5947685" y="5418076"/>
                    <a:ext cx="315360" cy="313528"/>
                  </a:xfrm>
                  <a:prstGeom prst="ellipse">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9" name="íşḷíďè">
                    <a:extLst>
                      <a:ext uri="{FF2B5EF4-FFF2-40B4-BE49-F238E27FC236}">
                        <a16:creationId xmlns:a16="http://schemas.microsoft.com/office/drawing/2014/main" id="{3B3EDA71-F277-4B10-B78B-C3F0B30898A8}"/>
                      </a:ext>
                    </a:extLst>
                  </p:cNvPr>
                  <p:cNvSpPr/>
                  <p:nvPr/>
                </p:nvSpPr>
                <p:spPr bwMode="auto">
                  <a:xfrm>
                    <a:off x="6033017" y="5503414"/>
                    <a:ext cx="144694" cy="142851"/>
                  </a:xfrm>
                  <a:custGeom>
                    <a:avLst/>
                    <a:gdLst>
                      <a:gd name="T0" fmla="*/ 337683123 w 62"/>
                      <a:gd name="T1" fmla="*/ 230297888 h 61"/>
                      <a:gd name="T2" fmla="*/ 228754213 w 62"/>
                      <a:gd name="T3" fmla="*/ 334479764 h 61"/>
                      <a:gd name="T4" fmla="*/ 108928910 w 62"/>
                      <a:gd name="T5" fmla="*/ 334479764 h 61"/>
                      <a:gd name="T6" fmla="*/ 0 w 62"/>
                      <a:gd name="T7" fmla="*/ 230297888 h 61"/>
                      <a:gd name="T8" fmla="*/ 0 w 62"/>
                      <a:gd name="T9" fmla="*/ 109665995 h 61"/>
                      <a:gd name="T10" fmla="*/ 108928910 w 62"/>
                      <a:gd name="T11" fmla="*/ 0 h 61"/>
                      <a:gd name="T12" fmla="*/ 228754213 w 62"/>
                      <a:gd name="T13" fmla="*/ 0 h 61"/>
                      <a:gd name="T14" fmla="*/ 337683123 w 62"/>
                      <a:gd name="T15" fmla="*/ 109665995 h 61"/>
                      <a:gd name="T16" fmla="*/ 337683123 w 62"/>
                      <a:gd name="T17" fmla="*/ 23029788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61">
                        <a:moveTo>
                          <a:pt x="62" y="42"/>
                        </a:moveTo>
                        <a:cubicBezTo>
                          <a:pt x="62" y="52"/>
                          <a:pt x="53" y="61"/>
                          <a:pt x="42" y="61"/>
                        </a:cubicBezTo>
                        <a:cubicBezTo>
                          <a:pt x="20" y="61"/>
                          <a:pt x="20" y="61"/>
                          <a:pt x="20" y="61"/>
                        </a:cubicBezTo>
                        <a:cubicBezTo>
                          <a:pt x="9" y="61"/>
                          <a:pt x="0" y="52"/>
                          <a:pt x="0" y="42"/>
                        </a:cubicBezTo>
                        <a:cubicBezTo>
                          <a:pt x="0" y="20"/>
                          <a:pt x="0" y="20"/>
                          <a:pt x="0" y="20"/>
                        </a:cubicBezTo>
                        <a:cubicBezTo>
                          <a:pt x="0" y="9"/>
                          <a:pt x="9" y="0"/>
                          <a:pt x="20" y="0"/>
                        </a:cubicBezTo>
                        <a:cubicBezTo>
                          <a:pt x="42" y="0"/>
                          <a:pt x="42" y="0"/>
                          <a:pt x="42" y="0"/>
                        </a:cubicBezTo>
                        <a:cubicBezTo>
                          <a:pt x="53" y="0"/>
                          <a:pt x="62" y="9"/>
                          <a:pt x="62" y="20"/>
                        </a:cubicBezTo>
                        <a:lnTo>
                          <a:pt x="62" y="42"/>
                        </a:lnTo>
                        <a:close/>
                      </a:path>
                    </a:pathLst>
                  </a:cu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40" name="îšļíḍe">
                    <a:extLst>
                      <a:ext uri="{FF2B5EF4-FFF2-40B4-BE49-F238E27FC236}">
                        <a16:creationId xmlns:a16="http://schemas.microsoft.com/office/drawing/2014/main" id="{EFB60905-6E15-4E81-94EA-2E0E89E13130}"/>
                      </a:ext>
                    </a:extLst>
                  </p:cNvPr>
                  <p:cNvSpPr/>
                  <p:nvPr/>
                </p:nvSpPr>
                <p:spPr bwMode="auto">
                  <a:xfrm>
                    <a:off x="5257604" y="2353296"/>
                    <a:ext cx="1697377" cy="2970165"/>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41" name="îṩḷíḋe">
                    <a:extLst>
                      <a:ext uri="{FF2B5EF4-FFF2-40B4-BE49-F238E27FC236}">
                        <a16:creationId xmlns:a16="http://schemas.microsoft.com/office/drawing/2014/main" id="{DAFE2971-54E1-4C76-81AD-B1F6EAE7CD30}"/>
                      </a:ext>
                    </a:extLst>
                  </p:cNvPr>
                  <p:cNvSpPr/>
                  <p:nvPr/>
                </p:nvSpPr>
                <p:spPr bwMode="auto">
                  <a:xfrm>
                    <a:off x="5276154" y="2369992"/>
                    <a:ext cx="1660276" cy="2934916"/>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42" name="isļîḍê">
                    <a:extLst>
                      <a:ext uri="{FF2B5EF4-FFF2-40B4-BE49-F238E27FC236}">
                        <a16:creationId xmlns:a16="http://schemas.microsoft.com/office/drawing/2014/main" id="{4FFC18FC-0B87-4651-AF40-42BE4DC5D7C4}"/>
                      </a:ext>
                    </a:extLst>
                  </p:cNvPr>
                  <p:cNvSpPr/>
                  <p:nvPr/>
                </p:nvSpPr>
                <p:spPr bwMode="auto">
                  <a:xfrm>
                    <a:off x="5956960" y="2086148"/>
                    <a:ext cx="356171" cy="77918"/>
                  </a:xfrm>
                  <a:custGeom>
                    <a:avLst/>
                    <a:gdLst>
                      <a:gd name="T0" fmla="*/ 92127237 w 153"/>
                      <a:gd name="T1" fmla="*/ 178537640 h 34"/>
                      <a:gd name="T2" fmla="*/ 0 w 153"/>
                      <a:gd name="T3" fmla="*/ 89268820 h 34"/>
                      <a:gd name="T4" fmla="*/ 92127237 w 153"/>
                      <a:gd name="T5" fmla="*/ 0 h 34"/>
                      <a:gd name="T6" fmla="*/ 737008588 w 153"/>
                      <a:gd name="T7" fmla="*/ 0 h 34"/>
                      <a:gd name="T8" fmla="*/ 829135825 w 153"/>
                      <a:gd name="T9" fmla="*/ 89268820 h 34"/>
                      <a:gd name="T10" fmla="*/ 737008588 w 153"/>
                      <a:gd name="T11" fmla="*/ 178537640 h 34"/>
                      <a:gd name="T12" fmla="*/ 92127237 w 153"/>
                      <a:gd name="T13" fmla="*/ 17853764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3" h="34">
                        <a:moveTo>
                          <a:pt x="17" y="34"/>
                        </a:moveTo>
                        <a:cubicBezTo>
                          <a:pt x="8" y="34"/>
                          <a:pt x="0" y="26"/>
                          <a:pt x="0" y="17"/>
                        </a:cubicBezTo>
                        <a:cubicBezTo>
                          <a:pt x="0" y="7"/>
                          <a:pt x="8" y="0"/>
                          <a:pt x="17" y="0"/>
                        </a:cubicBezTo>
                        <a:cubicBezTo>
                          <a:pt x="136" y="0"/>
                          <a:pt x="136" y="0"/>
                          <a:pt x="136" y="0"/>
                        </a:cubicBezTo>
                        <a:cubicBezTo>
                          <a:pt x="145" y="0"/>
                          <a:pt x="153" y="7"/>
                          <a:pt x="153" y="17"/>
                        </a:cubicBezTo>
                        <a:cubicBezTo>
                          <a:pt x="153" y="26"/>
                          <a:pt x="145" y="34"/>
                          <a:pt x="136" y="34"/>
                        </a:cubicBezTo>
                        <a:lnTo>
                          <a:pt x="17" y="34"/>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3" name="iṥľîḋè">
                    <a:extLst>
                      <a:ext uri="{FF2B5EF4-FFF2-40B4-BE49-F238E27FC236}">
                        <a16:creationId xmlns:a16="http://schemas.microsoft.com/office/drawing/2014/main" id="{BD2922AB-7328-4374-9B03-D4FDB840C05B}"/>
                      </a:ext>
                    </a:extLst>
                  </p:cNvPr>
                  <p:cNvSpPr/>
                  <p:nvPr/>
                </p:nvSpPr>
                <p:spPr bwMode="auto">
                  <a:xfrm>
                    <a:off x="5977366" y="2106555"/>
                    <a:ext cx="311649" cy="35250"/>
                  </a:xfrm>
                  <a:custGeom>
                    <a:avLst/>
                    <a:gdLst>
                      <a:gd name="T0" fmla="*/ 724814173 w 134"/>
                      <a:gd name="T1" fmla="*/ 44171540 h 15"/>
                      <a:gd name="T2" fmla="*/ 686951145 w 134"/>
                      <a:gd name="T3" fmla="*/ 82823401 h 15"/>
                      <a:gd name="T4" fmla="*/ 43272696 w 134"/>
                      <a:gd name="T5" fmla="*/ 82823401 h 15"/>
                      <a:gd name="T6" fmla="*/ 0 w 134"/>
                      <a:gd name="T7" fmla="*/ 44171540 h 15"/>
                      <a:gd name="T8" fmla="*/ 0 w 134"/>
                      <a:gd name="T9" fmla="*/ 44171540 h 15"/>
                      <a:gd name="T10" fmla="*/ 43272696 w 134"/>
                      <a:gd name="T11" fmla="*/ 0 h 15"/>
                      <a:gd name="T12" fmla="*/ 686951145 w 134"/>
                      <a:gd name="T13" fmla="*/ 0 h 15"/>
                      <a:gd name="T14" fmla="*/ 724814173 w 134"/>
                      <a:gd name="T15" fmla="*/ 44171540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 h="15">
                        <a:moveTo>
                          <a:pt x="134" y="8"/>
                        </a:moveTo>
                        <a:cubicBezTo>
                          <a:pt x="134" y="12"/>
                          <a:pt x="131" y="15"/>
                          <a:pt x="127" y="15"/>
                        </a:cubicBezTo>
                        <a:cubicBezTo>
                          <a:pt x="8" y="15"/>
                          <a:pt x="8" y="15"/>
                          <a:pt x="8" y="15"/>
                        </a:cubicBezTo>
                        <a:cubicBezTo>
                          <a:pt x="4" y="15"/>
                          <a:pt x="0" y="12"/>
                          <a:pt x="0" y="8"/>
                        </a:cubicBezTo>
                        <a:cubicBezTo>
                          <a:pt x="0" y="8"/>
                          <a:pt x="0" y="8"/>
                          <a:pt x="0" y="8"/>
                        </a:cubicBezTo>
                        <a:cubicBezTo>
                          <a:pt x="0" y="3"/>
                          <a:pt x="4" y="0"/>
                          <a:pt x="8" y="0"/>
                        </a:cubicBezTo>
                        <a:cubicBezTo>
                          <a:pt x="127" y="0"/>
                          <a:pt x="127" y="0"/>
                          <a:pt x="127" y="0"/>
                        </a:cubicBezTo>
                        <a:cubicBezTo>
                          <a:pt x="131" y="0"/>
                          <a:pt x="134" y="3"/>
                          <a:pt x="134"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4" name="ïşḷiḍe">
                    <a:extLst>
                      <a:ext uri="{FF2B5EF4-FFF2-40B4-BE49-F238E27FC236}">
                        <a16:creationId xmlns:a16="http://schemas.microsoft.com/office/drawing/2014/main" id="{6CD779C8-1FA1-48E9-B4D8-F7E2558A957F}"/>
                      </a:ext>
                    </a:extLst>
                  </p:cNvPr>
                  <p:cNvSpPr/>
                  <p:nvPr/>
                </p:nvSpPr>
                <p:spPr bwMode="auto">
                  <a:xfrm>
                    <a:off x="5840092" y="2097279"/>
                    <a:ext cx="55652" cy="5565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sp>
              <p:nvSpPr>
                <p:cNvPr id="33" name="îšľiďê">
                  <a:extLst>
                    <a:ext uri="{FF2B5EF4-FFF2-40B4-BE49-F238E27FC236}">
                      <a16:creationId xmlns:a16="http://schemas.microsoft.com/office/drawing/2014/main" id="{A3157252-39EB-4B11-8EE8-AC3818EDD6B1}"/>
                    </a:ext>
                  </a:extLst>
                </p:cNvPr>
                <p:cNvSpPr/>
                <p:nvPr/>
              </p:nvSpPr>
              <p:spPr>
                <a:xfrm>
                  <a:off x="5281395" y="2323531"/>
                  <a:ext cx="1655035" cy="2945373"/>
                </a:xfrm>
                <a:prstGeom prst="rect">
                  <a:avLst/>
                </a:prstGeom>
                <a:blipFill>
                  <a:blip r:embed="rId2"/>
                  <a:srcRect/>
                  <a:stretch>
                    <a:fillRect l="-83747" r="-8236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sp>
          <p:nvSpPr>
            <p:cNvPr id="25" name="íṡľîḓè">
              <a:extLst>
                <a:ext uri="{FF2B5EF4-FFF2-40B4-BE49-F238E27FC236}">
                  <a16:creationId xmlns:a16="http://schemas.microsoft.com/office/drawing/2014/main" id="{6E67E43E-EEE9-418F-ADDC-F650754F0C77}"/>
                </a:ext>
              </a:extLst>
            </p:cNvPr>
            <p:cNvSpPr txBox="1"/>
            <p:nvPr/>
          </p:nvSpPr>
          <p:spPr bwMode="auto">
            <a:xfrm>
              <a:off x="1259576" y="1898967"/>
              <a:ext cx="2928142" cy="1736679"/>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sp>
          <p:nvSpPr>
            <p:cNvPr id="20" name="îšlïḑè">
              <a:extLst>
                <a:ext uri="{FF2B5EF4-FFF2-40B4-BE49-F238E27FC236}">
                  <a16:creationId xmlns:a16="http://schemas.microsoft.com/office/drawing/2014/main" id="{B553788C-015C-4885-882D-97C3912EE1AF}"/>
                </a:ext>
              </a:extLst>
            </p:cNvPr>
            <p:cNvSpPr txBox="1"/>
            <p:nvPr/>
          </p:nvSpPr>
          <p:spPr bwMode="auto">
            <a:xfrm>
              <a:off x="1259576" y="4182192"/>
              <a:ext cx="2928142" cy="457200"/>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grpSp>
          <p:nvGrpSpPr>
            <p:cNvPr id="7" name="íṡḷîďe">
              <a:extLst>
                <a:ext uri="{FF2B5EF4-FFF2-40B4-BE49-F238E27FC236}">
                  <a16:creationId xmlns:a16="http://schemas.microsoft.com/office/drawing/2014/main" id="{F55EBA38-CD88-4EB0-81B7-74E58A739898}"/>
                </a:ext>
              </a:extLst>
            </p:cNvPr>
            <p:cNvGrpSpPr/>
            <p:nvPr/>
          </p:nvGrpSpPr>
          <p:grpSpPr>
            <a:xfrm>
              <a:off x="1248347" y="1166401"/>
              <a:ext cx="11655016" cy="1950152"/>
              <a:chOff x="-6103077" y="630236"/>
              <a:chExt cx="11655016" cy="1950152"/>
            </a:xfrm>
          </p:grpSpPr>
          <p:sp>
            <p:nvSpPr>
              <p:cNvPr id="14" name="îṧḷiḋê">
                <a:extLst>
                  <a:ext uri="{FF2B5EF4-FFF2-40B4-BE49-F238E27FC236}">
                    <a16:creationId xmlns:a16="http://schemas.microsoft.com/office/drawing/2014/main" id="{FB602EB9-9F5E-487B-A3E2-EC6A1961D8EA}"/>
                  </a:ext>
                </a:extLst>
              </p:cNvPr>
              <p:cNvSpPr txBox="1"/>
              <p:nvPr/>
            </p:nvSpPr>
            <p:spPr bwMode="auto">
              <a:xfrm>
                <a:off x="2623797" y="630236"/>
                <a:ext cx="2928142" cy="308292"/>
              </a:xfrm>
              <a:prstGeom prst="rect">
                <a:avLst/>
              </a:prstGeom>
              <a:noFill/>
              <a:scene3d>
                <a:camera prst="orthographicFront">
                  <a:rot lat="0" lon="0" rev="0"/>
                </a:camera>
                <a:lightRig rig="threePt" dir="t"/>
              </a:scene3d>
              <a:sp3d prstMaterial="matte">
                <a:bevelT w="1270" h="1270"/>
              </a:sp3d>
            </p:spPr>
            <p:txBody>
              <a:bodyPr wrap="square" lIns="91440" tIns="45720" rIns="91440" bIns="45720">
                <a:noAutofit/>
                <a:sp3d/>
              </a:bodyPr>
              <a:lstStyle/>
              <a:p>
                <a:pPr>
                  <a:spcBef>
                    <a:spcPct val="0"/>
                  </a:spcBef>
                </a:pPr>
                <a:r>
                  <a:rPr lang="zh-CN" altLang="en-US" sz="2400" b="1" dirty="0">
                    <a:highlight>
                      <a:srgbClr val="00FF00"/>
                    </a:highlight>
                  </a:rPr>
                  <a:t>正式用户</a:t>
                </a:r>
                <a:endParaRPr lang="en-US" altLang="zh-CN" sz="2400" b="1" dirty="0">
                  <a:highlight>
                    <a:srgbClr val="00FF00"/>
                  </a:highlight>
                </a:endParaRPr>
              </a:p>
            </p:txBody>
          </p:sp>
          <p:sp>
            <p:nvSpPr>
              <p:cNvPr id="15" name="išľíďe">
                <a:extLst>
                  <a:ext uri="{FF2B5EF4-FFF2-40B4-BE49-F238E27FC236}">
                    <a16:creationId xmlns:a16="http://schemas.microsoft.com/office/drawing/2014/main" id="{5FA7D268-DB27-43DD-A41D-7CB8E4D203DA}"/>
                  </a:ext>
                </a:extLst>
              </p:cNvPr>
              <p:cNvSpPr txBox="1"/>
              <p:nvPr/>
            </p:nvSpPr>
            <p:spPr bwMode="auto">
              <a:xfrm>
                <a:off x="-6103077" y="1435479"/>
                <a:ext cx="2994068" cy="1144909"/>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1600" dirty="0"/>
              </a:p>
            </p:txBody>
          </p:sp>
          <p:grpSp>
            <p:nvGrpSpPr>
              <p:cNvPr id="16" name="iṧlïḋè">
                <a:extLst>
                  <a:ext uri="{FF2B5EF4-FFF2-40B4-BE49-F238E27FC236}">
                    <a16:creationId xmlns:a16="http://schemas.microsoft.com/office/drawing/2014/main" id="{37464522-CAA4-4236-AA41-247DECE61514}"/>
                  </a:ext>
                </a:extLst>
              </p:cNvPr>
              <p:cNvGrpSpPr/>
              <p:nvPr/>
            </p:nvGrpSpPr>
            <p:grpSpPr>
              <a:xfrm>
                <a:off x="262113" y="1522434"/>
                <a:ext cx="457200" cy="457200"/>
                <a:chOff x="1061876" y="1522434"/>
                <a:chExt cx="457200" cy="457200"/>
              </a:xfrm>
            </p:grpSpPr>
            <p:sp>
              <p:nvSpPr>
                <p:cNvPr id="17" name="iṥḷïdê">
                  <a:extLst>
                    <a:ext uri="{FF2B5EF4-FFF2-40B4-BE49-F238E27FC236}">
                      <a16:creationId xmlns:a16="http://schemas.microsoft.com/office/drawing/2014/main" id="{C86DFA6D-E913-49DD-A45A-F084C2E8F695}"/>
                    </a:ext>
                  </a:extLst>
                </p:cNvPr>
                <p:cNvSpPr/>
                <p:nvPr/>
              </p:nvSpPr>
              <p:spPr bwMode="auto">
                <a:xfrm>
                  <a:off x="1061876" y="1522434"/>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20000"/>
                </a:bodyPr>
                <a:lstStyle/>
                <a:p>
                  <a:pPr algn="ctr"/>
                  <a:endParaRPr/>
                </a:p>
              </p:txBody>
            </p:sp>
            <p:sp>
              <p:nvSpPr>
                <p:cNvPr id="18" name="iṡlidè">
                  <a:extLst>
                    <a:ext uri="{FF2B5EF4-FFF2-40B4-BE49-F238E27FC236}">
                      <a16:creationId xmlns:a16="http://schemas.microsoft.com/office/drawing/2014/main" id="{B61F16F7-A8A4-4F5B-BB4B-7403D125C812}"/>
                    </a:ext>
                  </a:extLst>
                </p:cNvPr>
                <p:cNvSpPr/>
                <p:nvPr/>
              </p:nvSpPr>
              <p:spPr bwMode="auto">
                <a:xfrm>
                  <a:off x="1174945" y="1616327"/>
                  <a:ext cx="257500" cy="260420"/>
                </a:xfrm>
                <a:custGeom>
                  <a:avLst/>
                  <a:gdLst>
                    <a:gd name="connsiteX0" fmla="*/ 532306 w 601689"/>
                    <a:gd name="connsiteY0" fmla="*/ 527189 h 608514"/>
                    <a:gd name="connsiteX1" fmla="*/ 511921 w 601689"/>
                    <a:gd name="connsiteY1" fmla="*/ 568271 h 608514"/>
                    <a:gd name="connsiteX2" fmla="*/ 557366 w 601689"/>
                    <a:gd name="connsiteY2" fmla="*/ 527189 h 608514"/>
                    <a:gd name="connsiteX3" fmla="*/ 484056 w 601689"/>
                    <a:gd name="connsiteY3" fmla="*/ 527189 h 608514"/>
                    <a:gd name="connsiteX4" fmla="*/ 484056 w 601689"/>
                    <a:gd name="connsiteY4" fmla="*/ 572006 h 608514"/>
                    <a:gd name="connsiteX5" fmla="*/ 512296 w 601689"/>
                    <a:gd name="connsiteY5" fmla="*/ 527189 h 608514"/>
                    <a:gd name="connsiteX6" fmla="*/ 436741 w 601689"/>
                    <a:gd name="connsiteY6" fmla="*/ 527189 h 608514"/>
                    <a:gd name="connsiteX7" fmla="*/ 464980 w 601689"/>
                    <a:gd name="connsiteY7" fmla="*/ 571913 h 608514"/>
                    <a:gd name="connsiteX8" fmla="*/ 464980 w 601689"/>
                    <a:gd name="connsiteY8" fmla="*/ 527189 h 608514"/>
                    <a:gd name="connsiteX9" fmla="*/ 391483 w 601689"/>
                    <a:gd name="connsiteY9" fmla="*/ 527189 h 608514"/>
                    <a:gd name="connsiteX10" fmla="*/ 436928 w 601689"/>
                    <a:gd name="connsiteY10" fmla="*/ 568271 h 608514"/>
                    <a:gd name="connsiteX11" fmla="*/ 416543 w 601689"/>
                    <a:gd name="connsiteY11" fmla="*/ 527189 h 608514"/>
                    <a:gd name="connsiteX12" fmla="*/ 536888 w 601689"/>
                    <a:gd name="connsiteY12" fmla="*/ 454453 h 608514"/>
                    <a:gd name="connsiteX13" fmla="*/ 539132 w 601689"/>
                    <a:gd name="connsiteY13" fmla="*/ 481344 h 608514"/>
                    <a:gd name="connsiteX14" fmla="*/ 536888 w 601689"/>
                    <a:gd name="connsiteY14" fmla="*/ 508234 h 608514"/>
                    <a:gd name="connsiteX15" fmla="*/ 565408 w 601689"/>
                    <a:gd name="connsiteY15" fmla="*/ 508234 h 608514"/>
                    <a:gd name="connsiteX16" fmla="*/ 569335 w 601689"/>
                    <a:gd name="connsiteY16" fmla="*/ 481344 h 608514"/>
                    <a:gd name="connsiteX17" fmla="*/ 565408 w 601689"/>
                    <a:gd name="connsiteY17" fmla="*/ 454453 h 608514"/>
                    <a:gd name="connsiteX18" fmla="*/ 484056 w 601689"/>
                    <a:gd name="connsiteY18" fmla="*/ 454453 h 608514"/>
                    <a:gd name="connsiteX19" fmla="*/ 484056 w 601689"/>
                    <a:gd name="connsiteY19" fmla="*/ 508234 h 608514"/>
                    <a:gd name="connsiteX20" fmla="*/ 517532 w 601689"/>
                    <a:gd name="connsiteY20" fmla="*/ 508234 h 608514"/>
                    <a:gd name="connsiteX21" fmla="*/ 520057 w 601689"/>
                    <a:gd name="connsiteY21" fmla="*/ 481344 h 608514"/>
                    <a:gd name="connsiteX22" fmla="*/ 517438 w 601689"/>
                    <a:gd name="connsiteY22" fmla="*/ 454453 h 608514"/>
                    <a:gd name="connsiteX23" fmla="*/ 431411 w 601689"/>
                    <a:gd name="connsiteY23" fmla="*/ 454360 h 608514"/>
                    <a:gd name="connsiteX24" fmla="*/ 428886 w 601689"/>
                    <a:gd name="connsiteY24" fmla="*/ 481250 h 608514"/>
                    <a:gd name="connsiteX25" fmla="*/ 431505 w 601689"/>
                    <a:gd name="connsiteY25" fmla="*/ 508141 h 608514"/>
                    <a:gd name="connsiteX26" fmla="*/ 464980 w 601689"/>
                    <a:gd name="connsiteY26" fmla="*/ 508141 h 608514"/>
                    <a:gd name="connsiteX27" fmla="*/ 464980 w 601689"/>
                    <a:gd name="connsiteY27" fmla="*/ 454360 h 608514"/>
                    <a:gd name="connsiteX28" fmla="*/ 383535 w 601689"/>
                    <a:gd name="connsiteY28" fmla="*/ 454360 h 608514"/>
                    <a:gd name="connsiteX29" fmla="*/ 379701 w 601689"/>
                    <a:gd name="connsiteY29" fmla="*/ 481250 h 608514"/>
                    <a:gd name="connsiteX30" fmla="*/ 383535 w 601689"/>
                    <a:gd name="connsiteY30" fmla="*/ 508141 h 608514"/>
                    <a:gd name="connsiteX31" fmla="*/ 412055 w 601689"/>
                    <a:gd name="connsiteY31" fmla="*/ 508141 h 608514"/>
                    <a:gd name="connsiteX32" fmla="*/ 409811 w 601689"/>
                    <a:gd name="connsiteY32" fmla="*/ 481250 h 608514"/>
                    <a:gd name="connsiteX33" fmla="*/ 412055 w 601689"/>
                    <a:gd name="connsiteY33" fmla="*/ 454360 h 608514"/>
                    <a:gd name="connsiteX34" fmla="*/ 511921 w 601689"/>
                    <a:gd name="connsiteY34" fmla="*/ 394323 h 608514"/>
                    <a:gd name="connsiteX35" fmla="*/ 532306 w 601689"/>
                    <a:gd name="connsiteY35" fmla="*/ 435406 h 608514"/>
                    <a:gd name="connsiteX36" fmla="*/ 557366 w 601689"/>
                    <a:gd name="connsiteY36" fmla="*/ 435406 h 608514"/>
                    <a:gd name="connsiteX37" fmla="*/ 511921 w 601689"/>
                    <a:gd name="connsiteY37" fmla="*/ 394323 h 608514"/>
                    <a:gd name="connsiteX38" fmla="*/ 436928 w 601689"/>
                    <a:gd name="connsiteY38" fmla="*/ 394323 h 608514"/>
                    <a:gd name="connsiteX39" fmla="*/ 391483 w 601689"/>
                    <a:gd name="connsiteY39" fmla="*/ 435406 h 608514"/>
                    <a:gd name="connsiteX40" fmla="*/ 416543 w 601689"/>
                    <a:gd name="connsiteY40" fmla="*/ 435406 h 608514"/>
                    <a:gd name="connsiteX41" fmla="*/ 436928 w 601689"/>
                    <a:gd name="connsiteY41" fmla="*/ 394323 h 608514"/>
                    <a:gd name="connsiteX42" fmla="*/ 484056 w 601689"/>
                    <a:gd name="connsiteY42" fmla="*/ 390775 h 608514"/>
                    <a:gd name="connsiteX43" fmla="*/ 484056 w 601689"/>
                    <a:gd name="connsiteY43" fmla="*/ 435406 h 608514"/>
                    <a:gd name="connsiteX44" fmla="*/ 512202 w 601689"/>
                    <a:gd name="connsiteY44" fmla="*/ 435406 h 608514"/>
                    <a:gd name="connsiteX45" fmla="*/ 484056 w 601689"/>
                    <a:gd name="connsiteY45" fmla="*/ 390775 h 608514"/>
                    <a:gd name="connsiteX46" fmla="*/ 464980 w 601689"/>
                    <a:gd name="connsiteY46" fmla="*/ 390588 h 608514"/>
                    <a:gd name="connsiteX47" fmla="*/ 436647 w 601689"/>
                    <a:gd name="connsiteY47" fmla="*/ 435406 h 608514"/>
                    <a:gd name="connsiteX48" fmla="*/ 464980 w 601689"/>
                    <a:gd name="connsiteY48" fmla="*/ 435406 h 608514"/>
                    <a:gd name="connsiteX49" fmla="*/ 474425 w 601689"/>
                    <a:gd name="connsiteY49" fmla="*/ 354267 h 608514"/>
                    <a:gd name="connsiteX50" fmla="*/ 601689 w 601689"/>
                    <a:gd name="connsiteY50" fmla="*/ 481344 h 608514"/>
                    <a:gd name="connsiteX51" fmla="*/ 474425 w 601689"/>
                    <a:gd name="connsiteY51" fmla="*/ 608514 h 608514"/>
                    <a:gd name="connsiteX52" fmla="*/ 347160 w 601689"/>
                    <a:gd name="connsiteY52" fmla="*/ 481344 h 608514"/>
                    <a:gd name="connsiteX53" fmla="*/ 474425 w 601689"/>
                    <a:gd name="connsiteY53" fmla="*/ 354267 h 608514"/>
                    <a:gd name="connsiteX54" fmla="*/ 156165 w 601689"/>
                    <a:gd name="connsiteY54" fmla="*/ 325829 h 608514"/>
                    <a:gd name="connsiteX55" fmla="*/ 194606 w 601689"/>
                    <a:gd name="connsiteY55" fmla="*/ 447523 h 608514"/>
                    <a:gd name="connsiteX56" fmla="*/ 201808 w 601689"/>
                    <a:gd name="connsiteY56" fmla="*/ 470405 h 608514"/>
                    <a:gd name="connsiteX57" fmla="*/ 201995 w 601689"/>
                    <a:gd name="connsiteY57" fmla="*/ 470031 h 608514"/>
                    <a:gd name="connsiteX58" fmla="*/ 208355 w 601689"/>
                    <a:gd name="connsiteY58" fmla="*/ 489457 h 608514"/>
                    <a:gd name="connsiteX59" fmla="*/ 228651 w 601689"/>
                    <a:gd name="connsiteY59" fmla="*/ 431926 h 608514"/>
                    <a:gd name="connsiteX60" fmla="*/ 242119 w 601689"/>
                    <a:gd name="connsiteY60" fmla="*/ 363187 h 608514"/>
                    <a:gd name="connsiteX61" fmla="*/ 255588 w 601689"/>
                    <a:gd name="connsiteY61" fmla="*/ 431926 h 608514"/>
                    <a:gd name="connsiteX62" fmla="*/ 275884 w 601689"/>
                    <a:gd name="connsiteY62" fmla="*/ 489457 h 608514"/>
                    <a:gd name="connsiteX63" fmla="*/ 282244 w 601689"/>
                    <a:gd name="connsiteY63" fmla="*/ 470031 h 608514"/>
                    <a:gd name="connsiteX64" fmla="*/ 282431 w 601689"/>
                    <a:gd name="connsiteY64" fmla="*/ 470405 h 608514"/>
                    <a:gd name="connsiteX65" fmla="*/ 289633 w 601689"/>
                    <a:gd name="connsiteY65" fmla="*/ 447523 h 608514"/>
                    <a:gd name="connsiteX66" fmla="*/ 328261 w 601689"/>
                    <a:gd name="connsiteY66" fmla="*/ 325829 h 608514"/>
                    <a:gd name="connsiteX67" fmla="*/ 381666 w 601689"/>
                    <a:gd name="connsiteY67" fmla="*/ 355622 h 608514"/>
                    <a:gd name="connsiteX68" fmla="*/ 317972 w 601689"/>
                    <a:gd name="connsiteY68" fmla="*/ 481332 h 608514"/>
                    <a:gd name="connsiteX69" fmla="*/ 342010 w 601689"/>
                    <a:gd name="connsiteY69" fmla="*/ 564454 h 608514"/>
                    <a:gd name="connsiteX70" fmla="*/ 242213 w 601689"/>
                    <a:gd name="connsiteY70" fmla="*/ 573513 h 608514"/>
                    <a:gd name="connsiteX71" fmla="*/ 5676 w 601689"/>
                    <a:gd name="connsiteY71" fmla="*/ 515982 h 608514"/>
                    <a:gd name="connsiteX72" fmla="*/ 438 w 601689"/>
                    <a:gd name="connsiteY72" fmla="*/ 465548 h 608514"/>
                    <a:gd name="connsiteX73" fmla="*/ 46081 w 601689"/>
                    <a:gd name="connsiteY73" fmla="*/ 375982 h 608514"/>
                    <a:gd name="connsiteX74" fmla="*/ 156165 w 601689"/>
                    <a:gd name="connsiteY74" fmla="*/ 325829 h 608514"/>
                    <a:gd name="connsiteX75" fmla="*/ 234643 w 601689"/>
                    <a:gd name="connsiteY75" fmla="*/ 435 h 608514"/>
                    <a:gd name="connsiteX76" fmla="*/ 296368 w 601689"/>
                    <a:gd name="connsiteY76" fmla="*/ 13508 h 608514"/>
                    <a:gd name="connsiteX77" fmla="*/ 326389 w 601689"/>
                    <a:gd name="connsiteY77" fmla="*/ 41334 h 608514"/>
                    <a:gd name="connsiteX78" fmla="*/ 359496 w 601689"/>
                    <a:gd name="connsiteY78" fmla="*/ 146104 h 608514"/>
                    <a:gd name="connsiteX79" fmla="*/ 355101 w 601689"/>
                    <a:gd name="connsiteY79" fmla="*/ 162165 h 608514"/>
                    <a:gd name="connsiteX80" fmla="*/ 365669 w 601689"/>
                    <a:gd name="connsiteY80" fmla="*/ 206052 h 608514"/>
                    <a:gd name="connsiteX81" fmla="*/ 344346 w 601689"/>
                    <a:gd name="connsiteY81" fmla="*/ 243029 h 608514"/>
                    <a:gd name="connsiteX82" fmla="*/ 269527 w 601689"/>
                    <a:gd name="connsiteY82" fmla="*/ 335286 h 608514"/>
                    <a:gd name="connsiteX83" fmla="*/ 214816 w 601689"/>
                    <a:gd name="connsiteY83" fmla="*/ 335473 h 608514"/>
                    <a:gd name="connsiteX84" fmla="*/ 140091 w 601689"/>
                    <a:gd name="connsiteY84" fmla="*/ 243029 h 608514"/>
                    <a:gd name="connsiteX85" fmla="*/ 118768 w 601689"/>
                    <a:gd name="connsiteY85" fmla="*/ 206052 h 608514"/>
                    <a:gd name="connsiteX86" fmla="*/ 129804 w 601689"/>
                    <a:gd name="connsiteY86" fmla="*/ 162165 h 608514"/>
                    <a:gd name="connsiteX87" fmla="*/ 125408 w 601689"/>
                    <a:gd name="connsiteY87" fmla="*/ 146104 h 608514"/>
                    <a:gd name="connsiteX88" fmla="*/ 125128 w 601689"/>
                    <a:gd name="connsiteY88" fmla="*/ 94653 h 608514"/>
                    <a:gd name="connsiteX89" fmla="*/ 155242 w 601689"/>
                    <a:gd name="connsiteY89" fmla="*/ 41988 h 608514"/>
                    <a:gd name="connsiteX90" fmla="*/ 183018 w 601689"/>
                    <a:gd name="connsiteY90" fmla="*/ 18924 h 608514"/>
                    <a:gd name="connsiteX91" fmla="*/ 210047 w 601689"/>
                    <a:gd name="connsiteY91" fmla="*/ 5104 h 608514"/>
                    <a:gd name="connsiteX92" fmla="*/ 234643 w 601689"/>
                    <a:gd name="connsiteY92" fmla="*/ 435 h 6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1689" h="608514">
                      <a:moveTo>
                        <a:pt x="532306" y="527189"/>
                      </a:moveTo>
                      <a:cubicBezTo>
                        <a:pt x="527163" y="543902"/>
                        <a:pt x="519683" y="557441"/>
                        <a:pt x="511921" y="568271"/>
                      </a:cubicBezTo>
                      <a:cubicBezTo>
                        <a:pt x="531278" y="559961"/>
                        <a:pt x="547268" y="545489"/>
                        <a:pt x="557366" y="527189"/>
                      </a:cubicBezTo>
                      <a:close/>
                      <a:moveTo>
                        <a:pt x="484056" y="527189"/>
                      </a:moveTo>
                      <a:lnTo>
                        <a:pt x="484056" y="572006"/>
                      </a:lnTo>
                      <a:cubicBezTo>
                        <a:pt x="493220" y="562763"/>
                        <a:pt x="504815" y="548103"/>
                        <a:pt x="512296" y="527189"/>
                      </a:cubicBezTo>
                      <a:close/>
                      <a:moveTo>
                        <a:pt x="436741" y="527189"/>
                      </a:moveTo>
                      <a:cubicBezTo>
                        <a:pt x="444222" y="547823"/>
                        <a:pt x="455723" y="562576"/>
                        <a:pt x="464980" y="571913"/>
                      </a:cubicBezTo>
                      <a:lnTo>
                        <a:pt x="464980" y="527189"/>
                      </a:lnTo>
                      <a:close/>
                      <a:moveTo>
                        <a:pt x="391483" y="527189"/>
                      </a:moveTo>
                      <a:cubicBezTo>
                        <a:pt x="401582" y="545489"/>
                        <a:pt x="417572" y="559961"/>
                        <a:pt x="436928" y="568271"/>
                      </a:cubicBezTo>
                      <a:cubicBezTo>
                        <a:pt x="429167" y="557441"/>
                        <a:pt x="421686" y="543902"/>
                        <a:pt x="416543" y="527189"/>
                      </a:cubicBezTo>
                      <a:close/>
                      <a:moveTo>
                        <a:pt x="536888" y="454453"/>
                      </a:moveTo>
                      <a:cubicBezTo>
                        <a:pt x="538291" y="462857"/>
                        <a:pt x="539132" y="471820"/>
                        <a:pt x="539132" y="481344"/>
                      </a:cubicBezTo>
                      <a:cubicBezTo>
                        <a:pt x="539132" y="490961"/>
                        <a:pt x="538291" y="499924"/>
                        <a:pt x="536888" y="508234"/>
                      </a:cubicBezTo>
                      <a:lnTo>
                        <a:pt x="565408" y="508234"/>
                      </a:lnTo>
                      <a:cubicBezTo>
                        <a:pt x="567933" y="499644"/>
                        <a:pt x="569335" y="490681"/>
                        <a:pt x="569335" y="481344"/>
                      </a:cubicBezTo>
                      <a:cubicBezTo>
                        <a:pt x="569335" y="472007"/>
                        <a:pt x="567933" y="462950"/>
                        <a:pt x="565408" y="454453"/>
                      </a:cubicBezTo>
                      <a:close/>
                      <a:moveTo>
                        <a:pt x="484056" y="454453"/>
                      </a:moveTo>
                      <a:lnTo>
                        <a:pt x="484056" y="508234"/>
                      </a:lnTo>
                      <a:lnTo>
                        <a:pt x="517532" y="508234"/>
                      </a:lnTo>
                      <a:cubicBezTo>
                        <a:pt x="519028" y="500018"/>
                        <a:pt x="520057" y="491054"/>
                        <a:pt x="520057" y="481344"/>
                      </a:cubicBezTo>
                      <a:cubicBezTo>
                        <a:pt x="520057" y="471633"/>
                        <a:pt x="519028" y="462670"/>
                        <a:pt x="517438" y="454453"/>
                      </a:cubicBezTo>
                      <a:close/>
                      <a:moveTo>
                        <a:pt x="431411" y="454360"/>
                      </a:moveTo>
                      <a:cubicBezTo>
                        <a:pt x="429915" y="462576"/>
                        <a:pt x="428886" y="471540"/>
                        <a:pt x="428886" y="481250"/>
                      </a:cubicBezTo>
                      <a:cubicBezTo>
                        <a:pt x="428886" y="490961"/>
                        <a:pt x="429915" y="499924"/>
                        <a:pt x="431505" y="508141"/>
                      </a:cubicBezTo>
                      <a:lnTo>
                        <a:pt x="464980" y="508141"/>
                      </a:lnTo>
                      <a:lnTo>
                        <a:pt x="464980" y="454360"/>
                      </a:lnTo>
                      <a:close/>
                      <a:moveTo>
                        <a:pt x="383535" y="454360"/>
                      </a:moveTo>
                      <a:cubicBezTo>
                        <a:pt x="381010" y="462950"/>
                        <a:pt x="379701" y="471913"/>
                        <a:pt x="379701" y="481250"/>
                      </a:cubicBezTo>
                      <a:cubicBezTo>
                        <a:pt x="379701" y="490587"/>
                        <a:pt x="381010" y="499644"/>
                        <a:pt x="383535" y="508141"/>
                      </a:cubicBezTo>
                      <a:lnTo>
                        <a:pt x="412055" y="508141"/>
                      </a:lnTo>
                      <a:cubicBezTo>
                        <a:pt x="410746" y="499831"/>
                        <a:pt x="409811" y="490868"/>
                        <a:pt x="409811" y="481250"/>
                      </a:cubicBezTo>
                      <a:cubicBezTo>
                        <a:pt x="409811" y="471633"/>
                        <a:pt x="410746" y="462670"/>
                        <a:pt x="412055" y="454360"/>
                      </a:cubicBezTo>
                      <a:close/>
                      <a:moveTo>
                        <a:pt x="511921" y="394323"/>
                      </a:moveTo>
                      <a:cubicBezTo>
                        <a:pt x="519683" y="405154"/>
                        <a:pt x="527163" y="418786"/>
                        <a:pt x="532306" y="435406"/>
                      </a:cubicBezTo>
                      <a:lnTo>
                        <a:pt x="557366" y="435406"/>
                      </a:lnTo>
                      <a:cubicBezTo>
                        <a:pt x="547268" y="417292"/>
                        <a:pt x="531278" y="402726"/>
                        <a:pt x="511921" y="394323"/>
                      </a:cubicBezTo>
                      <a:close/>
                      <a:moveTo>
                        <a:pt x="436928" y="394323"/>
                      </a:moveTo>
                      <a:cubicBezTo>
                        <a:pt x="417572" y="402726"/>
                        <a:pt x="401582" y="417292"/>
                        <a:pt x="391483" y="435406"/>
                      </a:cubicBezTo>
                      <a:lnTo>
                        <a:pt x="416543" y="435406"/>
                      </a:lnTo>
                      <a:cubicBezTo>
                        <a:pt x="421686" y="418786"/>
                        <a:pt x="429167" y="405154"/>
                        <a:pt x="436928" y="394323"/>
                      </a:cubicBezTo>
                      <a:close/>
                      <a:moveTo>
                        <a:pt x="484056" y="390775"/>
                      </a:moveTo>
                      <a:lnTo>
                        <a:pt x="484056" y="435406"/>
                      </a:lnTo>
                      <a:lnTo>
                        <a:pt x="512202" y="435406"/>
                      </a:lnTo>
                      <a:cubicBezTo>
                        <a:pt x="504721" y="414771"/>
                        <a:pt x="493220" y="400112"/>
                        <a:pt x="484056" y="390775"/>
                      </a:cubicBezTo>
                      <a:close/>
                      <a:moveTo>
                        <a:pt x="464980" y="390588"/>
                      </a:moveTo>
                      <a:cubicBezTo>
                        <a:pt x="455723" y="399832"/>
                        <a:pt x="444128" y="414491"/>
                        <a:pt x="436647" y="435406"/>
                      </a:cubicBezTo>
                      <a:lnTo>
                        <a:pt x="464980" y="435406"/>
                      </a:lnTo>
                      <a:close/>
                      <a:moveTo>
                        <a:pt x="474425" y="354267"/>
                      </a:moveTo>
                      <a:cubicBezTo>
                        <a:pt x="544649" y="354267"/>
                        <a:pt x="601689" y="411316"/>
                        <a:pt x="601689" y="481344"/>
                      </a:cubicBezTo>
                      <a:cubicBezTo>
                        <a:pt x="601689" y="551465"/>
                        <a:pt x="544649" y="608514"/>
                        <a:pt x="474425" y="608514"/>
                      </a:cubicBezTo>
                      <a:cubicBezTo>
                        <a:pt x="404200" y="608514"/>
                        <a:pt x="347160" y="551465"/>
                        <a:pt x="347160" y="481344"/>
                      </a:cubicBezTo>
                      <a:cubicBezTo>
                        <a:pt x="347160" y="411316"/>
                        <a:pt x="404200" y="354267"/>
                        <a:pt x="474425" y="354267"/>
                      </a:cubicBezTo>
                      <a:close/>
                      <a:moveTo>
                        <a:pt x="156165" y="325829"/>
                      </a:moveTo>
                      <a:lnTo>
                        <a:pt x="194606" y="447523"/>
                      </a:lnTo>
                      <a:lnTo>
                        <a:pt x="201808" y="470405"/>
                      </a:lnTo>
                      <a:lnTo>
                        <a:pt x="201995" y="470031"/>
                      </a:lnTo>
                      <a:lnTo>
                        <a:pt x="208355" y="489457"/>
                      </a:lnTo>
                      <a:lnTo>
                        <a:pt x="228651" y="431926"/>
                      </a:lnTo>
                      <a:cubicBezTo>
                        <a:pt x="178800" y="362440"/>
                        <a:pt x="238752" y="363094"/>
                        <a:pt x="242119" y="363187"/>
                      </a:cubicBezTo>
                      <a:cubicBezTo>
                        <a:pt x="245487" y="363094"/>
                        <a:pt x="305439" y="362347"/>
                        <a:pt x="255588" y="431926"/>
                      </a:cubicBezTo>
                      <a:lnTo>
                        <a:pt x="275884" y="489457"/>
                      </a:lnTo>
                      <a:lnTo>
                        <a:pt x="282244" y="470031"/>
                      </a:lnTo>
                      <a:lnTo>
                        <a:pt x="282431" y="470405"/>
                      </a:lnTo>
                      <a:lnTo>
                        <a:pt x="289633" y="447523"/>
                      </a:lnTo>
                      <a:lnTo>
                        <a:pt x="328261" y="325829"/>
                      </a:lnTo>
                      <a:cubicBezTo>
                        <a:pt x="328261" y="325829"/>
                        <a:pt x="349772" y="340866"/>
                        <a:pt x="381666" y="355622"/>
                      </a:cubicBezTo>
                      <a:cubicBezTo>
                        <a:pt x="343038" y="384108"/>
                        <a:pt x="317972" y="429778"/>
                        <a:pt x="317972" y="481332"/>
                      </a:cubicBezTo>
                      <a:cubicBezTo>
                        <a:pt x="317972" y="511872"/>
                        <a:pt x="326764" y="540358"/>
                        <a:pt x="342010" y="564454"/>
                      </a:cubicBezTo>
                      <a:cubicBezTo>
                        <a:pt x="312828" y="569871"/>
                        <a:pt x="279438" y="573513"/>
                        <a:pt x="242213" y="573513"/>
                      </a:cubicBezTo>
                      <a:cubicBezTo>
                        <a:pt x="94061" y="573420"/>
                        <a:pt x="5676" y="515982"/>
                        <a:pt x="5676" y="515982"/>
                      </a:cubicBezTo>
                      <a:cubicBezTo>
                        <a:pt x="3057" y="500665"/>
                        <a:pt x="438" y="465548"/>
                        <a:pt x="438" y="465548"/>
                      </a:cubicBezTo>
                      <a:cubicBezTo>
                        <a:pt x="-1433" y="439771"/>
                        <a:pt x="812" y="387470"/>
                        <a:pt x="46081" y="375982"/>
                      </a:cubicBezTo>
                      <a:cubicBezTo>
                        <a:pt x="106781" y="360572"/>
                        <a:pt x="156165" y="325829"/>
                        <a:pt x="156165" y="325829"/>
                      </a:cubicBezTo>
                      <a:close/>
                      <a:moveTo>
                        <a:pt x="234643" y="435"/>
                      </a:moveTo>
                      <a:cubicBezTo>
                        <a:pt x="261484" y="-1806"/>
                        <a:pt x="281779" y="4917"/>
                        <a:pt x="296368" y="13508"/>
                      </a:cubicBezTo>
                      <a:cubicBezTo>
                        <a:pt x="318159" y="25460"/>
                        <a:pt x="326389" y="41334"/>
                        <a:pt x="326389" y="41334"/>
                      </a:cubicBezTo>
                      <a:cubicBezTo>
                        <a:pt x="326389" y="41334"/>
                        <a:pt x="376331" y="44883"/>
                        <a:pt x="359496" y="146104"/>
                      </a:cubicBezTo>
                      <a:cubicBezTo>
                        <a:pt x="358468" y="151426"/>
                        <a:pt x="356971" y="156749"/>
                        <a:pt x="355101" y="162165"/>
                      </a:cubicBezTo>
                      <a:cubicBezTo>
                        <a:pt x="365108" y="161231"/>
                        <a:pt x="376798" y="167020"/>
                        <a:pt x="365669" y="206052"/>
                      </a:cubicBezTo>
                      <a:cubicBezTo>
                        <a:pt x="357626" y="234626"/>
                        <a:pt x="350144" y="242563"/>
                        <a:pt x="344346" y="243029"/>
                      </a:cubicBezTo>
                      <a:cubicBezTo>
                        <a:pt x="339108" y="276925"/>
                        <a:pt x="312080" y="319972"/>
                        <a:pt x="269527" y="335286"/>
                      </a:cubicBezTo>
                      <a:cubicBezTo>
                        <a:pt x="251945" y="341636"/>
                        <a:pt x="232492" y="341636"/>
                        <a:pt x="214816" y="335473"/>
                      </a:cubicBezTo>
                      <a:cubicBezTo>
                        <a:pt x="171515" y="320253"/>
                        <a:pt x="145329" y="277019"/>
                        <a:pt x="140091" y="243029"/>
                      </a:cubicBezTo>
                      <a:cubicBezTo>
                        <a:pt x="134386" y="242656"/>
                        <a:pt x="126904" y="234626"/>
                        <a:pt x="118768" y="206052"/>
                      </a:cubicBezTo>
                      <a:cubicBezTo>
                        <a:pt x="107732" y="167020"/>
                        <a:pt x="119423" y="161231"/>
                        <a:pt x="129804" y="162165"/>
                      </a:cubicBezTo>
                      <a:cubicBezTo>
                        <a:pt x="127746" y="156749"/>
                        <a:pt x="126437" y="151426"/>
                        <a:pt x="125408" y="146104"/>
                      </a:cubicBezTo>
                      <a:cubicBezTo>
                        <a:pt x="121761" y="127895"/>
                        <a:pt x="120919" y="110994"/>
                        <a:pt x="125128" y="94653"/>
                      </a:cubicBezTo>
                      <a:cubicBezTo>
                        <a:pt x="130271" y="72896"/>
                        <a:pt x="141962" y="55434"/>
                        <a:pt x="155242" y="41988"/>
                      </a:cubicBezTo>
                      <a:cubicBezTo>
                        <a:pt x="163566" y="33024"/>
                        <a:pt x="173011" y="25273"/>
                        <a:pt x="183018" y="18924"/>
                      </a:cubicBezTo>
                      <a:cubicBezTo>
                        <a:pt x="191248" y="13321"/>
                        <a:pt x="200227" y="8466"/>
                        <a:pt x="210047" y="5104"/>
                      </a:cubicBezTo>
                      <a:cubicBezTo>
                        <a:pt x="217809" y="2489"/>
                        <a:pt x="225945" y="809"/>
                        <a:pt x="234643" y="435"/>
                      </a:cubicBezTo>
                      <a:close/>
                    </a:path>
                  </a:pathLst>
                </a:custGeom>
                <a:solidFill>
                  <a:schemeClr val="bg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sp>
          <p:nvSpPr>
            <p:cNvPr id="10" name="í$ľîdê">
              <a:extLst>
                <a:ext uri="{FF2B5EF4-FFF2-40B4-BE49-F238E27FC236}">
                  <a16:creationId xmlns:a16="http://schemas.microsoft.com/office/drawing/2014/main" id="{BFE90B7F-81A0-40F4-98BE-6454319F92C4}"/>
                </a:ext>
              </a:extLst>
            </p:cNvPr>
            <p:cNvSpPr txBox="1"/>
            <p:nvPr/>
          </p:nvSpPr>
          <p:spPr bwMode="auto">
            <a:xfrm>
              <a:off x="8170587" y="4080568"/>
              <a:ext cx="3268705" cy="1658171"/>
            </a:xfrm>
            <a:prstGeom prst="rect">
              <a:avLst/>
            </a:prstGeom>
          </p:spPr>
          <p:txBody>
            <a:bodyPr wrap="square" lIns="91440" tIns="45720" rIns="91440" bIns="45720" anchor="ctr">
              <a:noAutofit/>
              <a:scene3d>
                <a:camera prst="orthographicFront"/>
                <a:lightRig rig="threePt" dir="t"/>
              </a:scene3d>
              <a:sp3d>
                <a:bevelT w="0" h="0"/>
              </a:sp3d>
            </a:bodyPr>
            <a:lstStyle/>
            <a:p>
              <a:pPr>
                <a:lnSpc>
                  <a:spcPct val="120000"/>
                </a:lnSpc>
              </a:pPr>
              <a:endParaRPr lang="zh-CN" altLang="en-US" sz="1600" dirty="0"/>
            </a:p>
          </p:txBody>
        </p:sp>
      </p:grpSp>
      <p:sp>
        <p:nvSpPr>
          <p:cNvPr id="85" name="išľíďe">
            <a:extLst>
              <a:ext uri="{FF2B5EF4-FFF2-40B4-BE49-F238E27FC236}">
                <a16:creationId xmlns:a16="http://schemas.microsoft.com/office/drawing/2014/main" id="{D95C2C61-95E7-ACAA-9344-3E8697C31707}"/>
              </a:ext>
            </a:extLst>
          </p:cNvPr>
          <p:cNvSpPr txBox="1"/>
          <p:nvPr/>
        </p:nvSpPr>
        <p:spPr bwMode="auto">
          <a:xfrm>
            <a:off x="8586058" y="1878320"/>
            <a:ext cx="2994068" cy="1437772"/>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sp>
        <p:nvSpPr>
          <p:cNvPr id="87" name="išľíďe">
            <a:extLst>
              <a:ext uri="{FF2B5EF4-FFF2-40B4-BE49-F238E27FC236}">
                <a16:creationId xmlns:a16="http://schemas.microsoft.com/office/drawing/2014/main" id="{4CE6A82F-02A8-99B2-FA39-05AD122D9D97}"/>
              </a:ext>
            </a:extLst>
          </p:cNvPr>
          <p:cNvSpPr txBox="1"/>
          <p:nvPr/>
        </p:nvSpPr>
        <p:spPr bwMode="auto">
          <a:xfrm>
            <a:off x="1239578" y="4304887"/>
            <a:ext cx="2994068" cy="1437772"/>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900" dirty="0"/>
          </a:p>
        </p:txBody>
      </p:sp>
      <p:sp>
        <p:nvSpPr>
          <p:cNvPr id="88" name="išľíďe">
            <a:extLst>
              <a:ext uri="{FF2B5EF4-FFF2-40B4-BE49-F238E27FC236}">
                <a16:creationId xmlns:a16="http://schemas.microsoft.com/office/drawing/2014/main" id="{576FDE9C-05C8-A3FE-05E1-FC169BBDA19D}"/>
              </a:ext>
            </a:extLst>
          </p:cNvPr>
          <p:cNvSpPr txBox="1"/>
          <p:nvPr/>
        </p:nvSpPr>
        <p:spPr bwMode="auto">
          <a:xfrm>
            <a:off x="1362891" y="3316092"/>
            <a:ext cx="2994068" cy="2502767"/>
          </a:xfrm>
          <a:prstGeom prst="rect">
            <a:avLst/>
          </a:prstGeom>
        </p:spPr>
        <p:txBody>
          <a:bodyPr wrap="square" lIns="91440" tIns="45720" rIns="91440" bIns="45720" anchor="ctr">
            <a:normAutofit/>
            <a:scene3d>
              <a:camera prst="orthographicFront"/>
              <a:lightRig rig="threePt" dir="t"/>
            </a:scene3d>
            <a:sp3d>
              <a:bevelT w="0" h="0"/>
            </a:sp3d>
          </a:bodyPr>
          <a:lstStyle/>
          <a:p>
            <a:pPr>
              <a:lnSpc>
                <a:spcPct val="120000"/>
              </a:lnSpc>
            </a:pPr>
            <a:endParaRPr lang="en-US" altLang="zh-CN" sz="1600" dirty="0"/>
          </a:p>
        </p:txBody>
      </p:sp>
      <p:sp>
        <p:nvSpPr>
          <p:cNvPr id="9" name="文本框 8">
            <a:extLst>
              <a:ext uri="{FF2B5EF4-FFF2-40B4-BE49-F238E27FC236}">
                <a16:creationId xmlns:a16="http://schemas.microsoft.com/office/drawing/2014/main" id="{64356EB9-63C8-AAC9-5BDA-2006E4E86A39}"/>
              </a:ext>
            </a:extLst>
          </p:cNvPr>
          <p:cNvSpPr txBox="1"/>
          <p:nvPr/>
        </p:nvSpPr>
        <p:spPr>
          <a:xfrm>
            <a:off x="4042310" y="1975234"/>
            <a:ext cx="6661886" cy="4247317"/>
          </a:xfrm>
          <a:prstGeom prst="rect">
            <a:avLst/>
          </a:prstGeom>
          <a:noFill/>
        </p:spPr>
        <p:txBody>
          <a:bodyPr wrap="square">
            <a:spAutoFit/>
          </a:bodyPr>
          <a:lstStyle/>
          <a:p>
            <a:r>
              <a:rPr lang="zh-CN" altLang="en-US" dirty="0"/>
              <a:t>⚪发布组队邀请：用户可以发布一个组队邀请，并添加描述（时间、项目名称、人数等），以供其他用户浏览或响应。</a:t>
            </a:r>
            <a:endParaRPr lang="en-US" altLang="zh-CN" dirty="0"/>
          </a:p>
          <a:p>
            <a:endParaRPr lang="zh-CN" altLang="en-US" dirty="0"/>
          </a:p>
          <a:p>
            <a:r>
              <a:rPr lang="zh-CN" altLang="en-US" dirty="0"/>
              <a:t>⚪响应组队邀请：用户可以响应组队邀请，等待创建者批准。</a:t>
            </a:r>
            <a:endParaRPr lang="en-US" altLang="zh-CN" dirty="0"/>
          </a:p>
          <a:p>
            <a:endParaRPr lang="zh-CN" altLang="en-US" dirty="0"/>
          </a:p>
          <a:p>
            <a:r>
              <a:rPr lang="zh-CN" altLang="en-US" dirty="0"/>
              <a:t>⚪组队邀请信息管理：组队邀请发布者可以查看有无用户响应自己的组队信息，并给予同意或拒绝，同时可以删除、修改组队信息。</a:t>
            </a:r>
            <a:endParaRPr lang="en-US" altLang="zh-CN" dirty="0"/>
          </a:p>
          <a:p>
            <a:endParaRPr lang="zh-CN" altLang="en-US" dirty="0"/>
          </a:p>
          <a:p>
            <a:r>
              <a:rPr lang="zh-CN" altLang="en-US" dirty="0"/>
              <a:t>⚪简单交流功能：发布</a:t>
            </a:r>
            <a:r>
              <a:rPr lang="en-US" altLang="zh-CN" dirty="0"/>
              <a:t>/</a:t>
            </a:r>
            <a:r>
              <a:rPr lang="zh-CN" altLang="en-US" dirty="0"/>
              <a:t>响应组队信息的用户之间可以进行交流，以确保队员之间的协作与合作。</a:t>
            </a:r>
            <a:endParaRPr lang="en-US" altLang="zh-CN" dirty="0"/>
          </a:p>
          <a:p>
            <a:endParaRPr lang="zh-CN" altLang="en-US" dirty="0"/>
          </a:p>
          <a:p>
            <a:r>
              <a:rPr lang="zh-CN" altLang="en-US" dirty="0"/>
              <a:t>⚪首页推荐：一般用户可以浏览首页的推荐内容。而已经填写好个人资料的用户可以精准化推荐一些符合他们个人资料词条的团队招募信息。</a:t>
            </a:r>
          </a:p>
        </p:txBody>
      </p:sp>
    </p:spTree>
    <p:extLst>
      <p:ext uri="{BB962C8B-B14F-4D97-AF65-F5344CB8AC3E}">
        <p14:creationId xmlns:p14="http://schemas.microsoft.com/office/powerpoint/2010/main" val="278447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产品设计规范</a:t>
            </a:r>
          </a:p>
        </p:txBody>
      </p:sp>
      <p:grpSp>
        <p:nvGrpSpPr>
          <p:cNvPr id="3" name="2120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4628C82-4D1F-416D-8271-8ED0504AD7A7}"/>
              </a:ext>
            </a:extLst>
          </p:cNvPr>
          <p:cNvGrpSpPr>
            <a:grpSpLocks noChangeAspect="1"/>
          </p:cNvGrpSpPr>
          <p:nvPr/>
        </p:nvGrpSpPr>
        <p:grpSpPr>
          <a:xfrm>
            <a:off x="-2810701" y="1430895"/>
            <a:ext cx="13963990" cy="4682398"/>
            <a:chOff x="673101" y="1172892"/>
            <a:chExt cx="13834412" cy="4682398"/>
          </a:xfrm>
        </p:grpSpPr>
        <p:grpSp>
          <p:nvGrpSpPr>
            <p:cNvPr id="4" name="íšľïd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11F4482-414C-4469-8082-932954848CAA}"/>
                </a:ext>
              </a:extLst>
            </p:cNvPr>
            <p:cNvGrpSpPr/>
            <p:nvPr/>
          </p:nvGrpSpPr>
          <p:grpSpPr>
            <a:xfrm>
              <a:off x="4024644" y="1367073"/>
              <a:ext cx="4276936" cy="4345301"/>
              <a:chOff x="3613150" y="889001"/>
              <a:chExt cx="4965700" cy="5045075"/>
            </a:xfrm>
          </p:grpSpPr>
          <p:sp>
            <p:nvSpPr>
              <p:cNvPr id="22" name="iS1íḋe">
                <a:extLst>
                  <a:ext uri="{FF2B5EF4-FFF2-40B4-BE49-F238E27FC236}">
                    <a16:creationId xmlns:a16="http://schemas.microsoft.com/office/drawing/2014/main" id="{3F55D408-5BF9-48CF-8CD8-BE9456525E3F}"/>
                  </a:ext>
                </a:extLst>
              </p:cNvPr>
              <p:cNvSpPr/>
              <p:nvPr/>
            </p:nvSpPr>
            <p:spPr bwMode="auto">
              <a:xfrm>
                <a:off x="3613150" y="3552826"/>
                <a:ext cx="3994150" cy="2381250"/>
              </a:xfrm>
              <a:custGeom>
                <a:avLst/>
                <a:gdLst>
                  <a:gd name="T0" fmla="*/ 2016 w 2017"/>
                  <a:gd name="T1" fmla="*/ 459 h 1204"/>
                  <a:gd name="T2" fmla="*/ 48 w 2017"/>
                  <a:gd name="T3" fmla="*/ 837 h 1204"/>
                  <a:gd name="T4" fmla="*/ 1191 w 2017"/>
                  <a:gd name="T5" fmla="*/ 21 h 1204"/>
                  <a:gd name="T6" fmla="*/ 36 w 2017"/>
                  <a:gd name="T7" fmla="*/ 689 h 1204"/>
                  <a:gd name="T8" fmla="*/ 18 w 2017"/>
                  <a:gd name="T9" fmla="*/ 707 h 1204"/>
                  <a:gd name="T10" fmla="*/ 11 w 2017"/>
                  <a:gd name="T11" fmla="*/ 717 h 1204"/>
                  <a:gd name="T12" fmla="*/ 8 w 2017"/>
                  <a:gd name="T13" fmla="*/ 722 h 1204"/>
                  <a:gd name="T14" fmla="*/ 4 w 2017"/>
                  <a:gd name="T15" fmla="*/ 732 h 1204"/>
                  <a:gd name="T16" fmla="*/ 2 w 2017"/>
                  <a:gd name="T17" fmla="*/ 737 h 1204"/>
                  <a:gd name="T18" fmla="*/ 1 w 2017"/>
                  <a:gd name="T19" fmla="*/ 743 h 1204"/>
                  <a:gd name="T20" fmla="*/ 0 w 2017"/>
                  <a:gd name="T21" fmla="*/ 751 h 1204"/>
                  <a:gd name="T22" fmla="*/ 0 w 2017"/>
                  <a:gd name="T23" fmla="*/ 770 h 1204"/>
                  <a:gd name="T24" fmla="*/ 2 w 2017"/>
                  <a:gd name="T25" fmla="*/ 782 h 1204"/>
                  <a:gd name="T26" fmla="*/ 9 w 2017"/>
                  <a:gd name="T27" fmla="*/ 799 h 1204"/>
                  <a:gd name="T28" fmla="*/ 15 w 2017"/>
                  <a:gd name="T29" fmla="*/ 809 h 1204"/>
                  <a:gd name="T30" fmla="*/ 48 w 2017"/>
                  <a:gd name="T31" fmla="*/ 837 h 1204"/>
                  <a:gd name="T32" fmla="*/ 48 w 2017"/>
                  <a:gd name="T33" fmla="*/ 837 h 1204"/>
                  <a:gd name="T34" fmla="*/ 286 w 2017"/>
                  <a:gd name="T35" fmla="*/ 974 h 1204"/>
                  <a:gd name="T36" fmla="*/ 525 w 2017"/>
                  <a:gd name="T37" fmla="*/ 1112 h 1204"/>
                  <a:gd name="T38" fmla="*/ 648 w 2017"/>
                  <a:gd name="T39" fmla="*/ 1183 h 1204"/>
                  <a:gd name="T40" fmla="*/ 654 w 2017"/>
                  <a:gd name="T41" fmla="*/ 1186 h 1204"/>
                  <a:gd name="T42" fmla="*/ 669 w 2017"/>
                  <a:gd name="T43" fmla="*/ 1193 h 1204"/>
                  <a:gd name="T44" fmla="*/ 680 w 2017"/>
                  <a:gd name="T45" fmla="*/ 1196 h 1204"/>
                  <a:gd name="T46" fmla="*/ 689 w 2017"/>
                  <a:gd name="T47" fmla="*/ 1198 h 1204"/>
                  <a:gd name="T48" fmla="*/ 791 w 2017"/>
                  <a:gd name="T49" fmla="*/ 1198 h 1204"/>
                  <a:gd name="T50" fmla="*/ 819 w 2017"/>
                  <a:gd name="T51" fmla="*/ 1189 h 1204"/>
                  <a:gd name="T52" fmla="*/ 836 w 2017"/>
                  <a:gd name="T53" fmla="*/ 1181 h 1204"/>
                  <a:gd name="T54" fmla="*/ 1289 w 2017"/>
                  <a:gd name="T55" fmla="*/ 917 h 1204"/>
                  <a:gd name="T56" fmla="*/ 1742 w 2017"/>
                  <a:gd name="T57" fmla="*/ 654 h 1204"/>
                  <a:gd name="T58" fmla="*/ 1978 w 2017"/>
                  <a:gd name="T59" fmla="*/ 517 h 1204"/>
                  <a:gd name="T60" fmla="*/ 1989 w 2017"/>
                  <a:gd name="T61" fmla="*/ 508 h 1204"/>
                  <a:gd name="T62" fmla="*/ 1995 w 2017"/>
                  <a:gd name="T63" fmla="*/ 502 h 1204"/>
                  <a:gd name="T64" fmla="*/ 2003 w 2017"/>
                  <a:gd name="T65" fmla="*/ 491 h 1204"/>
                  <a:gd name="T66" fmla="*/ 2007 w 2017"/>
                  <a:gd name="T67" fmla="*/ 484 h 1204"/>
                  <a:gd name="T68" fmla="*/ 2009 w 2017"/>
                  <a:gd name="T69" fmla="*/ 481 h 1204"/>
                  <a:gd name="T70" fmla="*/ 2011 w 2017"/>
                  <a:gd name="T71" fmla="*/ 476 h 1204"/>
                  <a:gd name="T72" fmla="*/ 2013 w 2017"/>
                  <a:gd name="T73" fmla="*/ 470 h 1204"/>
                  <a:gd name="T74" fmla="*/ 2015 w 2017"/>
                  <a:gd name="T75" fmla="*/ 462 h 1204"/>
                  <a:gd name="T76" fmla="*/ 2016 w 2017"/>
                  <a:gd name="T77" fmla="*/ 459 h 1204"/>
                  <a:gd name="T78" fmla="*/ 2016 w 2017"/>
                  <a:gd name="T79" fmla="*/ 452 h 1204"/>
                  <a:gd name="T80" fmla="*/ 2017 w 2017"/>
                  <a:gd name="T81" fmla="*/ 449 h 1204"/>
                  <a:gd name="T82" fmla="*/ 2017 w 2017"/>
                  <a:gd name="T83" fmla="*/ 442 h 1204"/>
                  <a:gd name="T84" fmla="*/ 2017 w 2017"/>
                  <a:gd name="T85" fmla="*/ 441 h 1204"/>
                  <a:gd name="T86" fmla="*/ 2016 w 2017"/>
                  <a:gd name="T87" fmla="*/ 437 h 1204"/>
                  <a:gd name="T88" fmla="*/ 2016 w 2017"/>
                  <a:gd name="T89" fmla="*/ 432 h 1204"/>
                  <a:gd name="T90" fmla="*/ 2013 w 2017"/>
                  <a:gd name="T91" fmla="*/ 420 h 1204"/>
                  <a:gd name="T92" fmla="*/ 2013 w 2017"/>
                  <a:gd name="T93" fmla="*/ 418 h 1204"/>
                  <a:gd name="T94" fmla="*/ 2011 w 2017"/>
                  <a:gd name="T95" fmla="*/ 414 h 1204"/>
                  <a:gd name="T96" fmla="*/ 2008 w 2017"/>
                  <a:gd name="T97" fmla="*/ 407 h 1204"/>
                  <a:gd name="T98" fmla="*/ 2004 w 2017"/>
                  <a:gd name="T99" fmla="*/ 400 h 1204"/>
                  <a:gd name="T100" fmla="*/ 2000 w 2017"/>
                  <a:gd name="T101" fmla="*/ 393 h 1204"/>
                  <a:gd name="T102" fmla="*/ 1991 w 2017"/>
                  <a:gd name="T103" fmla="*/ 384 h 1204"/>
                  <a:gd name="T104" fmla="*/ 1985 w 2017"/>
                  <a:gd name="T105" fmla="*/ 379 h 1204"/>
                  <a:gd name="T106" fmla="*/ 1281 w 2017"/>
                  <a:gd name="T107" fmla="*/ 0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17" h="1204">
                    <a:moveTo>
                      <a:pt x="2016" y="458"/>
                    </a:moveTo>
                    <a:cubicBezTo>
                      <a:pt x="2016" y="458"/>
                      <a:pt x="2016" y="458"/>
                      <a:pt x="2016" y="458"/>
                    </a:cubicBezTo>
                    <a:moveTo>
                      <a:pt x="2016" y="458"/>
                    </a:moveTo>
                    <a:cubicBezTo>
                      <a:pt x="2016" y="459"/>
                      <a:pt x="2016" y="459"/>
                      <a:pt x="2016" y="459"/>
                    </a:cubicBezTo>
                    <a:cubicBezTo>
                      <a:pt x="2016" y="459"/>
                      <a:pt x="2016" y="458"/>
                      <a:pt x="2016" y="458"/>
                    </a:cubicBezTo>
                    <a:moveTo>
                      <a:pt x="48" y="837"/>
                    </a:moveTo>
                    <a:cubicBezTo>
                      <a:pt x="48" y="837"/>
                      <a:pt x="48" y="837"/>
                      <a:pt x="48" y="837"/>
                    </a:cubicBezTo>
                    <a:cubicBezTo>
                      <a:pt x="48" y="837"/>
                      <a:pt x="48" y="837"/>
                      <a:pt x="48" y="837"/>
                    </a:cubicBezTo>
                    <a:cubicBezTo>
                      <a:pt x="48" y="837"/>
                      <a:pt x="48" y="837"/>
                      <a:pt x="48" y="837"/>
                    </a:cubicBezTo>
                    <a:cubicBezTo>
                      <a:pt x="48" y="837"/>
                      <a:pt x="48" y="837"/>
                      <a:pt x="48" y="837"/>
                    </a:cubicBezTo>
                    <a:moveTo>
                      <a:pt x="1281" y="0"/>
                    </a:moveTo>
                    <a:cubicBezTo>
                      <a:pt x="1248" y="0"/>
                      <a:pt x="1215" y="7"/>
                      <a:pt x="1191" y="21"/>
                    </a:cubicBezTo>
                    <a:cubicBezTo>
                      <a:pt x="813" y="241"/>
                      <a:pt x="428" y="461"/>
                      <a:pt x="50" y="680"/>
                    </a:cubicBezTo>
                    <a:cubicBezTo>
                      <a:pt x="47" y="682"/>
                      <a:pt x="43" y="684"/>
                      <a:pt x="40" y="686"/>
                    </a:cubicBezTo>
                    <a:cubicBezTo>
                      <a:pt x="40" y="686"/>
                      <a:pt x="40" y="686"/>
                      <a:pt x="40" y="686"/>
                    </a:cubicBezTo>
                    <a:cubicBezTo>
                      <a:pt x="39" y="687"/>
                      <a:pt x="37" y="688"/>
                      <a:pt x="36" y="689"/>
                    </a:cubicBezTo>
                    <a:cubicBezTo>
                      <a:pt x="35" y="690"/>
                      <a:pt x="34" y="691"/>
                      <a:pt x="33" y="692"/>
                    </a:cubicBezTo>
                    <a:cubicBezTo>
                      <a:pt x="32" y="692"/>
                      <a:pt x="31" y="693"/>
                      <a:pt x="30" y="694"/>
                    </a:cubicBezTo>
                    <a:cubicBezTo>
                      <a:pt x="25" y="699"/>
                      <a:pt x="25" y="699"/>
                      <a:pt x="25" y="699"/>
                    </a:cubicBezTo>
                    <a:cubicBezTo>
                      <a:pt x="24" y="700"/>
                      <a:pt x="21" y="703"/>
                      <a:pt x="18" y="707"/>
                    </a:cubicBezTo>
                    <a:cubicBezTo>
                      <a:pt x="18" y="707"/>
                      <a:pt x="18" y="707"/>
                      <a:pt x="18" y="707"/>
                    </a:cubicBezTo>
                    <a:cubicBezTo>
                      <a:pt x="18" y="707"/>
                      <a:pt x="18" y="707"/>
                      <a:pt x="18" y="707"/>
                    </a:cubicBezTo>
                    <a:cubicBezTo>
                      <a:pt x="16" y="709"/>
                      <a:pt x="14" y="711"/>
                      <a:pt x="13" y="713"/>
                    </a:cubicBezTo>
                    <a:cubicBezTo>
                      <a:pt x="12" y="714"/>
                      <a:pt x="12" y="715"/>
                      <a:pt x="11" y="717"/>
                    </a:cubicBezTo>
                    <a:cubicBezTo>
                      <a:pt x="10" y="718"/>
                      <a:pt x="10" y="718"/>
                      <a:pt x="10" y="718"/>
                    </a:cubicBezTo>
                    <a:cubicBezTo>
                      <a:pt x="10" y="718"/>
                      <a:pt x="10" y="718"/>
                      <a:pt x="10" y="718"/>
                    </a:cubicBezTo>
                    <a:cubicBezTo>
                      <a:pt x="9" y="719"/>
                      <a:pt x="9" y="720"/>
                      <a:pt x="8" y="722"/>
                    </a:cubicBezTo>
                    <a:cubicBezTo>
                      <a:pt x="8" y="722"/>
                      <a:pt x="8" y="722"/>
                      <a:pt x="8" y="722"/>
                    </a:cubicBezTo>
                    <a:cubicBezTo>
                      <a:pt x="8" y="722"/>
                      <a:pt x="8" y="722"/>
                      <a:pt x="8" y="722"/>
                    </a:cubicBezTo>
                    <a:cubicBezTo>
                      <a:pt x="6" y="725"/>
                      <a:pt x="5" y="728"/>
                      <a:pt x="4" y="732"/>
                    </a:cubicBezTo>
                    <a:cubicBezTo>
                      <a:pt x="4" y="732"/>
                      <a:pt x="4" y="732"/>
                      <a:pt x="4" y="732"/>
                    </a:cubicBezTo>
                    <a:cubicBezTo>
                      <a:pt x="4" y="732"/>
                      <a:pt x="4" y="732"/>
                      <a:pt x="4" y="732"/>
                    </a:cubicBezTo>
                    <a:cubicBezTo>
                      <a:pt x="3" y="733"/>
                      <a:pt x="3" y="733"/>
                      <a:pt x="3" y="733"/>
                    </a:cubicBezTo>
                    <a:cubicBezTo>
                      <a:pt x="3" y="733"/>
                      <a:pt x="3" y="734"/>
                      <a:pt x="3" y="735"/>
                    </a:cubicBezTo>
                    <a:cubicBezTo>
                      <a:pt x="3" y="735"/>
                      <a:pt x="3" y="735"/>
                      <a:pt x="3" y="735"/>
                    </a:cubicBezTo>
                    <a:cubicBezTo>
                      <a:pt x="3" y="735"/>
                      <a:pt x="3" y="736"/>
                      <a:pt x="2" y="737"/>
                    </a:cubicBezTo>
                    <a:cubicBezTo>
                      <a:pt x="2" y="737"/>
                      <a:pt x="2" y="737"/>
                      <a:pt x="2" y="737"/>
                    </a:cubicBezTo>
                    <a:cubicBezTo>
                      <a:pt x="2" y="738"/>
                      <a:pt x="2" y="738"/>
                      <a:pt x="2" y="738"/>
                    </a:cubicBezTo>
                    <a:cubicBezTo>
                      <a:pt x="2" y="740"/>
                      <a:pt x="1" y="742"/>
                      <a:pt x="1" y="742"/>
                    </a:cubicBezTo>
                    <a:cubicBezTo>
                      <a:pt x="1" y="743"/>
                      <a:pt x="1" y="743"/>
                      <a:pt x="1" y="743"/>
                    </a:cubicBezTo>
                    <a:cubicBezTo>
                      <a:pt x="1" y="744"/>
                      <a:pt x="1" y="746"/>
                      <a:pt x="0" y="747"/>
                    </a:cubicBezTo>
                    <a:cubicBezTo>
                      <a:pt x="0" y="747"/>
                      <a:pt x="0" y="747"/>
                      <a:pt x="0" y="747"/>
                    </a:cubicBezTo>
                    <a:cubicBezTo>
                      <a:pt x="0" y="749"/>
                      <a:pt x="0" y="749"/>
                      <a:pt x="0" y="750"/>
                    </a:cubicBezTo>
                    <a:cubicBezTo>
                      <a:pt x="0" y="751"/>
                      <a:pt x="0" y="751"/>
                      <a:pt x="0" y="751"/>
                    </a:cubicBezTo>
                    <a:cubicBezTo>
                      <a:pt x="0" y="752"/>
                      <a:pt x="0" y="752"/>
                      <a:pt x="0" y="752"/>
                    </a:cubicBezTo>
                    <a:cubicBezTo>
                      <a:pt x="0" y="753"/>
                      <a:pt x="0" y="755"/>
                      <a:pt x="0" y="756"/>
                    </a:cubicBezTo>
                    <a:cubicBezTo>
                      <a:pt x="0" y="762"/>
                      <a:pt x="0" y="762"/>
                      <a:pt x="0" y="762"/>
                    </a:cubicBezTo>
                    <a:cubicBezTo>
                      <a:pt x="0" y="765"/>
                      <a:pt x="0" y="767"/>
                      <a:pt x="0" y="770"/>
                    </a:cubicBezTo>
                    <a:cubicBezTo>
                      <a:pt x="0" y="770"/>
                      <a:pt x="0" y="770"/>
                      <a:pt x="0" y="770"/>
                    </a:cubicBezTo>
                    <a:cubicBezTo>
                      <a:pt x="1" y="773"/>
                      <a:pt x="1" y="776"/>
                      <a:pt x="1" y="778"/>
                    </a:cubicBezTo>
                    <a:cubicBezTo>
                      <a:pt x="1" y="778"/>
                      <a:pt x="1" y="778"/>
                      <a:pt x="1" y="778"/>
                    </a:cubicBezTo>
                    <a:cubicBezTo>
                      <a:pt x="2" y="779"/>
                      <a:pt x="2" y="781"/>
                      <a:pt x="2" y="782"/>
                    </a:cubicBezTo>
                    <a:cubicBezTo>
                      <a:pt x="2" y="782"/>
                      <a:pt x="3" y="783"/>
                      <a:pt x="3" y="783"/>
                    </a:cubicBezTo>
                    <a:cubicBezTo>
                      <a:pt x="3" y="785"/>
                      <a:pt x="4" y="786"/>
                      <a:pt x="4" y="788"/>
                    </a:cubicBezTo>
                    <a:cubicBezTo>
                      <a:pt x="4" y="788"/>
                      <a:pt x="5" y="789"/>
                      <a:pt x="5" y="789"/>
                    </a:cubicBezTo>
                    <a:cubicBezTo>
                      <a:pt x="6" y="793"/>
                      <a:pt x="8" y="796"/>
                      <a:pt x="9" y="799"/>
                    </a:cubicBezTo>
                    <a:cubicBezTo>
                      <a:pt x="10" y="800"/>
                      <a:pt x="11" y="801"/>
                      <a:pt x="11" y="802"/>
                    </a:cubicBezTo>
                    <a:cubicBezTo>
                      <a:pt x="12" y="803"/>
                      <a:pt x="12" y="804"/>
                      <a:pt x="13" y="805"/>
                    </a:cubicBezTo>
                    <a:cubicBezTo>
                      <a:pt x="13" y="806"/>
                      <a:pt x="14" y="807"/>
                      <a:pt x="15" y="808"/>
                    </a:cubicBezTo>
                    <a:cubicBezTo>
                      <a:pt x="15" y="809"/>
                      <a:pt x="15" y="809"/>
                      <a:pt x="15" y="809"/>
                    </a:cubicBezTo>
                    <a:cubicBezTo>
                      <a:pt x="18" y="813"/>
                      <a:pt x="22" y="817"/>
                      <a:pt x="27" y="821"/>
                    </a:cubicBezTo>
                    <a:cubicBezTo>
                      <a:pt x="29" y="824"/>
                      <a:pt x="32" y="826"/>
                      <a:pt x="34" y="828"/>
                    </a:cubicBezTo>
                    <a:cubicBezTo>
                      <a:pt x="36" y="829"/>
                      <a:pt x="39" y="831"/>
                      <a:pt x="41" y="833"/>
                    </a:cubicBezTo>
                    <a:cubicBezTo>
                      <a:pt x="44" y="834"/>
                      <a:pt x="46" y="836"/>
                      <a:pt x="48" y="837"/>
                    </a:cubicBezTo>
                    <a:cubicBezTo>
                      <a:pt x="47" y="836"/>
                      <a:pt x="47" y="836"/>
                      <a:pt x="47" y="836"/>
                    </a:cubicBezTo>
                    <a:cubicBezTo>
                      <a:pt x="47" y="836"/>
                      <a:pt x="47" y="836"/>
                      <a:pt x="48" y="837"/>
                    </a:cubicBezTo>
                    <a:cubicBezTo>
                      <a:pt x="48" y="837"/>
                      <a:pt x="48" y="837"/>
                      <a:pt x="48" y="837"/>
                    </a:cubicBezTo>
                    <a:cubicBezTo>
                      <a:pt x="48" y="837"/>
                      <a:pt x="48" y="837"/>
                      <a:pt x="48" y="837"/>
                    </a:cubicBezTo>
                    <a:cubicBezTo>
                      <a:pt x="107" y="871"/>
                      <a:pt x="107" y="871"/>
                      <a:pt x="107" y="871"/>
                    </a:cubicBezTo>
                    <a:cubicBezTo>
                      <a:pt x="167" y="906"/>
                      <a:pt x="167" y="906"/>
                      <a:pt x="167" y="906"/>
                    </a:cubicBezTo>
                    <a:cubicBezTo>
                      <a:pt x="227" y="940"/>
                      <a:pt x="227" y="940"/>
                      <a:pt x="227" y="940"/>
                    </a:cubicBezTo>
                    <a:cubicBezTo>
                      <a:pt x="286" y="974"/>
                      <a:pt x="286" y="974"/>
                      <a:pt x="286" y="974"/>
                    </a:cubicBezTo>
                    <a:cubicBezTo>
                      <a:pt x="346" y="1009"/>
                      <a:pt x="346" y="1009"/>
                      <a:pt x="346" y="1009"/>
                    </a:cubicBezTo>
                    <a:cubicBezTo>
                      <a:pt x="405" y="1043"/>
                      <a:pt x="405" y="1043"/>
                      <a:pt x="405" y="1043"/>
                    </a:cubicBezTo>
                    <a:cubicBezTo>
                      <a:pt x="465" y="1078"/>
                      <a:pt x="465" y="1078"/>
                      <a:pt x="465" y="1078"/>
                    </a:cubicBezTo>
                    <a:cubicBezTo>
                      <a:pt x="525" y="1112"/>
                      <a:pt x="525" y="1112"/>
                      <a:pt x="525" y="1112"/>
                    </a:cubicBezTo>
                    <a:cubicBezTo>
                      <a:pt x="584" y="1146"/>
                      <a:pt x="584" y="1146"/>
                      <a:pt x="584" y="1146"/>
                    </a:cubicBezTo>
                    <a:cubicBezTo>
                      <a:pt x="644" y="1181"/>
                      <a:pt x="644" y="1181"/>
                      <a:pt x="644" y="1181"/>
                    </a:cubicBezTo>
                    <a:cubicBezTo>
                      <a:pt x="644" y="1181"/>
                      <a:pt x="645" y="1182"/>
                      <a:pt x="646" y="1182"/>
                    </a:cubicBezTo>
                    <a:cubicBezTo>
                      <a:pt x="647" y="1182"/>
                      <a:pt x="647" y="1183"/>
                      <a:pt x="648" y="1183"/>
                    </a:cubicBezTo>
                    <a:cubicBezTo>
                      <a:pt x="648" y="1183"/>
                      <a:pt x="648" y="1183"/>
                      <a:pt x="648" y="1183"/>
                    </a:cubicBezTo>
                    <a:cubicBezTo>
                      <a:pt x="649" y="1184"/>
                      <a:pt x="650" y="1185"/>
                      <a:pt x="652" y="1185"/>
                    </a:cubicBezTo>
                    <a:cubicBezTo>
                      <a:pt x="652" y="1185"/>
                      <a:pt x="652" y="1185"/>
                      <a:pt x="653" y="1186"/>
                    </a:cubicBezTo>
                    <a:cubicBezTo>
                      <a:pt x="654" y="1186"/>
                      <a:pt x="654" y="1186"/>
                      <a:pt x="654" y="1186"/>
                    </a:cubicBezTo>
                    <a:cubicBezTo>
                      <a:pt x="656" y="1187"/>
                      <a:pt x="658" y="1188"/>
                      <a:pt x="660" y="1189"/>
                    </a:cubicBezTo>
                    <a:cubicBezTo>
                      <a:pt x="661" y="1189"/>
                      <a:pt x="661" y="1189"/>
                      <a:pt x="661" y="1189"/>
                    </a:cubicBezTo>
                    <a:cubicBezTo>
                      <a:pt x="662" y="1190"/>
                      <a:pt x="663" y="1190"/>
                      <a:pt x="664" y="1191"/>
                    </a:cubicBezTo>
                    <a:cubicBezTo>
                      <a:pt x="666" y="1191"/>
                      <a:pt x="668" y="1192"/>
                      <a:pt x="669" y="1193"/>
                    </a:cubicBezTo>
                    <a:cubicBezTo>
                      <a:pt x="670" y="1193"/>
                      <a:pt x="670" y="1193"/>
                      <a:pt x="670" y="1193"/>
                    </a:cubicBezTo>
                    <a:cubicBezTo>
                      <a:pt x="671" y="1193"/>
                      <a:pt x="671" y="1193"/>
                      <a:pt x="671" y="1193"/>
                    </a:cubicBezTo>
                    <a:cubicBezTo>
                      <a:pt x="674" y="1194"/>
                      <a:pt x="677" y="1195"/>
                      <a:pt x="679" y="1196"/>
                    </a:cubicBezTo>
                    <a:cubicBezTo>
                      <a:pt x="680" y="1196"/>
                      <a:pt x="680" y="1196"/>
                      <a:pt x="680" y="1196"/>
                    </a:cubicBezTo>
                    <a:cubicBezTo>
                      <a:pt x="680" y="1196"/>
                      <a:pt x="681" y="1196"/>
                      <a:pt x="681" y="1196"/>
                    </a:cubicBezTo>
                    <a:cubicBezTo>
                      <a:pt x="684" y="1197"/>
                      <a:pt x="687" y="1198"/>
                      <a:pt x="688" y="1198"/>
                    </a:cubicBezTo>
                    <a:cubicBezTo>
                      <a:pt x="689" y="1198"/>
                      <a:pt x="689" y="1198"/>
                      <a:pt x="689" y="1198"/>
                    </a:cubicBezTo>
                    <a:cubicBezTo>
                      <a:pt x="689" y="1198"/>
                      <a:pt x="689" y="1198"/>
                      <a:pt x="689" y="1198"/>
                    </a:cubicBezTo>
                    <a:cubicBezTo>
                      <a:pt x="690" y="1199"/>
                      <a:pt x="690" y="1199"/>
                      <a:pt x="690" y="1199"/>
                    </a:cubicBezTo>
                    <a:cubicBezTo>
                      <a:pt x="706" y="1202"/>
                      <a:pt x="722" y="1204"/>
                      <a:pt x="740" y="1204"/>
                    </a:cubicBezTo>
                    <a:cubicBezTo>
                      <a:pt x="753" y="1204"/>
                      <a:pt x="766" y="1203"/>
                      <a:pt x="779" y="1201"/>
                    </a:cubicBezTo>
                    <a:cubicBezTo>
                      <a:pt x="784" y="1200"/>
                      <a:pt x="788" y="1199"/>
                      <a:pt x="791" y="1198"/>
                    </a:cubicBezTo>
                    <a:cubicBezTo>
                      <a:pt x="794" y="1198"/>
                      <a:pt x="798" y="1197"/>
                      <a:pt x="801" y="1196"/>
                    </a:cubicBezTo>
                    <a:cubicBezTo>
                      <a:pt x="801" y="1196"/>
                      <a:pt x="801" y="1196"/>
                      <a:pt x="801" y="1196"/>
                    </a:cubicBezTo>
                    <a:cubicBezTo>
                      <a:pt x="804" y="1195"/>
                      <a:pt x="807" y="1194"/>
                      <a:pt x="810" y="1193"/>
                    </a:cubicBezTo>
                    <a:cubicBezTo>
                      <a:pt x="819" y="1189"/>
                      <a:pt x="819" y="1189"/>
                      <a:pt x="819" y="1189"/>
                    </a:cubicBezTo>
                    <a:cubicBezTo>
                      <a:pt x="820" y="1189"/>
                      <a:pt x="821" y="1188"/>
                      <a:pt x="822" y="1188"/>
                    </a:cubicBezTo>
                    <a:cubicBezTo>
                      <a:pt x="824" y="1187"/>
                      <a:pt x="825" y="1187"/>
                      <a:pt x="826" y="1186"/>
                    </a:cubicBezTo>
                    <a:cubicBezTo>
                      <a:pt x="827" y="1186"/>
                      <a:pt x="827" y="1185"/>
                      <a:pt x="828" y="1185"/>
                    </a:cubicBezTo>
                    <a:cubicBezTo>
                      <a:pt x="830" y="1184"/>
                      <a:pt x="834" y="1182"/>
                      <a:pt x="836" y="1181"/>
                    </a:cubicBezTo>
                    <a:cubicBezTo>
                      <a:pt x="949" y="1115"/>
                      <a:pt x="949" y="1115"/>
                      <a:pt x="949" y="1115"/>
                    </a:cubicBezTo>
                    <a:cubicBezTo>
                      <a:pt x="1063" y="1049"/>
                      <a:pt x="1063" y="1049"/>
                      <a:pt x="1063" y="1049"/>
                    </a:cubicBezTo>
                    <a:cubicBezTo>
                      <a:pt x="1176" y="983"/>
                      <a:pt x="1176" y="983"/>
                      <a:pt x="1176" y="983"/>
                    </a:cubicBezTo>
                    <a:cubicBezTo>
                      <a:pt x="1289" y="917"/>
                      <a:pt x="1289" y="917"/>
                      <a:pt x="1289" y="917"/>
                    </a:cubicBezTo>
                    <a:cubicBezTo>
                      <a:pt x="1403" y="852"/>
                      <a:pt x="1403" y="852"/>
                      <a:pt x="1403" y="852"/>
                    </a:cubicBezTo>
                    <a:cubicBezTo>
                      <a:pt x="1516" y="786"/>
                      <a:pt x="1516" y="786"/>
                      <a:pt x="1516" y="786"/>
                    </a:cubicBezTo>
                    <a:cubicBezTo>
                      <a:pt x="1629" y="720"/>
                      <a:pt x="1629" y="720"/>
                      <a:pt x="1629" y="720"/>
                    </a:cubicBezTo>
                    <a:cubicBezTo>
                      <a:pt x="1742" y="654"/>
                      <a:pt x="1742" y="654"/>
                      <a:pt x="1742" y="654"/>
                    </a:cubicBezTo>
                    <a:cubicBezTo>
                      <a:pt x="1856" y="588"/>
                      <a:pt x="1856" y="588"/>
                      <a:pt x="1856" y="588"/>
                    </a:cubicBezTo>
                    <a:cubicBezTo>
                      <a:pt x="1969" y="522"/>
                      <a:pt x="1969" y="522"/>
                      <a:pt x="1969" y="522"/>
                    </a:cubicBezTo>
                    <a:cubicBezTo>
                      <a:pt x="1972" y="520"/>
                      <a:pt x="1975" y="519"/>
                      <a:pt x="1978" y="517"/>
                    </a:cubicBezTo>
                    <a:cubicBezTo>
                      <a:pt x="1978" y="517"/>
                      <a:pt x="1978" y="517"/>
                      <a:pt x="1978" y="517"/>
                    </a:cubicBezTo>
                    <a:cubicBezTo>
                      <a:pt x="1978" y="517"/>
                      <a:pt x="1978" y="517"/>
                      <a:pt x="1978" y="517"/>
                    </a:cubicBezTo>
                    <a:cubicBezTo>
                      <a:pt x="1980" y="515"/>
                      <a:pt x="1982" y="514"/>
                      <a:pt x="1984" y="512"/>
                    </a:cubicBezTo>
                    <a:cubicBezTo>
                      <a:pt x="1984" y="512"/>
                      <a:pt x="1984" y="512"/>
                      <a:pt x="1984" y="512"/>
                    </a:cubicBezTo>
                    <a:cubicBezTo>
                      <a:pt x="1986" y="510"/>
                      <a:pt x="1987" y="509"/>
                      <a:pt x="1989" y="508"/>
                    </a:cubicBezTo>
                    <a:cubicBezTo>
                      <a:pt x="1989" y="507"/>
                      <a:pt x="1989" y="507"/>
                      <a:pt x="1989" y="507"/>
                    </a:cubicBezTo>
                    <a:cubicBezTo>
                      <a:pt x="1991" y="506"/>
                      <a:pt x="1992" y="505"/>
                      <a:pt x="1994" y="503"/>
                    </a:cubicBezTo>
                    <a:cubicBezTo>
                      <a:pt x="1994" y="503"/>
                      <a:pt x="1994" y="503"/>
                      <a:pt x="1994" y="503"/>
                    </a:cubicBezTo>
                    <a:cubicBezTo>
                      <a:pt x="1995" y="502"/>
                      <a:pt x="1995" y="502"/>
                      <a:pt x="1995" y="502"/>
                    </a:cubicBezTo>
                    <a:cubicBezTo>
                      <a:pt x="1996" y="501"/>
                      <a:pt x="1997" y="500"/>
                      <a:pt x="1998" y="498"/>
                    </a:cubicBezTo>
                    <a:cubicBezTo>
                      <a:pt x="1998" y="498"/>
                      <a:pt x="1998" y="498"/>
                      <a:pt x="1998" y="498"/>
                    </a:cubicBezTo>
                    <a:cubicBezTo>
                      <a:pt x="1999" y="498"/>
                      <a:pt x="1999" y="498"/>
                      <a:pt x="1999" y="498"/>
                    </a:cubicBezTo>
                    <a:cubicBezTo>
                      <a:pt x="2000" y="496"/>
                      <a:pt x="2002" y="493"/>
                      <a:pt x="2003" y="491"/>
                    </a:cubicBezTo>
                    <a:cubicBezTo>
                      <a:pt x="2004" y="490"/>
                      <a:pt x="2005" y="489"/>
                      <a:pt x="2006" y="488"/>
                    </a:cubicBezTo>
                    <a:cubicBezTo>
                      <a:pt x="2006" y="487"/>
                      <a:pt x="2006" y="487"/>
                      <a:pt x="2006" y="487"/>
                    </a:cubicBezTo>
                    <a:cubicBezTo>
                      <a:pt x="2007" y="486"/>
                      <a:pt x="2007" y="485"/>
                      <a:pt x="2007" y="485"/>
                    </a:cubicBezTo>
                    <a:cubicBezTo>
                      <a:pt x="2007" y="484"/>
                      <a:pt x="2007" y="484"/>
                      <a:pt x="2007" y="484"/>
                    </a:cubicBezTo>
                    <a:cubicBezTo>
                      <a:pt x="2008" y="483"/>
                      <a:pt x="2008" y="483"/>
                      <a:pt x="2008" y="483"/>
                    </a:cubicBezTo>
                    <a:cubicBezTo>
                      <a:pt x="2008" y="484"/>
                      <a:pt x="2008" y="484"/>
                      <a:pt x="2008" y="484"/>
                    </a:cubicBezTo>
                    <a:cubicBezTo>
                      <a:pt x="2008" y="483"/>
                      <a:pt x="2009" y="482"/>
                      <a:pt x="2009" y="481"/>
                    </a:cubicBezTo>
                    <a:cubicBezTo>
                      <a:pt x="2009" y="481"/>
                      <a:pt x="2009" y="481"/>
                      <a:pt x="2009" y="481"/>
                    </a:cubicBezTo>
                    <a:cubicBezTo>
                      <a:pt x="2009" y="481"/>
                      <a:pt x="2009" y="481"/>
                      <a:pt x="2009" y="481"/>
                    </a:cubicBezTo>
                    <a:cubicBezTo>
                      <a:pt x="2010" y="479"/>
                      <a:pt x="2011" y="478"/>
                      <a:pt x="2011" y="477"/>
                    </a:cubicBezTo>
                    <a:cubicBezTo>
                      <a:pt x="2011" y="476"/>
                      <a:pt x="2011" y="476"/>
                      <a:pt x="2011" y="476"/>
                    </a:cubicBezTo>
                    <a:cubicBezTo>
                      <a:pt x="2011" y="476"/>
                      <a:pt x="2011" y="476"/>
                      <a:pt x="2011" y="476"/>
                    </a:cubicBezTo>
                    <a:cubicBezTo>
                      <a:pt x="2012" y="474"/>
                      <a:pt x="2013" y="473"/>
                      <a:pt x="2013" y="471"/>
                    </a:cubicBezTo>
                    <a:cubicBezTo>
                      <a:pt x="2013" y="470"/>
                      <a:pt x="2013" y="470"/>
                      <a:pt x="2013" y="470"/>
                    </a:cubicBezTo>
                    <a:cubicBezTo>
                      <a:pt x="2013" y="470"/>
                      <a:pt x="2013" y="470"/>
                      <a:pt x="2013" y="470"/>
                    </a:cubicBezTo>
                    <a:cubicBezTo>
                      <a:pt x="2013" y="470"/>
                      <a:pt x="2013" y="470"/>
                      <a:pt x="2013" y="470"/>
                    </a:cubicBezTo>
                    <a:cubicBezTo>
                      <a:pt x="2014" y="469"/>
                      <a:pt x="2014" y="468"/>
                      <a:pt x="2014" y="467"/>
                    </a:cubicBezTo>
                    <a:cubicBezTo>
                      <a:pt x="2014" y="467"/>
                      <a:pt x="2014" y="467"/>
                      <a:pt x="2014" y="467"/>
                    </a:cubicBezTo>
                    <a:cubicBezTo>
                      <a:pt x="2014" y="467"/>
                      <a:pt x="2014" y="467"/>
                      <a:pt x="2014" y="467"/>
                    </a:cubicBezTo>
                    <a:cubicBezTo>
                      <a:pt x="2015" y="464"/>
                      <a:pt x="2015" y="462"/>
                      <a:pt x="2015" y="462"/>
                    </a:cubicBezTo>
                    <a:cubicBezTo>
                      <a:pt x="2015" y="461"/>
                      <a:pt x="2016" y="460"/>
                      <a:pt x="2016" y="460"/>
                    </a:cubicBezTo>
                    <a:cubicBezTo>
                      <a:pt x="2016" y="459"/>
                      <a:pt x="2016" y="459"/>
                      <a:pt x="2016" y="459"/>
                    </a:cubicBezTo>
                    <a:cubicBezTo>
                      <a:pt x="2016" y="459"/>
                      <a:pt x="2016" y="459"/>
                      <a:pt x="2016" y="459"/>
                    </a:cubicBezTo>
                    <a:cubicBezTo>
                      <a:pt x="2016" y="459"/>
                      <a:pt x="2016" y="459"/>
                      <a:pt x="2016" y="459"/>
                    </a:cubicBezTo>
                    <a:cubicBezTo>
                      <a:pt x="2016" y="457"/>
                      <a:pt x="2016" y="457"/>
                      <a:pt x="2016" y="457"/>
                    </a:cubicBezTo>
                    <a:cubicBezTo>
                      <a:pt x="2016" y="457"/>
                      <a:pt x="2016" y="457"/>
                      <a:pt x="2016" y="457"/>
                    </a:cubicBezTo>
                    <a:cubicBezTo>
                      <a:pt x="2016" y="456"/>
                      <a:pt x="2016" y="455"/>
                      <a:pt x="2016" y="453"/>
                    </a:cubicBezTo>
                    <a:cubicBezTo>
                      <a:pt x="2016" y="452"/>
                      <a:pt x="2016" y="452"/>
                      <a:pt x="2016" y="452"/>
                    </a:cubicBezTo>
                    <a:cubicBezTo>
                      <a:pt x="2016" y="452"/>
                      <a:pt x="2017" y="451"/>
                      <a:pt x="2017" y="450"/>
                    </a:cubicBezTo>
                    <a:cubicBezTo>
                      <a:pt x="2017" y="450"/>
                      <a:pt x="2017" y="450"/>
                      <a:pt x="2017" y="449"/>
                    </a:cubicBezTo>
                    <a:cubicBezTo>
                      <a:pt x="2017" y="449"/>
                      <a:pt x="2017" y="449"/>
                      <a:pt x="2017" y="449"/>
                    </a:cubicBezTo>
                    <a:cubicBezTo>
                      <a:pt x="2017" y="449"/>
                      <a:pt x="2017" y="449"/>
                      <a:pt x="2017" y="449"/>
                    </a:cubicBezTo>
                    <a:cubicBezTo>
                      <a:pt x="2017" y="449"/>
                      <a:pt x="2017" y="448"/>
                      <a:pt x="2017" y="448"/>
                    </a:cubicBezTo>
                    <a:cubicBezTo>
                      <a:pt x="2017" y="442"/>
                      <a:pt x="2017" y="442"/>
                      <a:pt x="2017" y="442"/>
                    </a:cubicBezTo>
                    <a:cubicBezTo>
                      <a:pt x="2017" y="442"/>
                      <a:pt x="2017" y="442"/>
                      <a:pt x="2017" y="442"/>
                    </a:cubicBezTo>
                    <a:cubicBezTo>
                      <a:pt x="2017" y="442"/>
                      <a:pt x="2017" y="442"/>
                      <a:pt x="2017" y="442"/>
                    </a:cubicBezTo>
                    <a:cubicBezTo>
                      <a:pt x="2017" y="441"/>
                      <a:pt x="2017" y="441"/>
                      <a:pt x="2017" y="441"/>
                    </a:cubicBezTo>
                    <a:cubicBezTo>
                      <a:pt x="2017" y="441"/>
                      <a:pt x="2017" y="441"/>
                      <a:pt x="2017" y="441"/>
                    </a:cubicBezTo>
                    <a:cubicBezTo>
                      <a:pt x="2017" y="441"/>
                      <a:pt x="2017" y="441"/>
                      <a:pt x="2017" y="441"/>
                    </a:cubicBezTo>
                    <a:cubicBezTo>
                      <a:pt x="2017" y="441"/>
                      <a:pt x="2017" y="441"/>
                      <a:pt x="2017" y="441"/>
                    </a:cubicBezTo>
                    <a:cubicBezTo>
                      <a:pt x="2017" y="441"/>
                      <a:pt x="2017" y="441"/>
                      <a:pt x="2017" y="441"/>
                    </a:cubicBezTo>
                    <a:cubicBezTo>
                      <a:pt x="2017" y="440"/>
                      <a:pt x="2017" y="440"/>
                      <a:pt x="2017" y="440"/>
                    </a:cubicBezTo>
                    <a:cubicBezTo>
                      <a:pt x="2017" y="439"/>
                      <a:pt x="2017" y="439"/>
                      <a:pt x="2016" y="438"/>
                    </a:cubicBezTo>
                    <a:cubicBezTo>
                      <a:pt x="2016" y="437"/>
                      <a:pt x="2016" y="437"/>
                      <a:pt x="2016" y="437"/>
                    </a:cubicBezTo>
                    <a:cubicBezTo>
                      <a:pt x="2016" y="436"/>
                      <a:pt x="2016" y="435"/>
                      <a:pt x="2016" y="433"/>
                    </a:cubicBezTo>
                    <a:cubicBezTo>
                      <a:pt x="2016" y="433"/>
                      <a:pt x="2016" y="433"/>
                      <a:pt x="2016" y="433"/>
                    </a:cubicBezTo>
                    <a:cubicBezTo>
                      <a:pt x="2016" y="432"/>
                      <a:pt x="2016" y="432"/>
                      <a:pt x="2016" y="432"/>
                    </a:cubicBezTo>
                    <a:cubicBezTo>
                      <a:pt x="2016" y="432"/>
                      <a:pt x="2016" y="432"/>
                      <a:pt x="2016" y="432"/>
                    </a:cubicBezTo>
                    <a:cubicBezTo>
                      <a:pt x="2016" y="432"/>
                      <a:pt x="2016" y="432"/>
                      <a:pt x="2016" y="432"/>
                    </a:cubicBezTo>
                    <a:cubicBezTo>
                      <a:pt x="2016" y="431"/>
                      <a:pt x="2016" y="431"/>
                      <a:pt x="2016" y="431"/>
                    </a:cubicBezTo>
                    <a:cubicBezTo>
                      <a:pt x="2015" y="427"/>
                      <a:pt x="2015" y="424"/>
                      <a:pt x="2014" y="422"/>
                    </a:cubicBezTo>
                    <a:cubicBezTo>
                      <a:pt x="2014" y="421"/>
                      <a:pt x="2014" y="421"/>
                      <a:pt x="2013" y="420"/>
                    </a:cubicBezTo>
                    <a:cubicBezTo>
                      <a:pt x="2013" y="419"/>
                      <a:pt x="2013" y="419"/>
                      <a:pt x="2013" y="419"/>
                    </a:cubicBezTo>
                    <a:cubicBezTo>
                      <a:pt x="2013" y="418"/>
                      <a:pt x="2013" y="418"/>
                      <a:pt x="2013" y="418"/>
                    </a:cubicBezTo>
                    <a:cubicBezTo>
                      <a:pt x="2013" y="418"/>
                      <a:pt x="2013" y="418"/>
                      <a:pt x="2013" y="418"/>
                    </a:cubicBezTo>
                    <a:cubicBezTo>
                      <a:pt x="2013" y="418"/>
                      <a:pt x="2013" y="418"/>
                      <a:pt x="2013" y="418"/>
                    </a:cubicBezTo>
                    <a:cubicBezTo>
                      <a:pt x="2013" y="418"/>
                      <a:pt x="2013" y="418"/>
                      <a:pt x="2013" y="418"/>
                    </a:cubicBezTo>
                    <a:cubicBezTo>
                      <a:pt x="2012" y="417"/>
                      <a:pt x="2012" y="417"/>
                      <a:pt x="2012" y="417"/>
                    </a:cubicBezTo>
                    <a:cubicBezTo>
                      <a:pt x="2012" y="416"/>
                      <a:pt x="2012" y="416"/>
                      <a:pt x="2012" y="416"/>
                    </a:cubicBezTo>
                    <a:cubicBezTo>
                      <a:pt x="2012" y="415"/>
                      <a:pt x="2012" y="415"/>
                      <a:pt x="2011" y="414"/>
                    </a:cubicBezTo>
                    <a:cubicBezTo>
                      <a:pt x="2011" y="413"/>
                      <a:pt x="2011" y="412"/>
                      <a:pt x="2010" y="411"/>
                    </a:cubicBezTo>
                    <a:cubicBezTo>
                      <a:pt x="2010" y="410"/>
                      <a:pt x="2009" y="409"/>
                      <a:pt x="2009" y="408"/>
                    </a:cubicBezTo>
                    <a:cubicBezTo>
                      <a:pt x="2009" y="408"/>
                      <a:pt x="2009" y="408"/>
                      <a:pt x="2009" y="408"/>
                    </a:cubicBezTo>
                    <a:cubicBezTo>
                      <a:pt x="2008" y="407"/>
                      <a:pt x="2008" y="407"/>
                      <a:pt x="2008" y="407"/>
                    </a:cubicBezTo>
                    <a:cubicBezTo>
                      <a:pt x="2008" y="407"/>
                      <a:pt x="2008" y="406"/>
                      <a:pt x="2008" y="406"/>
                    </a:cubicBezTo>
                    <a:cubicBezTo>
                      <a:pt x="2007" y="404"/>
                      <a:pt x="2006" y="402"/>
                      <a:pt x="2005" y="401"/>
                    </a:cubicBezTo>
                    <a:cubicBezTo>
                      <a:pt x="2005" y="401"/>
                      <a:pt x="2005" y="401"/>
                      <a:pt x="2005" y="401"/>
                    </a:cubicBezTo>
                    <a:cubicBezTo>
                      <a:pt x="2005" y="401"/>
                      <a:pt x="2004" y="400"/>
                      <a:pt x="2004" y="400"/>
                    </a:cubicBezTo>
                    <a:cubicBezTo>
                      <a:pt x="2004" y="400"/>
                      <a:pt x="2004" y="399"/>
                      <a:pt x="2003" y="399"/>
                    </a:cubicBezTo>
                    <a:cubicBezTo>
                      <a:pt x="2002" y="397"/>
                      <a:pt x="2002" y="397"/>
                      <a:pt x="2002" y="397"/>
                    </a:cubicBezTo>
                    <a:cubicBezTo>
                      <a:pt x="2002" y="397"/>
                      <a:pt x="2002" y="397"/>
                      <a:pt x="2002" y="397"/>
                    </a:cubicBezTo>
                    <a:cubicBezTo>
                      <a:pt x="2001" y="395"/>
                      <a:pt x="2000" y="394"/>
                      <a:pt x="2000" y="393"/>
                    </a:cubicBezTo>
                    <a:cubicBezTo>
                      <a:pt x="1999" y="392"/>
                      <a:pt x="1997" y="391"/>
                      <a:pt x="1996" y="389"/>
                    </a:cubicBezTo>
                    <a:cubicBezTo>
                      <a:pt x="1996" y="389"/>
                      <a:pt x="1996" y="389"/>
                      <a:pt x="1996" y="389"/>
                    </a:cubicBezTo>
                    <a:cubicBezTo>
                      <a:pt x="1996" y="389"/>
                      <a:pt x="1996" y="389"/>
                      <a:pt x="1996" y="389"/>
                    </a:cubicBezTo>
                    <a:cubicBezTo>
                      <a:pt x="1994" y="387"/>
                      <a:pt x="1993" y="386"/>
                      <a:pt x="1991" y="384"/>
                    </a:cubicBezTo>
                    <a:cubicBezTo>
                      <a:pt x="1990" y="383"/>
                      <a:pt x="1989" y="382"/>
                      <a:pt x="1988" y="381"/>
                    </a:cubicBezTo>
                    <a:cubicBezTo>
                      <a:pt x="1987" y="380"/>
                      <a:pt x="1987" y="380"/>
                      <a:pt x="1987" y="380"/>
                    </a:cubicBezTo>
                    <a:cubicBezTo>
                      <a:pt x="1987" y="380"/>
                      <a:pt x="1986" y="380"/>
                      <a:pt x="1986" y="379"/>
                    </a:cubicBezTo>
                    <a:cubicBezTo>
                      <a:pt x="1985" y="379"/>
                      <a:pt x="1985" y="379"/>
                      <a:pt x="1985" y="379"/>
                    </a:cubicBezTo>
                    <a:cubicBezTo>
                      <a:pt x="1985" y="378"/>
                      <a:pt x="1984" y="378"/>
                      <a:pt x="1983" y="377"/>
                    </a:cubicBezTo>
                    <a:cubicBezTo>
                      <a:pt x="1979" y="373"/>
                      <a:pt x="1973" y="369"/>
                      <a:pt x="1967" y="365"/>
                    </a:cubicBezTo>
                    <a:cubicBezTo>
                      <a:pt x="1768" y="251"/>
                      <a:pt x="1569" y="136"/>
                      <a:pt x="1371" y="21"/>
                    </a:cubicBezTo>
                    <a:cubicBezTo>
                      <a:pt x="1346" y="7"/>
                      <a:pt x="1313" y="0"/>
                      <a:pt x="1281" y="0"/>
                    </a:cubicBezTo>
                  </a:path>
                </a:pathLst>
              </a:custGeom>
              <a:solidFill>
                <a:srgbClr val="C8E3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3" name="î$líḓê">
                <a:extLst>
                  <a:ext uri="{FF2B5EF4-FFF2-40B4-BE49-F238E27FC236}">
                    <a16:creationId xmlns:a16="http://schemas.microsoft.com/office/drawing/2014/main" id="{4CDCBBDA-7844-47FC-ABD1-7886C7AA0EED}"/>
                  </a:ext>
                </a:extLst>
              </p:cNvPr>
              <p:cNvSpPr/>
              <p:nvPr/>
            </p:nvSpPr>
            <p:spPr bwMode="auto">
              <a:xfrm>
                <a:off x="3644900" y="4002088"/>
                <a:ext cx="3994150" cy="1662113"/>
              </a:xfrm>
              <a:custGeom>
                <a:avLst/>
                <a:gdLst>
                  <a:gd name="T0" fmla="*/ 2017 w 2017"/>
                  <a:gd name="T1" fmla="*/ 74 h 840"/>
                  <a:gd name="T2" fmla="*/ 2016 w 2017"/>
                  <a:gd name="T3" fmla="*/ 66 h 840"/>
                  <a:gd name="T4" fmla="*/ 2013 w 2017"/>
                  <a:gd name="T5" fmla="*/ 53 h 840"/>
                  <a:gd name="T6" fmla="*/ 2012 w 2017"/>
                  <a:gd name="T7" fmla="*/ 50 h 840"/>
                  <a:gd name="T8" fmla="*/ 2008 w 2017"/>
                  <a:gd name="T9" fmla="*/ 40 h 840"/>
                  <a:gd name="T10" fmla="*/ 2002 w 2017"/>
                  <a:gd name="T11" fmla="*/ 30 h 840"/>
                  <a:gd name="T12" fmla="*/ 1991 w 2017"/>
                  <a:gd name="T13" fmla="*/ 17 h 840"/>
                  <a:gd name="T14" fmla="*/ 1981 w 2017"/>
                  <a:gd name="T15" fmla="*/ 9 h 840"/>
                  <a:gd name="T16" fmla="*/ 1975 w 2017"/>
                  <a:gd name="T17" fmla="*/ 4 h 840"/>
                  <a:gd name="T18" fmla="*/ 1969 w 2017"/>
                  <a:gd name="T19" fmla="*/ 0 h 840"/>
                  <a:gd name="T20" fmla="*/ 1968 w 2017"/>
                  <a:gd name="T21" fmla="*/ 0 h 840"/>
                  <a:gd name="T22" fmla="*/ 1967 w 2017"/>
                  <a:gd name="T23" fmla="*/ 0 h 840"/>
                  <a:gd name="T24" fmla="*/ 1966 w 2017"/>
                  <a:gd name="T25" fmla="*/ 0 h 840"/>
                  <a:gd name="T26" fmla="*/ 1966 w 2017"/>
                  <a:gd name="T27" fmla="*/ 0 h 840"/>
                  <a:gd name="T28" fmla="*/ 1965 w 2017"/>
                  <a:gd name="T29" fmla="*/ 0 h 840"/>
                  <a:gd name="T30" fmla="*/ 1976 w 2017"/>
                  <a:gd name="T31" fmla="*/ 10 h 840"/>
                  <a:gd name="T32" fmla="*/ 1981 w 2017"/>
                  <a:gd name="T33" fmla="*/ 92 h 840"/>
                  <a:gd name="T34" fmla="*/ 729 w 2017"/>
                  <a:gd name="T35" fmla="*/ 785 h 840"/>
                  <a:gd name="T36" fmla="*/ 24 w 2017"/>
                  <a:gd name="T37" fmla="*/ 341 h 840"/>
                  <a:gd name="T38" fmla="*/ 53 w 2017"/>
                  <a:gd name="T39" fmla="*/ 315 h 840"/>
                  <a:gd name="T40" fmla="*/ 52 w 2017"/>
                  <a:gd name="T41" fmla="*/ 315 h 840"/>
                  <a:gd name="T42" fmla="*/ 51 w 2017"/>
                  <a:gd name="T43" fmla="*/ 314 h 840"/>
                  <a:gd name="T44" fmla="*/ 51 w 2017"/>
                  <a:gd name="T45" fmla="*/ 314 h 840"/>
                  <a:gd name="T46" fmla="*/ 51 w 2017"/>
                  <a:gd name="T47" fmla="*/ 314 h 840"/>
                  <a:gd name="T48" fmla="*/ 50 w 2017"/>
                  <a:gd name="T49" fmla="*/ 314 h 840"/>
                  <a:gd name="T50" fmla="*/ 50 w 2017"/>
                  <a:gd name="T51" fmla="*/ 314 h 840"/>
                  <a:gd name="T52" fmla="*/ 49 w 2017"/>
                  <a:gd name="T53" fmla="*/ 314 h 840"/>
                  <a:gd name="T54" fmla="*/ 49 w 2017"/>
                  <a:gd name="T55" fmla="*/ 314 h 840"/>
                  <a:gd name="T56" fmla="*/ 48 w 2017"/>
                  <a:gd name="T57" fmla="*/ 314 h 840"/>
                  <a:gd name="T58" fmla="*/ 42 w 2017"/>
                  <a:gd name="T59" fmla="*/ 318 h 840"/>
                  <a:gd name="T60" fmla="*/ 25 w 2017"/>
                  <a:gd name="T61" fmla="*/ 332 h 840"/>
                  <a:gd name="T62" fmla="*/ 10 w 2017"/>
                  <a:gd name="T63" fmla="*/ 351 h 840"/>
                  <a:gd name="T64" fmla="*/ 4 w 2017"/>
                  <a:gd name="T65" fmla="*/ 365 h 840"/>
                  <a:gd name="T66" fmla="*/ 2 w 2017"/>
                  <a:gd name="T67" fmla="*/ 370 h 840"/>
                  <a:gd name="T68" fmla="*/ 0 w 2017"/>
                  <a:gd name="T69" fmla="*/ 383 h 840"/>
                  <a:gd name="T70" fmla="*/ 0 w 2017"/>
                  <a:gd name="T71" fmla="*/ 403 h 840"/>
                  <a:gd name="T72" fmla="*/ 5 w 2017"/>
                  <a:gd name="T73" fmla="*/ 422 h 840"/>
                  <a:gd name="T74" fmla="*/ 27 w 2017"/>
                  <a:gd name="T75" fmla="*/ 454 h 840"/>
                  <a:gd name="T76" fmla="*/ 107 w 2017"/>
                  <a:gd name="T77" fmla="*/ 504 h 840"/>
                  <a:gd name="T78" fmla="*/ 465 w 2017"/>
                  <a:gd name="T79" fmla="*/ 711 h 840"/>
                  <a:gd name="T80" fmla="*/ 648 w 2017"/>
                  <a:gd name="T81" fmla="*/ 816 h 840"/>
                  <a:gd name="T82" fmla="*/ 664 w 2017"/>
                  <a:gd name="T83" fmla="*/ 824 h 840"/>
                  <a:gd name="T84" fmla="*/ 681 w 2017"/>
                  <a:gd name="T85" fmla="*/ 829 h 840"/>
                  <a:gd name="T86" fmla="*/ 791 w 2017"/>
                  <a:gd name="T87" fmla="*/ 831 h 840"/>
                  <a:gd name="T88" fmla="*/ 826 w 2017"/>
                  <a:gd name="T89" fmla="*/ 819 h 840"/>
                  <a:gd name="T90" fmla="*/ 1289 w 2017"/>
                  <a:gd name="T91" fmla="*/ 550 h 840"/>
                  <a:gd name="T92" fmla="*/ 1969 w 2017"/>
                  <a:gd name="T93" fmla="*/ 155 h 840"/>
                  <a:gd name="T94" fmla="*/ 1989 w 2017"/>
                  <a:gd name="T95" fmla="*/ 141 h 840"/>
                  <a:gd name="T96" fmla="*/ 1998 w 2017"/>
                  <a:gd name="T97" fmla="*/ 131 h 840"/>
                  <a:gd name="T98" fmla="*/ 2007 w 2017"/>
                  <a:gd name="T99" fmla="*/ 117 h 840"/>
                  <a:gd name="T100" fmla="*/ 2011 w 2017"/>
                  <a:gd name="T101" fmla="*/ 110 h 840"/>
                  <a:gd name="T102" fmla="*/ 2013 w 2017"/>
                  <a:gd name="T103" fmla="*/ 103 h 840"/>
                  <a:gd name="T104" fmla="*/ 2016 w 2017"/>
                  <a:gd name="T105" fmla="*/ 91 h 840"/>
                  <a:gd name="T106" fmla="*/ 2016 w 2017"/>
                  <a:gd name="T107" fmla="*/ 85 h 840"/>
                  <a:gd name="T108" fmla="*/ 2017 w 2017"/>
                  <a:gd name="T109" fmla="*/ 75 h 840"/>
                  <a:gd name="T110" fmla="*/ 841 w 2017"/>
                  <a:gd name="T111" fmla="*/ 800 h 840"/>
                  <a:gd name="T112" fmla="*/ 42 w 2017"/>
                  <a:gd name="T113" fmla="*/ 457 h 840"/>
                  <a:gd name="T114" fmla="*/ 643 w 2017"/>
                  <a:gd name="T115" fmla="*/ 813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7" h="840">
                    <a:moveTo>
                      <a:pt x="2017" y="75"/>
                    </a:moveTo>
                    <a:cubicBezTo>
                      <a:pt x="2017" y="75"/>
                      <a:pt x="2017" y="75"/>
                      <a:pt x="2017" y="75"/>
                    </a:cubicBezTo>
                    <a:cubicBezTo>
                      <a:pt x="2017" y="74"/>
                      <a:pt x="2017" y="74"/>
                      <a:pt x="2017" y="74"/>
                    </a:cubicBezTo>
                    <a:cubicBezTo>
                      <a:pt x="2017" y="74"/>
                      <a:pt x="2017" y="74"/>
                      <a:pt x="2017" y="74"/>
                    </a:cubicBezTo>
                    <a:cubicBezTo>
                      <a:pt x="2017" y="74"/>
                      <a:pt x="2017" y="74"/>
                      <a:pt x="2017" y="74"/>
                    </a:cubicBezTo>
                    <a:cubicBezTo>
                      <a:pt x="2017" y="74"/>
                      <a:pt x="2017" y="74"/>
                      <a:pt x="2017" y="74"/>
                    </a:cubicBezTo>
                    <a:cubicBezTo>
                      <a:pt x="2017" y="74"/>
                      <a:pt x="2017" y="74"/>
                      <a:pt x="2017" y="74"/>
                    </a:cubicBezTo>
                    <a:cubicBezTo>
                      <a:pt x="2017" y="73"/>
                      <a:pt x="2017" y="73"/>
                      <a:pt x="2017" y="73"/>
                    </a:cubicBezTo>
                    <a:cubicBezTo>
                      <a:pt x="2017" y="72"/>
                      <a:pt x="2017" y="72"/>
                      <a:pt x="2017" y="71"/>
                    </a:cubicBezTo>
                    <a:cubicBezTo>
                      <a:pt x="2016" y="70"/>
                      <a:pt x="2016" y="70"/>
                      <a:pt x="2016" y="70"/>
                    </a:cubicBezTo>
                    <a:cubicBezTo>
                      <a:pt x="2016" y="69"/>
                      <a:pt x="2016" y="68"/>
                      <a:pt x="2016" y="66"/>
                    </a:cubicBezTo>
                    <a:cubicBezTo>
                      <a:pt x="2016" y="66"/>
                      <a:pt x="2016" y="66"/>
                      <a:pt x="2016" y="66"/>
                    </a:cubicBezTo>
                    <a:cubicBezTo>
                      <a:pt x="2016" y="65"/>
                      <a:pt x="2016" y="65"/>
                      <a:pt x="2016" y="65"/>
                    </a:cubicBezTo>
                    <a:cubicBezTo>
                      <a:pt x="2016" y="65"/>
                      <a:pt x="2016" y="65"/>
                      <a:pt x="2016" y="65"/>
                    </a:cubicBezTo>
                    <a:cubicBezTo>
                      <a:pt x="2016" y="65"/>
                      <a:pt x="2016" y="65"/>
                      <a:pt x="2016" y="65"/>
                    </a:cubicBezTo>
                    <a:cubicBezTo>
                      <a:pt x="2016" y="64"/>
                      <a:pt x="2016" y="64"/>
                      <a:pt x="2016" y="64"/>
                    </a:cubicBezTo>
                    <a:cubicBezTo>
                      <a:pt x="2015" y="60"/>
                      <a:pt x="2015" y="57"/>
                      <a:pt x="2014" y="55"/>
                    </a:cubicBezTo>
                    <a:cubicBezTo>
                      <a:pt x="2014" y="54"/>
                      <a:pt x="2014" y="54"/>
                      <a:pt x="2013" y="53"/>
                    </a:cubicBezTo>
                    <a:cubicBezTo>
                      <a:pt x="2013" y="52"/>
                      <a:pt x="2013" y="52"/>
                      <a:pt x="2013" y="52"/>
                    </a:cubicBezTo>
                    <a:cubicBezTo>
                      <a:pt x="2013" y="51"/>
                      <a:pt x="2013" y="51"/>
                      <a:pt x="2013" y="51"/>
                    </a:cubicBezTo>
                    <a:cubicBezTo>
                      <a:pt x="2013" y="51"/>
                      <a:pt x="2013" y="51"/>
                      <a:pt x="2013" y="51"/>
                    </a:cubicBezTo>
                    <a:cubicBezTo>
                      <a:pt x="2013" y="51"/>
                      <a:pt x="2013" y="51"/>
                      <a:pt x="2013" y="51"/>
                    </a:cubicBezTo>
                    <a:cubicBezTo>
                      <a:pt x="2013" y="51"/>
                      <a:pt x="2013" y="51"/>
                      <a:pt x="2013" y="51"/>
                    </a:cubicBezTo>
                    <a:cubicBezTo>
                      <a:pt x="2012" y="50"/>
                      <a:pt x="2012" y="50"/>
                      <a:pt x="2012" y="50"/>
                    </a:cubicBezTo>
                    <a:cubicBezTo>
                      <a:pt x="2012" y="49"/>
                      <a:pt x="2012" y="49"/>
                      <a:pt x="2012" y="49"/>
                    </a:cubicBezTo>
                    <a:cubicBezTo>
                      <a:pt x="2012" y="48"/>
                      <a:pt x="2012" y="47"/>
                      <a:pt x="2011" y="47"/>
                    </a:cubicBezTo>
                    <a:cubicBezTo>
                      <a:pt x="2011" y="46"/>
                      <a:pt x="2011" y="45"/>
                      <a:pt x="2010" y="44"/>
                    </a:cubicBezTo>
                    <a:cubicBezTo>
                      <a:pt x="2010" y="43"/>
                      <a:pt x="2009" y="42"/>
                      <a:pt x="2009" y="41"/>
                    </a:cubicBezTo>
                    <a:cubicBezTo>
                      <a:pt x="2009" y="41"/>
                      <a:pt x="2009" y="41"/>
                      <a:pt x="2009" y="41"/>
                    </a:cubicBezTo>
                    <a:cubicBezTo>
                      <a:pt x="2008" y="40"/>
                      <a:pt x="2008" y="40"/>
                      <a:pt x="2008" y="40"/>
                    </a:cubicBezTo>
                    <a:cubicBezTo>
                      <a:pt x="2008" y="40"/>
                      <a:pt x="2008" y="39"/>
                      <a:pt x="2008" y="39"/>
                    </a:cubicBezTo>
                    <a:cubicBezTo>
                      <a:pt x="2007" y="37"/>
                      <a:pt x="2006" y="35"/>
                      <a:pt x="2005" y="34"/>
                    </a:cubicBezTo>
                    <a:cubicBezTo>
                      <a:pt x="2005" y="34"/>
                      <a:pt x="2005" y="34"/>
                      <a:pt x="2005" y="34"/>
                    </a:cubicBezTo>
                    <a:cubicBezTo>
                      <a:pt x="2005" y="34"/>
                      <a:pt x="2004" y="33"/>
                      <a:pt x="2004" y="33"/>
                    </a:cubicBezTo>
                    <a:cubicBezTo>
                      <a:pt x="2004" y="32"/>
                      <a:pt x="2004" y="32"/>
                      <a:pt x="2003" y="32"/>
                    </a:cubicBezTo>
                    <a:cubicBezTo>
                      <a:pt x="2002" y="30"/>
                      <a:pt x="2002" y="30"/>
                      <a:pt x="2002" y="30"/>
                    </a:cubicBezTo>
                    <a:cubicBezTo>
                      <a:pt x="2002" y="30"/>
                      <a:pt x="2002" y="30"/>
                      <a:pt x="2002" y="30"/>
                    </a:cubicBezTo>
                    <a:cubicBezTo>
                      <a:pt x="2001" y="28"/>
                      <a:pt x="2000" y="27"/>
                      <a:pt x="2000" y="26"/>
                    </a:cubicBezTo>
                    <a:cubicBezTo>
                      <a:pt x="1999" y="25"/>
                      <a:pt x="1997" y="24"/>
                      <a:pt x="1996" y="22"/>
                    </a:cubicBezTo>
                    <a:cubicBezTo>
                      <a:pt x="1996" y="22"/>
                      <a:pt x="1996" y="22"/>
                      <a:pt x="1996" y="22"/>
                    </a:cubicBezTo>
                    <a:cubicBezTo>
                      <a:pt x="1996" y="22"/>
                      <a:pt x="1996" y="22"/>
                      <a:pt x="1996" y="22"/>
                    </a:cubicBezTo>
                    <a:cubicBezTo>
                      <a:pt x="1994" y="20"/>
                      <a:pt x="1993" y="19"/>
                      <a:pt x="1991" y="17"/>
                    </a:cubicBezTo>
                    <a:cubicBezTo>
                      <a:pt x="1990" y="16"/>
                      <a:pt x="1989" y="15"/>
                      <a:pt x="1988" y="14"/>
                    </a:cubicBezTo>
                    <a:cubicBezTo>
                      <a:pt x="1987" y="13"/>
                      <a:pt x="1987" y="13"/>
                      <a:pt x="1987" y="13"/>
                    </a:cubicBezTo>
                    <a:cubicBezTo>
                      <a:pt x="1987" y="13"/>
                      <a:pt x="1986" y="13"/>
                      <a:pt x="1986" y="12"/>
                    </a:cubicBezTo>
                    <a:cubicBezTo>
                      <a:pt x="1985" y="12"/>
                      <a:pt x="1985" y="12"/>
                      <a:pt x="1985" y="12"/>
                    </a:cubicBezTo>
                    <a:cubicBezTo>
                      <a:pt x="1984" y="11"/>
                      <a:pt x="1983" y="10"/>
                      <a:pt x="1982" y="9"/>
                    </a:cubicBezTo>
                    <a:cubicBezTo>
                      <a:pt x="1981" y="9"/>
                      <a:pt x="1981" y="9"/>
                      <a:pt x="1981" y="9"/>
                    </a:cubicBezTo>
                    <a:cubicBezTo>
                      <a:pt x="1980" y="8"/>
                      <a:pt x="1979" y="7"/>
                      <a:pt x="1977" y="6"/>
                    </a:cubicBezTo>
                    <a:cubicBezTo>
                      <a:pt x="1977" y="5"/>
                      <a:pt x="1976" y="5"/>
                      <a:pt x="1976" y="5"/>
                    </a:cubicBezTo>
                    <a:cubicBezTo>
                      <a:pt x="1976" y="5"/>
                      <a:pt x="1976" y="5"/>
                      <a:pt x="1976" y="5"/>
                    </a:cubicBezTo>
                    <a:cubicBezTo>
                      <a:pt x="1976" y="5"/>
                      <a:pt x="1976" y="5"/>
                      <a:pt x="1976" y="5"/>
                    </a:cubicBezTo>
                    <a:cubicBezTo>
                      <a:pt x="1976" y="5"/>
                      <a:pt x="1976" y="5"/>
                      <a:pt x="1976" y="5"/>
                    </a:cubicBezTo>
                    <a:cubicBezTo>
                      <a:pt x="1975" y="4"/>
                      <a:pt x="1975" y="4"/>
                      <a:pt x="1975" y="4"/>
                    </a:cubicBezTo>
                    <a:cubicBezTo>
                      <a:pt x="1974" y="3"/>
                      <a:pt x="1974" y="3"/>
                      <a:pt x="1974" y="3"/>
                    </a:cubicBezTo>
                    <a:cubicBezTo>
                      <a:pt x="1972" y="3"/>
                      <a:pt x="1970" y="1"/>
                      <a:pt x="1969" y="0"/>
                    </a:cubicBezTo>
                    <a:cubicBezTo>
                      <a:pt x="1971" y="2"/>
                      <a:pt x="1973" y="3"/>
                      <a:pt x="1975" y="4"/>
                    </a:cubicBezTo>
                    <a:cubicBezTo>
                      <a:pt x="1973" y="3"/>
                      <a:pt x="1971" y="2"/>
                      <a:pt x="1969" y="0"/>
                    </a:cubicBezTo>
                    <a:cubicBezTo>
                      <a:pt x="1969" y="0"/>
                      <a:pt x="1969" y="0"/>
                      <a:pt x="1969" y="0"/>
                    </a:cubicBezTo>
                    <a:cubicBezTo>
                      <a:pt x="1969" y="0"/>
                      <a:pt x="1969" y="0"/>
                      <a:pt x="1969" y="0"/>
                    </a:cubicBezTo>
                    <a:cubicBezTo>
                      <a:pt x="1969" y="0"/>
                      <a:pt x="1969" y="0"/>
                      <a:pt x="1969" y="0"/>
                    </a:cubicBezTo>
                    <a:cubicBezTo>
                      <a:pt x="1969" y="0"/>
                      <a:pt x="1969" y="0"/>
                      <a:pt x="1969" y="0"/>
                    </a:cubicBezTo>
                    <a:cubicBezTo>
                      <a:pt x="1969" y="0"/>
                      <a:pt x="1969" y="0"/>
                      <a:pt x="1969" y="0"/>
                    </a:cubicBezTo>
                    <a:cubicBezTo>
                      <a:pt x="1968" y="0"/>
                      <a:pt x="1968" y="0"/>
                      <a:pt x="1968" y="0"/>
                    </a:cubicBezTo>
                    <a:cubicBezTo>
                      <a:pt x="1968" y="0"/>
                      <a:pt x="1968" y="0"/>
                      <a:pt x="1968" y="0"/>
                    </a:cubicBezTo>
                    <a:cubicBezTo>
                      <a:pt x="1968" y="0"/>
                      <a:pt x="1968" y="0"/>
                      <a:pt x="1968"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7" y="0"/>
                      <a:pt x="1967" y="0"/>
                      <a:pt x="1967" y="0"/>
                    </a:cubicBezTo>
                    <a:cubicBezTo>
                      <a:pt x="1966" y="0"/>
                      <a:pt x="1966" y="0"/>
                      <a:pt x="1966" y="0"/>
                    </a:cubicBezTo>
                    <a:cubicBezTo>
                      <a:pt x="1966" y="0"/>
                      <a:pt x="1966" y="0"/>
                      <a:pt x="1966" y="0"/>
                    </a:cubicBezTo>
                    <a:cubicBezTo>
                      <a:pt x="1966" y="0"/>
                      <a:pt x="1966" y="0"/>
                      <a:pt x="1966" y="0"/>
                    </a:cubicBezTo>
                    <a:cubicBezTo>
                      <a:pt x="1966" y="0"/>
                      <a:pt x="1966" y="0"/>
                      <a:pt x="1966" y="0"/>
                    </a:cubicBezTo>
                    <a:cubicBezTo>
                      <a:pt x="1966" y="0"/>
                      <a:pt x="1966" y="0"/>
                      <a:pt x="1966" y="0"/>
                    </a:cubicBezTo>
                    <a:cubicBezTo>
                      <a:pt x="1966" y="0"/>
                      <a:pt x="1966" y="0"/>
                      <a:pt x="1966" y="0"/>
                    </a:cubicBezTo>
                    <a:cubicBezTo>
                      <a:pt x="1966" y="0"/>
                      <a:pt x="1966" y="0"/>
                      <a:pt x="1966" y="0"/>
                    </a:cubicBezTo>
                    <a:cubicBezTo>
                      <a:pt x="1965" y="0"/>
                      <a:pt x="1965" y="0"/>
                      <a:pt x="1965" y="0"/>
                    </a:cubicBezTo>
                    <a:cubicBezTo>
                      <a:pt x="1965" y="0"/>
                      <a:pt x="1965" y="0"/>
                      <a:pt x="1965" y="0"/>
                    </a:cubicBezTo>
                    <a:cubicBezTo>
                      <a:pt x="1965" y="0"/>
                      <a:pt x="1965" y="0"/>
                      <a:pt x="1965" y="0"/>
                    </a:cubicBezTo>
                    <a:cubicBezTo>
                      <a:pt x="1965" y="0"/>
                      <a:pt x="1965" y="0"/>
                      <a:pt x="1965" y="0"/>
                    </a:cubicBezTo>
                    <a:cubicBezTo>
                      <a:pt x="1965" y="0"/>
                      <a:pt x="1965" y="0"/>
                      <a:pt x="1965" y="0"/>
                    </a:cubicBezTo>
                    <a:cubicBezTo>
                      <a:pt x="1965" y="0"/>
                      <a:pt x="1965" y="0"/>
                      <a:pt x="1965" y="0"/>
                    </a:cubicBezTo>
                    <a:cubicBezTo>
                      <a:pt x="1964" y="0"/>
                      <a:pt x="1964" y="0"/>
                      <a:pt x="1964" y="0"/>
                    </a:cubicBezTo>
                    <a:cubicBezTo>
                      <a:pt x="1964" y="0"/>
                      <a:pt x="1964" y="0"/>
                      <a:pt x="1964" y="0"/>
                    </a:cubicBezTo>
                    <a:cubicBezTo>
                      <a:pt x="1964" y="0"/>
                      <a:pt x="1964" y="0"/>
                      <a:pt x="1964" y="0"/>
                    </a:cubicBezTo>
                    <a:cubicBezTo>
                      <a:pt x="1963" y="1"/>
                      <a:pt x="1963" y="1"/>
                      <a:pt x="1963" y="1"/>
                    </a:cubicBezTo>
                    <a:cubicBezTo>
                      <a:pt x="1964" y="2"/>
                      <a:pt x="1966" y="2"/>
                      <a:pt x="1967" y="3"/>
                    </a:cubicBezTo>
                    <a:cubicBezTo>
                      <a:pt x="1970" y="5"/>
                      <a:pt x="1973" y="8"/>
                      <a:pt x="1976" y="10"/>
                    </a:cubicBezTo>
                    <a:cubicBezTo>
                      <a:pt x="1977" y="11"/>
                      <a:pt x="1978" y="12"/>
                      <a:pt x="1979" y="12"/>
                    </a:cubicBezTo>
                    <a:cubicBezTo>
                      <a:pt x="1984" y="16"/>
                      <a:pt x="1987" y="20"/>
                      <a:pt x="1990" y="24"/>
                    </a:cubicBezTo>
                    <a:cubicBezTo>
                      <a:pt x="1995" y="32"/>
                      <a:pt x="2000" y="43"/>
                      <a:pt x="2000" y="54"/>
                    </a:cubicBezTo>
                    <a:cubicBezTo>
                      <a:pt x="2000" y="67"/>
                      <a:pt x="1994" y="79"/>
                      <a:pt x="1983" y="90"/>
                    </a:cubicBezTo>
                    <a:cubicBezTo>
                      <a:pt x="1983" y="91"/>
                      <a:pt x="1983" y="91"/>
                      <a:pt x="1983" y="91"/>
                    </a:cubicBezTo>
                    <a:cubicBezTo>
                      <a:pt x="1982" y="91"/>
                      <a:pt x="1981" y="92"/>
                      <a:pt x="1981" y="92"/>
                    </a:cubicBezTo>
                    <a:cubicBezTo>
                      <a:pt x="1977" y="96"/>
                      <a:pt x="1972" y="100"/>
                      <a:pt x="1966" y="103"/>
                    </a:cubicBezTo>
                    <a:cubicBezTo>
                      <a:pt x="1965" y="104"/>
                      <a:pt x="1964" y="104"/>
                      <a:pt x="1963" y="105"/>
                    </a:cubicBezTo>
                    <a:cubicBezTo>
                      <a:pt x="830" y="764"/>
                      <a:pt x="830" y="764"/>
                      <a:pt x="830" y="764"/>
                    </a:cubicBezTo>
                    <a:cubicBezTo>
                      <a:pt x="828" y="765"/>
                      <a:pt x="825" y="766"/>
                      <a:pt x="823" y="768"/>
                    </a:cubicBezTo>
                    <a:cubicBezTo>
                      <a:pt x="816" y="771"/>
                      <a:pt x="807" y="774"/>
                      <a:pt x="797" y="777"/>
                    </a:cubicBezTo>
                    <a:cubicBezTo>
                      <a:pt x="776" y="784"/>
                      <a:pt x="752" y="786"/>
                      <a:pt x="729" y="785"/>
                    </a:cubicBezTo>
                    <a:cubicBezTo>
                      <a:pt x="709" y="784"/>
                      <a:pt x="687" y="779"/>
                      <a:pt x="662" y="770"/>
                    </a:cubicBezTo>
                    <a:cubicBezTo>
                      <a:pt x="658" y="768"/>
                      <a:pt x="654" y="766"/>
                      <a:pt x="650" y="764"/>
                    </a:cubicBezTo>
                    <a:cubicBezTo>
                      <a:pt x="54" y="420"/>
                      <a:pt x="54" y="420"/>
                      <a:pt x="54" y="420"/>
                    </a:cubicBezTo>
                    <a:cubicBezTo>
                      <a:pt x="18" y="399"/>
                      <a:pt x="8" y="369"/>
                      <a:pt x="23" y="343"/>
                    </a:cubicBezTo>
                    <a:cubicBezTo>
                      <a:pt x="23" y="343"/>
                      <a:pt x="24" y="343"/>
                      <a:pt x="24" y="342"/>
                    </a:cubicBezTo>
                    <a:cubicBezTo>
                      <a:pt x="24" y="342"/>
                      <a:pt x="24" y="341"/>
                      <a:pt x="24" y="341"/>
                    </a:cubicBezTo>
                    <a:cubicBezTo>
                      <a:pt x="29" y="334"/>
                      <a:pt x="35" y="328"/>
                      <a:pt x="42" y="323"/>
                    </a:cubicBezTo>
                    <a:cubicBezTo>
                      <a:pt x="45" y="320"/>
                      <a:pt x="49" y="318"/>
                      <a:pt x="53" y="315"/>
                    </a:cubicBezTo>
                    <a:cubicBezTo>
                      <a:pt x="53" y="315"/>
                      <a:pt x="53" y="315"/>
                      <a:pt x="53" y="315"/>
                    </a:cubicBezTo>
                    <a:cubicBezTo>
                      <a:pt x="53" y="315"/>
                      <a:pt x="53" y="315"/>
                      <a:pt x="53" y="315"/>
                    </a:cubicBezTo>
                    <a:cubicBezTo>
                      <a:pt x="53" y="315"/>
                      <a:pt x="53" y="315"/>
                      <a:pt x="53" y="315"/>
                    </a:cubicBezTo>
                    <a:cubicBezTo>
                      <a:pt x="53" y="315"/>
                      <a:pt x="53" y="315"/>
                      <a:pt x="53" y="315"/>
                    </a:cubicBezTo>
                    <a:cubicBezTo>
                      <a:pt x="52" y="315"/>
                      <a:pt x="52" y="315"/>
                      <a:pt x="52" y="315"/>
                    </a:cubicBezTo>
                    <a:cubicBezTo>
                      <a:pt x="53" y="315"/>
                      <a:pt x="53" y="315"/>
                      <a:pt x="53" y="315"/>
                    </a:cubicBezTo>
                    <a:cubicBezTo>
                      <a:pt x="52" y="315"/>
                      <a:pt x="52" y="315"/>
                      <a:pt x="52" y="315"/>
                    </a:cubicBezTo>
                    <a:cubicBezTo>
                      <a:pt x="52" y="315"/>
                      <a:pt x="52" y="315"/>
                      <a:pt x="52" y="315"/>
                    </a:cubicBezTo>
                    <a:cubicBezTo>
                      <a:pt x="52" y="315"/>
                      <a:pt x="52" y="315"/>
                      <a:pt x="52" y="315"/>
                    </a:cubicBezTo>
                    <a:cubicBezTo>
                      <a:pt x="52" y="315"/>
                      <a:pt x="52" y="315"/>
                      <a:pt x="52" y="315"/>
                    </a:cubicBezTo>
                    <a:cubicBezTo>
                      <a:pt x="52" y="315"/>
                      <a:pt x="52" y="315"/>
                      <a:pt x="52" y="315"/>
                    </a:cubicBezTo>
                    <a:cubicBezTo>
                      <a:pt x="52" y="315"/>
                      <a:pt x="52" y="315"/>
                      <a:pt x="52" y="315"/>
                    </a:cubicBezTo>
                    <a:cubicBezTo>
                      <a:pt x="52" y="314"/>
                      <a:pt x="52" y="314"/>
                      <a:pt x="52" y="314"/>
                    </a:cubicBezTo>
                    <a:cubicBezTo>
                      <a:pt x="52" y="314"/>
                      <a:pt x="52" y="314"/>
                      <a:pt x="52" y="314"/>
                    </a:cubicBezTo>
                    <a:cubicBezTo>
                      <a:pt x="52" y="314"/>
                      <a:pt x="52" y="314"/>
                      <a:pt x="52"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1" y="314"/>
                      <a:pt x="51" y="314"/>
                      <a:pt x="51"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50" y="314"/>
                      <a:pt x="50" y="314"/>
                      <a:pt x="50"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9" y="314"/>
                      <a:pt x="49" y="314"/>
                      <a:pt x="49" y="314"/>
                    </a:cubicBezTo>
                    <a:cubicBezTo>
                      <a:pt x="48" y="314"/>
                      <a:pt x="48" y="314"/>
                      <a:pt x="48" y="314"/>
                    </a:cubicBezTo>
                    <a:cubicBezTo>
                      <a:pt x="48" y="314"/>
                      <a:pt x="48" y="314"/>
                      <a:pt x="48" y="314"/>
                    </a:cubicBezTo>
                    <a:cubicBezTo>
                      <a:pt x="48" y="314"/>
                      <a:pt x="48" y="314"/>
                      <a:pt x="48" y="314"/>
                    </a:cubicBezTo>
                    <a:cubicBezTo>
                      <a:pt x="48" y="314"/>
                      <a:pt x="48" y="314"/>
                      <a:pt x="48" y="314"/>
                    </a:cubicBezTo>
                    <a:cubicBezTo>
                      <a:pt x="48" y="315"/>
                      <a:pt x="48" y="315"/>
                      <a:pt x="48" y="315"/>
                    </a:cubicBezTo>
                    <a:cubicBezTo>
                      <a:pt x="48" y="315"/>
                      <a:pt x="48" y="315"/>
                      <a:pt x="48" y="315"/>
                    </a:cubicBezTo>
                    <a:cubicBezTo>
                      <a:pt x="47" y="315"/>
                      <a:pt x="47" y="315"/>
                      <a:pt x="47" y="315"/>
                    </a:cubicBezTo>
                    <a:cubicBezTo>
                      <a:pt x="46" y="315"/>
                      <a:pt x="46" y="316"/>
                      <a:pt x="45" y="317"/>
                    </a:cubicBezTo>
                    <a:cubicBezTo>
                      <a:pt x="44" y="317"/>
                      <a:pt x="43" y="318"/>
                      <a:pt x="42" y="318"/>
                    </a:cubicBezTo>
                    <a:cubicBezTo>
                      <a:pt x="41" y="319"/>
                      <a:pt x="41" y="319"/>
                      <a:pt x="40" y="319"/>
                    </a:cubicBezTo>
                    <a:cubicBezTo>
                      <a:pt x="40" y="319"/>
                      <a:pt x="40" y="319"/>
                      <a:pt x="40" y="319"/>
                    </a:cubicBezTo>
                    <a:cubicBezTo>
                      <a:pt x="39" y="320"/>
                      <a:pt x="37" y="321"/>
                      <a:pt x="36" y="322"/>
                    </a:cubicBezTo>
                    <a:cubicBezTo>
                      <a:pt x="35" y="323"/>
                      <a:pt x="34" y="324"/>
                      <a:pt x="33" y="325"/>
                    </a:cubicBezTo>
                    <a:cubicBezTo>
                      <a:pt x="32" y="325"/>
                      <a:pt x="31" y="326"/>
                      <a:pt x="30" y="327"/>
                    </a:cubicBezTo>
                    <a:cubicBezTo>
                      <a:pt x="25" y="332"/>
                      <a:pt x="25" y="332"/>
                      <a:pt x="25" y="332"/>
                    </a:cubicBezTo>
                    <a:cubicBezTo>
                      <a:pt x="24" y="333"/>
                      <a:pt x="21" y="336"/>
                      <a:pt x="18" y="340"/>
                    </a:cubicBezTo>
                    <a:cubicBezTo>
                      <a:pt x="18" y="340"/>
                      <a:pt x="18" y="340"/>
                      <a:pt x="18" y="340"/>
                    </a:cubicBezTo>
                    <a:cubicBezTo>
                      <a:pt x="18" y="340"/>
                      <a:pt x="18" y="340"/>
                      <a:pt x="18" y="340"/>
                    </a:cubicBezTo>
                    <a:cubicBezTo>
                      <a:pt x="16" y="342"/>
                      <a:pt x="14" y="344"/>
                      <a:pt x="13" y="346"/>
                    </a:cubicBezTo>
                    <a:cubicBezTo>
                      <a:pt x="12" y="347"/>
                      <a:pt x="12" y="348"/>
                      <a:pt x="11" y="350"/>
                    </a:cubicBezTo>
                    <a:cubicBezTo>
                      <a:pt x="10" y="351"/>
                      <a:pt x="10" y="351"/>
                      <a:pt x="10" y="351"/>
                    </a:cubicBezTo>
                    <a:cubicBezTo>
                      <a:pt x="10" y="351"/>
                      <a:pt x="10" y="351"/>
                      <a:pt x="10" y="351"/>
                    </a:cubicBezTo>
                    <a:cubicBezTo>
                      <a:pt x="9" y="352"/>
                      <a:pt x="9" y="353"/>
                      <a:pt x="8" y="355"/>
                    </a:cubicBezTo>
                    <a:cubicBezTo>
                      <a:pt x="8" y="355"/>
                      <a:pt x="8" y="355"/>
                      <a:pt x="8" y="355"/>
                    </a:cubicBezTo>
                    <a:cubicBezTo>
                      <a:pt x="8" y="355"/>
                      <a:pt x="8" y="355"/>
                      <a:pt x="8" y="355"/>
                    </a:cubicBezTo>
                    <a:cubicBezTo>
                      <a:pt x="6" y="358"/>
                      <a:pt x="5" y="361"/>
                      <a:pt x="4" y="365"/>
                    </a:cubicBezTo>
                    <a:cubicBezTo>
                      <a:pt x="4" y="365"/>
                      <a:pt x="4" y="365"/>
                      <a:pt x="4" y="365"/>
                    </a:cubicBezTo>
                    <a:cubicBezTo>
                      <a:pt x="4" y="365"/>
                      <a:pt x="4" y="365"/>
                      <a:pt x="4" y="365"/>
                    </a:cubicBezTo>
                    <a:cubicBezTo>
                      <a:pt x="3" y="366"/>
                      <a:pt x="3" y="366"/>
                      <a:pt x="3" y="366"/>
                    </a:cubicBezTo>
                    <a:cubicBezTo>
                      <a:pt x="3" y="366"/>
                      <a:pt x="3" y="367"/>
                      <a:pt x="3" y="367"/>
                    </a:cubicBezTo>
                    <a:cubicBezTo>
                      <a:pt x="3" y="368"/>
                      <a:pt x="3" y="368"/>
                      <a:pt x="3" y="368"/>
                    </a:cubicBezTo>
                    <a:cubicBezTo>
                      <a:pt x="3" y="368"/>
                      <a:pt x="3" y="369"/>
                      <a:pt x="2" y="370"/>
                    </a:cubicBezTo>
                    <a:cubicBezTo>
                      <a:pt x="2" y="370"/>
                      <a:pt x="2" y="370"/>
                      <a:pt x="2" y="370"/>
                    </a:cubicBezTo>
                    <a:cubicBezTo>
                      <a:pt x="2" y="371"/>
                      <a:pt x="2" y="371"/>
                      <a:pt x="2" y="371"/>
                    </a:cubicBezTo>
                    <a:cubicBezTo>
                      <a:pt x="2" y="373"/>
                      <a:pt x="1" y="375"/>
                      <a:pt x="1" y="375"/>
                    </a:cubicBezTo>
                    <a:cubicBezTo>
                      <a:pt x="1" y="376"/>
                      <a:pt x="1" y="376"/>
                      <a:pt x="1" y="376"/>
                    </a:cubicBezTo>
                    <a:cubicBezTo>
                      <a:pt x="1" y="377"/>
                      <a:pt x="1" y="379"/>
                      <a:pt x="1" y="380"/>
                    </a:cubicBezTo>
                    <a:cubicBezTo>
                      <a:pt x="0" y="380"/>
                      <a:pt x="0" y="380"/>
                      <a:pt x="0" y="380"/>
                    </a:cubicBezTo>
                    <a:cubicBezTo>
                      <a:pt x="0" y="382"/>
                      <a:pt x="0" y="382"/>
                      <a:pt x="0" y="383"/>
                    </a:cubicBezTo>
                    <a:cubicBezTo>
                      <a:pt x="0" y="384"/>
                      <a:pt x="0" y="384"/>
                      <a:pt x="0" y="384"/>
                    </a:cubicBezTo>
                    <a:cubicBezTo>
                      <a:pt x="0" y="385"/>
                      <a:pt x="0" y="385"/>
                      <a:pt x="0" y="385"/>
                    </a:cubicBezTo>
                    <a:cubicBezTo>
                      <a:pt x="0" y="386"/>
                      <a:pt x="0" y="388"/>
                      <a:pt x="0" y="389"/>
                    </a:cubicBezTo>
                    <a:cubicBezTo>
                      <a:pt x="0" y="395"/>
                      <a:pt x="0" y="395"/>
                      <a:pt x="0" y="395"/>
                    </a:cubicBezTo>
                    <a:cubicBezTo>
                      <a:pt x="0" y="398"/>
                      <a:pt x="0" y="400"/>
                      <a:pt x="0" y="403"/>
                    </a:cubicBezTo>
                    <a:cubicBezTo>
                      <a:pt x="0" y="403"/>
                      <a:pt x="0" y="403"/>
                      <a:pt x="0" y="403"/>
                    </a:cubicBezTo>
                    <a:cubicBezTo>
                      <a:pt x="1" y="406"/>
                      <a:pt x="1" y="409"/>
                      <a:pt x="1" y="411"/>
                    </a:cubicBezTo>
                    <a:cubicBezTo>
                      <a:pt x="1" y="411"/>
                      <a:pt x="1" y="411"/>
                      <a:pt x="1" y="411"/>
                    </a:cubicBezTo>
                    <a:cubicBezTo>
                      <a:pt x="2" y="412"/>
                      <a:pt x="2" y="414"/>
                      <a:pt x="2" y="415"/>
                    </a:cubicBezTo>
                    <a:cubicBezTo>
                      <a:pt x="2" y="415"/>
                      <a:pt x="3" y="416"/>
                      <a:pt x="3" y="416"/>
                    </a:cubicBezTo>
                    <a:cubicBezTo>
                      <a:pt x="3" y="418"/>
                      <a:pt x="4" y="419"/>
                      <a:pt x="4" y="421"/>
                    </a:cubicBezTo>
                    <a:cubicBezTo>
                      <a:pt x="4" y="421"/>
                      <a:pt x="5" y="422"/>
                      <a:pt x="5" y="422"/>
                    </a:cubicBezTo>
                    <a:cubicBezTo>
                      <a:pt x="6" y="426"/>
                      <a:pt x="8" y="429"/>
                      <a:pt x="9" y="432"/>
                    </a:cubicBezTo>
                    <a:cubicBezTo>
                      <a:pt x="10" y="433"/>
                      <a:pt x="11" y="434"/>
                      <a:pt x="11" y="435"/>
                    </a:cubicBezTo>
                    <a:cubicBezTo>
                      <a:pt x="12" y="436"/>
                      <a:pt x="12" y="437"/>
                      <a:pt x="13" y="438"/>
                    </a:cubicBezTo>
                    <a:cubicBezTo>
                      <a:pt x="13" y="439"/>
                      <a:pt x="14" y="440"/>
                      <a:pt x="15" y="441"/>
                    </a:cubicBezTo>
                    <a:cubicBezTo>
                      <a:pt x="15" y="442"/>
                      <a:pt x="15" y="442"/>
                      <a:pt x="15" y="442"/>
                    </a:cubicBezTo>
                    <a:cubicBezTo>
                      <a:pt x="18" y="446"/>
                      <a:pt x="22" y="450"/>
                      <a:pt x="27" y="454"/>
                    </a:cubicBezTo>
                    <a:cubicBezTo>
                      <a:pt x="29" y="456"/>
                      <a:pt x="32" y="459"/>
                      <a:pt x="34" y="461"/>
                    </a:cubicBezTo>
                    <a:cubicBezTo>
                      <a:pt x="36" y="462"/>
                      <a:pt x="39" y="464"/>
                      <a:pt x="41" y="466"/>
                    </a:cubicBezTo>
                    <a:cubicBezTo>
                      <a:pt x="44" y="467"/>
                      <a:pt x="46" y="469"/>
                      <a:pt x="48" y="470"/>
                    </a:cubicBezTo>
                    <a:cubicBezTo>
                      <a:pt x="47" y="470"/>
                      <a:pt x="47" y="469"/>
                      <a:pt x="47" y="469"/>
                    </a:cubicBezTo>
                    <a:cubicBezTo>
                      <a:pt x="47" y="469"/>
                      <a:pt x="47" y="470"/>
                      <a:pt x="48" y="470"/>
                    </a:cubicBezTo>
                    <a:cubicBezTo>
                      <a:pt x="107" y="504"/>
                      <a:pt x="107" y="504"/>
                      <a:pt x="107" y="504"/>
                    </a:cubicBezTo>
                    <a:cubicBezTo>
                      <a:pt x="167" y="539"/>
                      <a:pt x="167" y="539"/>
                      <a:pt x="167" y="539"/>
                    </a:cubicBezTo>
                    <a:cubicBezTo>
                      <a:pt x="227" y="573"/>
                      <a:pt x="227" y="573"/>
                      <a:pt x="227" y="573"/>
                    </a:cubicBezTo>
                    <a:cubicBezTo>
                      <a:pt x="286" y="607"/>
                      <a:pt x="286" y="607"/>
                      <a:pt x="286" y="607"/>
                    </a:cubicBezTo>
                    <a:cubicBezTo>
                      <a:pt x="346" y="642"/>
                      <a:pt x="346" y="642"/>
                      <a:pt x="346" y="642"/>
                    </a:cubicBezTo>
                    <a:cubicBezTo>
                      <a:pt x="405" y="676"/>
                      <a:pt x="405" y="676"/>
                      <a:pt x="405" y="676"/>
                    </a:cubicBezTo>
                    <a:cubicBezTo>
                      <a:pt x="465" y="711"/>
                      <a:pt x="465" y="711"/>
                      <a:pt x="465" y="711"/>
                    </a:cubicBezTo>
                    <a:cubicBezTo>
                      <a:pt x="525" y="745"/>
                      <a:pt x="525" y="745"/>
                      <a:pt x="525" y="745"/>
                    </a:cubicBezTo>
                    <a:cubicBezTo>
                      <a:pt x="584" y="779"/>
                      <a:pt x="584" y="779"/>
                      <a:pt x="584" y="779"/>
                    </a:cubicBezTo>
                    <a:cubicBezTo>
                      <a:pt x="644" y="814"/>
                      <a:pt x="644" y="814"/>
                      <a:pt x="644" y="814"/>
                    </a:cubicBezTo>
                    <a:cubicBezTo>
                      <a:pt x="644" y="814"/>
                      <a:pt x="645" y="815"/>
                      <a:pt x="646" y="815"/>
                    </a:cubicBezTo>
                    <a:cubicBezTo>
                      <a:pt x="647" y="815"/>
                      <a:pt x="647" y="816"/>
                      <a:pt x="648" y="816"/>
                    </a:cubicBezTo>
                    <a:cubicBezTo>
                      <a:pt x="648" y="816"/>
                      <a:pt x="648" y="816"/>
                      <a:pt x="648" y="816"/>
                    </a:cubicBezTo>
                    <a:cubicBezTo>
                      <a:pt x="649" y="817"/>
                      <a:pt x="650" y="817"/>
                      <a:pt x="652" y="818"/>
                    </a:cubicBezTo>
                    <a:cubicBezTo>
                      <a:pt x="652" y="818"/>
                      <a:pt x="652" y="818"/>
                      <a:pt x="653" y="819"/>
                    </a:cubicBezTo>
                    <a:cubicBezTo>
                      <a:pt x="654" y="819"/>
                      <a:pt x="654" y="819"/>
                      <a:pt x="654" y="819"/>
                    </a:cubicBezTo>
                    <a:cubicBezTo>
                      <a:pt x="656" y="820"/>
                      <a:pt x="658" y="821"/>
                      <a:pt x="660" y="822"/>
                    </a:cubicBezTo>
                    <a:cubicBezTo>
                      <a:pt x="661" y="822"/>
                      <a:pt x="661" y="822"/>
                      <a:pt x="661" y="822"/>
                    </a:cubicBezTo>
                    <a:cubicBezTo>
                      <a:pt x="662" y="823"/>
                      <a:pt x="663" y="823"/>
                      <a:pt x="664" y="824"/>
                    </a:cubicBezTo>
                    <a:cubicBezTo>
                      <a:pt x="666" y="824"/>
                      <a:pt x="668" y="825"/>
                      <a:pt x="669" y="826"/>
                    </a:cubicBezTo>
                    <a:cubicBezTo>
                      <a:pt x="670" y="826"/>
                      <a:pt x="670" y="826"/>
                      <a:pt x="670" y="826"/>
                    </a:cubicBezTo>
                    <a:cubicBezTo>
                      <a:pt x="671" y="826"/>
                      <a:pt x="671" y="826"/>
                      <a:pt x="671" y="826"/>
                    </a:cubicBezTo>
                    <a:cubicBezTo>
                      <a:pt x="674" y="827"/>
                      <a:pt x="677" y="828"/>
                      <a:pt x="679" y="829"/>
                    </a:cubicBezTo>
                    <a:cubicBezTo>
                      <a:pt x="680" y="829"/>
                      <a:pt x="680" y="829"/>
                      <a:pt x="680" y="829"/>
                    </a:cubicBezTo>
                    <a:cubicBezTo>
                      <a:pt x="680" y="829"/>
                      <a:pt x="681" y="829"/>
                      <a:pt x="681" y="829"/>
                    </a:cubicBezTo>
                    <a:cubicBezTo>
                      <a:pt x="684" y="830"/>
                      <a:pt x="687" y="831"/>
                      <a:pt x="688" y="831"/>
                    </a:cubicBezTo>
                    <a:cubicBezTo>
                      <a:pt x="689" y="831"/>
                      <a:pt x="689" y="831"/>
                      <a:pt x="689" y="831"/>
                    </a:cubicBezTo>
                    <a:cubicBezTo>
                      <a:pt x="689" y="831"/>
                      <a:pt x="689" y="831"/>
                      <a:pt x="689" y="831"/>
                    </a:cubicBezTo>
                    <a:cubicBezTo>
                      <a:pt x="690" y="832"/>
                      <a:pt x="690" y="832"/>
                      <a:pt x="690" y="832"/>
                    </a:cubicBezTo>
                    <a:cubicBezTo>
                      <a:pt x="717" y="838"/>
                      <a:pt x="748" y="840"/>
                      <a:pt x="779" y="834"/>
                    </a:cubicBezTo>
                    <a:cubicBezTo>
                      <a:pt x="784" y="833"/>
                      <a:pt x="788" y="832"/>
                      <a:pt x="791" y="831"/>
                    </a:cubicBezTo>
                    <a:cubicBezTo>
                      <a:pt x="794" y="831"/>
                      <a:pt x="798" y="830"/>
                      <a:pt x="801" y="829"/>
                    </a:cubicBezTo>
                    <a:cubicBezTo>
                      <a:pt x="801" y="829"/>
                      <a:pt x="801" y="829"/>
                      <a:pt x="801" y="829"/>
                    </a:cubicBezTo>
                    <a:cubicBezTo>
                      <a:pt x="804" y="828"/>
                      <a:pt x="807" y="827"/>
                      <a:pt x="810" y="826"/>
                    </a:cubicBezTo>
                    <a:cubicBezTo>
                      <a:pt x="819" y="822"/>
                      <a:pt x="819" y="822"/>
                      <a:pt x="819" y="822"/>
                    </a:cubicBezTo>
                    <a:cubicBezTo>
                      <a:pt x="820" y="822"/>
                      <a:pt x="821" y="821"/>
                      <a:pt x="822" y="821"/>
                    </a:cubicBezTo>
                    <a:cubicBezTo>
                      <a:pt x="824" y="820"/>
                      <a:pt x="825" y="820"/>
                      <a:pt x="826" y="819"/>
                    </a:cubicBezTo>
                    <a:cubicBezTo>
                      <a:pt x="827" y="819"/>
                      <a:pt x="828" y="818"/>
                      <a:pt x="828" y="818"/>
                    </a:cubicBezTo>
                    <a:cubicBezTo>
                      <a:pt x="830" y="817"/>
                      <a:pt x="834" y="815"/>
                      <a:pt x="836" y="814"/>
                    </a:cubicBezTo>
                    <a:cubicBezTo>
                      <a:pt x="949" y="748"/>
                      <a:pt x="949" y="748"/>
                      <a:pt x="949" y="748"/>
                    </a:cubicBezTo>
                    <a:cubicBezTo>
                      <a:pt x="1063" y="682"/>
                      <a:pt x="1063" y="682"/>
                      <a:pt x="1063" y="682"/>
                    </a:cubicBezTo>
                    <a:cubicBezTo>
                      <a:pt x="1176" y="616"/>
                      <a:pt x="1176" y="616"/>
                      <a:pt x="1176" y="616"/>
                    </a:cubicBezTo>
                    <a:cubicBezTo>
                      <a:pt x="1289" y="550"/>
                      <a:pt x="1289" y="550"/>
                      <a:pt x="1289" y="550"/>
                    </a:cubicBezTo>
                    <a:cubicBezTo>
                      <a:pt x="1403" y="485"/>
                      <a:pt x="1403" y="485"/>
                      <a:pt x="1403" y="485"/>
                    </a:cubicBezTo>
                    <a:cubicBezTo>
                      <a:pt x="1516" y="419"/>
                      <a:pt x="1516" y="419"/>
                      <a:pt x="1516" y="419"/>
                    </a:cubicBezTo>
                    <a:cubicBezTo>
                      <a:pt x="1629" y="353"/>
                      <a:pt x="1629" y="353"/>
                      <a:pt x="1629" y="353"/>
                    </a:cubicBezTo>
                    <a:cubicBezTo>
                      <a:pt x="1742" y="287"/>
                      <a:pt x="1742" y="287"/>
                      <a:pt x="1742" y="287"/>
                    </a:cubicBezTo>
                    <a:cubicBezTo>
                      <a:pt x="1856" y="221"/>
                      <a:pt x="1856" y="221"/>
                      <a:pt x="1856" y="221"/>
                    </a:cubicBezTo>
                    <a:cubicBezTo>
                      <a:pt x="1969" y="155"/>
                      <a:pt x="1969" y="155"/>
                      <a:pt x="1969" y="155"/>
                    </a:cubicBezTo>
                    <a:cubicBezTo>
                      <a:pt x="1972" y="153"/>
                      <a:pt x="1975" y="152"/>
                      <a:pt x="1978" y="150"/>
                    </a:cubicBezTo>
                    <a:cubicBezTo>
                      <a:pt x="1978" y="150"/>
                      <a:pt x="1978" y="150"/>
                      <a:pt x="1978" y="150"/>
                    </a:cubicBezTo>
                    <a:cubicBezTo>
                      <a:pt x="1978" y="150"/>
                      <a:pt x="1978" y="150"/>
                      <a:pt x="1978" y="150"/>
                    </a:cubicBezTo>
                    <a:cubicBezTo>
                      <a:pt x="1980" y="148"/>
                      <a:pt x="1982" y="147"/>
                      <a:pt x="1984" y="145"/>
                    </a:cubicBezTo>
                    <a:cubicBezTo>
                      <a:pt x="1984" y="145"/>
                      <a:pt x="1984" y="145"/>
                      <a:pt x="1984" y="145"/>
                    </a:cubicBezTo>
                    <a:cubicBezTo>
                      <a:pt x="1986" y="143"/>
                      <a:pt x="1987" y="142"/>
                      <a:pt x="1989" y="141"/>
                    </a:cubicBezTo>
                    <a:cubicBezTo>
                      <a:pt x="1989" y="140"/>
                      <a:pt x="1989" y="140"/>
                      <a:pt x="1989" y="140"/>
                    </a:cubicBezTo>
                    <a:cubicBezTo>
                      <a:pt x="1991" y="139"/>
                      <a:pt x="1992" y="138"/>
                      <a:pt x="1994" y="136"/>
                    </a:cubicBezTo>
                    <a:cubicBezTo>
                      <a:pt x="1994" y="136"/>
                      <a:pt x="1994" y="136"/>
                      <a:pt x="1994" y="136"/>
                    </a:cubicBezTo>
                    <a:cubicBezTo>
                      <a:pt x="1995" y="135"/>
                      <a:pt x="1995" y="135"/>
                      <a:pt x="1995" y="135"/>
                    </a:cubicBezTo>
                    <a:cubicBezTo>
                      <a:pt x="1996" y="134"/>
                      <a:pt x="1997" y="133"/>
                      <a:pt x="1998" y="131"/>
                    </a:cubicBezTo>
                    <a:cubicBezTo>
                      <a:pt x="1998" y="131"/>
                      <a:pt x="1998" y="131"/>
                      <a:pt x="1998" y="131"/>
                    </a:cubicBezTo>
                    <a:cubicBezTo>
                      <a:pt x="1999" y="131"/>
                      <a:pt x="1999" y="131"/>
                      <a:pt x="1999" y="131"/>
                    </a:cubicBezTo>
                    <a:cubicBezTo>
                      <a:pt x="2000" y="129"/>
                      <a:pt x="2002" y="126"/>
                      <a:pt x="2003" y="124"/>
                    </a:cubicBezTo>
                    <a:cubicBezTo>
                      <a:pt x="2004" y="123"/>
                      <a:pt x="2005" y="122"/>
                      <a:pt x="2006" y="121"/>
                    </a:cubicBezTo>
                    <a:cubicBezTo>
                      <a:pt x="2006" y="120"/>
                      <a:pt x="2006" y="120"/>
                      <a:pt x="2006" y="120"/>
                    </a:cubicBezTo>
                    <a:cubicBezTo>
                      <a:pt x="2007" y="119"/>
                      <a:pt x="2007" y="118"/>
                      <a:pt x="2007" y="118"/>
                    </a:cubicBezTo>
                    <a:cubicBezTo>
                      <a:pt x="2007" y="117"/>
                      <a:pt x="2007" y="117"/>
                      <a:pt x="2007" y="117"/>
                    </a:cubicBezTo>
                    <a:cubicBezTo>
                      <a:pt x="2008" y="116"/>
                      <a:pt x="2008" y="116"/>
                      <a:pt x="2008" y="116"/>
                    </a:cubicBezTo>
                    <a:cubicBezTo>
                      <a:pt x="2008" y="117"/>
                      <a:pt x="2008" y="117"/>
                      <a:pt x="2008" y="117"/>
                    </a:cubicBezTo>
                    <a:cubicBezTo>
                      <a:pt x="2008" y="116"/>
                      <a:pt x="2009" y="115"/>
                      <a:pt x="2009" y="114"/>
                    </a:cubicBezTo>
                    <a:cubicBezTo>
                      <a:pt x="2009" y="114"/>
                      <a:pt x="2009" y="114"/>
                      <a:pt x="2009" y="114"/>
                    </a:cubicBezTo>
                    <a:cubicBezTo>
                      <a:pt x="2009" y="113"/>
                      <a:pt x="2009" y="113"/>
                      <a:pt x="2009" y="113"/>
                    </a:cubicBezTo>
                    <a:cubicBezTo>
                      <a:pt x="2010" y="112"/>
                      <a:pt x="2011" y="111"/>
                      <a:pt x="2011" y="110"/>
                    </a:cubicBezTo>
                    <a:cubicBezTo>
                      <a:pt x="2011" y="109"/>
                      <a:pt x="2011" y="109"/>
                      <a:pt x="2011" y="109"/>
                    </a:cubicBezTo>
                    <a:cubicBezTo>
                      <a:pt x="2011" y="109"/>
                      <a:pt x="2011" y="109"/>
                      <a:pt x="2011" y="109"/>
                    </a:cubicBezTo>
                    <a:cubicBezTo>
                      <a:pt x="2012" y="107"/>
                      <a:pt x="2013" y="106"/>
                      <a:pt x="2013" y="104"/>
                    </a:cubicBezTo>
                    <a:cubicBezTo>
                      <a:pt x="2013" y="103"/>
                      <a:pt x="2013" y="103"/>
                      <a:pt x="2013" y="103"/>
                    </a:cubicBezTo>
                    <a:cubicBezTo>
                      <a:pt x="2013" y="103"/>
                      <a:pt x="2013" y="103"/>
                      <a:pt x="2013" y="103"/>
                    </a:cubicBezTo>
                    <a:cubicBezTo>
                      <a:pt x="2013" y="103"/>
                      <a:pt x="2013" y="103"/>
                      <a:pt x="2013" y="103"/>
                    </a:cubicBezTo>
                    <a:cubicBezTo>
                      <a:pt x="2014" y="102"/>
                      <a:pt x="2014" y="101"/>
                      <a:pt x="2014" y="100"/>
                    </a:cubicBezTo>
                    <a:cubicBezTo>
                      <a:pt x="2014" y="100"/>
                      <a:pt x="2014" y="100"/>
                      <a:pt x="2014" y="100"/>
                    </a:cubicBezTo>
                    <a:cubicBezTo>
                      <a:pt x="2014" y="100"/>
                      <a:pt x="2014" y="100"/>
                      <a:pt x="2014" y="100"/>
                    </a:cubicBezTo>
                    <a:cubicBezTo>
                      <a:pt x="2015" y="97"/>
                      <a:pt x="2015" y="95"/>
                      <a:pt x="2015" y="95"/>
                    </a:cubicBezTo>
                    <a:cubicBezTo>
                      <a:pt x="2015" y="94"/>
                      <a:pt x="2016" y="93"/>
                      <a:pt x="2016" y="93"/>
                    </a:cubicBezTo>
                    <a:cubicBezTo>
                      <a:pt x="2016" y="91"/>
                      <a:pt x="2016" y="91"/>
                      <a:pt x="2016" y="91"/>
                    </a:cubicBezTo>
                    <a:cubicBezTo>
                      <a:pt x="2016" y="92"/>
                      <a:pt x="2016" y="92"/>
                      <a:pt x="2016" y="92"/>
                    </a:cubicBezTo>
                    <a:cubicBezTo>
                      <a:pt x="2016" y="92"/>
                      <a:pt x="2016" y="92"/>
                      <a:pt x="2016" y="92"/>
                    </a:cubicBezTo>
                    <a:cubicBezTo>
                      <a:pt x="2016" y="90"/>
                      <a:pt x="2016" y="90"/>
                      <a:pt x="2016" y="90"/>
                    </a:cubicBezTo>
                    <a:cubicBezTo>
                      <a:pt x="2016" y="90"/>
                      <a:pt x="2016" y="90"/>
                      <a:pt x="2016" y="90"/>
                    </a:cubicBezTo>
                    <a:cubicBezTo>
                      <a:pt x="2016" y="89"/>
                      <a:pt x="2016" y="88"/>
                      <a:pt x="2016" y="86"/>
                    </a:cubicBezTo>
                    <a:cubicBezTo>
                      <a:pt x="2016" y="85"/>
                      <a:pt x="2016" y="85"/>
                      <a:pt x="2016" y="85"/>
                    </a:cubicBezTo>
                    <a:cubicBezTo>
                      <a:pt x="2016" y="85"/>
                      <a:pt x="2017" y="84"/>
                      <a:pt x="2017" y="83"/>
                    </a:cubicBezTo>
                    <a:cubicBezTo>
                      <a:pt x="2017" y="83"/>
                      <a:pt x="2017" y="83"/>
                      <a:pt x="2017" y="82"/>
                    </a:cubicBezTo>
                    <a:cubicBezTo>
                      <a:pt x="2017" y="82"/>
                      <a:pt x="2017" y="82"/>
                      <a:pt x="2017" y="82"/>
                    </a:cubicBezTo>
                    <a:cubicBezTo>
                      <a:pt x="2017" y="82"/>
                      <a:pt x="2017" y="82"/>
                      <a:pt x="2017" y="82"/>
                    </a:cubicBezTo>
                    <a:cubicBezTo>
                      <a:pt x="2017" y="82"/>
                      <a:pt x="2017" y="81"/>
                      <a:pt x="2017" y="81"/>
                    </a:cubicBezTo>
                    <a:cubicBezTo>
                      <a:pt x="2017" y="75"/>
                      <a:pt x="2017" y="75"/>
                      <a:pt x="2017" y="75"/>
                    </a:cubicBezTo>
                    <a:close/>
                    <a:moveTo>
                      <a:pt x="841" y="801"/>
                    </a:moveTo>
                    <a:cubicBezTo>
                      <a:pt x="841" y="801"/>
                      <a:pt x="841" y="801"/>
                      <a:pt x="841" y="801"/>
                    </a:cubicBezTo>
                    <a:cubicBezTo>
                      <a:pt x="841" y="800"/>
                      <a:pt x="841" y="800"/>
                      <a:pt x="841" y="800"/>
                    </a:cubicBezTo>
                    <a:lnTo>
                      <a:pt x="841" y="801"/>
                    </a:lnTo>
                    <a:close/>
                    <a:moveTo>
                      <a:pt x="841" y="800"/>
                    </a:moveTo>
                    <a:cubicBezTo>
                      <a:pt x="841" y="800"/>
                      <a:pt x="841" y="800"/>
                      <a:pt x="841" y="800"/>
                    </a:cubicBezTo>
                    <a:cubicBezTo>
                      <a:pt x="841" y="800"/>
                      <a:pt x="841" y="800"/>
                      <a:pt x="841" y="800"/>
                    </a:cubicBezTo>
                    <a:cubicBezTo>
                      <a:pt x="841" y="800"/>
                      <a:pt x="841" y="800"/>
                      <a:pt x="841" y="800"/>
                    </a:cubicBezTo>
                    <a:close/>
                    <a:moveTo>
                      <a:pt x="842" y="798"/>
                    </a:moveTo>
                    <a:cubicBezTo>
                      <a:pt x="842" y="798"/>
                      <a:pt x="842" y="798"/>
                      <a:pt x="842" y="798"/>
                    </a:cubicBezTo>
                    <a:cubicBezTo>
                      <a:pt x="842" y="798"/>
                      <a:pt x="842" y="798"/>
                      <a:pt x="842" y="798"/>
                    </a:cubicBezTo>
                    <a:close/>
                    <a:moveTo>
                      <a:pt x="42" y="457"/>
                    </a:moveTo>
                    <a:cubicBezTo>
                      <a:pt x="43" y="459"/>
                      <a:pt x="43" y="461"/>
                      <a:pt x="43" y="463"/>
                    </a:cubicBezTo>
                    <a:cubicBezTo>
                      <a:pt x="43" y="461"/>
                      <a:pt x="43" y="459"/>
                      <a:pt x="42" y="457"/>
                    </a:cubicBezTo>
                    <a:close/>
                    <a:moveTo>
                      <a:pt x="638" y="798"/>
                    </a:moveTo>
                    <a:cubicBezTo>
                      <a:pt x="638" y="805"/>
                      <a:pt x="640" y="810"/>
                      <a:pt x="642" y="813"/>
                    </a:cubicBezTo>
                    <a:cubicBezTo>
                      <a:pt x="640" y="810"/>
                      <a:pt x="638" y="805"/>
                      <a:pt x="638" y="798"/>
                    </a:cubicBezTo>
                    <a:close/>
                    <a:moveTo>
                      <a:pt x="643" y="813"/>
                    </a:moveTo>
                    <a:cubicBezTo>
                      <a:pt x="643" y="813"/>
                      <a:pt x="643" y="813"/>
                      <a:pt x="643" y="813"/>
                    </a:cubicBezTo>
                    <a:close/>
                  </a:path>
                </a:pathLst>
              </a:custGeom>
              <a:solidFill>
                <a:srgbClr val="000D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4" name="iṧḻîḑe">
                <a:extLst>
                  <a:ext uri="{FF2B5EF4-FFF2-40B4-BE49-F238E27FC236}">
                    <a16:creationId xmlns:a16="http://schemas.microsoft.com/office/drawing/2014/main" id="{1C235820-E6DD-4DBA-A702-79E2865EA1D3}"/>
                  </a:ext>
                </a:extLst>
              </p:cNvPr>
              <p:cNvSpPr/>
              <p:nvPr/>
            </p:nvSpPr>
            <p:spPr bwMode="auto">
              <a:xfrm>
                <a:off x="3644900" y="3262313"/>
                <a:ext cx="3994150" cy="2314575"/>
              </a:xfrm>
              <a:custGeom>
                <a:avLst/>
                <a:gdLst>
                  <a:gd name="T0" fmla="*/ 1967 w 2017"/>
                  <a:gd name="T1" fmla="*/ 372 h 1170"/>
                  <a:gd name="T2" fmla="*/ 1967 w 2017"/>
                  <a:gd name="T3" fmla="*/ 477 h 1170"/>
                  <a:gd name="T4" fmla="*/ 823 w 2017"/>
                  <a:gd name="T5" fmla="*/ 1142 h 1170"/>
                  <a:gd name="T6" fmla="*/ 646 w 2017"/>
                  <a:gd name="T7" fmla="*/ 1135 h 1170"/>
                  <a:gd name="T8" fmla="*/ 51 w 2017"/>
                  <a:gd name="T9" fmla="*/ 791 h 1170"/>
                  <a:gd name="T10" fmla="*/ 50 w 2017"/>
                  <a:gd name="T11" fmla="*/ 687 h 1170"/>
                  <a:gd name="T12" fmla="*/ 1191 w 2017"/>
                  <a:gd name="T13" fmla="*/ 28 h 1170"/>
                  <a:gd name="T14" fmla="*/ 1371 w 2017"/>
                  <a:gd name="T15" fmla="*/ 28 h 1170"/>
                  <a:gd name="T16" fmla="*/ 1967 w 2017"/>
                  <a:gd name="T17" fmla="*/ 372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7" h="1170">
                    <a:moveTo>
                      <a:pt x="1967" y="372"/>
                    </a:moveTo>
                    <a:cubicBezTo>
                      <a:pt x="2017" y="401"/>
                      <a:pt x="2017" y="448"/>
                      <a:pt x="1967" y="477"/>
                    </a:cubicBezTo>
                    <a:cubicBezTo>
                      <a:pt x="1590" y="696"/>
                      <a:pt x="1200" y="922"/>
                      <a:pt x="823" y="1142"/>
                    </a:cubicBezTo>
                    <a:cubicBezTo>
                      <a:pt x="773" y="1170"/>
                      <a:pt x="696" y="1164"/>
                      <a:pt x="646" y="1135"/>
                    </a:cubicBezTo>
                    <a:cubicBezTo>
                      <a:pt x="448" y="1021"/>
                      <a:pt x="249" y="906"/>
                      <a:pt x="51" y="791"/>
                    </a:cubicBezTo>
                    <a:cubicBezTo>
                      <a:pt x="1" y="763"/>
                      <a:pt x="0" y="716"/>
                      <a:pt x="50" y="687"/>
                    </a:cubicBezTo>
                    <a:cubicBezTo>
                      <a:pt x="428" y="468"/>
                      <a:pt x="813" y="248"/>
                      <a:pt x="1191" y="28"/>
                    </a:cubicBezTo>
                    <a:cubicBezTo>
                      <a:pt x="1240" y="0"/>
                      <a:pt x="1321" y="0"/>
                      <a:pt x="1371" y="28"/>
                    </a:cubicBezTo>
                    <a:cubicBezTo>
                      <a:pt x="1569" y="143"/>
                      <a:pt x="1768" y="258"/>
                      <a:pt x="1967" y="3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5" name="íSļîḓê">
                <a:extLst>
                  <a:ext uri="{FF2B5EF4-FFF2-40B4-BE49-F238E27FC236}">
                    <a16:creationId xmlns:a16="http://schemas.microsoft.com/office/drawing/2014/main" id="{E32DF645-6E68-4A3E-9D5D-15B546EDA7F4}"/>
                  </a:ext>
                </a:extLst>
              </p:cNvPr>
              <p:cNvSpPr/>
              <p:nvPr/>
            </p:nvSpPr>
            <p:spPr bwMode="auto">
              <a:xfrm>
                <a:off x="4149725" y="3382963"/>
                <a:ext cx="3265488" cy="1890713"/>
              </a:xfrm>
              <a:custGeom>
                <a:avLst/>
                <a:gdLst>
                  <a:gd name="T0" fmla="*/ 1593 w 1649"/>
                  <a:gd name="T1" fmla="*/ 306 h 956"/>
                  <a:gd name="T2" fmla="*/ 1120 w 1649"/>
                  <a:gd name="T3" fmla="*/ 33 h 956"/>
                  <a:gd name="T4" fmla="*/ 917 w 1649"/>
                  <a:gd name="T5" fmla="*/ 33 h 956"/>
                  <a:gd name="T6" fmla="*/ 56 w 1649"/>
                  <a:gd name="T7" fmla="*/ 533 h 956"/>
                  <a:gd name="T8" fmla="*/ 56 w 1649"/>
                  <a:gd name="T9" fmla="*/ 651 h 956"/>
                  <a:gd name="T10" fmla="*/ 529 w 1649"/>
                  <a:gd name="T11" fmla="*/ 924 h 956"/>
                  <a:gd name="T12" fmla="*/ 732 w 1649"/>
                  <a:gd name="T13" fmla="*/ 924 h 956"/>
                  <a:gd name="T14" fmla="*/ 1593 w 1649"/>
                  <a:gd name="T15" fmla="*/ 423 h 956"/>
                  <a:gd name="T16" fmla="*/ 1593 w 1649"/>
                  <a:gd name="T17" fmla="*/ 30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9" h="956">
                    <a:moveTo>
                      <a:pt x="1593" y="306"/>
                    </a:moveTo>
                    <a:cubicBezTo>
                      <a:pt x="1120" y="33"/>
                      <a:pt x="1120" y="33"/>
                      <a:pt x="1120" y="33"/>
                    </a:cubicBezTo>
                    <a:cubicBezTo>
                      <a:pt x="1064" y="0"/>
                      <a:pt x="973" y="0"/>
                      <a:pt x="917" y="33"/>
                    </a:cubicBezTo>
                    <a:cubicBezTo>
                      <a:pt x="56" y="533"/>
                      <a:pt x="56" y="533"/>
                      <a:pt x="56" y="533"/>
                    </a:cubicBezTo>
                    <a:cubicBezTo>
                      <a:pt x="0" y="566"/>
                      <a:pt x="0" y="618"/>
                      <a:pt x="56" y="651"/>
                    </a:cubicBezTo>
                    <a:cubicBezTo>
                      <a:pt x="529" y="924"/>
                      <a:pt x="529" y="924"/>
                      <a:pt x="529" y="924"/>
                    </a:cubicBezTo>
                    <a:cubicBezTo>
                      <a:pt x="585" y="956"/>
                      <a:pt x="677" y="956"/>
                      <a:pt x="732" y="924"/>
                    </a:cubicBezTo>
                    <a:cubicBezTo>
                      <a:pt x="1593" y="423"/>
                      <a:pt x="1593" y="423"/>
                      <a:pt x="1593" y="423"/>
                    </a:cubicBezTo>
                    <a:cubicBezTo>
                      <a:pt x="1649" y="391"/>
                      <a:pt x="1649" y="338"/>
                      <a:pt x="1593" y="306"/>
                    </a:cubicBezTo>
                    <a:close/>
                  </a:path>
                </a:pathLst>
              </a:custGeom>
              <a:solidFill>
                <a:srgbClr val="000D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6" name="iṩľiḋe">
                <a:extLst>
                  <a:ext uri="{FF2B5EF4-FFF2-40B4-BE49-F238E27FC236}">
                    <a16:creationId xmlns:a16="http://schemas.microsoft.com/office/drawing/2014/main" id="{E880A434-071D-48A0-8028-4E391532F45F}"/>
                  </a:ext>
                </a:extLst>
              </p:cNvPr>
              <p:cNvSpPr/>
              <p:nvPr/>
            </p:nvSpPr>
            <p:spPr bwMode="auto">
              <a:xfrm>
                <a:off x="4351338" y="4951413"/>
                <a:ext cx="346075" cy="200025"/>
              </a:xfrm>
              <a:custGeom>
                <a:avLst/>
                <a:gdLst>
                  <a:gd name="T0" fmla="*/ 168 w 175"/>
                  <a:gd name="T1" fmla="*/ 80 h 101"/>
                  <a:gd name="T2" fmla="*/ 36 w 175"/>
                  <a:gd name="T3" fmla="*/ 4 h 101"/>
                  <a:gd name="T4" fmla="*/ 7 w 175"/>
                  <a:gd name="T5" fmla="*/ 4 h 101"/>
                  <a:gd name="T6" fmla="*/ 7 w 175"/>
                  <a:gd name="T7" fmla="*/ 21 h 101"/>
                  <a:gd name="T8" fmla="*/ 139 w 175"/>
                  <a:gd name="T9" fmla="*/ 97 h 101"/>
                  <a:gd name="T10" fmla="*/ 168 w 175"/>
                  <a:gd name="T11" fmla="*/ 97 h 101"/>
                  <a:gd name="T12" fmla="*/ 168 w 175"/>
                  <a:gd name="T13" fmla="*/ 80 h 101"/>
                </a:gdLst>
                <a:ahLst/>
                <a:cxnLst>
                  <a:cxn ang="0">
                    <a:pos x="T0" y="T1"/>
                  </a:cxn>
                  <a:cxn ang="0">
                    <a:pos x="T2" y="T3"/>
                  </a:cxn>
                  <a:cxn ang="0">
                    <a:pos x="T4" y="T5"/>
                  </a:cxn>
                  <a:cxn ang="0">
                    <a:pos x="T6" y="T7"/>
                  </a:cxn>
                  <a:cxn ang="0">
                    <a:pos x="T8" y="T9"/>
                  </a:cxn>
                  <a:cxn ang="0">
                    <a:pos x="T10" y="T11"/>
                  </a:cxn>
                  <a:cxn ang="0">
                    <a:pos x="T12" y="T13"/>
                  </a:cxn>
                </a:cxnLst>
                <a:rect l="0" t="0" r="r" b="b"/>
                <a:pathLst>
                  <a:path w="175" h="101">
                    <a:moveTo>
                      <a:pt x="168" y="80"/>
                    </a:moveTo>
                    <a:cubicBezTo>
                      <a:pt x="36" y="4"/>
                      <a:pt x="36" y="4"/>
                      <a:pt x="36" y="4"/>
                    </a:cubicBezTo>
                    <a:cubicBezTo>
                      <a:pt x="28" y="0"/>
                      <a:pt x="15" y="0"/>
                      <a:pt x="7" y="4"/>
                    </a:cubicBezTo>
                    <a:cubicBezTo>
                      <a:pt x="0" y="9"/>
                      <a:pt x="0" y="16"/>
                      <a:pt x="7" y="21"/>
                    </a:cubicBezTo>
                    <a:cubicBezTo>
                      <a:pt x="139" y="97"/>
                      <a:pt x="139" y="97"/>
                      <a:pt x="139" y="97"/>
                    </a:cubicBezTo>
                    <a:cubicBezTo>
                      <a:pt x="147" y="101"/>
                      <a:pt x="160" y="101"/>
                      <a:pt x="168" y="97"/>
                    </a:cubicBezTo>
                    <a:cubicBezTo>
                      <a:pt x="175" y="92"/>
                      <a:pt x="175" y="85"/>
                      <a:pt x="168" y="80"/>
                    </a:cubicBezTo>
                    <a:close/>
                  </a:path>
                </a:pathLst>
              </a:custGeom>
              <a:solidFill>
                <a:srgbClr val="000D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27" name="ïṣlïďè">
                <a:extLst>
                  <a:ext uri="{FF2B5EF4-FFF2-40B4-BE49-F238E27FC236}">
                    <a16:creationId xmlns:a16="http://schemas.microsoft.com/office/drawing/2014/main" id="{F27E780B-A3EF-4B5B-9C85-5505CD73DC58}"/>
                  </a:ext>
                </a:extLst>
              </p:cNvPr>
              <p:cNvSpPr/>
              <p:nvPr/>
            </p:nvSpPr>
            <p:spPr bwMode="auto">
              <a:xfrm>
                <a:off x="5534025" y="889001"/>
                <a:ext cx="2260600" cy="3022600"/>
              </a:xfrm>
              <a:custGeom>
                <a:avLst/>
                <a:gdLst>
                  <a:gd name="T0" fmla="*/ 1109 w 1142"/>
                  <a:gd name="T1" fmla="*/ 608 h 1528"/>
                  <a:gd name="T2" fmla="*/ 100 w 1142"/>
                  <a:gd name="T3" fmla="*/ 25 h 1528"/>
                  <a:gd name="T4" fmla="*/ 2 w 1142"/>
                  <a:gd name="T5" fmla="*/ 82 h 1528"/>
                  <a:gd name="T6" fmla="*/ 0 w 1142"/>
                  <a:gd name="T7" fmla="*/ 863 h 1528"/>
                  <a:gd name="T8" fmla="*/ 33 w 1142"/>
                  <a:gd name="T9" fmla="*/ 920 h 1528"/>
                  <a:gd name="T10" fmla="*/ 1041 w 1142"/>
                  <a:gd name="T11" fmla="*/ 1502 h 1528"/>
                  <a:gd name="T12" fmla="*/ 1139 w 1142"/>
                  <a:gd name="T13" fmla="*/ 1446 h 1528"/>
                  <a:gd name="T14" fmla="*/ 1141 w 1142"/>
                  <a:gd name="T15" fmla="*/ 664 h 1528"/>
                  <a:gd name="T16" fmla="*/ 1109 w 1142"/>
                  <a:gd name="T17" fmla="*/ 608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2" h="1528">
                    <a:moveTo>
                      <a:pt x="1109" y="608"/>
                    </a:moveTo>
                    <a:cubicBezTo>
                      <a:pt x="100" y="25"/>
                      <a:pt x="100" y="25"/>
                      <a:pt x="100" y="25"/>
                    </a:cubicBezTo>
                    <a:cubicBezTo>
                      <a:pt x="57" y="0"/>
                      <a:pt x="2" y="32"/>
                      <a:pt x="2" y="82"/>
                    </a:cubicBezTo>
                    <a:cubicBezTo>
                      <a:pt x="0" y="863"/>
                      <a:pt x="0" y="863"/>
                      <a:pt x="0" y="863"/>
                    </a:cubicBezTo>
                    <a:cubicBezTo>
                      <a:pt x="0" y="887"/>
                      <a:pt x="12" y="908"/>
                      <a:pt x="33" y="920"/>
                    </a:cubicBezTo>
                    <a:cubicBezTo>
                      <a:pt x="1041" y="1502"/>
                      <a:pt x="1041" y="1502"/>
                      <a:pt x="1041" y="1502"/>
                    </a:cubicBezTo>
                    <a:cubicBezTo>
                      <a:pt x="1085" y="1528"/>
                      <a:pt x="1139" y="1496"/>
                      <a:pt x="1139" y="1446"/>
                    </a:cubicBezTo>
                    <a:cubicBezTo>
                      <a:pt x="1141" y="664"/>
                      <a:pt x="1141" y="664"/>
                      <a:pt x="1141" y="664"/>
                    </a:cubicBezTo>
                    <a:cubicBezTo>
                      <a:pt x="1142" y="641"/>
                      <a:pt x="1129" y="619"/>
                      <a:pt x="1109" y="608"/>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8" name="îṩľídê">
                <a:extLst>
                  <a:ext uri="{FF2B5EF4-FFF2-40B4-BE49-F238E27FC236}">
                    <a16:creationId xmlns:a16="http://schemas.microsoft.com/office/drawing/2014/main" id="{B61454B9-C96E-4B6D-ABDB-2DDAFFD4C4CA}"/>
                  </a:ext>
                </a:extLst>
              </p:cNvPr>
              <p:cNvSpPr/>
              <p:nvPr/>
            </p:nvSpPr>
            <p:spPr bwMode="auto">
              <a:xfrm>
                <a:off x="7175500" y="996951"/>
                <a:ext cx="1403350" cy="1917700"/>
              </a:xfrm>
              <a:custGeom>
                <a:avLst/>
                <a:gdLst>
                  <a:gd name="T0" fmla="*/ 677 w 709"/>
                  <a:gd name="T1" fmla="*/ 381 h 970"/>
                  <a:gd name="T2" fmla="*/ 35 w 709"/>
                  <a:gd name="T3" fmla="*/ 11 h 970"/>
                  <a:gd name="T4" fmla="*/ 2 w 709"/>
                  <a:gd name="T5" fmla="*/ 29 h 970"/>
                  <a:gd name="T6" fmla="*/ 0 w 709"/>
                  <a:gd name="T7" fmla="*/ 533 h 970"/>
                  <a:gd name="T8" fmla="*/ 33 w 709"/>
                  <a:gd name="T9" fmla="*/ 589 h 970"/>
                  <a:gd name="T10" fmla="*/ 675 w 709"/>
                  <a:gd name="T11" fmla="*/ 960 h 970"/>
                  <a:gd name="T12" fmla="*/ 708 w 709"/>
                  <a:gd name="T13" fmla="*/ 942 h 970"/>
                  <a:gd name="T14" fmla="*/ 709 w 709"/>
                  <a:gd name="T15" fmla="*/ 437 h 970"/>
                  <a:gd name="T16" fmla="*/ 677 w 709"/>
                  <a:gd name="T17" fmla="*/ 381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9" h="970">
                    <a:moveTo>
                      <a:pt x="677" y="381"/>
                    </a:moveTo>
                    <a:cubicBezTo>
                      <a:pt x="35" y="11"/>
                      <a:pt x="35" y="11"/>
                      <a:pt x="35" y="11"/>
                    </a:cubicBezTo>
                    <a:cubicBezTo>
                      <a:pt x="17" y="0"/>
                      <a:pt x="2" y="9"/>
                      <a:pt x="2" y="29"/>
                    </a:cubicBezTo>
                    <a:cubicBezTo>
                      <a:pt x="0" y="533"/>
                      <a:pt x="0" y="533"/>
                      <a:pt x="0" y="533"/>
                    </a:cubicBezTo>
                    <a:cubicBezTo>
                      <a:pt x="0" y="554"/>
                      <a:pt x="15" y="579"/>
                      <a:pt x="33" y="589"/>
                    </a:cubicBezTo>
                    <a:cubicBezTo>
                      <a:pt x="675" y="960"/>
                      <a:pt x="675" y="960"/>
                      <a:pt x="675" y="960"/>
                    </a:cubicBezTo>
                    <a:cubicBezTo>
                      <a:pt x="693" y="970"/>
                      <a:pt x="708" y="962"/>
                      <a:pt x="708" y="942"/>
                    </a:cubicBezTo>
                    <a:cubicBezTo>
                      <a:pt x="709" y="437"/>
                      <a:pt x="709" y="437"/>
                      <a:pt x="709" y="437"/>
                    </a:cubicBezTo>
                    <a:cubicBezTo>
                      <a:pt x="709" y="417"/>
                      <a:pt x="695" y="392"/>
                      <a:pt x="677" y="381"/>
                    </a:cubicBez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ïṣḷíḑé">
                <a:extLst>
                  <a:ext uri="{FF2B5EF4-FFF2-40B4-BE49-F238E27FC236}">
                    <a16:creationId xmlns:a16="http://schemas.microsoft.com/office/drawing/2014/main" id="{19E29E45-0ED4-4AC6-8F0A-884E7F5C458A}"/>
                  </a:ext>
                </a:extLst>
              </p:cNvPr>
              <p:cNvSpPr/>
              <p:nvPr/>
            </p:nvSpPr>
            <p:spPr bwMode="auto">
              <a:xfrm>
                <a:off x="4870450" y="1233488"/>
                <a:ext cx="2259013" cy="3019425"/>
              </a:xfrm>
              <a:custGeom>
                <a:avLst/>
                <a:gdLst>
                  <a:gd name="T0" fmla="*/ 1109 w 1141"/>
                  <a:gd name="T1" fmla="*/ 608 h 1527"/>
                  <a:gd name="T2" fmla="*/ 100 w 1141"/>
                  <a:gd name="T3" fmla="*/ 25 h 1527"/>
                  <a:gd name="T4" fmla="*/ 2 w 1141"/>
                  <a:gd name="T5" fmla="*/ 82 h 1527"/>
                  <a:gd name="T6" fmla="*/ 0 w 1141"/>
                  <a:gd name="T7" fmla="*/ 863 h 1527"/>
                  <a:gd name="T8" fmla="*/ 33 w 1141"/>
                  <a:gd name="T9" fmla="*/ 920 h 1527"/>
                  <a:gd name="T10" fmla="*/ 1041 w 1141"/>
                  <a:gd name="T11" fmla="*/ 1502 h 1527"/>
                  <a:gd name="T12" fmla="*/ 1139 w 1141"/>
                  <a:gd name="T13" fmla="*/ 1446 h 1527"/>
                  <a:gd name="T14" fmla="*/ 1141 w 1141"/>
                  <a:gd name="T15" fmla="*/ 664 h 1527"/>
                  <a:gd name="T16" fmla="*/ 1109 w 1141"/>
                  <a:gd name="T17" fmla="*/ 608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1" h="1527">
                    <a:moveTo>
                      <a:pt x="1109" y="608"/>
                    </a:moveTo>
                    <a:cubicBezTo>
                      <a:pt x="100" y="25"/>
                      <a:pt x="100" y="25"/>
                      <a:pt x="100" y="25"/>
                    </a:cubicBezTo>
                    <a:cubicBezTo>
                      <a:pt x="57" y="0"/>
                      <a:pt x="2" y="31"/>
                      <a:pt x="2" y="82"/>
                    </a:cubicBezTo>
                    <a:cubicBezTo>
                      <a:pt x="0" y="863"/>
                      <a:pt x="0" y="863"/>
                      <a:pt x="0" y="863"/>
                    </a:cubicBezTo>
                    <a:cubicBezTo>
                      <a:pt x="0" y="887"/>
                      <a:pt x="12" y="908"/>
                      <a:pt x="33" y="920"/>
                    </a:cubicBezTo>
                    <a:cubicBezTo>
                      <a:pt x="1041" y="1502"/>
                      <a:pt x="1041" y="1502"/>
                      <a:pt x="1041" y="1502"/>
                    </a:cubicBezTo>
                    <a:cubicBezTo>
                      <a:pt x="1085" y="1527"/>
                      <a:pt x="1139" y="1496"/>
                      <a:pt x="1139" y="1446"/>
                    </a:cubicBezTo>
                    <a:cubicBezTo>
                      <a:pt x="1141" y="664"/>
                      <a:pt x="1141" y="664"/>
                      <a:pt x="1141" y="664"/>
                    </a:cubicBezTo>
                    <a:cubicBezTo>
                      <a:pt x="1141" y="641"/>
                      <a:pt x="1129" y="619"/>
                      <a:pt x="1109" y="608"/>
                    </a:cubicBezTo>
                    <a:close/>
                  </a:path>
                </a:pathLst>
              </a:custGeom>
              <a:solidFill>
                <a:schemeClr val="accent2">
                  <a:lumMod val="60000"/>
                  <a:lumOff val="40000"/>
                </a:schemeClr>
              </a:solidFill>
              <a:ln>
                <a:noFill/>
              </a:ln>
            </p:spPr>
            <p:txBody>
              <a:bodyPr wrap="square" lIns="91440" tIns="45720" rIns="91440" bIns="45720" anchor="ctr">
                <a:normAutofit/>
              </a:bodyPr>
              <a:lstStyle/>
              <a:p>
                <a:pPr algn="ctr"/>
                <a:endParaRPr/>
              </a:p>
            </p:txBody>
          </p:sp>
          <p:sp>
            <p:nvSpPr>
              <p:cNvPr id="30" name="ïśḷîḑê">
                <a:extLst>
                  <a:ext uri="{FF2B5EF4-FFF2-40B4-BE49-F238E27FC236}">
                    <a16:creationId xmlns:a16="http://schemas.microsoft.com/office/drawing/2014/main" id="{B64937B9-1CEE-4DB2-A545-345E0BE1EB73}"/>
                  </a:ext>
                </a:extLst>
              </p:cNvPr>
              <p:cNvSpPr/>
              <p:nvPr/>
            </p:nvSpPr>
            <p:spPr bwMode="auto">
              <a:xfrm>
                <a:off x="4648200" y="912813"/>
                <a:ext cx="311150" cy="512763"/>
              </a:xfrm>
              <a:custGeom>
                <a:avLst/>
                <a:gdLst>
                  <a:gd name="T0" fmla="*/ 134 w 157"/>
                  <a:gd name="T1" fmla="*/ 71 h 259"/>
                  <a:gd name="T2" fmla="*/ 24 w 157"/>
                  <a:gd name="T3" fmla="*/ 8 h 259"/>
                  <a:gd name="T4" fmla="*/ 1 w 157"/>
                  <a:gd name="T5" fmla="*/ 21 h 259"/>
                  <a:gd name="T6" fmla="*/ 0 w 157"/>
                  <a:gd name="T7" fmla="*/ 148 h 259"/>
                  <a:gd name="T8" fmla="*/ 23 w 157"/>
                  <a:gd name="T9" fmla="*/ 188 h 259"/>
                  <a:gd name="T10" fmla="*/ 134 w 157"/>
                  <a:gd name="T11" fmla="*/ 251 h 259"/>
                  <a:gd name="T12" fmla="*/ 157 w 157"/>
                  <a:gd name="T13" fmla="*/ 238 h 259"/>
                  <a:gd name="T14" fmla="*/ 157 w 157"/>
                  <a:gd name="T15" fmla="*/ 111 h 259"/>
                  <a:gd name="T16" fmla="*/ 134 w 157"/>
                  <a:gd name="T17" fmla="*/ 7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59">
                    <a:moveTo>
                      <a:pt x="134" y="71"/>
                    </a:moveTo>
                    <a:cubicBezTo>
                      <a:pt x="24" y="8"/>
                      <a:pt x="24" y="8"/>
                      <a:pt x="24" y="8"/>
                    </a:cubicBezTo>
                    <a:cubicBezTo>
                      <a:pt x="11" y="0"/>
                      <a:pt x="1" y="6"/>
                      <a:pt x="1" y="21"/>
                    </a:cubicBezTo>
                    <a:cubicBezTo>
                      <a:pt x="0" y="148"/>
                      <a:pt x="0" y="148"/>
                      <a:pt x="0" y="148"/>
                    </a:cubicBezTo>
                    <a:cubicBezTo>
                      <a:pt x="0" y="162"/>
                      <a:pt x="11" y="180"/>
                      <a:pt x="23" y="188"/>
                    </a:cubicBezTo>
                    <a:cubicBezTo>
                      <a:pt x="134" y="251"/>
                      <a:pt x="134" y="251"/>
                      <a:pt x="134" y="251"/>
                    </a:cubicBezTo>
                    <a:cubicBezTo>
                      <a:pt x="146" y="259"/>
                      <a:pt x="157" y="253"/>
                      <a:pt x="157" y="238"/>
                    </a:cubicBezTo>
                    <a:cubicBezTo>
                      <a:pt x="157" y="111"/>
                      <a:pt x="157" y="111"/>
                      <a:pt x="157" y="111"/>
                    </a:cubicBezTo>
                    <a:cubicBezTo>
                      <a:pt x="157" y="97"/>
                      <a:pt x="147" y="79"/>
                      <a:pt x="134" y="71"/>
                    </a:cubicBezTo>
                    <a:close/>
                  </a:path>
                </a:pathLst>
              </a:custGeom>
              <a:solidFill>
                <a:srgbClr val="5F72A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1" name="ïṩlidê">
                <a:extLst>
                  <a:ext uri="{FF2B5EF4-FFF2-40B4-BE49-F238E27FC236}">
                    <a16:creationId xmlns:a16="http://schemas.microsoft.com/office/drawing/2014/main" id="{ECE90D37-4C9D-40A0-8D11-954CE9451B7C}"/>
                  </a:ext>
                </a:extLst>
              </p:cNvPr>
              <p:cNvSpPr/>
              <p:nvPr/>
            </p:nvSpPr>
            <p:spPr bwMode="auto">
              <a:xfrm>
                <a:off x="5049838" y="1150938"/>
                <a:ext cx="311150" cy="512763"/>
              </a:xfrm>
              <a:custGeom>
                <a:avLst/>
                <a:gdLst>
                  <a:gd name="T0" fmla="*/ 134 w 157"/>
                  <a:gd name="T1" fmla="*/ 71 h 259"/>
                  <a:gd name="T2" fmla="*/ 24 w 157"/>
                  <a:gd name="T3" fmla="*/ 8 h 259"/>
                  <a:gd name="T4" fmla="*/ 0 w 157"/>
                  <a:gd name="T5" fmla="*/ 21 h 259"/>
                  <a:gd name="T6" fmla="*/ 0 w 157"/>
                  <a:gd name="T7" fmla="*/ 148 h 259"/>
                  <a:gd name="T8" fmla="*/ 23 w 157"/>
                  <a:gd name="T9" fmla="*/ 188 h 259"/>
                  <a:gd name="T10" fmla="*/ 133 w 157"/>
                  <a:gd name="T11" fmla="*/ 251 h 259"/>
                  <a:gd name="T12" fmla="*/ 157 w 157"/>
                  <a:gd name="T13" fmla="*/ 238 h 259"/>
                  <a:gd name="T14" fmla="*/ 157 w 157"/>
                  <a:gd name="T15" fmla="*/ 111 h 259"/>
                  <a:gd name="T16" fmla="*/ 134 w 157"/>
                  <a:gd name="T17" fmla="*/ 7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59">
                    <a:moveTo>
                      <a:pt x="134" y="71"/>
                    </a:moveTo>
                    <a:cubicBezTo>
                      <a:pt x="24" y="8"/>
                      <a:pt x="24" y="8"/>
                      <a:pt x="24" y="8"/>
                    </a:cubicBezTo>
                    <a:cubicBezTo>
                      <a:pt x="11" y="0"/>
                      <a:pt x="0" y="6"/>
                      <a:pt x="0" y="21"/>
                    </a:cubicBezTo>
                    <a:cubicBezTo>
                      <a:pt x="0" y="148"/>
                      <a:pt x="0" y="148"/>
                      <a:pt x="0" y="148"/>
                    </a:cubicBezTo>
                    <a:cubicBezTo>
                      <a:pt x="0" y="162"/>
                      <a:pt x="10" y="180"/>
                      <a:pt x="23" y="188"/>
                    </a:cubicBezTo>
                    <a:cubicBezTo>
                      <a:pt x="133" y="251"/>
                      <a:pt x="133" y="251"/>
                      <a:pt x="133" y="251"/>
                    </a:cubicBezTo>
                    <a:cubicBezTo>
                      <a:pt x="146" y="259"/>
                      <a:pt x="156" y="253"/>
                      <a:pt x="157" y="238"/>
                    </a:cubicBezTo>
                    <a:cubicBezTo>
                      <a:pt x="157" y="111"/>
                      <a:pt x="157" y="111"/>
                      <a:pt x="157" y="111"/>
                    </a:cubicBezTo>
                    <a:cubicBezTo>
                      <a:pt x="157" y="97"/>
                      <a:pt x="147" y="79"/>
                      <a:pt x="134" y="71"/>
                    </a:cubicBezTo>
                    <a:close/>
                  </a:path>
                </a:pathLst>
              </a:custGeom>
              <a:solidFill>
                <a:srgbClr val="5F72A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2" name="ïṩ1iḍe">
                <a:extLst>
                  <a:ext uri="{FF2B5EF4-FFF2-40B4-BE49-F238E27FC236}">
                    <a16:creationId xmlns:a16="http://schemas.microsoft.com/office/drawing/2014/main" id="{E753C0AA-8A6B-4756-896F-19030CC8D7F9}"/>
                  </a:ext>
                </a:extLst>
              </p:cNvPr>
              <p:cNvSpPr/>
              <p:nvPr/>
            </p:nvSpPr>
            <p:spPr bwMode="auto">
              <a:xfrm>
                <a:off x="4713288" y="1030288"/>
                <a:ext cx="182563" cy="279400"/>
              </a:xfrm>
              <a:custGeom>
                <a:avLst/>
                <a:gdLst>
                  <a:gd name="T0" fmla="*/ 66 w 92"/>
                  <a:gd name="T1" fmla="*/ 82 h 141"/>
                  <a:gd name="T2" fmla="*/ 86 w 92"/>
                  <a:gd name="T3" fmla="*/ 71 h 141"/>
                  <a:gd name="T4" fmla="*/ 86 w 92"/>
                  <a:gd name="T5" fmla="*/ 48 h 141"/>
                  <a:gd name="T6" fmla="*/ 76 w 92"/>
                  <a:gd name="T7" fmla="*/ 37 h 141"/>
                  <a:gd name="T8" fmla="*/ 66 w 92"/>
                  <a:gd name="T9" fmla="*/ 36 h 141"/>
                  <a:gd name="T10" fmla="*/ 46 w 92"/>
                  <a:gd name="T11" fmla="*/ 47 h 141"/>
                  <a:gd name="T12" fmla="*/ 26 w 92"/>
                  <a:gd name="T13" fmla="*/ 13 h 141"/>
                  <a:gd name="T14" fmla="*/ 16 w 92"/>
                  <a:gd name="T15" fmla="*/ 2 h 141"/>
                  <a:gd name="T16" fmla="*/ 6 w 92"/>
                  <a:gd name="T17" fmla="*/ 1 h 141"/>
                  <a:gd name="T18" fmla="*/ 6 w 92"/>
                  <a:gd name="T19" fmla="*/ 24 h 141"/>
                  <a:gd name="T20" fmla="*/ 26 w 92"/>
                  <a:gd name="T21" fmla="*/ 59 h 141"/>
                  <a:gd name="T22" fmla="*/ 6 w 92"/>
                  <a:gd name="T23" fmla="*/ 70 h 141"/>
                  <a:gd name="T24" fmla="*/ 6 w 92"/>
                  <a:gd name="T25" fmla="*/ 93 h 141"/>
                  <a:gd name="T26" fmla="*/ 16 w 92"/>
                  <a:gd name="T27" fmla="*/ 104 h 141"/>
                  <a:gd name="T28" fmla="*/ 26 w 92"/>
                  <a:gd name="T29" fmla="*/ 105 h 141"/>
                  <a:gd name="T30" fmla="*/ 46 w 92"/>
                  <a:gd name="T31" fmla="*/ 94 h 141"/>
                  <a:gd name="T32" fmla="*/ 66 w 92"/>
                  <a:gd name="T33" fmla="*/ 128 h 141"/>
                  <a:gd name="T34" fmla="*/ 76 w 92"/>
                  <a:gd name="T35" fmla="*/ 139 h 141"/>
                  <a:gd name="T36" fmla="*/ 86 w 92"/>
                  <a:gd name="T37" fmla="*/ 140 h 141"/>
                  <a:gd name="T38" fmla="*/ 86 w 92"/>
                  <a:gd name="T39" fmla="*/ 117 h 141"/>
                  <a:gd name="T40" fmla="*/ 66 w 92"/>
                  <a:gd name="T41" fmla="*/ 8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141">
                    <a:moveTo>
                      <a:pt x="66" y="82"/>
                    </a:moveTo>
                    <a:cubicBezTo>
                      <a:pt x="86" y="71"/>
                      <a:pt x="86" y="71"/>
                      <a:pt x="86" y="71"/>
                    </a:cubicBezTo>
                    <a:cubicBezTo>
                      <a:pt x="92" y="67"/>
                      <a:pt x="92" y="57"/>
                      <a:pt x="86" y="48"/>
                    </a:cubicBezTo>
                    <a:cubicBezTo>
                      <a:pt x="83" y="43"/>
                      <a:pt x="80" y="39"/>
                      <a:pt x="76" y="37"/>
                    </a:cubicBezTo>
                    <a:cubicBezTo>
                      <a:pt x="73" y="35"/>
                      <a:pt x="69" y="34"/>
                      <a:pt x="66" y="36"/>
                    </a:cubicBezTo>
                    <a:cubicBezTo>
                      <a:pt x="46" y="47"/>
                      <a:pt x="46" y="47"/>
                      <a:pt x="46" y="47"/>
                    </a:cubicBezTo>
                    <a:cubicBezTo>
                      <a:pt x="26" y="13"/>
                      <a:pt x="26" y="13"/>
                      <a:pt x="26" y="13"/>
                    </a:cubicBezTo>
                    <a:cubicBezTo>
                      <a:pt x="23" y="8"/>
                      <a:pt x="19" y="4"/>
                      <a:pt x="16" y="2"/>
                    </a:cubicBezTo>
                    <a:cubicBezTo>
                      <a:pt x="12" y="0"/>
                      <a:pt x="9" y="0"/>
                      <a:pt x="6" y="1"/>
                    </a:cubicBezTo>
                    <a:cubicBezTo>
                      <a:pt x="0" y="4"/>
                      <a:pt x="0" y="15"/>
                      <a:pt x="6" y="24"/>
                    </a:cubicBezTo>
                    <a:cubicBezTo>
                      <a:pt x="26" y="59"/>
                      <a:pt x="26" y="59"/>
                      <a:pt x="26" y="59"/>
                    </a:cubicBezTo>
                    <a:cubicBezTo>
                      <a:pt x="6" y="70"/>
                      <a:pt x="6" y="70"/>
                      <a:pt x="6" y="70"/>
                    </a:cubicBezTo>
                    <a:cubicBezTo>
                      <a:pt x="0" y="74"/>
                      <a:pt x="0" y="84"/>
                      <a:pt x="6" y="93"/>
                    </a:cubicBezTo>
                    <a:cubicBezTo>
                      <a:pt x="8" y="98"/>
                      <a:pt x="12" y="102"/>
                      <a:pt x="16" y="104"/>
                    </a:cubicBezTo>
                    <a:cubicBezTo>
                      <a:pt x="19" y="106"/>
                      <a:pt x="23" y="107"/>
                      <a:pt x="26" y="105"/>
                    </a:cubicBezTo>
                    <a:cubicBezTo>
                      <a:pt x="46" y="94"/>
                      <a:pt x="46" y="94"/>
                      <a:pt x="46" y="94"/>
                    </a:cubicBezTo>
                    <a:cubicBezTo>
                      <a:pt x="66" y="128"/>
                      <a:pt x="66" y="128"/>
                      <a:pt x="66" y="128"/>
                    </a:cubicBezTo>
                    <a:cubicBezTo>
                      <a:pt x="69" y="133"/>
                      <a:pt x="72" y="137"/>
                      <a:pt x="76" y="139"/>
                    </a:cubicBezTo>
                    <a:cubicBezTo>
                      <a:pt x="79" y="141"/>
                      <a:pt x="83" y="141"/>
                      <a:pt x="86" y="140"/>
                    </a:cubicBezTo>
                    <a:cubicBezTo>
                      <a:pt x="91" y="137"/>
                      <a:pt x="91" y="126"/>
                      <a:pt x="86" y="117"/>
                    </a:cubicBezTo>
                    <a:lnTo>
                      <a:pt x="66" y="82"/>
                    </a:lnTo>
                    <a:close/>
                  </a:path>
                </a:pathLst>
              </a:custGeom>
              <a:solidFill>
                <a:srgbClr val="000D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33" name="îsḷîde">
                <a:extLst>
                  <a:ext uri="{FF2B5EF4-FFF2-40B4-BE49-F238E27FC236}">
                    <a16:creationId xmlns:a16="http://schemas.microsoft.com/office/drawing/2014/main" id="{67626B11-67B9-4578-87FB-390C12E3E37A}"/>
                  </a:ext>
                </a:extLst>
              </p:cNvPr>
              <p:cNvSpPr/>
              <p:nvPr/>
            </p:nvSpPr>
            <p:spPr bwMode="auto">
              <a:xfrm>
                <a:off x="5102225" y="1411288"/>
                <a:ext cx="207963" cy="169863"/>
              </a:xfrm>
              <a:custGeom>
                <a:avLst/>
                <a:gdLst>
                  <a:gd name="T0" fmla="*/ 91 w 105"/>
                  <a:gd name="T1" fmla="*/ 49 h 86"/>
                  <a:gd name="T2" fmla="*/ 14 w 105"/>
                  <a:gd name="T3" fmla="*/ 4 h 86"/>
                  <a:gd name="T4" fmla="*/ 0 w 105"/>
                  <a:gd name="T5" fmla="*/ 12 h 86"/>
                  <a:gd name="T6" fmla="*/ 14 w 105"/>
                  <a:gd name="T7" fmla="*/ 37 h 86"/>
                  <a:gd name="T8" fmla="*/ 91 w 105"/>
                  <a:gd name="T9" fmla="*/ 81 h 86"/>
                  <a:gd name="T10" fmla="*/ 105 w 105"/>
                  <a:gd name="T11" fmla="*/ 73 h 86"/>
                  <a:gd name="T12" fmla="*/ 91 w 105"/>
                  <a:gd name="T13" fmla="*/ 49 h 86"/>
                </a:gdLst>
                <a:ahLst/>
                <a:cxnLst>
                  <a:cxn ang="0">
                    <a:pos x="T0" y="T1"/>
                  </a:cxn>
                  <a:cxn ang="0">
                    <a:pos x="T2" y="T3"/>
                  </a:cxn>
                  <a:cxn ang="0">
                    <a:pos x="T4" y="T5"/>
                  </a:cxn>
                  <a:cxn ang="0">
                    <a:pos x="T6" y="T7"/>
                  </a:cxn>
                  <a:cxn ang="0">
                    <a:pos x="T8" y="T9"/>
                  </a:cxn>
                  <a:cxn ang="0">
                    <a:pos x="T10" y="T11"/>
                  </a:cxn>
                  <a:cxn ang="0">
                    <a:pos x="T12" y="T13"/>
                  </a:cxn>
                </a:cxnLst>
                <a:rect l="0" t="0" r="r" b="b"/>
                <a:pathLst>
                  <a:path w="105" h="86">
                    <a:moveTo>
                      <a:pt x="91" y="49"/>
                    </a:moveTo>
                    <a:cubicBezTo>
                      <a:pt x="14" y="4"/>
                      <a:pt x="14" y="4"/>
                      <a:pt x="14" y="4"/>
                    </a:cubicBezTo>
                    <a:cubicBezTo>
                      <a:pt x="6" y="0"/>
                      <a:pt x="0" y="3"/>
                      <a:pt x="0" y="12"/>
                    </a:cubicBezTo>
                    <a:cubicBezTo>
                      <a:pt x="0" y="22"/>
                      <a:pt x="6" y="32"/>
                      <a:pt x="14" y="37"/>
                    </a:cubicBezTo>
                    <a:cubicBezTo>
                      <a:pt x="91" y="81"/>
                      <a:pt x="91" y="81"/>
                      <a:pt x="91" y="81"/>
                    </a:cubicBezTo>
                    <a:cubicBezTo>
                      <a:pt x="99" y="86"/>
                      <a:pt x="105" y="82"/>
                      <a:pt x="105" y="73"/>
                    </a:cubicBezTo>
                    <a:cubicBezTo>
                      <a:pt x="105" y="64"/>
                      <a:pt x="99" y="53"/>
                      <a:pt x="91" y="49"/>
                    </a:cubicBezTo>
                    <a:close/>
                  </a:path>
                </a:pathLst>
              </a:custGeom>
              <a:solidFill>
                <a:srgbClr val="000D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4" name="îşḻîḓe">
                <a:extLst>
                  <a:ext uri="{FF2B5EF4-FFF2-40B4-BE49-F238E27FC236}">
                    <a16:creationId xmlns:a16="http://schemas.microsoft.com/office/drawing/2014/main" id="{65A578A6-7DF0-4747-A977-D7856EC307B9}"/>
                  </a:ext>
                </a:extLst>
              </p:cNvPr>
              <p:cNvSpPr/>
              <p:nvPr/>
            </p:nvSpPr>
            <p:spPr bwMode="auto">
              <a:xfrm>
                <a:off x="6294438" y="2244726"/>
                <a:ext cx="647700" cy="1062038"/>
              </a:xfrm>
              <a:custGeom>
                <a:avLst/>
                <a:gdLst>
                  <a:gd name="T0" fmla="*/ 318 w 327"/>
                  <a:gd name="T1" fmla="*/ 180 h 537"/>
                  <a:gd name="T2" fmla="*/ 297 w 327"/>
                  <a:gd name="T3" fmla="*/ 158 h 537"/>
                  <a:gd name="T4" fmla="*/ 31 w 327"/>
                  <a:gd name="T5" fmla="*/ 5 h 537"/>
                  <a:gd name="T6" fmla="*/ 10 w 327"/>
                  <a:gd name="T7" fmla="*/ 3 h 537"/>
                  <a:gd name="T8" fmla="*/ 1 w 327"/>
                  <a:gd name="T9" fmla="*/ 22 h 537"/>
                  <a:gd name="T10" fmla="*/ 0 w 327"/>
                  <a:gd name="T11" fmla="*/ 327 h 537"/>
                  <a:gd name="T12" fmla="*/ 9 w 327"/>
                  <a:gd name="T13" fmla="*/ 357 h 537"/>
                  <a:gd name="T14" fmla="*/ 30 w 327"/>
                  <a:gd name="T15" fmla="*/ 379 h 537"/>
                  <a:gd name="T16" fmla="*/ 296 w 327"/>
                  <a:gd name="T17" fmla="*/ 532 h 537"/>
                  <a:gd name="T18" fmla="*/ 317 w 327"/>
                  <a:gd name="T19" fmla="*/ 534 h 537"/>
                  <a:gd name="T20" fmla="*/ 326 w 327"/>
                  <a:gd name="T21" fmla="*/ 515 h 537"/>
                  <a:gd name="T22" fmla="*/ 327 w 327"/>
                  <a:gd name="T23" fmla="*/ 210 h 537"/>
                  <a:gd name="T24" fmla="*/ 318 w 327"/>
                  <a:gd name="T25" fmla="*/ 180 h 537"/>
                  <a:gd name="T26" fmla="*/ 297 w 327"/>
                  <a:gd name="T27" fmla="*/ 499 h 537"/>
                  <a:gd name="T28" fmla="*/ 297 w 327"/>
                  <a:gd name="T29" fmla="*/ 500 h 537"/>
                  <a:gd name="T30" fmla="*/ 296 w 327"/>
                  <a:gd name="T31" fmla="*/ 500 h 537"/>
                  <a:gd name="T32" fmla="*/ 30 w 327"/>
                  <a:gd name="T33" fmla="*/ 346 h 537"/>
                  <a:gd name="T34" fmla="*/ 29 w 327"/>
                  <a:gd name="T35" fmla="*/ 345 h 537"/>
                  <a:gd name="T36" fmla="*/ 29 w 327"/>
                  <a:gd name="T37" fmla="*/ 343 h 537"/>
                  <a:gd name="T38" fmla="*/ 30 w 327"/>
                  <a:gd name="T39" fmla="*/ 38 h 537"/>
                  <a:gd name="T40" fmla="*/ 30 w 327"/>
                  <a:gd name="T41" fmla="*/ 37 h 537"/>
                  <a:gd name="T42" fmla="*/ 31 w 327"/>
                  <a:gd name="T43" fmla="*/ 37 h 537"/>
                  <a:gd name="T44" fmla="*/ 297 w 327"/>
                  <a:gd name="T45" fmla="*/ 191 h 537"/>
                  <a:gd name="T46" fmla="*/ 298 w 327"/>
                  <a:gd name="T47" fmla="*/ 192 h 537"/>
                  <a:gd name="T48" fmla="*/ 298 w 327"/>
                  <a:gd name="T49" fmla="*/ 194 h 537"/>
                  <a:gd name="T50" fmla="*/ 297 w 327"/>
                  <a:gd name="T51" fmla="*/ 499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7" h="537">
                    <a:moveTo>
                      <a:pt x="318" y="180"/>
                    </a:moveTo>
                    <a:cubicBezTo>
                      <a:pt x="313" y="171"/>
                      <a:pt x="305" y="163"/>
                      <a:pt x="297" y="158"/>
                    </a:cubicBezTo>
                    <a:cubicBezTo>
                      <a:pt x="31" y="5"/>
                      <a:pt x="31" y="5"/>
                      <a:pt x="31" y="5"/>
                    </a:cubicBezTo>
                    <a:cubicBezTo>
                      <a:pt x="23" y="0"/>
                      <a:pt x="15" y="0"/>
                      <a:pt x="10" y="3"/>
                    </a:cubicBezTo>
                    <a:cubicBezTo>
                      <a:pt x="5" y="6"/>
                      <a:pt x="1" y="13"/>
                      <a:pt x="1" y="22"/>
                    </a:cubicBezTo>
                    <a:cubicBezTo>
                      <a:pt x="0" y="327"/>
                      <a:pt x="0" y="327"/>
                      <a:pt x="0" y="327"/>
                    </a:cubicBezTo>
                    <a:cubicBezTo>
                      <a:pt x="0" y="336"/>
                      <a:pt x="4" y="347"/>
                      <a:pt x="9" y="357"/>
                    </a:cubicBezTo>
                    <a:cubicBezTo>
                      <a:pt x="14" y="366"/>
                      <a:pt x="22" y="374"/>
                      <a:pt x="30" y="379"/>
                    </a:cubicBezTo>
                    <a:cubicBezTo>
                      <a:pt x="296" y="532"/>
                      <a:pt x="296" y="532"/>
                      <a:pt x="296" y="532"/>
                    </a:cubicBezTo>
                    <a:cubicBezTo>
                      <a:pt x="304" y="537"/>
                      <a:pt x="312" y="537"/>
                      <a:pt x="317" y="534"/>
                    </a:cubicBezTo>
                    <a:cubicBezTo>
                      <a:pt x="322" y="531"/>
                      <a:pt x="326" y="524"/>
                      <a:pt x="326" y="515"/>
                    </a:cubicBezTo>
                    <a:cubicBezTo>
                      <a:pt x="327" y="210"/>
                      <a:pt x="327" y="210"/>
                      <a:pt x="327" y="210"/>
                    </a:cubicBezTo>
                    <a:cubicBezTo>
                      <a:pt x="327" y="201"/>
                      <a:pt x="323" y="190"/>
                      <a:pt x="318" y="180"/>
                    </a:cubicBezTo>
                    <a:close/>
                    <a:moveTo>
                      <a:pt x="297" y="499"/>
                    </a:moveTo>
                    <a:cubicBezTo>
                      <a:pt x="297" y="499"/>
                      <a:pt x="297" y="499"/>
                      <a:pt x="297" y="500"/>
                    </a:cubicBezTo>
                    <a:cubicBezTo>
                      <a:pt x="297" y="500"/>
                      <a:pt x="296" y="500"/>
                      <a:pt x="296" y="500"/>
                    </a:cubicBezTo>
                    <a:cubicBezTo>
                      <a:pt x="30" y="346"/>
                      <a:pt x="30" y="346"/>
                      <a:pt x="30" y="346"/>
                    </a:cubicBezTo>
                    <a:cubicBezTo>
                      <a:pt x="30" y="346"/>
                      <a:pt x="30" y="346"/>
                      <a:pt x="29" y="345"/>
                    </a:cubicBezTo>
                    <a:cubicBezTo>
                      <a:pt x="29" y="344"/>
                      <a:pt x="29" y="344"/>
                      <a:pt x="29" y="343"/>
                    </a:cubicBezTo>
                    <a:cubicBezTo>
                      <a:pt x="30" y="38"/>
                      <a:pt x="30" y="38"/>
                      <a:pt x="30" y="38"/>
                    </a:cubicBezTo>
                    <a:cubicBezTo>
                      <a:pt x="30" y="38"/>
                      <a:pt x="30" y="38"/>
                      <a:pt x="30" y="37"/>
                    </a:cubicBezTo>
                    <a:cubicBezTo>
                      <a:pt x="30" y="37"/>
                      <a:pt x="31" y="37"/>
                      <a:pt x="31" y="37"/>
                    </a:cubicBezTo>
                    <a:cubicBezTo>
                      <a:pt x="297" y="191"/>
                      <a:pt x="297" y="191"/>
                      <a:pt x="297" y="191"/>
                    </a:cubicBezTo>
                    <a:cubicBezTo>
                      <a:pt x="297" y="191"/>
                      <a:pt x="297" y="191"/>
                      <a:pt x="298" y="192"/>
                    </a:cubicBezTo>
                    <a:cubicBezTo>
                      <a:pt x="298" y="193"/>
                      <a:pt x="298" y="193"/>
                      <a:pt x="298" y="194"/>
                    </a:cubicBezTo>
                    <a:lnTo>
                      <a:pt x="297" y="499"/>
                    </a:lnTo>
                    <a:close/>
                  </a:path>
                </a:pathLst>
              </a:custGeom>
              <a:solidFill>
                <a:srgbClr val="C8E3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5" name="iṧḻïḋê">
                <a:extLst>
                  <a:ext uri="{FF2B5EF4-FFF2-40B4-BE49-F238E27FC236}">
                    <a16:creationId xmlns:a16="http://schemas.microsoft.com/office/drawing/2014/main" id="{87F6F3D8-62ED-431C-86D5-39893CFF07EF}"/>
                  </a:ext>
                </a:extLst>
              </p:cNvPr>
              <p:cNvSpPr/>
              <p:nvPr/>
            </p:nvSpPr>
            <p:spPr bwMode="auto">
              <a:xfrm>
                <a:off x="5014913" y="2368551"/>
                <a:ext cx="1169988" cy="1203325"/>
              </a:xfrm>
              <a:custGeom>
                <a:avLst/>
                <a:gdLst>
                  <a:gd name="T0" fmla="*/ 582 w 591"/>
                  <a:gd name="T1" fmla="*/ 334 h 608"/>
                  <a:gd name="T2" fmla="*/ 561 w 591"/>
                  <a:gd name="T3" fmla="*/ 311 h 608"/>
                  <a:gd name="T4" fmla="*/ 561 w 591"/>
                  <a:gd name="T5" fmla="*/ 311 h 608"/>
                  <a:gd name="T6" fmla="*/ 30 w 591"/>
                  <a:gd name="T7" fmla="*/ 6 h 608"/>
                  <a:gd name="T8" fmla="*/ 30 w 591"/>
                  <a:gd name="T9" fmla="*/ 6 h 608"/>
                  <a:gd name="T10" fmla="*/ 9 w 591"/>
                  <a:gd name="T11" fmla="*/ 3 h 608"/>
                  <a:gd name="T12" fmla="*/ 0 w 591"/>
                  <a:gd name="T13" fmla="*/ 23 h 608"/>
                  <a:gd name="T14" fmla="*/ 0 w 591"/>
                  <a:gd name="T15" fmla="*/ 245 h 608"/>
                  <a:gd name="T16" fmla="*/ 8 w 591"/>
                  <a:gd name="T17" fmla="*/ 274 h 608"/>
                  <a:gd name="T18" fmla="*/ 30 w 591"/>
                  <a:gd name="T19" fmla="*/ 297 h 608"/>
                  <a:gd name="T20" fmla="*/ 30 w 591"/>
                  <a:gd name="T21" fmla="*/ 297 h 608"/>
                  <a:gd name="T22" fmla="*/ 560 w 591"/>
                  <a:gd name="T23" fmla="*/ 602 h 608"/>
                  <a:gd name="T24" fmla="*/ 560 w 591"/>
                  <a:gd name="T25" fmla="*/ 602 h 608"/>
                  <a:gd name="T26" fmla="*/ 581 w 591"/>
                  <a:gd name="T27" fmla="*/ 605 h 608"/>
                  <a:gd name="T28" fmla="*/ 590 w 591"/>
                  <a:gd name="T29" fmla="*/ 585 h 608"/>
                  <a:gd name="T30" fmla="*/ 591 w 591"/>
                  <a:gd name="T31" fmla="*/ 363 h 608"/>
                  <a:gd name="T32" fmla="*/ 582 w 591"/>
                  <a:gd name="T33" fmla="*/ 334 h 608"/>
                  <a:gd name="T34" fmla="*/ 562 w 591"/>
                  <a:gd name="T35" fmla="*/ 569 h 608"/>
                  <a:gd name="T36" fmla="*/ 561 w 591"/>
                  <a:gd name="T37" fmla="*/ 570 h 608"/>
                  <a:gd name="T38" fmla="*/ 560 w 591"/>
                  <a:gd name="T39" fmla="*/ 570 h 608"/>
                  <a:gd name="T40" fmla="*/ 30 w 591"/>
                  <a:gd name="T41" fmla="*/ 264 h 608"/>
                  <a:gd name="T42" fmla="*/ 29 w 591"/>
                  <a:gd name="T43" fmla="*/ 263 h 608"/>
                  <a:gd name="T44" fmla="*/ 28 w 591"/>
                  <a:gd name="T45" fmla="*/ 261 h 608"/>
                  <a:gd name="T46" fmla="*/ 29 w 591"/>
                  <a:gd name="T47" fmla="*/ 39 h 608"/>
                  <a:gd name="T48" fmla="*/ 29 w 591"/>
                  <a:gd name="T49" fmla="*/ 38 h 608"/>
                  <a:gd name="T50" fmla="*/ 30 w 591"/>
                  <a:gd name="T51" fmla="*/ 38 h 608"/>
                  <a:gd name="T52" fmla="*/ 561 w 591"/>
                  <a:gd name="T53" fmla="*/ 344 h 608"/>
                  <a:gd name="T54" fmla="*/ 562 w 591"/>
                  <a:gd name="T55" fmla="*/ 345 h 608"/>
                  <a:gd name="T56" fmla="*/ 563 w 591"/>
                  <a:gd name="T57" fmla="*/ 347 h 608"/>
                  <a:gd name="T58" fmla="*/ 562 w 591"/>
                  <a:gd name="T59" fmla="*/ 569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1" h="608">
                    <a:moveTo>
                      <a:pt x="582" y="334"/>
                    </a:moveTo>
                    <a:cubicBezTo>
                      <a:pt x="577" y="324"/>
                      <a:pt x="569" y="316"/>
                      <a:pt x="561" y="311"/>
                    </a:cubicBezTo>
                    <a:cubicBezTo>
                      <a:pt x="561" y="311"/>
                      <a:pt x="561" y="311"/>
                      <a:pt x="561" y="311"/>
                    </a:cubicBezTo>
                    <a:cubicBezTo>
                      <a:pt x="30" y="6"/>
                      <a:pt x="30" y="6"/>
                      <a:pt x="30" y="6"/>
                    </a:cubicBezTo>
                    <a:cubicBezTo>
                      <a:pt x="30" y="6"/>
                      <a:pt x="30" y="6"/>
                      <a:pt x="30" y="6"/>
                    </a:cubicBezTo>
                    <a:cubicBezTo>
                      <a:pt x="22" y="1"/>
                      <a:pt x="15" y="0"/>
                      <a:pt x="9" y="3"/>
                    </a:cubicBezTo>
                    <a:cubicBezTo>
                      <a:pt x="4" y="6"/>
                      <a:pt x="0" y="13"/>
                      <a:pt x="0" y="23"/>
                    </a:cubicBezTo>
                    <a:cubicBezTo>
                      <a:pt x="0" y="245"/>
                      <a:pt x="0" y="245"/>
                      <a:pt x="0" y="245"/>
                    </a:cubicBezTo>
                    <a:cubicBezTo>
                      <a:pt x="0" y="254"/>
                      <a:pt x="3" y="265"/>
                      <a:pt x="8" y="274"/>
                    </a:cubicBezTo>
                    <a:cubicBezTo>
                      <a:pt x="14" y="284"/>
                      <a:pt x="21" y="292"/>
                      <a:pt x="30" y="297"/>
                    </a:cubicBezTo>
                    <a:cubicBezTo>
                      <a:pt x="30" y="297"/>
                      <a:pt x="30" y="297"/>
                      <a:pt x="30" y="297"/>
                    </a:cubicBezTo>
                    <a:cubicBezTo>
                      <a:pt x="560" y="602"/>
                      <a:pt x="560" y="602"/>
                      <a:pt x="560" y="602"/>
                    </a:cubicBezTo>
                    <a:cubicBezTo>
                      <a:pt x="560" y="602"/>
                      <a:pt x="560" y="602"/>
                      <a:pt x="560" y="602"/>
                    </a:cubicBezTo>
                    <a:cubicBezTo>
                      <a:pt x="568" y="607"/>
                      <a:pt x="576" y="608"/>
                      <a:pt x="581" y="605"/>
                    </a:cubicBezTo>
                    <a:cubicBezTo>
                      <a:pt x="587" y="601"/>
                      <a:pt x="590" y="595"/>
                      <a:pt x="590" y="585"/>
                    </a:cubicBezTo>
                    <a:cubicBezTo>
                      <a:pt x="591" y="363"/>
                      <a:pt x="591" y="363"/>
                      <a:pt x="591" y="363"/>
                    </a:cubicBezTo>
                    <a:cubicBezTo>
                      <a:pt x="591" y="354"/>
                      <a:pt x="588" y="343"/>
                      <a:pt x="582" y="334"/>
                    </a:cubicBezTo>
                    <a:close/>
                    <a:moveTo>
                      <a:pt x="562" y="569"/>
                    </a:moveTo>
                    <a:cubicBezTo>
                      <a:pt x="562" y="569"/>
                      <a:pt x="562" y="570"/>
                      <a:pt x="561" y="570"/>
                    </a:cubicBezTo>
                    <a:cubicBezTo>
                      <a:pt x="561" y="570"/>
                      <a:pt x="561" y="570"/>
                      <a:pt x="560" y="570"/>
                    </a:cubicBezTo>
                    <a:cubicBezTo>
                      <a:pt x="30" y="264"/>
                      <a:pt x="30" y="264"/>
                      <a:pt x="30" y="264"/>
                    </a:cubicBezTo>
                    <a:cubicBezTo>
                      <a:pt x="29" y="264"/>
                      <a:pt x="29" y="263"/>
                      <a:pt x="29" y="263"/>
                    </a:cubicBezTo>
                    <a:cubicBezTo>
                      <a:pt x="28" y="262"/>
                      <a:pt x="28" y="262"/>
                      <a:pt x="28" y="261"/>
                    </a:cubicBezTo>
                    <a:cubicBezTo>
                      <a:pt x="29" y="39"/>
                      <a:pt x="29" y="39"/>
                      <a:pt x="29" y="39"/>
                    </a:cubicBezTo>
                    <a:cubicBezTo>
                      <a:pt x="29" y="39"/>
                      <a:pt x="29" y="38"/>
                      <a:pt x="29" y="38"/>
                    </a:cubicBezTo>
                    <a:cubicBezTo>
                      <a:pt x="30" y="38"/>
                      <a:pt x="30" y="38"/>
                      <a:pt x="30" y="38"/>
                    </a:cubicBezTo>
                    <a:cubicBezTo>
                      <a:pt x="561" y="344"/>
                      <a:pt x="561" y="344"/>
                      <a:pt x="561" y="344"/>
                    </a:cubicBezTo>
                    <a:cubicBezTo>
                      <a:pt x="561" y="344"/>
                      <a:pt x="562" y="344"/>
                      <a:pt x="562" y="345"/>
                    </a:cubicBezTo>
                    <a:cubicBezTo>
                      <a:pt x="562" y="346"/>
                      <a:pt x="563" y="346"/>
                      <a:pt x="563" y="347"/>
                    </a:cubicBezTo>
                    <a:lnTo>
                      <a:pt x="562" y="569"/>
                    </a:lnTo>
                    <a:close/>
                  </a:path>
                </a:pathLst>
              </a:custGeom>
              <a:solidFill>
                <a:srgbClr val="C8E3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6" name="íṡ1îdé">
                <a:extLst>
                  <a:ext uri="{FF2B5EF4-FFF2-40B4-BE49-F238E27FC236}">
                    <a16:creationId xmlns:a16="http://schemas.microsoft.com/office/drawing/2014/main" id="{A5206DC3-F11C-4D10-AB2D-4C9CD76AD7C6}"/>
                  </a:ext>
                </a:extLst>
              </p:cNvPr>
              <p:cNvSpPr/>
              <p:nvPr/>
            </p:nvSpPr>
            <p:spPr bwMode="auto">
              <a:xfrm>
                <a:off x="5049838" y="1768476"/>
                <a:ext cx="814388" cy="509588"/>
              </a:xfrm>
              <a:custGeom>
                <a:avLst/>
                <a:gdLst>
                  <a:gd name="T0" fmla="*/ 397 w 411"/>
                  <a:gd name="T1" fmla="*/ 221 h 258"/>
                  <a:gd name="T2" fmla="*/ 14 w 411"/>
                  <a:gd name="T3" fmla="*/ 4 h 258"/>
                  <a:gd name="T4" fmla="*/ 0 w 411"/>
                  <a:gd name="T5" fmla="*/ 12 h 258"/>
                  <a:gd name="T6" fmla="*/ 14 w 411"/>
                  <a:gd name="T7" fmla="*/ 37 h 258"/>
                  <a:gd name="T8" fmla="*/ 397 w 411"/>
                  <a:gd name="T9" fmla="*/ 253 h 258"/>
                  <a:gd name="T10" fmla="*/ 411 w 411"/>
                  <a:gd name="T11" fmla="*/ 245 h 258"/>
                  <a:gd name="T12" fmla="*/ 397 w 411"/>
                  <a:gd name="T13" fmla="*/ 221 h 258"/>
                </a:gdLst>
                <a:ahLst/>
                <a:cxnLst>
                  <a:cxn ang="0">
                    <a:pos x="T0" y="T1"/>
                  </a:cxn>
                  <a:cxn ang="0">
                    <a:pos x="T2" y="T3"/>
                  </a:cxn>
                  <a:cxn ang="0">
                    <a:pos x="T4" y="T5"/>
                  </a:cxn>
                  <a:cxn ang="0">
                    <a:pos x="T6" y="T7"/>
                  </a:cxn>
                  <a:cxn ang="0">
                    <a:pos x="T8" y="T9"/>
                  </a:cxn>
                  <a:cxn ang="0">
                    <a:pos x="T10" y="T11"/>
                  </a:cxn>
                  <a:cxn ang="0">
                    <a:pos x="T12" y="T13"/>
                  </a:cxn>
                </a:cxnLst>
                <a:rect l="0" t="0" r="r" b="b"/>
                <a:pathLst>
                  <a:path w="411" h="258">
                    <a:moveTo>
                      <a:pt x="397" y="221"/>
                    </a:moveTo>
                    <a:cubicBezTo>
                      <a:pt x="14" y="4"/>
                      <a:pt x="14" y="4"/>
                      <a:pt x="14" y="4"/>
                    </a:cubicBezTo>
                    <a:cubicBezTo>
                      <a:pt x="6" y="0"/>
                      <a:pt x="0" y="3"/>
                      <a:pt x="0" y="12"/>
                    </a:cubicBezTo>
                    <a:cubicBezTo>
                      <a:pt x="0" y="22"/>
                      <a:pt x="6" y="32"/>
                      <a:pt x="14" y="37"/>
                    </a:cubicBezTo>
                    <a:cubicBezTo>
                      <a:pt x="397" y="253"/>
                      <a:pt x="397" y="253"/>
                      <a:pt x="397" y="253"/>
                    </a:cubicBezTo>
                    <a:cubicBezTo>
                      <a:pt x="404" y="258"/>
                      <a:pt x="411" y="254"/>
                      <a:pt x="411" y="245"/>
                    </a:cubicBezTo>
                    <a:cubicBezTo>
                      <a:pt x="411" y="236"/>
                      <a:pt x="405" y="225"/>
                      <a:pt x="397" y="221"/>
                    </a:cubicBezTo>
                    <a:close/>
                  </a:path>
                </a:pathLst>
              </a:custGeom>
              <a:solidFill>
                <a:srgbClr val="C8E3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7" name="iślîḑé">
                <a:extLst>
                  <a:ext uri="{FF2B5EF4-FFF2-40B4-BE49-F238E27FC236}">
                    <a16:creationId xmlns:a16="http://schemas.microsoft.com/office/drawing/2014/main" id="{3D1C7336-A4E1-4BD3-9C59-7EA29DF1C20B}"/>
                  </a:ext>
                </a:extLst>
              </p:cNvPr>
              <p:cNvSpPr/>
              <p:nvPr/>
            </p:nvSpPr>
            <p:spPr bwMode="auto">
              <a:xfrm>
                <a:off x="5372100" y="2270126"/>
                <a:ext cx="812800" cy="509588"/>
              </a:xfrm>
              <a:custGeom>
                <a:avLst/>
                <a:gdLst>
                  <a:gd name="T0" fmla="*/ 397 w 411"/>
                  <a:gd name="T1" fmla="*/ 221 h 258"/>
                  <a:gd name="T2" fmla="*/ 14 w 411"/>
                  <a:gd name="T3" fmla="*/ 5 h 258"/>
                  <a:gd name="T4" fmla="*/ 0 w 411"/>
                  <a:gd name="T5" fmla="*/ 13 h 258"/>
                  <a:gd name="T6" fmla="*/ 14 w 411"/>
                  <a:gd name="T7" fmla="*/ 37 h 258"/>
                  <a:gd name="T8" fmla="*/ 397 w 411"/>
                  <a:gd name="T9" fmla="*/ 254 h 258"/>
                  <a:gd name="T10" fmla="*/ 411 w 411"/>
                  <a:gd name="T11" fmla="*/ 245 h 258"/>
                  <a:gd name="T12" fmla="*/ 397 w 411"/>
                  <a:gd name="T13" fmla="*/ 221 h 258"/>
                </a:gdLst>
                <a:ahLst/>
                <a:cxnLst>
                  <a:cxn ang="0">
                    <a:pos x="T0" y="T1"/>
                  </a:cxn>
                  <a:cxn ang="0">
                    <a:pos x="T2" y="T3"/>
                  </a:cxn>
                  <a:cxn ang="0">
                    <a:pos x="T4" y="T5"/>
                  </a:cxn>
                  <a:cxn ang="0">
                    <a:pos x="T6" y="T7"/>
                  </a:cxn>
                  <a:cxn ang="0">
                    <a:pos x="T8" y="T9"/>
                  </a:cxn>
                  <a:cxn ang="0">
                    <a:pos x="T10" y="T11"/>
                  </a:cxn>
                  <a:cxn ang="0">
                    <a:pos x="T12" y="T13"/>
                  </a:cxn>
                </a:cxnLst>
                <a:rect l="0" t="0" r="r" b="b"/>
                <a:pathLst>
                  <a:path w="411" h="258">
                    <a:moveTo>
                      <a:pt x="397" y="221"/>
                    </a:moveTo>
                    <a:cubicBezTo>
                      <a:pt x="14" y="5"/>
                      <a:pt x="14" y="5"/>
                      <a:pt x="14" y="5"/>
                    </a:cubicBezTo>
                    <a:cubicBezTo>
                      <a:pt x="7" y="0"/>
                      <a:pt x="0" y="4"/>
                      <a:pt x="0" y="13"/>
                    </a:cubicBezTo>
                    <a:cubicBezTo>
                      <a:pt x="0" y="22"/>
                      <a:pt x="6" y="33"/>
                      <a:pt x="14" y="37"/>
                    </a:cubicBezTo>
                    <a:cubicBezTo>
                      <a:pt x="397" y="254"/>
                      <a:pt x="397" y="254"/>
                      <a:pt x="397" y="254"/>
                    </a:cubicBezTo>
                    <a:cubicBezTo>
                      <a:pt x="405" y="258"/>
                      <a:pt x="411" y="254"/>
                      <a:pt x="411" y="245"/>
                    </a:cubicBezTo>
                    <a:cubicBezTo>
                      <a:pt x="411" y="236"/>
                      <a:pt x="405" y="225"/>
                      <a:pt x="397" y="221"/>
                    </a:cubicBezTo>
                    <a:close/>
                  </a:path>
                </a:pathLst>
              </a:custGeom>
              <a:solidFill>
                <a:srgbClr val="C8E3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8" name="ïšlîḓè">
                <a:extLst>
                  <a:ext uri="{FF2B5EF4-FFF2-40B4-BE49-F238E27FC236}">
                    <a16:creationId xmlns:a16="http://schemas.microsoft.com/office/drawing/2014/main" id="{482930A9-B42F-4015-863A-7C07F7A58599}"/>
                  </a:ext>
                </a:extLst>
              </p:cNvPr>
              <p:cNvSpPr/>
              <p:nvPr/>
            </p:nvSpPr>
            <p:spPr bwMode="auto">
              <a:xfrm>
                <a:off x="7470775" y="1411288"/>
                <a:ext cx="812800" cy="511175"/>
              </a:xfrm>
              <a:custGeom>
                <a:avLst/>
                <a:gdLst>
                  <a:gd name="T0" fmla="*/ 397 w 411"/>
                  <a:gd name="T1" fmla="*/ 221 h 258"/>
                  <a:gd name="T2" fmla="*/ 15 w 411"/>
                  <a:gd name="T3" fmla="*/ 4 h 258"/>
                  <a:gd name="T4" fmla="*/ 0 w 411"/>
                  <a:gd name="T5" fmla="*/ 12 h 258"/>
                  <a:gd name="T6" fmla="*/ 15 w 411"/>
                  <a:gd name="T7" fmla="*/ 37 h 258"/>
                  <a:gd name="T8" fmla="*/ 397 w 411"/>
                  <a:gd name="T9" fmla="*/ 253 h 258"/>
                  <a:gd name="T10" fmla="*/ 411 w 411"/>
                  <a:gd name="T11" fmla="*/ 245 h 258"/>
                  <a:gd name="T12" fmla="*/ 397 w 411"/>
                  <a:gd name="T13" fmla="*/ 221 h 258"/>
                </a:gdLst>
                <a:ahLst/>
                <a:cxnLst>
                  <a:cxn ang="0">
                    <a:pos x="T0" y="T1"/>
                  </a:cxn>
                  <a:cxn ang="0">
                    <a:pos x="T2" y="T3"/>
                  </a:cxn>
                  <a:cxn ang="0">
                    <a:pos x="T4" y="T5"/>
                  </a:cxn>
                  <a:cxn ang="0">
                    <a:pos x="T6" y="T7"/>
                  </a:cxn>
                  <a:cxn ang="0">
                    <a:pos x="T8" y="T9"/>
                  </a:cxn>
                  <a:cxn ang="0">
                    <a:pos x="T10" y="T11"/>
                  </a:cxn>
                  <a:cxn ang="0">
                    <a:pos x="T12" y="T13"/>
                  </a:cxn>
                </a:cxnLst>
                <a:rect l="0" t="0" r="r" b="b"/>
                <a:pathLst>
                  <a:path w="411" h="258">
                    <a:moveTo>
                      <a:pt x="397" y="221"/>
                    </a:moveTo>
                    <a:cubicBezTo>
                      <a:pt x="15" y="4"/>
                      <a:pt x="15" y="4"/>
                      <a:pt x="15" y="4"/>
                    </a:cubicBezTo>
                    <a:cubicBezTo>
                      <a:pt x="7" y="0"/>
                      <a:pt x="0" y="3"/>
                      <a:pt x="0" y="12"/>
                    </a:cubicBezTo>
                    <a:cubicBezTo>
                      <a:pt x="0" y="22"/>
                      <a:pt x="7" y="32"/>
                      <a:pt x="15" y="37"/>
                    </a:cubicBezTo>
                    <a:cubicBezTo>
                      <a:pt x="397" y="253"/>
                      <a:pt x="397" y="253"/>
                      <a:pt x="397" y="253"/>
                    </a:cubicBezTo>
                    <a:cubicBezTo>
                      <a:pt x="405" y="258"/>
                      <a:pt x="411" y="254"/>
                      <a:pt x="411" y="245"/>
                    </a:cubicBezTo>
                    <a:cubicBezTo>
                      <a:pt x="411" y="236"/>
                      <a:pt x="405" y="225"/>
                      <a:pt x="397"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9" name="ïṩlîďé">
                <a:extLst>
                  <a:ext uri="{FF2B5EF4-FFF2-40B4-BE49-F238E27FC236}">
                    <a16:creationId xmlns:a16="http://schemas.microsoft.com/office/drawing/2014/main" id="{BF5A6896-C0C0-466D-AEBD-9176A5048479}"/>
                  </a:ext>
                </a:extLst>
              </p:cNvPr>
              <p:cNvSpPr/>
              <p:nvPr/>
            </p:nvSpPr>
            <p:spPr bwMode="auto">
              <a:xfrm>
                <a:off x="7470775" y="1708151"/>
                <a:ext cx="812800" cy="511175"/>
              </a:xfrm>
              <a:custGeom>
                <a:avLst/>
                <a:gdLst>
                  <a:gd name="T0" fmla="*/ 397 w 411"/>
                  <a:gd name="T1" fmla="*/ 221 h 258"/>
                  <a:gd name="T2" fmla="*/ 15 w 411"/>
                  <a:gd name="T3" fmla="*/ 5 h 258"/>
                  <a:gd name="T4" fmla="*/ 0 w 411"/>
                  <a:gd name="T5" fmla="*/ 13 h 258"/>
                  <a:gd name="T6" fmla="*/ 15 w 411"/>
                  <a:gd name="T7" fmla="*/ 37 h 258"/>
                  <a:gd name="T8" fmla="*/ 397 w 411"/>
                  <a:gd name="T9" fmla="*/ 254 h 258"/>
                  <a:gd name="T10" fmla="*/ 411 w 411"/>
                  <a:gd name="T11" fmla="*/ 246 h 258"/>
                  <a:gd name="T12" fmla="*/ 397 w 411"/>
                  <a:gd name="T13" fmla="*/ 221 h 258"/>
                </a:gdLst>
                <a:ahLst/>
                <a:cxnLst>
                  <a:cxn ang="0">
                    <a:pos x="T0" y="T1"/>
                  </a:cxn>
                  <a:cxn ang="0">
                    <a:pos x="T2" y="T3"/>
                  </a:cxn>
                  <a:cxn ang="0">
                    <a:pos x="T4" y="T5"/>
                  </a:cxn>
                  <a:cxn ang="0">
                    <a:pos x="T6" y="T7"/>
                  </a:cxn>
                  <a:cxn ang="0">
                    <a:pos x="T8" y="T9"/>
                  </a:cxn>
                  <a:cxn ang="0">
                    <a:pos x="T10" y="T11"/>
                  </a:cxn>
                  <a:cxn ang="0">
                    <a:pos x="T12" y="T13"/>
                  </a:cxn>
                </a:cxnLst>
                <a:rect l="0" t="0" r="r" b="b"/>
                <a:pathLst>
                  <a:path w="411" h="258">
                    <a:moveTo>
                      <a:pt x="397" y="221"/>
                    </a:moveTo>
                    <a:cubicBezTo>
                      <a:pt x="15" y="5"/>
                      <a:pt x="15" y="5"/>
                      <a:pt x="15" y="5"/>
                    </a:cubicBezTo>
                    <a:cubicBezTo>
                      <a:pt x="7" y="0"/>
                      <a:pt x="0" y="4"/>
                      <a:pt x="0" y="13"/>
                    </a:cubicBezTo>
                    <a:cubicBezTo>
                      <a:pt x="0" y="22"/>
                      <a:pt x="7" y="33"/>
                      <a:pt x="15" y="37"/>
                    </a:cubicBezTo>
                    <a:cubicBezTo>
                      <a:pt x="397" y="254"/>
                      <a:pt x="397" y="254"/>
                      <a:pt x="397" y="254"/>
                    </a:cubicBezTo>
                    <a:cubicBezTo>
                      <a:pt x="405" y="258"/>
                      <a:pt x="411" y="255"/>
                      <a:pt x="411" y="246"/>
                    </a:cubicBezTo>
                    <a:cubicBezTo>
                      <a:pt x="411" y="237"/>
                      <a:pt x="405" y="226"/>
                      <a:pt x="397"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0" name="ïśḷidè">
                <a:extLst>
                  <a:ext uri="{FF2B5EF4-FFF2-40B4-BE49-F238E27FC236}">
                    <a16:creationId xmlns:a16="http://schemas.microsoft.com/office/drawing/2014/main" id="{EAD5BC90-7CD7-4856-9275-D88B2FBCED78}"/>
                  </a:ext>
                </a:extLst>
              </p:cNvPr>
              <p:cNvSpPr/>
              <p:nvPr/>
            </p:nvSpPr>
            <p:spPr bwMode="auto">
              <a:xfrm>
                <a:off x="7470775" y="2006601"/>
                <a:ext cx="812800" cy="511175"/>
              </a:xfrm>
              <a:custGeom>
                <a:avLst/>
                <a:gdLst>
                  <a:gd name="T0" fmla="*/ 397 w 411"/>
                  <a:gd name="T1" fmla="*/ 221 h 258"/>
                  <a:gd name="T2" fmla="*/ 15 w 411"/>
                  <a:gd name="T3" fmla="*/ 4 h 258"/>
                  <a:gd name="T4" fmla="*/ 0 w 411"/>
                  <a:gd name="T5" fmla="*/ 12 h 258"/>
                  <a:gd name="T6" fmla="*/ 15 w 411"/>
                  <a:gd name="T7" fmla="*/ 37 h 258"/>
                  <a:gd name="T8" fmla="*/ 397 w 411"/>
                  <a:gd name="T9" fmla="*/ 253 h 258"/>
                  <a:gd name="T10" fmla="*/ 411 w 411"/>
                  <a:gd name="T11" fmla="*/ 245 h 258"/>
                  <a:gd name="T12" fmla="*/ 397 w 411"/>
                  <a:gd name="T13" fmla="*/ 221 h 258"/>
                </a:gdLst>
                <a:ahLst/>
                <a:cxnLst>
                  <a:cxn ang="0">
                    <a:pos x="T0" y="T1"/>
                  </a:cxn>
                  <a:cxn ang="0">
                    <a:pos x="T2" y="T3"/>
                  </a:cxn>
                  <a:cxn ang="0">
                    <a:pos x="T4" y="T5"/>
                  </a:cxn>
                  <a:cxn ang="0">
                    <a:pos x="T6" y="T7"/>
                  </a:cxn>
                  <a:cxn ang="0">
                    <a:pos x="T8" y="T9"/>
                  </a:cxn>
                  <a:cxn ang="0">
                    <a:pos x="T10" y="T11"/>
                  </a:cxn>
                  <a:cxn ang="0">
                    <a:pos x="T12" y="T13"/>
                  </a:cxn>
                </a:cxnLst>
                <a:rect l="0" t="0" r="r" b="b"/>
                <a:pathLst>
                  <a:path w="411" h="258">
                    <a:moveTo>
                      <a:pt x="397" y="221"/>
                    </a:moveTo>
                    <a:cubicBezTo>
                      <a:pt x="15" y="4"/>
                      <a:pt x="15" y="4"/>
                      <a:pt x="15" y="4"/>
                    </a:cubicBezTo>
                    <a:cubicBezTo>
                      <a:pt x="7" y="0"/>
                      <a:pt x="0" y="3"/>
                      <a:pt x="0" y="12"/>
                    </a:cubicBezTo>
                    <a:cubicBezTo>
                      <a:pt x="0" y="21"/>
                      <a:pt x="7" y="32"/>
                      <a:pt x="15" y="37"/>
                    </a:cubicBezTo>
                    <a:cubicBezTo>
                      <a:pt x="397" y="253"/>
                      <a:pt x="397" y="253"/>
                      <a:pt x="397" y="253"/>
                    </a:cubicBezTo>
                    <a:cubicBezTo>
                      <a:pt x="405" y="258"/>
                      <a:pt x="411" y="254"/>
                      <a:pt x="411" y="245"/>
                    </a:cubicBezTo>
                    <a:cubicBezTo>
                      <a:pt x="411" y="236"/>
                      <a:pt x="405" y="225"/>
                      <a:pt x="397"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grpSp>
        <p:grpSp>
          <p:nvGrpSpPr>
            <p:cNvPr id="5" name="îŝḷídè">
              <a:extLst>
                <a:ext uri="{FF2B5EF4-FFF2-40B4-BE49-F238E27FC236}">
                  <a16:creationId xmlns:a16="http://schemas.microsoft.com/office/drawing/2014/main" id="{FC8B1601-986D-4BD7-B4BE-382CC710FBB5}"/>
                </a:ext>
              </a:extLst>
            </p:cNvPr>
            <p:cNvGrpSpPr/>
            <p:nvPr/>
          </p:nvGrpSpPr>
          <p:grpSpPr>
            <a:xfrm>
              <a:off x="8563102" y="1172892"/>
              <a:ext cx="5653184" cy="1377464"/>
              <a:chOff x="8563102" y="1172892"/>
              <a:chExt cx="5653184" cy="1377464"/>
            </a:xfrm>
          </p:grpSpPr>
          <p:cxnSp>
            <p:nvCxnSpPr>
              <p:cNvPr id="18" name="直接连接符 17">
                <a:extLst>
                  <a:ext uri="{FF2B5EF4-FFF2-40B4-BE49-F238E27FC236}">
                    <a16:creationId xmlns:a16="http://schemas.microsoft.com/office/drawing/2014/main" id="{DCF96AE1-2DA4-461D-8FCC-EC03D1BB695B}"/>
                  </a:ext>
                </a:extLst>
              </p:cNvPr>
              <p:cNvCxnSpPr/>
              <p:nvPr/>
            </p:nvCxnSpPr>
            <p:spPr>
              <a:xfrm>
                <a:off x="8575542" y="1930050"/>
                <a:ext cx="294494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ïşliḓe">
                <a:extLst>
                  <a:ext uri="{FF2B5EF4-FFF2-40B4-BE49-F238E27FC236}">
                    <a16:creationId xmlns:a16="http://schemas.microsoft.com/office/drawing/2014/main" id="{B9DA93DC-72F3-4A0E-9B9A-D140E2CE3FAC}"/>
                  </a:ext>
                </a:extLst>
              </p:cNvPr>
              <p:cNvSpPr/>
              <p:nvPr/>
            </p:nvSpPr>
            <p:spPr bwMode="auto">
              <a:xfrm>
                <a:off x="8575541" y="1930050"/>
                <a:ext cx="5640745" cy="620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600" dirty="0"/>
                  <a:t>UI</a:t>
                </a:r>
                <a:r>
                  <a:rPr lang="zh-CN" altLang="en-US" sz="1600" dirty="0"/>
                  <a:t>设计的创意和表现力，构图、配色、字体是否协调。界面简单直观，以便于用户操作和使用。</a:t>
                </a:r>
                <a:endParaRPr lang="en-US" altLang="zh-CN" sz="1600" dirty="0"/>
              </a:p>
            </p:txBody>
          </p:sp>
          <p:sp>
            <p:nvSpPr>
              <p:cNvPr id="20" name="is1iḋé">
                <a:extLst>
                  <a:ext uri="{FF2B5EF4-FFF2-40B4-BE49-F238E27FC236}">
                    <a16:creationId xmlns:a16="http://schemas.microsoft.com/office/drawing/2014/main" id="{3F2DBDA4-2274-4C23-B8B2-89ED3B0D5022}"/>
                  </a:ext>
                </a:extLst>
              </p:cNvPr>
              <p:cNvSpPr txBox="1"/>
              <p:nvPr/>
            </p:nvSpPr>
            <p:spPr bwMode="auto">
              <a:xfrm>
                <a:off x="8563102" y="1172892"/>
                <a:ext cx="506213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a:t>
                </a:r>
                <a:r>
                  <a:rPr lang="zh-CN" altLang="en-US" sz="1800" b="1" dirty="0"/>
                  <a:t>用户界面美观</a:t>
                </a:r>
                <a:endParaRPr lang="en-US" altLang="zh-CN" sz="1800" b="1" dirty="0"/>
              </a:p>
            </p:txBody>
          </p:sp>
          <p:sp>
            <p:nvSpPr>
              <p:cNvPr id="21" name="ïsľíḓê">
                <a:extLst>
                  <a:ext uri="{FF2B5EF4-FFF2-40B4-BE49-F238E27FC236}">
                    <a16:creationId xmlns:a16="http://schemas.microsoft.com/office/drawing/2014/main" id="{026C6BF0-8F42-44B5-935B-3C43E53C34F6}"/>
                  </a:ext>
                </a:extLst>
              </p:cNvPr>
              <p:cNvSpPr/>
              <p:nvPr/>
            </p:nvSpPr>
            <p:spPr bwMode="auto">
              <a:xfrm>
                <a:off x="13847319" y="1387582"/>
                <a:ext cx="329533" cy="303989"/>
              </a:xfrm>
              <a:custGeom>
                <a:avLst/>
                <a:gdLst>
                  <a:gd name="connsiteX0" fmla="*/ 381018 w 608549"/>
                  <a:gd name="connsiteY0" fmla="*/ 473169 h 561377"/>
                  <a:gd name="connsiteX1" fmla="*/ 425157 w 608549"/>
                  <a:gd name="connsiteY1" fmla="*/ 517273 h 561377"/>
                  <a:gd name="connsiteX2" fmla="*/ 381018 w 608549"/>
                  <a:gd name="connsiteY2" fmla="*/ 561377 h 561377"/>
                  <a:gd name="connsiteX3" fmla="*/ 336879 w 608549"/>
                  <a:gd name="connsiteY3" fmla="*/ 517273 h 561377"/>
                  <a:gd name="connsiteX4" fmla="*/ 381018 w 608549"/>
                  <a:gd name="connsiteY4" fmla="*/ 473169 h 561377"/>
                  <a:gd name="connsiteX5" fmla="*/ 146741 w 608549"/>
                  <a:gd name="connsiteY5" fmla="*/ 473169 h 561377"/>
                  <a:gd name="connsiteX6" fmla="*/ 190880 w 608549"/>
                  <a:gd name="connsiteY6" fmla="*/ 517273 h 561377"/>
                  <a:gd name="connsiteX7" fmla="*/ 146741 w 608549"/>
                  <a:gd name="connsiteY7" fmla="*/ 561377 h 561377"/>
                  <a:gd name="connsiteX8" fmla="*/ 102602 w 608549"/>
                  <a:gd name="connsiteY8" fmla="*/ 517273 h 561377"/>
                  <a:gd name="connsiteX9" fmla="*/ 146741 w 608549"/>
                  <a:gd name="connsiteY9" fmla="*/ 473169 h 561377"/>
                  <a:gd name="connsiteX10" fmla="*/ 340091 w 608549"/>
                  <a:gd name="connsiteY10" fmla="*/ 405920 h 561377"/>
                  <a:gd name="connsiteX11" fmla="*/ 445268 w 608549"/>
                  <a:gd name="connsiteY11" fmla="*/ 405920 h 561377"/>
                  <a:gd name="connsiteX12" fmla="*/ 431622 w 608549"/>
                  <a:gd name="connsiteY12" fmla="*/ 458350 h 561377"/>
                  <a:gd name="connsiteX13" fmla="*/ 335821 w 608549"/>
                  <a:gd name="connsiteY13" fmla="*/ 458350 h 561377"/>
                  <a:gd name="connsiteX14" fmla="*/ 204428 w 608549"/>
                  <a:gd name="connsiteY14" fmla="*/ 405920 h 561377"/>
                  <a:gd name="connsiteX15" fmla="*/ 323260 w 608549"/>
                  <a:gd name="connsiteY15" fmla="*/ 405920 h 561377"/>
                  <a:gd name="connsiteX16" fmla="*/ 318989 w 608549"/>
                  <a:gd name="connsiteY16" fmla="*/ 458350 h 561377"/>
                  <a:gd name="connsiteX17" fmla="*/ 208699 w 608549"/>
                  <a:gd name="connsiteY17" fmla="*/ 458350 h 561377"/>
                  <a:gd name="connsiteX18" fmla="*/ 82420 w 608549"/>
                  <a:gd name="connsiteY18" fmla="*/ 405920 h 561377"/>
                  <a:gd name="connsiteX19" fmla="*/ 187643 w 608549"/>
                  <a:gd name="connsiteY19" fmla="*/ 405920 h 561377"/>
                  <a:gd name="connsiteX20" fmla="*/ 192008 w 608549"/>
                  <a:gd name="connsiteY20" fmla="*/ 458350 h 561377"/>
                  <a:gd name="connsiteX21" fmla="*/ 96072 w 608549"/>
                  <a:gd name="connsiteY21" fmla="*/ 458350 h 561377"/>
                  <a:gd name="connsiteX22" fmla="*/ 348616 w 608549"/>
                  <a:gd name="connsiteY22" fmla="*/ 301060 h 561377"/>
                  <a:gd name="connsiteX23" fmla="*/ 472294 w 608549"/>
                  <a:gd name="connsiteY23" fmla="*/ 301060 h 561377"/>
                  <a:gd name="connsiteX24" fmla="*/ 449638 w 608549"/>
                  <a:gd name="connsiteY24" fmla="*/ 389549 h 561377"/>
                  <a:gd name="connsiteX25" fmla="*/ 341466 w 608549"/>
                  <a:gd name="connsiteY25" fmla="*/ 389549 h 561377"/>
                  <a:gd name="connsiteX26" fmla="*/ 195890 w 608549"/>
                  <a:gd name="connsiteY26" fmla="*/ 301060 h 561377"/>
                  <a:gd name="connsiteX27" fmla="*/ 331799 w 608549"/>
                  <a:gd name="connsiteY27" fmla="*/ 301060 h 561377"/>
                  <a:gd name="connsiteX28" fmla="*/ 324651 w 608549"/>
                  <a:gd name="connsiteY28" fmla="*/ 389549 h 561377"/>
                  <a:gd name="connsiteX29" fmla="*/ 203038 w 608549"/>
                  <a:gd name="connsiteY29" fmla="*/ 389549 h 561377"/>
                  <a:gd name="connsiteX30" fmla="*/ 55394 w 608549"/>
                  <a:gd name="connsiteY30" fmla="*/ 301060 h 561377"/>
                  <a:gd name="connsiteX31" fmla="*/ 179165 w 608549"/>
                  <a:gd name="connsiteY31" fmla="*/ 301060 h 561377"/>
                  <a:gd name="connsiteX32" fmla="*/ 186222 w 608549"/>
                  <a:gd name="connsiteY32" fmla="*/ 389549 h 561377"/>
                  <a:gd name="connsiteX33" fmla="*/ 78050 w 608549"/>
                  <a:gd name="connsiteY33" fmla="*/ 389549 h 561377"/>
                  <a:gd name="connsiteX34" fmla="*/ 189892 w 608549"/>
                  <a:gd name="connsiteY34" fmla="*/ 229013 h 561377"/>
                  <a:gd name="connsiteX35" fmla="*/ 337868 w 608549"/>
                  <a:gd name="connsiteY35" fmla="*/ 229013 h 561377"/>
                  <a:gd name="connsiteX36" fmla="*/ 333226 w 608549"/>
                  <a:gd name="connsiteY36" fmla="*/ 284619 h 561377"/>
                  <a:gd name="connsiteX37" fmla="*/ 194534 w 608549"/>
                  <a:gd name="connsiteY37" fmla="*/ 284619 h 561377"/>
                  <a:gd name="connsiteX38" fmla="*/ 36200 w 608549"/>
                  <a:gd name="connsiteY38" fmla="*/ 229013 h 561377"/>
                  <a:gd name="connsiteX39" fmla="*/ 173089 w 608549"/>
                  <a:gd name="connsiteY39" fmla="*/ 229013 h 561377"/>
                  <a:gd name="connsiteX40" fmla="*/ 177825 w 608549"/>
                  <a:gd name="connsiteY40" fmla="*/ 284619 h 561377"/>
                  <a:gd name="connsiteX41" fmla="*/ 51059 w 608549"/>
                  <a:gd name="connsiteY41" fmla="*/ 284619 h 561377"/>
                  <a:gd name="connsiteX42" fmla="*/ 531055 w 608549"/>
                  <a:gd name="connsiteY42" fmla="*/ 143841 h 561377"/>
                  <a:gd name="connsiteX43" fmla="*/ 583971 w 608549"/>
                  <a:gd name="connsiteY43" fmla="*/ 143841 h 561377"/>
                  <a:gd name="connsiteX44" fmla="*/ 583971 w 608549"/>
                  <a:gd name="connsiteY44" fmla="*/ 196204 h 561377"/>
                  <a:gd name="connsiteX45" fmla="*/ 540432 w 608549"/>
                  <a:gd name="connsiteY45" fmla="*/ 196204 h 561377"/>
                  <a:gd name="connsiteX46" fmla="*/ 486309 w 608549"/>
                  <a:gd name="connsiteY46" fmla="*/ 249309 h 561377"/>
                  <a:gd name="connsiteX47" fmla="*/ 476654 w 608549"/>
                  <a:gd name="connsiteY47" fmla="*/ 284619 h 561377"/>
                  <a:gd name="connsiteX48" fmla="*/ 349934 w 608549"/>
                  <a:gd name="connsiteY48" fmla="*/ 284619 h 561377"/>
                  <a:gd name="connsiteX49" fmla="*/ 354669 w 608549"/>
                  <a:gd name="connsiteY49" fmla="*/ 229012 h 561377"/>
                  <a:gd name="connsiteX50" fmla="*/ 437849 w 608549"/>
                  <a:gd name="connsiteY50" fmla="*/ 229012 h 561377"/>
                  <a:gd name="connsiteX51" fmla="*/ 443233 w 608549"/>
                  <a:gd name="connsiteY51" fmla="*/ 221042 h 561377"/>
                  <a:gd name="connsiteX52" fmla="*/ 511189 w 608549"/>
                  <a:gd name="connsiteY52" fmla="*/ 153016 h 561377"/>
                  <a:gd name="connsiteX53" fmla="*/ 517316 w 608549"/>
                  <a:gd name="connsiteY53" fmla="*/ 148104 h 561377"/>
                  <a:gd name="connsiteX54" fmla="*/ 531055 w 608549"/>
                  <a:gd name="connsiteY54" fmla="*/ 143841 h 561377"/>
                  <a:gd name="connsiteX55" fmla="*/ 113649 w 608549"/>
                  <a:gd name="connsiteY55" fmla="*/ 3 h 561377"/>
                  <a:gd name="connsiteX56" fmla="*/ 238362 w 608549"/>
                  <a:gd name="connsiteY56" fmla="*/ 56970 h 561377"/>
                  <a:gd name="connsiteX57" fmla="*/ 261391 w 608549"/>
                  <a:gd name="connsiteY57" fmla="*/ 34726 h 561377"/>
                  <a:gd name="connsiteX58" fmla="*/ 292776 w 608549"/>
                  <a:gd name="connsiteY58" fmla="*/ 199234 h 561377"/>
                  <a:gd name="connsiteX59" fmla="*/ 128792 w 608549"/>
                  <a:gd name="connsiteY59" fmla="*/ 163460 h 561377"/>
                  <a:gd name="connsiteX60" fmla="*/ 151820 w 608549"/>
                  <a:gd name="connsiteY60" fmla="*/ 141124 h 561377"/>
                  <a:gd name="connsiteX61" fmla="*/ 0 w 608549"/>
                  <a:gd name="connsiteY61" fmla="*/ 36673 h 561377"/>
                  <a:gd name="connsiteX62" fmla="*/ 113649 w 608549"/>
                  <a:gd name="connsiteY62" fmla="*/ 3 h 56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549" h="561377">
                    <a:moveTo>
                      <a:pt x="381018" y="473169"/>
                    </a:moveTo>
                    <a:cubicBezTo>
                      <a:pt x="405395" y="473169"/>
                      <a:pt x="425157" y="492915"/>
                      <a:pt x="425157" y="517273"/>
                    </a:cubicBezTo>
                    <a:cubicBezTo>
                      <a:pt x="425157" y="541631"/>
                      <a:pt x="405395" y="561377"/>
                      <a:pt x="381018" y="561377"/>
                    </a:cubicBezTo>
                    <a:cubicBezTo>
                      <a:pt x="356641" y="561377"/>
                      <a:pt x="336879" y="541631"/>
                      <a:pt x="336879" y="517273"/>
                    </a:cubicBezTo>
                    <a:cubicBezTo>
                      <a:pt x="336879" y="492915"/>
                      <a:pt x="356641" y="473169"/>
                      <a:pt x="381018" y="473169"/>
                    </a:cubicBezTo>
                    <a:close/>
                    <a:moveTo>
                      <a:pt x="146741" y="473169"/>
                    </a:moveTo>
                    <a:cubicBezTo>
                      <a:pt x="171118" y="473169"/>
                      <a:pt x="190880" y="492915"/>
                      <a:pt x="190880" y="517273"/>
                    </a:cubicBezTo>
                    <a:cubicBezTo>
                      <a:pt x="190880" y="541631"/>
                      <a:pt x="171118" y="561377"/>
                      <a:pt x="146741" y="561377"/>
                    </a:cubicBezTo>
                    <a:cubicBezTo>
                      <a:pt x="122364" y="561377"/>
                      <a:pt x="102602" y="541631"/>
                      <a:pt x="102602" y="517273"/>
                    </a:cubicBezTo>
                    <a:cubicBezTo>
                      <a:pt x="102602" y="492915"/>
                      <a:pt x="122364" y="473169"/>
                      <a:pt x="146741" y="473169"/>
                    </a:cubicBezTo>
                    <a:close/>
                    <a:moveTo>
                      <a:pt x="340091" y="405920"/>
                    </a:moveTo>
                    <a:lnTo>
                      <a:pt x="445268" y="405920"/>
                    </a:lnTo>
                    <a:lnTo>
                      <a:pt x="431622" y="458350"/>
                    </a:lnTo>
                    <a:lnTo>
                      <a:pt x="335821" y="458350"/>
                    </a:lnTo>
                    <a:close/>
                    <a:moveTo>
                      <a:pt x="204428" y="405920"/>
                    </a:moveTo>
                    <a:lnTo>
                      <a:pt x="323260" y="405920"/>
                    </a:lnTo>
                    <a:lnTo>
                      <a:pt x="318989" y="458350"/>
                    </a:lnTo>
                    <a:lnTo>
                      <a:pt x="208699" y="458350"/>
                    </a:lnTo>
                    <a:close/>
                    <a:moveTo>
                      <a:pt x="82420" y="405920"/>
                    </a:moveTo>
                    <a:lnTo>
                      <a:pt x="187643" y="405920"/>
                    </a:lnTo>
                    <a:lnTo>
                      <a:pt x="192008" y="458350"/>
                    </a:lnTo>
                    <a:lnTo>
                      <a:pt x="96072" y="458350"/>
                    </a:lnTo>
                    <a:close/>
                    <a:moveTo>
                      <a:pt x="348616" y="301060"/>
                    </a:moveTo>
                    <a:lnTo>
                      <a:pt x="472294" y="301060"/>
                    </a:lnTo>
                    <a:lnTo>
                      <a:pt x="449638" y="389549"/>
                    </a:lnTo>
                    <a:lnTo>
                      <a:pt x="341466" y="389549"/>
                    </a:lnTo>
                    <a:close/>
                    <a:moveTo>
                      <a:pt x="195890" y="301060"/>
                    </a:moveTo>
                    <a:lnTo>
                      <a:pt x="331799" y="301060"/>
                    </a:lnTo>
                    <a:lnTo>
                      <a:pt x="324651" y="389549"/>
                    </a:lnTo>
                    <a:lnTo>
                      <a:pt x="203038" y="389549"/>
                    </a:lnTo>
                    <a:close/>
                    <a:moveTo>
                      <a:pt x="55394" y="301060"/>
                    </a:moveTo>
                    <a:lnTo>
                      <a:pt x="179165" y="301060"/>
                    </a:lnTo>
                    <a:lnTo>
                      <a:pt x="186222" y="389549"/>
                    </a:lnTo>
                    <a:lnTo>
                      <a:pt x="78050" y="389549"/>
                    </a:lnTo>
                    <a:close/>
                    <a:moveTo>
                      <a:pt x="189892" y="229013"/>
                    </a:moveTo>
                    <a:lnTo>
                      <a:pt x="337868" y="229013"/>
                    </a:lnTo>
                    <a:lnTo>
                      <a:pt x="333226" y="284619"/>
                    </a:lnTo>
                    <a:lnTo>
                      <a:pt x="194534" y="284619"/>
                    </a:lnTo>
                    <a:close/>
                    <a:moveTo>
                      <a:pt x="36200" y="229013"/>
                    </a:moveTo>
                    <a:lnTo>
                      <a:pt x="173089" y="229013"/>
                    </a:lnTo>
                    <a:lnTo>
                      <a:pt x="177825" y="284619"/>
                    </a:lnTo>
                    <a:lnTo>
                      <a:pt x="51059" y="284619"/>
                    </a:lnTo>
                    <a:close/>
                    <a:moveTo>
                      <a:pt x="531055" y="143841"/>
                    </a:moveTo>
                    <a:lnTo>
                      <a:pt x="583971" y="143841"/>
                    </a:lnTo>
                    <a:cubicBezTo>
                      <a:pt x="616742" y="143841"/>
                      <a:pt x="616742" y="196204"/>
                      <a:pt x="583971" y="196204"/>
                    </a:cubicBezTo>
                    <a:lnTo>
                      <a:pt x="540432" y="196204"/>
                    </a:lnTo>
                    <a:cubicBezTo>
                      <a:pt x="522422" y="212608"/>
                      <a:pt x="504319" y="231237"/>
                      <a:pt x="486309" y="249309"/>
                    </a:cubicBezTo>
                    <a:lnTo>
                      <a:pt x="476654" y="284619"/>
                    </a:lnTo>
                    <a:lnTo>
                      <a:pt x="349934" y="284619"/>
                    </a:lnTo>
                    <a:lnTo>
                      <a:pt x="354669" y="229012"/>
                    </a:lnTo>
                    <a:lnTo>
                      <a:pt x="437849" y="229012"/>
                    </a:lnTo>
                    <a:cubicBezTo>
                      <a:pt x="439056" y="225676"/>
                      <a:pt x="440727" y="223544"/>
                      <a:pt x="443233" y="221042"/>
                    </a:cubicBezTo>
                    <a:cubicBezTo>
                      <a:pt x="465885" y="198429"/>
                      <a:pt x="488537" y="175630"/>
                      <a:pt x="511189" y="153016"/>
                    </a:cubicBezTo>
                    <a:cubicBezTo>
                      <a:pt x="513138" y="151070"/>
                      <a:pt x="515180" y="149309"/>
                      <a:pt x="517316" y="148104"/>
                    </a:cubicBezTo>
                    <a:cubicBezTo>
                      <a:pt x="520936" y="145695"/>
                      <a:pt x="525485" y="143841"/>
                      <a:pt x="531055" y="143841"/>
                    </a:cubicBezTo>
                    <a:close/>
                    <a:moveTo>
                      <a:pt x="113649" y="3"/>
                    </a:moveTo>
                    <a:cubicBezTo>
                      <a:pt x="152263" y="202"/>
                      <a:pt x="196298" y="13839"/>
                      <a:pt x="238362" y="56970"/>
                    </a:cubicBezTo>
                    <a:lnTo>
                      <a:pt x="261391" y="34726"/>
                    </a:lnTo>
                    <a:lnTo>
                      <a:pt x="292776" y="199234"/>
                    </a:lnTo>
                    <a:lnTo>
                      <a:pt x="128792" y="163460"/>
                    </a:lnTo>
                    <a:lnTo>
                      <a:pt x="151820" y="141124"/>
                    </a:lnTo>
                    <a:cubicBezTo>
                      <a:pt x="60635" y="47702"/>
                      <a:pt x="0" y="36673"/>
                      <a:pt x="0" y="36673"/>
                    </a:cubicBezTo>
                    <a:cubicBezTo>
                      <a:pt x="0" y="36673"/>
                      <a:pt x="49294" y="-327"/>
                      <a:pt x="113649" y="3"/>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7" name="îŝľíḑê">
              <a:extLst>
                <a:ext uri="{FF2B5EF4-FFF2-40B4-BE49-F238E27FC236}">
                  <a16:creationId xmlns:a16="http://schemas.microsoft.com/office/drawing/2014/main" id="{FCB6DD32-E66F-4E9F-8BFD-5C5D80839E1C}"/>
                </a:ext>
              </a:extLst>
            </p:cNvPr>
            <p:cNvSpPr txBox="1"/>
            <p:nvPr/>
          </p:nvSpPr>
          <p:spPr>
            <a:xfrm>
              <a:off x="673101" y="3282295"/>
              <a:ext cx="3626444" cy="1042172"/>
            </a:xfrm>
            <a:prstGeom prst="rect">
              <a:avLst/>
            </a:prstGeom>
            <a:noFill/>
            <a:ln>
              <a:noFill/>
            </a:ln>
          </p:spPr>
          <p:txBody>
            <a:bodyPr wrap="square" lIns="91440" tIns="45720" rIns="91440" bIns="45720" anchor="t" anchorCtr="0">
              <a:normAutofit/>
            </a:bodyPr>
            <a:lstStyle/>
            <a:p>
              <a:pPr>
                <a:lnSpc>
                  <a:spcPct val="150000"/>
                </a:lnSpc>
                <a:buSzPct val="25000"/>
              </a:pPr>
              <a:endParaRPr lang="en-US" sz="1000" dirty="0"/>
            </a:p>
          </p:txBody>
        </p:sp>
        <p:grpSp>
          <p:nvGrpSpPr>
            <p:cNvPr id="8" name="îsḻîḋe">
              <a:extLst>
                <a:ext uri="{FF2B5EF4-FFF2-40B4-BE49-F238E27FC236}">
                  <a16:creationId xmlns:a16="http://schemas.microsoft.com/office/drawing/2014/main" id="{A7226CBB-6D1B-4BE3-B0CE-77C3AD731C16}"/>
                </a:ext>
              </a:extLst>
            </p:cNvPr>
            <p:cNvGrpSpPr/>
            <p:nvPr/>
          </p:nvGrpSpPr>
          <p:grpSpPr>
            <a:xfrm>
              <a:off x="8575541" y="3169637"/>
              <a:ext cx="5772850" cy="1033186"/>
              <a:chOff x="8575541" y="1517170"/>
              <a:chExt cx="5772850" cy="1033186"/>
            </a:xfrm>
          </p:grpSpPr>
          <p:cxnSp>
            <p:nvCxnSpPr>
              <p:cNvPr id="14" name="直接连接符 13">
                <a:extLst>
                  <a:ext uri="{FF2B5EF4-FFF2-40B4-BE49-F238E27FC236}">
                    <a16:creationId xmlns:a16="http://schemas.microsoft.com/office/drawing/2014/main" id="{1D89FB22-A6FE-4331-9993-C9BF6FBFA87C}"/>
                  </a:ext>
                </a:extLst>
              </p:cNvPr>
              <p:cNvCxnSpPr/>
              <p:nvPr/>
            </p:nvCxnSpPr>
            <p:spPr>
              <a:xfrm>
                <a:off x="8575542" y="1930050"/>
                <a:ext cx="294494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ïsliḑé">
                <a:extLst>
                  <a:ext uri="{FF2B5EF4-FFF2-40B4-BE49-F238E27FC236}">
                    <a16:creationId xmlns:a16="http://schemas.microsoft.com/office/drawing/2014/main" id="{6121B4FD-17DD-4E2F-A510-A359CF6C0242}"/>
                  </a:ext>
                </a:extLst>
              </p:cNvPr>
              <p:cNvSpPr/>
              <p:nvPr/>
            </p:nvSpPr>
            <p:spPr bwMode="auto">
              <a:xfrm>
                <a:off x="8575541" y="1930050"/>
                <a:ext cx="5772850" cy="620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dirty="0"/>
                  <a:t>设计的用户界面需要快速反应，以满足用户的需求，同时避免</a:t>
                </a:r>
                <a:r>
                  <a:rPr lang="en-US" altLang="zh-CN" sz="1600" dirty="0"/>
                  <a:t>App</a:t>
                </a:r>
                <a:r>
                  <a:rPr lang="zh-CN" altLang="en-US" sz="1600" dirty="0"/>
                  <a:t>卡顿等不必要的延迟。</a:t>
                </a:r>
                <a:endParaRPr lang="en-US" altLang="zh-CN" sz="1600" dirty="0"/>
              </a:p>
            </p:txBody>
          </p:sp>
          <p:sp>
            <p:nvSpPr>
              <p:cNvPr id="16" name="íš1iḓé">
                <a:extLst>
                  <a:ext uri="{FF2B5EF4-FFF2-40B4-BE49-F238E27FC236}">
                    <a16:creationId xmlns:a16="http://schemas.microsoft.com/office/drawing/2014/main" id="{C5AA4ECD-C1B7-4B6C-9003-D40FF55019A7}"/>
                  </a:ext>
                </a:extLst>
              </p:cNvPr>
              <p:cNvSpPr txBox="1"/>
              <p:nvPr/>
            </p:nvSpPr>
            <p:spPr bwMode="auto">
              <a:xfrm>
                <a:off x="8575542" y="1517170"/>
                <a:ext cx="5556217"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sz="1800" b="1" dirty="0"/>
                  <a:t>2.</a:t>
                </a:r>
                <a:r>
                  <a:rPr lang="zh-CN" altLang="en-US" sz="1800" b="1" dirty="0"/>
                  <a:t>响应性</a:t>
                </a:r>
                <a:endParaRPr lang="en-US" altLang="zh-CN" sz="1800" b="1" dirty="0"/>
              </a:p>
            </p:txBody>
          </p:sp>
          <p:sp>
            <p:nvSpPr>
              <p:cNvPr id="17" name="íṣ1îḓê">
                <a:extLst>
                  <a:ext uri="{FF2B5EF4-FFF2-40B4-BE49-F238E27FC236}">
                    <a16:creationId xmlns:a16="http://schemas.microsoft.com/office/drawing/2014/main" id="{68393BF7-4F5A-49B2-8DED-AC19CDB3F033}"/>
                  </a:ext>
                </a:extLst>
              </p:cNvPr>
              <p:cNvSpPr/>
              <p:nvPr/>
            </p:nvSpPr>
            <p:spPr bwMode="auto">
              <a:xfrm>
                <a:off x="13886753" y="1554812"/>
                <a:ext cx="314505" cy="329533"/>
              </a:xfrm>
              <a:custGeom>
                <a:avLst/>
                <a:gdLst>
                  <a:gd name="connsiteX0" fmla="*/ 345269 w 578992"/>
                  <a:gd name="connsiteY0" fmla="*/ 346719 h 606657"/>
                  <a:gd name="connsiteX1" fmla="*/ 527264 w 578992"/>
                  <a:gd name="connsiteY1" fmla="*/ 395415 h 606657"/>
                  <a:gd name="connsiteX2" fmla="*/ 536965 w 578992"/>
                  <a:gd name="connsiteY2" fmla="*/ 431758 h 606657"/>
                  <a:gd name="connsiteX3" fmla="*/ 512135 w 578992"/>
                  <a:gd name="connsiteY3" fmla="*/ 456550 h 606657"/>
                  <a:gd name="connsiteX4" fmla="*/ 572652 w 578992"/>
                  <a:gd name="connsiteY4" fmla="*/ 516975 h 606657"/>
                  <a:gd name="connsiteX5" fmla="*/ 572652 w 578992"/>
                  <a:gd name="connsiteY5" fmla="*/ 547632 h 606657"/>
                  <a:gd name="connsiteX6" fmla="*/ 519877 w 578992"/>
                  <a:gd name="connsiteY6" fmla="*/ 600326 h 606657"/>
                  <a:gd name="connsiteX7" fmla="*/ 489174 w 578992"/>
                  <a:gd name="connsiteY7" fmla="*/ 600326 h 606657"/>
                  <a:gd name="connsiteX8" fmla="*/ 428657 w 578992"/>
                  <a:gd name="connsiteY8" fmla="*/ 539901 h 606657"/>
                  <a:gd name="connsiteX9" fmla="*/ 403739 w 578992"/>
                  <a:gd name="connsiteY9" fmla="*/ 564782 h 606657"/>
                  <a:gd name="connsiteX10" fmla="*/ 366628 w 578992"/>
                  <a:gd name="connsiteY10" fmla="*/ 552075 h 606657"/>
                  <a:gd name="connsiteX11" fmla="*/ 318659 w 578992"/>
                  <a:gd name="connsiteY11" fmla="*/ 373288 h 606657"/>
                  <a:gd name="connsiteX12" fmla="*/ 345269 w 578992"/>
                  <a:gd name="connsiteY12" fmla="*/ 346719 h 606657"/>
                  <a:gd name="connsiteX13" fmla="*/ 233275 w 578992"/>
                  <a:gd name="connsiteY13" fmla="*/ 312148 h 606657"/>
                  <a:gd name="connsiteX14" fmla="*/ 255262 w 578992"/>
                  <a:gd name="connsiteY14" fmla="*/ 334095 h 606657"/>
                  <a:gd name="connsiteX15" fmla="*/ 281255 w 578992"/>
                  <a:gd name="connsiteY15" fmla="*/ 357464 h 606657"/>
                  <a:gd name="connsiteX16" fmla="*/ 289000 w 578992"/>
                  <a:gd name="connsiteY16" fmla="*/ 365016 h 606657"/>
                  <a:gd name="connsiteX17" fmla="*/ 300127 w 578992"/>
                  <a:gd name="connsiteY17" fmla="*/ 416019 h 606657"/>
                  <a:gd name="connsiteX18" fmla="*/ 298791 w 578992"/>
                  <a:gd name="connsiteY18" fmla="*/ 422416 h 606657"/>
                  <a:gd name="connsiteX19" fmla="*/ 260514 w 578992"/>
                  <a:gd name="connsiteY19" fmla="*/ 407844 h 606657"/>
                  <a:gd name="connsiteX20" fmla="*/ 260514 w 578992"/>
                  <a:gd name="connsiteY20" fmla="*/ 398159 h 606657"/>
                  <a:gd name="connsiteX21" fmla="*/ 211822 w 578992"/>
                  <a:gd name="connsiteY21" fmla="*/ 335339 h 606657"/>
                  <a:gd name="connsiteX22" fmla="*/ 233275 w 578992"/>
                  <a:gd name="connsiteY22" fmla="*/ 312148 h 606657"/>
                  <a:gd name="connsiteX23" fmla="*/ 283295 w 578992"/>
                  <a:gd name="connsiteY23" fmla="*/ 133638 h 606657"/>
                  <a:gd name="connsiteX24" fmla="*/ 303944 w 578992"/>
                  <a:gd name="connsiteY24" fmla="*/ 155858 h 606657"/>
                  <a:gd name="connsiteX25" fmla="*/ 303944 w 578992"/>
                  <a:gd name="connsiteY25" fmla="*/ 165457 h 606657"/>
                  <a:gd name="connsiteX26" fmla="*/ 352630 w 578992"/>
                  <a:gd name="connsiteY26" fmla="*/ 228294 h 606657"/>
                  <a:gd name="connsiteX27" fmla="*/ 331180 w 578992"/>
                  <a:gd name="connsiteY27" fmla="*/ 251580 h 606657"/>
                  <a:gd name="connsiteX28" fmla="*/ 309196 w 578992"/>
                  <a:gd name="connsiteY28" fmla="*/ 229538 h 606657"/>
                  <a:gd name="connsiteX29" fmla="*/ 283206 w 578992"/>
                  <a:gd name="connsiteY29" fmla="*/ 206252 h 606657"/>
                  <a:gd name="connsiteX30" fmla="*/ 256327 w 578992"/>
                  <a:gd name="connsiteY30" fmla="*/ 240648 h 606657"/>
                  <a:gd name="connsiteX31" fmla="*/ 282583 w 578992"/>
                  <a:gd name="connsiteY31" fmla="*/ 260112 h 606657"/>
                  <a:gd name="connsiteX32" fmla="*/ 348625 w 578992"/>
                  <a:gd name="connsiteY32" fmla="*/ 307306 h 606657"/>
                  <a:gd name="connsiteX33" fmla="*/ 341594 w 578992"/>
                  <a:gd name="connsiteY33" fmla="*/ 317083 h 606657"/>
                  <a:gd name="connsiteX34" fmla="*/ 316494 w 578992"/>
                  <a:gd name="connsiteY34" fmla="*/ 322594 h 606657"/>
                  <a:gd name="connsiteX35" fmla="*/ 306792 w 578992"/>
                  <a:gd name="connsiteY35" fmla="*/ 319305 h 606657"/>
                  <a:gd name="connsiteX36" fmla="*/ 282227 w 578992"/>
                  <a:gd name="connsiteY36" fmla="*/ 303485 h 606657"/>
                  <a:gd name="connsiteX37" fmla="*/ 211825 w 578992"/>
                  <a:gd name="connsiteY37" fmla="*/ 234604 h 606657"/>
                  <a:gd name="connsiteX38" fmla="*/ 260510 w 578992"/>
                  <a:gd name="connsiteY38" fmla="*/ 166612 h 606657"/>
                  <a:gd name="connsiteX39" fmla="*/ 260510 w 578992"/>
                  <a:gd name="connsiteY39" fmla="*/ 155236 h 606657"/>
                  <a:gd name="connsiteX40" fmla="*/ 283295 w 578992"/>
                  <a:gd name="connsiteY40" fmla="*/ 133638 h 606657"/>
                  <a:gd name="connsiteX41" fmla="*/ 282248 w 578992"/>
                  <a:gd name="connsiteY41" fmla="*/ 0 h 606657"/>
                  <a:gd name="connsiteX42" fmla="*/ 551768 w 578992"/>
                  <a:gd name="connsiteY42" fmla="*/ 365640 h 606657"/>
                  <a:gd name="connsiteX43" fmla="*/ 541888 w 578992"/>
                  <a:gd name="connsiteY43" fmla="*/ 369995 h 606657"/>
                  <a:gd name="connsiteX44" fmla="*/ 534768 w 578992"/>
                  <a:gd name="connsiteY44" fmla="*/ 367507 h 606657"/>
                  <a:gd name="connsiteX45" fmla="*/ 487148 w 578992"/>
                  <a:gd name="connsiteY45" fmla="*/ 354797 h 606657"/>
                  <a:gd name="connsiteX46" fmla="*/ 482163 w 578992"/>
                  <a:gd name="connsiteY46" fmla="*/ 345554 h 606657"/>
                  <a:gd name="connsiteX47" fmla="*/ 282248 w 578992"/>
                  <a:gd name="connsiteY47" fmla="*/ 72257 h 606657"/>
                  <a:gd name="connsiteX48" fmla="*/ 72364 w 578992"/>
                  <a:gd name="connsiteY48" fmla="*/ 281829 h 606657"/>
                  <a:gd name="connsiteX49" fmla="*/ 313134 w 578992"/>
                  <a:gd name="connsiteY49" fmla="*/ 489180 h 606657"/>
                  <a:gd name="connsiteX50" fmla="*/ 321145 w 578992"/>
                  <a:gd name="connsiteY50" fmla="*/ 494423 h 606657"/>
                  <a:gd name="connsiteX51" fmla="*/ 336277 w 578992"/>
                  <a:gd name="connsiteY51" fmla="*/ 550771 h 606657"/>
                  <a:gd name="connsiteX52" fmla="*/ 330580 w 578992"/>
                  <a:gd name="connsiteY52" fmla="*/ 559748 h 606657"/>
                  <a:gd name="connsiteX53" fmla="*/ 0 w 578992"/>
                  <a:gd name="connsiteY53" fmla="*/ 281829 h 606657"/>
                  <a:gd name="connsiteX54" fmla="*/ 282248 w 578992"/>
                  <a:gd name="connsiteY54" fmla="*/ 0 h 60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78992" h="606657">
                    <a:moveTo>
                      <a:pt x="345269" y="346719"/>
                    </a:moveTo>
                    <a:lnTo>
                      <a:pt x="527264" y="395415"/>
                    </a:lnTo>
                    <a:cubicBezTo>
                      <a:pt x="543372" y="399769"/>
                      <a:pt x="548801" y="419940"/>
                      <a:pt x="536965" y="431758"/>
                    </a:cubicBezTo>
                    <a:lnTo>
                      <a:pt x="512135" y="456550"/>
                    </a:lnTo>
                    <a:lnTo>
                      <a:pt x="572652" y="516975"/>
                    </a:lnTo>
                    <a:cubicBezTo>
                      <a:pt x="581106" y="525506"/>
                      <a:pt x="581106" y="539190"/>
                      <a:pt x="572652" y="547632"/>
                    </a:cubicBezTo>
                    <a:lnTo>
                      <a:pt x="519877" y="600326"/>
                    </a:lnTo>
                    <a:cubicBezTo>
                      <a:pt x="511334" y="608768"/>
                      <a:pt x="497629" y="608768"/>
                      <a:pt x="489174" y="600326"/>
                    </a:cubicBezTo>
                    <a:lnTo>
                      <a:pt x="428657" y="539901"/>
                    </a:lnTo>
                    <a:lnTo>
                      <a:pt x="403739" y="564782"/>
                    </a:lnTo>
                    <a:cubicBezTo>
                      <a:pt x="393148" y="575357"/>
                      <a:pt x="372501" y="574024"/>
                      <a:pt x="366628" y="552075"/>
                    </a:cubicBezTo>
                    <a:cubicBezTo>
                      <a:pt x="366005" y="549854"/>
                      <a:pt x="319015" y="374799"/>
                      <a:pt x="318659" y="373288"/>
                    </a:cubicBezTo>
                    <a:cubicBezTo>
                      <a:pt x="314298" y="357205"/>
                      <a:pt x="329071" y="342454"/>
                      <a:pt x="345269" y="346719"/>
                    </a:cubicBezTo>
                    <a:close/>
                    <a:moveTo>
                      <a:pt x="233275" y="312148"/>
                    </a:moveTo>
                    <a:cubicBezTo>
                      <a:pt x="245470" y="311970"/>
                      <a:pt x="255440" y="321922"/>
                      <a:pt x="255262" y="334095"/>
                    </a:cubicBezTo>
                    <a:cubicBezTo>
                      <a:pt x="255084" y="345646"/>
                      <a:pt x="263986" y="357464"/>
                      <a:pt x="281255" y="357464"/>
                    </a:cubicBezTo>
                    <a:cubicBezTo>
                      <a:pt x="286329" y="357464"/>
                      <a:pt x="289267" y="361195"/>
                      <a:pt x="289000" y="365016"/>
                    </a:cubicBezTo>
                    <a:cubicBezTo>
                      <a:pt x="288465" y="375412"/>
                      <a:pt x="290068" y="378611"/>
                      <a:pt x="300127" y="416019"/>
                    </a:cubicBezTo>
                    <a:cubicBezTo>
                      <a:pt x="300750" y="418240"/>
                      <a:pt x="300305" y="420639"/>
                      <a:pt x="298791" y="422416"/>
                    </a:cubicBezTo>
                    <a:cubicBezTo>
                      <a:pt x="285706" y="437788"/>
                      <a:pt x="260514" y="428458"/>
                      <a:pt x="260514" y="407844"/>
                    </a:cubicBezTo>
                    <a:lnTo>
                      <a:pt x="260514" y="398159"/>
                    </a:lnTo>
                    <a:cubicBezTo>
                      <a:pt x="232919" y="390340"/>
                      <a:pt x="212534" y="365283"/>
                      <a:pt x="211822" y="335339"/>
                    </a:cubicBezTo>
                    <a:cubicBezTo>
                      <a:pt x="211555" y="323077"/>
                      <a:pt x="220902" y="312237"/>
                      <a:pt x="233275" y="312148"/>
                    </a:cubicBezTo>
                    <a:close/>
                    <a:moveTo>
                      <a:pt x="283295" y="133638"/>
                    </a:moveTo>
                    <a:cubicBezTo>
                      <a:pt x="294955" y="134171"/>
                      <a:pt x="303944" y="144215"/>
                      <a:pt x="303944" y="155858"/>
                    </a:cubicBezTo>
                    <a:lnTo>
                      <a:pt x="303944" y="165457"/>
                    </a:lnTo>
                    <a:cubicBezTo>
                      <a:pt x="331536" y="173367"/>
                      <a:pt x="351918" y="198430"/>
                      <a:pt x="352630" y="228294"/>
                    </a:cubicBezTo>
                    <a:cubicBezTo>
                      <a:pt x="352897" y="240648"/>
                      <a:pt x="343552" y="251402"/>
                      <a:pt x="331180" y="251580"/>
                    </a:cubicBezTo>
                    <a:cubicBezTo>
                      <a:pt x="318987" y="251757"/>
                      <a:pt x="309018" y="241803"/>
                      <a:pt x="309196" y="229538"/>
                    </a:cubicBezTo>
                    <a:cubicBezTo>
                      <a:pt x="309374" y="218073"/>
                      <a:pt x="300473" y="206252"/>
                      <a:pt x="283206" y="206252"/>
                    </a:cubicBezTo>
                    <a:cubicBezTo>
                      <a:pt x="265583" y="206252"/>
                      <a:pt x="251076" y="222783"/>
                      <a:pt x="256327" y="240648"/>
                    </a:cubicBezTo>
                    <a:cubicBezTo>
                      <a:pt x="259709" y="252202"/>
                      <a:pt x="270568" y="260112"/>
                      <a:pt x="282583" y="260112"/>
                    </a:cubicBezTo>
                    <a:cubicBezTo>
                      <a:pt x="312845" y="260290"/>
                      <a:pt x="339013" y="280021"/>
                      <a:pt x="348625" y="307306"/>
                    </a:cubicBezTo>
                    <a:cubicBezTo>
                      <a:pt x="350405" y="312106"/>
                      <a:pt x="346756" y="317350"/>
                      <a:pt x="341594" y="317083"/>
                    </a:cubicBezTo>
                    <a:cubicBezTo>
                      <a:pt x="332960" y="316728"/>
                      <a:pt x="324327" y="318594"/>
                      <a:pt x="316494" y="322594"/>
                    </a:cubicBezTo>
                    <a:cubicBezTo>
                      <a:pt x="312934" y="324460"/>
                      <a:pt x="308484" y="322949"/>
                      <a:pt x="306792" y="319305"/>
                    </a:cubicBezTo>
                    <a:cubicBezTo>
                      <a:pt x="302520" y="310062"/>
                      <a:pt x="293086" y="303485"/>
                      <a:pt x="282227" y="303485"/>
                    </a:cubicBezTo>
                    <a:cubicBezTo>
                      <a:pt x="244133" y="303485"/>
                      <a:pt x="212537" y="272555"/>
                      <a:pt x="211825" y="234604"/>
                    </a:cubicBezTo>
                    <a:cubicBezTo>
                      <a:pt x="211202" y="203141"/>
                      <a:pt x="231673" y="176300"/>
                      <a:pt x="260510" y="166612"/>
                    </a:cubicBezTo>
                    <a:lnTo>
                      <a:pt x="260510" y="155236"/>
                    </a:lnTo>
                    <a:cubicBezTo>
                      <a:pt x="260510" y="142970"/>
                      <a:pt x="270835" y="133016"/>
                      <a:pt x="283295" y="133638"/>
                    </a:cubicBezTo>
                    <a:close/>
                    <a:moveTo>
                      <a:pt x="282248" y="0"/>
                    </a:moveTo>
                    <a:cubicBezTo>
                      <a:pt x="471126" y="0"/>
                      <a:pt x="608556" y="183353"/>
                      <a:pt x="551768" y="365640"/>
                    </a:cubicBezTo>
                    <a:cubicBezTo>
                      <a:pt x="550522" y="369729"/>
                      <a:pt x="545894" y="371773"/>
                      <a:pt x="541888" y="369995"/>
                    </a:cubicBezTo>
                    <a:cubicBezTo>
                      <a:pt x="539574" y="369018"/>
                      <a:pt x="537260" y="368218"/>
                      <a:pt x="534768" y="367507"/>
                    </a:cubicBezTo>
                    <a:lnTo>
                      <a:pt x="487148" y="354797"/>
                    </a:lnTo>
                    <a:cubicBezTo>
                      <a:pt x="483142" y="353731"/>
                      <a:pt x="480917" y="349554"/>
                      <a:pt x="482163" y="345554"/>
                    </a:cubicBezTo>
                    <a:cubicBezTo>
                      <a:pt x="525600" y="210372"/>
                      <a:pt x="423773" y="72257"/>
                      <a:pt x="282248" y="72257"/>
                    </a:cubicBezTo>
                    <a:cubicBezTo>
                      <a:pt x="166536" y="72257"/>
                      <a:pt x="72364" y="166289"/>
                      <a:pt x="72364" y="281829"/>
                    </a:cubicBezTo>
                    <a:cubicBezTo>
                      <a:pt x="72364" y="410257"/>
                      <a:pt x="187453" y="507933"/>
                      <a:pt x="313134" y="489180"/>
                    </a:cubicBezTo>
                    <a:cubicBezTo>
                      <a:pt x="316784" y="488646"/>
                      <a:pt x="320255" y="490957"/>
                      <a:pt x="321145" y="494423"/>
                    </a:cubicBezTo>
                    <a:lnTo>
                      <a:pt x="336277" y="550771"/>
                    </a:lnTo>
                    <a:cubicBezTo>
                      <a:pt x="337345" y="554860"/>
                      <a:pt x="334764" y="559037"/>
                      <a:pt x="330580" y="559748"/>
                    </a:cubicBezTo>
                    <a:cubicBezTo>
                      <a:pt x="163332" y="589433"/>
                      <a:pt x="0" y="461006"/>
                      <a:pt x="0" y="281829"/>
                    </a:cubicBezTo>
                    <a:cubicBezTo>
                      <a:pt x="0" y="126472"/>
                      <a:pt x="126571" y="0"/>
                      <a:pt x="282248"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grpSp>
          <p:nvGrpSpPr>
            <p:cNvPr id="9" name="íşḷîḓe">
              <a:extLst>
                <a:ext uri="{FF2B5EF4-FFF2-40B4-BE49-F238E27FC236}">
                  <a16:creationId xmlns:a16="http://schemas.microsoft.com/office/drawing/2014/main" id="{F6014203-A8AC-4894-9679-92AF1F7DDC98}"/>
                </a:ext>
              </a:extLst>
            </p:cNvPr>
            <p:cNvGrpSpPr/>
            <p:nvPr/>
          </p:nvGrpSpPr>
          <p:grpSpPr>
            <a:xfrm>
              <a:off x="8575542" y="4814042"/>
              <a:ext cx="5931971" cy="1041248"/>
              <a:chOff x="8575542" y="1509108"/>
              <a:chExt cx="5931971" cy="1041248"/>
            </a:xfrm>
          </p:grpSpPr>
          <p:cxnSp>
            <p:nvCxnSpPr>
              <p:cNvPr id="10" name="直接连接符 9">
                <a:extLst>
                  <a:ext uri="{FF2B5EF4-FFF2-40B4-BE49-F238E27FC236}">
                    <a16:creationId xmlns:a16="http://schemas.microsoft.com/office/drawing/2014/main" id="{357F3B08-41B6-4554-B862-E31C3788872E}"/>
                  </a:ext>
                </a:extLst>
              </p:cNvPr>
              <p:cNvCxnSpPr/>
              <p:nvPr/>
            </p:nvCxnSpPr>
            <p:spPr>
              <a:xfrm>
                <a:off x="8575542" y="1930050"/>
                <a:ext cx="294494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iṩļïḋé">
                <a:extLst>
                  <a:ext uri="{FF2B5EF4-FFF2-40B4-BE49-F238E27FC236}">
                    <a16:creationId xmlns:a16="http://schemas.microsoft.com/office/drawing/2014/main" id="{39C6C8A8-1EA1-4472-AC01-A7531E9E78CE}"/>
                  </a:ext>
                </a:extLst>
              </p:cNvPr>
              <p:cNvSpPr/>
              <p:nvPr/>
            </p:nvSpPr>
            <p:spPr bwMode="auto">
              <a:xfrm>
                <a:off x="8575542" y="1930050"/>
                <a:ext cx="5443762" cy="620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600" dirty="0"/>
                  <a:t>对用户的数据（账号、密码、电子邮箱等）进行保护，并确保用户信息不被泄露或被恶意使用。</a:t>
                </a:r>
                <a:endParaRPr lang="en-US" altLang="zh-CN" sz="1600" dirty="0"/>
              </a:p>
            </p:txBody>
          </p:sp>
          <p:sp>
            <p:nvSpPr>
              <p:cNvPr id="12" name="iṡḻíḑê">
                <a:extLst>
                  <a:ext uri="{FF2B5EF4-FFF2-40B4-BE49-F238E27FC236}">
                    <a16:creationId xmlns:a16="http://schemas.microsoft.com/office/drawing/2014/main" id="{CD324170-E524-43DB-9531-FF27C221AFE3}"/>
                  </a:ext>
                </a:extLst>
              </p:cNvPr>
              <p:cNvSpPr txBox="1"/>
              <p:nvPr/>
            </p:nvSpPr>
            <p:spPr bwMode="auto">
              <a:xfrm>
                <a:off x="8575542" y="1517170"/>
                <a:ext cx="5931971"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sz="1800" b="1" dirty="0"/>
                  <a:t>3.</a:t>
                </a:r>
                <a:r>
                  <a:rPr lang="zh-CN" altLang="en-US" sz="1800" b="1" dirty="0"/>
                  <a:t>安全性</a:t>
                </a:r>
                <a:endParaRPr lang="en-US" altLang="zh-CN" sz="1800" b="1" dirty="0"/>
              </a:p>
            </p:txBody>
          </p:sp>
          <p:sp>
            <p:nvSpPr>
              <p:cNvPr id="13" name="îṣľiḍe">
                <a:extLst>
                  <a:ext uri="{FF2B5EF4-FFF2-40B4-BE49-F238E27FC236}">
                    <a16:creationId xmlns:a16="http://schemas.microsoft.com/office/drawing/2014/main" id="{7B839F0A-AC60-4C22-8A1E-33666861ADFF}"/>
                  </a:ext>
                </a:extLst>
              </p:cNvPr>
              <p:cNvSpPr/>
              <p:nvPr/>
            </p:nvSpPr>
            <p:spPr bwMode="auto">
              <a:xfrm>
                <a:off x="13886753" y="1509108"/>
                <a:ext cx="272431" cy="329533"/>
              </a:xfrm>
              <a:custGeom>
                <a:avLst/>
                <a:gdLst>
                  <a:gd name="connsiteX0" fmla="*/ 276081 w 473782"/>
                  <a:gd name="connsiteY0" fmla="*/ 336130 h 573086"/>
                  <a:gd name="connsiteX1" fmla="*/ 420535 w 473782"/>
                  <a:gd name="connsiteY1" fmla="*/ 336130 h 573086"/>
                  <a:gd name="connsiteX2" fmla="*/ 420535 w 473782"/>
                  <a:gd name="connsiteY2" fmla="*/ 540847 h 573086"/>
                  <a:gd name="connsiteX3" fmla="*/ 388255 w 473782"/>
                  <a:gd name="connsiteY3" fmla="*/ 573086 h 573086"/>
                  <a:gd name="connsiteX4" fmla="*/ 276081 w 473782"/>
                  <a:gd name="connsiteY4" fmla="*/ 573086 h 573086"/>
                  <a:gd name="connsiteX5" fmla="*/ 219595 w 473782"/>
                  <a:gd name="connsiteY5" fmla="*/ 336130 h 573086"/>
                  <a:gd name="connsiteX6" fmla="*/ 255093 w 473782"/>
                  <a:gd name="connsiteY6" fmla="*/ 336130 h 573086"/>
                  <a:gd name="connsiteX7" fmla="*/ 255093 w 473782"/>
                  <a:gd name="connsiteY7" fmla="*/ 573086 h 573086"/>
                  <a:gd name="connsiteX8" fmla="*/ 219595 w 473782"/>
                  <a:gd name="connsiteY8" fmla="*/ 573086 h 573086"/>
                  <a:gd name="connsiteX9" fmla="*/ 53247 w 473782"/>
                  <a:gd name="connsiteY9" fmla="*/ 336130 h 573086"/>
                  <a:gd name="connsiteX10" fmla="*/ 198608 w 473782"/>
                  <a:gd name="connsiteY10" fmla="*/ 336130 h 573086"/>
                  <a:gd name="connsiteX11" fmla="*/ 198608 w 473782"/>
                  <a:gd name="connsiteY11" fmla="*/ 573086 h 573086"/>
                  <a:gd name="connsiteX12" fmla="*/ 85549 w 473782"/>
                  <a:gd name="connsiteY12" fmla="*/ 573086 h 573086"/>
                  <a:gd name="connsiteX13" fmla="*/ 53247 w 473782"/>
                  <a:gd name="connsiteY13" fmla="*/ 540847 h 573086"/>
                  <a:gd name="connsiteX14" fmla="*/ 276081 w 473782"/>
                  <a:gd name="connsiteY14" fmla="*/ 165247 h 573086"/>
                  <a:gd name="connsiteX15" fmla="*/ 441504 w 473782"/>
                  <a:gd name="connsiteY15" fmla="*/ 165247 h 573086"/>
                  <a:gd name="connsiteX16" fmla="*/ 473782 w 473782"/>
                  <a:gd name="connsiteY16" fmla="*/ 197488 h 573086"/>
                  <a:gd name="connsiteX17" fmla="*/ 473782 w 473782"/>
                  <a:gd name="connsiteY17" fmla="*/ 264390 h 573086"/>
                  <a:gd name="connsiteX18" fmla="*/ 447153 w 473782"/>
                  <a:gd name="connsiteY18" fmla="*/ 296632 h 573086"/>
                  <a:gd name="connsiteX19" fmla="*/ 423752 w 473782"/>
                  <a:gd name="connsiteY19" fmla="*/ 314365 h 573086"/>
                  <a:gd name="connsiteX20" fmla="*/ 276081 w 473782"/>
                  <a:gd name="connsiteY20" fmla="*/ 314365 h 573086"/>
                  <a:gd name="connsiteX21" fmla="*/ 219595 w 473782"/>
                  <a:gd name="connsiteY21" fmla="*/ 165247 h 573086"/>
                  <a:gd name="connsiteX22" fmla="*/ 255093 w 473782"/>
                  <a:gd name="connsiteY22" fmla="*/ 165247 h 573086"/>
                  <a:gd name="connsiteX23" fmla="*/ 255093 w 473782"/>
                  <a:gd name="connsiteY23" fmla="*/ 314365 h 573086"/>
                  <a:gd name="connsiteX24" fmla="*/ 219595 w 473782"/>
                  <a:gd name="connsiteY24" fmla="*/ 314365 h 573086"/>
                  <a:gd name="connsiteX25" fmla="*/ 32294 w 473782"/>
                  <a:gd name="connsiteY25" fmla="*/ 165247 h 573086"/>
                  <a:gd name="connsiteX26" fmla="*/ 198608 w 473782"/>
                  <a:gd name="connsiteY26" fmla="*/ 165247 h 573086"/>
                  <a:gd name="connsiteX27" fmla="*/ 198608 w 473782"/>
                  <a:gd name="connsiteY27" fmla="*/ 314365 h 573086"/>
                  <a:gd name="connsiteX28" fmla="*/ 50056 w 473782"/>
                  <a:gd name="connsiteY28" fmla="*/ 314365 h 573086"/>
                  <a:gd name="connsiteX29" fmla="*/ 26643 w 473782"/>
                  <a:gd name="connsiteY29" fmla="*/ 296632 h 573086"/>
                  <a:gd name="connsiteX30" fmla="*/ 0 w 473782"/>
                  <a:gd name="connsiteY30" fmla="*/ 264390 h 573086"/>
                  <a:gd name="connsiteX31" fmla="*/ 0 w 473782"/>
                  <a:gd name="connsiteY31" fmla="*/ 197488 h 573086"/>
                  <a:gd name="connsiteX32" fmla="*/ 32294 w 473782"/>
                  <a:gd name="connsiteY32" fmla="*/ 165247 h 573086"/>
                  <a:gd name="connsiteX33" fmla="*/ 313465 w 473782"/>
                  <a:gd name="connsiteY33" fmla="*/ 37529 h 573086"/>
                  <a:gd name="connsiteX34" fmla="*/ 289738 w 473782"/>
                  <a:gd name="connsiteY34" fmla="*/ 80697 h 573086"/>
                  <a:gd name="connsiteX35" fmla="*/ 323645 w 473782"/>
                  <a:gd name="connsiteY35" fmla="*/ 109703 h 573086"/>
                  <a:gd name="connsiteX36" fmla="*/ 334947 w 473782"/>
                  <a:gd name="connsiteY36" fmla="*/ 38801 h 573086"/>
                  <a:gd name="connsiteX37" fmla="*/ 313465 w 473782"/>
                  <a:gd name="connsiteY37" fmla="*/ 37529 h 573086"/>
                  <a:gd name="connsiteX38" fmla="*/ 159540 w 473782"/>
                  <a:gd name="connsiteY38" fmla="*/ 37529 h 573086"/>
                  <a:gd name="connsiteX39" fmla="*/ 138058 w 473782"/>
                  <a:gd name="connsiteY39" fmla="*/ 38801 h 573086"/>
                  <a:gd name="connsiteX40" fmla="*/ 149360 w 473782"/>
                  <a:gd name="connsiteY40" fmla="*/ 109703 h 573086"/>
                  <a:gd name="connsiteX41" fmla="*/ 183267 w 473782"/>
                  <a:gd name="connsiteY41" fmla="*/ 80697 h 573086"/>
                  <a:gd name="connsiteX42" fmla="*/ 159540 w 473782"/>
                  <a:gd name="connsiteY42" fmla="*/ 37529 h 573086"/>
                  <a:gd name="connsiteX43" fmla="*/ 157474 w 473782"/>
                  <a:gd name="connsiteY43" fmla="*/ 13 h 573086"/>
                  <a:gd name="connsiteX44" fmla="*/ 217981 w 473782"/>
                  <a:gd name="connsiteY44" fmla="*/ 116954 h 573086"/>
                  <a:gd name="connsiteX45" fmla="*/ 182460 w 473782"/>
                  <a:gd name="connsiteY45" fmla="*/ 147571 h 573086"/>
                  <a:gd name="connsiteX46" fmla="*/ 129985 w 473782"/>
                  <a:gd name="connsiteY46" fmla="*/ 4155 h 573086"/>
                  <a:gd name="connsiteX47" fmla="*/ 157474 w 473782"/>
                  <a:gd name="connsiteY47" fmla="*/ 13 h 573086"/>
                  <a:gd name="connsiteX48" fmla="*/ 315531 w 473782"/>
                  <a:gd name="connsiteY48" fmla="*/ 13 h 573086"/>
                  <a:gd name="connsiteX49" fmla="*/ 343020 w 473782"/>
                  <a:gd name="connsiteY49" fmla="*/ 4155 h 573086"/>
                  <a:gd name="connsiteX50" fmla="*/ 290545 w 473782"/>
                  <a:gd name="connsiteY50" fmla="*/ 147571 h 573086"/>
                  <a:gd name="connsiteX51" fmla="*/ 255024 w 473782"/>
                  <a:gd name="connsiteY51" fmla="*/ 116954 h 573086"/>
                  <a:gd name="connsiteX52" fmla="*/ 315531 w 473782"/>
                  <a:gd name="connsiteY52" fmla="*/ 13 h 5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73782" h="573086">
                    <a:moveTo>
                      <a:pt x="276081" y="336130"/>
                    </a:moveTo>
                    <a:lnTo>
                      <a:pt x="420535" y="336130"/>
                    </a:lnTo>
                    <a:lnTo>
                      <a:pt x="420535" y="540847"/>
                    </a:lnTo>
                    <a:cubicBezTo>
                      <a:pt x="420535" y="558579"/>
                      <a:pt x="406009" y="573086"/>
                      <a:pt x="388255" y="573086"/>
                    </a:cubicBezTo>
                    <a:lnTo>
                      <a:pt x="276081" y="573086"/>
                    </a:lnTo>
                    <a:close/>
                    <a:moveTo>
                      <a:pt x="219595" y="336130"/>
                    </a:moveTo>
                    <a:lnTo>
                      <a:pt x="255093" y="336130"/>
                    </a:lnTo>
                    <a:lnTo>
                      <a:pt x="255093" y="573086"/>
                    </a:lnTo>
                    <a:lnTo>
                      <a:pt x="219595" y="573086"/>
                    </a:lnTo>
                    <a:close/>
                    <a:moveTo>
                      <a:pt x="53247" y="336130"/>
                    </a:moveTo>
                    <a:lnTo>
                      <a:pt x="198608" y="336130"/>
                    </a:lnTo>
                    <a:lnTo>
                      <a:pt x="198608" y="573086"/>
                    </a:lnTo>
                    <a:lnTo>
                      <a:pt x="85549" y="573086"/>
                    </a:lnTo>
                    <a:cubicBezTo>
                      <a:pt x="67783" y="573086"/>
                      <a:pt x="53247" y="558579"/>
                      <a:pt x="53247" y="540847"/>
                    </a:cubicBezTo>
                    <a:close/>
                    <a:moveTo>
                      <a:pt x="276081" y="165247"/>
                    </a:moveTo>
                    <a:lnTo>
                      <a:pt x="441504" y="165247"/>
                    </a:lnTo>
                    <a:cubicBezTo>
                      <a:pt x="459257" y="165247"/>
                      <a:pt x="473782" y="179756"/>
                      <a:pt x="473782" y="197488"/>
                    </a:cubicBezTo>
                    <a:lnTo>
                      <a:pt x="473782" y="264390"/>
                    </a:lnTo>
                    <a:cubicBezTo>
                      <a:pt x="473782" y="282123"/>
                      <a:pt x="461678" y="296632"/>
                      <a:pt x="447153" y="296632"/>
                    </a:cubicBezTo>
                    <a:cubicBezTo>
                      <a:pt x="436663" y="296632"/>
                      <a:pt x="427786" y="303886"/>
                      <a:pt x="423752" y="314365"/>
                    </a:cubicBezTo>
                    <a:lnTo>
                      <a:pt x="276081" y="314365"/>
                    </a:lnTo>
                    <a:close/>
                    <a:moveTo>
                      <a:pt x="219595" y="165247"/>
                    </a:moveTo>
                    <a:lnTo>
                      <a:pt x="255093" y="165247"/>
                    </a:lnTo>
                    <a:lnTo>
                      <a:pt x="255093" y="314365"/>
                    </a:lnTo>
                    <a:lnTo>
                      <a:pt x="219595" y="314365"/>
                    </a:lnTo>
                    <a:close/>
                    <a:moveTo>
                      <a:pt x="32294" y="165247"/>
                    </a:moveTo>
                    <a:lnTo>
                      <a:pt x="198608" y="165247"/>
                    </a:lnTo>
                    <a:lnTo>
                      <a:pt x="198608" y="314365"/>
                    </a:lnTo>
                    <a:lnTo>
                      <a:pt x="50056" y="314365"/>
                    </a:lnTo>
                    <a:cubicBezTo>
                      <a:pt x="46019" y="303886"/>
                      <a:pt x="37138" y="296632"/>
                      <a:pt x="26643" y="296632"/>
                    </a:cubicBezTo>
                    <a:cubicBezTo>
                      <a:pt x="12110" y="296632"/>
                      <a:pt x="0" y="282123"/>
                      <a:pt x="0" y="264390"/>
                    </a:cubicBezTo>
                    <a:lnTo>
                      <a:pt x="0" y="197488"/>
                    </a:lnTo>
                    <a:cubicBezTo>
                      <a:pt x="0" y="179756"/>
                      <a:pt x="14532" y="165247"/>
                      <a:pt x="32294" y="165247"/>
                    </a:cubicBezTo>
                    <a:close/>
                    <a:moveTo>
                      <a:pt x="313465" y="37529"/>
                    </a:moveTo>
                    <a:cubicBezTo>
                      <a:pt x="296247" y="42174"/>
                      <a:pt x="290949" y="62569"/>
                      <a:pt x="289738" y="80697"/>
                    </a:cubicBezTo>
                    <a:cubicBezTo>
                      <a:pt x="288931" y="98423"/>
                      <a:pt x="305884" y="112926"/>
                      <a:pt x="323645" y="109703"/>
                    </a:cubicBezTo>
                    <a:cubicBezTo>
                      <a:pt x="381771" y="96812"/>
                      <a:pt x="385001" y="53303"/>
                      <a:pt x="334947" y="38801"/>
                    </a:cubicBezTo>
                    <a:cubicBezTo>
                      <a:pt x="326268" y="36182"/>
                      <a:pt x="319205" y="35981"/>
                      <a:pt x="313465" y="37529"/>
                    </a:cubicBezTo>
                    <a:close/>
                    <a:moveTo>
                      <a:pt x="159540" y="37529"/>
                    </a:moveTo>
                    <a:cubicBezTo>
                      <a:pt x="153800" y="35981"/>
                      <a:pt x="146737" y="36182"/>
                      <a:pt x="138058" y="38801"/>
                    </a:cubicBezTo>
                    <a:cubicBezTo>
                      <a:pt x="88004" y="53303"/>
                      <a:pt x="91234" y="96812"/>
                      <a:pt x="149360" y="109703"/>
                    </a:cubicBezTo>
                    <a:cubicBezTo>
                      <a:pt x="167121" y="112926"/>
                      <a:pt x="184074" y="98423"/>
                      <a:pt x="183267" y="80697"/>
                    </a:cubicBezTo>
                    <a:cubicBezTo>
                      <a:pt x="182056" y="62569"/>
                      <a:pt x="176758" y="42174"/>
                      <a:pt x="159540" y="37529"/>
                    </a:cubicBezTo>
                    <a:close/>
                    <a:moveTo>
                      <a:pt x="157474" y="13"/>
                    </a:moveTo>
                    <a:cubicBezTo>
                      <a:pt x="214008" y="1159"/>
                      <a:pt x="219394" y="73245"/>
                      <a:pt x="217981" y="116954"/>
                    </a:cubicBezTo>
                    <a:cubicBezTo>
                      <a:pt x="217174" y="134680"/>
                      <a:pt x="200221" y="149183"/>
                      <a:pt x="182460" y="147571"/>
                    </a:cubicBezTo>
                    <a:cubicBezTo>
                      <a:pt x="40373" y="132263"/>
                      <a:pt x="24227" y="35578"/>
                      <a:pt x="129985" y="4155"/>
                    </a:cubicBezTo>
                    <a:cubicBezTo>
                      <a:pt x="140278" y="1134"/>
                      <a:pt x="149398" y="-150"/>
                      <a:pt x="157474" y="13"/>
                    </a:cubicBezTo>
                    <a:close/>
                    <a:moveTo>
                      <a:pt x="315531" y="13"/>
                    </a:moveTo>
                    <a:cubicBezTo>
                      <a:pt x="323607" y="-150"/>
                      <a:pt x="332727" y="1134"/>
                      <a:pt x="343020" y="4155"/>
                    </a:cubicBezTo>
                    <a:cubicBezTo>
                      <a:pt x="448778" y="35578"/>
                      <a:pt x="432632" y="132263"/>
                      <a:pt x="290545" y="147571"/>
                    </a:cubicBezTo>
                    <a:cubicBezTo>
                      <a:pt x="272784" y="149183"/>
                      <a:pt x="255831" y="134680"/>
                      <a:pt x="255024" y="116954"/>
                    </a:cubicBezTo>
                    <a:cubicBezTo>
                      <a:pt x="253611" y="73245"/>
                      <a:pt x="258997" y="1159"/>
                      <a:pt x="315531" y="13"/>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Tree>
    <p:extLst>
      <p:ext uri="{BB962C8B-B14F-4D97-AF65-F5344CB8AC3E}">
        <p14:creationId xmlns:p14="http://schemas.microsoft.com/office/powerpoint/2010/main" val="44466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测试规范</a:t>
            </a:r>
          </a:p>
        </p:txBody>
      </p:sp>
      <p:grpSp>
        <p:nvGrpSpPr>
          <p:cNvPr id="3" name="2028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8BA5258-7992-4CE7-86F6-F49859FF2E21}"/>
              </a:ext>
            </a:extLst>
          </p:cNvPr>
          <p:cNvGrpSpPr>
            <a:grpSpLocks noChangeAspect="1"/>
          </p:cNvGrpSpPr>
          <p:nvPr/>
        </p:nvGrpSpPr>
        <p:grpSpPr>
          <a:xfrm>
            <a:off x="669926" y="2211044"/>
            <a:ext cx="10518773" cy="4012597"/>
            <a:chOff x="673099" y="2140264"/>
            <a:chExt cx="10518773" cy="4008036"/>
          </a:xfrm>
        </p:grpSpPr>
        <p:grpSp>
          <p:nvGrpSpPr>
            <p:cNvPr id="4" name="iṡlîḋê">
              <a:extLst>
                <a:ext uri="{FF2B5EF4-FFF2-40B4-BE49-F238E27FC236}">
                  <a16:creationId xmlns:a16="http://schemas.microsoft.com/office/drawing/2014/main" id="{EBEFB8EE-608F-488D-86AE-F734E92D2028}"/>
                </a:ext>
              </a:extLst>
            </p:cNvPr>
            <p:cNvGrpSpPr/>
            <p:nvPr/>
          </p:nvGrpSpPr>
          <p:grpSpPr>
            <a:xfrm>
              <a:off x="4591392" y="2140264"/>
              <a:ext cx="3190845" cy="3094964"/>
              <a:chOff x="4591392" y="3015903"/>
              <a:chExt cx="3190845" cy="3094964"/>
            </a:xfrm>
          </p:grpSpPr>
          <p:grpSp>
            <p:nvGrpSpPr>
              <p:cNvPr id="11" name="ïṩḷïḓé">
                <a:extLst>
                  <a:ext uri="{FF2B5EF4-FFF2-40B4-BE49-F238E27FC236}">
                    <a16:creationId xmlns:a16="http://schemas.microsoft.com/office/drawing/2014/main" id="{97D1D916-69A8-4AAA-9815-088806C66DEB}"/>
                  </a:ext>
                </a:extLst>
              </p:cNvPr>
              <p:cNvGrpSpPr/>
              <p:nvPr/>
            </p:nvGrpSpPr>
            <p:grpSpPr>
              <a:xfrm>
                <a:off x="4591392" y="3015903"/>
                <a:ext cx="3190845" cy="3094964"/>
                <a:chOff x="4591392" y="1923703"/>
                <a:chExt cx="3190845" cy="3094964"/>
              </a:xfrm>
            </p:grpSpPr>
            <p:sp>
              <p:nvSpPr>
                <p:cNvPr id="13" name="ïṡḷíde">
                  <a:extLst>
                    <a:ext uri="{FF2B5EF4-FFF2-40B4-BE49-F238E27FC236}">
                      <a16:creationId xmlns:a16="http://schemas.microsoft.com/office/drawing/2014/main" id="{1C4E715B-F4B9-4E38-B413-F456D24CA04A}"/>
                    </a:ext>
                  </a:extLst>
                </p:cNvPr>
                <p:cNvSpPr/>
                <p:nvPr/>
              </p:nvSpPr>
              <p:spPr bwMode="auto">
                <a:xfrm rot="2362464">
                  <a:off x="6277866" y="1923703"/>
                  <a:ext cx="1465213" cy="1415543"/>
                </a:xfrm>
                <a:custGeom>
                  <a:avLst/>
                  <a:gdLst>
                    <a:gd name="T0" fmla="*/ 119 w 238"/>
                    <a:gd name="T1" fmla="*/ 72 h 230"/>
                    <a:gd name="T2" fmla="*/ 171 w 238"/>
                    <a:gd name="T3" fmla="*/ 162 h 230"/>
                    <a:gd name="T4" fmla="*/ 146 w 238"/>
                    <a:gd name="T5" fmla="*/ 176 h 230"/>
                    <a:gd name="T6" fmla="*/ 192 w 238"/>
                    <a:gd name="T7" fmla="*/ 203 h 230"/>
                    <a:gd name="T8" fmla="*/ 238 w 238"/>
                    <a:gd name="T9" fmla="*/ 230 h 230"/>
                    <a:gd name="T10" fmla="*/ 238 w 238"/>
                    <a:gd name="T11" fmla="*/ 176 h 230"/>
                    <a:gd name="T12" fmla="*/ 238 w 238"/>
                    <a:gd name="T13" fmla="*/ 123 h 230"/>
                    <a:gd name="T14" fmla="*/ 213 w 238"/>
                    <a:gd name="T15" fmla="*/ 138 h 230"/>
                    <a:gd name="T16" fmla="*/ 140 w 238"/>
                    <a:gd name="T17" fmla="*/ 12 h 230"/>
                    <a:gd name="T18" fmla="*/ 119 w 238"/>
                    <a:gd name="T19" fmla="*/ 0 h 230"/>
                    <a:gd name="T20" fmla="*/ 119 w 238"/>
                    <a:gd name="T21" fmla="*/ 0 h 230"/>
                    <a:gd name="T22" fmla="*/ 98 w 238"/>
                    <a:gd name="T23" fmla="*/ 12 h 230"/>
                    <a:gd name="T24" fmla="*/ 0 w 238"/>
                    <a:gd name="T25" fmla="*/ 183 h 230"/>
                    <a:gd name="T26" fmla="*/ 42 w 238"/>
                    <a:gd name="T27" fmla="*/ 207 h 230"/>
                    <a:gd name="T28" fmla="*/ 119 w 238"/>
                    <a:gd name="T29" fmla="*/ 7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30">
                      <a:moveTo>
                        <a:pt x="119" y="72"/>
                      </a:moveTo>
                      <a:cubicBezTo>
                        <a:pt x="171" y="162"/>
                        <a:pt x="171" y="162"/>
                        <a:pt x="171" y="162"/>
                      </a:cubicBezTo>
                      <a:cubicBezTo>
                        <a:pt x="146" y="176"/>
                        <a:pt x="146" y="176"/>
                        <a:pt x="146" y="176"/>
                      </a:cubicBezTo>
                      <a:cubicBezTo>
                        <a:pt x="192" y="203"/>
                        <a:pt x="192" y="203"/>
                        <a:pt x="192" y="203"/>
                      </a:cubicBezTo>
                      <a:cubicBezTo>
                        <a:pt x="238" y="230"/>
                        <a:pt x="238" y="230"/>
                        <a:pt x="238" y="230"/>
                      </a:cubicBezTo>
                      <a:cubicBezTo>
                        <a:pt x="238" y="176"/>
                        <a:pt x="238" y="176"/>
                        <a:pt x="238" y="176"/>
                      </a:cubicBezTo>
                      <a:cubicBezTo>
                        <a:pt x="238" y="123"/>
                        <a:pt x="238" y="123"/>
                        <a:pt x="238" y="123"/>
                      </a:cubicBezTo>
                      <a:cubicBezTo>
                        <a:pt x="213" y="138"/>
                        <a:pt x="213" y="138"/>
                        <a:pt x="213" y="138"/>
                      </a:cubicBezTo>
                      <a:cubicBezTo>
                        <a:pt x="140" y="12"/>
                        <a:pt x="140" y="12"/>
                        <a:pt x="140" y="12"/>
                      </a:cubicBezTo>
                      <a:cubicBezTo>
                        <a:pt x="136" y="5"/>
                        <a:pt x="128" y="0"/>
                        <a:pt x="119" y="0"/>
                      </a:cubicBezTo>
                      <a:cubicBezTo>
                        <a:pt x="119" y="0"/>
                        <a:pt x="119" y="0"/>
                        <a:pt x="119" y="0"/>
                      </a:cubicBezTo>
                      <a:cubicBezTo>
                        <a:pt x="111" y="0"/>
                        <a:pt x="103" y="5"/>
                        <a:pt x="98" y="12"/>
                      </a:cubicBezTo>
                      <a:cubicBezTo>
                        <a:pt x="0" y="183"/>
                        <a:pt x="0" y="183"/>
                        <a:pt x="0" y="183"/>
                      </a:cubicBezTo>
                      <a:cubicBezTo>
                        <a:pt x="42" y="207"/>
                        <a:pt x="42" y="207"/>
                        <a:pt x="42" y="207"/>
                      </a:cubicBezTo>
                      <a:lnTo>
                        <a:pt x="119" y="72"/>
                      </a:ln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dirty="0">
                    <a:ln>
                      <a:noFill/>
                    </a:ln>
                    <a:solidFill>
                      <a:srgbClr val="000000"/>
                    </a:solidFill>
                    <a:effectLst/>
                    <a:uLnTx/>
                    <a:uFillTx/>
                  </a:endParaRPr>
                </a:p>
              </p:txBody>
            </p:sp>
            <p:sp>
              <p:nvSpPr>
                <p:cNvPr id="14" name="îśliḍe">
                  <a:extLst>
                    <a:ext uri="{FF2B5EF4-FFF2-40B4-BE49-F238E27FC236}">
                      <a16:creationId xmlns:a16="http://schemas.microsoft.com/office/drawing/2014/main" id="{06F8286F-B568-485B-BE6E-E703DFFD5CC7}"/>
                    </a:ext>
                  </a:extLst>
                </p:cNvPr>
                <p:cNvSpPr/>
                <p:nvPr/>
              </p:nvSpPr>
              <p:spPr bwMode="auto">
                <a:xfrm rot="20717021">
                  <a:off x="4591392" y="3494964"/>
                  <a:ext cx="1367336" cy="1409700"/>
                </a:xfrm>
                <a:custGeom>
                  <a:avLst/>
                  <a:gdLst>
                    <a:gd name="T0" fmla="*/ 118 w 222"/>
                    <a:gd name="T1" fmla="*/ 92 h 229"/>
                    <a:gd name="T2" fmla="*/ 144 w 222"/>
                    <a:gd name="T3" fmla="*/ 106 h 229"/>
                    <a:gd name="T4" fmla="*/ 144 w 222"/>
                    <a:gd name="T5" fmla="*/ 53 h 229"/>
                    <a:gd name="T6" fmla="*/ 144 w 222"/>
                    <a:gd name="T7" fmla="*/ 0 h 229"/>
                    <a:gd name="T8" fmla="*/ 97 w 222"/>
                    <a:gd name="T9" fmla="*/ 26 h 229"/>
                    <a:gd name="T10" fmla="*/ 51 w 222"/>
                    <a:gd name="T11" fmla="*/ 53 h 229"/>
                    <a:gd name="T12" fmla="*/ 77 w 222"/>
                    <a:gd name="T13" fmla="*/ 67 h 229"/>
                    <a:gd name="T14" fmla="*/ 4 w 222"/>
                    <a:gd name="T15" fmla="*/ 193 h 229"/>
                    <a:gd name="T16" fmla="*/ 4 w 222"/>
                    <a:gd name="T17" fmla="*/ 217 h 229"/>
                    <a:gd name="T18" fmla="*/ 25 w 222"/>
                    <a:gd name="T19" fmla="*/ 229 h 229"/>
                    <a:gd name="T20" fmla="*/ 222 w 222"/>
                    <a:gd name="T21" fmla="*/ 229 h 229"/>
                    <a:gd name="T22" fmla="*/ 222 w 222"/>
                    <a:gd name="T23" fmla="*/ 181 h 229"/>
                    <a:gd name="T24" fmla="*/ 67 w 222"/>
                    <a:gd name="T25" fmla="*/ 181 h 229"/>
                    <a:gd name="T26" fmla="*/ 118 w 222"/>
                    <a:gd name="T27" fmla="*/ 9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229">
                      <a:moveTo>
                        <a:pt x="118" y="92"/>
                      </a:moveTo>
                      <a:cubicBezTo>
                        <a:pt x="144" y="106"/>
                        <a:pt x="144" y="106"/>
                        <a:pt x="144" y="106"/>
                      </a:cubicBezTo>
                      <a:cubicBezTo>
                        <a:pt x="144" y="53"/>
                        <a:pt x="144" y="53"/>
                        <a:pt x="144" y="53"/>
                      </a:cubicBezTo>
                      <a:cubicBezTo>
                        <a:pt x="144" y="0"/>
                        <a:pt x="144" y="0"/>
                        <a:pt x="144" y="0"/>
                      </a:cubicBezTo>
                      <a:cubicBezTo>
                        <a:pt x="97" y="26"/>
                        <a:pt x="97" y="26"/>
                        <a:pt x="97" y="26"/>
                      </a:cubicBezTo>
                      <a:cubicBezTo>
                        <a:pt x="51" y="53"/>
                        <a:pt x="51" y="53"/>
                        <a:pt x="51" y="53"/>
                      </a:cubicBezTo>
                      <a:cubicBezTo>
                        <a:pt x="77" y="67"/>
                        <a:pt x="77" y="67"/>
                        <a:pt x="77" y="67"/>
                      </a:cubicBezTo>
                      <a:cubicBezTo>
                        <a:pt x="4" y="193"/>
                        <a:pt x="4" y="193"/>
                        <a:pt x="4" y="193"/>
                      </a:cubicBezTo>
                      <a:cubicBezTo>
                        <a:pt x="0" y="200"/>
                        <a:pt x="0" y="210"/>
                        <a:pt x="4" y="217"/>
                      </a:cubicBezTo>
                      <a:cubicBezTo>
                        <a:pt x="8" y="225"/>
                        <a:pt x="16" y="229"/>
                        <a:pt x="25" y="229"/>
                      </a:cubicBezTo>
                      <a:cubicBezTo>
                        <a:pt x="222" y="229"/>
                        <a:pt x="222" y="229"/>
                        <a:pt x="222" y="229"/>
                      </a:cubicBezTo>
                      <a:cubicBezTo>
                        <a:pt x="222" y="181"/>
                        <a:pt x="222" y="181"/>
                        <a:pt x="222" y="181"/>
                      </a:cubicBezTo>
                      <a:cubicBezTo>
                        <a:pt x="67" y="181"/>
                        <a:pt x="67" y="181"/>
                        <a:pt x="67" y="181"/>
                      </a:cubicBezTo>
                      <a:lnTo>
                        <a:pt x="118" y="92"/>
                      </a:lnTo>
                      <a:close/>
                    </a:path>
                  </a:pathLst>
                </a:custGeom>
                <a:solidFill>
                  <a:schemeClr val="accent2"/>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rgbClr val="000000"/>
                    </a:solidFill>
                    <a:effectLst/>
                    <a:uLnTx/>
                    <a:uFillTx/>
                  </a:endParaRPr>
                </a:p>
              </p:txBody>
            </p:sp>
            <p:sp>
              <p:nvSpPr>
                <p:cNvPr id="15" name="ïṩļîḍê">
                  <a:extLst>
                    <a:ext uri="{FF2B5EF4-FFF2-40B4-BE49-F238E27FC236}">
                      <a16:creationId xmlns:a16="http://schemas.microsoft.com/office/drawing/2014/main" id="{1F55E654-DEA7-431C-AAA3-500405FA8F3C}"/>
                    </a:ext>
                  </a:extLst>
                </p:cNvPr>
                <p:cNvSpPr/>
                <p:nvPr/>
              </p:nvSpPr>
              <p:spPr bwMode="auto">
                <a:xfrm rot="962056">
                  <a:off x="6168020" y="3565142"/>
                  <a:ext cx="1614217" cy="1453525"/>
                </a:xfrm>
                <a:custGeom>
                  <a:avLst/>
                  <a:gdLst>
                    <a:gd name="T0" fmla="*/ 160 w 262"/>
                    <a:gd name="T1" fmla="*/ 0 h 236"/>
                    <a:gd name="T2" fmla="*/ 118 w 262"/>
                    <a:gd name="T3" fmla="*/ 24 h 236"/>
                    <a:gd name="T4" fmla="*/ 195 w 262"/>
                    <a:gd name="T5" fmla="*/ 159 h 236"/>
                    <a:gd name="T6" fmla="*/ 92 w 262"/>
                    <a:gd name="T7" fmla="*/ 159 h 236"/>
                    <a:gd name="T8" fmla="*/ 92 w 262"/>
                    <a:gd name="T9" fmla="*/ 130 h 236"/>
                    <a:gd name="T10" fmla="*/ 46 w 262"/>
                    <a:gd name="T11" fmla="*/ 156 h 236"/>
                    <a:gd name="T12" fmla="*/ 0 w 262"/>
                    <a:gd name="T13" fmla="*/ 183 h 236"/>
                    <a:gd name="T14" fmla="*/ 46 w 262"/>
                    <a:gd name="T15" fmla="*/ 209 h 236"/>
                    <a:gd name="T16" fmla="*/ 92 w 262"/>
                    <a:gd name="T17" fmla="*/ 236 h 236"/>
                    <a:gd name="T18" fmla="*/ 92 w 262"/>
                    <a:gd name="T19" fmla="*/ 207 h 236"/>
                    <a:gd name="T20" fmla="*/ 237 w 262"/>
                    <a:gd name="T21" fmla="*/ 207 h 236"/>
                    <a:gd name="T22" fmla="*/ 237 w 262"/>
                    <a:gd name="T23" fmla="*/ 207 h 236"/>
                    <a:gd name="T24" fmla="*/ 258 w 262"/>
                    <a:gd name="T25" fmla="*/ 195 h 236"/>
                    <a:gd name="T26" fmla="*/ 258 w 262"/>
                    <a:gd name="T27" fmla="*/ 171 h 236"/>
                    <a:gd name="T28" fmla="*/ 160 w 262"/>
                    <a:gd name="T29"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236">
                      <a:moveTo>
                        <a:pt x="160" y="0"/>
                      </a:moveTo>
                      <a:cubicBezTo>
                        <a:pt x="118" y="24"/>
                        <a:pt x="118" y="24"/>
                        <a:pt x="118" y="24"/>
                      </a:cubicBezTo>
                      <a:cubicBezTo>
                        <a:pt x="195" y="159"/>
                        <a:pt x="195" y="159"/>
                        <a:pt x="195" y="159"/>
                      </a:cubicBezTo>
                      <a:cubicBezTo>
                        <a:pt x="92" y="159"/>
                        <a:pt x="92" y="159"/>
                        <a:pt x="92" y="159"/>
                      </a:cubicBezTo>
                      <a:cubicBezTo>
                        <a:pt x="92" y="130"/>
                        <a:pt x="92" y="130"/>
                        <a:pt x="92" y="130"/>
                      </a:cubicBezTo>
                      <a:cubicBezTo>
                        <a:pt x="46" y="156"/>
                        <a:pt x="46" y="156"/>
                        <a:pt x="46" y="156"/>
                      </a:cubicBezTo>
                      <a:cubicBezTo>
                        <a:pt x="0" y="183"/>
                        <a:pt x="0" y="183"/>
                        <a:pt x="0" y="183"/>
                      </a:cubicBezTo>
                      <a:cubicBezTo>
                        <a:pt x="46" y="209"/>
                        <a:pt x="46" y="209"/>
                        <a:pt x="46" y="209"/>
                      </a:cubicBezTo>
                      <a:cubicBezTo>
                        <a:pt x="92" y="236"/>
                        <a:pt x="92" y="236"/>
                        <a:pt x="92" y="236"/>
                      </a:cubicBezTo>
                      <a:cubicBezTo>
                        <a:pt x="92" y="207"/>
                        <a:pt x="92" y="207"/>
                        <a:pt x="92" y="207"/>
                      </a:cubicBezTo>
                      <a:cubicBezTo>
                        <a:pt x="237" y="207"/>
                        <a:pt x="237" y="207"/>
                        <a:pt x="237" y="207"/>
                      </a:cubicBezTo>
                      <a:cubicBezTo>
                        <a:pt x="237" y="207"/>
                        <a:pt x="237" y="207"/>
                        <a:pt x="237" y="207"/>
                      </a:cubicBezTo>
                      <a:cubicBezTo>
                        <a:pt x="246" y="207"/>
                        <a:pt x="254" y="202"/>
                        <a:pt x="258" y="195"/>
                      </a:cubicBezTo>
                      <a:cubicBezTo>
                        <a:pt x="262" y="187"/>
                        <a:pt x="262" y="178"/>
                        <a:pt x="258" y="171"/>
                      </a:cubicBezTo>
                      <a:lnTo>
                        <a:pt x="160" y="0"/>
                      </a:lnTo>
                      <a:close/>
                    </a:path>
                  </a:pathLst>
                </a:custGeom>
                <a:solidFill>
                  <a:schemeClr val="accent4"/>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rgbClr val="000000"/>
                    </a:solidFill>
                    <a:effectLst/>
                    <a:uLnTx/>
                    <a:uFillTx/>
                  </a:endParaRPr>
                </a:p>
              </p:txBody>
            </p:sp>
          </p:grpSp>
          <p:sp>
            <p:nvSpPr>
              <p:cNvPr id="12" name="ïṩḷíďê">
                <a:extLst>
                  <a:ext uri="{FF2B5EF4-FFF2-40B4-BE49-F238E27FC236}">
                    <a16:creationId xmlns:a16="http://schemas.microsoft.com/office/drawing/2014/main" id="{1D47BB9B-A075-4A78-AE40-B0171DCD18ED}"/>
                  </a:ext>
                </a:extLst>
              </p:cNvPr>
              <p:cNvSpPr txBox="1"/>
              <p:nvPr/>
            </p:nvSpPr>
            <p:spPr bwMode="auto">
              <a:xfrm>
                <a:off x="4943500" y="4377990"/>
                <a:ext cx="2369022" cy="5665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Test</a:t>
                </a:r>
              </a:p>
            </p:txBody>
          </p:sp>
        </p:grpSp>
        <p:sp>
          <p:nvSpPr>
            <p:cNvPr id="5" name="iš1idé">
              <a:extLst>
                <a:ext uri="{FF2B5EF4-FFF2-40B4-BE49-F238E27FC236}">
                  <a16:creationId xmlns:a16="http://schemas.microsoft.com/office/drawing/2014/main" id="{94CA42C1-28F3-4214-8BCB-2E83B9F6AFFE}"/>
                </a:ext>
              </a:extLst>
            </p:cNvPr>
            <p:cNvSpPr txBox="1"/>
            <p:nvPr/>
          </p:nvSpPr>
          <p:spPr bwMode="auto">
            <a:xfrm>
              <a:off x="673099" y="3864157"/>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2.</a:t>
              </a:r>
              <a:r>
                <a:rPr kumimoji="0" lang="zh-CN" altLang="en-US" sz="2400" b="1" i="0" u="none" strike="noStrike" kern="1200" cap="none" spc="0" normalizeH="0" baseline="0" noProof="0" dirty="0">
                  <a:ln>
                    <a:noFill/>
                  </a:ln>
                  <a:solidFill>
                    <a:srgbClr val="000000"/>
                  </a:solidFill>
                  <a:effectLst/>
                  <a:uLnTx/>
                  <a:uFillTx/>
                </a:rPr>
                <a:t>功能测试</a:t>
              </a:r>
              <a:endParaRPr kumimoji="0" lang="en-US" altLang="zh-CN" sz="2400" b="1" i="0" u="none" strike="noStrike" kern="1200" cap="none" spc="0" normalizeH="0" baseline="0" noProof="0" dirty="0">
                <a:ln>
                  <a:noFill/>
                </a:ln>
                <a:solidFill>
                  <a:srgbClr val="000000"/>
                </a:solidFill>
                <a:effectLst/>
                <a:uLnTx/>
                <a:uFillTx/>
              </a:endParaRPr>
            </a:p>
          </p:txBody>
        </p:sp>
        <p:sp>
          <p:nvSpPr>
            <p:cNvPr id="6" name="ïṩlíḓé">
              <a:extLst>
                <a:ext uri="{FF2B5EF4-FFF2-40B4-BE49-F238E27FC236}">
                  <a16:creationId xmlns:a16="http://schemas.microsoft.com/office/drawing/2014/main" id="{CD292A6F-A0CE-4A63-82E8-373839CBD563}"/>
                </a:ext>
              </a:extLst>
            </p:cNvPr>
            <p:cNvSpPr/>
            <p:nvPr/>
          </p:nvSpPr>
          <p:spPr bwMode="auto">
            <a:xfrm>
              <a:off x="673099" y="4305963"/>
              <a:ext cx="3589337" cy="184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rPr>
                <a:t>对所有功能模块进行测试，包括注册、登录、创建团队、加入团队、管理团队、查找团队等，以确保各个功能模块正常运行。</a:t>
              </a:r>
              <a:endParaRPr kumimoji="0" lang="en-US" altLang="zh-CN" sz="1600" b="0" i="0" u="none" strike="noStrike" kern="1200" cap="none" spc="0" normalizeH="0" baseline="0" noProof="0" dirty="0">
                <a:ln>
                  <a:noFill/>
                </a:ln>
                <a:solidFill>
                  <a:srgbClr val="000000"/>
                </a:solidFill>
                <a:effectLst/>
                <a:uLnTx/>
                <a:uFillTx/>
              </a:endParaRPr>
            </a:p>
          </p:txBody>
        </p:sp>
        <p:sp>
          <p:nvSpPr>
            <p:cNvPr id="7" name="ïšḻïḋè">
              <a:extLst>
                <a:ext uri="{FF2B5EF4-FFF2-40B4-BE49-F238E27FC236}">
                  <a16:creationId xmlns:a16="http://schemas.microsoft.com/office/drawing/2014/main" id="{1B8C694A-3885-46E3-AC73-133AA7CAE25E}"/>
                </a:ext>
              </a:extLst>
            </p:cNvPr>
            <p:cNvSpPr txBox="1"/>
            <p:nvPr/>
          </p:nvSpPr>
          <p:spPr bwMode="auto">
            <a:xfrm>
              <a:off x="7602535" y="3831254"/>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r">
                <a:spcBef>
                  <a:spcPct val="0"/>
                </a:spcBef>
                <a:defRPr/>
              </a:pPr>
              <a:r>
                <a:rPr lang="en-US" altLang="zh-CN" sz="2400" b="1" dirty="0">
                  <a:solidFill>
                    <a:srgbClr val="000000"/>
                  </a:solidFill>
                </a:rPr>
                <a:t>4.</a:t>
              </a:r>
              <a:r>
                <a:rPr lang="zh-CN" altLang="en-US" sz="2400" b="1" dirty="0">
                  <a:solidFill>
                    <a:srgbClr val="000000"/>
                  </a:solidFill>
                </a:rPr>
                <a:t>性能测试</a:t>
              </a:r>
              <a:endParaRPr lang="en-US" altLang="zh-CN" sz="2400" b="1" dirty="0">
                <a:solidFill>
                  <a:srgbClr val="000000"/>
                </a:solidFill>
              </a:endParaRPr>
            </a:p>
          </p:txBody>
        </p:sp>
      </p:grpSp>
      <p:sp>
        <p:nvSpPr>
          <p:cNvPr id="18" name="ïṩļîḍê">
            <a:extLst>
              <a:ext uri="{FF2B5EF4-FFF2-40B4-BE49-F238E27FC236}">
                <a16:creationId xmlns:a16="http://schemas.microsoft.com/office/drawing/2014/main" id="{EF57AEDF-92E0-1082-09EB-D225E26365BE}"/>
              </a:ext>
            </a:extLst>
          </p:cNvPr>
          <p:cNvSpPr/>
          <p:nvPr/>
        </p:nvSpPr>
        <p:spPr bwMode="auto">
          <a:xfrm rot="11686661">
            <a:off x="4508569" y="2470214"/>
            <a:ext cx="1614217" cy="1453525"/>
          </a:xfrm>
          <a:custGeom>
            <a:avLst/>
            <a:gdLst>
              <a:gd name="T0" fmla="*/ 160 w 262"/>
              <a:gd name="T1" fmla="*/ 0 h 236"/>
              <a:gd name="T2" fmla="*/ 118 w 262"/>
              <a:gd name="T3" fmla="*/ 24 h 236"/>
              <a:gd name="T4" fmla="*/ 195 w 262"/>
              <a:gd name="T5" fmla="*/ 159 h 236"/>
              <a:gd name="T6" fmla="*/ 92 w 262"/>
              <a:gd name="T7" fmla="*/ 159 h 236"/>
              <a:gd name="T8" fmla="*/ 92 w 262"/>
              <a:gd name="T9" fmla="*/ 130 h 236"/>
              <a:gd name="T10" fmla="*/ 46 w 262"/>
              <a:gd name="T11" fmla="*/ 156 h 236"/>
              <a:gd name="T12" fmla="*/ 0 w 262"/>
              <a:gd name="T13" fmla="*/ 183 h 236"/>
              <a:gd name="T14" fmla="*/ 46 w 262"/>
              <a:gd name="T15" fmla="*/ 209 h 236"/>
              <a:gd name="T16" fmla="*/ 92 w 262"/>
              <a:gd name="T17" fmla="*/ 236 h 236"/>
              <a:gd name="T18" fmla="*/ 92 w 262"/>
              <a:gd name="T19" fmla="*/ 207 h 236"/>
              <a:gd name="T20" fmla="*/ 237 w 262"/>
              <a:gd name="T21" fmla="*/ 207 h 236"/>
              <a:gd name="T22" fmla="*/ 237 w 262"/>
              <a:gd name="T23" fmla="*/ 207 h 236"/>
              <a:gd name="T24" fmla="*/ 258 w 262"/>
              <a:gd name="T25" fmla="*/ 195 h 236"/>
              <a:gd name="T26" fmla="*/ 258 w 262"/>
              <a:gd name="T27" fmla="*/ 171 h 236"/>
              <a:gd name="T28" fmla="*/ 160 w 262"/>
              <a:gd name="T29"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236">
                <a:moveTo>
                  <a:pt x="160" y="0"/>
                </a:moveTo>
                <a:cubicBezTo>
                  <a:pt x="118" y="24"/>
                  <a:pt x="118" y="24"/>
                  <a:pt x="118" y="24"/>
                </a:cubicBezTo>
                <a:cubicBezTo>
                  <a:pt x="195" y="159"/>
                  <a:pt x="195" y="159"/>
                  <a:pt x="195" y="159"/>
                </a:cubicBezTo>
                <a:cubicBezTo>
                  <a:pt x="92" y="159"/>
                  <a:pt x="92" y="159"/>
                  <a:pt x="92" y="159"/>
                </a:cubicBezTo>
                <a:cubicBezTo>
                  <a:pt x="92" y="130"/>
                  <a:pt x="92" y="130"/>
                  <a:pt x="92" y="130"/>
                </a:cubicBezTo>
                <a:cubicBezTo>
                  <a:pt x="46" y="156"/>
                  <a:pt x="46" y="156"/>
                  <a:pt x="46" y="156"/>
                </a:cubicBezTo>
                <a:cubicBezTo>
                  <a:pt x="0" y="183"/>
                  <a:pt x="0" y="183"/>
                  <a:pt x="0" y="183"/>
                </a:cubicBezTo>
                <a:cubicBezTo>
                  <a:pt x="46" y="209"/>
                  <a:pt x="46" y="209"/>
                  <a:pt x="46" y="209"/>
                </a:cubicBezTo>
                <a:cubicBezTo>
                  <a:pt x="92" y="236"/>
                  <a:pt x="92" y="236"/>
                  <a:pt x="92" y="236"/>
                </a:cubicBezTo>
                <a:cubicBezTo>
                  <a:pt x="92" y="207"/>
                  <a:pt x="92" y="207"/>
                  <a:pt x="92" y="207"/>
                </a:cubicBezTo>
                <a:cubicBezTo>
                  <a:pt x="237" y="207"/>
                  <a:pt x="237" y="207"/>
                  <a:pt x="237" y="207"/>
                </a:cubicBezTo>
                <a:cubicBezTo>
                  <a:pt x="237" y="207"/>
                  <a:pt x="237" y="207"/>
                  <a:pt x="237" y="207"/>
                </a:cubicBezTo>
                <a:cubicBezTo>
                  <a:pt x="246" y="207"/>
                  <a:pt x="254" y="202"/>
                  <a:pt x="258" y="195"/>
                </a:cubicBezTo>
                <a:cubicBezTo>
                  <a:pt x="262" y="187"/>
                  <a:pt x="262" y="178"/>
                  <a:pt x="258" y="171"/>
                </a:cubicBezTo>
                <a:lnTo>
                  <a:pt x="160" y="0"/>
                </a:lnTo>
                <a:close/>
              </a:path>
            </a:pathLst>
          </a:custGeom>
          <a:solidFill>
            <a:schemeClr val="accent4"/>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rgbClr val="000000"/>
              </a:solidFill>
              <a:effectLst/>
              <a:uLnTx/>
              <a:uFillTx/>
            </a:endParaRPr>
          </a:p>
        </p:txBody>
      </p:sp>
      <p:sp>
        <p:nvSpPr>
          <p:cNvPr id="19" name="iš1idé">
            <a:extLst>
              <a:ext uri="{FF2B5EF4-FFF2-40B4-BE49-F238E27FC236}">
                <a16:creationId xmlns:a16="http://schemas.microsoft.com/office/drawing/2014/main" id="{604CBCC7-30CB-5981-791D-C1BAD9819C17}"/>
              </a:ext>
            </a:extLst>
          </p:cNvPr>
          <p:cNvSpPr txBox="1"/>
          <p:nvPr/>
        </p:nvSpPr>
        <p:spPr bwMode="auto">
          <a:xfrm>
            <a:off x="650418" y="1349879"/>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en-US" altLang="zh-CN" sz="2400" b="1" dirty="0">
                <a:solidFill>
                  <a:srgbClr val="000000"/>
                </a:solidFill>
              </a:rPr>
              <a:t>1.</a:t>
            </a:r>
            <a:r>
              <a:rPr lang="zh-CN" altLang="en-US" sz="2400" b="1" dirty="0">
                <a:solidFill>
                  <a:srgbClr val="000000"/>
                </a:solidFill>
              </a:rPr>
              <a:t>用户交互及体验测试</a:t>
            </a:r>
            <a:endParaRPr kumimoji="0" lang="en-US" altLang="zh-CN" sz="2400" b="1" i="0" u="none" strike="noStrike" kern="1200" cap="none" spc="0" normalizeH="0" baseline="0" noProof="0" dirty="0">
              <a:ln>
                <a:noFill/>
              </a:ln>
              <a:solidFill>
                <a:srgbClr val="000000"/>
              </a:solidFill>
              <a:effectLst/>
              <a:uLnTx/>
              <a:uFillTx/>
            </a:endParaRPr>
          </a:p>
        </p:txBody>
      </p:sp>
      <p:sp>
        <p:nvSpPr>
          <p:cNvPr id="20" name="ïṩlíḓé">
            <a:extLst>
              <a:ext uri="{FF2B5EF4-FFF2-40B4-BE49-F238E27FC236}">
                <a16:creationId xmlns:a16="http://schemas.microsoft.com/office/drawing/2014/main" id="{B4D18109-5DC9-7D33-EDDA-9134EEB8CF22}"/>
              </a:ext>
            </a:extLst>
          </p:cNvPr>
          <p:cNvSpPr/>
          <p:nvPr/>
        </p:nvSpPr>
        <p:spPr bwMode="auto">
          <a:xfrm>
            <a:off x="650417" y="1950644"/>
            <a:ext cx="3589337" cy="16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rPr>
              <a:t>对应用程序的界面设计和用户交互进行测试，并收集用户反馈，以改进和优化使用体验。</a:t>
            </a:r>
            <a:endParaRPr kumimoji="0" lang="en-US" altLang="zh-CN" sz="1600" b="0" i="0" u="none" strike="noStrike" kern="1200" cap="none" spc="0" normalizeH="0" baseline="0" noProof="0" dirty="0">
              <a:ln>
                <a:noFill/>
              </a:ln>
              <a:solidFill>
                <a:srgbClr val="000000"/>
              </a:solidFill>
              <a:effectLst/>
              <a:uLnTx/>
              <a:uFillTx/>
            </a:endParaRPr>
          </a:p>
        </p:txBody>
      </p:sp>
      <p:sp>
        <p:nvSpPr>
          <p:cNvPr id="21" name="ïšḻïḋè">
            <a:extLst>
              <a:ext uri="{FF2B5EF4-FFF2-40B4-BE49-F238E27FC236}">
                <a16:creationId xmlns:a16="http://schemas.microsoft.com/office/drawing/2014/main" id="{338DD92C-10B6-15F5-2203-9D9EA5652593}"/>
              </a:ext>
            </a:extLst>
          </p:cNvPr>
          <p:cNvSpPr txBox="1"/>
          <p:nvPr/>
        </p:nvSpPr>
        <p:spPr bwMode="auto">
          <a:xfrm>
            <a:off x="7599362" y="1299681"/>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r">
              <a:spcBef>
                <a:spcPct val="0"/>
              </a:spcBef>
              <a:defRPr/>
            </a:pPr>
            <a:r>
              <a:rPr lang="en-US" altLang="zh-CN" sz="2400" b="1" dirty="0">
                <a:solidFill>
                  <a:srgbClr val="000000"/>
                </a:solidFill>
              </a:rPr>
              <a:t>3.</a:t>
            </a:r>
            <a:r>
              <a:rPr lang="zh-CN" altLang="en-US" sz="2400" b="1" dirty="0">
                <a:solidFill>
                  <a:srgbClr val="000000"/>
                </a:solidFill>
              </a:rPr>
              <a:t>兼容性测试</a:t>
            </a:r>
            <a:endParaRPr lang="en-US" altLang="zh-CN" sz="2400" b="1" dirty="0">
              <a:solidFill>
                <a:srgbClr val="000000"/>
              </a:solidFill>
            </a:endParaRPr>
          </a:p>
        </p:txBody>
      </p:sp>
      <p:sp>
        <p:nvSpPr>
          <p:cNvPr id="23" name="ïṩlíḓé">
            <a:extLst>
              <a:ext uri="{FF2B5EF4-FFF2-40B4-BE49-F238E27FC236}">
                <a16:creationId xmlns:a16="http://schemas.microsoft.com/office/drawing/2014/main" id="{7EF033E8-A0E5-8D10-A9D3-1ECB90F79F80}"/>
              </a:ext>
            </a:extLst>
          </p:cNvPr>
          <p:cNvSpPr/>
          <p:nvPr/>
        </p:nvSpPr>
        <p:spPr bwMode="auto">
          <a:xfrm>
            <a:off x="8178602" y="4423706"/>
            <a:ext cx="3589337" cy="184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rPr>
              <a:t>测试应用程序在处理不同数量和类型的数据时的响应速度和稳定性，以确保其在高负载情况下也能够正常工作。</a:t>
            </a:r>
            <a:endParaRPr kumimoji="0" lang="en-US" altLang="zh-CN" sz="1600" b="0" i="0" u="none" strike="noStrike" kern="1200" cap="none" spc="0" normalizeH="0" baseline="0" noProof="0" dirty="0">
              <a:ln>
                <a:noFill/>
              </a:ln>
              <a:solidFill>
                <a:srgbClr val="000000"/>
              </a:solidFill>
              <a:effectLst/>
              <a:uLnTx/>
              <a:uFillTx/>
            </a:endParaRPr>
          </a:p>
        </p:txBody>
      </p:sp>
      <p:sp>
        <p:nvSpPr>
          <p:cNvPr id="24" name="ïṩlíḓé">
            <a:extLst>
              <a:ext uri="{FF2B5EF4-FFF2-40B4-BE49-F238E27FC236}">
                <a16:creationId xmlns:a16="http://schemas.microsoft.com/office/drawing/2014/main" id="{5304846D-CA72-2D15-D0B4-CA10FF2E83E7}"/>
              </a:ext>
            </a:extLst>
          </p:cNvPr>
          <p:cNvSpPr/>
          <p:nvPr/>
        </p:nvSpPr>
        <p:spPr bwMode="auto">
          <a:xfrm>
            <a:off x="8185581" y="1893886"/>
            <a:ext cx="3589337" cy="184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rPr>
              <a:t>在不同设备和系统配置下测试应用程序，以确保其能够在不同的平台上正常运行。</a:t>
            </a:r>
            <a:endParaRPr kumimoji="0" lang="en-US" altLang="zh-CN" sz="1600" b="0" i="0" u="none" strike="noStrike" kern="120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14618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开发日程表</a:t>
            </a:r>
          </a:p>
        </p:txBody>
      </p:sp>
      <p:grpSp>
        <p:nvGrpSpPr>
          <p:cNvPr id="3" name="1822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2815C02-35E6-4546-8A94-0E13B54A0272}"/>
              </a:ext>
            </a:extLst>
          </p:cNvPr>
          <p:cNvGrpSpPr>
            <a:grpSpLocks noChangeAspect="1"/>
          </p:cNvGrpSpPr>
          <p:nvPr/>
        </p:nvGrpSpPr>
        <p:grpSpPr>
          <a:xfrm>
            <a:off x="988653" y="1755098"/>
            <a:ext cx="10213103" cy="4000591"/>
            <a:chOff x="1000988" y="1478873"/>
            <a:chExt cx="10213103" cy="4000591"/>
          </a:xfrm>
        </p:grpSpPr>
        <p:sp>
          <p:nvSpPr>
            <p:cNvPr id="9" name="i$1íḓè">
              <a:extLst>
                <a:ext uri="{FF2B5EF4-FFF2-40B4-BE49-F238E27FC236}">
                  <a16:creationId xmlns:a16="http://schemas.microsoft.com/office/drawing/2014/main" id="{141CD15F-9F33-465B-AD54-9E65F1885430}"/>
                </a:ext>
              </a:extLst>
            </p:cNvPr>
            <p:cNvSpPr/>
            <p:nvPr/>
          </p:nvSpPr>
          <p:spPr bwMode="auto">
            <a:xfrm>
              <a:off x="2255660" y="1935233"/>
              <a:ext cx="365125" cy="492125"/>
            </a:xfrm>
            <a:prstGeom prst="rect">
              <a:avLst/>
            </a:prstGeom>
            <a:noFill/>
            <a:ln>
              <a:noFill/>
            </a:ln>
            <a:extLst>
              <a:ext uri="{909E8E84-426E-40dd-AFC4-6F175D3DCCD1}">
                <a14:hiddenFill xmlns="" xmlns:p14="http://schemas.microsoft.com/office/powerpoint/2010/main" xmlns:a14="http://schemas.microsoft.com/office/drawing/2010/main" xmlns:a16="http://schemas.microsoft.com/office/drawing/2014/main" xmlns:lc="http://schemas.openxmlformats.org/drawingml/2006/lockedCanvas">
                  <a:solidFill>
                    <a:srgbClr val="FFFFFF"/>
                  </a:solidFill>
                </a14:hiddenFill>
              </a:ext>
              <a:ext uri="{91240B29-F687-4f45-9708-019B960494DF}">
                <a14:hiddenLine xmlns="" xmlns:p14="http://schemas.microsoft.com/office/powerpoint/2010/main" xmlns:a14="http://schemas.microsoft.com/office/drawing/2010/main" xmlns:a16="http://schemas.microsoft.com/office/drawing/2014/main" xmlns:lc="http://schemas.openxmlformats.org/drawingml/2006/lockedCanvas" w="12700" cap="flat">
                  <a:solidFill>
                    <a:schemeClr val="tx1"/>
                  </a:solidFill>
                  <a:miter lim="800000"/>
                  <a:headEnd type="none" w="med" len="med"/>
                  <a:tailEnd type="none" w="med" len="med"/>
                </a14:hiddenLine>
              </a:ext>
            </a:extLst>
          </p:spPr>
          <p:txBody>
            <a:bodyPr wrap="square" lIns="91440" tIns="45720" rIns="91440" bIns="45720" anchor="ctr">
              <a:normAutofit fontScale="92500" lnSpcReduction="20000"/>
            </a:bodyPr>
            <a:lstStyle/>
            <a:p>
              <a:pPr algn="l"/>
              <a:r>
                <a:rPr lang="en-US" sz="3200" dirty="0">
                  <a:solidFill>
                    <a:schemeClr val="bg1"/>
                  </a:solidFill>
                </a:rPr>
                <a:t>%</a:t>
              </a:r>
            </a:p>
          </p:txBody>
        </p:sp>
        <p:sp>
          <p:nvSpPr>
            <p:cNvPr id="10" name="íṥļiḍè">
              <a:extLst>
                <a:ext uri="{FF2B5EF4-FFF2-40B4-BE49-F238E27FC236}">
                  <a16:creationId xmlns:a16="http://schemas.microsoft.com/office/drawing/2014/main" id="{A6228121-B16A-43F4-8A64-8999A4EEA5BE}"/>
                </a:ext>
              </a:extLst>
            </p:cNvPr>
            <p:cNvSpPr/>
            <p:nvPr/>
          </p:nvSpPr>
          <p:spPr bwMode="auto">
            <a:xfrm>
              <a:off x="2713487" y="2234263"/>
              <a:ext cx="2088232" cy="557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nSpc>
                  <a:spcPct val="120000"/>
                </a:lnSpc>
              </a:pPr>
              <a:r>
                <a:rPr lang="en-US" altLang="zh-CN" sz="1100" dirty="0">
                  <a:solidFill>
                    <a:schemeClr val="bg1"/>
                  </a:solidFill>
                </a:rPr>
                <a:t>Copy paste fonts. Choose the only option to retain text.</a:t>
              </a:r>
            </a:p>
          </p:txBody>
        </p:sp>
        <p:sp>
          <p:nvSpPr>
            <p:cNvPr id="11" name="iṧ1ïḑè">
              <a:extLst>
                <a:ext uri="{FF2B5EF4-FFF2-40B4-BE49-F238E27FC236}">
                  <a16:creationId xmlns:a16="http://schemas.microsoft.com/office/drawing/2014/main" id="{13A01591-FB1E-40AA-ADA1-67F217C2963B}"/>
                </a:ext>
              </a:extLst>
            </p:cNvPr>
            <p:cNvSpPr txBox="1"/>
            <p:nvPr/>
          </p:nvSpPr>
          <p:spPr bwMode="auto">
            <a:xfrm>
              <a:off x="2134873" y="1784551"/>
              <a:ext cx="2088232" cy="3511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ormAutofit lnSpcReduction="10000"/>
            </a:bodyPr>
            <a:lstStyle/>
            <a:p>
              <a:pPr>
                <a:spcBef>
                  <a:spcPct val="0"/>
                </a:spcBef>
              </a:pPr>
              <a:r>
                <a:rPr lang="en-US" altLang="zh-CN" b="1" dirty="0">
                  <a:solidFill>
                    <a:schemeClr val="bg1"/>
                  </a:solidFill>
                </a:rPr>
                <a:t>Text here</a:t>
              </a:r>
            </a:p>
          </p:txBody>
        </p:sp>
        <p:sp>
          <p:nvSpPr>
            <p:cNvPr id="13" name="íšlîḑe">
              <a:extLst>
                <a:ext uri="{FF2B5EF4-FFF2-40B4-BE49-F238E27FC236}">
                  <a16:creationId xmlns:a16="http://schemas.microsoft.com/office/drawing/2014/main" id="{421B1C3B-E5EA-4070-8416-A7C2A8A60A19}"/>
                </a:ext>
              </a:extLst>
            </p:cNvPr>
            <p:cNvSpPr/>
            <p:nvPr/>
          </p:nvSpPr>
          <p:spPr bwMode="auto">
            <a:xfrm>
              <a:off x="7445719" y="1755845"/>
              <a:ext cx="964142" cy="1009650"/>
            </a:xfrm>
            <a:prstGeom prst="rect">
              <a:avLst/>
            </a:prstGeom>
            <a:noFill/>
            <a:ln>
              <a:noFill/>
            </a:ln>
            <a:extLst>
              <a:ext uri="{909E8E84-426E-40dd-AFC4-6F175D3DCCD1}">
                <a14:hiddenFill xmlns="" xmlns:p14="http://schemas.microsoft.com/office/powerpoint/2010/main" xmlns:a14="http://schemas.microsoft.com/office/drawing/2010/main" xmlns:a16="http://schemas.microsoft.com/office/drawing/2014/main" xmlns:lc="http://schemas.openxmlformats.org/drawingml/2006/lockedCanvas">
                  <a:solidFill>
                    <a:srgbClr val="FFFFFF"/>
                  </a:solidFill>
                </a14:hiddenFill>
              </a:ext>
              <a:ext uri="{91240B29-F687-4f45-9708-019B960494DF}">
                <a14:hiddenLine xmlns="" xmlns:p14="http://schemas.microsoft.com/office/powerpoint/2010/main" xmlns:a14="http://schemas.microsoft.com/office/drawing/2010/main" xmlns:a16="http://schemas.microsoft.com/office/drawing/2014/main" xmlns:lc="http://schemas.openxmlformats.org/drawingml/2006/lockedCanvas" w="12700" cap="flat">
                  <a:solidFill>
                    <a:schemeClr val="tx1"/>
                  </a:solidFill>
                  <a:miter lim="800000"/>
                  <a:headEnd type="none" w="med" len="med"/>
                  <a:tailEnd type="none" w="med" len="med"/>
                </a14:hiddenLine>
              </a:ext>
            </a:extLst>
          </p:spPr>
          <p:txBody>
            <a:bodyPr wrap="square" lIns="91440" tIns="45720" rIns="91440" bIns="45720" anchor="ctr">
              <a:normAutofit fontScale="92500"/>
            </a:bodyPr>
            <a:lstStyle/>
            <a:p>
              <a:pPr algn="l"/>
              <a:r>
                <a:rPr lang="en-US" altLang="zh-CN" sz="6000" dirty="0">
                  <a:solidFill>
                    <a:schemeClr val="bg1"/>
                  </a:solidFill>
                  <a:latin typeface="Impact" panose="020B0806030902050204" pitchFamily="34" charset="0"/>
                </a:rPr>
                <a:t>34</a:t>
              </a:r>
            </a:p>
          </p:txBody>
        </p:sp>
        <p:sp>
          <p:nvSpPr>
            <p:cNvPr id="14" name="íṩ1iďé">
              <a:extLst>
                <a:ext uri="{FF2B5EF4-FFF2-40B4-BE49-F238E27FC236}">
                  <a16:creationId xmlns:a16="http://schemas.microsoft.com/office/drawing/2014/main" id="{D523DB18-2B09-496F-A371-B02EDDA37310}"/>
                </a:ext>
              </a:extLst>
            </p:cNvPr>
            <p:cNvSpPr/>
            <p:nvPr/>
          </p:nvSpPr>
          <p:spPr bwMode="auto">
            <a:xfrm>
              <a:off x="8232722" y="1935233"/>
              <a:ext cx="365125" cy="492125"/>
            </a:xfrm>
            <a:prstGeom prst="rect">
              <a:avLst/>
            </a:prstGeom>
            <a:noFill/>
            <a:ln>
              <a:noFill/>
            </a:ln>
            <a:extLst>
              <a:ext uri="{909E8E84-426E-40dd-AFC4-6F175D3DCCD1}">
                <a14:hiddenFill xmlns="" xmlns:p14="http://schemas.microsoft.com/office/powerpoint/2010/main" xmlns:a14="http://schemas.microsoft.com/office/drawing/2010/main" xmlns:a16="http://schemas.microsoft.com/office/drawing/2014/main" xmlns:lc="http://schemas.openxmlformats.org/drawingml/2006/lockedCanvas">
                  <a:solidFill>
                    <a:srgbClr val="FFFFFF"/>
                  </a:solidFill>
                </a14:hiddenFill>
              </a:ext>
              <a:ext uri="{91240B29-F687-4f45-9708-019B960494DF}">
                <a14:hiddenLine xmlns="" xmlns:p14="http://schemas.microsoft.com/office/powerpoint/2010/main" xmlns:a14="http://schemas.microsoft.com/office/drawing/2010/main" xmlns:a16="http://schemas.microsoft.com/office/drawing/2014/main" xmlns:lc="http://schemas.openxmlformats.org/drawingml/2006/lockedCanvas" w="12700" cap="flat">
                  <a:solidFill>
                    <a:schemeClr val="tx1"/>
                  </a:solidFill>
                  <a:miter lim="800000"/>
                  <a:headEnd type="none" w="med" len="med"/>
                  <a:tailEnd type="none" w="med" len="med"/>
                </a14:hiddenLine>
              </a:ext>
            </a:extLst>
          </p:spPr>
          <p:txBody>
            <a:bodyPr wrap="square" lIns="91440" tIns="45720" rIns="91440" bIns="45720" anchor="ctr">
              <a:normAutofit fontScale="92500" lnSpcReduction="20000"/>
            </a:bodyPr>
            <a:lstStyle/>
            <a:p>
              <a:pPr algn="l"/>
              <a:r>
                <a:rPr lang="en-US" sz="3200" dirty="0">
                  <a:solidFill>
                    <a:schemeClr val="bg1"/>
                  </a:solidFill>
                </a:rPr>
                <a:t>%</a:t>
              </a:r>
            </a:p>
          </p:txBody>
        </p:sp>
        <p:sp>
          <p:nvSpPr>
            <p:cNvPr id="15" name="íṣľiḋè">
              <a:extLst>
                <a:ext uri="{FF2B5EF4-FFF2-40B4-BE49-F238E27FC236}">
                  <a16:creationId xmlns:a16="http://schemas.microsoft.com/office/drawing/2014/main" id="{A62967A0-57BA-46AF-9997-EDC681DB0C18}"/>
                </a:ext>
              </a:extLst>
            </p:cNvPr>
            <p:cNvSpPr/>
            <p:nvPr/>
          </p:nvSpPr>
          <p:spPr bwMode="auto">
            <a:xfrm>
              <a:off x="8690549" y="2234263"/>
              <a:ext cx="2088232" cy="557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nSpc>
                  <a:spcPct val="120000"/>
                </a:lnSpc>
              </a:pPr>
              <a:r>
                <a:rPr lang="en-US" altLang="zh-CN" sz="1100" dirty="0">
                  <a:solidFill>
                    <a:schemeClr val="bg1"/>
                  </a:solidFill>
                </a:rPr>
                <a:t>Copy paste fonts. Choose the only option to retain text.</a:t>
              </a:r>
            </a:p>
          </p:txBody>
        </p:sp>
        <p:sp>
          <p:nvSpPr>
            <p:cNvPr id="16" name="ïṥḷiḋè">
              <a:extLst>
                <a:ext uri="{FF2B5EF4-FFF2-40B4-BE49-F238E27FC236}">
                  <a16:creationId xmlns:a16="http://schemas.microsoft.com/office/drawing/2014/main" id="{FEA1E701-3231-4C3C-84FC-BEB4A289F7BF}"/>
                </a:ext>
              </a:extLst>
            </p:cNvPr>
            <p:cNvSpPr txBox="1"/>
            <p:nvPr/>
          </p:nvSpPr>
          <p:spPr bwMode="auto">
            <a:xfrm>
              <a:off x="8690549" y="1883124"/>
              <a:ext cx="2088232" cy="3511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ormAutofit lnSpcReduction="10000"/>
            </a:bodyPr>
            <a:lstStyle/>
            <a:p>
              <a:pPr>
                <a:spcBef>
                  <a:spcPct val="0"/>
                </a:spcBef>
              </a:pPr>
              <a:r>
                <a:rPr lang="en-US" altLang="zh-CN" b="1" dirty="0">
                  <a:solidFill>
                    <a:schemeClr val="bg1"/>
                  </a:solidFill>
                </a:rPr>
                <a:t>Text here</a:t>
              </a:r>
            </a:p>
          </p:txBody>
        </p:sp>
        <p:grpSp>
          <p:nvGrpSpPr>
            <p:cNvPr id="18" name="îsḻîḑe">
              <a:extLst>
                <a:ext uri="{FF2B5EF4-FFF2-40B4-BE49-F238E27FC236}">
                  <a16:creationId xmlns:a16="http://schemas.microsoft.com/office/drawing/2014/main" id="{B6CDF31F-4937-4C38-85D0-9CD599898BE4}"/>
                </a:ext>
              </a:extLst>
            </p:cNvPr>
            <p:cNvGrpSpPr/>
            <p:nvPr/>
          </p:nvGrpSpPr>
          <p:grpSpPr>
            <a:xfrm>
              <a:off x="2059938" y="1515006"/>
              <a:ext cx="3727332" cy="2045135"/>
              <a:chOff x="3257589" y="-1474503"/>
              <a:chExt cx="5346705" cy="2045135"/>
            </a:xfrm>
          </p:grpSpPr>
          <p:sp>
            <p:nvSpPr>
              <p:cNvPr id="45" name="îṡľiḓè">
                <a:extLst>
                  <a:ext uri="{FF2B5EF4-FFF2-40B4-BE49-F238E27FC236}">
                    <a16:creationId xmlns:a16="http://schemas.microsoft.com/office/drawing/2014/main" id="{8635C0FC-3FF1-4DF0-8406-6E0565D26245}"/>
                  </a:ext>
                </a:extLst>
              </p:cNvPr>
              <p:cNvSpPr/>
              <p:nvPr/>
            </p:nvSpPr>
            <p:spPr bwMode="auto">
              <a:xfrm>
                <a:off x="3365077" y="-1037298"/>
                <a:ext cx="5239217" cy="160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spcBef>
                    <a:spcPct val="0"/>
                  </a:spcBef>
                </a:pPr>
                <a:r>
                  <a:rPr lang="zh-CN" altLang="en-US" dirty="0"/>
                  <a:t>设计出各个用户交互界面</a:t>
                </a:r>
                <a:endParaRPr lang="en-US" altLang="zh-CN" dirty="0"/>
              </a:p>
              <a:p>
                <a:pPr algn="ctr">
                  <a:lnSpc>
                    <a:spcPct val="150000"/>
                  </a:lnSpc>
                  <a:spcBef>
                    <a:spcPct val="0"/>
                  </a:spcBef>
                </a:pPr>
                <a:r>
                  <a:rPr lang="zh-CN" altLang="en-US" dirty="0"/>
                  <a:t>预计完成时间：</a:t>
                </a:r>
                <a:r>
                  <a:rPr lang="en-US" altLang="zh-CN" dirty="0"/>
                  <a:t>2023</a:t>
                </a:r>
                <a:r>
                  <a:rPr lang="zh-CN" altLang="en-US" dirty="0"/>
                  <a:t>年</a:t>
                </a:r>
                <a:r>
                  <a:rPr lang="en-US" altLang="zh-CN" dirty="0"/>
                  <a:t>4</a:t>
                </a:r>
                <a:r>
                  <a:rPr lang="zh-CN" altLang="en-US" dirty="0"/>
                  <a:t>月</a:t>
                </a:r>
                <a:r>
                  <a:rPr lang="en-US" altLang="zh-CN" dirty="0"/>
                  <a:t>25</a:t>
                </a:r>
                <a:r>
                  <a:rPr lang="zh-CN" altLang="en-US" dirty="0"/>
                  <a:t>日</a:t>
                </a:r>
                <a:endParaRPr lang="en-US" altLang="zh-CN" dirty="0"/>
              </a:p>
            </p:txBody>
          </p:sp>
          <p:sp>
            <p:nvSpPr>
              <p:cNvPr id="46" name="îśľîḓé">
                <a:extLst>
                  <a:ext uri="{FF2B5EF4-FFF2-40B4-BE49-F238E27FC236}">
                    <a16:creationId xmlns:a16="http://schemas.microsoft.com/office/drawing/2014/main" id="{62C59076-079A-438D-B849-48A7A686BEA8}"/>
                  </a:ext>
                </a:extLst>
              </p:cNvPr>
              <p:cNvSpPr txBox="1"/>
              <p:nvPr/>
            </p:nvSpPr>
            <p:spPr bwMode="auto">
              <a:xfrm>
                <a:off x="3257589" y="-1474503"/>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p>
                <a:pPr algn="ctr">
                  <a:spcBef>
                    <a:spcPct val="0"/>
                  </a:spcBef>
                </a:pPr>
                <a:r>
                  <a:rPr lang="en-US" altLang="zh-CN" sz="2000" b="1" dirty="0"/>
                  <a:t>1. </a:t>
                </a:r>
                <a:r>
                  <a:rPr lang="zh-CN" altLang="en-US" sz="2000" b="1" dirty="0"/>
                  <a:t>界面设计</a:t>
                </a:r>
                <a:endParaRPr lang="en-US" altLang="zh-CN" sz="2000" b="1" dirty="0"/>
              </a:p>
            </p:txBody>
          </p:sp>
        </p:grpSp>
        <p:grpSp>
          <p:nvGrpSpPr>
            <p:cNvPr id="20" name="iS1ïde">
              <a:extLst>
                <a:ext uri="{FF2B5EF4-FFF2-40B4-BE49-F238E27FC236}">
                  <a16:creationId xmlns:a16="http://schemas.microsoft.com/office/drawing/2014/main" id="{CCC2DE11-D60F-44F2-96A2-D12B03C6B199}"/>
                </a:ext>
              </a:extLst>
            </p:cNvPr>
            <p:cNvGrpSpPr/>
            <p:nvPr/>
          </p:nvGrpSpPr>
          <p:grpSpPr>
            <a:xfrm>
              <a:off x="6693418" y="1489078"/>
              <a:ext cx="4520673" cy="1475636"/>
              <a:chOff x="7331227" y="-1500431"/>
              <a:chExt cx="6484719" cy="1475636"/>
            </a:xfrm>
          </p:grpSpPr>
          <p:sp>
            <p:nvSpPr>
              <p:cNvPr id="43" name="iṩļïďe">
                <a:extLst>
                  <a:ext uri="{FF2B5EF4-FFF2-40B4-BE49-F238E27FC236}">
                    <a16:creationId xmlns:a16="http://schemas.microsoft.com/office/drawing/2014/main" id="{BF2D6E0B-0AC2-40F5-805F-DB6BAFFAD208}"/>
                  </a:ext>
                </a:extLst>
              </p:cNvPr>
              <p:cNvSpPr/>
              <p:nvPr/>
            </p:nvSpPr>
            <p:spPr bwMode="auto">
              <a:xfrm>
                <a:off x="7331227" y="-1081320"/>
                <a:ext cx="6484719" cy="105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spcBef>
                    <a:spcPct val="0"/>
                  </a:spcBef>
                </a:pPr>
                <a:r>
                  <a:rPr lang="zh-CN" altLang="en-US" dirty="0"/>
                  <a:t>设计出各个</a:t>
                </a:r>
                <a:r>
                  <a:rPr lang="en-US" altLang="zh-CN" dirty="0"/>
                  <a:t>Activity</a:t>
                </a:r>
                <a:r>
                  <a:rPr lang="zh-CN" altLang="en-US" dirty="0"/>
                  <a:t>的逻辑</a:t>
                </a:r>
                <a:endParaRPr lang="en-US" altLang="zh-CN" dirty="0"/>
              </a:p>
              <a:p>
                <a:pPr algn="ctr">
                  <a:lnSpc>
                    <a:spcPct val="150000"/>
                  </a:lnSpc>
                  <a:spcBef>
                    <a:spcPct val="0"/>
                  </a:spcBef>
                </a:pPr>
                <a:r>
                  <a:rPr lang="zh-CN" altLang="en-US" dirty="0"/>
                  <a:t>预计完成时间：</a:t>
                </a:r>
                <a:r>
                  <a:rPr lang="en-US" altLang="zh-CN" dirty="0"/>
                  <a:t>2023</a:t>
                </a:r>
                <a:r>
                  <a:rPr lang="zh-CN" altLang="en-US" dirty="0"/>
                  <a:t>年</a:t>
                </a:r>
                <a:r>
                  <a:rPr lang="en-US" altLang="zh-CN" dirty="0"/>
                  <a:t>5</a:t>
                </a:r>
                <a:r>
                  <a:rPr lang="zh-CN" altLang="en-US" dirty="0"/>
                  <a:t>月</a:t>
                </a:r>
                <a:r>
                  <a:rPr lang="en-US" altLang="zh-CN" dirty="0"/>
                  <a:t>26</a:t>
                </a:r>
                <a:r>
                  <a:rPr lang="zh-CN" altLang="en-US" dirty="0"/>
                  <a:t>日</a:t>
                </a:r>
              </a:p>
              <a:p>
                <a:pPr algn="ctr">
                  <a:lnSpc>
                    <a:spcPct val="150000"/>
                  </a:lnSpc>
                  <a:spcBef>
                    <a:spcPct val="0"/>
                  </a:spcBef>
                </a:pPr>
                <a:endParaRPr lang="en-US" altLang="zh-CN" sz="1100" dirty="0"/>
              </a:p>
            </p:txBody>
          </p:sp>
          <p:sp>
            <p:nvSpPr>
              <p:cNvPr id="44" name="ísļïḓê">
                <a:extLst>
                  <a:ext uri="{FF2B5EF4-FFF2-40B4-BE49-F238E27FC236}">
                    <a16:creationId xmlns:a16="http://schemas.microsoft.com/office/drawing/2014/main" id="{1B314869-4CFB-448E-ADE2-ABA44C655C09}"/>
                  </a:ext>
                </a:extLst>
              </p:cNvPr>
              <p:cNvSpPr txBox="1"/>
              <p:nvPr/>
            </p:nvSpPr>
            <p:spPr bwMode="auto">
              <a:xfrm>
                <a:off x="7422794" y="-1500431"/>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p>
                <a:pPr algn="ctr">
                  <a:spcBef>
                    <a:spcPct val="0"/>
                  </a:spcBef>
                </a:pPr>
                <a:r>
                  <a:rPr lang="en-US" altLang="zh-CN" sz="2000" b="1" dirty="0"/>
                  <a:t>2. </a:t>
                </a:r>
                <a:r>
                  <a:rPr lang="zh-CN" altLang="en-US" sz="2000" b="1" dirty="0"/>
                  <a:t>代码编写</a:t>
                </a:r>
                <a:endParaRPr lang="en-US" altLang="zh-CN" sz="2000" b="1" dirty="0"/>
              </a:p>
            </p:txBody>
          </p:sp>
        </p:grpSp>
        <p:sp>
          <p:nvSpPr>
            <p:cNvPr id="41" name="ï$ļîdê">
              <a:extLst>
                <a:ext uri="{FF2B5EF4-FFF2-40B4-BE49-F238E27FC236}">
                  <a16:creationId xmlns:a16="http://schemas.microsoft.com/office/drawing/2014/main" id="{BCB579EC-3DC4-439D-B4D3-0FC0452E65FD}"/>
                </a:ext>
              </a:extLst>
            </p:cNvPr>
            <p:cNvSpPr/>
            <p:nvPr/>
          </p:nvSpPr>
          <p:spPr bwMode="auto">
            <a:xfrm>
              <a:off x="2126041" y="4120796"/>
              <a:ext cx="3453548" cy="135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spcBef>
                  <a:spcPct val="0"/>
                </a:spcBef>
              </a:pPr>
              <a:r>
                <a:rPr lang="zh-CN" altLang="en-US" dirty="0"/>
                <a:t>对系统进行综合测试与维护</a:t>
              </a:r>
              <a:endParaRPr lang="en-US" altLang="zh-CN" dirty="0"/>
            </a:p>
            <a:p>
              <a:pPr algn="ctr">
                <a:lnSpc>
                  <a:spcPct val="150000"/>
                </a:lnSpc>
                <a:spcBef>
                  <a:spcPct val="0"/>
                </a:spcBef>
              </a:pPr>
              <a:r>
                <a:rPr lang="zh-CN" altLang="en-US" dirty="0"/>
                <a:t>预计完成时间：</a:t>
              </a:r>
              <a:r>
                <a:rPr lang="en-US" altLang="zh-CN" dirty="0"/>
                <a:t>2023</a:t>
              </a:r>
              <a:r>
                <a:rPr lang="zh-CN" altLang="en-US" dirty="0"/>
                <a:t>年</a:t>
              </a:r>
              <a:r>
                <a:rPr lang="en-US" altLang="zh-CN" dirty="0"/>
                <a:t>6</a:t>
              </a:r>
              <a:r>
                <a:rPr lang="zh-CN" altLang="en-US" dirty="0"/>
                <a:t>月</a:t>
              </a:r>
              <a:r>
                <a:rPr lang="en-US" altLang="zh-CN" dirty="0"/>
                <a:t>7</a:t>
              </a:r>
              <a:r>
                <a:rPr lang="zh-CN" altLang="en-US" dirty="0"/>
                <a:t>日</a:t>
              </a:r>
            </a:p>
            <a:p>
              <a:pPr algn="ctr">
                <a:lnSpc>
                  <a:spcPct val="150000"/>
                </a:lnSpc>
                <a:spcBef>
                  <a:spcPct val="0"/>
                </a:spcBef>
              </a:pPr>
              <a:endParaRPr lang="en-US" altLang="zh-CN" sz="1100" dirty="0"/>
            </a:p>
          </p:txBody>
        </p:sp>
        <p:sp>
          <p:nvSpPr>
            <p:cNvPr id="22" name="îśḷîḓé">
              <a:extLst>
                <a:ext uri="{FF2B5EF4-FFF2-40B4-BE49-F238E27FC236}">
                  <a16:creationId xmlns:a16="http://schemas.microsoft.com/office/drawing/2014/main" id="{3BC94799-0796-49CD-8E2A-D755ED8446B8}"/>
                </a:ext>
              </a:extLst>
            </p:cNvPr>
            <p:cNvSpPr/>
            <p:nvPr/>
          </p:nvSpPr>
          <p:spPr>
            <a:xfrm>
              <a:off x="1057465" y="1577445"/>
              <a:ext cx="874851" cy="80888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base">
                <a:spcBef>
                  <a:spcPct val="0"/>
                </a:spcBef>
                <a:spcAft>
                  <a:spcPct val="0"/>
                </a:spcAft>
              </a:pPr>
              <a:endParaRPr sz="1600" b="1">
                <a:solidFill>
                  <a:schemeClr val="bg1"/>
                </a:solidFill>
              </a:endParaRPr>
            </a:p>
          </p:txBody>
        </p:sp>
        <p:sp>
          <p:nvSpPr>
            <p:cNvPr id="23" name="iṣḻîďê">
              <a:extLst>
                <a:ext uri="{FF2B5EF4-FFF2-40B4-BE49-F238E27FC236}">
                  <a16:creationId xmlns:a16="http://schemas.microsoft.com/office/drawing/2014/main" id="{4C0920B0-FCA0-402A-932A-E3024970D3FD}"/>
                </a:ext>
              </a:extLst>
            </p:cNvPr>
            <p:cNvSpPr/>
            <p:nvPr/>
          </p:nvSpPr>
          <p:spPr>
            <a:xfrm>
              <a:off x="5787270" y="1478873"/>
              <a:ext cx="844328" cy="826177"/>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base">
                <a:spcBef>
                  <a:spcPct val="0"/>
                </a:spcBef>
                <a:spcAft>
                  <a:spcPct val="0"/>
                </a:spcAft>
              </a:pPr>
              <a:endParaRPr sz="1600" b="1">
                <a:solidFill>
                  <a:schemeClr val="bg1"/>
                </a:solidFill>
              </a:endParaRPr>
            </a:p>
          </p:txBody>
        </p:sp>
        <p:sp>
          <p:nvSpPr>
            <p:cNvPr id="24" name="ïšļîḓe">
              <a:extLst>
                <a:ext uri="{FF2B5EF4-FFF2-40B4-BE49-F238E27FC236}">
                  <a16:creationId xmlns:a16="http://schemas.microsoft.com/office/drawing/2014/main" id="{22926DEA-2AB5-474B-9B11-863F149E916C}"/>
                </a:ext>
              </a:extLst>
            </p:cNvPr>
            <p:cNvSpPr/>
            <p:nvPr/>
          </p:nvSpPr>
          <p:spPr>
            <a:xfrm>
              <a:off x="1000988" y="3727801"/>
              <a:ext cx="844328" cy="80888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base">
                <a:spcBef>
                  <a:spcPct val="0"/>
                </a:spcBef>
                <a:spcAft>
                  <a:spcPct val="0"/>
                </a:spcAft>
              </a:pPr>
              <a:endParaRPr sz="1600" b="1">
                <a:solidFill>
                  <a:schemeClr val="bg1"/>
                </a:solidFill>
              </a:endParaRPr>
            </a:p>
          </p:txBody>
        </p:sp>
        <p:grpSp>
          <p:nvGrpSpPr>
            <p:cNvPr id="27" name="îśḷîḋê">
              <a:extLst>
                <a:ext uri="{FF2B5EF4-FFF2-40B4-BE49-F238E27FC236}">
                  <a16:creationId xmlns:a16="http://schemas.microsoft.com/office/drawing/2014/main" id="{4966A119-2C7E-4A5C-B569-5DF19B8835E9}"/>
                </a:ext>
              </a:extLst>
            </p:cNvPr>
            <p:cNvGrpSpPr/>
            <p:nvPr/>
          </p:nvGrpSpPr>
          <p:grpSpPr>
            <a:xfrm>
              <a:off x="2126041" y="3646207"/>
              <a:ext cx="8860882" cy="1727064"/>
              <a:chOff x="-4863739" y="656698"/>
              <a:chExt cx="12710572" cy="1727064"/>
            </a:xfrm>
          </p:grpSpPr>
          <p:sp>
            <p:nvSpPr>
              <p:cNvPr id="39" name="ïṣḷîḋé">
                <a:extLst>
                  <a:ext uri="{FF2B5EF4-FFF2-40B4-BE49-F238E27FC236}">
                    <a16:creationId xmlns:a16="http://schemas.microsoft.com/office/drawing/2014/main" id="{617D69C2-4505-4984-8598-1A2443909360}"/>
                  </a:ext>
                </a:extLst>
              </p:cNvPr>
              <p:cNvSpPr/>
              <p:nvPr/>
            </p:nvSpPr>
            <p:spPr bwMode="auto">
              <a:xfrm>
                <a:off x="1628539" y="1130919"/>
                <a:ext cx="6218294" cy="125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ctr">
                  <a:lnSpc>
                    <a:spcPct val="150000"/>
                  </a:lnSpc>
                  <a:spcBef>
                    <a:spcPct val="0"/>
                  </a:spcBef>
                </a:pPr>
                <a:r>
                  <a:rPr lang="zh-CN" altLang="en-US" dirty="0"/>
                  <a:t>整理编写的文档和代码</a:t>
                </a:r>
                <a:endParaRPr lang="en-US" altLang="zh-CN" dirty="0"/>
              </a:p>
              <a:p>
                <a:pPr algn="ctr">
                  <a:lnSpc>
                    <a:spcPct val="150000"/>
                  </a:lnSpc>
                  <a:spcBef>
                    <a:spcPct val="0"/>
                  </a:spcBef>
                </a:pPr>
                <a:r>
                  <a:rPr lang="zh-CN" altLang="en-US" dirty="0"/>
                  <a:t>预计完成时间：</a:t>
                </a:r>
                <a:r>
                  <a:rPr lang="en-US" altLang="zh-CN" dirty="0"/>
                  <a:t>2023</a:t>
                </a:r>
                <a:r>
                  <a:rPr lang="zh-CN" altLang="en-US" dirty="0"/>
                  <a:t>年</a:t>
                </a:r>
                <a:r>
                  <a:rPr lang="en-US" altLang="zh-CN" dirty="0"/>
                  <a:t>6</a:t>
                </a:r>
                <a:r>
                  <a:rPr lang="zh-CN" altLang="en-US" dirty="0"/>
                  <a:t>月</a:t>
                </a:r>
                <a:r>
                  <a:rPr lang="en-US" altLang="zh-CN" dirty="0"/>
                  <a:t>15</a:t>
                </a:r>
                <a:r>
                  <a:rPr lang="zh-CN" altLang="en-US" dirty="0"/>
                  <a:t>日</a:t>
                </a:r>
              </a:p>
              <a:p>
                <a:pPr algn="ctr">
                  <a:lnSpc>
                    <a:spcPct val="150000"/>
                  </a:lnSpc>
                  <a:spcBef>
                    <a:spcPct val="0"/>
                  </a:spcBef>
                </a:pPr>
                <a:endParaRPr lang="en-US" altLang="zh-CN" dirty="0"/>
              </a:p>
              <a:p>
                <a:pPr algn="ctr">
                  <a:lnSpc>
                    <a:spcPct val="150000"/>
                  </a:lnSpc>
                  <a:spcBef>
                    <a:spcPct val="0"/>
                  </a:spcBef>
                </a:pPr>
                <a:endParaRPr lang="en-US" altLang="zh-CN" sz="1100" dirty="0"/>
              </a:p>
            </p:txBody>
          </p:sp>
          <p:sp>
            <p:nvSpPr>
              <p:cNvPr id="40" name="ïš1ídè">
                <a:extLst>
                  <a:ext uri="{FF2B5EF4-FFF2-40B4-BE49-F238E27FC236}">
                    <a16:creationId xmlns:a16="http://schemas.microsoft.com/office/drawing/2014/main" id="{91413AEB-0B85-48D5-96D1-E929D24B472B}"/>
                  </a:ext>
                </a:extLst>
              </p:cNvPr>
              <p:cNvSpPr txBox="1"/>
              <p:nvPr/>
            </p:nvSpPr>
            <p:spPr bwMode="auto">
              <a:xfrm>
                <a:off x="-4863739" y="656698"/>
                <a:ext cx="3287739" cy="27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p>
                <a:pPr algn="ctr">
                  <a:spcBef>
                    <a:spcPct val="0"/>
                  </a:spcBef>
                </a:pPr>
                <a:r>
                  <a:rPr lang="en-US" altLang="zh-CN" sz="2000" b="1" dirty="0"/>
                  <a:t>3. </a:t>
                </a:r>
                <a:r>
                  <a:rPr lang="zh-CN" altLang="en-US" sz="2000" b="1" dirty="0"/>
                  <a:t>系统测试与维护</a:t>
                </a:r>
                <a:endParaRPr lang="en-US" altLang="zh-CN" sz="2000" b="1" dirty="0"/>
              </a:p>
            </p:txBody>
          </p:sp>
        </p:grpSp>
        <p:sp>
          <p:nvSpPr>
            <p:cNvPr id="36" name="íSḷíďè">
              <a:extLst>
                <a:ext uri="{FF2B5EF4-FFF2-40B4-BE49-F238E27FC236}">
                  <a16:creationId xmlns:a16="http://schemas.microsoft.com/office/drawing/2014/main" id="{89F34DE3-2895-4E16-9279-94F35DA5E965}"/>
                </a:ext>
              </a:extLst>
            </p:cNvPr>
            <p:cNvSpPr txBox="1"/>
            <p:nvPr/>
          </p:nvSpPr>
          <p:spPr bwMode="auto">
            <a:xfrm>
              <a:off x="6237397" y="3625762"/>
              <a:ext cx="3919961" cy="62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p>
              <a:pPr algn="ctr">
                <a:spcBef>
                  <a:spcPct val="0"/>
                </a:spcBef>
              </a:pPr>
              <a:r>
                <a:rPr lang="en-US" altLang="zh-CN" sz="2000" b="1" dirty="0"/>
                <a:t>4. </a:t>
              </a:r>
              <a:r>
                <a:rPr lang="zh-CN" altLang="en-US" sz="2000" b="1" dirty="0"/>
                <a:t>整理项目文档、代码</a:t>
              </a:r>
              <a:endParaRPr lang="en-US" altLang="zh-CN" sz="2000" b="1" dirty="0"/>
            </a:p>
          </p:txBody>
        </p:sp>
      </p:grpSp>
      <p:sp>
        <p:nvSpPr>
          <p:cNvPr id="48" name="iṣḻîďê">
            <a:extLst>
              <a:ext uri="{FF2B5EF4-FFF2-40B4-BE49-F238E27FC236}">
                <a16:creationId xmlns:a16="http://schemas.microsoft.com/office/drawing/2014/main" id="{C458A4C7-12FA-77A8-2D51-32CCDF68B8B1}"/>
              </a:ext>
            </a:extLst>
          </p:cNvPr>
          <p:cNvSpPr/>
          <p:nvPr/>
        </p:nvSpPr>
        <p:spPr>
          <a:xfrm>
            <a:off x="5795320" y="4004026"/>
            <a:ext cx="844328" cy="826177"/>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base">
              <a:spcBef>
                <a:spcPct val="0"/>
              </a:spcBef>
              <a:spcAft>
                <a:spcPct val="0"/>
              </a:spcAft>
            </a:pPr>
            <a:endParaRPr sz="1600" b="1">
              <a:solidFill>
                <a:schemeClr val="bg1"/>
              </a:solidFill>
            </a:endParaRPr>
          </a:p>
        </p:txBody>
      </p:sp>
    </p:spTree>
    <p:extLst>
      <p:ext uri="{BB962C8B-B14F-4D97-AF65-F5344CB8AC3E}">
        <p14:creationId xmlns:p14="http://schemas.microsoft.com/office/powerpoint/2010/main" val="235853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a:lnSpc>
                <a:spcPct val="120000"/>
              </a:lnSpc>
              <a:spcBef>
                <a:spcPts val="0"/>
              </a:spcBef>
            </a:pPr>
            <a:r>
              <a:rPr lang="zh-CN" altLang="en-US" sz="1600" dirty="0">
                <a:cs typeface="+mn-ea"/>
                <a:sym typeface="+mn-lt"/>
              </a:rPr>
              <a:t>开发工具及版本参数说明</a:t>
            </a:r>
            <a:endParaRPr lang="en-US" altLang="zh-CN" sz="1600" dirty="0">
              <a:cs typeface="+mn-ea"/>
              <a:sym typeface="+mn-lt"/>
            </a:endParaRPr>
          </a:p>
          <a:p>
            <a:pPr>
              <a:lnSpc>
                <a:spcPct val="120000"/>
              </a:lnSpc>
              <a:spcBef>
                <a:spcPts val="0"/>
              </a:spcBef>
            </a:pPr>
            <a:r>
              <a:rPr lang="zh-CN" altLang="en-US" sz="1600" dirty="0">
                <a:cs typeface="+mn-ea"/>
                <a:sym typeface="+mn-lt"/>
              </a:rPr>
              <a:t>需求分析</a:t>
            </a:r>
          </a:p>
        </p:txBody>
      </p:sp>
      <p:sp>
        <p:nvSpPr>
          <p:cNvPr id="5" name="标题 4"/>
          <p:cNvSpPr>
            <a:spLocks noGrp="1"/>
          </p:cNvSpPr>
          <p:nvPr>
            <p:ph type="title"/>
          </p:nvPr>
        </p:nvSpPr>
        <p:spPr/>
        <p:txBody>
          <a:bodyPr/>
          <a:lstStyle/>
          <a:p>
            <a:r>
              <a:rPr lang="zh-CN" altLang="en-US" dirty="0"/>
              <a:t>技术解决方案</a:t>
            </a:r>
            <a:endParaRPr lang="id-ID" altLang="zh-CN" dirty="0"/>
          </a:p>
        </p:txBody>
      </p:sp>
      <p:sp>
        <p:nvSpPr>
          <p:cNvPr id="7" name="文本框 6">
            <a:extLst>
              <a:ext uri="{FF2B5EF4-FFF2-40B4-BE49-F238E27FC236}">
                <a16:creationId xmlns:a16="http://schemas.microsoft.com/office/drawing/2014/main" id="{6038A8CD-8764-437D-8A96-2918B8034D18}"/>
              </a:ext>
            </a:extLst>
          </p:cNvPr>
          <p:cNvSpPr txBox="1"/>
          <p:nvPr/>
        </p:nvSpPr>
        <p:spPr>
          <a:xfrm>
            <a:off x="696087" y="1395241"/>
            <a:ext cx="1090613" cy="1444775"/>
          </a:xfrm>
          <a:prstGeom prst="rect">
            <a:avLst/>
          </a:prstGeom>
          <a:noFill/>
        </p:spPr>
        <p:txBody>
          <a:bodyPr wrap="none" rtlCol="0">
            <a:prstTxWarp prst="textPlain">
              <a:avLst/>
            </a:prstTxWarp>
            <a:spAutoFit/>
          </a:bodyPr>
          <a:lstStyle/>
          <a:p>
            <a:r>
              <a:rPr lang="en-US" altLang="zh-CN" dirty="0">
                <a:solidFill>
                  <a:schemeClr val="tx1">
                    <a:lumMod val="50000"/>
                    <a:lumOff val="50000"/>
                    <a:alpha val="54000"/>
                  </a:schemeClr>
                </a:solidFill>
                <a:latin typeface="Impact" panose="020B0806030902050204" pitchFamily="34" charset="0"/>
                <a:ea typeface="微软雅黑" panose="020B0503020204020204" pitchFamily="34" charset="-122"/>
              </a:rPr>
              <a:t>04</a:t>
            </a:r>
            <a:endParaRPr lang="zh-CN" altLang="en-US" dirty="0">
              <a:solidFill>
                <a:schemeClr val="tx1">
                  <a:lumMod val="50000"/>
                  <a:lumOff val="50000"/>
                  <a:alpha val="54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50047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开发工具及版本参数</a:t>
            </a:r>
          </a:p>
        </p:txBody>
      </p:sp>
      <p:grpSp>
        <p:nvGrpSpPr>
          <p:cNvPr id="3" name="24682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025541-8BE2-4551-891F-4172E2D9BCC4}"/>
              </a:ext>
            </a:extLst>
          </p:cNvPr>
          <p:cNvGrpSpPr>
            <a:grpSpLocks noChangeAspect="1"/>
          </p:cNvGrpSpPr>
          <p:nvPr/>
        </p:nvGrpSpPr>
        <p:grpSpPr>
          <a:xfrm>
            <a:off x="669924" y="1114337"/>
            <a:ext cx="10633137" cy="5090097"/>
            <a:chOff x="669926" y="1123861"/>
            <a:chExt cx="10633141" cy="5090099"/>
          </a:xfrm>
        </p:grpSpPr>
        <p:sp>
          <p:nvSpPr>
            <p:cNvPr id="4" name="îşľiḍe">
              <a:extLst>
                <a:ext uri="{FF2B5EF4-FFF2-40B4-BE49-F238E27FC236}">
                  <a16:creationId xmlns:a16="http://schemas.microsoft.com/office/drawing/2014/main" id="{DE106424-20D5-4E43-876E-B8D00DA3487A}"/>
                </a:ext>
              </a:extLst>
            </p:cNvPr>
            <p:cNvSpPr/>
            <p:nvPr/>
          </p:nvSpPr>
          <p:spPr bwMode="auto">
            <a:xfrm>
              <a:off x="669926" y="4051300"/>
              <a:ext cx="10575736" cy="1689694"/>
            </a:xfrm>
            <a:prstGeom prst="rect">
              <a:avLst/>
            </a:prstGeom>
            <a:gradFill>
              <a:gsLst>
                <a:gs pos="100000">
                  <a:schemeClr val="bg1">
                    <a:lumMod val="95000"/>
                  </a:schemeClr>
                </a:gs>
                <a:gs pos="24000">
                  <a:schemeClr val="bg1">
                    <a:lumMod val="85000"/>
                    <a:alpha val="0"/>
                  </a:schemeClr>
                </a:gs>
              </a:gsLst>
              <a:path path="circle">
                <a:fillToRect l="50000" t="50000" r="50000" b="50000"/>
              </a:path>
            </a:gradFill>
            <a:ln>
              <a:noFill/>
            </a:ln>
          </p:spPr>
          <p:txBody>
            <a:bodyPr wrap="square" lIns="91440" tIns="45720" rIns="91440" bIns="45720" anchor="ctr">
              <a:normAutofit/>
            </a:bodyPr>
            <a:lstStyle/>
            <a:p>
              <a:pPr algn="ctr"/>
              <a:endParaRPr/>
            </a:p>
          </p:txBody>
        </p:sp>
        <p:grpSp>
          <p:nvGrpSpPr>
            <p:cNvPr id="5" name="ísļïḍè">
              <a:extLst>
                <a:ext uri="{FF2B5EF4-FFF2-40B4-BE49-F238E27FC236}">
                  <a16:creationId xmlns:a16="http://schemas.microsoft.com/office/drawing/2014/main" id="{75C11BE6-F8C6-4B0C-8E22-AB4682F189BF}"/>
                </a:ext>
              </a:extLst>
            </p:cNvPr>
            <p:cNvGrpSpPr/>
            <p:nvPr/>
          </p:nvGrpSpPr>
          <p:grpSpPr>
            <a:xfrm>
              <a:off x="8843619" y="1123861"/>
              <a:ext cx="2459448" cy="4901495"/>
              <a:chOff x="4970052" y="1390649"/>
              <a:chExt cx="2251897" cy="4487863"/>
            </a:xfrm>
          </p:grpSpPr>
          <p:sp>
            <p:nvSpPr>
              <p:cNvPr id="21" name="i$lïdê">
                <a:extLst>
                  <a:ext uri="{FF2B5EF4-FFF2-40B4-BE49-F238E27FC236}">
                    <a16:creationId xmlns:a16="http://schemas.microsoft.com/office/drawing/2014/main" id="{2B98EAAB-2C30-4A12-A69C-07AFF541F6FE}"/>
                  </a:ext>
                </a:extLst>
              </p:cNvPr>
              <p:cNvSpPr/>
              <p:nvPr/>
            </p:nvSpPr>
            <p:spPr>
              <a:xfrm>
                <a:off x="5106302" y="1501428"/>
                <a:ext cx="1982424" cy="4276386"/>
              </a:xfrm>
              <a:custGeom>
                <a:avLst/>
                <a:gdLst>
                  <a:gd name="connsiteX0" fmla="*/ 444792 w 4503763"/>
                  <a:gd name="connsiteY0" fmla="*/ 0 h 9715289"/>
                  <a:gd name="connsiteX1" fmla="*/ 4058971 w 4503763"/>
                  <a:gd name="connsiteY1" fmla="*/ 0 h 9715289"/>
                  <a:gd name="connsiteX2" fmla="*/ 4503763 w 4503763"/>
                  <a:gd name="connsiteY2" fmla="*/ 444792 h 9715289"/>
                  <a:gd name="connsiteX3" fmla="*/ 4503763 w 4503763"/>
                  <a:gd name="connsiteY3" fmla="*/ 9270497 h 9715289"/>
                  <a:gd name="connsiteX4" fmla="*/ 4058971 w 4503763"/>
                  <a:gd name="connsiteY4" fmla="*/ 9715289 h 9715289"/>
                  <a:gd name="connsiteX5" fmla="*/ 444792 w 4503763"/>
                  <a:gd name="connsiteY5" fmla="*/ 9715289 h 9715289"/>
                  <a:gd name="connsiteX6" fmla="*/ 0 w 4503763"/>
                  <a:gd name="connsiteY6" fmla="*/ 9270497 h 9715289"/>
                  <a:gd name="connsiteX7" fmla="*/ 0 w 4503763"/>
                  <a:gd name="connsiteY7" fmla="*/ 444792 h 9715289"/>
                  <a:gd name="connsiteX8" fmla="*/ 444792 w 4503763"/>
                  <a:gd name="connsiteY8" fmla="*/ 0 h 971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3763" h="9715289">
                    <a:moveTo>
                      <a:pt x="444792" y="0"/>
                    </a:moveTo>
                    <a:lnTo>
                      <a:pt x="4058971" y="0"/>
                    </a:lnTo>
                    <a:cubicBezTo>
                      <a:pt x="4304623" y="0"/>
                      <a:pt x="4503763" y="199140"/>
                      <a:pt x="4503763" y="444792"/>
                    </a:cubicBezTo>
                    <a:lnTo>
                      <a:pt x="4503763" y="9270497"/>
                    </a:lnTo>
                    <a:cubicBezTo>
                      <a:pt x="4503763" y="9516149"/>
                      <a:pt x="4304623" y="9715289"/>
                      <a:pt x="4058971" y="9715289"/>
                    </a:cubicBezTo>
                    <a:lnTo>
                      <a:pt x="444792" y="9715289"/>
                    </a:lnTo>
                    <a:cubicBezTo>
                      <a:pt x="199140" y="9715289"/>
                      <a:pt x="0" y="9516149"/>
                      <a:pt x="0" y="9270497"/>
                    </a:cubicBezTo>
                    <a:lnTo>
                      <a:pt x="0" y="444792"/>
                    </a:lnTo>
                    <a:cubicBezTo>
                      <a:pt x="0" y="199140"/>
                      <a:pt x="199140" y="0"/>
                      <a:pt x="444792" y="0"/>
                    </a:cubicBezTo>
                    <a:close/>
                  </a:path>
                </a:pathLst>
              </a:custGeom>
              <a:blipFill>
                <a:blip r:embed="rId2"/>
                <a:srcRect/>
                <a:stretch>
                  <a:fillRect l="-113505" r="-11218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a:solidFill>
                    <a:schemeClr val="lt1"/>
                  </a:solidFill>
                </a:endParaRPr>
              </a:p>
            </p:txBody>
          </p:sp>
          <p:sp>
            <p:nvSpPr>
              <p:cNvPr id="22" name="íśľîdé">
                <a:extLst>
                  <a:ext uri="{FF2B5EF4-FFF2-40B4-BE49-F238E27FC236}">
                    <a16:creationId xmlns:a16="http://schemas.microsoft.com/office/drawing/2014/main" id="{70D407A4-55DE-496C-8B40-CF68531D307C}"/>
                  </a:ext>
                </a:extLst>
              </p:cNvPr>
              <p:cNvSpPr/>
              <p:nvPr/>
            </p:nvSpPr>
            <p:spPr>
              <a:xfrm>
                <a:off x="7185827" y="2440823"/>
                <a:ext cx="36122" cy="499687"/>
              </a:xfrm>
              <a:custGeom>
                <a:avLst/>
                <a:gdLst/>
                <a:ahLst/>
                <a:cxnLst>
                  <a:cxn ang="0">
                    <a:pos x="wd2" y="hd2"/>
                  </a:cxn>
                  <a:cxn ang="5400000">
                    <a:pos x="wd2" y="hd2"/>
                  </a:cxn>
                  <a:cxn ang="10800000">
                    <a:pos x="wd2" y="hd2"/>
                  </a:cxn>
                  <a:cxn ang="16200000">
                    <a:pos x="wd2" y="hd2"/>
                  </a:cxn>
                </a:cxnLst>
                <a:rect l="0" t="0" r="r" b="b"/>
                <a:pathLst>
                  <a:path w="21572" h="21596" extrusionOk="0">
                    <a:moveTo>
                      <a:pt x="0" y="0"/>
                    </a:moveTo>
                    <a:lnTo>
                      <a:pt x="0" y="21596"/>
                    </a:lnTo>
                    <a:lnTo>
                      <a:pt x="9420" y="21596"/>
                    </a:lnTo>
                    <a:cubicBezTo>
                      <a:pt x="12945" y="21596"/>
                      <a:pt x="14707" y="21598"/>
                      <a:pt x="16579" y="21555"/>
                    </a:cubicBezTo>
                    <a:cubicBezTo>
                      <a:pt x="18628" y="21501"/>
                      <a:pt x="20261" y="21383"/>
                      <a:pt x="21007" y="21235"/>
                    </a:cubicBezTo>
                    <a:cubicBezTo>
                      <a:pt x="21600" y="21099"/>
                      <a:pt x="21572" y="20968"/>
                      <a:pt x="21572" y="20717"/>
                    </a:cubicBezTo>
                    <a:lnTo>
                      <a:pt x="21572" y="879"/>
                    </a:lnTo>
                    <a:cubicBezTo>
                      <a:pt x="21572" y="624"/>
                      <a:pt x="21600" y="497"/>
                      <a:pt x="21007" y="361"/>
                    </a:cubicBezTo>
                    <a:cubicBezTo>
                      <a:pt x="20261" y="213"/>
                      <a:pt x="18628" y="95"/>
                      <a:pt x="16579" y="41"/>
                    </a:cubicBezTo>
                    <a:cubicBezTo>
                      <a:pt x="14707" y="-2"/>
                      <a:pt x="12986" y="0"/>
                      <a:pt x="9514" y="0"/>
                    </a:cubicBezTo>
                    <a:lnTo>
                      <a:pt x="0" y="0"/>
                    </a:lnTo>
                    <a:close/>
                  </a:path>
                </a:pathLst>
              </a:custGeom>
              <a:solidFill>
                <a:schemeClr val="bg1">
                  <a:lumMod val="75000"/>
                </a:schemeClr>
              </a:solidFill>
              <a:ln w="12700" cap="flat">
                <a:noFill/>
                <a:miter lim="400000"/>
              </a:ln>
              <a:effectLst/>
            </p:spPr>
            <p:txBody>
              <a:bodyPr wrap="square" lIns="91440" tIns="45720" rIns="91440" bIns="45720" numCol="1" anchor="ctr">
                <a:normAutofit lnSpcReduction="10000"/>
              </a:bodyPr>
              <a:lstStyle/>
              <a:p>
                <a:endParaRPr sz="3200">
                  <a:solidFill>
                    <a:schemeClr val="accent1">
                      <a:hueOff val="-12342858"/>
                      <a:satOff val="-30434"/>
                      <a:lumOff val="4509"/>
                    </a:schemeClr>
                  </a:solidFill>
                </a:endParaRPr>
              </a:p>
            </p:txBody>
          </p:sp>
          <p:sp>
            <p:nvSpPr>
              <p:cNvPr id="23" name="îŝlíḓè">
                <a:extLst>
                  <a:ext uri="{FF2B5EF4-FFF2-40B4-BE49-F238E27FC236}">
                    <a16:creationId xmlns:a16="http://schemas.microsoft.com/office/drawing/2014/main" id="{7F32CDE6-40BF-4C02-9BEA-203D330D2B25}"/>
                  </a:ext>
                </a:extLst>
              </p:cNvPr>
              <p:cNvSpPr/>
              <p:nvPr/>
            </p:nvSpPr>
            <p:spPr>
              <a:xfrm>
                <a:off x="4970052" y="2005019"/>
                <a:ext cx="35331" cy="1047006"/>
              </a:xfrm>
              <a:custGeom>
                <a:avLst/>
                <a:gdLst/>
                <a:ahLst/>
                <a:cxnLst>
                  <a:cxn ang="0">
                    <a:pos x="wd2" y="hd2"/>
                  </a:cxn>
                  <a:cxn ang="5400000">
                    <a:pos x="wd2" y="hd2"/>
                  </a:cxn>
                  <a:cxn ang="10800000">
                    <a:pos x="wd2" y="hd2"/>
                  </a:cxn>
                  <a:cxn ang="16200000">
                    <a:pos x="wd2" y="hd2"/>
                  </a:cxn>
                </a:cxnLst>
                <a:rect l="0" t="0" r="r" b="b"/>
                <a:pathLst>
                  <a:path w="21571" h="21600" extrusionOk="0">
                    <a:moveTo>
                      <a:pt x="12326" y="0"/>
                    </a:moveTo>
                    <a:cubicBezTo>
                      <a:pt x="8816" y="0"/>
                      <a:pt x="6993" y="3"/>
                      <a:pt x="5104" y="23"/>
                    </a:cubicBezTo>
                    <a:cubicBezTo>
                      <a:pt x="3009" y="49"/>
                      <a:pt x="1340" y="102"/>
                      <a:pt x="577" y="172"/>
                    </a:cubicBezTo>
                    <a:cubicBezTo>
                      <a:pt x="-29" y="237"/>
                      <a:pt x="0" y="300"/>
                      <a:pt x="0" y="420"/>
                    </a:cubicBezTo>
                    <a:lnTo>
                      <a:pt x="0" y="3023"/>
                    </a:lnTo>
                    <a:cubicBezTo>
                      <a:pt x="0" y="3145"/>
                      <a:pt x="-29" y="3206"/>
                      <a:pt x="577" y="3270"/>
                    </a:cubicBezTo>
                    <a:cubicBezTo>
                      <a:pt x="1340" y="3341"/>
                      <a:pt x="3009" y="3394"/>
                      <a:pt x="5104" y="3420"/>
                    </a:cubicBezTo>
                    <a:cubicBezTo>
                      <a:pt x="7018" y="3440"/>
                      <a:pt x="8778" y="3443"/>
                      <a:pt x="12326" y="3443"/>
                    </a:cubicBezTo>
                    <a:lnTo>
                      <a:pt x="21571" y="3443"/>
                    </a:lnTo>
                    <a:lnTo>
                      <a:pt x="21571" y="0"/>
                    </a:lnTo>
                    <a:lnTo>
                      <a:pt x="12326" y="0"/>
                    </a:lnTo>
                    <a:close/>
                    <a:moveTo>
                      <a:pt x="12326" y="6632"/>
                    </a:moveTo>
                    <a:cubicBezTo>
                      <a:pt x="8816" y="6632"/>
                      <a:pt x="6993" y="6631"/>
                      <a:pt x="5104" y="6651"/>
                    </a:cubicBezTo>
                    <a:cubicBezTo>
                      <a:pt x="3009" y="6677"/>
                      <a:pt x="1340" y="6733"/>
                      <a:pt x="577" y="6804"/>
                    </a:cubicBezTo>
                    <a:cubicBezTo>
                      <a:pt x="-29" y="6869"/>
                      <a:pt x="0" y="6928"/>
                      <a:pt x="0" y="7048"/>
                    </a:cubicBezTo>
                    <a:lnTo>
                      <a:pt x="0" y="12814"/>
                    </a:lnTo>
                    <a:cubicBezTo>
                      <a:pt x="0" y="12936"/>
                      <a:pt x="-29" y="12997"/>
                      <a:pt x="577" y="13062"/>
                    </a:cubicBezTo>
                    <a:cubicBezTo>
                      <a:pt x="1340" y="13132"/>
                      <a:pt x="3009" y="13189"/>
                      <a:pt x="5104" y="13214"/>
                    </a:cubicBezTo>
                    <a:cubicBezTo>
                      <a:pt x="7018" y="13235"/>
                      <a:pt x="8778" y="13234"/>
                      <a:pt x="12326" y="13234"/>
                    </a:cubicBezTo>
                    <a:lnTo>
                      <a:pt x="21571" y="13234"/>
                    </a:lnTo>
                    <a:lnTo>
                      <a:pt x="21571" y="6632"/>
                    </a:lnTo>
                    <a:lnTo>
                      <a:pt x="12326" y="6632"/>
                    </a:lnTo>
                    <a:close/>
                    <a:moveTo>
                      <a:pt x="12326" y="14994"/>
                    </a:moveTo>
                    <a:cubicBezTo>
                      <a:pt x="8816" y="14994"/>
                      <a:pt x="6993" y="14997"/>
                      <a:pt x="5104" y="15017"/>
                    </a:cubicBezTo>
                    <a:cubicBezTo>
                      <a:pt x="3009" y="15043"/>
                      <a:pt x="1340" y="15096"/>
                      <a:pt x="577" y="15167"/>
                    </a:cubicBezTo>
                    <a:cubicBezTo>
                      <a:pt x="-29" y="15232"/>
                      <a:pt x="0" y="15294"/>
                      <a:pt x="0" y="15414"/>
                    </a:cubicBezTo>
                    <a:lnTo>
                      <a:pt x="0" y="21180"/>
                    </a:lnTo>
                    <a:cubicBezTo>
                      <a:pt x="0" y="21302"/>
                      <a:pt x="-29" y="21363"/>
                      <a:pt x="577" y="21428"/>
                    </a:cubicBezTo>
                    <a:cubicBezTo>
                      <a:pt x="1340" y="21498"/>
                      <a:pt x="3009" y="21551"/>
                      <a:pt x="5104" y="21577"/>
                    </a:cubicBezTo>
                    <a:cubicBezTo>
                      <a:pt x="7018" y="21598"/>
                      <a:pt x="8778" y="21600"/>
                      <a:pt x="12326" y="21600"/>
                    </a:cubicBezTo>
                    <a:lnTo>
                      <a:pt x="21571" y="21600"/>
                    </a:lnTo>
                    <a:lnTo>
                      <a:pt x="21571" y="14994"/>
                    </a:lnTo>
                    <a:lnTo>
                      <a:pt x="12326" y="14994"/>
                    </a:lnTo>
                    <a:close/>
                  </a:path>
                </a:pathLst>
              </a:custGeom>
              <a:solidFill>
                <a:schemeClr val="bg1">
                  <a:lumMod val="75000"/>
                </a:schemeClr>
              </a:solidFill>
              <a:ln w="12700" cap="flat">
                <a:noFill/>
                <a:miter lim="400000"/>
              </a:ln>
              <a:effectLst/>
            </p:spPr>
            <p:txBody>
              <a:bodyPr wrap="square" lIns="91440" tIns="45720" rIns="91440" bIns="45720" numCol="1" anchor="ctr">
                <a:normAutofit/>
              </a:bodyPr>
              <a:lstStyle/>
              <a:p>
                <a:pPr>
                  <a:defRPr sz="3200">
                    <a:solidFill>
                      <a:schemeClr val="accent1">
                        <a:hueOff val="-12342858"/>
                        <a:satOff val="-30434"/>
                        <a:lumOff val="4509"/>
                      </a:schemeClr>
                    </a:solidFill>
                  </a:defRPr>
                </a:pPr>
                <a:endParaRPr/>
              </a:p>
            </p:txBody>
          </p:sp>
          <p:sp>
            <p:nvSpPr>
              <p:cNvPr id="24" name="ï$ľiďè">
                <a:extLst>
                  <a:ext uri="{FF2B5EF4-FFF2-40B4-BE49-F238E27FC236}">
                    <a16:creationId xmlns:a16="http://schemas.microsoft.com/office/drawing/2014/main" id="{C8CEFA38-05F2-4384-AE3E-D42A23293717}"/>
                  </a:ext>
                </a:extLst>
              </p:cNvPr>
              <p:cNvSpPr/>
              <p:nvPr/>
            </p:nvSpPr>
            <p:spPr>
              <a:xfrm>
                <a:off x="4988361" y="1390649"/>
                <a:ext cx="2214515" cy="4487863"/>
              </a:xfrm>
              <a:custGeom>
                <a:avLst/>
                <a:gdLst/>
                <a:ahLst/>
                <a:cxnLst>
                  <a:cxn ang="0">
                    <a:pos x="wd2" y="hd2"/>
                  </a:cxn>
                  <a:cxn ang="5400000">
                    <a:pos x="wd2" y="hd2"/>
                  </a:cxn>
                  <a:cxn ang="10800000">
                    <a:pos x="wd2" y="hd2"/>
                  </a:cxn>
                  <a:cxn ang="16200000">
                    <a:pos x="wd2" y="hd2"/>
                  </a:cxn>
                </a:cxnLst>
                <a:rect l="0" t="0" r="r" b="b"/>
                <a:pathLst>
                  <a:path w="21600" h="21600" extrusionOk="0">
                    <a:moveTo>
                      <a:pt x="4862" y="0"/>
                    </a:moveTo>
                    <a:cubicBezTo>
                      <a:pt x="3463" y="0"/>
                      <a:pt x="2756" y="1"/>
                      <a:pt x="2009" y="118"/>
                    </a:cubicBezTo>
                    <a:cubicBezTo>
                      <a:pt x="1186" y="265"/>
                      <a:pt x="538" y="585"/>
                      <a:pt x="238" y="991"/>
                    </a:cubicBezTo>
                    <a:cubicBezTo>
                      <a:pt x="0" y="1362"/>
                      <a:pt x="0" y="1711"/>
                      <a:pt x="0" y="2399"/>
                    </a:cubicBezTo>
                    <a:lnTo>
                      <a:pt x="0" y="19190"/>
                    </a:lnTo>
                    <a:cubicBezTo>
                      <a:pt x="0" y="19888"/>
                      <a:pt x="0" y="20238"/>
                      <a:pt x="238" y="20609"/>
                    </a:cubicBezTo>
                    <a:cubicBezTo>
                      <a:pt x="538" y="21015"/>
                      <a:pt x="1186" y="21335"/>
                      <a:pt x="2009" y="21482"/>
                    </a:cubicBezTo>
                    <a:cubicBezTo>
                      <a:pt x="2761" y="21600"/>
                      <a:pt x="3468" y="21600"/>
                      <a:pt x="4862" y="21600"/>
                    </a:cubicBezTo>
                    <a:lnTo>
                      <a:pt x="16717" y="21600"/>
                    </a:lnTo>
                    <a:cubicBezTo>
                      <a:pt x="18133" y="21600"/>
                      <a:pt x="18840" y="21600"/>
                      <a:pt x="19592" y="21482"/>
                    </a:cubicBezTo>
                    <a:cubicBezTo>
                      <a:pt x="20415" y="21335"/>
                      <a:pt x="21062" y="21015"/>
                      <a:pt x="21362" y="20609"/>
                    </a:cubicBezTo>
                    <a:cubicBezTo>
                      <a:pt x="21600" y="20238"/>
                      <a:pt x="21600" y="19888"/>
                      <a:pt x="21600" y="19200"/>
                    </a:cubicBezTo>
                    <a:lnTo>
                      <a:pt x="21600" y="2410"/>
                    </a:lnTo>
                    <a:cubicBezTo>
                      <a:pt x="21600" y="1711"/>
                      <a:pt x="21600" y="1362"/>
                      <a:pt x="21362" y="991"/>
                    </a:cubicBezTo>
                    <a:cubicBezTo>
                      <a:pt x="21062" y="585"/>
                      <a:pt x="20415" y="265"/>
                      <a:pt x="19592" y="118"/>
                    </a:cubicBezTo>
                    <a:cubicBezTo>
                      <a:pt x="18840" y="0"/>
                      <a:pt x="18132" y="0"/>
                      <a:pt x="16738" y="0"/>
                    </a:cubicBezTo>
                    <a:lnTo>
                      <a:pt x="4862" y="0"/>
                    </a:lnTo>
                    <a:close/>
                    <a:moveTo>
                      <a:pt x="4609" y="377"/>
                    </a:moveTo>
                    <a:lnTo>
                      <a:pt x="16991" y="377"/>
                    </a:lnTo>
                    <a:cubicBezTo>
                      <a:pt x="18073" y="377"/>
                      <a:pt x="18624" y="376"/>
                      <a:pt x="19208" y="468"/>
                    </a:cubicBezTo>
                    <a:cubicBezTo>
                      <a:pt x="19847" y="582"/>
                      <a:pt x="20351" y="831"/>
                      <a:pt x="20583" y="1146"/>
                    </a:cubicBezTo>
                    <a:cubicBezTo>
                      <a:pt x="20768" y="1434"/>
                      <a:pt x="20768" y="1706"/>
                      <a:pt x="20768" y="2249"/>
                    </a:cubicBezTo>
                    <a:lnTo>
                      <a:pt x="20768" y="19359"/>
                    </a:lnTo>
                    <a:cubicBezTo>
                      <a:pt x="20768" y="19893"/>
                      <a:pt x="20768" y="20165"/>
                      <a:pt x="20583" y="20453"/>
                    </a:cubicBezTo>
                    <a:cubicBezTo>
                      <a:pt x="20351" y="20768"/>
                      <a:pt x="19847" y="21017"/>
                      <a:pt x="19208" y="21132"/>
                    </a:cubicBezTo>
                    <a:cubicBezTo>
                      <a:pt x="18624" y="21223"/>
                      <a:pt x="18073" y="21223"/>
                      <a:pt x="16974" y="21223"/>
                    </a:cubicBezTo>
                    <a:lnTo>
                      <a:pt x="4609" y="21223"/>
                    </a:lnTo>
                    <a:cubicBezTo>
                      <a:pt x="3527" y="21223"/>
                      <a:pt x="2976" y="21223"/>
                      <a:pt x="2392" y="21132"/>
                    </a:cubicBezTo>
                    <a:cubicBezTo>
                      <a:pt x="1753" y="21017"/>
                      <a:pt x="1251" y="20768"/>
                      <a:pt x="1018" y="20453"/>
                    </a:cubicBezTo>
                    <a:cubicBezTo>
                      <a:pt x="833" y="20165"/>
                      <a:pt x="832" y="19893"/>
                      <a:pt x="832" y="19351"/>
                    </a:cubicBezTo>
                    <a:lnTo>
                      <a:pt x="832" y="2240"/>
                    </a:lnTo>
                    <a:cubicBezTo>
                      <a:pt x="832" y="1706"/>
                      <a:pt x="833" y="1434"/>
                      <a:pt x="1018" y="1146"/>
                    </a:cubicBezTo>
                    <a:cubicBezTo>
                      <a:pt x="1251" y="831"/>
                      <a:pt x="1753" y="582"/>
                      <a:pt x="2392" y="468"/>
                    </a:cubicBezTo>
                    <a:cubicBezTo>
                      <a:pt x="2973" y="377"/>
                      <a:pt x="3522" y="377"/>
                      <a:pt x="4609" y="377"/>
                    </a:cubicBezTo>
                    <a:close/>
                  </a:path>
                </a:pathLst>
              </a:custGeom>
              <a:solidFill>
                <a:schemeClr val="tx1">
                  <a:lumMod val="75000"/>
                  <a:lumOff val="25000"/>
                </a:schemeClr>
              </a:solidFill>
              <a:ln w="12700" cap="flat">
                <a:noFill/>
                <a:miter lim="400000"/>
              </a:ln>
              <a:effectLst/>
            </p:spPr>
            <p:txBody>
              <a:bodyPr wrap="square" lIns="91440" tIns="45720" rIns="91440" bIns="45720" numCol="1" anchor="ctr">
                <a:normAutofit/>
              </a:bodyPr>
              <a:lstStyle/>
              <a:p>
                <a:pPr>
                  <a:defRPr sz="3200">
                    <a:solidFill>
                      <a:schemeClr val="accent1">
                        <a:hueOff val="-12342858"/>
                        <a:satOff val="-30434"/>
                        <a:lumOff val="4509"/>
                      </a:schemeClr>
                    </a:solidFill>
                  </a:defRPr>
                </a:pPr>
                <a:endParaRPr/>
              </a:p>
            </p:txBody>
          </p:sp>
          <p:sp>
            <p:nvSpPr>
              <p:cNvPr id="25" name="íṧ1íḋe">
                <a:extLst>
                  <a:ext uri="{FF2B5EF4-FFF2-40B4-BE49-F238E27FC236}">
                    <a16:creationId xmlns:a16="http://schemas.microsoft.com/office/drawing/2014/main" id="{3D35A99F-B568-467E-93A1-D875BD1851AE}"/>
                  </a:ext>
                </a:extLst>
              </p:cNvPr>
              <p:cNvSpPr/>
              <p:nvPr/>
            </p:nvSpPr>
            <p:spPr>
              <a:xfrm>
                <a:off x="5021969" y="1424398"/>
                <a:ext cx="2147422" cy="4420198"/>
              </a:xfrm>
              <a:custGeom>
                <a:avLst/>
                <a:gdLst/>
                <a:ahLst/>
                <a:cxnLst>
                  <a:cxn ang="0">
                    <a:pos x="wd2" y="hd2"/>
                  </a:cxn>
                  <a:cxn ang="5400000">
                    <a:pos x="wd2" y="hd2"/>
                  </a:cxn>
                  <a:cxn ang="10800000">
                    <a:pos x="wd2" y="hd2"/>
                  </a:cxn>
                  <a:cxn ang="16200000">
                    <a:pos x="wd2" y="hd2"/>
                  </a:cxn>
                </a:cxnLst>
                <a:rect l="0" t="0" r="r" b="b"/>
                <a:pathLst>
                  <a:path w="21600" h="21600" extrusionOk="0">
                    <a:moveTo>
                      <a:pt x="4478" y="0"/>
                    </a:moveTo>
                    <a:cubicBezTo>
                      <a:pt x="3189" y="0"/>
                      <a:pt x="2539" y="1"/>
                      <a:pt x="1850" y="107"/>
                    </a:cubicBezTo>
                    <a:cubicBezTo>
                      <a:pt x="1093" y="241"/>
                      <a:pt x="495" y="531"/>
                      <a:pt x="219" y="899"/>
                    </a:cubicBezTo>
                    <a:cubicBezTo>
                      <a:pt x="0" y="1235"/>
                      <a:pt x="0" y="1552"/>
                      <a:pt x="0" y="2175"/>
                    </a:cubicBezTo>
                    <a:lnTo>
                      <a:pt x="0" y="19415"/>
                    </a:lnTo>
                    <a:cubicBezTo>
                      <a:pt x="0" y="20049"/>
                      <a:pt x="0" y="20365"/>
                      <a:pt x="219" y="20701"/>
                    </a:cubicBezTo>
                    <a:cubicBezTo>
                      <a:pt x="495" y="21069"/>
                      <a:pt x="1093" y="21359"/>
                      <a:pt x="1850" y="21493"/>
                    </a:cubicBezTo>
                    <a:cubicBezTo>
                      <a:pt x="2543" y="21600"/>
                      <a:pt x="3194" y="21600"/>
                      <a:pt x="4478" y="21600"/>
                    </a:cubicBezTo>
                    <a:lnTo>
                      <a:pt x="17103" y="21600"/>
                    </a:lnTo>
                    <a:cubicBezTo>
                      <a:pt x="18407" y="21600"/>
                      <a:pt x="19057" y="21600"/>
                      <a:pt x="19750" y="21493"/>
                    </a:cubicBezTo>
                    <a:cubicBezTo>
                      <a:pt x="20507" y="21359"/>
                      <a:pt x="21105" y="21069"/>
                      <a:pt x="21381" y="20701"/>
                    </a:cubicBezTo>
                    <a:cubicBezTo>
                      <a:pt x="21600" y="20365"/>
                      <a:pt x="21600" y="20048"/>
                      <a:pt x="21600" y="19425"/>
                    </a:cubicBezTo>
                    <a:lnTo>
                      <a:pt x="21600" y="2185"/>
                    </a:lnTo>
                    <a:cubicBezTo>
                      <a:pt x="21600" y="1551"/>
                      <a:pt x="21600" y="1235"/>
                      <a:pt x="21381" y="899"/>
                    </a:cubicBezTo>
                    <a:cubicBezTo>
                      <a:pt x="21105" y="531"/>
                      <a:pt x="20507" y="241"/>
                      <a:pt x="19750" y="107"/>
                    </a:cubicBezTo>
                    <a:cubicBezTo>
                      <a:pt x="19057" y="0"/>
                      <a:pt x="18406" y="0"/>
                      <a:pt x="17122" y="0"/>
                    </a:cubicBezTo>
                    <a:lnTo>
                      <a:pt x="4478" y="0"/>
                    </a:lnTo>
                    <a:close/>
                    <a:moveTo>
                      <a:pt x="4068" y="499"/>
                    </a:moveTo>
                    <a:lnTo>
                      <a:pt x="5025" y="499"/>
                    </a:lnTo>
                    <a:cubicBezTo>
                      <a:pt x="5096" y="503"/>
                      <a:pt x="5163" y="515"/>
                      <a:pt x="5212" y="541"/>
                    </a:cubicBezTo>
                    <a:cubicBezTo>
                      <a:pt x="5257" y="565"/>
                      <a:pt x="5280" y="596"/>
                      <a:pt x="5285" y="628"/>
                    </a:cubicBezTo>
                    <a:cubicBezTo>
                      <a:pt x="5292" y="675"/>
                      <a:pt x="5300" y="719"/>
                      <a:pt x="5312" y="761"/>
                    </a:cubicBezTo>
                    <a:cubicBezTo>
                      <a:pt x="5325" y="807"/>
                      <a:pt x="5343" y="851"/>
                      <a:pt x="5369" y="893"/>
                    </a:cubicBezTo>
                    <a:cubicBezTo>
                      <a:pt x="5426" y="969"/>
                      <a:pt x="5516" y="1037"/>
                      <a:pt x="5631" y="1092"/>
                    </a:cubicBezTo>
                    <a:cubicBezTo>
                      <a:pt x="5746" y="1148"/>
                      <a:pt x="5886" y="1192"/>
                      <a:pt x="6042" y="1220"/>
                    </a:cubicBezTo>
                    <a:cubicBezTo>
                      <a:pt x="6185" y="1242"/>
                      <a:pt x="6324" y="1253"/>
                      <a:pt x="6494" y="1258"/>
                    </a:cubicBezTo>
                    <a:cubicBezTo>
                      <a:pt x="6664" y="1264"/>
                      <a:pt x="6866" y="1263"/>
                      <a:pt x="7135" y="1263"/>
                    </a:cubicBezTo>
                    <a:lnTo>
                      <a:pt x="14440" y="1263"/>
                    </a:lnTo>
                    <a:cubicBezTo>
                      <a:pt x="14708" y="1263"/>
                      <a:pt x="14910" y="1264"/>
                      <a:pt x="15080" y="1258"/>
                    </a:cubicBezTo>
                    <a:cubicBezTo>
                      <a:pt x="15251" y="1253"/>
                      <a:pt x="15390" y="1242"/>
                      <a:pt x="15533" y="1220"/>
                    </a:cubicBezTo>
                    <a:cubicBezTo>
                      <a:pt x="15689" y="1192"/>
                      <a:pt x="15829" y="1148"/>
                      <a:pt x="15944" y="1092"/>
                    </a:cubicBezTo>
                    <a:cubicBezTo>
                      <a:pt x="16058" y="1037"/>
                      <a:pt x="16148" y="969"/>
                      <a:pt x="16205" y="893"/>
                    </a:cubicBezTo>
                    <a:cubicBezTo>
                      <a:pt x="16232" y="851"/>
                      <a:pt x="16249" y="807"/>
                      <a:pt x="16262" y="761"/>
                    </a:cubicBezTo>
                    <a:cubicBezTo>
                      <a:pt x="16274" y="719"/>
                      <a:pt x="16282" y="675"/>
                      <a:pt x="16289" y="628"/>
                    </a:cubicBezTo>
                    <a:cubicBezTo>
                      <a:pt x="16294" y="596"/>
                      <a:pt x="16318" y="565"/>
                      <a:pt x="16362" y="541"/>
                    </a:cubicBezTo>
                    <a:cubicBezTo>
                      <a:pt x="16412" y="515"/>
                      <a:pt x="16480" y="503"/>
                      <a:pt x="16551" y="499"/>
                    </a:cubicBezTo>
                    <a:lnTo>
                      <a:pt x="17532" y="499"/>
                    </a:lnTo>
                    <a:cubicBezTo>
                      <a:pt x="18404" y="499"/>
                      <a:pt x="18846" y="499"/>
                      <a:pt x="19317" y="571"/>
                    </a:cubicBezTo>
                    <a:cubicBezTo>
                      <a:pt x="19831" y="662"/>
                      <a:pt x="20237" y="859"/>
                      <a:pt x="20424" y="1109"/>
                    </a:cubicBezTo>
                    <a:cubicBezTo>
                      <a:pt x="20573" y="1338"/>
                      <a:pt x="20573" y="1553"/>
                      <a:pt x="20573" y="1983"/>
                    </a:cubicBezTo>
                    <a:lnTo>
                      <a:pt x="20573" y="19623"/>
                    </a:lnTo>
                    <a:cubicBezTo>
                      <a:pt x="20573" y="20046"/>
                      <a:pt x="20573" y="20262"/>
                      <a:pt x="20424" y="20491"/>
                    </a:cubicBezTo>
                    <a:cubicBezTo>
                      <a:pt x="20237" y="20741"/>
                      <a:pt x="19831" y="20938"/>
                      <a:pt x="19317" y="21029"/>
                    </a:cubicBezTo>
                    <a:cubicBezTo>
                      <a:pt x="18846" y="21101"/>
                      <a:pt x="18403" y="21101"/>
                      <a:pt x="17517" y="21101"/>
                    </a:cubicBezTo>
                    <a:lnTo>
                      <a:pt x="4068" y="21101"/>
                    </a:lnTo>
                    <a:cubicBezTo>
                      <a:pt x="3196" y="21101"/>
                      <a:pt x="2754" y="21101"/>
                      <a:pt x="2283" y="21029"/>
                    </a:cubicBezTo>
                    <a:cubicBezTo>
                      <a:pt x="1769" y="20938"/>
                      <a:pt x="1363" y="20741"/>
                      <a:pt x="1176" y="20491"/>
                    </a:cubicBezTo>
                    <a:cubicBezTo>
                      <a:pt x="1027" y="20262"/>
                      <a:pt x="1027" y="20047"/>
                      <a:pt x="1027" y="19617"/>
                    </a:cubicBezTo>
                    <a:lnTo>
                      <a:pt x="1027" y="1977"/>
                    </a:lnTo>
                    <a:cubicBezTo>
                      <a:pt x="1027" y="1554"/>
                      <a:pt x="1027" y="1338"/>
                      <a:pt x="1176" y="1109"/>
                    </a:cubicBezTo>
                    <a:cubicBezTo>
                      <a:pt x="1363" y="859"/>
                      <a:pt x="1769" y="662"/>
                      <a:pt x="2283" y="571"/>
                    </a:cubicBezTo>
                    <a:cubicBezTo>
                      <a:pt x="2751" y="499"/>
                      <a:pt x="3195" y="499"/>
                      <a:pt x="4068" y="499"/>
                    </a:cubicBezTo>
                    <a:close/>
                  </a:path>
                </a:pathLst>
              </a:custGeom>
              <a:solidFill>
                <a:schemeClr val="tx1">
                  <a:lumMod val="85000"/>
                  <a:lumOff val="15000"/>
                </a:schemeClr>
              </a:solidFill>
              <a:ln w="12700" cap="flat">
                <a:noFill/>
                <a:miter lim="400000"/>
              </a:ln>
              <a:effectLst/>
            </p:spPr>
            <p:txBody>
              <a:bodyPr wrap="square" lIns="91440" tIns="45720" rIns="91440" bIns="45720" numCol="1" anchor="ctr">
                <a:normAutofit/>
              </a:bodyPr>
              <a:lstStyle/>
              <a:p>
                <a:pPr>
                  <a:defRPr sz="3200">
                    <a:solidFill>
                      <a:schemeClr val="accent1">
                        <a:hueOff val="-12342858"/>
                        <a:satOff val="-30434"/>
                        <a:lumOff val="4509"/>
                      </a:schemeClr>
                    </a:solidFill>
                  </a:defRPr>
                </a:pPr>
                <a:endParaRPr/>
              </a:p>
            </p:txBody>
          </p:sp>
          <p:sp>
            <p:nvSpPr>
              <p:cNvPr id="26" name="íṥlïḋê">
                <a:extLst>
                  <a:ext uri="{FF2B5EF4-FFF2-40B4-BE49-F238E27FC236}">
                    <a16:creationId xmlns:a16="http://schemas.microsoft.com/office/drawing/2014/main" id="{AFA121EB-A051-4BAA-87A0-266865F834B8}"/>
                  </a:ext>
                </a:extLst>
              </p:cNvPr>
              <p:cNvSpPr/>
              <p:nvPr/>
            </p:nvSpPr>
            <p:spPr>
              <a:xfrm>
                <a:off x="6296131" y="1534822"/>
                <a:ext cx="63303" cy="63303"/>
              </a:xfrm>
              <a:prstGeom prst="ellipse">
                <a:avLst/>
              </a:prstGeom>
              <a:solidFill>
                <a:schemeClr val="bg1">
                  <a:lumMod val="65000"/>
                </a:schemeClr>
              </a:solidFill>
              <a:ln w="12700" cap="flat">
                <a:noFill/>
                <a:miter lim="400000"/>
              </a:ln>
              <a:effectLst/>
            </p:spPr>
            <p:txBody>
              <a:bodyPr wrap="square" lIns="91440" tIns="45720" rIns="91440" bIns="45720" numCol="1" anchor="ctr">
                <a:normAutofit fontScale="25000" lnSpcReduction="20000"/>
              </a:bodyPr>
              <a:lstStyle/>
              <a:p>
                <a:pPr>
                  <a:defRPr sz="3200">
                    <a:solidFill>
                      <a:schemeClr val="accent1">
                        <a:hueOff val="-12342858"/>
                        <a:satOff val="-30434"/>
                        <a:lumOff val="4509"/>
                      </a:schemeClr>
                    </a:solidFill>
                  </a:defRPr>
                </a:pPr>
                <a:endParaRPr/>
              </a:p>
            </p:txBody>
          </p:sp>
          <p:sp>
            <p:nvSpPr>
              <p:cNvPr id="27" name="iṧ1idê">
                <a:extLst>
                  <a:ext uri="{FF2B5EF4-FFF2-40B4-BE49-F238E27FC236}">
                    <a16:creationId xmlns:a16="http://schemas.microsoft.com/office/drawing/2014/main" id="{BD307F75-D766-46AA-815D-D39F70322663}"/>
                  </a:ext>
                </a:extLst>
              </p:cNvPr>
              <p:cNvSpPr/>
              <p:nvPr/>
            </p:nvSpPr>
            <p:spPr>
              <a:xfrm>
                <a:off x="5958538" y="1547431"/>
                <a:ext cx="270506" cy="38172"/>
              </a:xfrm>
              <a:custGeom>
                <a:avLst/>
                <a:gdLst/>
                <a:ahLst/>
                <a:cxnLst>
                  <a:cxn ang="0">
                    <a:pos x="wd2" y="hd2"/>
                  </a:cxn>
                  <a:cxn ang="5400000">
                    <a:pos x="wd2" y="hd2"/>
                  </a:cxn>
                  <a:cxn ang="10800000">
                    <a:pos x="wd2" y="hd2"/>
                  </a:cxn>
                  <a:cxn ang="16200000">
                    <a:pos x="wd2" y="hd2"/>
                  </a:cxn>
                </a:cxnLst>
                <a:rect l="0" t="0" r="r" b="b"/>
                <a:pathLst>
                  <a:path w="21600" h="21600" extrusionOk="0">
                    <a:moveTo>
                      <a:pt x="1524" y="0"/>
                    </a:moveTo>
                    <a:cubicBezTo>
                      <a:pt x="1103" y="0"/>
                      <a:pt x="729" y="1260"/>
                      <a:pt x="453" y="3213"/>
                    </a:cubicBezTo>
                    <a:cubicBezTo>
                      <a:pt x="178" y="5166"/>
                      <a:pt x="0" y="7820"/>
                      <a:pt x="0" y="10800"/>
                    </a:cubicBezTo>
                    <a:cubicBezTo>
                      <a:pt x="0" y="16761"/>
                      <a:pt x="683" y="21600"/>
                      <a:pt x="1524" y="21600"/>
                    </a:cubicBezTo>
                    <a:cubicBezTo>
                      <a:pt x="1961" y="21600"/>
                      <a:pt x="2397" y="21600"/>
                      <a:pt x="2834" y="21600"/>
                    </a:cubicBezTo>
                    <a:cubicBezTo>
                      <a:pt x="5336" y="21600"/>
                      <a:pt x="7838" y="21600"/>
                      <a:pt x="10340" y="21600"/>
                    </a:cubicBezTo>
                    <a:cubicBezTo>
                      <a:pt x="10533" y="21600"/>
                      <a:pt x="10727" y="21600"/>
                      <a:pt x="10920" y="21600"/>
                    </a:cubicBezTo>
                    <a:lnTo>
                      <a:pt x="20076" y="21600"/>
                    </a:lnTo>
                    <a:cubicBezTo>
                      <a:pt x="20497" y="21600"/>
                      <a:pt x="20871" y="20340"/>
                      <a:pt x="21147" y="18387"/>
                    </a:cubicBezTo>
                    <a:cubicBezTo>
                      <a:pt x="21422" y="16434"/>
                      <a:pt x="21600" y="13780"/>
                      <a:pt x="21600" y="10800"/>
                    </a:cubicBezTo>
                    <a:cubicBezTo>
                      <a:pt x="21600" y="4839"/>
                      <a:pt x="20917" y="0"/>
                      <a:pt x="20076" y="0"/>
                    </a:cubicBezTo>
                    <a:cubicBezTo>
                      <a:pt x="19639" y="0"/>
                      <a:pt x="19203" y="0"/>
                      <a:pt x="18766" y="0"/>
                    </a:cubicBezTo>
                    <a:cubicBezTo>
                      <a:pt x="16264" y="0"/>
                      <a:pt x="13762" y="0"/>
                      <a:pt x="11260" y="0"/>
                    </a:cubicBezTo>
                    <a:lnTo>
                      <a:pt x="1524" y="0"/>
                    </a:lnTo>
                    <a:close/>
                  </a:path>
                </a:pathLst>
              </a:custGeom>
              <a:solidFill>
                <a:schemeClr val="bg1">
                  <a:lumMod val="65000"/>
                </a:schemeClr>
              </a:solidFill>
              <a:ln w="12700" cap="flat">
                <a:noFill/>
                <a:miter lim="400000"/>
              </a:ln>
              <a:effectLst/>
            </p:spPr>
            <p:txBody>
              <a:bodyPr wrap="square" lIns="91440" tIns="45720" rIns="91440" bIns="45720" numCol="1" anchor="ctr">
                <a:normAutofit fontScale="25000" lnSpcReduction="20000"/>
              </a:bodyPr>
              <a:lstStyle/>
              <a:p>
                <a:pPr>
                  <a:defRPr sz="3200">
                    <a:solidFill>
                      <a:schemeClr val="accent1">
                        <a:hueOff val="-12342858"/>
                        <a:satOff val="-30434"/>
                        <a:lumOff val="4509"/>
                      </a:schemeClr>
                    </a:solidFill>
                  </a:defRPr>
                </a:pPr>
                <a:endParaRPr/>
              </a:p>
            </p:txBody>
          </p:sp>
        </p:grpSp>
        <p:sp>
          <p:nvSpPr>
            <p:cNvPr id="6" name="ïṥḻide">
              <a:extLst>
                <a:ext uri="{FF2B5EF4-FFF2-40B4-BE49-F238E27FC236}">
                  <a16:creationId xmlns:a16="http://schemas.microsoft.com/office/drawing/2014/main" id="{0C476594-7F79-445D-B0DE-A2C3B34FDEA6}"/>
                </a:ext>
              </a:extLst>
            </p:cNvPr>
            <p:cNvSpPr/>
            <p:nvPr/>
          </p:nvSpPr>
          <p:spPr>
            <a:xfrm>
              <a:off x="9277177" y="6092167"/>
              <a:ext cx="1587500" cy="121793"/>
            </a:xfrm>
            <a:prstGeom prst="ellipse">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endParaRPr lang="zh-CN" altLang="en-US"/>
            </a:p>
          </p:txBody>
        </p:sp>
        <p:sp>
          <p:nvSpPr>
            <p:cNvPr id="7" name="ïślïḋè">
              <a:extLst>
                <a:ext uri="{FF2B5EF4-FFF2-40B4-BE49-F238E27FC236}">
                  <a16:creationId xmlns:a16="http://schemas.microsoft.com/office/drawing/2014/main" id="{291C1100-06DE-48FE-89A4-601E9F95C6FF}"/>
                </a:ext>
              </a:extLst>
            </p:cNvPr>
            <p:cNvSpPr txBox="1"/>
            <p:nvPr/>
          </p:nvSpPr>
          <p:spPr>
            <a:xfrm>
              <a:off x="892114" y="1350459"/>
              <a:ext cx="5167437" cy="1456240"/>
            </a:xfrm>
            <a:prstGeom prst="rect">
              <a:avLst/>
            </a:prstGeom>
            <a:noFill/>
            <a:ln>
              <a:noFill/>
            </a:ln>
          </p:spPr>
          <p:txBody>
            <a:bodyPr wrap="square" lIns="91440" tIns="45720" rIns="91440" bIns="45720" anchor="b" anchorCtr="0">
              <a:normAutofit/>
            </a:bodyPr>
            <a:lstStyle/>
            <a:p>
              <a:pPr>
                <a:buSzPct val="25000"/>
              </a:pPr>
              <a:r>
                <a:rPr lang="zh-CN" altLang="en-US" sz="2000" dirty="0"/>
                <a:t>最低支持的安卓版本：</a:t>
              </a:r>
              <a:r>
                <a:rPr lang="en-US" altLang="zh-CN" sz="2000" dirty="0"/>
                <a:t>10</a:t>
              </a:r>
            </a:p>
            <a:p>
              <a:pPr>
                <a:buSzPct val="25000"/>
              </a:pPr>
              <a:endParaRPr lang="en-US" altLang="zh-CN" sz="2000" dirty="0"/>
            </a:p>
            <a:p>
              <a:pPr>
                <a:buSzPct val="25000"/>
              </a:pPr>
              <a:r>
                <a:rPr lang="zh-CN" altLang="en-US" sz="2000" dirty="0"/>
                <a:t>架构设计：</a:t>
              </a:r>
              <a:r>
                <a:rPr lang="en-US" altLang="zh-CN" sz="2000" dirty="0"/>
                <a:t>C/S</a:t>
              </a:r>
            </a:p>
          </p:txBody>
        </p:sp>
        <p:grpSp>
          <p:nvGrpSpPr>
            <p:cNvPr id="9" name="îšḷiḋé">
              <a:extLst>
                <a:ext uri="{FF2B5EF4-FFF2-40B4-BE49-F238E27FC236}">
                  <a16:creationId xmlns:a16="http://schemas.microsoft.com/office/drawing/2014/main" id="{28B1122C-90C0-40B4-BBB1-ED6FB92EBC48}"/>
                </a:ext>
              </a:extLst>
            </p:cNvPr>
            <p:cNvGrpSpPr/>
            <p:nvPr/>
          </p:nvGrpSpPr>
          <p:grpSpPr>
            <a:xfrm>
              <a:off x="1741979" y="3636549"/>
              <a:ext cx="888246" cy="890596"/>
              <a:chOff x="1323442" y="3803979"/>
              <a:chExt cx="554270" cy="555736"/>
            </a:xfrm>
          </p:grpSpPr>
          <p:sp>
            <p:nvSpPr>
              <p:cNvPr id="19" name="ïs1iḋé">
                <a:extLst>
                  <a:ext uri="{FF2B5EF4-FFF2-40B4-BE49-F238E27FC236}">
                    <a16:creationId xmlns:a16="http://schemas.microsoft.com/office/drawing/2014/main" id="{DF179022-A119-4654-A7C9-3F39EE35D7DD}"/>
                  </a:ext>
                </a:extLst>
              </p:cNvPr>
              <p:cNvSpPr/>
              <p:nvPr/>
            </p:nvSpPr>
            <p:spPr bwMode="auto">
              <a:xfrm>
                <a:off x="1323442" y="3803979"/>
                <a:ext cx="554270" cy="555736"/>
              </a:xfrm>
              <a:prstGeom prst="ellipse">
                <a:avLst/>
              </a:prstGeom>
              <a:solidFill>
                <a:schemeClr val="accent1"/>
              </a:solidFill>
              <a:ln w="38100">
                <a:solidFill>
                  <a:schemeClr val="bg1"/>
                </a:solidFill>
              </a:ln>
            </p:spPr>
            <p:txBody>
              <a:bodyPr vert="horz" wrap="square" lIns="91440" tIns="4572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1400" b="1" i="1" dirty="0"/>
              </a:p>
            </p:txBody>
          </p:sp>
          <p:sp>
            <p:nvSpPr>
              <p:cNvPr id="20" name="íşľíḋê">
                <a:extLst>
                  <a:ext uri="{FF2B5EF4-FFF2-40B4-BE49-F238E27FC236}">
                    <a16:creationId xmlns:a16="http://schemas.microsoft.com/office/drawing/2014/main" id="{ACF92BF3-5ECD-4D84-85B1-2BD11E38E1CF}"/>
                  </a:ext>
                </a:extLst>
              </p:cNvPr>
              <p:cNvSpPr/>
              <p:nvPr/>
            </p:nvSpPr>
            <p:spPr bwMode="auto">
              <a:xfrm>
                <a:off x="1465224" y="3941319"/>
                <a:ext cx="270707" cy="281056"/>
              </a:xfrm>
              <a:custGeom>
                <a:avLst/>
                <a:gdLst>
                  <a:gd name="connsiteX0" fmla="*/ 332623 w 583294"/>
                  <a:gd name="connsiteY0" fmla="*/ 296967 h 605593"/>
                  <a:gd name="connsiteX1" fmla="*/ 316983 w 583294"/>
                  <a:gd name="connsiteY1" fmla="*/ 302537 h 605593"/>
                  <a:gd name="connsiteX2" fmla="*/ 311624 w 583294"/>
                  <a:gd name="connsiteY2" fmla="*/ 308872 h 605593"/>
                  <a:gd name="connsiteX3" fmla="*/ 311624 w 583294"/>
                  <a:gd name="connsiteY3" fmla="*/ 325036 h 605593"/>
                  <a:gd name="connsiteX4" fmla="*/ 309108 w 583294"/>
                  <a:gd name="connsiteY4" fmla="*/ 326784 h 605593"/>
                  <a:gd name="connsiteX5" fmla="*/ 307467 w 583294"/>
                  <a:gd name="connsiteY5" fmla="*/ 331698 h 605593"/>
                  <a:gd name="connsiteX6" fmla="*/ 311077 w 583294"/>
                  <a:gd name="connsiteY6" fmla="*/ 366102 h 605593"/>
                  <a:gd name="connsiteX7" fmla="*/ 315780 w 583294"/>
                  <a:gd name="connsiteY7" fmla="*/ 371673 h 605593"/>
                  <a:gd name="connsiteX8" fmla="*/ 317530 w 583294"/>
                  <a:gd name="connsiteY8" fmla="*/ 371891 h 605593"/>
                  <a:gd name="connsiteX9" fmla="*/ 322670 w 583294"/>
                  <a:gd name="connsiteY9" fmla="*/ 369379 h 605593"/>
                  <a:gd name="connsiteX10" fmla="*/ 340826 w 583294"/>
                  <a:gd name="connsiteY10" fmla="*/ 345242 h 605593"/>
                  <a:gd name="connsiteX11" fmla="*/ 342139 w 583294"/>
                  <a:gd name="connsiteY11" fmla="*/ 341310 h 605593"/>
                  <a:gd name="connsiteX12" fmla="*/ 342139 w 583294"/>
                  <a:gd name="connsiteY12" fmla="*/ 302646 h 605593"/>
                  <a:gd name="connsiteX13" fmla="*/ 339076 w 583294"/>
                  <a:gd name="connsiteY13" fmla="*/ 297076 h 605593"/>
                  <a:gd name="connsiteX14" fmla="*/ 332623 w 583294"/>
                  <a:gd name="connsiteY14" fmla="*/ 296967 h 605593"/>
                  <a:gd name="connsiteX15" fmla="*/ 250702 w 583294"/>
                  <a:gd name="connsiteY15" fmla="*/ 296967 h 605593"/>
                  <a:gd name="connsiteX16" fmla="*/ 244249 w 583294"/>
                  <a:gd name="connsiteY16" fmla="*/ 297076 h 605593"/>
                  <a:gd name="connsiteX17" fmla="*/ 241187 w 583294"/>
                  <a:gd name="connsiteY17" fmla="*/ 302646 h 605593"/>
                  <a:gd name="connsiteX18" fmla="*/ 241077 w 583294"/>
                  <a:gd name="connsiteY18" fmla="*/ 341310 h 605593"/>
                  <a:gd name="connsiteX19" fmla="*/ 242390 w 583294"/>
                  <a:gd name="connsiteY19" fmla="*/ 345242 h 605593"/>
                  <a:gd name="connsiteX20" fmla="*/ 260655 w 583294"/>
                  <a:gd name="connsiteY20" fmla="*/ 369379 h 605593"/>
                  <a:gd name="connsiteX21" fmla="*/ 265796 w 583294"/>
                  <a:gd name="connsiteY21" fmla="*/ 371891 h 605593"/>
                  <a:gd name="connsiteX22" fmla="*/ 267546 w 583294"/>
                  <a:gd name="connsiteY22" fmla="*/ 371673 h 605593"/>
                  <a:gd name="connsiteX23" fmla="*/ 272249 w 583294"/>
                  <a:gd name="connsiteY23" fmla="*/ 366102 h 605593"/>
                  <a:gd name="connsiteX24" fmla="*/ 275858 w 583294"/>
                  <a:gd name="connsiteY24" fmla="*/ 331698 h 605593"/>
                  <a:gd name="connsiteX25" fmla="*/ 274218 w 583294"/>
                  <a:gd name="connsiteY25" fmla="*/ 326674 h 605593"/>
                  <a:gd name="connsiteX26" fmla="*/ 271702 w 583294"/>
                  <a:gd name="connsiteY26" fmla="*/ 325036 h 605593"/>
                  <a:gd name="connsiteX27" fmla="*/ 271702 w 583294"/>
                  <a:gd name="connsiteY27" fmla="*/ 308872 h 605593"/>
                  <a:gd name="connsiteX28" fmla="*/ 266343 w 583294"/>
                  <a:gd name="connsiteY28" fmla="*/ 302537 h 605593"/>
                  <a:gd name="connsiteX29" fmla="*/ 250702 w 583294"/>
                  <a:gd name="connsiteY29" fmla="*/ 296967 h 605593"/>
                  <a:gd name="connsiteX30" fmla="*/ 30625 w 583294"/>
                  <a:gd name="connsiteY30" fmla="*/ 270619 h 605593"/>
                  <a:gd name="connsiteX31" fmla="*/ 94718 w 583294"/>
                  <a:gd name="connsiteY31" fmla="*/ 270619 h 605593"/>
                  <a:gd name="connsiteX32" fmla="*/ 125343 w 583294"/>
                  <a:gd name="connsiteY32" fmla="*/ 301200 h 605593"/>
                  <a:gd name="connsiteX33" fmla="*/ 293999 w 583294"/>
                  <a:gd name="connsiteY33" fmla="*/ 469616 h 605593"/>
                  <a:gd name="connsiteX34" fmla="*/ 462654 w 583294"/>
                  <a:gd name="connsiteY34" fmla="*/ 301200 h 605593"/>
                  <a:gd name="connsiteX35" fmla="*/ 493279 w 583294"/>
                  <a:gd name="connsiteY35" fmla="*/ 270619 h 605593"/>
                  <a:gd name="connsiteX36" fmla="*/ 552669 w 583294"/>
                  <a:gd name="connsiteY36" fmla="*/ 270619 h 605593"/>
                  <a:gd name="connsiteX37" fmla="*/ 583294 w 583294"/>
                  <a:gd name="connsiteY37" fmla="*/ 301200 h 605593"/>
                  <a:gd name="connsiteX38" fmla="*/ 552669 w 583294"/>
                  <a:gd name="connsiteY38" fmla="*/ 331782 h 605593"/>
                  <a:gd name="connsiteX39" fmla="*/ 521935 w 583294"/>
                  <a:gd name="connsiteY39" fmla="*/ 331782 h 605593"/>
                  <a:gd name="connsiteX40" fmla="*/ 478513 w 583294"/>
                  <a:gd name="connsiteY40" fmla="*/ 438052 h 605593"/>
                  <a:gd name="connsiteX41" fmla="*/ 504982 w 583294"/>
                  <a:gd name="connsiteY41" fmla="*/ 464592 h 605593"/>
                  <a:gd name="connsiteX42" fmla="*/ 504982 w 583294"/>
                  <a:gd name="connsiteY42" fmla="*/ 507842 h 605593"/>
                  <a:gd name="connsiteX43" fmla="*/ 483326 w 583294"/>
                  <a:gd name="connsiteY43" fmla="*/ 516798 h 605593"/>
                  <a:gd name="connsiteX44" fmla="*/ 461670 w 583294"/>
                  <a:gd name="connsiteY44" fmla="*/ 507842 h 605593"/>
                  <a:gd name="connsiteX45" fmla="*/ 435638 w 583294"/>
                  <a:gd name="connsiteY45" fmla="*/ 481957 h 605593"/>
                  <a:gd name="connsiteX46" fmla="*/ 322327 w 583294"/>
                  <a:gd name="connsiteY46" fmla="*/ 529140 h 605593"/>
                  <a:gd name="connsiteX47" fmla="*/ 322327 w 583294"/>
                  <a:gd name="connsiteY47" fmla="*/ 575012 h 605593"/>
                  <a:gd name="connsiteX48" fmla="*/ 291592 w 583294"/>
                  <a:gd name="connsiteY48" fmla="*/ 605593 h 605593"/>
                  <a:gd name="connsiteX49" fmla="*/ 260967 w 583294"/>
                  <a:gd name="connsiteY49" fmla="*/ 575012 h 605593"/>
                  <a:gd name="connsiteX50" fmla="*/ 260967 w 583294"/>
                  <a:gd name="connsiteY50" fmla="*/ 528485 h 605593"/>
                  <a:gd name="connsiteX51" fmla="*/ 149624 w 583294"/>
                  <a:gd name="connsiteY51" fmla="*/ 479882 h 605593"/>
                  <a:gd name="connsiteX52" fmla="*/ 121624 w 583294"/>
                  <a:gd name="connsiteY52" fmla="*/ 507842 h 605593"/>
                  <a:gd name="connsiteX53" fmla="*/ 99968 w 583294"/>
                  <a:gd name="connsiteY53" fmla="*/ 516798 h 605593"/>
                  <a:gd name="connsiteX54" fmla="*/ 78312 w 583294"/>
                  <a:gd name="connsiteY54" fmla="*/ 507842 h 605593"/>
                  <a:gd name="connsiteX55" fmla="*/ 78312 w 583294"/>
                  <a:gd name="connsiteY55" fmla="*/ 464592 h 605593"/>
                  <a:gd name="connsiteX56" fmla="*/ 107515 w 583294"/>
                  <a:gd name="connsiteY56" fmla="*/ 435430 h 605593"/>
                  <a:gd name="connsiteX57" fmla="*/ 66062 w 583294"/>
                  <a:gd name="connsiteY57" fmla="*/ 331782 h 605593"/>
                  <a:gd name="connsiteX58" fmla="*/ 30625 w 583294"/>
                  <a:gd name="connsiteY58" fmla="*/ 331782 h 605593"/>
                  <a:gd name="connsiteX59" fmla="*/ 0 w 583294"/>
                  <a:gd name="connsiteY59" fmla="*/ 301200 h 605593"/>
                  <a:gd name="connsiteX60" fmla="*/ 30625 w 583294"/>
                  <a:gd name="connsiteY60" fmla="*/ 270619 h 605593"/>
                  <a:gd name="connsiteX61" fmla="*/ 260655 w 583294"/>
                  <a:gd name="connsiteY61" fmla="*/ 122871 h 605593"/>
                  <a:gd name="connsiteX62" fmla="*/ 215703 w 583294"/>
                  <a:gd name="connsiteY62" fmla="*/ 134776 h 605593"/>
                  <a:gd name="connsiteX63" fmla="*/ 212093 w 583294"/>
                  <a:gd name="connsiteY63" fmla="*/ 140565 h 605593"/>
                  <a:gd name="connsiteX64" fmla="*/ 212093 w 583294"/>
                  <a:gd name="connsiteY64" fmla="*/ 152142 h 605593"/>
                  <a:gd name="connsiteX65" fmla="*/ 209468 w 583294"/>
                  <a:gd name="connsiteY65" fmla="*/ 152142 h 605593"/>
                  <a:gd name="connsiteX66" fmla="*/ 203015 w 583294"/>
                  <a:gd name="connsiteY66" fmla="*/ 158586 h 605593"/>
                  <a:gd name="connsiteX67" fmla="*/ 203015 w 583294"/>
                  <a:gd name="connsiteY67" fmla="*/ 169289 h 605593"/>
                  <a:gd name="connsiteX68" fmla="*/ 205969 w 583294"/>
                  <a:gd name="connsiteY68" fmla="*/ 174641 h 605593"/>
                  <a:gd name="connsiteX69" fmla="*/ 212203 w 583294"/>
                  <a:gd name="connsiteY69" fmla="*/ 178791 h 605593"/>
                  <a:gd name="connsiteX70" fmla="*/ 212640 w 583294"/>
                  <a:gd name="connsiteY70" fmla="*/ 181413 h 605593"/>
                  <a:gd name="connsiteX71" fmla="*/ 235828 w 583294"/>
                  <a:gd name="connsiteY71" fmla="*/ 235039 h 605593"/>
                  <a:gd name="connsiteX72" fmla="*/ 274218 w 583294"/>
                  <a:gd name="connsiteY72" fmla="*/ 268242 h 605593"/>
                  <a:gd name="connsiteX73" fmla="*/ 309108 w 583294"/>
                  <a:gd name="connsiteY73" fmla="*/ 268242 h 605593"/>
                  <a:gd name="connsiteX74" fmla="*/ 347498 w 583294"/>
                  <a:gd name="connsiteY74" fmla="*/ 235039 h 605593"/>
                  <a:gd name="connsiteX75" fmla="*/ 370685 w 583294"/>
                  <a:gd name="connsiteY75" fmla="*/ 181413 h 605593"/>
                  <a:gd name="connsiteX76" fmla="*/ 371123 w 583294"/>
                  <a:gd name="connsiteY76" fmla="*/ 178791 h 605593"/>
                  <a:gd name="connsiteX77" fmla="*/ 377357 w 583294"/>
                  <a:gd name="connsiteY77" fmla="*/ 174641 h 605593"/>
                  <a:gd name="connsiteX78" fmla="*/ 380310 w 583294"/>
                  <a:gd name="connsiteY78" fmla="*/ 169289 h 605593"/>
                  <a:gd name="connsiteX79" fmla="*/ 380310 w 583294"/>
                  <a:gd name="connsiteY79" fmla="*/ 158586 h 605593"/>
                  <a:gd name="connsiteX80" fmla="*/ 373857 w 583294"/>
                  <a:gd name="connsiteY80" fmla="*/ 152142 h 605593"/>
                  <a:gd name="connsiteX81" fmla="*/ 370248 w 583294"/>
                  <a:gd name="connsiteY81" fmla="*/ 152142 h 605593"/>
                  <a:gd name="connsiteX82" fmla="*/ 368279 w 583294"/>
                  <a:gd name="connsiteY82" fmla="*/ 149958 h 605593"/>
                  <a:gd name="connsiteX83" fmla="*/ 362045 w 583294"/>
                  <a:gd name="connsiteY83" fmla="*/ 149521 h 605593"/>
                  <a:gd name="connsiteX84" fmla="*/ 336451 w 583294"/>
                  <a:gd name="connsiteY84" fmla="*/ 155309 h 605593"/>
                  <a:gd name="connsiteX85" fmla="*/ 296749 w 583294"/>
                  <a:gd name="connsiteY85" fmla="*/ 137288 h 605593"/>
                  <a:gd name="connsiteX86" fmla="*/ 260655 w 583294"/>
                  <a:gd name="connsiteY86" fmla="*/ 122871 h 605593"/>
                  <a:gd name="connsiteX87" fmla="*/ 275311 w 583294"/>
                  <a:gd name="connsiteY87" fmla="*/ 0 h 605593"/>
                  <a:gd name="connsiteX88" fmla="*/ 308014 w 583294"/>
                  <a:gd name="connsiteY88" fmla="*/ 0 h 605593"/>
                  <a:gd name="connsiteX89" fmla="*/ 409185 w 583294"/>
                  <a:gd name="connsiteY89" fmla="*/ 101027 h 605593"/>
                  <a:gd name="connsiteX90" fmla="*/ 409185 w 583294"/>
                  <a:gd name="connsiteY90" fmla="*/ 132701 h 605593"/>
                  <a:gd name="connsiteX91" fmla="*/ 414982 w 583294"/>
                  <a:gd name="connsiteY91" fmla="*/ 150722 h 605593"/>
                  <a:gd name="connsiteX92" fmla="*/ 414982 w 583294"/>
                  <a:gd name="connsiteY92" fmla="*/ 173331 h 605593"/>
                  <a:gd name="connsiteX93" fmla="*/ 403826 w 583294"/>
                  <a:gd name="connsiteY93" fmla="*/ 197140 h 605593"/>
                  <a:gd name="connsiteX94" fmla="*/ 397263 w 583294"/>
                  <a:gd name="connsiteY94" fmla="*/ 214288 h 605593"/>
                  <a:gd name="connsiteX95" fmla="*/ 375498 w 583294"/>
                  <a:gd name="connsiteY95" fmla="*/ 255136 h 605593"/>
                  <a:gd name="connsiteX96" fmla="*/ 360732 w 583294"/>
                  <a:gd name="connsiteY96" fmla="*/ 273922 h 605593"/>
                  <a:gd name="connsiteX97" fmla="*/ 371670 w 583294"/>
                  <a:gd name="connsiteY97" fmla="*/ 287574 h 605593"/>
                  <a:gd name="connsiteX98" fmla="*/ 432919 w 583294"/>
                  <a:gd name="connsiteY98" fmla="*/ 306141 h 605593"/>
                  <a:gd name="connsiteX99" fmla="*/ 294014 w 583294"/>
                  <a:gd name="connsiteY99" fmla="*/ 433272 h 605593"/>
                  <a:gd name="connsiteX100" fmla="*/ 154891 w 583294"/>
                  <a:gd name="connsiteY100" fmla="*/ 304721 h 605593"/>
                  <a:gd name="connsiteX101" fmla="*/ 211656 w 583294"/>
                  <a:gd name="connsiteY101" fmla="*/ 287574 h 605593"/>
                  <a:gd name="connsiteX102" fmla="*/ 222593 w 583294"/>
                  <a:gd name="connsiteY102" fmla="*/ 273922 h 605593"/>
                  <a:gd name="connsiteX103" fmla="*/ 207828 w 583294"/>
                  <a:gd name="connsiteY103" fmla="*/ 255136 h 605593"/>
                  <a:gd name="connsiteX104" fmla="*/ 186063 w 583294"/>
                  <a:gd name="connsiteY104" fmla="*/ 214288 h 605593"/>
                  <a:gd name="connsiteX105" fmla="*/ 179500 w 583294"/>
                  <a:gd name="connsiteY105" fmla="*/ 197140 h 605593"/>
                  <a:gd name="connsiteX106" fmla="*/ 168344 w 583294"/>
                  <a:gd name="connsiteY106" fmla="*/ 173331 h 605593"/>
                  <a:gd name="connsiteX107" fmla="*/ 168344 w 583294"/>
                  <a:gd name="connsiteY107" fmla="*/ 150722 h 605593"/>
                  <a:gd name="connsiteX108" fmla="*/ 174141 w 583294"/>
                  <a:gd name="connsiteY108" fmla="*/ 132701 h 605593"/>
                  <a:gd name="connsiteX109" fmla="*/ 174141 w 583294"/>
                  <a:gd name="connsiteY109" fmla="*/ 101027 h 605593"/>
                  <a:gd name="connsiteX110" fmla="*/ 275311 w 583294"/>
                  <a:gd name="connsiteY110"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3294" h="605593">
                    <a:moveTo>
                      <a:pt x="332623" y="296967"/>
                    </a:moveTo>
                    <a:cubicBezTo>
                      <a:pt x="327373" y="299697"/>
                      <a:pt x="322123" y="301663"/>
                      <a:pt x="316983" y="302537"/>
                    </a:cubicBezTo>
                    <a:cubicBezTo>
                      <a:pt x="313811" y="303083"/>
                      <a:pt x="311624" y="305814"/>
                      <a:pt x="311624" y="308872"/>
                    </a:cubicBezTo>
                    <a:lnTo>
                      <a:pt x="311624" y="325036"/>
                    </a:lnTo>
                    <a:cubicBezTo>
                      <a:pt x="310639" y="325364"/>
                      <a:pt x="309874" y="326019"/>
                      <a:pt x="309108" y="326784"/>
                    </a:cubicBezTo>
                    <a:cubicBezTo>
                      <a:pt x="307905" y="328094"/>
                      <a:pt x="307358" y="329951"/>
                      <a:pt x="307467" y="331698"/>
                    </a:cubicBezTo>
                    <a:lnTo>
                      <a:pt x="311077" y="366102"/>
                    </a:lnTo>
                    <a:cubicBezTo>
                      <a:pt x="311295" y="368724"/>
                      <a:pt x="313155" y="371017"/>
                      <a:pt x="315780" y="371673"/>
                    </a:cubicBezTo>
                    <a:cubicBezTo>
                      <a:pt x="316327" y="371891"/>
                      <a:pt x="316983" y="371891"/>
                      <a:pt x="317530" y="371891"/>
                    </a:cubicBezTo>
                    <a:cubicBezTo>
                      <a:pt x="319498" y="371891"/>
                      <a:pt x="321467" y="371017"/>
                      <a:pt x="322670" y="369379"/>
                    </a:cubicBezTo>
                    <a:lnTo>
                      <a:pt x="340826" y="345242"/>
                    </a:lnTo>
                    <a:cubicBezTo>
                      <a:pt x="341701" y="344149"/>
                      <a:pt x="342139" y="342730"/>
                      <a:pt x="342139" y="341310"/>
                    </a:cubicBezTo>
                    <a:lnTo>
                      <a:pt x="342139" y="302646"/>
                    </a:lnTo>
                    <a:cubicBezTo>
                      <a:pt x="342139" y="300353"/>
                      <a:pt x="340936" y="298277"/>
                      <a:pt x="339076" y="297076"/>
                    </a:cubicBezTo>
                    <a:cubicBezTo>
                      <a:pt x="337108" y="295984"/>
                      <a:pt x="334701" y="295875"/>
                      <a:pt x="332623" y="296967"/>
                    </a:cubicBezTo>
                    <a:close/>
                    <a:moveTo>
                      <a:pt x="250702" y="296967"/>
                    </a:moveTo>
                    <a:cubicBezTo>
                      <a:pt x="248624" y="295875"/>
                      <a:pt x="246218" y="295984"/>
                      <a:pt x="244249" y="297076"/>
                    </a:cubicBezTo>
                    <a:cubicBezTo>
                      <a:pt x="242281" y="298277"/>
                      <a:pt x="241187" y="300353"/>
                      <a:pt x="241187" y="302646"/>
                    </a:cubicBezTo>
                    <a:lnTo>
                      <a:pt x="241077" y="341310"/>
                    </a:lnTo>
                    <a:cubicBezTo>
                      <a:pt x="241077" y="342730"/>
                      <a:pt x="241624" y="344149"/>
                      <a:pt x="242390" y="345242"/>
                    </a:cubicBezTo>
                    <a:lnTo>
                      <a:pt x="260655" y="369379"/>
                    </a:lnTo>
                    <a:cubicBezTo>
                      <a:pt x="261859" y="371017"/>
                      <a:pt x="263827" y="371891"/>
                      <a:pt x="265796" y="371891"/>
                    </a:cubicBezTo>
                    <a:cubicBezTo>
                      <a:pt x="266343" y="371891"/>
                      <a:pt x="266999" y="371891"/>
                      <a:pt x="267546" y="371673"/>
                    </a:cubicBezTo>
                    <a:cubicBezTo>
                      <a:pt x="270171" y="371017"/>
                      <a:pt x="272030" y="368833"/>
                      <a:pt x="272249" y="366102"/>
                    </a:cubicBezTo>
                    <a:lnTo>
                      <a:pt x="275858" y="331698"/>
                    </a:lnTo>
                    <a:cubicBezTo>
                      <a:pt x="275968" y="329951"/>
                      <a:pt x="275421" y="328094"/>
                      <a:pt x="274218" y="326674"/>
                    </a:cubicBezTo>
                    <a:cubicBezTo>
                      <a:pt x="273452" y="326019"/>
                      <a:pt x="272687" y="325364"/>
                      <a:pt x="271702" y="325036"/>
                    </a:cubicBezTo>
                    <a:lnTo>
                      <a:pt x="271702" y="308872"/>
                    </a:lnTo>
                    <a:cubicBezTo>
                      <a:pt x="271702" y="305814"/>
                      <a:pt x="269515" y="303083"/>
                      <a:pt x="266343" y="302537"/>
                    </a:cubicBezTo>
                    <a:cubicBezTo>
                      <a:pt x="261202" y="301663"/>
                      <a:pt x="255952" y="299697"/>
                      <a:pt x="250702" y="296967"/>
                    </a:cubicBezTo>
                    <a:close/>
                    <a:moveTo>
                      <a:pt x="30625" y="270619"/>
                    </a:moveTo>
                    <a:lnTo>
                      <a:pt x="94718" y="270619"/>
                    </a:lnTo>
                    <a:cubicBezTo>
                      <a:pt x="111562" y="270619"/>
                      <a:pt x="125343" y="284271"/>
                      <a:pt x="125343" y="301200"/>
                    </a:cubicBezTo>
                    <a:cubicBezTo>
                      <a:pt x="125343" y="394036"/>
                      <a:pt x="201030" y="469616"/>
                      <a:pt x="293999" y="469616"/>
                    </a:cubicBezTo>
                    <a:cubicBezTo>
                      <a:pt x="386967" y="469616"/>
                      <a:pt x="462654" y="394036"/>
                      <a:pt x="462654" y="301200"/>
                    </a:cubicBezTo>
                    <a:cubicBezTo>
                      <a:pt x="462654" y="284271"/>
                      <a:pt x="476326" y="270619"/>
                      <a:pt x="493279" y="270619"/>
                    </a:cubicBezTo>
                    <a:lnTo>
                      <a:pt x="552669" y="270619"/>
                    </a:lnTo>
                    <a:cubicBezTo>
                      <a:pt x="569622" y="270619"/>
                      <a:pt x="583294" y="284271"/>
                      <a:pt x="583294" y="301200"/>
                    </a:cubicBezTo>
                    <a:cubicBezTo>
                      <a:pt x="583294" y="318129"/>
                      <a:pt x="569622" y="331782"/>
                      <a:pt x="552669" y="331782"/>
                    </a:cubicBezTo>
                    <a:lnTo>
                      <a:pt x="521935" y="331782"/>
                    </a:lnTo>
                    <a:cubicBezTo>
                      <a:pt x="516576" y="371319"/>
                      <a:pt x="501263" y="407579"/>
                      <a:pt x="478513" y="438052"/>
                    </a:cubicBezTo>
                    <a:lnTo>
                      <a:pt x="504982" y="464592"/>
                    </a:lnTo>
                    <a:cubicBezTo>
                      <a:pt x="516904" y="476497"/>
                      <a:pt x="516904" y="495937"/>
                      <a:pt x="504982" y="507842"/>
                    </a:cubicBezTo>
                    <a:cubicBezTo>
                      <a:pt x="498966" y="513849"/>
                      <a:pt x="491091" y="516798"/>
                      <a:pt x="483326" y="516798"/>
                    </a:cubicBezTo>
                    <a:cubicBezTo>
                      <a:pt x="475451" y="516798"/>
                      <a:pt x="467576" y="513849"/>
                      <a:pt x="461670" y="507842"/>
                    </a:cubicBezTo>
                    <a:lnTo>
                      <a:pt x="435638" y="481957"/>
                    </a:lnTo>
                    <a:cubicBezTo>
                      <a:pt x="403592" y="507078"/>
                      <a:pt x="364764" y="523897"/>
                      <a:pt x="322327" y="529140"/>
                    </a:cubicBezTo>
                    <a:lnTo>
                      <a:pt x="322327" y="575012"/>
                    </a:lnTo>
                    <a:cubicBezTo>
                      <a:pt x="322327" y="591832"/>
                      <a:pt x="308545" y="605593"/>
                      <a:pt x="291592" y="605593"/>
                    </a:cubicBezTo>
                    <a:cubicBezTo>
                      <a:pt x="274749" y="605593"/>
                      <a:pt x="260967" y="591832"/>
                      <a:pt x="260967" y="575012"/>
                    </a:cubicBezTo>
                    <a:lnTo>
                      <a:pt x="260967" y="528485"/>
                    </a:lnTo>
                    <a:cubicBezTo>
                      <a:pt x="219186" y="522478"/>
                      <a:pt x="181015" y="505221"/>
                      <a:pt x="149624" y="479882"/>
                    </a:cubicBezTo>
                    <a:lnTo>
                      <a:pt x="121624" y="507842"/>
                    </a:lnTo>
                    <a:cubicBezTo>
                      <a:pt x="115718" y="513849"/>
                      <a:pt x="107843" y="516798"/>
                      <a:pt x="99968" y="516798"/>
                    </a:cubicBezTo>
                    <a:cubicBezTo>
                      <a:pt x="92093" y="516798"/>
                      <a:pt x="84328" y="513849"/>
                      <a:pt x="78312" y="507842"/>
                    </a:cubicBezTo>
                    <a:cubicBezTo>
                      <a:pt x="66281" y="495937"/>
                      <a:pt x="66281" y="476497"/>
                      <a:pt x="78312" y="464592"/>
                    </a:cubicBezTo>
                    <a:lnTo>
                      <a:pt x="107515" y="435430"/>
                    </a:lnTo>
                    <a:cubicBezTo>
                      <a:pt x="85859" y="405504"/>
                      <a:pt x="71203" y="370117"/>
                      <a:pt x="66062" y="331782"/>
                    </a:cubicBezTo>
                    <a:lnTo>
                      <a:pt x="30625" y="331782"/>
                    </a:lnTo>
                    <a:cubicBezTo>
                      <a:pt x="13672" y="331782"/>
                      <a:pt x="0" y="318129"/>
                      <a:pt x="0" y="301200"/>
                    </a:cubicBezTo>
                    <a:cubicBezTo>
                      <a:pt x="0" y="284271"/>
                      <a:pt x="13672" y="270619"/>
                      <a:pt x="30625" y="270619"/>
                    </a:cubicBezTo>
                    <a:close/>
                    <a:moveTo>
                      <a:pt x="260655" y="122871"/>
                    </a:moveTo>
                    <a:cubicBezTo>
                      <a:pt x="242390" y="122871"/>
                      <a:pt x="224671" y="130298"/>
                      <a:pt x="215703" y="134776"/>
                    </a:cubicBezTo>
                    <a:cubicBezTo>
                      <a:pt x="213515" y="135868"/>
                      <a:pt x="212093" y="138162"/>
                      <a:pt x="212093" y="140565"/>
                    </a:cubicBezTo>
                    <a:lnTo>
                      <a:pt x="212093" y="152142"/>
                    </a:lnTo>
                    <a:lnTo>
                      <a:pt x="209468" y="152142"/>
                    </a:lnTo>
                    <a:cubicBezTo>
                      <a:pt x="205859" y="152142"/>
                      <a:pt x="203015" y="154982"/>
                      <a:pt x="203015" y="158586"/>
                    </a:cubicBezTo>
                    <a:lnTo>
                      <a:pt x="203015" y="169289"/>
                    </a:lnTo>
                    <a:cubicBezTo>
                      <a:pt x="203015" y="171474"/>
                      <a:pt x="204109" y="173440"/>
                      <a:pt x="205969" y="174641"/>
                    </a:cubicBezTo>
                    <a:lnTo>
                      <a:pt x="212203" y="178791"/>
                    </a:lnTo>
                    <a:lnTo>
                      <a:pt x="212640" y="181413"/>
                    </a:lnTo>
                    <a:cubicBezTo>
                      <a:pt x="214609" y="196922"/>
                      <a:pt x="223359" y="216909"/>
                      <a:pt x="235828" y="235039"/>
                    </a:cubicBezTo>
                    <a:cubicBezTo>
                      <a:pt x="251687" y="257975"/>
                      <a:pt x="266562" y="268242"/>
                      <a:pt x="274218" y="268242"/>
                    </a:cubicBezTo>
                    <a:lnTo>
                      <a:pt x="309108" y="268242"/>
                    </a:lnTo>
                    <a:cubicBezTo>
                      <a:pt x="316764" y="268242"/>
                      <a:pt x="331639" y="257975"/>
                      <a:pt x="347498" y="235039"/>
                    </a:cubicBezTo>
                    <a:cubicBezTo>
                      <a:pt x="359967" y="216909"/>
                      <a:pt x="368717" y="196922"/>
                      <a:pt x="370685" y="181413"/>
                    </a:cubicBezTo>
                    <a:lnTo>
                      <a:pt x="371123" y="178791"/>
                    </a:lnTo>
                    <a:lnTo>
                      <a:pt x="377357" y="174641"/>
                    </a:lnTo>
                    <a:cubicBezTo>
                      <a:pt x="379217" y="173440"/>
                      <a:pt x="380310" y="171474"/>
                      <a:pt x="380310" y="169289"/>
                    </a:cubicBezTo>
                    <a:lnTo>
                      <a:pt x="380310" y="158586"/>
                    </a:lnTo>
                    <a:cubicBezTo>
                      <a:pt x="380310" y="154982"/>
                      <a:pt x="377357" y="152142"/>
                      <a:pt x="373857" y="152142"/>
                    </a:cubicBezTo>
                    <a:lnTo>
                      <a:pt x="370248" y="152142"/>
                    </a:lnTo>
                    <a:cubicBezTo>
                      <a:pt x="369810" y="151268"/>
                      <a:pt x="369045" y="150504"/>
                      <a:pt x="368279" y="149958"/>
                    </a:cubicBezTo>
                    <a:cubicBezTo>
                      <a:pt x="366420" y="148756"/>
                      <a:pt x="364014" y="148538"/>
                      <a:pt x="362045" y="149521"/>
                    </a:cubicBezTo>
                    <a:cubicBezTo>
                      <a:pt x="353404" y="153343"/>
                      <a:pt x="344764" y="155309"/>
                      <a:pt x="336451" y="155309"/>
                    </a:cubicBezTo>
                    <a:cubicBezTo>
                      <a:pt x="321686" y="155309"/>
                      <a:pt x="308342" y="149302"/>
                      <a:pt x="296749" y="137288"/>
                    </a:cubicBezTo>
                    <a:cubicBezTo>
                      <a:pt x="287452" y="127786"/>
                      <a:pt x="275311" y="122871"/>
                      <a:pt x="260655" y="122871"/>
                    </a:cubicBezTo>
                    <a:close/>
                    <a:moveTo>
                      <a:pt x="275311" y="0"/>
                    </a:moveTo>
                    <a:lnTo>
                      <a:pt x="308014" y="0"/>
                    </a:lnTo>
                    <a:cubicBezTo>
                      <a:pt x="363795" y="0"/>
                      <a:pt x="409185" y="45326"/>
                      <a:pt x="409185" y="101027"/>
                    </a:cubicBezTo>
                    <a:lnTo>
                      <a:pt x="409185" y="132701"/>
                    </a:lnTo>
                    <a:cubicBezTo>
                      <a:pt x="412904" y="137944"/>
                      <a:pt x="414982" y="144278"/>
                      <a:pt x="414982" y="150722"/>
                    </a:cubicBezTo>
                    <a:lnTo>
                      <a:pt x="414982" y="173331"/>
                    </a:lnTo>
                    <a:cubicBezTo>
                      <a:pt x="414982" y="182505"/>
                      <a:pt x="410826" y="191352"/>
                      <a:pt x="403826" y="197140"/>
                    </a:cubicBezTo>
                    <a:cubicBezTo>
                      <a:pt x="402076" y="202820"/>
                      <a:pt x="399888" y="208608"/>
                      <a:pt x="397263" y="214288"/>
                    </a:cubicBezTo>
                    <a:cubicBezTo>
                      <a:pt x="392013" y="227940"/>
                      <a:pt x="384576" y="242029"/>
                      <a:pt x="375498" y="255136"/>
                    </a:cubicBezTo>
                    <a:cubicBezTo>
                      <a:pt x="371670" y="260706"/>
                      <a:pt x="366639" y="267368"/>
                      <a:pt x="360732" y="273922"/>
                    </a:cubicBezTo>
                    <a:cubicBezTo>
                      <a:pt x="366092" y="277853"/>
                      <a:pt x="370029" y="282331"/>
                      <a:pt x="371670" y="287574"/>
                    </a:cubicBezTo>
                    <a:lnTo>
                      <a:pt x="432919" y="306141"/>
                    </a:lnTo>
                    <a:cubicBezTo>
                      <a:pt x="426685" y="377243"/>
                      <a:pt x="366748" y="433272"/>
                      <a:pt x="294014" y="433272"/>
                    </a:cubicBezTo>
                    <a:cubicBezTo>
                      <a:pt x="220734" y="433272"/>
                      <a:pt x="160469" y="376478"/>
                      <a:pt x="154891" y="304721"/>
                    </a:cubicBezTo>
                    <a:lnTo>
                      <a:pt x="211656" y="287574"/>
                    </a:lnTo>
                    <a:cubicBezTo>
                      <a:pt x="213297" y="282331"/>
                      <a:pt x="217234" y="277853"/>
                      <a:pt x="222593" y="273922"/>
                    </a:cubicBezTo>
                    <a:cubicBezTo>
                      <a:pt x="216687" y="267368"/>
                      <a:pt x="211656" y="260706"/>
                      <a:pt x="207828" y="255136"/>
                    </a:cubicBezTo>
                    <a:cubicBezTo>
                      <a:pt x="198750" y="242029"/>
                      <a:pt x="191312" y="227940"/>
                      <a:pt x="186063" y="214288"/>
                    </a:cubicBezTo>
                    <a:cubicBezTo>
                      <a:pt x="183438" y="208608"/>
                      <a:pt x="181250" y="202820"/>
                      <a:pt x="179500" y="197140"/>
                    </a:cubicBezTo>
                    <a:cubicBezTo>
                      <a:pt x="172500" y="191242"/>
                      <a:pt x="168344" y="182505"/>
                      <a:pt x="168344" y="173331"/>
                    </a:cubicBezTo>
                    <a:lnTo>
                      <a:pt x="168344" y="150722"/>
                    </a:lnTo>
                    <a:cubicBezTo>
                      <a:pt x="168344" y="144278"/>
                      <a:pt x="170422" y="137944"/>
                      <a:pt x="174141" y="132701"/>
                    </a:cubicBezTo>
                    <a:lnTo>
                      <a:pt x="174141" y="101027"/>
                    </a:lnTo>
                    <a:cubicBezTo>
                      <a:pt x="174141" y="45326"/>
                      <a:pt x="219531" y="0"/>
                      <a:pt x="275311"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10" name="iṩḷiḑê">
              <a:extLst>
                <a:ext uri="{FF2B5EF4-FFF2-40B4-BE49-F238E27FC236}">
                  <a16:creationId xmlns:a16="http://schemas.microsoft.com/office/drawing/2014/main" id="{72C87062-C2B4-4356-956D-E80910F78B7E}"/>
                </a:ext>
              </a:extLst>
            </p:cNvPr>
            <p:cNvGrpSpPr/>
            <p:nvPr/>
          </p:nvGrpSpPr>
          <p:grpSpPr>
            <a:xfrm>
              <a:off x="673100" y="4651666"/>
              <a:ext cx="3026004" cy="1061010"/>
              <a:chOff x="1366887" y="4651666"/>
              <a:chExt cx="3026004" cy="1061010"/>
            </a:xfrm>
          </p:grpSpPr>
          <p:sp>
            <p:nvSpPr>
              <p:cNvPr id="17" name="íš1íḍè">
                <a:extLst>
                  <a:ext uri="{FF2B5EF4-FFF2-40B4-BE49-F238E27FC236}">
                    <a16:creationId xmlns:a16="http://schemas.microsoft.com/office/drawing/2014/main" id="{3F9CA472-5AD0-40E8-98AD-6FDA227AF5B8}"/>
                  </a:ext>
                </a:extLst>
              </p:cNvPr>
              <p:cNvSpPr/>
              <p:nvPr/>
            </p:nvSpPr>
            <p:spPr bwMode="auto">
              <a:xfrm>
                <a:off x="1366887" y="5093471"/>
                <a:ext cx="3026004" cy="61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dirty="0"/>
                  <a:t>Android Studio 2022.1.1</a:t>
                </a:r>
              </a:p>
            </p:txBody>
          </p:sp>
          <p:sp>
            <p:nvSpPr>
              <p:cNvPr id="18" name="ísḷïḋê">
                <a:extLst>
                  <a:ext uri="{FF2B5EF4-FFF2-40B4-BE49-F238E27FC236}">
                    <a16:creationId xmlns:a16="http://schemas.microsoft.com/office/drawing/2014/main" id="{2033AE72-01F8-4830-8B3F-9C3738A4C461}"/>
                  </a:ext>
                </a:extLst>
              </p:cNvPr>
              <p:cNvSpPr txBox="1"/>
              <p:nvPr/>
            </p:nvSpPr>
            <p:spPr bwMode="auto">
              <a:xfrm>
                <a:off x="1366887" y="4651666"/>
                <a:ext cx="302600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b="1" dirty="0"/>
                  <a:t>开发平台</a:t>
                </a:r>
                <a:endParaRPr lang="en-US" altLang="zh-CN" b="1" dirty="0"/>
              </a:p>
            </p:txBody>
          </p:sp>
        </p:grpSp>
        <p:grpSp>
          <p:nvGrpSpPr>
            <p:cNvPr id="11" name="îṩļïḑé">
              <a:extLst>
                <a:ext uri="{FF2B5EF4-FFF2-40B4-BE49-F238E27FC236}">
                  <a16:creationId xmlns:a16="http://schemas.microsoft.com/office/drawing/2014/main" id="{14182648-0713-4E9A-91EA-2685F31D9F00}"/>
                </a:ext>
              </a:extLst>
            </p:cNvPr>
            <p:cNvGrpSpPr/>
            <p:nvPr/>
          </p:nvGrpSpPr>
          <p:grpSpPr>
            <a:xfrm>
              <a:off x="5996479" y="3636549"/>
              <a:ext cx="888246" cy="890596"/>
              <a:chOff x="1323442" y="3803979"/>
              <a:chExt cx="554270" cy="555736"/>
            </a:xfrm>
          </p:grpSpPr>
          <p:sp>
            <p:nvSpPr>
              <p:cNvPr id="15" name="ïṥľïdè">
                <a:extLst>
                  <a:ext uri="{FF2B5EF4-FFF2-40B4-BE49-F238E27FC236}">
                    <a16:creationId xmlns:a16="http://schemas.microsoft.com/office/drawing/2014/main" id="{19F1A4BB-C169-42F3-A7D0-86F7A45FA96D}"/>
                  </a:ext>
                </a:extLst>
              </p:cNvPr>
              <p:cNvSpPr/>
              <p:nvPr/>
            </p:nvSpPr>
            <p:spPr bwMode="auto">
              <a:xfrm>
                <a:off x="1323442" y="3803979"/>
                <a:ext cx="554270" cy="555736"/>
              </a:xfrm>
              <a:prstGeom prst="ellipse">
                <a:avLst/>
              </a:prstGeom>
              <a:solidFill>
                <a:schemeClr val="accent2"/>
              </a:solidFill>
              <a:ln w="38100">
                <a:solidFill>
                  <a:schemeClr val="bg1"/>
                </a:solidFill>
              </a:ln>
            </p:spPr>
            <p:txBody>
              <a:bodyPr vert="horz" wrap="square" lIns="91440" tIns="4572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1400" b="1" i="1" dirty="0"/>
              </a:p>
            </p:txBody>
          </p:sp>
          <p:sp>
            <p:nvSpPr>
              <p:cNvPr id="16" name="îṡlïḋe">
                <a:extLst>
                  <a:ext uri="{FF2B5EF4-FFF2-40B4-BE49-F238E27FC236}">
                    <a16:creationId xmlns:a16="http://schemas.microsoft.com/office/drawing/2014/main" id="{62EAC8AD-FCD7-4703-BE2C-51AEB0DA10F1}"/>
                  </a:ext>
                </a:extLst>
              </p:cNvPr>
              <p:cNvSpPr/>
              <p:nvPr/>
            </p:nvSpPr>
            <p:spPr bwMode="auto">
              <a:xfrm>
                <a:off x="1465224" y="3941319"/>
                <a:ext cx="270707" cy="281056"/>
              </a:xfrm>
              <a:custGeom>
                <a:avLst/>
                <a:gdLst>
                  <a:gd name="connsiteX0" fmla="*/ 332623 w 583294"/>
                  <a:gd name="connsiteY0" fmla="*/ 296967 h 605593"/>
                  <a:gd name="connsiteX1" fmla="*/ 316983 w 583294"/>
                  <a:gd name="connsiteY1" fmla="*/ 302537 h 605593"/>
                  <a:gd name="connsiteX2" fmla="*/ 311624 w 583294"/>
                  <a:gd name="connsiteY2" fmla="*/ 308872 h 605593"/>
                  <a:gd name="connsiteX3" fmla="*/ 311624 w 583294"/>
                  <a:gd name="connsiteY3" fmla="*/ 325036 h 605593"/>
                  <a:gd name="connsiteX4" fmla="*/ 309108 w 583294"/>
                  <a:gd name="connsiteY4" fmla="*/ 326784 h 605593"/>
                  <a:gd name="connsiteX5" fmla="*/ 307467 w 583294"/>
                  <a:gd name="connsiteY5" fmla="*/ 331698 h 605593"/>
                  <a:gd name="connsiteX6" fmla="*/ 311077 w 583294"/>
                  <a:gd name="connsiteY6" fmla="*/ 366102 h 605593"/>
                  <a:gd name="connsiteX7" fmla="*/ 315780 w 583294"/>
                  <a:gd name="connsiteY7" fmla="*/ 371673 h 605593"/>
                  <a:gd name="connsiteX8" fmla="*/ 317530 w 583294"/>
                  <a:gd name="connsiteY8" fmla="*/ 371891 h 605593"/>
                  <a:gd name="connsiteX9" fmla="*/ 322670 w 583294"/>
                  <a:gd name="connsiteY9" fmla="*/ 369379 h 605593"/>
                  <a:gd name="connsiteX10" fmla="*/ 340826 w 583294"/>
                  <a:gd name="connsiteY10" fmla="*/ 345242 h 605593"/>
                  <a:gd name="connsiteX11" fmla="*/ 342139 w 583294"/>
                  <a:gd name="connsiteY11" fmla="*/ 341310 h 605593"/>
                  <a:gd name="connsiteX12" fmla="*/ 342139 w 583294"/>
                  <a:gd name="connsiteY12" fmla="*/ 302646 h 605593"/>
                  <a:gd name="connsiteX13" fmla="*/ 339076 w 583294"/>
                  <a:gd name="connsiteY13" fmla="*/ 297076 h 605593"/>
                  <a:gd name="connsiteX14" fmla="*/ 332623 w 583294"/>
                  <a:gd name="connsiteY14" fmla="*/ 296967 h 605593"/>
                  <a:gd name="connsiteX15" fmla="*/ 250702 w 583294"/>
                  <a:gd name="connsiteY15" fmla="*/ 296967 h 605593"/>
                  <a:gd name="connsiteX16" fmla="*/ 244249 w 583294"/>
                  <a:gd name="connsiteY16" fmla="*/ 297076 h 605593"/>
                  <a:gd name="connsiteX17" fmla="*/ 241187 w 583294"/>
                  <a:gd name="connsiteY17" fmla="*/ 302646 h 605593"/>
                  <a:gd name="connsiteX18" fmla="*/ 241077 w 583294"/>
                  <a:gd name="connsiteY18" fmla="*/ 341310 h 605593"/>
                  <a:gd name="connsiteX19" fmla="*/ 242390 w 583294"/>
                  <a:gd name="connsiteY19" fmla="*/ 345242 h 605593"/>
                  <a:gd name="connsiteX20" fmla="*/ 260655 w 583294"/>
                  <a:gd name="connsiteY20" fmla="*/ 369379 h 605593"/>
                  <a:gd name="connsiteX21" fmla="*/ 265796 w 583294"/>
                  <a:gd name="connsiteY21" fmla="*/ 371891 h 605593"/>
                  <a:gd name="connsiteX22" fmla="*/ 267546 w 583294"/>
                  <a:gd name="connsiteY22" fmla="*/ 371673 h 605593"/>
                  <a:gd name="connsiteX23" fmla="*/ 272249 w 583294"/>
                  <a:gd name="connsiteY23" fmla="*/ 366102 h 605593"/>
                  <a:gd name="connsiteX24" fmla="*/ 275858 w 583294"/>
                  <a:gd name="connsiteY24" fmla="*/ 331698 h 605593"/>
                  <a:gd name="connsiteX25" fmla="*/ 274218 w 583294"/>
                  <a:gd name="connsiteY25" fmla="*/ 326674 h 605593"/>
                  <a:gd name="connsiteX26" fmla="*/ 271702 w 583294"/>
                  <a:gd name="connsiteY26" fmla="*/ 325036 h 605593"/>
                  <a:gd name="connsiteX27" fmla="*/ 271702 w 583294"/>
                  <a:gd name="connsiteY27" fmla="*/ 308872 h 605593"/>
                  <a:gd name="connsiteX28" fmla="*/ 266343 w 583294"/>
                  <a:gd name="connsiteY28" fmla="*/ 302537 h 605593"/>
                  <a:gd name="connsiteX29" fmla="*/ 250702 w 583294"/>
                  <a:gd name="connsiteY29" fmla="*/ 296967 h 605593"/>
                  <a:gd name="connsiteX30" fmla="*/ 30625 w 583294"/>
                  <a:gd name="connsiteY30" fmla="*/ 270619 h 605593"/>
                  <a:gd name="connsiteX31" fmla="*/ 94718 w 583294"/>
                  <a:gd name="connsiteY31" fmla="*/ 270619 h 605593"/>
                  <a:gd name="connsiteX32" fmla="*/ 125343 w 583294"/>
                  <a:gd name="connsiteY32" fmla="*/ 301200 h 605593"/>
                  <a:gd name="connsiteX33" fmla="*/ 293999 w 583294"/>
                  <a:gd name="connsiteY33" fmla="*/ 469616 h 605593"/>
                  <a:gd name="connsiteX34" fmla="*/ 462654 w 583294"/>
                  <a:gd name="connsiteY34" fmla="*/ 301200 h 605593"/>
                  <a:gd name="connsiteX35" fmla="*/ 493279 w 583294"/>
                  <a:gd name="connsiteY35" fmla="*/ 270619 h 605593"/>
                  <a:gd name="connsiteX36" fmla="*/ 552669 w 583294"/>
                  <a:gd name="connsiteY36" fmla="*/ 270619 h 605593"/>
                  <a:gd name="connsiteX37" fmla="*/ 583294 w 583294"/>
                  <a:gd name="connsiteY37" fmla="*/ 301200 h 605593"/>
                  <a:gd name="connsiteX38" fmla="*/ 552669 w 583294"/>
                  <a:gd name="connsiteY38" fmla="*/ 331782 h 605593"/>
                  <a:gd name="connsiteX39" fmla="*/ 521935 w 583294"/>
                  <a:gd name="connsiteY39" fmla="*/ 331782 h 605593"/>
                  <a:gd name="connsiteX40" fmla="*/ 478513 w 583294"/>
                  <a:gd name="connsiteY40" fmla="*/ 438052 h 605593"/>
                  <a:gd name="connsiteX41" fmla="*/ 504982 w 583294"/>
                  <a:gd name="connsiteY41" fmla="*/ 464592 h 605593"/>
                  <a:gd name="connsiteX42" fmla="*/ 504982 w 583294"/>
                  <a:gd name="connsiteY42" fmla="*/ 507842 h 605593"/>
                  <a:gd name="connsiteX43" fmla="*/ 483326 w 583294"/>
                  <a:gd name="connsiteY43" fmla="*/ 516798 h 605593"/>
                  <a:gd name="connsiteX44" fmla="*/ 461670 w 583294"/>
                  <a:gd name="connsiteY44" fmla="*/ 507842 h 605593"/>
                  <a:gd name="connsiteX45" fmla="*/ 435638 w 583294"/>
                  <a:gd name="connsiteY45" fmla="*/ 481957 h 605593"/>
                  <a:gd name="connsiteX46" fmla="*/ 322327 w 583294"/>
                  <a:gd name="connsiteY46" fmla="*/ 529140 h 605593"/>
                  <a:gd name="connsiteX47" fmla="*/ 322327 w 583294"/>
                  <a:gd name="connsiteY47" fmla="*/ 575012 h 605593"/>
                  <a:gd name="connsiteX48" fmla="*/ 291592 w 583294"/>
                  <a:gd name="connsiteY48" fmla="*/ 605593 h 605593"/>
                  <a:gd name="connsiteX49" fmla="*/ 260967 w 583294"/>
                  <a:gd name="connsiteY49" fmla="*/ 575012 h 605593"/>
                  <a:gd name="connsiteX50" fmla="*/ 260967 w 583294"/>
                  <a:gd name="connsiteY50" fmla="*/ 528485 h 605593"/>
                  <a:gd name="connsiteX51" fmla="*/ 149624 w 583294"/>
                  <a:gd name="connsiteY51" fmla="*/ 479882 h 605593"/>
                  <a:gd name="connsiteX52" fmla="*/ 121624 w 583294"/>
                  <a:gd name="connsiteY52" fmla="*/ 507842 h 605593"/>
                  <a:gd name="connsiteX53" fmla="*/ 99968 w 583294"/>
                  <a:gd name="connsiteY53" fmla="*/ 516798 h 605593"/>
                  <a:gd name="connsiteX54" fmla="*/ 78312 w 583294"/>
                  <a:gd name="connsiteY54" fmla="*/ 507842 h 605593"/>
                  <a:gd name="connsiteX55" fmla="*/ 78312 w 583294"/>
                  <a:gd name="connsiteY55" fmla="*/ 464592 h 605593"/>
                  <a:gd name="connsiteX56" fmla="*/ 107515 w 583294"/>
                  <a:gd name="connsiteY56" fmla="*/ 435430 h 605593"/>
                  <a:gd name="connsiteX57" fmla="*/ 66062 w 583294"/>
                  <a:gd name="connsiteY57" fmla="*/ 331782 h 605593"/>
                  <a:gd name="connsiteX58" fmla="*/ 30625 w 583294"/>
                  <a:gd name="connsiteY58" fmla="*/ 331782 h 605593"/>
                  <a:gd name="connsiteX59" fmla="*/ 0 w 583294"/>
                  <a:gd name="connsiteY59" fmla="*/ 301200 h 605593"/>
                  <a:gd name="connsiteX60" fmla="*/ 30625 w 583294"/>
                  <a:gd name="connsiteY60" fmla="*/ 270619 h 605593"/>
                  <a:gd name="connsiteX61" fmla="*/ 260655 w 583294"/>
                  <a:gd name="connsiteY61" fmla="*/ 122871 h 605593"/>
                  <a:gd name="connsiteX62" fmla="*/ 215703 w 583294"/>
                  <a:gd name="connsiteY62" fmla="*/ 134776 h 605593"/>
                  <a:gd name="connsiteX63" fmla="*/ 212093 w 583294"/>
                  <a:gd name="connsiteY63" fmla="*/ 140565 h 605593"/>
                  <a:gd name="connsiteX64" fmla="*/ 212093 w 583294"/>
                  <a:gd name="connsiteY64" fmla="*/ 152142 h 605593"/>
                  <a:gd name="connsiteX65" fmla="*/ 209468 w 583294"/>
                  <a:gd name="connsiteY65" fmla="*/ 152142 h 605593"/>
                  <a:gd name="connsiteX66" fmla="*/ 203015 w 583294"/>
                  <a:gd name="connsiteY66" fmla="*/ 158586 h 605593"/>
                  <a:gd name="connsiteX67" fmla="*/ 203015 w 583294"/>
                  <a:gd name="connsiteY67" fmla="*/ 169289 h 605593"/>
                  <a:gd name="connsiteX68" fmla="*/ 205969 w 583294"/>
                  <a:gd name="connsiteY68" fmla="*/ 174641 h 605593"/>
                  <a:gd name="connsiteX69" fmla="*/ 212203 w 583294"/>
                  <a:gd name="connsiteY69" fmla="*/ 178791 h 605593"/>
                  <a:gd name="connsiteX70" fmla="*/ 212640 w 583294"/>
                  <a:gd name="connsiteY70" fmla="*/ 181413 h 605593"/>
                  <a:gd name="connsiteX71" fmla="*/ 235828 w 583294"/>
                  <a:gd name="connsiteY71" fmla="*/ 235039 h 605593"/>
                  <a:gd name="connsiteX72" fmla="*/ 274218 w 583294"/>
                  <a:gd name="connsiteY72" fmla="*/ 268242 h 605593"/>
                  <a:gd name="connsiteX73" fmla="*/ 309108 w 583294"/>
                  <a:gd name="connsiteY73" fmla="*/ 268242 h 605593"/>
                  <a:gd name="connsiteX74" fmla="*/ 347498 w 583294"/>
                  <a:gd name="connsiteY74" fmla="*/ 235039 h 605593"/>
                  <a:gd name="connsiteX75" fmla="*/ 370685 w 583294"/>
                  <a:gd name="connsiteY75" fmla="*/ 181413 h 605593"/>
                  <a:gd name="connsiteX76" fmla="*/ 371123 w 583294"/>
                  <a:gd name="connsiteY76" fmla="*/ 178791 h 605593"/>
                  <a:gd name="connsiteX77" fmla="*/ 377357 w 583294"/>
                  <a:gd name="connsiteY77" fmla="*/ 174641 h 605593"/>
                  <a:gd name="connsiteX78" fmla="*/ 380310 w 583294"/>
                  <a:gd name="connsiteY78" fmla="*/ 169289 h 605593"/>
                  <a:gd name="connsiteX79" fmla="*/ 380310 w 583294"/>
                  <a:gd name="connsiteY79" fmla="*/ 158586 h 605593"/>
                  <a:gd name="connsiteX80" fmla="*/ 373857 w 583294"/>
                  <a:gd name="connsiteY80" fmla="*/ 152142 h 605593"/>
                  <a:gd name="connsiteX81" fmla="*/ 370248 w 583294"/>
                  <a:gd name="connsiteY81" fmla="*/ 152142 h 605593"/>
                  <a:gd name="connsiteX82" fmla="*/ 368279 w 583294"/>
                  <a:gd name="connsiteY82" fmla="*/ 149958 h 605593"/>
                  <a:gd name="connsiteX83" fmla="*/ 362045 w 583294"/>
                  <a:gd name="connsiteY83" fmla="*/ 149521 h 605593"/>
                  <a:gd name="connsiteX84" fmla="*/ 336451 w 583294"/>
                  <a:gd name="connsiteY84" fmla="*/ 155309 h 605593"/>
                  <a:gd name="connsiteX85" fmla="*/ 296749 w 583294"/>
                  <a:gd name="connsiteY85" fmla="*/ 137288 h 605593"/>
                  <a:gd name="connsiteX86" fmla="*/ 260655 w 583294"/>
                  <a:gd name="connsiteY86" fmla="*/ 122871 h 605593"/>
                  <a:gd name="connsiteX87" fmla="*/ 275311 w 583294"/>
                  <a:gd name="connsiteY87" fmla="*/ 0 h 605593"/>
                  <a:gd name="connsiteX88" fmla="*/ 308014 w 583294"/>
                  <a:gd name="connsiteY88" fmla="*/ 0 h 605593"/>
                  <a:gd name="connsiteX89" fmla="*/ 409185 w 583294"/>
                  <a:gd name="connsiteY89" fmla="*/ 101027 h 605593"/>
                  <a:gd name="connsiteX90" fmla="*/ 409185 w 583294"/>
                  <a:gd name="connsiteY90" fmla="*/ 132701 h 605593"/>
                  <a:gd name="connsiteX91" fmla="*/ 414982 w 583294"/>
                  <a:gd name="connsiteY91" fmla="*/ 150722 h 605593"/>
                  <a:gd name="connsiteX92" fmla="*/ 414982 w 583294"/>
                  <a:gd name="connsiteY92" fmla="*/ 173331 h 605593"/>
                  <a:gd name="connsiteX93" fmla="*/ 403826 w 583294"/>
                  <a:gd name="connsiteY93" fmla="*/ 197140 h 605593"/>
                  <a:gd name="connsiteX94" fmla="*/ 397263 w 583294"/>
                  <a:gd name="connsiteY94" fmla="*/ 214288 h 605593"/>
                  <a:gd name="connsiteX95" fmla="*/ 375498 w 583294"/>
                  <a:gd name="connsiteY95" fmla="*/ 255136 h 605593"/>
                  <a:gd name="connsiteX96" fmla="*/ 360732 w 583294"/>
                  <a:gd name="connsiteY96" fmla="*/ 273922 h 605593"/>
                  <a:gd name="connsiteX97" fmla="*/ 371670 w 583294"/>
                  <a:gd name="connsiteY97" fmla="*/ 287574 h 605593"/>
                  <a:gd name="connsiteX98" fmla="*/ 432919 w 583294"/>
                  <a:gd name="connsiteY98" fmla="*/ 306141 h 605593"/>
                  <a:gd name="connsiteX99" fmla="*/ 294014 w 583294"/>
                  <a:gd name="connsiteY99" fmla="*/ 433272 h 605593"/>
                  <a:gd name="connsiteX100" fmla="*/ 154891 w 583294"/>
                  <a:gd name="connsiteY100" fmla="*/ 304721 h 605593"/>
                  <a:gd name="connsiteX101" fmla="*/ 211656 w 583294"/>
                  <a:gd name="connsiteY101" fmla="*/ 287574 h 605593"/>
                  <a:gd name="connsiteX102" fmla="*/ 222593 w 583294"/>
                  <a:gd name="connsiteY102" fmla="*/ 273922 h 605593"/>
                  <a:gd name="connsiteX103" fmla="*/ 207828 w 583294"/>
                  <a:gd name="connsiteY103" fmla="*/ 255136 h 605593"/>
                  <a:gd name="connsiteX104" fmla="*/ 186063 w 583294"/>
                  <a:gd name="connsiteY104" fmla="*/ 214288 h 605593"/>
                  <a:gd name="connsiteX105" fmla="*/ 179500 w 583294"/>
                  <a:gd name="connsiteY105" fmla="*/ 197140 h 605593"/>
                  <a:gd name="connsiteX106" fmla="*/ 168344 w 583294"/>
                  <a:gd name="connsiteY106" fmla="*/ 173331 h 605593"/>
                  <a:gd name="connsiteX107" fmla="*/ 168344 w 583294"/>
                  <a:gd name="connsiteY107" fmla="*/ 150722 h 605593"/>
                  <a:gd name="connsiteX108" fmla="*/ 174141 w 583294"/>
                  <a:gd name="connsiteY108" fmla="*/ 132701 h 605593"/>
                  <a:gd name="connsiteX109" fmla="*/ 174141 w 583294"/>
                  <a:gd name="connsiteY109" fmla="*/ 101027 h 605593"/>
                  <a:gd name="connsiteX110" fmla="*/ 275311 w 583294"/>
                  <a:gd name="connsiteY110"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3294" h="605593">
                    <a:moveTo>
                      <a:pt x="332623" y="296967"/>
                    </a:moveTo>
                    <a:cubicBezTo>
                      <a:pt x="327373" y="299697"/>
                      <a:pt x="322123" y="301663"/>
                      <a:pt x="316983" y="302537"/>
                    </a:cubicBezTo>
                    <a:cubicBezTo>
                      <a:pt x="313811" y="303083"/>
                      <a:pt x="311624" y="305814"/>
                      <a:pt x="311624" y="308872"/>
                    </a:cubicBezTo>
                    <a:lnTo>
                      <a:pt x="311624" y="325036"/>
                    </a:lnTo>
                    <a:cubicBezTo>
                      <a:pt x="310639" y="325364"/>
                      <a:pt x="309874" y="326019"/>
                      <a:pt x="309108" y="326784"/>
                    </a:cubicBezTo>
                    <a:cubicBezTo>
                      <a:pt x="307905" y="328094"/>
                      <a:pt x="307358" y="329951"/>
                      <a:pt x="307467" y="331698"/>
                    </a:cubicBezTo>
                    <a:lnTo>
                      <a:pt x="311077" y="366102"/>
                    </a:lnTo>
                    <a:cubicBezTo>
                      <a:pt x="311295" y="368724"/>
                      <a:pt x="313155" y="371017"/>
                      <a:pt x="315780" y="371673"/>
                    </a:cubicBezTo>
                    <a:cubicBezTo>
                      <a:pt x="316327" y="371891"/>
                      <a:pt x="316983" y="371891"/>
                      <a:pt x="317530" y="371891"/>
                    </a:cubicBezTo>
                    <a:cubicBezTo>
                      <a:pt x="319498" y="371891"/>
                      <a:pt x="321467" y="371017"/>
                      <a:pt x="322670" y="369379"/>
                    </a:cubicBezTo>
                    <a:lnTo>
                      <a:pt x="340826" y="345242"/>
                    </a:lnTo>
                    <a:cubicBezTo>
                      <a:pt x="341701" y="344149"/>
                      <a:pt x="342139" y="342730"/>
                      <a:pt x="342139" y="341310"/>
                    </a:cubicBezTo>
                    <a:lnTo>
                      <a:pt x="342139" y="302646"/>
                    </a:lnTo>
                    <a:cubicBezTo>
                      <a:pt x="342139" y="300353"/>
                      <a:pt x="340936" y="298277"/>
                      <a:pt x="339076" y="297076"/>
                    </a:cubicBezTo>
                    <a:cubicBezTo>
                      <a:pt x="337108" y="295984"/>
                      <a:pt x="334701" y="295875"/>
                      <a:pt x="332623" y="296967"/>
                    </a:cubicBezTo>
                    <a:close/>
                    <a:moveTo>
                      <a:pt x="250702" y="296967"/>
                    </a:moveTo>
                    <a:cubicBezTo>
                      <a:pt x="248624" y="295875"/>
                      <a:pt x="246218" y="295984"/>
                      <a:pt x="244249" y="297076"/>
                    </a:cubicBezTo>
                    <a:cubicBezTo>
                      <a:pt x="242281" y="298277"/>
                      <a:pt x="241187" y="300353"/>
                      <a:pt x="241187" y="302646"/>
                    </a:cubicBezTo>
                    <a:lnTo>
                      <a:pt x="241077" y="341310"/>
                    </a:lnTo>
                    <a:cubicBezTo>
                      <a:pt x="241077" y="342730"/>
                      <a:pt x="241624" y="344149"/>
                      <a:pt x="242390" y="345242"/>
                    </a:cubicBezTo>
                    <a:lnTo>
                      <a:pt x="260655" y="369379"/>
                    </a:lnTo>
                    <a:cubicBezTo>
                      <a:pt x="261859" y="371017"/>
                      <a:pt x="263827" y="371891"/>
                      <a:pt x="265796" y="371891"/>
                    </a:cubicBezTo>
                    <a:cubicBezTo>
                      <a:pt x="266343" y="371891"/>
                      <a:pt x="266999" y="371891"/>
                      <a:pt x="267546" y="371673"/>
                    </a:cubicBezTo>
                    <a:cubicBezTo>
                      <a:pt x="270171" y="371017"/>
                      <a:pt x="272030" y="368833"/>
                      <a:pt x="272249" y="366102"/>
                    </a:cubicBezTo>
                    <a:lnTo>
                      <a:pt x="275858" y="331698"/>
                    </a:lnTo>
                    <a:cubicBezTo>
                      <a:pt x="275968" y="329951"/>
                      <a:pt x="275421" y="328094"/>
                      <a:pt x="274218" y="326674"/>
                    </a:cubicBezTo>
                    <a:cubicBezTo>
                      <a:pt x="273452" y="326019"/>
                      <a:pt x="272687" y="325364"/>
                      <a:pt x="271702" y="325036"/>
                    </a:cubicBezTo>
                    <a:lnTo>
                      <a:pt x="271702" y="308872"/>
                    </a:lnTo>
                    <a:cubicBezTo>
                      <a:pt x="271702" y="305814"/>
                      <a:pt x="269515" y="303083"/>
                      <a:pt x="266343" y="302537"/>
                    </a:cubicBezTo>
                    <a:cubicBezTo>
                      <a:pt x="261202" y="301663"/>
                      <a:pt x="255952" y="299697"/>
                      <a:pt x="250702" y="296967"/>
                    </a:cubicBezTo>
                    <a:close/>
                    <a:moveTo>
                      <a:pt x="30625" y="270619"/>
                    </a:moveTo>
                    <a:lnTo>
                      <a:pt x="94718" y="270619"/>
                    </a:lnTo>
                    <a:cubicBezTo>
                      <a:pt x="111562" y="270619"/>
                      <a:pt x="125343" y="284271"/>
                      <a:pt x="125343" y="301200"/>
                    </a:cubicBezTo>
                    <a:cubicBezTo>
                      <a:pt x="125343" y="394036"/>
                      <a:pt x="201030" y="469616"/>
                      <a:pt x="293999" y="469616"/>
                    </a:cubicBezTo>
                    <a:cubicBezTo>
                      <a:pt x="386967" y="469616"/>
                      <a:pt x="462654" y="394036"/>
                      <a:pt x="462654" y="301200"/>
                    </a:cubicBezTo>
                    <a:cubicBezTo>
                      <a:pt x="462654" y="284271"/>
                      <a:pt x="476326" y="270619"/>
                      <a:pt x="493279" y="270619"/>
                    </a:cubicBezTo>
                    <a:lnTo>
                      <a:pt x="552669" y="270619"/>
                    </a:lnTo>
                    <a:cubicBezTo>
                      <a:pt x="569622" y="270619"/>
                      <a:pt x="583294" y="284271"/>
                      <a:pt x="583294" y="301200"/>
                    </a:cubicBezTo>
                    <a:cubicBezTo>
                      <a:pt x="583294" y="318129"/>
                      <a:pt x="569622" y="331782"/>
                      <a:pt x="552669" y="331782"/>
                    </a:cubicBezTo>
                    <a:lnTo>
                      <a:pt x="521935" y="331782"/>
                    </a:lnTo>
                    <a:cubicBezTo>
                      <a:pt x="516576" y="371319"/>
                      <a:pt x="501263" y="407579"/>
                      <a:pt x="478513" y="438052"/>
                    </a:cubicBezTo>
                    <a:lnTo>
                      <a:pt x="504982" y="464592"/>
                    </a:lnTo>
                    <a:cubicBezTo>
                      <a:pt x="516904" y="476497"/>
                      <a:pt x="516904" y="495937"/>
                      <a:pt x="504982" y="507842"/>
                    </a:cubicBezTo>
                    <a:cubicBezTo>
                      <a:pt x="498966" y="513849"/>
                      <a:pt x="491091" y="516798"/>
                      <a:pt x="483326" y="516798"/>
                    </a:cubicBezTo>
                    <a:cubicBezTo>
                      <a:pt x="475451" y="516798"/>
                      <a:pt x="467576" y="513849"/>
                      <a:pt x="461670" y="507842"/>
                    </a:cubicBezTo>
                    <a:lnTo>
                      <a:pt x="435638" y="481957"/>
                    </a:lnTo>
                    <a:cubicBezTo>
                      <a:pt x="403592" y="507078"/>
                      <a:pt x="364764" y="523897"/>
                      <a:pt x="322327" y="529140"/>
                    </a:cubicBezTo>
                    <a:lnTo>
                      <a:pt x="322327" y="575012"/>
                    </a:lnTo>
                    <a:cubicBezTo>
                      <a:pt x="322327" y="591832"/>
                      <a:pt x="308545" y="605593"/>
                      <a:pt x="291592" y="605593"/>
                    </a:cubicBezTo>
                    <a:cubicBezTo>
                      <a:pt x="274749" y="605593"/>
                      <a:pt x="260967" y="591832"/>
                      <a:pt x="260967" y="575012"/>
                    </a:cubicBezTo>
                    <a:lnTo>
                      <a:pt x="260967" y="528485"/>
                    </a:lnTo>
                    <a:cubicBezTo>
                      <a:pt x="219186" y="522478"/>
                      <a:pt x="181015" y="505221"/>
                      <a:pt x="149624" y="479882"/>
                    </a:cubicBezTo>
                    <a:lnTo>
                      <a:pt x="121624" y="507842"/>
                    </a:lnTo>
                    <a:cubicBezTo>
                      <a:pt x="115718" y="513849"/>
                      <a:pt x="107843" y="516798"/>
                      <a:pt x="99968" y="516798"/>
                    </a:cubicBezTo>
                    <a:cubicBezTo>
                      <a:pt x="92093" y="516798"/>
                      <a:pt x="84328" y="513849"/>
                      <a:pt x="78312" y="507842"/>
                    </a:cubicBezTo>
                    <a:cubicBezTo>
                      <a:pt x="66281" y="495937"/>
                      <a:pt x="66281" y="476497"/>
                      <a:pt x="78312" y="464592"/>
                    </a:cubicBezTo>
                    <a:lnTo>
                      <a:pt x="107515" y="435430"/>
                    </a:lnTo>
                    <a:cubicBezTo>
                      <a:pt x="85859" y="405504"/>
                      <a:pt x="71203" y="370117"/>
                      <a:pt x="66062" y="331782"/>
                    </a:cubicBezTo>
                    <a:lnTo>
                      <a:pt x="30625" y="331782"/>
                    </a:lnTo>
                    <a:cubicBezTo>
                      <a:pt x="13672" y="331782"/>
                      <a:pt x="0" y="318129"/>
                      <a:pt x="0" y="301200"/>
                    </a:cubicBezTo>
                    <a:cubicBezTo>
                      <a:pt x="0" y="284271"/>
                      <a:pt x="13672" y="270619"/>
                      <a:pt x="30625" y="270619"/>
                    </a:cubicBezTo>
                    <a:close/>
                    <a:moveTo>
                      <a:pt x="260655" y="122871"/>
                    </a:moveTo>
                    <a:cubicBezTo>
                      <a:pt x="242390" y="122871"/>
                      <a:pt x="224671" y="130298"/>
                      <a:pt x="215703" y="134776"/>
                    </a:cubicBezTo>
                    <a:cubicBezTo>
                      <a:pt x="213515" y="135868"/>
                      <a:pt x="212093" y="138162"/>
                      <a:pt x="212093" y="140565"/>
                    </a:cubicBezTo>
                    <a:lnTo>
                      <a:pt x="212093" y="152142"/>
                    </a:lnTo>
                    <a:lnTo>
                      <a:pt x="209468" y="152142"/>
                    </a:lnTo>
                    <a:cubicBezTo>
                      <a:pt x="205859" y="152142"/>
                      <a:pt x="203015" y="154982"/>
                      <a:pt x="203015" y="158586"/>
                    </a:cubicBezTo>
                    <a:lnTo>
                      <a:pt x="203015" y="169289"/>
                    </a:lnTo>
                    <a:cubicBezTo>
                      <a:pt x="203015" y="171474"/>
                      <a:pt x="204109" y="173440"/>
                      <a:pt x="205969" y="174641"/>
                    </a:cubicBezTo>
                    <a:lnTo>
                      <a:pt x="212203" y="178791"/>
                    </a:lnTo>
                    <a:lnTo>
                      <a:pt x="212640" y="181413"/>
                    </a:lnTo>
                    <a:cubicBezTo>
                      <a:pt x="214609" y="196922"/>
                      <a:pt x="223359" y="216909"/>
                      <a:pt x="235828" y="235039"/>
                    </a:cubicBezTo>
                    <a:cubicBezTo>
                      <a:pt x="251687" y="257975"/>
                      <a:pt x="266562" y="268242"/>
                      <a:pt x="274218" y="268242"/>
                    </a:cubicBezTo>
                    <a:lnTo>
                      <a:pt x="309108" y="268242"/>
                    </a:lnTo>
                    <a:cubicBezTo>
                      <a:pt x="316764" y="268242"/>
                      <a:pt x="331639" y="257975"/>
                      <a:pt x="347498" y="235039"/>
                    </a:cubicBezTo>
                    <a:cubicBezTo>
                      <a:pt x="359967" y="216909"/>
                      <a:pt x="368717" y="196922"/>
                      <a:pt x="370685" y="181413"/>
                    </a:cubicBezTo>
                    <a:lnTo>
                      <a:pt x="371123" y="178791"/>
                    </a:lnTo>
                    <a:lnTo>
                      <a:pt x="377357" y="174641"/>
                    </a:lnTo>
                    <a:cubicBezTo>
                      <a:pt x="379217" y="173440"/>
                      <a:pt x="380310" y="171474"/>
                      <a:pt x="380310" y="169289"/>
                    </a:cubicBezTo>
                    <a:lnTo>
                      <a:pt x="380310" y="158586"/>
                    </a:lnTo>
                    <a:cubicBezTo>
                      <a:pt x="380310" y="154982"/>
                      <a:pt x="377357" y="152142"/>
                      <a:pt x="373857" y="152142"/>
                    </a:cubicBezTo>
                    <a:lnTo>
                      <a:pt x="370248" y="152142"/>
                    </a:lnTo>
                    <a:cubicBezTo>
                      <a:pt x="369810" y="151268"/>
                      <a:pt x="369045" y="150504"/>
                      <a:pt x="368279" y="149958"/>
                    </a:cubicBezTo>
                    <a:cubicBezTo>
                      <a:pt x="366420" y="148756"/>
                      <a:pt x="364014" y="148538"/>
                      <a:pt x="362045" y="149521"/>
                    </a:cubicBezTo>
                    <a:cubicBezTo>
                      <a:pt x="353404" y="153343"/>
                      <a:pt x="344764" y="155309"/>
                      <a:pt x="336451" y="155309"/>
                    </a:cubicBezTo>
                    <a:cubicBezTo>
                      <a:pt x="321686" y="155309"/>
                      <a:pt x="308342" y="149302"/>
                      <a:pt x="296749" y="137288"/>
                    </a:cubicBezTo>
                    <a:cubicBezTo>
                      <a:pt x="287452" y="127786"/>
                      <a:pt x="275311" y="122871"/>
                      <a:pt x="260655" y="122871"/>
                    </a:cubicBezTo>
                    <a:close/>
                    <a:moveTo>
                      <a:pt x="275311" y="0"/>
                    </a:moveTo>
                    <a:lnTo>
                      <a:pt x="308014" y="0"/>
                    </a:lnTo>
                    <a:cubicBezTo>
                      <a:pt x="363795" y="0"/>
                      <a:pt x="409185" y="45326"/>
                      <a:pt x="409185" y="101027"/>
                    </a:cubicBezTo>
                    <a:lnTo>
                      <a:pt x="409185" y="132701"/>
                    </a:lnTo>
                    <a:cubicBezTo>
                      <a:pt x="412904" y="137944"/>
                      <a:pt x="414982" y="144278"/>
                      <a:pt x="414982" y="150722"/>
                    </a:cubicBezTo>
                    <a:lnTo>
                      <a:pt x="414982" y="173331"/>
                    </a:lnTo>
                    <a:cubicBezTo>
                      <a:pt x="414982" y="182505"/>
                      <a:pt x="410826" y="191352"/>
                      <a:pt x="403826" y="197140"/>
                    </a:cubicBezTo>
                    <a:cubicBezTo>
                      <a:pt x="402076" y="202820"/>
                      <a:pt x="399888" y="208608"/>
                      <a:pt x="397263" y="214288"/>
                    </a:cubicBezTo>
                    <a:cubicBezTo>
                      <a:pt x="392013" y="227940"/>
                      <a:pt x="384576" y="242029"/>
                      <a:pt x="375498" y="255136"/>
                    </a:cubicBezTo>
                    <a:cubicBezTo>
                      <a:pt x="371670" y="260706"/>
                      <a:pt x="366639" y="267368"/>
                      <a:pt x="360732" y="273922"/>
                    </a:cubicBezTo>
                    <a:cubicBezTo>
                      <a:pt x="366092" y="277853"/>
                      <a:pt x="370029" y="282331"/>
                      <a:pt x="371670" y="287574"/>
                    </a:cubicBezTo>
                    <a:lnTo>
                      <a:pt x="432919" y="306141"/>
                    </a:lnTo>
                    <a:cubicBezTo>
                      <a:pt x="426685" y="377243"/>
                      <a:pt x="366748" y="433272"/>
                      <a:pt x="294014" y="433272"/>
                    </a:cubicBezTo>
                    <a:cubicBezTo>
                      <a:pt x="220734" y="433272"/>
                      <a:pt x="160469" y="376478"/>
                      <a:pt x="154891" y="304721"/>
                    </a:cubicBezTo>
                    <a:lnTo>
                      <a:pt x="211656" y="287574"/>
                    </a:lnTo>
                    <a:cubicBezTo>
                      <a:pt x="213297" y="282331"/>
                      <a:pt x="217234" y="277853"/>
                      <a:pt x="222593" y="273922"/>
                    </a:cubicBezTo>
                    <a:cubicBezTo>
                      <a:pt x="216687" y="267368"/>
                      <a:pt x="211656" y="260706"/>
                      <a:pt x="207828" y="255136"/>
                    </a:cubicBezTo>
                    <a:cubicBezTo>
                      <a:pt x="198750" y="242029"/>
                      <a:pt x="191312" y="227940"/>
                      <a:pt x="186063" y="214288"/>
                    </a:cubicBezTo>
                    <a:cubicBezTo>
                      <a:pt x="183438" y="208608"/>
                      <a:pt x="181250" y="202820"/>
                      <a:pt x="179500" y="197140"/>
                    </a:cubicBezTo>
                    <a:cubicBezTo>
                      <a:pt x="172500" y="191242"/>
                      <a:pt x="168344" y="182505"/>
                      <a:pt x="168344" y="173331"/>
                    </a:cubicBezTo>
                    <a:lnTo>
                      <a:pt x="168344" y="150722"/>
                    </a:lnTo>
                    <a:cubicBezTo>
                      <a:pt x="168344" y="144278"/>
                      <a:pt x="170422" y="137944"/>
                      <a:pt x="174141" y="132701"/>
                    </a:cubicBezTo>
                    <a:lnTo>
                      <a:pt x="174141" y="101027"/>
                    </a:lnTo>
                    <a:cubicBezTo>
                      <a:pt x="174141" y="45326"/>
                      <a:pt x="219531" y="0"/>
                      <a:pt x="275311"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12" name="i$lîḋé">
              <a:extLst>
                <a:ext uri="{FF2B5EF4-FFF2-40B4-BE49-F238E27FC236}">
                  <a16:creationId xmlns:a16="http://schemas.microsoft.com/office/drawing/2014/main" id="{C0BF28BC-803C-4A67-A559-EA0B90728EC3}"/>
                </a:ext>
              </a:extLst>
            </p:cNvPr>
            <p:cNvGrpSpPr/>
            <p:nvPr/>
          </p:nvGrpSpPr>
          <p:grpSpPr>
            <a:xfrm>
              <a:off x="4927600" y="4651666"/>
              <a:ext cx="3026004" cy="1061010"/>
              <a:chOff x="1366887" y="4651666"/>
              <a:chExt cx="3026004" cy="1061010"/>
            </a:xfrm>
          </p:grpSpPr>
          <p:sp>
            <p:nvSpPr>
              <p:cNvPr id="13" name="ïṣlíďe">
                <a:extLst>
                  <a:ext uri="{FF2B5EF4-FFF2-40B4-BE49-F238E27FC236}">
                    <a16:creationId xmlns:a16="http://schemas.microsoft.com/office/drawing/2014/main" id="{B5F9062A-E57B-40B1-8B57-5B95EBEF1FEC}"/>
                  </a:ext>
                </a:extLst>
              </p:cNvPr>
              <p:cNvSpPr/>
              <p:nvPr/>
            </p:nvSpPr>
            <p:spPr bwMode="auto">
              <a:xfrm>
                <a:off x="1366887" y="5093471"/>
                <a:ext cx="3026004" cy="61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dirty="0"/>
                  <a:t>Kotlin</a:t>
                </a:r>
                <a:r>
                  <a:rPr lang="zh-CN" altLang="en-US" dirty="0"/>
                  <a:t>、</a:t>
                </a:r>
                <a:r>
                  <a:rPr lang="en-US" altLang="zh-CN" dirty="0"/>
                  <a:t>SQLite</a:t>
                </a:r>
              </a:p>
            </p:txBody>
          </p:sp>
          <p:sp>
            <p:nvSpPr>
              <p:cNvPr id="14" name="îṣ1íḑè">
                <a:extLst>
                  <a:ext uri="{FF2B5EF4-FFF2-40B4-BE49-F238E27FC236}">
                    <a16:creationId xmlns:a16="http://schemas.microsoft.com/office/drawing/2014/main" id="{9867807C-16C2-4D8B-A284-9E66F1D9A87A}"/>
                  </a:ext>
                </a:extLst>
              </p:cNvPr>
              <p:cNvSpPr txBox="1"/>
              <p:nvPr/>
            </p:nvSpPr>
            <p:spPr bwMode="auto">
              <a:xfrm>
                <a:off x="1366887" y="4651666"/>
                <a:ext cx="302600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b="1" dirty="0"/>
                  <a:t>开发语言</a:t>
                </a:r>
                <a:endParaRPr lang="en-US" altLang="zh-CN" b="1" dirty="0"/>
              </a:p>
            </p:txBody>
          </p:sp>
        </p:grpSp>
      </p:grpSp>
    </p:spTree>
    <p:extLst>
      <p:ext uri="{BB962C8B-B14F-4D97-AF65-F5344CB8AC3E}">
        <p14:creationId xmlns:p14="http://schemas.microsoft.com/office/powerpoint/2010/main" val="426882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功能基本路径</a:t>
            </a:r>
          </a:p>
        </p:txBody>
      </p:sp>
      <p:grpSp>
        <p:nvGrpSpPr>
          <p:cNvPr id="33" name="48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5AC0F4E-3C05-4029-B38C-CF9502DB26EF}"/>
              </a:ext>
            </a:extLst>
          </p:cNvPr>
          <p:cNvGrpSpPr>
            <a:grpSpLocks noChangeAspect="1"/>
          </p:cNvGrpSpPr>
          <p:nvPr/>
        </p:nvGrpSpPr>
        <p:grpSpPr>
          <a:xfrm>
            <a:off x="-229433" y="1251951"/>
            <a:ext cx="12421433" cy="4892616"/>
            <a:chOff x="-1" y="1193937"/>
            <a:chExt cx="12421433" cy="4892616"/>
          </a:xfrm>
        </p:grpSpPr>
        <p:cxnSp>
          <p:nvCxnSpPr>
            <p:cNvPr id="34" name="直接连接符 33">
              <a:extLst>
                <a:ext uri="{FF2B5EF4-FFF2-40B4-BE49-F238E27FC236}">
                  <a16:creationId xmlns:a16="http://schemas.microsoft.com/office/drawing/2014/main" id="{87A0DA66-CA84-4DF1-9F55-DE231EFD4AA7}"/>
                </a:ext>
              </a:extLst>
            </p:cNvPr>
            <p:cNvCxnSpPr/>
            <p:nvPr/>
          </p:nvCxnSpPr>
          <p:spPr>
            <a:xfrm>
              <a:off x="-1" y="3999658"/>
              <a:ext cx="12168027"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ïSḻïďé">
              <a:extLst>
                <a:ext uri="{FF2B5EF4-FFF2-40B4-BE49-F238E27FC236}">
                  <a16:creationId xmlns:a16="http://schemas.microsoft.com/office/drawing/2014/main" id="{9C38D8BD-DBF6-4284-9482-2711C57AC78E}"/>
                </a:ext>
              </a:extLst>
            </p:cNvPr>
            <p:cNvSpPr/>
            <p:nvPr/>
          </p:nvSpPr>
          <p:spPr>
            <a:xfrm>
              <a:off x="253405" y="3971164"/>
              <a:ext cx="12168027" cy="21153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íṥḷîḋe">
              <a:extLst>
                <a:ext uri="{FF2B5EF4-FFF2-40B4-BE49-F238E27FC236}">
                  <a16:creationId xmlns:a16="http://schemas.microsoft.com/office/drawing/2014/main" id="{7896342A-9947-4A57-B021-8CA2744CE21F}"/>
                </a:ext>
              </a:extLst>
            </p:cNvPr>
            <p:cNvSpPr/>
            <p:nvPr/>
          </p:nvSpPr>
          <p:spPr>
            <a:xfrm>
              <a:off x="915205" y="1193937"/>
              <a:ext cx="2255727" cy="479134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7" name="iś1iḓê">
              <a:extLst>
                <a:ext uri="{FF2B5EF4-FFF2-40B4-BE49-F238E27FC236}">
                  <a16:creationId xmlns:a16="http://schemas.microsoft.com/office/drawing/2014/main" id="{61222154-BC85-4D1F-ADD7-AC018C02D006}"/>
                </a:ext>
              </a:extLst>
            </p:cNvPr>
            <p:cNvSpPr/>
            <p:nvPr/>
          </p:nvSpPr>
          <p:spPr>
            <a:xfrm>
              <a:off x="1063449" y="1838726"/>
              <a:ext cx="1950796" cy="3520834"/>
            </a:xfrm>
            <a:prstGeom prst="rect">
              <a:avLst/>
            </a:prstGeom>
            <a:blipFill>
              <a:blip r:embed="rId2"/>
              <a:srcRect/>
              <a:stretch>
                <a:fillRect l="-85917" r="-8480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8" name="ïšľiḍé">
              <a:extLst>
                <a:ext uri="{FF2B5EF4-FFF2-40B4-BE49-F238E27FC236}">
                  <a16:creationId xmlns:a16="http://schemas.microsoft.com/office/drawing/2014/main" id="{71FCC1EE-76E1-4EFB-A210-01EE935DD30E}"/>
                </a:ext>
              </a:extLst>
            </p:cNvPr>
            <p:cNvSpPr/>
            <p:nvPr/>
          </p:nvSpPr>
          <p:spPr>
            <a:xfrm>
              <a:off x="890823" y="1830515"/>
              <a:ext cx="24387" cy="2346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a:p>
          </p:txBody>
        </p:sp>
        <p:sp>
          <p:nvSpPr>
            <p:cNvPr id="49" name="ïş1iḋê">
              <a:extLst>
                <a:ext uri="{FF2B5EF4-FFF2-40B4-BE49-F238E27FC236}">
                  <a16:creationId xmlns:a16="http://schemas.microsoft.com/office/drawing/2014/main" id="{2311558B-1172-4563-B74F-27C4F48B094D}"/>
                </a:ext>
              </a:extLst>
            </p:cNvPr>
            <p:cNvSpPr/>
            <p:nvPr/>
          </p:nvSpPr>
          <p:spPr>
            <a:xfrm>
              <a:off x="903016" y="2289432"/>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ś1ídè">
              <a:extLst>
                <a:ext uri="{FF2B5EF4-FFF2-40B4-BE49-F238E27FC236}">
                  <a16:creationId xmlns:a16="http://schemas.microsoft.com/office/drawing/2014/main" id="{D8CF3EFA-A75C-4E89-A9EE-DCF929A6E87D}"/>
                </a:ext>
              </a:extLst>
            </p:cNvPr>
            <p:cNvSpPr/>
            <p:nvPr/>
          </p:nvSpPr>
          <p:spPr>
            <a:xfrm>
              <a:off x="903016" y="2667627"/>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1" name="işľíḍê">
              <a:extLst>
                <a:ext uri="{FF2B5EF4-FFF2-40B4-BE49-F238E27FC236}">
                  <a16:creationId xmlns:a16="http://schemas.microsoft.com/office/drawing/2014/main" id="{903B5B31-973F-429F-BDB6-8AFC100BDAD4}"/>
                </a:ext>
              </a:extLst>
            </p:cNvPr>
            <p:cNvSpPr/>
            <p:nvPr/>
          </p:nvSpPr>
          <p:spPr>
            <a:xfrm>
              <a:off x="1844770" y="5450088"/>
              <a:ext cx="396596" cy="403820"/>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2" name="ïŝļíḋé">
              <a:extLst>
                <a:ext uri="{FF2B5EF4-FFF2-40B4-BE49-F238E27FC236}">
                  <a16:creationId xmlns:a16="http://schemas.microsoft.com/office/drawing/2014/main" id="{941CC007-D773-475D-8012-93B5C9E1DDF2}"/>
                </a:ext>
              </a:extLst>
            </p:cNvPr>
            <p:cNvSpPr/>
            <p:nvPr/>
          </p:nvSpPr>
          <p:spPr>
            <a:xfrm>
              <a:off x="1829689" y="1572257"/>
              <a:ext cx="426759" cy="49661"/>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íśļîďè">
              <a:extLst>
                <a:ext uri="{FF2B5EF4-FFF2-40B4-BE49-F238E27FC236}">
                  <a16:creationId xmlns:a16="http://schemas.microsoft.com/office/drawing/2014/main" id="{6CB378FB-DE68-4A98-94B1-86FC50B2FC03}"/>
                </a:ext>
              </a:extLst>
            </p:cNvPr>
            <p:cNvSpPr/>
            <p:nvPr/>
          </p:nvSpPr>
          <p:spPr>
            <a:xfrm>
              <a:off x="2006891" y="1386731"/>
              <a:ext cx="72355" cy="73674"/>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60" name="íšḻîḍè">
              <a:extLst>
                <a:ext uri="{FF2B5EF4-FFF2-40B4-BE49-F238E27FC236}">
                  <a16:creationId xmlns:a16="http://schemas.microsoft.com/office/drawing/2014/main" id="{B59F2C3B-ACCC-4D56-93F0-6F38883CD82F}"/>
                </a:ext>
              </a:extLst>
            </p:cNvPr>
            <p:cNvSpPr txBox="1"/>
            <p:nvPr/>
          </p:nvSpPr>
          <p:spPr>
            <a:xfrm>
              <a:off x="3589221" y="1385694"/>
              <a:ext cx="2058262" cy="322956"/>
            </a:xfrm>
            <a:prstGeom prst="rect">
              <a:avLst/>
            </a:prstGeom>
          </p:spPr>
          <p:txBody>
            <a:bodyPr vert="horz" wrap="square" lIns="91440" tIns="45720" rIns="91440" bIns="45720">
              <a:normAutofit lnSpcReduction="10000"/>
            </a:bodyPr>
            <a:lstStyle/>
            <a:p>
              <a:pPr algn="ctr"/>
              <a:r>
                <a:rPr lang="en-US" altLang="zh-CN" sz="1600" b="1" kern="900" dirty="0"/>
                <a:t>1</a:t>
              </a:r>
              <a:r>
                <a:rPr lang="zh-CN" altLang="en-US" sz="1600" b="1" kern="900" dirty="0"/>
                <a:t>用户注册</a:t>
              </a:r>
            </a:p>
          </p:txBody>
        </p:sp>
        <p:sp>
          <p:nvSpPr>
            <p:cNvPr id="61" name="îsļîḋé">
              <a:extLst>
                <a:ext uri="{FF2B5EF4-FFF2-40B4-BE49-F238E27FC236}">
                  <a16:creationId xmlns:a16="http://schemas.microsoft.com/office/drawing/2014/main" id="{ADCA393E-3CFD-4AAB-9B71-DF88C3D730E5}"/>
                </a:ext>
              </a:extLst>
            </p:cNvPr>
            <p:cNvSpPr txBox="1"/>
            <p:nvPr/>
          </p:nvSpPr>
          <p:spPr>
            <a:xfrm>
              <a:off x="3424338" y="1838726"/>
              <a:ext cx="3920269" cy="932082"/>
            </a:xfrm>
            <a:prstGeom prst="rect">
              <a:avLst/>
            </a:prstGeom>
          </p:spPr>
          <p:txBody>
            <a:bodyPr vert="horz" wrap="square" lIns="91440" tIns="45720" rIns="91440" bIns="45720">
              <a:normAutofit fontScale="92500" lnSpcReduction="10000"/>
            </a:bodyPr>
            <a:lstStyle/>
            <a:p>
              <a:pPr algn="ctr">
                <a:lnSpc>
                  <a:spcPct val="160000"/>
                </a:lnSpc>
              </a:pPr>
              <a:r>
                <a:rPr lang="zh-CN" altLang="en-US" sz="1500" dirty="0">
                  <a:highlight>
                    <a:srgbClr val="FFFF00"/>
                  </a:highlight>
                </a:rPr>
                <a:t>新用户</a:t>
              </a:r>
              <a:r>
                <a:rPr lang="zh-CN" altLang="en-US" sz="1500" dirty="0"/>
                <a:t>必须注册，并提供一些基本的个人信息（如姓名和电子邮件地址）。</a:t>
              </a:r>
              <a:endParaRPr lang="en-US" altLang="zh-CN" sz="1500" dirty="0"/>
            </a:p>
            <a:p>
              <a:pPr algn="ctr">
                <a:lnSpc>
                  <a:spcPct val="160000"/>
                </a:lnSpc>
              </a:pPr>
              <a:r>
                <a:rPr lang="en-US" altLang="zh-CN" sz="1100" dirty="0"/>
                <a:t>.</a:t>
              </a:r>
            </a:p>
          </p:txBody>
        </p:sp>
        <p:sp>
          <p:nvSpPr>
            <p:cNvPr id="64" name="íṣlíḍé">
              <a:extLst>
                <a:ext uri="{FF2B5EF4-FFF2-40B4-BE49-F238E27FC236}">
                  <a16:creationId xmlns:a16="http://schemas.microsoft.com/office/drawing/2014/main" id="{EBD4A824-9086-4A26-8135-A6AF8ED6E5CA}"/>
                </a:ext>
              </a:extLst>
            </p:cNvPr>
            <p:cNvSpPr txBox="1"/>
            <p:nvPr/>
          </p:nvSpPr>
          <p:spPr>
            <a:xfrm>
              <a:off x="8581163" y="4439544"/>
              <a:ext cx="2058262" cy="338554"/>
            </a:xfrm>
            <a:prstGeom prst="rect">
              <a:avLst/>
            </a:prstGeom>
          </p:spPr>
          <p:txBody>
            <a:bodyPr vert="horz" wrap="square" lIns="91440" tIns="45720" rIns="91440" bIns="45720">
              <a:normAutofit/>
            </a:bodyPr>
            <a:lstStyle/>
            <a:p>
              <a:pPr algn="ctr"/>
              <a:endParaRPr lang="zh-CN" altLang="en-US" sz="1600" b="1" kern="900" dirty="0"/>
            </a:p>
          </p:txBody>
        </p:sp>
      </p:grpSp>
      <p:sp>
        <p:nvSpPr>
          <p:cNvPr id="5" name="íšḻîḍè">
            <a:extLst>
              <a:ext uri="{FF2B5EF4-FFF2-40B4-BE49-F238E27FC236}">
                <a16:creationId xmlns:a16="http://schemas.microsoft.com/office/drawing/2014/main" id="{EBBACB68-8936-C236-A375-F850E12B135A}"/>
              </a:ext>
            </a:extLst>
          </p:cNvPr>
          <p:cNvSpPr txBox="1"/>
          <p:nvPr/>
        </p:nvSpPr>
        <p:spPr>
          <a:xfrm>
            <a:off x="3329111" y="4100100"/>
            <a:ext cx="2058262" cy="366761"/>
          </a:xfrm>
          <a:prstGeom prst="rect">
            <a:avLst/>
          </a:prstGeom>
        </p:spPr>
        <p:txBody>
          <a:bodyPr vert="horz" wrap="square" lIns="91440" tIns="45720" rIns="91440" bIns="45720">
            <a:normAutofit/>
          </a:bodyPr>
          <a:lstStyle/>
          <a:p>
            <a:pPr algn="ctr"/>
            <a:r>
              <a:rPr lang="en-US" altLang="zh-CN" sz="1600" b="1" kern="900" dirty="0"/>
              <a:t>2</a:t>
            </a:r>
            <a:r>
              <a:rPr lang="zh-CN" altLang="en-US" sz="1600" b="1" kern="900" dirty="0"/>
              <a:t>创建团队</a:t>
            </a:r>
          </a:p>
        </p:txBody>
      </p:sp>
      <p:sp>
        <p:nvSpPr>
          <p:cNvPr id="8" name="îsļîḋé">
            <a:extLst>
              <a:ext uri="{FF2B5EF4-FFF2-40B4-BE49-F238E27FC236}">
                <a16:creationId xmlns:a16="http://schemas.microsoft.com/office/drawing/2014/main" id="{F769343C-FF86-EC42-4478-97F3206C7697}"/>
              </a:ext>
            </a:extLst>
          </p:cNvPr>
          <p:cNvSpPr txBox="1"/>
          <p:nvPr/>
        </p:nvSpPr>
        <p:spPr>
          <a:xfrm>
            <a:off x="3194906" y="4365434"/>
            <a:ext cx="4642444" cy="2097715"/>
          </a:xfrm>
          <a:prstGeom prst="rect">
            <a:avLst/>
          </a:prstGeom>
        </p:spPr>
        <p:txBody>
          <a:bodyPr vert="horz" wrap="square" lIns="91440" tIns="45720" rIns="91440" bIns="45720">
            <a:noAutofit/>
          </a:bodyPr>
          <a:lstStyle/>
          <a:p>
            <a:pPr algn="ctr">
              <a:lnSpc>
                <a:spcPct val="160000"/>
              </a:lnSpc>
            </a:pPr>
            <a:r>
              <a:rPr lang="zh-CN" altLang="en-US" sz="1400" dirty="0">
                <a:highlight>
                  <a:srgbClr val="FFFF00"/>
                </a:highlight>
              </a:rPr>
              <a:t>用户</a:t>
            </a:r>
            <a:r>
              <a:rPr lang="zh-CN" altLang="en-US" sz="1400" dirty="0"/>
              <a:t>可以创建一个新的团队，命名和添加描述，也可以选择公开或私人的访问权限。</a:t>
            </a:r>
            <a:r>
              <a:rPr lang="en-US" altLang="zh-CN" sz="1400" dirty="0"/>
              <a:t>.</a:t>
            </a:r>
          </a:p>
          <a:p>
            <a:pPr algn="ctr">
              <a:lnSpc>
                <a:spcPct val="160000"/>
              </a:lnSpc>
            </a:pPr>
            <a:endParaRPr lang="en-US" altLang="zh-CN" sz="1400" dirty="0"/>
          </a:p>
        </p:txBody>
      </p:sp>
      <p:sp>
        <p:nvSpPr>
          <p:cNvPr id="12" name="文本框 11">
            <a:extLst>
              <a:ext uri="{FF2B5EF4-FFF2-40B4-BE49-F238E27FC236}">
                <a16:creationId xmlns:a16="http://schemas.microsoft.com/office/drawing/2014/main" id="{C642324C-3E37-CC2E-D866-1EFEC3CC3824}"/>
              </a:ext>
            </a:extLst>
          </p:cNvPr>
          <p:cNvSpPr txBox="1"/>
          <p:nvPr/>
        </p:nvSpPr>
        <p:spPr>
          <a:xfrm>
            <a:off x="3249690" y="2757321"/>
            <a:ext cx="6326965" cy="646331"/>
          </a:xfrm>
          <a:prstGeom prst="rect">
            <a:avLst/>
          </a:prstGeom>
          <a:noFill/>
        </p:spPr>
        <p:txBody>
          <a:bodyPr wrap="square">
            <a:spAutoFit/>
          </a:bodyPr>
          <a:lstStyle/>
          <a:p>
            <a:r>
              <a:rPr lang="zh-CN" altLang="en-US" dirty="0"/>
              <a:t>基本路径：打开注册页面 </a:t>
            </a:r>
            <a:r>
              <a:rPr lang="en-US" altLang="zh-CN" dirty="0"/>
              <a:t>&gt; </a:t>
            </a:r>
            <a:r>
              <a:rPr lang="zh-CN" altLang="en-US" dirty="0"/>
              <a:t>输入电子邮件地址和密码 </a:t>
            </a:r>
            <a:r>
              <a:rPr lang="en-US" altLang="zh-CN" dirty="0"/>
              <a:t>&gt; </a:t>
            </a:r>
            <a:r>
              <a:rPr lang="zh-CN" altLang="en-US" dirty="0"/>
              <a:t>点击“注册”按钮 </a:t>
            </a:r>
            <a:r>
              <a:rPr lang="en-US" altLang="zh-CN" dirty="0"/>
              <a:t>&gt; </a:t>
            </a:r>
            <a:r>
              <a:rPr lang="zh-CN" altLang="en-US" dirty="0"/>
              <a:t>系统确认后完成注册。</a:t>
            </a:r>
            <a:r>
              <a:rPr lang="en-US" altLang="zh-CN" dirty="0"/>
              <a:t>.</a:t>
            </a:r>
          </a:p>
        </p:txBody>
      </p:sp>
      <p:sp>
        <p:nvSpPr>
          <p:cNvPr id="14" name="文本框 13">
            <a:extLst>
              <a:ext uri="{FF2B5EF4-FFF2-40B4-BE49-F238E27FC236}">
                <a16:creationId xmlns:a16="http://schemas.microsoft.com/office/drawing/2014/main" id="{E97C3E01-6B2D-413F-C8F1-FBC619AB1D2E}"/>
              </a:ext>
            </a:extLst>
          </p:cNvPr>
          <p:cNvSpPr txBox="1"/>
          <p:nvPr/>
        </p:nvSpPr>
        <p:spPr>
          <a:xfrm>
            <a:off x="3194906" y="5328951"/>
            <a:ext cx="6381750" cy="646331"/>
          </a:xfrm>
          <a:prstGeom prst="rect">
            <a:avLst/>
          </a:prstGeom>
          <a:noFill/>
        </p:spPr>
        <p:txBody>
          <a:bodyPr wrap="square">
            <a:spAutoFit/>
          </a:bodyPr>
          <a:lstStyle/>
          <a:p>
            <a:r>
              <a:rPr lang="zh-CN" altLang="en-US" dirty="0"/>
              <a:t>基本路径：登录 </a:t>
            </a:r>
            <a:r>
              <a:rPr lang="en-US" altLang="zh-CN" dirty="0"/>
              <a:t>&gt; </a:t>
            </a:r>
            <a:r>
              <a:rPr lang="zh-CN" altLang="en-US" dirty="0"/>
              <a:t>进入“创建团队”页面 </a:t>
            </a:r>
            <a:r>
              <a:rPr lang="en-US" altLang="zh-CN" dirty="0"/>
              <a:t>&gt; </a:t>
            </a:r>
            <a:r>
              <a:rPr lang="zh-CN" altLang="en-US" dirty="0"/>
              <a:t>填写名称和描述 </a:t>
            </a:r>
            <a:r>
              <a:rPr lang="en-US" altLang="zh-CN" dirty="0"/>
              <a:t>&gt; </a:t>
            </a:r>
            <a:r>
              <a:rPr lang="zh-CN" altLang="en-US" dirty="0"/>
              <a:t>选择访问权限 </a:t>
            </a:r>
            <a:r>
              <a:rPr lang="en-US" altLang="zh-CN" dirty="0"/>
              <a:t>&gt; </a:t>
            </a:r>
            <a:r>
              <a:rPr lang="zh-CN" altLang="en-US" dirty="0"/>
              <a:t>点击“创建”按钮 </a:t>
            </a:r>
            <a:r>
              <a:rPr lang="en-US" altLang="zh-CN" dirty="0"/>
              <a:t>&gt; </a:t>
            </a:r>
            <a:r>
              <a:rPr lang="zh-CN" altLang="en-US" dirty="0"/>
              <a:t>新团队创建成功。</a:t>
            </a:r>
          </a:p>
        </p:txBody>
      </p:sp>
    </p:spTree>
    <p:extLst>
      <p:ext uri="{BB962C8B-B14F-4D97-AF65-F5344CB8AC3E}">
        <p14:creationId xmlns:p14="http://schemas.microsoft.com/office/powerpoint/2010/main" val="242978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功能基本路径</a:t>
            </a:r>
          </a:p>
        </p:txBody>
      </p:sp>
      <p:grpSp>
        <p:nvGrpSpPr>
          <p:cNvPr id="33" name="48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5AC0F4E-3C05-4029-B38C-CF9502DB26EF}"/>
              </a:ext>
            </a:extLst>
          </p:cNvPr>
          <p:cNvGrpSpPr>
            <a:grpSpLocks noChangeAspect="1"/>
          </p:cNvGrpSpPr>
          <p:nvPr/>
        </p:nvGrpSpPr>
        <p:grpSpPr>
          <a:xfrm>
            <a:off x="-229433" y="1251951"/>
            <a:ext cx="12421433" cy="4892616"/>
            <a:chOff x="-1" y="1193937"/>
            <a:chExt cx="12421433" cy="4892616"/>
          </a:xfrm>
        </p:grpSpPr>
        <p:cxnSp>
          <p:nvCxnSpPr>
            <p:cNvPr id="34" name="直接连接符 33">
              <a:extLst>
                <a:ext uri="{FF2B5EF4-FFF2-40B4-BE49-F238E27FC236}">
                  <a16:creationId xmlns:a16="http://schemas.microsoft.com/office/drawing/2014/main" id="{87A0DA66-CA84-4DF1-9F55-DE231EFD4AA7}"/>
                </a:ext>
              </a:extLst>
            </p:cNvPr>
            <p:cNvCxnSpPr/>
            <p:nvPr/>
          </p:nvCxnSpPr>
          <p:spPr>
            <a:xfrm>
              <a:off x="-1" y="3999658"/>
              <a:ext cx="12168027"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ïSḻïďé">
              <a:extLst>
                <a:ext uri="{FF2B5EF4-FFF2-40B4-BE49-F238E27FC236}">
                  <a16:creationId xmlns:a16="http://schemas.microsoft.com/office/drawing/2014/main" id="{9C38D8BD-DBF6-4284-9482-2711C57AC78E}"/>
                </a:ext>
              </a:extLst>
            </p:cNvPr>
            <p:cNvSpPr/>
            <p:nvPr/>
          </p:nvSpPr>
          <p:spPr>
            <a:xfrm>
              <a:off x="253405" y="3971164"/>
              <a:ext cx="12168027" cy="21153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íṥḷîḋe">
              <a:extLst>
                <a:ext uri="{FF2B5EF4-FFF2-40B4-BE49-F238E27FC236}">
                  <a16:creationId xmlns:a16="http://schemas.microsoft.com/office/drawing/2014/main" id="{7896342A-9947-4A57-B021-8CA2744CE21F}"/>
                </a:ext>
              </a:extLst>
            </p:cNvPr>
            <p:cNvSpPr/>
            <p:nvPr/>
          </p:nvSpPr>
          <p:spPr>
            <a:xfrm>
              <a:off x="915205" y="1193937"/>
              <a:ext cx="2255727" cy="479134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7" name="iś1iḓê">
              <a:extLst>
                <a:ext uri="{FF2B5EF4-FFF2-40B4-BE49-F238E27FC236}">
                  <a16:creationId xmlns:a16="http://schemas.microsoft.com/office/drawing/2014/main" id="{61222154-BC85-4D1F-ADD7-AC018C02D006}"/>
                </a:ext>
              </a:extLst>
            </p:cNvPr>
            <p:cNvSpPr/>
            <p:nvPr/>
          </p:nvSpPr>
          <p:spPr>
            <a:xfrm>
              <a:off x="1063449" y="1838726"/>
              <a:ext cx="1950796" cy="3520834"/>
            </a:xfrm>
            <a:prstGeom prst="rect">
              <a:avLst/>
            </a:prstGeom>
            <a:blipFill>
              <a:blip r:embed="rId2"/>
              <a:srcRect/>
              <a:stretch>
                <a:fillRect l="-85917" r="-8480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8" name="ïšľiḍé">
              <a:extLst>
                <a:ext uri="{FF2B5EF4-FFF2-40B4-BE49-F238E27FC236}">
                  <a16:creationId xmlns:a16="http://schemas.microsoft.com/office/drawing/2014/main" id="{71FCC1EE-76E1-4EFB-A210-01EE935DD30E}"/>
                </a:ext>
              </a:extLst>
            </p:cNvPr>
            <p:cNvSpPr/>
            <p:nvPr/>
          </p:nvSpPr>
          <p:spPr>
            <a:xfrm>
              <a:off x="890823" y="1830515"/>
              <a:ext cx="24387" cy="2346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a:p>
          </p:txBody>
        </p:sp>
        <p:sp>
          <p:nvSpPr>
            <p:cNvPr id="49" name="ïş1iḋê">
              <a:extLst>
                <a:ext uri="{FF2B5EF4-FFF2-40B4-BE49-F238E27FC236}">
                  <a16:creationId xmlns:a16="http://schemas.microsoft.com/office/drawing/2014/main" id="{2311558B-1172-4563-B74F-27C4F48B094D}"/>
                </a:ext>
              </a:extLst>
            </p:cNvPr>
            <p:cNvSpPr/>
            <p:nvPr/>
          </p:nvSpPr>
          <p:spPr>
            <a:xfrm>
              <a:off x="903016" y="2289432"/>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ś1ídè">
              <a:extLst>
                <a:ext uri="{FF2B5EF4-FFF2-40B4-BE49-F238E27FC236}">
                  <a16:creationId xmlns:a16="http://schemas.microsoft.com/office/drawing/2014/main" id="{D8CF3EFA-A75C-4E89-A9EE-DCF929A6E87D}"/>
                </a:ext>
              </a:extLst>
            </p:cNvPr>
            <p:cNvSpPr/>
            <p:nvPr/>
          </p:nvSpPr>
          <p:spPr>
            <a:xfrm>
              <a:off x="903016" y="2667627"/>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1" name="işľíḍê">
              <a:extLst>
                <a:ext uri="{FF2B5EF4-FFF2-40B4-BE49-F238E27FC236}">
                  <a16:creationId xmlns:a16="http://schemas.microsoft.com/office/drawing/2014/main" id="{903B5B31-973F-429F-BDB6-8AFC100BDAD4}"/>
                </a:ext>
              </a:extLst>
            </p:cNvPr>
            <p:cNvSpPr/>
            <p:nvPr/>
          </p:nvSpPr>
          <p:spPr>
            <a:xfrm>
              <a:off x="1844770" y="5450088"/>
              <a:ext cx="396596" cy="403820"/>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2" name="ïŝļíḋé">
              <a:extLst>
                <a:ext uri="{FF2B5EF4-FFF2-40B4-BE49-F238E27FC236}">
                  <a16:creationId xmlns:a16="http://schemas.microsoft.com/office/drawing/2014/main" id="{941CC007-D773-475D-8012-93B5C9E1DDF2}"/>
                </a:ext>
              </a:extLst>
            </p:cNvPr>
            <p:cNvSpPr/>
            <p:nvPr/>
          </p:nvSpPr>
          <p:spPr>
            <a:xfrm>
              <a:off x="1829689" y="1572257"/>
              <a:ext cx="426759" cy="49661"/>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íśļîďè">
              <a:extLst>
                <a:ext uri="{FF2B5EF4-FFF2-40B4-BE49-F238E27FC236}">
                  <a16:creationId xmlns:a16="http://schemas.microsoft.com/office/drawing/2014/main" id="{6CB378FB-DE68-4A98-94B1-86FC50B2FC03}"/>
                </a:ext>
              </a:extLst>
            </p:cNvPr>
            <p:cNvSpPr/>
            <p:nvPr/>
          </p:nvSpPr>
          <p:spPr>
            <a:xfrm>
              <a:off x="2006891" y="1386731"/>
              <a:ext cx="72355" cy="73674"/>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60" name="íšḻîḍè">
              <a:extLst>
                <a:ext uri="{FF2B5EF4-FFF2-40B4-BE49-F238E27FC236}">
                  <a16:creationId xmlns:a16="http://schemas.microsoft.com/office/drawing/2014/main" id="{B59F2C3B-ACCC-4D56-93F0-6F38883CD82F}"/>
                </a:ext>
              </a:extLst>
            </p:cNvPr>
            <p:cNvSpPr txBox="1"/>
            <p:nvPr/>
          </p:nvSpPr>
          <p:spPr>
            <a:xfrm>
              <a:off x="3589221" y="1385694"/>
              <a:ext cx="2058262" cy="322956"/>
            </a:xfrm>
            <a:prstGeom prst="rect">
              <a:avLst/>
            </a:prstGeom>
          </p:spPr>
          <p:txBody>
            <a:bodyPr vert="horz" wrap="square" lIns="91440" tIns="45720" rIns="91440" bIns="45720">
              <a:normAutofit lnSpcReduction="10000"/>
            </a:bodyPr>
            <a:lstStyle/>
            <a:p>
              <a:pPr algn="ctr"/>
              <a:r>
                <a:rPr lang="en-US" altLang="zh-CN" sz="1600" b="1" kern="900" dirty="0"/>
                <a:t>3</a:t>
              </a:r>
              <a:r>
                <a:rPr lang="zh-CN" altLang="en-US" sz="1600" b="1" kern="900" dirty="0"/>
                <a:t>查找团队</a:t>
              </a:r>
            </a:p>
          </p:txBody>
        </p:sp>
        <p:sp>
          <p:nvSpPr>
            <p:cNvPr id="61" name="îsļîḋé">
              <a:extLst>
                <a:ext uri="{FF2B5EF4-FFF2-40B4-BE49-F238E27FC236}">
                  <a16:creationId xmlns:a16="http://schemas.microsoft.com/office/drawing/2014/main" id="{ADCA393E-3CFD-4AAB-9B71-DF88C3D730E5}"/>
                </a:ext>
              </a:extLst>
            </p:cNvPr>
            <p:cNvSpPr txBox="1"/>
            <p:nvPr/>
          </p:nvSpPr>
          <p:spPr>
            <a:xfrm>
              <a:off x="3424338" y="1838726"/>
              <a:ext cx="3920269" cy="932082"/>
            </a:xfrm>
            <a:prstGeom prst="rect">
              <a:avLst/>
            </a:prstGeom>
          </p:spPr>
          <p:txBody>
            <a:bodyPr vert="horz" wrap="square" lIns="91440" tIns="45720" rIns="91440" bIns="45720">
              <a:normAutofit fontScale="92500"/>
            </a:bodyPr>
            <a:lstStyle/>
            <a:p>
              <a:pPr algn="ctr">
                <a:lnSpc>
                  <a:spcPct val="160000"/>
                </a:lnSpc>
              </a:pPr>
              <a:r>
                <a:rPr lang="zh-CN" altLang="en-US" sz="1500" dirty="0">
                  <a:highlight>
                    <a:srgbClr val="FFFF00"/>
                  </a:highlight>
                </a:rPr>
                <a:t>用户</a:t>
              </a:r>
              <a:r>
                <a:rPr lang="zh-CN" altLang="en-US" sz="1500" dirty="0"/>
                <a:t>可以通过搜索功能，使用关键词（如学科竞赛），找到特定兴趣领域的团队，并申请加入。</a:t>
              </a:r>
              <a:r>
                <a:rPr lang="en-US" altLang="zh-CN" sz="1100" dirty="0"/>
                <a:t>.</a:t>
              </a:r>
            </a:p>
          </p:txBody>
        </p:sp>
        <p:sp>
          <p:nvSpPr>
            <p:cNvPr id="64" name="íṣlíḍé">
              <a:extLst>
                <a:ext uri="{FF2B5EF4-FFF2-40B4-BE49-F238E27FC236}">
                  <a16:creationId xmlns:a16="http://schemas.microsoft.com/office/drawing/2014/main" id="{EBD4A824-9086-4A26-8135-A6AF8ED6E5CA}"/>
                </a:ext>
              </a:extLst>
            </p:cNvPr>
            <p:cNvSpPr txBox="1"/>
            <p:nvPr/>
          </p:nvSpPr>
          <p:spPr>
            <a:xfrm>
              <a:off x="8581163" y="4439544"/>
              <a:ext cx="2058262" cy="338554"/>
            </a:xfrm>
            <a:prstGeom prst="rect">
              <a:avLst/>
            </a:prstGeom>
          </p:spPr>
          <p:txBody>
            <a:bodyPr vert="horz" wrap="square" lIns="91440" tIns="45720" rIns="91440" bIns="45720">
              <a:normAutofit/>
            </a:bodyPr>
            <a:lstStyle/>
            <a:p>
              <a:pPr algn="ctr"/>
              <a:endParaRPr lang="zh-CN" altLang="en-US" sz="1600" b="1" kern="900" dirty="0"/>
            </a:p>
          </p:txBody>
        </p:sp>
      </p:grpSp>
      <p:sp>
        <p:nvSpPr>
          <p:cNvPr id="5" name="íšḻîḍè">
            <a:extLst>
              <a:ext uri="{FF2B5EF4-FFF2-40B4-BE49-F238E27FC236}">
                <a16:creationId xmlns:a16="http://schemas.microsoft.com/office/drawing/2014/main" id="{EBBACB68-8936-C236-A375-F850E12B135A}"/>
              </a:ext>
            </a:extLst>
          </p:cNvPr>
          <p:cNvSpPr txBox="1"/>
          <p:nvPr/>
        </p:nvSpPr>
        <p:spPr>
          <a:xfrm>
            <a:off x="3329111" y="4100100"/>
            <a:ext cx="2058262" cy="366761"/>
          </a:xfrm>
          <a:prstGeom prst="rect">
            <a:avLst/>
          </a:prstGeom>
        </p:spPr>
        <p:txBody>
          <a:bodyPr vert="horz" wrap="square" lIns="91440" tIns="45720" rIns="91440" bIns="45720">
            <a:normAutofit/>
          </a:bodyPr>
          <a:lstStyle/>
          <a:p>
            <a:pPr algn="ctr"/>
            <a:r>
              <a:rPr lang="en-US" altLang="zh-CN" sz="1600" b="1" kern="900" dirty="0"/>
              <a:t>4</a:t>
            </a:r>
            <a:r>
              <a:rPr lang="zh-CN" altLang="en-US" sz="1600" b="1" kern="900" dirty="0"/>
              <a:t>邀请成员</a:t>
            </a:r>
          </a:p>
        </p:txBody>
      </p:sp>
      <p:sp>
        <p:nvSpPr>
          <p:cNvPr id="8" name="îsļîḋé">
            <a:extLst>
              <a:ext uri="{FF2B5EF4-FFF2-40B4-BE49-F238E27FC236}">
                <a16:creationId xmlns:a16="http://schemas.microsoft.com/office/drawing/2014/main" id="{F769343C-FF86-EC42-4478-97F3206C7697}"/>
              </a:ext>
            </a:extLst>
          </p:cNvPr>
          <p:cNvSpPr txBox="1"/>
          <p:nvPr/>
        </p:nvSpPr>
        <p:spPr>
          <a:xfrm>
            <a:off x="3194906" y="4365434"/>
            <a:ext cx="4642444" cy="2097715"/>
          </a:xfrm>
          <a:prstGeom prst="rect">
            <a:avLst/>
          </a:prstGeom>
        </p:spPr>
        <p:txBody>
          <a:bodyPr vert="horz" wrap="square" lIns="91440" tIns="45720" rIns="91440" bIns="45720">
            <a:noAutofit/>
          </a:bodyPr>
          <a:lstStyle/>
          <a:p>
            <a:pPr algn="ctr">
              <a:lnSpc>
                <a:spcPct val="160000"/>
              </a:lnSpc>
            </a:pPr>
            <a:r>
              <a:rPr lang="zh-CN" altLang="en-US" sz="1400" dirty="0">
                <a:highlight>
                  <a:srgbClr val="FFFF00"/>
                </a:highlight>
              </a:rPr>
              <a:t>团队创建者</a:t>
            </a:r>
            <a:r>
              <a:rPr lang="zh-CN" altLang="en-US" sz="1400" dirty="0"/>
              <a:t>可以邀请其他用户成为团队的成员。</a:t>
            </a:r>
            <a:endParaRPr lang="en-US" altLang="zh-CN" sz="1400" dirty="0"/>
          </a:p>
        </p:txBody>
      </p:sp>
      <p:sp>
        <p:nvSpPr>
          <p:cNvPr id="12" name="文本框 11">
            <a:extLst>
              <a:ext uri="{FF2B5EF4-FFF2-40B4-BE49-F238E27FC236}">
                <a16:creationId xmlns:a16="http://schemas.microsoft.com/office/drawing/2014/main" id="{C642324C-3E37-CC2E-D866-1EFEC3CC3824}"/>
              </a:ext>
            </a:extLst>
          </p:cNvPr>
          <p:cNvSpPr txBox="1"/>
          <p:nvPr/>
        </p:nvSpPr>
        <p:spPr>
          <a:xfrm>
            <a:off x="3249690" y="2757321"/>
            <a:ext cx="6326965" cy="646331"/>
          </a:xfrm>
          <a:prstGeom prst="rect">
            <a:avLst/>
          </a:prstGeom>
          <a:noFill/>
        </p:spPr>
        <p:txBody>
          <a:bodyPr wrap="square">
            <a:spAutoFit/>
          </a:bodyPr>
          <a:lstStyle/>
          <a:p>
            <a:r>
              <a:rPr lang="zh-CN" altLang="en-US" dirty="0"/>
              <a:t>基本路径：登录 </a:t>
            </a:r>
            <a:r>
              <a:rPr lang="en-US" altLang="zh-CN" dirty="0"/>
              <a:t>&gt; </a:t>
            </a:r>
            <a:r>
              <a:rPr lang="zh-CN" altLang="en-US" dirty="0"/>
              <a:t>进入“查找团队”页面 </a:t>
            </a:r>
            <a:r>
              <a:rPr lang="en-US" altLang="zh-CN" dirty="0"/>
              <a:t>&gt; </a:t>
            </a:r>
            <a:r>
              <a:rPr lang="zh-CN" altLang="en-US" dirty="0"/>
              <a:t>输入关键词 </a:t>
            </a:r>
            <a:r>
              <a:rPr lang="en-US" altLang="zh-CN" dirty="0"/>
              <a:t>&gt; </a:t>
            </a:r>
            <a:r>
              <a:rPr lang="zh-CN" altLang="en-US" dirty="0"/>
              <a:t>点击“搜索”按钮 </a:t>
            </a:r>
            <a:r>
              <a:rPr lang="en-US" altLang="zh-CN" dirty="0"/>
              <a:t>&gt; </a:t>
            </a:r>
            <a:r>
              <a:rPr lang="zh-CN" altLang="en-US" dirty="0"/>
              <a:t>找到符合条件的团队 </a:t>
            </a:r>
            <a:r>
              <a:rPr lang="en-US" altLang="zh-CN" dirty="0"/>
              <a:t>&gt; </a:t>
            </a:r>
            <a:r>
              <a:rPr lang="zh-CN" altLang="en-US" dirty="0"/>
              <a:t>申请加入该团队。</a:t>
            </a:r>
            <a:r>
              <a:rPr lang="en-US" altLang="zh-CN" dirty="0"/>
              <a:t>.</a:t>
            </a:r>
          </a:p>
        </p:txBody>
      </p:sp>
      <p:sp>
        <p:nvSpPr>
          <p:cNvPr id="14" name="文本框 13">
            <a:extLst>
              <a:ext uri="{FF2B5EF4-FFF2-40B4-BE49-F238E27FC236}">
                <a16:creationId xmlns:a16="http://schemas.microsoft.com/office/drawing/2014/main" id="{E97C3E01-6B2D-413F-C8F1-FBC619AB1D2E}"/>
              </a:ext>
            </a:extLst>
          </p:cNvPr>
          <p:cNvSpPr txBox="1"/>
          <p:nvPr/>
        </p:nvSpPr>
        <p:spPr>
          <a:xfrm>
            <a:off x="3194905" y="5074425"/>
            <a:ext cx="6381750" cy="923330"/>
          </a:xfrm>
          <a:prstGeom prst="rect">
            <a:avLst/>
          </a:prstGeom>
          <a:noFill/>
        </p:spPr>
        <p:txBody>
          <a:bodyPr wrap="square">
            <a:spAutoFit/>
          </a:bodyPr>
          <a:lstStyle/>
          <a:p>
            <a:r>
              <a:rPr lang="zh-CN" altLang="en-US" dirty="0"/>
              <a:t>基本路径：登录 </a:t>
            </a:r>
            <a:r>
              <a:rPr lang="en-US" altLang="zh-CN" dirty="0"/>
              <a:t>&gt; </a:t>
            </a:r>
            <a:r>
              <a:rPr lang="zh-CN" altLang="en-US" dirty="0"/>
              <a:t>进入“团队管理”页面 </a:t>
            </a:r>
            <a:r>
              <a:rPr lang="en-US" altLang="zh-CN" dirty="0"/>
              <a:t>&gt; </a:t>
            </a:r>
            <a:r>
              <a:rPr lang="zh-CN" altLang="en-US" dirty="0"/>
              <a:t>点击“邀请成员”按钮 </a:t>
            </a:r>
            <a:r>
              <a:rPr lang="en-US" altLang="zh-CN" dirty="0"/>
              <a:t>&gt; </a:t>
            </a:r>
            <a:r>
              <a:rPr lang="zh-CN" altLang="en-US" dirty="0"/>
              <a:t>输入被邀请者的电子邮件地址 </a:t>
            </a:r>
            <a:r>
              <a:rPr lang="en-US" altLang="zh-CN" dirty="0"/>
              <a:t>&gt; </a:t>
            </a:r>
            <a:r>
              <a:rPr lang="zh-CN" altLang="en-US" dirty="0"/>
              <a:t>点击“发送邀请”按钮 </a:t>
            </a:r>
            <a:r>
              <a:rPr lang="en-US" altLang="zh-CN" dirty="0"/>
              <a:t>&gt; </a:t>
            </a:r>
            <a:r>
              <a:rPr lang="zh-CN" altLang="en-US" dirty="0"/>
              <a:t>待邀请用户确认加入。</a:t>
            </a:r>
          </a:p>
        </p:txBody>
      </p:sp>
    </p:spTree>
    <p:extLst>
      <p:ext uri="{BB962C8B-B14F-4D97-AF65-F5344CB8AC3E}">
        <p14:creationId xmlns:p14="http://schemas.microsoft.com/office/powerpoint/2010/main" val="296242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DA8B2D6-B4D6-433F-A5F4-4A078E3BFEBB}"/>
              </a:ext>
            </a:extLst>
          </p:cNvPr>
          <p:cNvGrpSpPr>
            <a:grpSpLocks noChangeAspect="1"/>
          </p:cNvGrpSpPr>
          <p:nvPr/>
        </p:nvGrpSpPr>
        <p:grpSpPr>
          <a:xfrm>
            <a:off x="1922065" y="85725"/>
            <a:ext cx="8307209" cy="5535655"/>
            <a:chOff x="1929251" y="0"/>
            <a:chExt cx="8307209" cy="5535655"/>
          </a:xfrm>
        </p:grpSpPr>
        <p:grpSp>
          <p:nvGrpSpPr>
            <p:cNvPr id="5" name="îšlíḓé">
              <a:extLst>
                <a:ext uri="{FF2B5EF4-FFF2-40B4-BE49-F238E27FC236}">
                  <a16:creationId xmlns:a16="http://schemas.microsoft.com/office/drawing/2014/main" id="{EA6DC600-0EC7-4561-A7C7-674839EA7ED2}"/>
                </a:ext>
              </a:extLst>
            </p:cNvPr>
            <p:cNvGrpSpPr/>
            <p:nvPr/>
          </p:nvGrpSpPr>
          <p:grpSpPr>
            <a:xfrm>
              <a:off x="8436260" y="0"/>
              <a:ext cx="1800200" cy="3053928"/>
              <a:chOff x="8436260" y="0"/>
              <a:chExt cx="1800200" cy="3053928"/>
            </a:xfrm>
          </p:grpSpPr>
          <p:sp>
            <p:nvSpPr>
              <p:cNvPr id="26" name="îṩ1iḍe">
                <a:extLst>
                  <a:ext uri="{FF2B5EF4-FFF2-40B4-BE49-F238E27FC236}">
                    <a16:creationId xmlns:a16="http://schemas.microsoft.com/office/drawing/2014/main" id="{CB846910-217A-4BB0-9761-595A94471DDC}"/>
                  </a:ext>
                </a:extLst>
              </p:cNvPr>
              <p:cNvSpPr/>
              <p:nvPr/>
            </p:nvSpPr>
            <p:spPr bwMode="auto">
              <a:xfrm>
                <a:off x="9300356" y="0"/>
                <a:ext cx="72008" cy="3053928"/>
              </a:xfrm>
              <a:prstGeom prst="rect">
                <a:avLst/>
              </a:prstGeom>
              <a:solidFill>
                <a:schemeClr val="bg1">
                  <a:lumMod val="85000"/>
                </a:schemeClr>
              </a:solidFill>
              <a:ln w="19050">
                <a:noFill/>
                <a:round/>
                <a:headEnd/>
                <a:tailEnd/>
              </a:ln>
            </p:spPr>
            <p:txBody>
              <a:bodyPr wrap="square" lIns="91440" tIns="45720" rIns="91440" bIns="45720" anchor="ctr">
                <a:normAutofit/>
              </a:bodyPr>
              <a:lstStyle/>
              <a:p>
                <a:pPr algn="ctr"/>
                <a:endParaRPr/>
              </a:p>
            </p:txBody>
          </p:sp>
          <p:sp>
            <p:nvSpPr>
              <p:cNvPr id="27" name="îṣḷïḋe">
                <a:extLst>
                  <a:ext uri="{FF2B5EF4-FFF2-40B4-BE49-F238E27FC236}">
                    <a16:creationId xmlns:a16="http://schemas.microsoft.com/office/drawing/2014/main" id="{83AE88A8-E545-43A4-B9F2-A974B5B16CE0}"/>
                  </a:ext>
                </a:extLst>
              </p:cNvPr>
              <p:cNvSpPr/>
              <p:nvPr/>
            </p:nvSpPr>
            <p:spPr bwMode="auto">
              <a:xfrm>
                <a:off x="8436260" y="1937804"/>
                <a:ext cx="1800200" cy="1116124"/>
              </a:xfrm>
              <a:custGeom>
                <a:avLst/>
                <a:gdLst>
                  <a:gd name="connsiteX0" fmla="*/ 900100 w 1800200"/>
                  <a:gd name="connsiteY0" fmla="*/ 0 h 1116124"/>
                  <a:gd name="connsiteX1" fmla="*/ 1800200 w 1800200"/>
                  <a:gd name="connsiteY1" fmla="*/ 900100 h 1116124"/>
                  <a:gd name="connsiteX2" fmla="*/ 1781913 w 1800200"/>
                  <a:gd name="connsiteY2" fmla="*/ 1081502 h 1116124"/>
                  <a:gd name="connsiteX3" fmla="*/ 1773011 w 1800200"/>
                  <a:gd name="connsiteY3" fmla="*/ 1116124 h 1116124"/>
                  <a:gd name="connsiteX4" fmla="*/ 27190 w 1800200"/>
                  <a:gd name="connsiteY4" fmla="*/ 1116124 h 1116124"/>
                  <a:gd name="connsiteX5" fmla="*/ 18287 w 1800200"/>
                  <a:gd name="connsiteY5" fmla="*/ 1081502 h 1116124"/>
                  <a:gd name="connsiteX6" fmla="*/ 0 w 1800200"/>
                  <a:gd name="connsiteY6" fmla="*/ 900100 h 1116124"/>
                  <a:gd name="connsiteX7" fmla="*/ 900100 w 1800200"/>
                  <a:gd name="connsiteY7" fmla="*/ 0 h 1116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1116124">
                    <a:moveTo>
                      <a:pt x="900100" y="0"/>
                    </a:moveTo>
                    <a:cubicBezTo>
                      <a:pt x="1397212" y="0"/>
                      <a:pt x="1800200" y="402988"/>
                      <a:pt x="1800200" y="900100"/>
                    </a:cubicBezTo>
                    <a:cubicBezTo>
                      <a:pt x="1800200" y="962239"/>
                      <a:pt x="1793903" y="1022907"/>
                      <a:pt x="1781913" y="1081502"/>
                    </a:cubicBezTo>
                    <a:lnTo>
                      <a:pt x="1773011" y="1116124"/>
                    </a:lnTo>
                    <a:lnTo>
                      <a:pt x="27190" y="1116124"/>
                    </a:lnTo>
                    <a:lnTo>
                      <a:pt x="18287" y="1081502"/>
                    </a:lnTo>
                    <a:cubicBezTo>
                      <a:pt x="6297" y="1022907"/>
                      <a:pt x="0" y="962239"/>
                      <a:pt x="0" y="900100"/>
                    </a:cubicBezTo>
                    <a:cubicBezTo>
                      <a:pt x="0" y="402988"/>
                      <a:pt x="402988" y="0"/>
                      <a:pt x="900100" y="0"/>
                    </a:cubicBezTo>
                    <a:close/>
                  </a:path>
                </a:pathLst>
              </a:custGeom>
              <a:solidFill>
                <a:schemeClr val="bg1">
                  <a:lumMod val="95000"/>
                </a:schemeClr>
              </a:solidFill>
              <a:ln w="19050">
                <a:noFill/>
                <a:round/>
                <a:headEnd/>
                <a:tailEnd/>
              </a:ln>
            </p:spPr>
            <p:txBody>
              <a:bodyPr wrap="square" lIns="91440" tIns="45720" rIns="91440" bIns="45720" anchor="ctr">
                <a:normAutofit/>
              </a:bodyPr>
              <a:lstStyle/>
              <a:p>
                <a:pPr algn="ctr"/>
                <a:endParaRPr/>
              </a:p>
            </p:txBody>
          </p:sp>
        </p:grpSp>
        <p:sp>
          <p:nvSpPr>
            <p:cNvPr id="6" name="iṩḷîḍe">
              <a:extLst>
                <a:ext uri="{FF2B5EF4-FFF2-40B4-BE49-F238E27FC236}">
                  <a16:creationId xmlns:a16="http://schemas.microsoft.com/office/drawing/2014/main" id="{611EFCDF-A962-43CD-8D07-D436D1E8A72B}"/>
                </a:ext>
              </a:extLst>
            </p:cNvPr>
            <p:cNvSpPr/>
            <p:nvPr/>
          </p:nvSpPr>
          <p:spPr>
            <a:xfrm>
              <a:off x="9372364" y="3176364"/>
              <a:ext cx="553998" cy="1972656"/>
            </a:xfrm>
            <a:prstGeom prst="rect">
              <a:avLst/>
            </a:prstGeom>
          </p:spPr>
          <p:txBody>
            <a:bodyPr vert="eaVert" wrap="square" lIns="91440" tIns="45720" rIns="91440" bIns="45720">
              <a:normAutofit/>
            </a:bodyPr>
            <a:lstStyle/>
            <a:p>
              <a:r>
                <a:rPr lang="en-US" altLang="zh-CN" sz="2400" b="1" spc="300" dirty="0"/>
                <a:t>CONTENT</a:t>
              </a:r>
              <a:r>
                <a:rPr lang="zh-CN" altLang="en-US" sz="2400" b="1" spc="300" dirty="0"/>
                <a:t> </a:t>
              </a:r>
            </a:p>
          </p:txBody>
        </p:sp>
        <p:grpSp>
          <p:nvGrpSpPr>
            <p:cNvPr id="7" name="ïṣľîde">
              <a:extLst>
                <a:ext uri="{FF2B5EF4-FFF2-40B4-BE49-F238E27FC236}">
                  <a16:creationId xmlns:a16="http://schemas.microsoft.com/office/drawing/2014/main" id="{B311C89F-4316-4677-B1B2-4B5058C85266}"/>
                </a:ext>
              </a:extLst>
            </p:cNvPr>
            <p:cNvGrpSpPr/>
            <p:nvPr/>
          </p:nvGrpSpPr>
          <p:grpSpPr>
            <a:xfrm>
              <a:off x="1929251" y="1741445"/>
              <a:ext cx="4795399" cy="624349"/>
              <a:chOff x="2034026" y="1655335"/>
              <a:chExt cx="4795399" cy="624349"/>
            </a:xfrm>
          </p:grpSpPr>
          <p:sp>
            <p:nvSpPr>
              <p:cNvPr id="24" name="íśļíḋê">
                <a:extLst>
                  <a:ext uri="{FF2B5EF4-FFF2-40B4-BE49-F238E27FC236}">
                    <a16:creationId xmlns:a16="http://schemas.microsoft.com/office/drawing/2014/main" id="{7CDA5BD2-ACFE-499C-A390-3D7DDDFF7364}"/>
                  </a:ext>
                </a:extLst>
              </p:cNvPr>
              <p:cNvSpPr/>
              <p:nvPr/>
            </p:nvSpPr>
            <p:spPr>
              <a:xfrm>
                <a:off x="2034026" y="165533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latin typeface="Impact" panose="020B0806030902050204" pitchFamily="34" charset="0"/>
                  </a:rPr>
                  <a:t>02</a:t>
                </a:r>
              </a:p>
            </p:txBody>
          </p:sp>
          <p:sp>
            <p:nvSpPr>
              <p:cNvPr id="25" name="îṡlíḓè">
                <a:extLst>
                  <a:ext uri="{FF2B5EF4-FFF2-40B4-BE49-F238E27FC236}">
                    <a16:creationId xmlns:a16="http://schemas.microsoft.com/office/drawing/2014/main" id="{04B36580-DBEB-4186-B4F6-29EA0CE2D00F}"/>
                  </a:ext>
                </a:extLst>
              </p:cNvPr>
              <p:cNvSpPr/>
              <p:nvPr/>
            </p:nvSpPr>
            <p:spPr bwMode="auto">
              <a:xfrm>
                <a:off x="2763151" y="1773171"/>
                <a:ext cx="4066274" cy="3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产品定位及目标</a:t>
                </a:r>
                <a:endParaRPr lang="id-ID" altLang="zh-CN" b="1" dirty="0"/>
              </a:p>
            </p:txBody>
          </p:sp>
        </p:grpSp>
        <p:grpSp>
          <p:nvGrpSpPr>
            <p:cNvPr id="8" name="îṧľïde">
              <a:extLst>
                <a:ext uri="{FF2B5EF4-FFF2-40B4-BE49-F238E27FC236}">
                  <a16:creationId xmlns:a16="http://schemas.microsoft.com/office/drawing/2014/main" id="{D7956659-6801-48AA-9A19-641C989565FF}"/>
                </a:ext>
              </a:extLst>
            </p:cNvPr>
            <p:cNvGrpSpPr/>
            <p:nvPr/>
          </p:nvGrpSpPr>
          <p:grpSpPr>
            <a:xfrm>
              <a:off x="1929251" y="2533910"/>
              <a:ext cx="4795399" cy="624349"/>
              <a:chOff x="2034026" y="2490855"/>
              <a:chExt cx="4795399" cy="624349"/>
            </a:xfrm>
          </p:grpSpPr>
          <p:sp>
            <p:nvSpPr>
              <p:cNvPr id="22" name="íṩļíḍê">
                <a:extLst>
                  <a:ext uri="{FF2B5EF4-FFF2-40B4-BE49-F238E27FC236}">
                    <a16:creationId xmlns:a16="http://schemas.microsoft.com/office/drawing/2014/main" id="{A7A9CE61-6D6A-45BD-AA91-724CBD4BB66D}"/>
                  </a:ext>
                </a:extLst>
              </p:cNvPr>
              <p:cNvSpPr/>
              <p:nvPr/>
            </p:nvSpPr>
            <p:spPr>
              <a:xfrm>
                <a:off x="2034026" y="249085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latin typeface="Impact" panose="020B0806030902050204" pitchFamily="34" charset="0"/>
                  </a:rPr>
                  <a:t>03</a:t>
                </a:r>
              </a:p>
            </p:txBody>
          </p:sp>
          <p:sp>
            <p:nvSpPr>
              <p:cNvPr id="23" name="işḷïḋè">
                <a:extLst>
                  <a:ext uri="{FF2B5EF4-FFF2-40B4-BE49-F238E27FC236}">
                    <a16:creationId xmlns:a16="http://schemas.microsoft.com/office/drawing/2014/main" id="{21A4573E-B16E-4725-A087-F6C5F3F549E6}"/>
                  </a:ext>
                </a:extLst>
              </p:cNvPr>
              <p:cNvSpPr/>
              <p:nvPr/>
            </p:nvSpPr>
            <p:spPr bwMode="auto">
              <a:xfrm>
                <a:off x="2763151" y="2608691"/>
                <a:ext cx="4066274" cy="3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产品内容总策划</a:t>
                </a:r>
                <a:endParaRPr lang="id-ID" altLang="zh-CN" b="1" dirty="0"/>
              </a:p>
            </p:txBody>
          </p:sp>
        </p:grpSp>
        <p:grpSp>
          <p:nvGrpSpPr>
            <p:cNvPr id="9" name="íṣļíḋe">
              <a:extLst>
                <a:ext uri="{FF2B5EF4-FFF2-40B4-BE49-F238E27FC236}">
                  <a16:creationId xmlns:a16="http://schemas.microsoft.com/office/drawing/2014/main" id="{696B3382-9674-4EDE-9B14-A5FC6EA290B0}"/>
                </a:ext>
              </a:extLst>
            </p:cNvPr>
            <p:cNvGrpSpPr/>
            <p:nvPr/>
          </p:nvGrpSpPr>
          <p:grpSpPr>
            <a:xfrm>
              <a:off x="1929251" y="3326375"/>
              <a:ext cx="4795399" cy="624349"/>
              <a:chOff x="2034026" y="3326376"/>
              <a:chExt cx="4795399" cy="624349"/>
            </a:xfrm>
          </p:grpSpPr>
          <p:sp>
            <p:nvSpPr>
              <p:cNvPr id="20" name="iṧ1îdê">
                <a:extLst>
                  <a:ext uri="{FF2B5EF4-FFF2-40B4-BE49-F238E27FC236}">
                    <a16:creationId xmlns:a16="http://schemas.microsoft.com/office/drawing/2014/main" id="{F2BCAC0E-0839-4DBF-8693-39EF54CB75AC}"/>
                  </a:ext>
                </a:extLst>
              </p:cNvPr>
              <p:cNvSpPr/>
              <p:nvPr/>
            </p:nvSpPr>
            <p:spPr>
              <a:xfrm>
                <a:off x="2034026" y="3326376"/>
                <a:ext cx="624349" cy="62434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latin typeface="Impact" panose="020B0806030902050204" pitchFamily="34" charset="0"/>
                  </a:rPr>
                  <a:t>04</a:t>
                </a:r>
              </a:p>
            </p:txBody>
          </p:sp>
          <p:sp>
            <p:nvSpPr>
              <p:cNvPr id="21" name="ïsļïdê">
                <a:extLst>
                  <a:ext uri="{FF2B5EF4-FFF2-40B4-BE49-F238E27FC236}">
                    <a16:creationId xmlns:a16="http://schemas.microsoft.com/office/drawing/2014/main" id="{361FD385-6F95-4871-936F-B694B7158523}"/>
                  </a:ext>
                </a:extLst>
              </p:cNvPr>
              <p:cNvSpPr/>
              <p:nvPr/>
            </p:nvSpPr>
            <p:spPr bwMode="auto">
              <a:xfrm>
                <a:off x="2763151" y="3444212"/>
                <a:ext cx="4066274" cy="3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技术解决</a:t>
                </a:r>
                <a:endParaRPr lang="id-ID" altLang="zh-CN" b="1" dirty="0"/>
              </a:p>
            </p:txBody>
          </p:sp>
        </p:grpSp>
        <p:grpSp>
          <p:nvGrpSpPr>
            <p:cNvPr id="10" name="ïšļïḍê">
              <a:extLst>
                <a:ext uri="{FF2B5EF4-FFF2-40B4-BE49-F238E27FC236}">
                  <a16:creationId xmlns:a16="http://schemas.microsoft.com/office/drawing/2014/main" id="{0AA6FD1C-2035-4BF5-A25F-12AFF2254FC4}"/>
                </a:ext>
              </a:extLst>
            </p:cNvPr>
            <p:cNvGrpSpPr/>
            <p:nvPr/>
          </p:nvGrpSpPr>
          <p:grpSpPr>
            <a:xfrm>
              <a:off x="1929251" y="4118840"/>
              <a:ext cx="4795399" cy="624349"/>
              <a:chOff x="2034026" y="4161896"/>
              <a:chExt cx="4795399" cy="624349"/>
            </a:xfrm>
          </p:grpSpPr>
          <p:sp>
            <p:nvSpPr>
              <p:cNvPr id="18" name="i$liḍe">
                <a:extLst>
                  <a:ext uri="{FF2B5EF4-FFF2-40B4-BE49-F238E27FC236}">
                    <a16:creationId xmlns:a16="http://schemas.microsoft.com/office/drawing/2014/main" id="{9D65D67F-81C6-4A45-A8A0-5AE7D274EA3B}"/>
                  </a:ext>
                </a:extLst>
              </p:cNvPr>
              <p:cNvSpPr/>
              <p:nvPr/>
            </p:nvSpPr>
            <p:spPr>
              <a:xfrm>
                <a:off x="2034026" y="4161896"/>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latin typeface="Impact" panose="020B0806030902050204" pitchFamily="34" charset="0"/>
                  </a:rPr>
                  <a:t>05</a:t>
                </a:r>
              </a:p>
            </p:txBody>
          </p:sp>
          <p:sp>
            <p:nvSpPr>
              <p:cNvPr id="19" name="ïsḻíḋé">
                <a:extLst>
                  <a:ext uri="{FF2B5EF4-FFF2-40B4-BE49-F238E27FC236}">
                    <a16:creationId xmlns:a16="http://schemas.microsoft.com/office/drawing/2014/main" id="{1E9C33D6-E54A-47D6-BF30-6F6A50307CC8}"/>
                  </a:ext>
                </a:extLst>
              </p:cNvPr>
              <p:cNvSpPr/>
              <p:nvPr/>
            </p:nvSpPr>
            <p:spPr bwMode="auto">
              <a:xfrm>
                <a:off x="2763151" y="4279732"/>
                <a:ext cx="4066274" cy="3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推广方案</a:t>
                </a:r>
                <a:endParaRPr lang="id-ID" altLang="zh-CN" b="1" dirty="0"/>
              </a:p>
            </p:txBody>
          </p:sp>
        </p:grpSp>
        <p:grpSp>
          <p:nvGrpSpPr>
            <p:cNvPr id="11" name="ïšḻîḑé">
              <a:extLst>
                <a:ext uri="{FF2B5EF4-FFF2-40B4-BE49-F238E27FC236}">
                  <a16:creationId xmlns:a16="http://schemas.microsoft.com/office/drawing/2014/main" id="{E59512EA-88AB-4EBB-B1FF-6A06E868E054}"/>
                </a:ext>
              </a:extLst>
            </p:cNvPr>
            <p:cNvGrpSpPr/>
            <p:nvPr/>
          </p:nvGrpSpPr>
          <p:grpSpPr>
            <a:xfrm>
              <a:off x="1929251" y="4911306"/>
              <a:ext cx="4795399" cy="624349"/>
              <a:chOff x="2034026" y="4997416"/>
              <a:chExt cx="4795399" cy="624349"/>
            </a:xfrm>
          </p:grpSpPr>
          <p:sp>
            <p:nvSpPr>
              <p:cNvPr id="16" name="íş1ïḑé">
                <a:extLst>
                  <a:ext uri="{FF2B5EF4-FFF2-40B4-BE49-F238E27FC236}">
                    <a16:creationId xmlns:a16="http://schemas.microsoft.com/office/drawing/2014/main" id="{D87A2A57-0512-46B0-95C2-9F1195A0840D}"/>
                  </a:ext>
                </a:extLst>
              </p:cNvPr>
              <p:cNvSpPr/>
              <p:nvPr/>
            </p:nvSpPr>
            <p:spPr>
              <a:xfrm>
                <a:off x="2034026" y="4997416"/>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latin typeface="Impact" panose="020B0806030902050204" pitchFamily="34" charset="0"/>
                  </a:rPr>
                  <a:t>06</a:t>
                </a:r>
              </a:p>
            </p:txBody>
          </p:sp>
          <p:sp>
            <p:nvSpPr>
              <p:cNvPr id="17" name="íṡ1íḋè">
                <a:extLst>
                  <a:ext uri="{FF2B5EF4-FFF2-40B4-BE49-F238E27FC236}">
                    <a16:creationId xmlns:a16="http://schemas.microsoft.com/office/drawing/2014/main" id="{0C8DE689-1A4C-4FED-AD01-B7F72EB9DEEE}"/>
                  </a:ext>
                </a:extLst>
              </p:cNvPr>
              <p:cNvSpPr/>
              <p:nvPr/>
            </p:nvSpPr>
            <p:spPr bwMode="auto">
              <a:xfrm>
                <a:off x="2763151" y="5115252"/>
                <a:ext cx="4066274" cy="3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运营规划书</a:t>
                </a:r>
                <a:endParaRPr lang="id-ID" altLang="zh-CN" b="1" dirty="0"/>
              </a:p>
            </p:txBody>
          </p:sp>
        </p:grpSp>
        <p:cxnSp>
          <p:nvCxnSpPr>
            <p:cNvPr id="12" name="直接连接符 11">
              <a:extLst>
                <a:ext uri="{FF2B5EF4-FFF2-40B4-BE49-F238E27FC236}">
                  <a16:creationId xmlns:a16="http://schemas.microsoft.com/office/drawing/2014/main" id="{F901F10E-CF99-40B3-A9BD-972059716EEA}"/>
                </a:ext>
              </a:extLst>
            </p:cNvPr>
            <p:cNvCxnSpPr/>
            <p:nvPr/>
          </p:nvCxnSpPr>
          <p:spPr>
            <a:xfrm>
              <a:off x="2762250" y="2449852"/>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DBFCF73-69EF-4119-9DE4-FC9A31A98232}"/>
                </a:ext>
              </a:extLst>
            </p:cNvPr>
            <p:cNvCxnSpPr/>
            <p:nvPr/>
          </p:nvCxnSpPr>
          <p:spPr>
            <a:xfrm>
              <a:off x="2762250" y="3242317"/>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0F33777-AA06-4731-B148-B61D9D869D0F}"/>
                </a:ext>
              </a:extLst>
            </p:cNvPr>
            <p:cNvCxnSpPr/>
            <p:nvPr/>
          </p:nvCxnSpPr>
          <p:spPr>
            <a:xfrm>
              <a:off x="2762250" y="4034782"/>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02C9103-0917-4521-BBCC-4500F9F4E253}"/>
                </a:ext>
              </a:extLst>
            </p:cNvPr>
            <p:cNvCxnSpPr/>
            <p:nvPr/>
          </p:nvCxnSpPr>
          <p:spPr>
            <a:xfrm>
              <a:off x="2762250" y="4827247"/>
              <a:ext cx="36004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C7D75C9D-9BD2-C6CB-FDD9-8E6670B5EE46}"/>
              </a:ext>
            </a:extLst>
          </p:cNvPr>
          <p:cNvPicPr>
            <a:picLocks noChangeAspect="1"/>
          </p:cNvPicPr>
          <p:nvPr/>
        </p:nvPicPr>
        <p:blipFill>
          <a:blip r:embed="rId2"/>
          <a:stretch>
            <a:fillRect/>
          </a:stretch>
        </p:blipFill>
        <p:spPr>
          <a:xfrm>
            <a:off x="1922065" y="1027682"/>
            <a:ext cx="627942" cy="621846"/>
          </a:xfrm>
          <a:prstGeom prst="rect">
            <a:avLst/>
          </a:prstGeom>
        </p:spPr>
      </p:pic>
      <p:pic>
        <p:nvPicPr>
          <p:cNvPr id="3" name="图片 2">
            <a:extLst>
              <a:ext uri="{FF2B5EF4-FFF2-40B4-BE49-F238E27FC236}">
                <a16:creationId xmlns:a16="http://schemas.microsoft.com/office/drawing/2014/main" id="{0A55767F-889C-5C88-F212-0D8DFADAEFF7}"/>
              </a:ext>
            </a:extLst>
          </p:cNvPr>
          <p:cNvPicPr>
            <a:picLocks noChangeAspect="1"/>
          </p:cNvPicPr>
          <p:nvPr/>
        </p:nvPicPr>
        <p:blipFill>
          <a:blip r:embed="rId3"/>
          <a:stretch>
            <a:fillRect/>
          </a:stretch>
        </p:blipFill>
        <p:spPr>
          <a:xfrm>
            <a:off x="2694279" y="1671217"/>
            <a:ext cx="3609145" cy="6097"/>
          </a:xfrm>
          <a:prstGeom prst="rect">
            <a:avLst/>
          </a:prstGeom>
        </p:spPr>
      </p:pic>
      <p:pic>
        <p:nvPicPr>
          <p:cNvPr id="28" name="图片 27">
            <a:extLst>
              <a:ext uri="{FF2B5EF4-FFF2-40B4-BE49-F238E27FC236}">
                <a16:creationId xmlns:a16="http://schemas.microsoft.com/office/drawing/2014/main" id="{FF2A5944-6ECF-B9D5-1F0F-50D796CF5849}"/>
              </a:ext>
            </a:extLst>
          </p:cNvPr>
          <p:cNvPicPr>
            <a:picLocks noChangeAspect="1"/>
          </p:cNvPicPr>
          <p:nvPr/>
        </p:nvPicPr>
        <p:blipFill>
          <a:blip r:embed="rId4"/>
          <a:stretch>
            <a:fillRect/>
          </a:stretch>
        </p:blipFill>
        <p:spPr>
          <a:xfrm>
            <a:off x="2599804" y="1109345"/>
            <a:ext cx="4121253" cy="493819"/>
          </a:xfrm>
          <a:prstGeom prst="rect">
            <a:avLst/>
          </a:prstGeom>
        </p:spPr>
      </p:pic>
    </p:spTree>
    <p:extLst>
      <p:ext uri="{BB962C8B-B14F-4D97-AF65-F5344CB8AC3E}">
        <p14:creationId xmlns:p14="http://schemas.microsoft.com/office/powerpoint/2010/main" val="2264378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功能基本路径</a:t>
            </a:r>
          </a:p>
        </p:txBody>
      </p:sp>
      <p:grpSp>
        <p:nvGrpSpPr>
          <p:cNvPr id="33" name="48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5AC0F4E-3C05-4029-B38C-CF9502DB26EF}"/>
              </a:ext>
            </a:extLst>
          </p:cNvPr>
          <p:cNvGrpSpPr>
            <a:grpSpLocks noChangeAspect="1"/>
          </p:cNvGrpSpPr>
          <p:nvPr/>
        </p:nvGrpSpPr>
        <p:grpSpPr>
          <a:xfrm>
            <a:off x="-229433" y="1251951"/>
            <a:ext cx="12421433" cy="4892616"/>
            <a:chOff x="-1" y="1193937"/>
            <a:chExt cx="12421433" cy="4892616"/>
          </a:xfrm>
        </p:grpSpPr>
        <p:cxnSp>
          <p:nvCxnSpPr>
            <p:cNvPr id="34" name="直接连接符 33">
              <a:extLst>
                <a:ext uri="{FF2B5EF4-FFF2-40B4-BE49-F238E27FC236}">
                  <a16:creationId xmlns:a16="http://schemas.microsoft.com/office/drawing/2014/main" id="{87A0DA66-CA84-4DF1-9F55-DE231EFD4AA7}"/>
                </a:ext>
              </a:extLst>
            </p:cNvPr>
            <p:cNvCxnSpPr/>
            <p:nvPr/>
          </p:nvCxnSpPr>
          <p:spPr>
            <a:xfrm>
              <a:off x="-1" y="3999658"/>
              <a:ext cx="12168027"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ïSḻïďé">
              <a:extLst>
                <a:ext uri="{FF2B5EF4-FFF2-40B4-BE49-F238E27FC236}">
                  <a16:creationId xmlns:a16="http://schemas.microsoft.com/office/drawing/2014/main" id="{9C38D8BD-DBF6-4284-9482-2711C57AC78E}"/>
                </a:ext>
              </a:extLst>
            </p:cNvPr>
            <p:cNvSpPr/>
            <p:nvPr/>
          </p:nvSpPr>
          <p:spPr>
            <a:xfrm>
              <a:off x="253405" y="3971164"/>
              <a:ext cx="12168027" cy="21153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íṥḷîḋe">
              <a:extLst>
                <a:ext uri="{FF2B5EF4-FFF2-40B4-BE49-F238E27FC236}">
                  <a16:creationId xmlns:a16="http://schemas.microsoft.com/office/drawing/2014/main" id="{7896342A-9947-4A57-B021-8CA2744CE21F}"/>
                </a:ext>
              </a:extLst>
            </p:cNvPr>
            <p:cNvSpPr/>
            <p:nvPr/>
          </p:nvSpPr>
          <p:spPr>
            <a:xfrm>
              <a:off x="915205" y="1193937"/>
              <a:ext cx="2255727" cy="479134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7" name="iś1iḓê">
              <a:extLst>
                <a:ext uri="{FF2B5EF4-FFF2-40B4-BE49-F238E27FC236}">
                  <a16:creationId xmlns:a16="http://schemas.microsoft.com/office/drawing/2014/main" id="{61222154-BC85-4D1F-ADD7-AC018C02D006}"/>
                </a:ext>
              </a:extLst>
            </p:cNvPr>
            <p:cNvSpPr/>
            <p:nvPr/>
          </p:nvSpPr>
          <p:spPr>
            <a:xfrm>
              <a:off x="1063449" y="1838726"/>
              <a:ext cx="1950796" cy="3520834"/>
            </a:xfrm>
            <a:prstGeom prst="rect">
              <a:avLst/>
            </a:prstGeom>
            <a:blipFill>
              <a:blip r:embed="rId2"/>
              <a:srcRect/>
              <a:stretch>
                <a:fillRect l="-85917" r="-8480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8" name="ïšľiḍé">
              <a:extLst>
                <a:ext uri="{FF2B5EF4-FFF2-40B4-BE49-F238E27FC236}">
                  <a16:creationId xmlns:a16="http://schemas.microsoft.com/office/drawing/2014/main" id="{71FCC1EE-76E1-4EFB-A210-01EE935DD30E}"/>
                </a:ext>
              </a:extLst>
            </p:cNvPr>
            <p:cNvSpPr/>
            <p:nvPr/>
          </p:nvSpPr>
          <p:spPr>
            <a:xfrm>
              <a:off x="890823" y="1830515"/>
              <a:ext cx="24387" cy="2346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a:p>
          </p:txBody>
        </p:sp>
        <p:sp>
          <p:nvSpPr>
            <p:cNvPr id="49" name="ïş1iḋê">
              <a:extLst>
                <a:ext uri="{FF2B5EF4-FFF2-40B4-BE49-F238E27FC236}">
                  <a16:creationId xmlns:a16="http://schemas.microsoft.com/office/drawing/2014/main" id="{2311558B-1172-4563-B74F-27C4F48B094D}"/>
                </a:ext>
              </a:extLst>
            </p:cNvPr>
            <p:cNvSpPr/>
            <p:nvPr/>
          </p:nvSpPr>
          <p:spPr>
            <a:xfrm>
              <a:off x="903016" y="2289432"/>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ś1ídè">
              <a:extLst>
                <a:ext uri="{FF2B5EF4-FFF2-40B4-BE49-F238E27FC236}">
                  <a16:creationId xmlns:a16="http://schemas.microsoft.com/office/drawing/2014/main" id="{D8CF3EFA-A75C-4E89-A9EE-DCF929A6E87D}"/>
                </a:ext>
              </a:extLst>
            </p:cNvPr>
            <p:cNvSpPr/>
            <p:nvPr/>
          </p:nvSpPr>
          <p:spPr>
            <a:xfrm>
              <a:off x="903016" y="2667627"/>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1" name="işľíḍê">
              <a:extLst>
                <a:ext uri="{FF2B5EF4-FFF2-40B4-BE49-F238E27FC236}">
                  <a16:creationId xmlns:a16="http://schemas.microsoft.com/office/drawing/2014/main" id="{903B5B31-973F-429F-BDB6-8AFC100BDAD4}"/>
                </a:ext>
              </a:extLst>
            </p:cNvPr>
            <p:cNvSpPr/>
            <p:nvPr/>
          </p:nvSpPr>
          <p:spPr>
            <a:xfrm>
              <a:off x="1844770" y="5450088"/>
              <a:ext cx="396596" cy="403820"/>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2" name="ïŝļíḋé">
              <a:extLst>
                <a:ext uri="{FF2B5EF4-FFF2-40B4-BE49-F238E27FC236}">
                  <a16:creationId xmlns:a16="http://schemas.microsoft.com/office/drawing/2014/main" id="{941CC007-D773-475D-8012-93B5C9E1DDF2}"/>
                </a:ext>
              </a:extLst>
            </p:cNvPr>
            <p:cNvSpPr/>
            <p:nvPr/>
          </p:nvSpPr>
          <p:spPr>
            <a:xfrm>
              <a:off x="1829689" y="1572257"/>
              <a:ext cx="426759" cy="49661"/>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íśļîďè">
              <a:extLst>
                <a:ext uri="{FF2B5EF4-FFF2-40B4-BE49-F238E27FC236}">
                  <a16:creationId xmlns:a16="http://schemas.microsoft.com/office/drawing/2014/main" id="{6CB378FB-DE68-4A98-94B1-86FC50B2FC03}"/>
                </a:ext>
              </a:extLst>
            </p:cNvPr>
            <p:cNvSpPr/>
            <p:nvPr/>
          </p:nvSpPr>
          <p:spPr>
            <a:xfrm>
              <a:off x="2006891" y="1386731"/>
              <a:ext cx="72355" cy="73674"/>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60" name="íšḻîḍè">
              <a:extLst>
                <a:ext uri="{FF2B5EF4-FFF2-40B4-BE49-F238E27FC236}">
                  <a16:creationId xmlns:a16="http://schemas.microsoft.com/office/drawing/2014/main" id="{B59F2C3B-ACCC-4D56-93F0-6F38883CD82F}"/>
                </a:ext>
              </a:extLst>
            </p:cNvPr>
            <p:cNvSpPr txBox="1"/>
            <p:nvPr/>
          </p:nvSpPr>
          <p:spPr>
            <a:xfrm>
              <a:off x="3558543" y="1386731"/>
              <a:ext cx="2058262" cy="322956"/>
            </a:xfrm>
            <a:prstGeom prst="rect">
              <a:avLst/>
            </a:prstGeom>
          </p:spPr>
          <p:txBody>
            <a:bodyPr vert="horz" wrap="square" lIns="91440" tIns="45720" rIns="91440" bIns="45720">
              <a:normAutofit lnSpcReduction="10000"/>
            </a:bodyPr>
            <a:lstStyle/>
            <a:p>
              <a:pPr algn="ctr"/>
              <a:r>
                <a:rPr lang="en-US" altLang="zh-CN" sz="1600" b="1" kern="900" dirty="0"/>
                <a:t>5</a:t>
              </a:r>
              <a:r>
                <a:rPr lang="zh-CN" altLang="en-US" sz="1600" b="1" kern="900" dirty="0"/>
                <a:t>加入团队</a:t>
              </a:r>
            </a:p>
          </p:txBody>
        </p:sp>
        <p:sp>
          <p:nvSpPr>
            <p:cNvPr id="61" name="îsļîḋé">
              <a:extLst>
                <a:ext uri="{FF2B5EF4-FFF2-40B4-BE49-F238E27FC236}">
                  <a16:creationId xmlns:a16="http://schemas.microsoft.com/office/drawing/2014/main" id="{ADCA393E-3CFD-4AAB-9B71-DF88C3D730E5}"/>
                </a:ext>
              </a:extLst>
            </p:cNvPr>
            <p:cNvSpPr txBox="1"/>
            <p:nvPr/>
          </p:nvSpPr>
          <p:spPr>
            <a:xfrm>
              <a:off x="3424338" y="1838726"/>
              <a:ext cx="3920269" cy="932082"/>
            </a:xfrm>
            <a:prstGeom prst="rect">
              <a:avLst/>
            </a:prstGeom>
          </p:spPr>
          <p:txBody>
            <a:bodyPr vert="horz" wrap="square" lIns="91440" tIns="45720" rIns="91440" bIns="45720">
              <a:normAutofit/>
            </a:bodyPr>
            <a:lstStyle/>
            <a:p>
              <a:pPr algn="ctr">
                <a:lnSpc>
                  <a:spcPct val="160000"/>
                </a:lnSpc>
              </a:pPr>
              <a:r>
                <a:rPr lang="zh-CN" altLang="en-US" sz="1500" dirty="0"/>
                <a:t>如果被团队创建者批准，</a:t>
              </a:r>
              <a:r>
                <a:rPr lang="zh-CN" altLang="en-US" sz="1500" dirty="0">
                  <a:highlight>
                    <a:srgbClr val="FFFF00"/>
                  </a:highlight>
                </a:rPr>
                <a:t>用户</a:t>
              </a:r>
              <a:r>
                <a:rPr lang="zh-CN" altLang="en-US" sz="1500" dirty="0"/>
                <a:t>可以加入该团队并参与相应的活动。</a:t>
              </a:r>
              <a:r>
                <a:rPr lang="en-US" altLang="zh-CN" sz="1100" dirty="0"/>
                <a:t>.</a:t>
              </a:r>
            </a:p>
          </p:txBody>
        </p:sp>
        <p:sp>
          <p:nvSpPr>
            <p:cNvPr id="64" name="íṣlíḍé">
              <a:extLst>
                <a:ext uri="{FF2B5EF4-FFF2-40B4-BE49-F238E27FC236}">
                  <a16:creationId xmlns:a16="http://schemas.microsoft.com/office/drawing/2014/main" id="{EBD4A824-9086-4A26-8135-A6AF8ED6E5CA}"/>
                </a:ext>
              </a:extLst>
            </p:cNvPr>
            <p:cNvSpPr txBox="1"/>
            <p:nvPr/>
          </p:nvSpPr>
          <p:spPr>
            <a:xfrm>
              <a:off x="8581163" y="4439544"/>
              <a:ext cx="2058262" cy="338554"/>
            </a:xfrm>
            <a:prstGeom prst="rect">
              <a:avLst/>
            </a:prstGeom>
          </p:spPr>
          <p:txBody>
            <a:bodyPr vert="horz" wrap="square" lIns="91440" tIns="45720" rIns="91440" bIns="45720">
              <a:normAutofit/>
            </a:bodyPr>
            <a:lstStyle/>
            <a:p>
              <a:pPr algn="ctr"/>
              <a:endParaRPr lang="zh-CN" altLang="en-US" sz="1600" b="1" kern="900" dirty="0"/>
            </a:p>
          </p:txBody>
        </p:sp>
      </p:grpSp>
      <p:sp>
        <p:nvSpPr>
          <p:cNvPr id="5" name="íšḻîḍè">
            <a:extLst>
              <a:ext uri="{FF2B5EF4-FFF2-40B4-BE49-F238E27FC236}">
                <a16:creationId xmlns:a16="http://schemas.microsoft.com/office/drawing/2014/main" id="{EBBACB68-8936-C236-A375-F850E12B135A}"/>
              </a:ext>
            </a:extLst>
          </p:cNvPr>
          <p:cNvSpPr txBox="1"/>
          <p:nvPr/>
        </p:nvSpPr>
        <p:spPr>
          <a:xfrm>
            <a:off x="3329111" y="4100100"/>
            <a:ext cx="2058262" cy="366761"/>
          </a:xfrm>
          <a:prstGeom prst="rect">
            <a:avLst/>
          </a:prstGeom>
        </p:spPr>
        <p:txBody>
          <a:bodyPr vert="horz" wrap="square" lIns="91440" tIns="45720" rIns="91440" bIns="45720">
            <a:normAutofit/>
          </a:bodyPr>
          <a:lstStyle/>
          <a:p>
            <a:pPr algn="ctr"/>
            <a:r>
              <a:rPr lang="en-US" altLang="zh-CN" sz="1600" b="1" kern="900" dirty="0"/>
              <a:t>6</a:t>
            </a:r>
            <a:r>
              <a:rPr lang="zh-CN" altLang="en-US" sz="1600" b="1" kern="900" dirty="0"/>
              <a:t>团队管理</a:t>
            </a:r>
          </a:p>
        </p:txBody>
      </p:sp>
      <p:sp>
        <p:nvSpPr>
          <p:cNvPr id="8" name="îsļîḋé">
            <a:extLst>
              <a:ext uri="{FF2B5EF4-FFF2-40B4-BE49-F238E27FC236}">
                <a16:creationId xmlns:a16="http://schemas.microsoft.com/office/drawing/2014/main" id="{F769343C-FF86-EC42-4478-97F3206C7697}"/>
              </a:ext>
            </a:extLst>
          </p:cNvPr>
          <p:cNvSpPr txBox="1"/>
          <p:nvPr/>
        </p:nvSpPr>
        <p:spPr>
          <a:xfrm>
            <a:off x="3194906" y="4365434"/>
            <a:ext cx="4642444" cy="2097715"/>
          </a:xfrm>
          <a:prstGeom prst="rect">
            <a:avLst/>
          </a:prstGeom>
        </p:spPr>
        <p:txBody>
          <a:bodyPr vert="horz" wrap="square" lIns="91440" tIns="45720" rIns="91440" bIns="45720">
            <a:noAutofit/>
          </a:bodyPr>
          <a:lstStyle/>
          <a:p>
            <a:pPr algn="ctr">
              <a:lnSpc>
                <a:spcPct val="160000"/>
              </a:lnSpc>
            </a:pPr>
            <a:r>
              <a:rPr lang="zh-CN" altLang="en-US" sz="1400" dirty="0">
                <a:highlight>
                  <a:srgbClr val="FFFF00"/>
                </a:highlight>
              </a:rPr>
              <a:t>团队创建者</a:t>
            </a:r>
            <a:r>
              <a:rPr lang="zh-CN" altLang="en-US" sz="1400" dirty="0"/>
              <a:t>可以管理团队，如更改团队名称、添加</a:t>
            </a:r>
            <a:r>
              <a:rPr lang="en-US" altLang="zh-CN" sz="1400" dirty="0"/>
              <a:t>/</a:t>
            </a:r>
            <a:r>
              <a:rPr lang="zh-CN" altLang="en-US" sz="1400" dirty="0"/>
              <a:t>删除成员，编辑描述等。</a:t>
            </a:r>
            <a:endParaRPr lang="en-US" altLang="zh-CN" sz="1400" dirty="0"/>
          </a:p>
          <a:p>
            <a:pPr algn="ctr">
              <a:lnSpc>
                <a:spcPct val="160000"/>
              </a:lnSpc>
            </a:pPr>
            <a:endParaRPr lang="en-US" altLang="zh-CN" sz="1400" dirty="0"/>
          </a:p>
        </p:txBody>
      </p:sp>
      <p:sp>
        <p:nvSpPr>
          <p:cNvPr id="12" name="文本框 11">
            <a:extLst>
              <a:ext uri="{FF2B5EF4-FFF2-40B4-BE49-F238E27FC236}">
                <a16:creationId xmlns:a16="http://schemas.microsoft.com/office/drawing/2014/main" id="{C642324C-3E37-CC2E-D866-1EFEC3CC3824}"/>
              </a:ext>
            </a:extLst>
          </p:cNvPr>
          <p:cNvSpPr txBox="1"/>
          <p:nvPr/>
        </p:nvSpPr>
        <p:spPr>
          <a:xfrm>
            <a:off x="3249690" y="2757321"/>
            <a:ext cx="6326965" cy="369332"/>
          </a:xfrm>
          <a:prstGeom prst="rect">
            <a:avLst/>
          </a:prstGeom>
          <a:noFill/>
        </p:spPr>
        <p:txBody>
          <a:bodyPr wrap="square">
            <a:spAutoFit/>
          </a:bodyPr>
          <a:lstStyle/>
          <a:p>
            <a:r>
              <a:rPr lang="zh-CN" altLang="en-US" dirty="0"/>
              <a:t>基本路径：收到邀请链接 </a:t>
            </a:r>
            <a:r>
              <a:rPr lang="en-US" altLang="zh-CN" dirty="0"/>
              <a:t>&gt; </a:t>
            </a:r>
            <a:r>
              <a:rPr lang="zh-CN" altLang="en-US" dirty="0"/>
              <a:t>确认加入 </a:t>
            </a:r>
            <a:r>
              <a:rPr lang="en-US" altLang="zh-CN" dirty="0"/>
              <a:t>&gt; </a:t>
            </a:r>
            <a:r>
              <a:rPr lang="zh-CN" altLang="en-US" dirty="0"/>
              <a:t>成为团队成员。</a:t>
            </a:r>
            <a:endParaRPr lang="en-US" altLang="zh-CN" dirty="0"/>
          </a:p>
        </p:txBody>
      </p:sp>
      <p:sp>
        <p:nvSpPr>
          <p:cNvPr id="14" name="文本框 13">
            <a:extLst>
              <a:ext uri="{FF2B5EF4-FFF2-40B4-BE49-F238E27FC236}">
                <a16:creationId xmlns:a16="http://schemas.microsoft.com/office/drawing/2014/main" id="{E97C3E01-6B2D-413F-C8F1-FBC619AB1D2E}"/>
              </a:ext>
            </a:extLst>
          </p:cNvPr>
          <p:cNvSpPr txBox="1"/>
          <p:nvPr/>
        </p:nvSpPr>
        <p:spPr>
          <a:xfrm>
            <a:off x="3194906" y="5328951"/>
            <a:ext cx="6381750" cy="646331"/>
          </a:xfrm>
          <a:prstGeom prst="rect">
            <a:avLst/>
          </a:prstGeom>
          <a:noFill/>
        </p:spPr>
        <p:txBody>
          <a:bodyPr wrap="square">
            <a:spAutoFit/>
          </a:bodyPr>
          <a:lstStyle/>
          <a:p>
            <a:r>
              <a:rPr lang="zh-CN" altLang="en-US" dirty="0"/>
              <a:t>基本路径：登录 </a:t>
            </a:r>
            <a:r>
              <a:rPr lang="en-US" altLang="zh-CN" dirty="0"/>
              <a:t>&gt; </a:t>
            </a:r>
            <a:r>
              <a:rPr lang="zh-CN" altLang="en-US" dirty="0"/>
              <a:t>进入“团队管理”页面 </a:t>
            </a:r>
            <a:r>
              <a:rPr lang="en-US" altLang="zh-CN" dirty="0"/>
              <a:t>&gt; </a:t>
            </a:r>
            <a:r>
              <a:rPr lang="zh-CN" altLang="en-US" dirty="0"/>
              <a:t>修改团队信息 </a:t>
            </a:r>
            <a:r>
              <a:rPr lang="en-US" altLang="zh-CN" dirty="0"/>
              <a:t>&gt; </a:t>
            </a:r>
            <a:r>
              <a:rPr lang="zh-CN" altLang="en-US" dirty="0"/>
              <a:t>点击“保存”按钮 </a:t>
            </a:r>
            <a:r>
              <a:rPr lang="en-US" altLang="zh-CN" dirty="0"/>
              <a:t>&gt; </a:t>
            </a:r>
            <a:r>
              <a:rPr lang="zh-CN" altLang="en-US" dirty="0"/>
              <a:t>更新成功。</a:t>
            </a:r>
          </a:p>
        </p:txBody>
      </p:sp>
    </p:spTree>
    <p:extLst>
      <p:ext uri="{BB962C8B-B14F-4D97-AF65-F5344CB8AC3E}">
        <p14:creationId xmlns:p14="http://schemas.microsoft.com/office/powerpoint/2010/main" val="240935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功能基本路径</a:t>
            </a:r>
          </a:p>
        </p:txBody>
      </p:sp>
      <p:grpSp>
        <p:nvGrpSpPr>
          <p:cNvPr id="33" name="48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5AC0F4E-3C05-4029-B38C-CF9502DB26EF}"/>
              </a:ext>
            </a:extLst>
          </p:cNvPr>
          <p:cNvGrpSpPr>
            <a:grpSpLocks noChangeAspect="1"/>
          </p:cNvGrpSpPr>
          <p:nvPr/>
        </p:nvGrpSpPr>
        <p:grpSpPr>
          <a:xfrm>
            <a:off x="-229433" y="1251951"/>
            <a:ext cx="12421433" cy="4892616"/>
            <a:chOff x="-1" y="1193937"/>
            <a:chExt cx="12421433" cy="4892616"/>
          </a:xfrm>
        </p:grpSpPr>
        <p:cxnSp>
          <p:nvCxnSpPr>
            <p:cNvPr id="34" name="直接连接符 33">
              <a:extLst>
                <a:ext uri="{FF2B5EF4-FFF2-40B4-BE49-F238E27FC236}">
                  <a16:creationId xmlns:a16="http://schemas.microsoft.com/office/drawing/2014/main" id="{87A0DA66-CA84-4DF1-9F55-DE231EFD4AA7}"/>
                </a:ext>
              </a:extLst>
            </p:cNvPr>
            <p:cNvCxnSpPr/>
            <p:nvPr/>
          </p:nvCxnSpPr>
          <p:spPr>
            <a:xfrm>
              <a:off x="-1" y="3999658"/>
              <a:ext cx="12168027"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ïSḻïďé">
              <a:extLst>
                <a:ext uri="{FF2B5EF4-FFF2-40B4-BE49-F238E27FC236}">
                  <a16:creationId xmlns:a16="http://schemas.microsoft.com/office/drawing/2014/main" id="{9C38D8BD-DBF6-4284-9482-2711C57AC78E}"/>
                </a:ext>
              </a:extLst>
            </p:cNvPr>
            <p:cNvSpPr/>
            <p:nvPr/>
          </p:nvSpPr>
          <p:spPr>
            <a:xfrm>
              <a:off x="253405" y="3971164"/>
              <a:ext cx="12168027" cy="21153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íṥḷîḋe">
              <a:extLst>
                <a:ext uri="{FF2B5EF4-FFF2-40B4-BE49-F238E27FC236}">
                  <a16:creationId xmlns:a16="http://schemas.microsoft.com/office/drawing/2014/main" id="{7896342A-9947-4A57-B021-8CA2744CE21F}"/>
                </a:ext>
              </a:extLst>
            </p:cNvPr>
            <p:cNvSpPr/>
            <p:nvPr/>
          </p:nvSpPr>
          <p:spPr>
            <a:xfrm>
              <a:off x="915205" y="1193937"/>
              <a:ext cx="2255727" cy="479134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7" name="iś1iḓê">
              <a:extLst>
                <a:ext uri="{FF2B5EF4-FFF2-40B4-BE49-F238E27FC236}">
                  <a16:creationId xmlns:a16="http://schemas.microsoft.com/office/drawing/2014/main" id="{61222154-BC85-4D1F-ADD7-AC018C02D006}"/>
                </a:ext>
              </a:extLst>
            </p:cNvPr>
            <p:cNvSpPr/>
            <p:nvPr/>
          </p:nvSpPr>
          <p:spPr>
            <a:xfrm>
              <a:off x="1063449" y="1838726"/>
              <a:ext cx="1950796" cy="3520834"/>
            </a:xfrm>
            <a:prstGeom prst="rect">
              <a:avLst/>
            </a:prstGeom>
            <a:blipFill>
              <a:blip r:embed="rId2"/>
              <a:srcRect/>
              <a:stretch>
                <a:fillRect l="-85917" r="-8480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8" name="ïšľiḍé">
              <a:extLst>
                <a:ext uri="{FF2B5EF4-FFF2-40B4-BE49-F238E27FC236}">
                  <a16:creationId xmlns:a16="http://schemas.microsoft.com/office/drawing/2014/main" id="{71FCC1EE-76E1-4EFB-A210-01EE935DD30E}"/>
                </a:ext>
              </a:extLst>
            </p:cNvPr>
            <p:cNvSpPr/>
            <p:nvPr/>
          </p:nvSpPr>
          <p:spPr>
            <a:xfrm>
              <a:off x="890823" y="1830515"/>
              <a:ext cx="24387" cy="2346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a:p>
          </p:txBody>
        </p:sp>
        <p:sp>
          <p:nvSpPr>
            <p:cNvPr id="49" name="ïş1iḋê">
              <a:extLst>
                <a:ext uri="{FF2B5EF4-FFF2-40B4-BE49-F238E27FC236}">
                  <a16:creationId xmlns:a16="http://schemas.microsoft.com/office/drawing/2014/main" id="{2311558B-1172-4563-B74F-27C4F48B094D}"/>
                </a:ext>
              </a:extLst>
            </p:cNvPr>
            <p:cNvSpPr/>
            <p:nvPr/>
          </p:nvSpPr>
          <p:spPr>
            <a:xfrm>
              <a:off x="903016" y="2289432"/>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ś1ídè">
              <a:extLst>
                <a:ext uri="{FF2B5EF4-FFF2-40B4-BE49-F238E27FC236}">
                  <a16:creationId xmlns:a16="http://schemas.microsoft.com/office/drawing/2014/main" id="{D8CF3EFA-A75C-4E89-A9EE-DCF929A6E87D}"/>
                </a:ext>
              </a:extLst>
            </p:cNvPr>
            <p:cNvSpPr/>
            <p:nvPr/>
          </p:nvSpPr>
          <p:spPr>
            <a:xfrm>
              <a:off x="903016" y="2667627"/>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1" name="işľíḍê">
              <a:extLst>
                <a:ext uri="{FF2B5EF4-FFF2-40B4-BE49-F238E27FC236}">
                  <a16:creationId xmlns:a16="http://schemas.microsoft.com/office/drawing/2014/main" id="{903B5B31-973F-429F-BDB6-8AFC100BDAD4}"/>
                </a:ext>
              </a:extLst>
            </p:cNvPr>
            <p:cNvSpPr/>
            <p:nvPr/>
          </p:nvSpPr>
          <p:spPr>
            <a:xfrm>
              <a:off x="1844770" y="5450088"/>
              <a:ext cx="396596" cy="403820"/>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2" name="ïŝļíḋé">
              <a:extLst>
                <a:ext uri="{FF2B5EF4-FFF2-40B4-BE49-F238E27FC236}">
                  <a16:creationId xmlns:a16="http://schemas.microsoft.com/office/drawing/2014/main" id="{941CC007-D773-475D-8012-93B5C9E1DDF2}"/>
                </a:ext>
              </a:extLst>
            </p:cNvPr>
            <p:cNvSpPr/>
            <p:nvPr/>
          </p:nvSpPr>
          <p:spPr>
            <a:xfrm>
              <a:off x="1829689" y="1572257"/>
              <a:ext cx="426759" cy="49661"/>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íśļîďè">
              <a:extLst>
                <a:ext uri="{FF2B5EF4-FFF2-40B4-BE49-F238E27FC236}">
                  <a16:creationId xmlns:a16="http://schemas.microsoft.com/office/drawing/2014/main" id="{6CB378FB-DE68-4A98-94B1-86FC50B2FC03}"/>
                </a:ext>
              </a:extLst>
            </p:cNvPr>
            <p:cNvSpPr/>
            <p:nvPr/>
          </p:nvSpPr>
          <p:spPr>
            <a:xfrm>
              <a:off x="2006891" y="1386731"/>
              <a:ext cx="72355" cy="73674"/>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60" name="íšḻîḍè">
              <a:extLst>
                <a:ext uri="{FF2B5EF4-FFF2-40B4-BE49-F238E27FC236}">
                  <a16:creationId xmlns:a16="http://schemas.microsoft.com/office/drawing/2014/main" id="{B59F2C3B-ACCC-4D56-93F0-6F38883CD82F}"/>
                </a:ext>
              </a:extLst>
            </p:cNvPr>
            <p:cNvSpPr txBox="1"/>
            <p:nvPr/>
          </p:nvSpPr>
          <p:spPr>
            <a:xfrm>
              <a:off x="3589221" y="1385694"/>
              <a:ext cx="2058262" cy="322956"/>
            </a:xfrm>
            <a:prstGeom prst="rect">
              <a:avLst/>
            </a:prstGeom>
          </p:spPr>
          <p:txBody>
            <a:bodyPr vert="horz" wrap="square" lIns="91440" tIns="45720" rIns="91440" bIns="45720">
              <a:normAutofit lnSpcReduction="10000"/>
            </a:bodyPr>
            <a:lstStyle/>
            <a:p>
              <a:pPr algn="ctr"/>
              <a:r>
                <a:rPr lang="en-US" altLang="zh-CN" sz="1600" b="1" kern="900" dirty="0"/>
                <a:t>7</a:t>
              </a:r>
              <a:r>
                <a:rPr lang="zh-CN" altLang="en-US" sz="1600" b="1" kern="900" dirty="0"/>
                <a:t>交流和协作</a:t>
              </a:r>
            </a:p>
          </p:txBody>
        </p:sp>
        <p:sp>
          <p:nvSpPr>
            <p:cNvPr id="61" name="îsļîḋé">
              <a:extLst>
                <a:ext uri="{FF2B5EF4-FFF2-40B4-BE49-F238E27FC236}">
                  <a16:creationId xmlns:a16="http://schemas.microsoft.com/office/drawing/2014/main" id="{ADCA393E-3CFD-4AAB-9B71-DF88C3D730E5}"/>
                </a:ext>
              </a:extLst>
            </p:cNvPr>
            <p:cNvSpPr txBox="1"/>
            <p:nvPr/>
          </p:nvSpPr>
          <p:spPr>
            <a:xfrm>
              <a:off x="3424338" y="1838726"/>
              <a:ext cx="5520469" cy="932082"/>
            </a:xfrm>
            <a:prstGeom prst="rect">
              <a:avLst/>
            </a:prstGeom>
          </p:spPr>
          <p:txBody>
            <a:bodyPr vert="horz" wrap="square" lIns="91440" tIns="45720" rIns="91440" bIns="45720">
              <a:normAutofit/>
            </a:bodyPr>
            <a:lstStyle/>
            <a:p>
              <a:pPr algn="ctr">
                <a:lnSpc>
                  <a:spcPct val="160000"/>
                </a:lnSpc>
              </a:pPr>
              <a:r>
                <a:rPr lang="zh-CN" altLang="en-US" sz="1500" dirty="0">
                  <a:highlight>
                    <a:srgbClr val="FFFF00"/>
                  </a:highlight>
                </a:rPr>
                <a:t>团队创建者</a:t>
              </a:r>
              <a:r>
                <a:rPr lang="zh-CN" altLang="en-US" sz="1500" dirty="0"/>
                <a:t>可以管理团队，如更改团队名称、添加</a:t>
              </a:r>
              <a:r>
                <a:rPr lang="en-US" altLang="zh-CN" sz="1500" dirty="0"/>
                <a:t>/</a:t>
              </a:r>
              <a:r>
                <a:rPr lang="zh-CN" altLang="en-US" sz="1500" dirty="0"/>
                <a:t>删除成员，编辑描述等。</a:t>
              </a:r>
              <a:r>
                <a:rPr lang="zh-CN" altLang="en-US" sz="1500" dirty="0">
                  <a:highlight>
                    <a:srgbClr val="FFFF00"/>
                  </a:highlight>
                </a:rPr>
                <a:t>成员</a:t>
              </a:r>
              <a:r>
                <a:rPr lang="zh-CN" altLang="en-US" sz="1500" dirty="0"/>
                <a:t>之间可以交流讨论。</a:t>
              </a:r>
              <a:r>
                <a:rPr lang="en-US" altLang="zh-CN" sz="1100" dirty="0"/>
                <a:t>.</a:t>
              </a:r>
            </a:p>
          </p:txBody>
        </p:sp>
        <p:sp>
          <p:nvSpPr>
            <p:cNvPr id="64" name="íṣlíḍé">
              <a:extLst>
                <a:ext uri="{FF2B5EF4-FFF2-40B4-BE49-F238E27FC236}">
                  <a16:creationId xmlns:a16="http://schemas.microsoft.com/office/drawing/2014/main" id="{EBD4A824-9086-4A26-8135-A6AF8ED6E5CA}"/>
                </a:ext>
              </a:extLst>
            </p:cNvPr>
            <p:cNvSpPr txBox="1"/>
            <p:nvPr/>
          </p:nvSpPr>
          <p:spPr>
            <a:xfrm>
              <a:off x="8581163" y="4439544"/>
              <a:ext cx="2058262" cy="338554"/>
            </a:xfrm>
            <a:prstGeom prst="rect">
              <a:avLst/>
            </a:prstGeom>
          </p:spPr>
          <p:txBody>
            <a:bodyPr vert="horz" wrap="square" lIns="91440" tIns="45720" rIns="91440" bIns="45720">
              <a:normAutofit/>
            </a:bodyPr>
            <a:lstStyle/>
            <a:p>
              <a:pPr algn="ctr"/>
              <a:endParaRPr lang="zh-CN" altLang="en-US" sz="1600" b="1" kern="900" dirty="0"/>
            </a:p>
          </p:txBody>
        </p:sp>
      </p:grpSp>
      <p:sp>
        <p:nvSpPr>
          <p:cNvPr id="5" name="íšḻîḍè">
            <a:extLst>
              <a:ext uri="{FF2B5EF4-FFF2-40B4-BE49-F238E27FC236}">
                <a16:creationId xmlns:a16="http://schemas.microsoft.com/office/drawing/2014/main" id="{EBBACB68-8936-C236-A375-F850E12B135A}"/>
              </a:ext>
            </a:extLst>
          </p:cNvPr>
          <p:cNvSpPr txBox="1"/>
          <p:nvPr/>
        </p:nvSpPr>
        <p:spPr>
          <a:xfrm>
            <a:off x="3329111" y="4100100"/>
            <a:ext cx="2058262" cy="366761"/>
          </a:xfrm>
          <a:prstGeom prst="rect">
            <a:avLst/>
          </a:prstGeom>
        </p:spPr>
        <p:txBody>
          <a:bodyPr vert="horz" wrap="square" lIns="91440" tIns="45720" rIns="91440" bIns="45720">
            <a:normAutofit/>
          </a:bodyPr>
          <a:lstStyle/>
          <a:p>
            <a:pPr algn="ctr"/>
            <a:r>
              <a:rPr lang="en-US" altLang="zh-CN" sz="1600" b="1" kern="900" dirty="0"/>
              <a:t>8</a:t>
            </a:r>
            <a:r>
              <a:rPr lang="zh-CN" altLang="en-US" sz="1600" b="1" kern="900" dirty="0"/>
              <a:t>个人资料填写</a:t>
            </a:r>
          </a:p>
        </p:txBody>
      </p:sp>
      <p:sp>
        <p:nvSpPr>
          <p:cNvPr id="8" name="îsļîḋé">
            <a:extLst>
              <a:ext uri="{FF2B5EF4-FFF2-40B4-BE49-F238E27FC236}">
                <a16:creationId xmlns:a16="http://schemas.microsoft.com/office/drawing/2014/main" id="{F769343C-FF86-EC42-4478-97F3206C7697}"/>
              </a:ext>
            </a:extLst>
          </p:cNvPr>
          <p:cNvSpPr txBox="1"/>
          <p:nvPr/>
        </p:nvSpPr>
        <p:spPr>
          <a:xfrm>
            <a:off x="3194906" y="4365434"/>
            <a:ext cx="4642444" cy="2097715"/>
          </a:xfrm>
          <a:prstGeom prst="rect">
            <a:avLst/>
          </a:prstGeom>
        </p:spPr>
        <p:txBody>
          <a:bodyPr vert="horz" wrap="square" lIns="91440" tIns="45720" rIns="91440" bIns="45720">
            <a:noAutofit/>
          </a:bodyPr>
          <a:lstStyle/>
          <a:p>
            <a:pPr algn="ctr">
              <a:lnSpc>
                <a:spcPct val="160000"/>
              </a:lnSpc>
            </a:pPr>
            <a:r>
              <a:rPr lang="zh-CN" altLang="en-US" sz="1400" dirty="0">
                <a:highlight>
                  <a:srgbClr val="FFFF00"/>
                </a:highlight>
              </a:rPr>
              <a:t>用户</a:t>
            </a:r>
            <a:r>
              <a:rPr lang="zh-CN" altLang="en-US" sz="1400" dirty="0"/>
              <a:t>可以填写组队相关的个人资料，包括学校、院系、感兴趣的比赛名称等详细个人信息。</a:t>
            </a:r>
            <a:endParaRPr lang="en-US" altLang="zh-CN" sz="1400" dirty="0"/>
          </a:p>
          <a:p>
            <a:pPr algn="ctr">
              <a:lnSpc>
                <a:spcPct val="160000"/>
              </a:lnSpc>
            </a:pPr>
            <a:endParaRPr lang="en-US" altLang="zh-CN" sz="1400" dirty="0"/>
          </a:p>
        </p:txBody>
      </p:sp>
      <p:sp>
        <p:nvSpPr>
          <p:cNvPr id="12" name="文本框 11">
            <a:extLst>
              <a:ext uri="{FF2B5EF4-FFF2-40B4-BE49-F238E27FC236}">
                <a16:creationId xmlns:a16="http://schemas.microsoft.com/office/drawing/2014/main" id="{C642324C-3E37-CC2E-D866-1EFEC3CC3824}"/>
              </a:ext>
            </a:extLst>
          </p:cNvPr>
          <p:cNvSpPr txBox="1"/>
          <p:nvPr/>
        </p:nvSpPr>
        <p:spPr>
          <a:xfrm>
            <a:off x="3249690" y="2757321"/>
            <a:ext cx="6326965" cy="646331"/>
          </a:xfrm>
          <a:prstGeom prst="rect">
            <a:avLst/>
          </a:prstGeom>
          <a:noFill/>
        </p:spPr>
        <p:txBody>
          <a:bodyPr wrap="square">
            <a:spAutoFit/>
          </a:bodyPr>
          <a:lstStyle/>
          <a:p>
            <a:r>
              <a:rPr lang="zh-CN" altLang="en-US" dirty="0"/>
              <a:t>基本路径：登录 </a:t>
            </a:r>
            <a:r>
              <a:rPr lang="en-US" altLang="zh-CN" dirty="0"/>
              <a:t>&gt; </a:t>
            </a:r>
            <a:r>
              <a:rPr lang="zh-CN" altLang="en-US" dirty="0"/>
              <a:t>进入团队聊天或讨论板页面 </a:t>
            </a:r>
            <a:r>
              <a:rPr lang="en-US" altLang="zh-CN" dirty="0"/>
              <a:t>&gt; </a:t>
            </a:r>
            <a:r>
              <a:rPr lang="zh-CN" altLang="en-US" dirty="0"/>
              <a:t>点击“发送”按钮 </a:t>
            </a:r>
            <a:r>
              <a:rPr lang="en-US" altLang="zh-CN" dirty="0"/>
              <a:t>&gt; </a:t>
            </a:r>
            <a:r>
              <a:rPr lang="zh-CN" altLang="en-US" dirty="0"/>
              <a:t>成员之间进行交流和讨论。</a:t>
            </a:r>
            <a:endParaRPr lang="en-US" altLang="zh-CN" dirty="0"/>
          </a:p>
        </p:txBody>
      </p:sp>
      <p:sp>
        <p:nvSpPr>
          <p:cNvPr id="14" name="文本框 13">
            <a:extLst>
              <a:ext uri="{FF2B5EF4-FFF2-40B4-BE49-F238E27FC236}">
                <a16:creationId xmlns:a16="http://schemas.microsoft.com/office/drawing/2014/main" id="{E97C3E01-6B2D-413F-C8F1-FBC619AB1D2E}"/>
              </a:ext>
            </a:extLst>
          </p:cNvPr>
          <p:cNvSpPr txBox="1"/>
          <p:nvPr/>
        </p:nvSpPr>
        <p:spPr>
          <a:xfrm>
            <a:off x="3194905" y="5328951"/>
            <a:ext cx="7215087" cy="646331"/>
          </a:xfrm>
          <a:prstGeom prst="rect">
            <a:avLst/>
          </a:prstGeom>
          <a:noFill/>
        </p:spPr>
        <p:txBody>
          <a:bodyPr wrap="square">
            <a:spAutoFit/>
          </a:bodyPr>
          <a:lstStyle/>
          <a:p>
            <a:r>
              <a:rPr lang="zh-CN" altLang="en-US" dirty="0"/>
              <a:t>基本路径：登录 </a:t>
            </a:r>
            <a:r>
              <a:rPr lang="en-US" altLang="zh-CN" dirty="0"/>
              <a:t>&gt; </a:t>
            </a:r>
            <a:r>
              <a:rPr lang="zh-CN" altLang="en-US" dirty="0"/>
              <a:t>进入“个人资料”页面 </a:t>
            </a:r>
            <a:r>
              <a:rPr lang="en-US" altLang="zh-CN" dirty="0"/>
              <a:t>&gt; </a:t>
            </a:r>
            <a:r>
              <a:rPr lang="zh-CN" altLang="en-US" dirty="0"/>
              <a:t>填写姓名、性别、年级、学校、院系等信息 </a:t>
            </a:r>
            <a:r>
              <a:rPr lang="en-US" altLang="zh-CN" dirty="0"/>
              <a:t>&gt; </a:t>
            </a:r>
            <a:r>
              <a:rPr lang="zh-CN" altLang="en-US" dirty="0"/>
              <a:t>点击“保存”按钮 </a:t>
            </a:r>
            <a:r>
              <a:rPr lang="en-US" altLang="zh-CN" dirty="0"/>
              <a:t>&gt; </a:t>
            </a:r>
            <a:r>
              <a:rPr lang="zh-CN" altLang="en-US" dirty="0"/>
              <a:t>系统确认后完成保存。</a:t>
            </a:r>
          </a:p>
        </p:txBody>
      </p:sp>
    </p:spTree>
    <p:extLst>
      <p:ext uri="{BB962C8B-B14F-4D97-AF65-F5344CB8AC3E}">
        <p14:creationId xmlns:p14="http://schemas.microsoft.com/office/powerpoint/2010/main" val="119159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功能基本路径</a:t>
            </a:r>
          </a:p>
        </p:txBody>
      </p:sp>
      <p:grpSp>
        <p:nvGrpSpPr>
          <p:cNvPr id="33" name="48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5AC0F4E-3C05-4029-B38C-CF9502DB26EF}"/>
              </a:ext>
            </a:extLst>
          </p:cNvPr>
          <p:cNvGrpSpPr>
            <a:grpSpLocks noChangeAspect="1"/>
          </p:cNvGrpSpPr>
          <p:nvPr/>
        </p:nvGrpSpPr>
        <p:grpSpPr>
          <a:xfrm>
            <a:off x="-229433" y="1251951"/>
            <a:ext cx="12421433" cy="4892616"/>
            <a:chOff x="-1" y="1193937"/>
            <a:chExt cx="12421433" cy="4892616"/>
          </a:xfrm>
        </p:grpSpPr>
        <p:cxnSp>
          <p:nvCxnSpPr>
            <p:cNvPr id="34" name="直接连接符 33">
              <a:extLst>
                <a:ext uri="{FF2B5EF4-FFF2-40B4-BE49-F238E27FC236}">
                  <a16:creationId xmlns:a16="http://schemas.microsoft.com/office/drawing/2014/main" id="{87A0DA66-CA84-4DF1-9F55-DE231EFD4AA7}"/>
                </a:ext>
              </a:extLst>
            </p:cNvPr>
            <p:cNvCxnSpPr/>
            <p:nvPr/>
          </p:nvCxnSpPr>
          <p:spPr>
            <a:xfrm>
              <a:off x="-1" y="3999658"/>
              <a:ext cx="12168027"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ïSḻïďé">
              <a:extLst>
                <a:ext uri="{FF2B5EF4-FFF2-40B4-BE49-F238E27FC236}">
                  <a16:creationId xmlns:a16="http://schemas.microsoft.com/office/drawing/2014/main" id="{9C38D8BD-DBF6-4284-9482-2711C57AC78E}"/>
                </a:ext>
              </a:extLst>
            </p:cNvPr>
            <p:cNvSpPr/>
            <p:nvPr/>
          </p:nvSpPr>
          <p:spPr>
            <a:xfrm>
              <a:off x="253405" y="3971164"/>
              <a:ext cx="12168027" cy="21153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íṥḷîḋe">
              <a:extLst>
                <a:ext uri="{FF2B5EF4-FFF2-40B4-BE49-F238E27FC236}">
                  <a16:creationId xmlns:a16="http://schemas.microsoft.com/office/drawing/2014/main" id="{7896342A-9947-4A57-B021-8CA2744CE21F}"/>
                </a:ext>
              </a:extLst>
            </p:cNvPr>
            <p:cNvSpPr/>
            <p:nvPr/>
          </p:nvSpPr>
          <p:spPr>
            <a:xfrm>
              <a:off x="915205" y="1193937"/>
              <a:ext cx="2255727" cy="479134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7" name="iś1iḓê">
              <a:extLst>
                <a:ext uri="{FF2B5EF4-FFF2-40B4-BE49-F238E27FC236}">
                  <a16:creationId xmlns:a16="http://schemas.microsoft.com/office/drawing/2014/main" id="{61222154-BC85-4D1F-ADD7-AC018C02D006}"/>
                </a:ext>
              </a:extLst>
            </p:cNvPr>
            <p:cNvSpPr/>
            <p:nvPr/>
          </p:nvSpPr>
          <p:spPr>
            <a:xfrm>
              <a:off x="1063449" y="1838726"/>
              <a:ext cx="1950796" cy="3520834"/>
            </a:xfrm>
            <a:prstGeom prst="rect">
              <a:avLst/>
            </a:prstGeom>
            <a:blipFill>
              <a:blip r:embed="rId2"/>
              <a:srcRect/>
              <a:stretch>
                <a:fillRect l="-85917" r="-8480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8" name="ïšľiḍé">
              <a:extLst>
                <a:ext uri="{FF2B5EF4-FFF2-40B4-BE49-F238E27FC236}">
                  <a16:creationId xmlns:a16="http://schemas.microsoft.com/office/drawing/2014/main" id="{71FCC1EE-76E1-4EFB-A210-01EE935DD30E}"/>
                </a:ext>
              </a:extLst>
            </p:cNvPr>
            <p:cNvSpPr/>
            <p:nvPr/>
          </p:nvSpPr>
          <p:spPr>
            <a:xfrm>
              <a:off x="890823" y="1830515"/>
              <a:ext cx="24387" cy="23464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endParaRPr/>
            </a:p>
          </p:txBody>
        </p:sp>
        <p:sp>
          <p:nvSpPr>
            <p:cNvPr id="49" name="ïş1iḋê">
              <a:extLst>
                <a:ext uri="{FF2B5EF4-FFF2-40B4-BE49-F238E27FC236}">
                  <a16:creationId xmlns:a16="http://schemas.microsoft.com/office/drawing/2014/main" id="{2311558B-1172-4563-B74F-27C4F48B094D}"/>
                </a:ext>
              </a:extLst>
            </p:cNvPr>
            <p:cNvSpPr/>
            <p:nvPr/>
          </p:nvSpPr>
          <p:spPr>
            <a:xfrm>
              <a:off x="903016" y="2289432"/>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ś1ídè">
              <a:extLst>
                <a:ext uri="{FF2B5EF4-FFF2-40B4-BE49-F238E27FC236}">
                  <a16:creationId xmlns:a16="http://schemas.microsoft.com/office/drawing/2014/main" id="{D8CF3EFA-A75C-4E89-A9EE-DCF929A6E87D}"/>
                </a:ext>
              </a:extLst>
            </p:cNvPr>
            <p:cNvSpPr/>
            <p:nvPr/>
          </p:nvSpPr>
          <p:spPr>
            <a:xfrm>
              <a:off x="903016" y="2667627"/>
              <a:ext cx="24387" cy="16139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1" name="işľíḍê">
              <a:extLst>
                <a:ext uri="{FF2B5EF4-FFF2-40B4-BE49-F238E27FC236}">
                  <a16:creationId xmlns:a16="http://schemas.microsoft.com/office/drawing/2014/main" id="{903B5B31-973F-429F-BDB6-8AFC100BDAD4}"/>
                </a:ext>
              </a:extLst>
            </p:cNvPr>
            <p:cNvSpPr/>
            <p:nvPr/>
          </p:nvSpPr>
          <p:spPr>
            <a:xfrm>
              <a:off x="1844770" y="5450088"/>
              <a:ext cx="396596" cy="403820"/>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2" name="ïŝļíḋé">
              <a:extLst>
                <a:ext uri="{FF2B5EF4-FFF2-40B4-BE49-F238E27FC236}">
                  <a16:creationId xmlns:a16="http://schemas.microsoft.com/office/drawing/2014/main" id="{941CC007-D773-475D-8012-93B5C9E1DDF2}"/>
                </a:ext>
              </a:extLst>
            </p:cNvPr>
            <p:cNvSpPr/>
            <p:nvPr/>
          </p:nvSpPr>
          <p:spPr>
            <a:xfrm>
              <a:off x="1829689" y="1572257"/>
              <a:ext cx="426759" cy="49661"/>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íśļîďè">
              <a:extLst>
                <a:ext uri="{FF2B5EF4-FFF2-40B4-BE49-F238E27FC236}">
                  <a16:creationId xmlns:a16="http://schemas.microsoft.com/office/drawing/2014/main" id="{6CB378FB-DE68-4A98-94B1-86FC50B2FC03}"/>
                </a:ext>
              </a:extLst>
            </p:cNvPr>
            <p:cNvSpPr/>
            <p:nvPr/>
          </p:nvSpPr>
          <p:spPr>
            <a:xfrm>
              <a:off x="2006891" y="1386731"/>
              <a:ext cx="72355" cy="73674"/>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60" name="íšḻîḍè">
              <a:extLst>
                <a:ext uri="{FF2B5EF4-FFF2-40B4-BE49-F238E27FC236}">
                  <a16:creationId xmlns:a16="http://schemas.microsoft.com/office/drawing/2014/main" id="{B59F2C3B-ACCC-4D56-93F0-6F38883CD82F}"/>
                </a:ext>
              </a:extLst>
            </p:cNvPr>
            <p:cNvSpPr txBox="1"/>
            <p:nvPr/>
          </p:nvSpPr>
          <p:spPr>
            <a:xfrm>
              <a:off x="3589221" y="1385694"/>
              <a:ext cx="2058262" cy="322956"/>
            </a:xfrm>
            <a:prstGeom prst="rect">
              <a:avLst/>
            </a:prstGeom>
          </p:spPr>
          <p:txBody>
            <a:bodyPr vert="horz" wrap="square" lIns="91440" tIns="45720" rIns="91440" bIns="45720">
              <a:normAutofit lnSpcReduction="10000"/>
            </a:bodyPr>
            <a:lstStyle/>
            <a:p>
              <a:pPr algn="ctr"/>
              <a:r>
                <a:rPr lang="en-US" altLang="zh-CN" sz="1600" b="1" kern="900" dirty="0"/>
                <a:t>9</a:t>
              </a:r>
              <a:r>
                <a:rPr lang="zh-CN" altLang="en-US" sz="1600" b="1" kern="900" dirty="0"/>
                <a:t>首页推荐</a:t>
              </a:r>
            </a:p>
          </p:txBody>
        </p:sp>
        <p:sp>
          <p:nvSpPr>
            <p:cNvPr id="61" name="îsļîḋé">
              <a:extLst>
                <a:ext uri="{FF2B5EF4-FFF2-40B4-BE49-F238E27FC236}">
                  <a16:creationId xmlns:a16="http://schemas.microsoft.com/office/drawing/2014/main" id="{ADCA393E-3CFD-4AAB-9B71-DF88C3D730E5}"/>
                </a:ext>
              </a:extLst>
            </p:cNvPr>
            <p:cNvSpPr txBox="1"/>
            <p:nvPr/>
          </p:nvSpPr>
          <p:spPr>
            <a:xfrm>
              <a:off x="3424337" y="1838726"/>
              <a:ext cx="6873020" cy="932082"/>
            </a:xfrm>
            <a:prstGeom prst="rect">
              <a:avLst/>
            </a:prstGeom>
          </p:spPr>
          <p:txBody>
            <a:bodyPr vert="horz" wrap="square" lIns="91440" tIns="45720" rIns="91440" bIns="45720">
              <a:normAutofit/>
            </a:bodyPr>
            <a:lstStyle/>
            <a:p>
              <a:pPr algn="ctr">
                <a:lnSpc>
                  <a:spcPct val="160000"/>
                </a:lnSpc>
              </a:pPr>
              <a:r>
                <a:rPr lang="zh-CN" altLang="en-US" sz="1500" dirty="0"/>
                <a:t>一般用户可以浏览首页的推荐内容。而已经填写好个人资料的用户可以由</a:t>
              </a:r>
              <a:r>
                <a:rPr lang="zh-CN" altLang="en-US" sz="1500" dirty="0">
                  <a:highlight>
                    <a:srgbClr val="FFFF00"/>
                  </a:highlight>
                </a:rPr>
                <a:t>系统</a:t>
              </a:r>
              <a:r>
                <a:rPr lang="zh-CN" altLang="en-US" sz="1500" dirty="0"/>
                <a:t>精准化推荐一些符合他们个人资料词条的团队招募信息。</a:t>
              </a:r>
              <a:r>
                <a:rPr lang="en-US" altLang="zh-CN" sz="1100" dirty="0"/>
                <a:t>.</a:t>
              </a:r>
            </a:p>
          </p:txBody>
        </p:sp>
        <p:sp>
          <p:nvSpPr>
            <p:cNvPr id="64" name="íṣlíḍé">
              <a:extLst>
                <a:ext uri="{FF2B5EF4-FFF2-40B4-BE49-F238E27FC236}">
                  <a16:creationId xmlns:a16="http://schemas.microsoft.com/office/drawing/2014/main" id="{EBD4A824-9086-4A26-8135-A6AF8ED6E5CA}"/>
                </a:ext>
              </a:extLst>
            </p:cNvPr>
            <p:cNvSpPr txBox="1"/>
            <p:nvPr/>
          </p:nvSpPr>
          <p:spPr>
            <a:xfrm>
              <a:off x="8581163" y="4439544"/>
              <a:ext cx="2058262" cy="338554"/>
            </a:xfrm>
            <a:prstGeom prst="rect">
              <a:avLst/>
            </a:prstGeom>
          </p:spPr>
          <p:txBody>
            <a:bodyPr vert="horz" wrap="square" lIns="91440" tIns="45720" rIns="91440" bIns="45720">
              <a:normAutofit/>
            </a:bodyPr>
            <a:lstStyle/>
            <a:p>
              <a:pPr algn="ctr"/>
              <a:endParaRPr lang="zh-CN" altLang="en-US" sz="1600" b="1" kern="900" dirty="0"/>
            </a:p>
          </p:txBody>
        </p:sp>
      </p:grpSp>
      <p:sp>
        <p:nvSpPr>
          <p:cNvPr id="12" name="文本框 11">
            <a:extLst>
              <a:ext uri="{FF2B5EF4-FFF2-40B4-BE49-F238E27FC236}">
                <a16:creationId xmlns:a16="http://schemas.microsoft.com/office/drawing/2014/main" id="{C642324C-3E37-CC2E-D866-1EFEC3CC3824}"/>
              </a:ext>
            </a:extLst>
          </p:cNvPr>
          <p:cNvSpPr txBox="1"/>
          <p:nvPr/>
        </p:nvSpPr>
        <p:spPr>
          <a:xfrm>
            <a:off x="3249690" y="2757321"/>
            <a:ext cx="6326965" cy="646331"/>
          </a:xfrm>
          <a:prstGeom prst="rect">
            <a:avLst/>
          </a:prstGeom>
          <a:noFill/>
        </p:spPr>
        <p:txBody>
          <a:bodyPr wrap="square">
            <a:spAutoFit/>
          </a:bodyPr>
          <a:lstStyle/>
          <a:p>
            <a:r>
              <a:rPr lang="zh-CN" altLang="en-US" dirty="0"/>
              <a:t>基本路径：系统根据用户搜索历史、加入团队等信息匹配用户的兴趣标签 </a:t>
            </a:r>
            <a:r>
              <a:rPr lang="en-US" altLang="zh-CN" dirty="0"/>
              <a:t>&gt; </a:t>
            </a:r>
            <a:r>
              <a:rPr lang="zh-CN" altLang="en-US" dirty="0"/>
              <a:t>显示首页个性化推荐内容。</a:t>
            </a:r>
            <a:endParaRPr lang="en-US" altLang="zh-CN" dirty="0"/>
          </a:p>
        </p:txBody>
      </p:sp>
    </p:spTree>
    <p:extLst>
      <p:ext uri="{BB962C8B-B14F-4D97-AF65-F5344CB8AC3E}">
        <p14:creationId xmlns:p14="http://schemas.microsoft.com/office/powerpoint/2010/main" val="3472583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pPr>
              <a:lnSpc>
                <a:spcPct val="120000"/>
              </a:lnSpc>
              <a:spcBef>
                <a:spcPts val="0"/>
              </a:spcBef>
            </a:pPr>
            <a:endParaRPr lang="zh-CN" altLang="en-US" dirty="0">
              <a:cs typeface="+mn-ea"/>
              <a:sym typeface="+mn-lt"/>
            </a:endParaRPr>
          </a:p>
        </p:txBody>
      </p:sp>
      <p:sp>
        <p:nvSpPr>
          <p:cNvPr id="5" name="标题 4"/>
          <p:cNvSpPr>
            <a:spLocks noGrp="1"/>
          </p:cNvSpPr>
          <p:nvPr>
            <p:ph type="title"/>
          </p:nvPr>
        </p:nvSpPr>
        <p:spPr>
          <a:xfrm>
            <a:off x="1800225" y="2305397"/>
            <a:ext cx="9716077" cy="534619"/>
          </a:xfrm>
        </p:spPr>
        <p:txBody>
          <a:bodyPr/>
          <a:lstStyle/>
          <a:p>
            <a:r>
              <a:rPr lang="zh-CN" altLang="en-US" dirty="0"/>
              <a:t>产品推广方案</a:t>
            </a:r>
            <a:endParaRPr lang="id-ID" altLang="zh-CN" dirty="0"/>
          </a:p>
        </p:txBody>
      </p:sp>
      <p:sp>
        <p:nvSpPr>
          <p:cNvPr id="7" name="文本框 6">
            <a:extLst>
              <a:ext uri="{FF2B5EF4-FFF2-40B4-BE49-F238E27FC236}">
                <a16:creationId xmlns:a16="http://schemas.microsoft.com/office/drawing/2014/main" id="{6038A8CD-8764-437D-8A96-2918B8034D18}"/>
              </a:ext>
            </a:extLst>
          </p:cNvPr>
          <p:cNvSpPr txBox="1"/>
          <p:nvPr/>
        </p:nvSpPr>
        <p:spPr>
          <a:xfrm>
            <a:off x="696087" y="1395241"/>
            <a:ext cx="1090613" cy="1444775"/>
          </a:xfrm>
          <a:prstGeom prst="rect">
            <a:avLst/>
          </a:prstGeom>
          <a:noFill/>
        </p:spPr>
        <p:txBody>
          <a:bodyPr wrap="none" rtlCol="0">
            <a:prstTxWarp prst="textPlain">
              <a:avLst/>
            </a:prstTxWarp>
            <a:spAutoFit/>
          </a:bodyPr>
          <a:lstStyle/>
          <a:p>
            <a:r>
              <a:rPr lang="en-US" altLang="zh-CN" dirty="0">
                <a:solidFill>
                  <a:schemeClr val="tx1">
                    <a:lumMod val="50000"/>
                    <a:lumOff val="50000"/>
                    <a:alpha val="54000"/>
                  </a:schemeClr>
                </a:solidFill>
                <a:latin typeface="Impact" panose="020B0806030902050204" pitchFamily="34" charset="0"/>
                <a:ea typeface="微软雅黑" panose="020B0503020204020204" pitchFamily="34" charset="-122"/>
              </a:rPr>
              <a:t>05</a:t>
            </a:r>
            <a:endParaRPr lang="zh-CN" altLang="en-US" dirty="0">
              <a:solidFill>
                <a:schemeClr val="tx1">
                  <a:lumMod val="50000"/>
                  <a:lumOff val="50000"/>
                  <a:alpha val="54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5012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推广方案</a:t>
            </a:r>
          </a:p>
        </p:txBody>
      </p:sp>
      <p:grpSp>
        <p:nvGrpSpPr>
          <p:cNvPr id="3" name="2467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A681985-D6E5-407D-AAD0-7757F111A14A}"/>
              </a:ext>
            </a:extLst>
          </p:cNvPr>
          <p:cNvGrpSpPr>
            <a:grpSpLocks noChangeAspect="1"/>
          </p:cNvGrpSpPr>
          <p:nvPr/>
        </p:nvGrpSpPr>
        <p:grpSpPr>
          <a:xfrm>
            <a:off x="521176" y="1424273"/>
            <a:ext cx="10290100" cy="4620089"/>
            <a:chOff x="673100" y="1583949"/>
            <a:chExt cx="10290100" cy="4620089"/>
          </a:xfrm>
        </p:grpSpPr>
        <p:sp>
          <p:nvSpPr>
            <p:cNvPr id="4" name="ïṥlîḓè">
              <a:extLst>
                <a:ext uri="{FF2B5EF4-FFF2-40B4-BE49-F238E27FC236}">
                  <a16:creationId xmlns:a16="http://schemas.microsoft.com/office/drawing/2014/main" id="{509F8C6A-17A4-46BF-AFE6-4F30BAE5F3AF}"/>
                </a:ext>
              </a:extLst>
            </p:cNvPr>
            <p:cNvSpPr/>
            <p:nvPr/>
          </p:nvSpPr>
          <p:spPr bwMode="auto">
            <a:xfrm>
              <a:off x="1470757" y="1583949"/>
              <a:ext cx="9211757" cy="4147153"/>
            </a:xfrm>
            <a:custGeom>
              <a:avLst/>
              <a:gdLst>
                <a:gd name="T0" fmla="*/ 15472 w 16326"/>
                <a:gd name="T1" fmla="*/ 1370 h 7349"/>
                <a:gd name="T2" fmla="*/ 14687 w 16326"/>
                <a:gd name="T3" fmla="*/ 2460 h 7349"/>
                <a:gd name="T4" fmla="*/ 13791 w 16326"/>
                <a:gd name="T5" fmla="*/ 3442 h 7349"/>
                <a:gd name="T6" fmla="*/ 12787 w 16326"/>
                <a:gd name="T7" fmla="*/ 4315 h 7349"/>
                <a:gd name="T8" fmla="*/ 11678 w 16326"/>
                <a:gd name="T9" fmla="*/ 5074 h 7349"/>
                <a:gd name="T10" fmla="*/ 10687 w 16326"/>
                <a:gd name="T11" fmla="*/ 5615 h 7349"/>
                <a:gd name="T12" fmla="*/ 9629 w 16326"/>
                <a:gd name="T13" fmla="*/ 6078 h 7349"/>
                <a:gd name="T14" fmla="*/ 8507 w 16326"/>
                <a:gd name="T15" fmla="*/ 6461 h 7349"/>
                <a:gd name="T16" fmla="*/ 7323 w 16326"/>
                <a:gd name="T17" fmla="*/ 6764 h 7349"/>
                <a:gd name="T18" fmla="*/ 5745 w 16326"/>
                <a:gd name="T19" fmla="*/ 7032 h 7349"/>
                <a:gd name="T20" fmla="*/ 3859 w 16326"/>
                <a:gd name="T21" fmla="*/ 7172 h 7349"/>
                <a:gd name="T22" fmla="*/ 2296 w 16326"/>
                <a:gd name="T23" fmla="*/ 7156 h 7349"/>
                <a:gd name="T24" fmla="*/ 1184 w 16326"/>
                <a:gd name="T25" fmla="*/ 7069 h 7349"/>
                <a:gd name="T26" fmla="*/ 625 w 16326"/>
                <a:gd name="T27" fmla="*/ 6982 h 7349"/>
                <a:gd name="T28" fmla="*/ 594 w 16326"/>
                <a:gd name="T29" fmla="*/ 6886 h 7349"/>
                <a:gd name="T30" fmla="*/ 536 w 16326"/>
                <a:gd name="T31" fmla="*/ 6806 h 7349"/>
                <a:gd name="T32" fmla="*/ 456 w 16326"/>
                <a:gd name="T33" fmla="*/ 6748 h 7349"/>
                <a:gd name="T34" fmla="*/ 360 w 16326"/>
                <a:gd name="T35" fmla="*/ 6718 h 7349"/>
                <a:gd name="T36" fmla="*/ 251 w 16326"/>
                <a:gd name="T37" fmla="*/ 6721 h 7349"/>
                <a:gd name="T38" fmla="*/ 151 w 16326"/>
                <a:gd name="T39" fmla="*/ 6760 h 7349"/>
                <a:gd name="T40" fmla="*/ 71 w 16326"/>
                <a:gd name="T41" fmla="*/ 6830 h 7349"/>
                <a:gd name="T42" fmla="*/ 19 w 16326"/>
                <a:gd name="T43" fmla="*/ 6921 h 7349"/>
                <a:gd name="T44" fmla="*/ 0 w 16326"/>
                <a:gd name="T45" fmla="*/ 7030 h 7349"/>
                <a:gd name="T46" fmla="*/ 19 w 16326"/>
                <a:gd name="T47" fmla="*/ 7138 h 7349"/>
                <a:gd name="T48" fmla="*/ 71 w 16326"/>
                <a:gd name="T49" fmla="*/ 7231 h 7349"/>
                <a:gd name="T50" fmla="*/ 151 w 16326"/>
                <a:gd name="T51" fmla="*/ 7299 h 7349"/>
                <a:gd name="T52" fmla="*/ 251 w 16326"/>
                <a:gd name="T53" fmla="*/ 7338 h 7349"/>
                <a:gd name="T54" fmla="*/ 384 w 16326"/>
                <a:gd name="T55" fmla="*/ 7337 h 7349"/>
                <a:gd name="T56" fmla="*/ 520 w 16326"/>
                <a:gd name="T57" fmla="*/ 7267 h 7349"/>
                <a:gd name="T58" fmla="*/ 629 w 16326"/>
                <a:gd name="T59" fmla="*/ 7167 h 7349"/>
                <a:gd name="T60" fmla="*/ 1409 w 16326"/>
                <a:gd name="T61" fmla="*/ 7262 h 7349"/>
                <a:gd name="T62" fmla="*/ 2360 w 16326"/>
                <a:gd name="T63" fmla="*/ 7329 h 7349"/>
                <a:gd name="T64" fmla="*/ 3294 w 16326"/>
                <a:gd name="T65" fmla="*/ 7349 h 7349"/>
                <a:gd name="T66" fmla="*/ 4558 w 16326"/>
                <a:gd name="T67" fmla="*/ 7310 h 7349"/>
                <a:gd name="T68" fmla="*/ 5300 w 16326"/>
                <a:gd name="T69" fmla="*/ 7251 h 7349"/>
                <a:gd name="T70" fmla="*/ 6074 w 16326"/>
                <a:gd name="T71" fmla="*/ 7158 h 7349"/>
                <a:gd name="T72" fmla="*/ 7003 w 16326"/>
                <a:gd name="T73" fmla="*/ 7002 h 7349"/>
                <a:gd name="T74" fmla="*/ 8218 w 16326"/>
                <a:gd name="T75" fmla="*/ 6718 h 7349"/>
                <a:gd name="T76" fmla="*/ 9372 w 16326"/>
                <a:gd name="T77" fmla="*/ 6354 h 7349"/>
                <a:gd name="T78" fmla="*/ 10463 w 16326"/>
                <a:gd name="T79" fmla="*/ 5909 h 7349"/>
                <a:gd name="T80" fmla="*/ 11485 w 16326"/>
                <a:gd name="T81" fmla="*/ 5385 h 7349"/>
                <a:gd name="T82" fmla="*/ 12580 w 16326"/>
                <a:gd name="T83" fmla="*/ 4681 h 7349"/>
                <a:gd name="T84" fmla="*/ 13630 w 16326"/>
                <a:gd name="T85" fmla="*/ 3828 h 7349"/>
                <a:gd name="T86" fmla="*/ 14572 w 16326"/>
                <a:gd name="T87" fmla="*/ 2861 h 7349"/>
                <a:gd name="T88" fmla="*/ 15402 w 16326"/>
                <a:gd name="T89" fmla="*/ 1786 h 7349"/>
                <a:gd name="T90" fmla="*/ 16248 w 16326"/>
                <a:gd name="T91" fmla="*/ 1047 h 7349"/>
                <a:gd name="T92" fmla="*/ 246 w 16326"/>
                <a:gd name="T93" fmla="*/ 7157 h 7349"/>
                <a:gd name="T94" fmla="*/ 181 w 16326"/>
                <a:gd name="T95" fmla="*/ 7086 h 7349"/>
                <a:gd name="T96" fmla="*/ 177 w 16326"/>
                <a:gd name="T97" fmla="*/ 6987 h 7349"/>
                <a:gd name="T98" fmla="*/ 234 w 16326"/>
                <a:gd name="T99" fmla="*/ 6909 h 7349"/>
                <a:gd name="T100" fmla="*/ 330 w 16326"/>
                <a:gd name="T101" fmla="*/ 6885 h 7349"/>
                <a:gd name="T102" fmla="*/ 417 w 16326"/>
                <a:gd name="T103" fmla="*/ 6927 h 7349"/>
                <a:gd name="T104" fmla="*/ 459 w 16326"/>
                <a:gd name="T105" fmla="*/ 7015 h 7349"/>
                <a:gd name="T106" fmla="*/ 436 w 16326"/>
                <a:gd name="T107" fmla="*/ 7111 h 7349"/>
                <a:gd name="T108" fmla="*/ 358 w 16326"/>
                <a:gd name="T109" fmla="*/ 7168 h 7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326" h="7349">
                  <a:moveTo>
                    <a:pt x="16326" y="0"/>
                  </a:moveTo>
                  <a:lnTo>
                    <a:pt x="15522" y="676"/>
                  </a:lnTo>
                  <a:lnTo>
                    <a:pt x="15871" y="700"/>
                  </a:lnTo>
                  <a:lnTo>
                    <a:pt x="15775" y="870"/>
                  </a:lnTo>
                  <a:lnTo>
                    <a:pt x="15676" y="1039"/>
                  </a:lnTo>
                  <a:lnTo>
                    <a:pt x="15575" y="1206"/>
                  </a:lnTo>
                  <a:lnTo>
                    <a:pt x="15472" y="1370"/>
                  </a:lnTo>
                  <a:lnTo>
                    <a:pt x="15367" y="1532"/>
                  </a:lnTo>
                  <a:lnTo>
                    <a:pt x="15260" y="1692"/>
                  </a:lnTo>
                  <a:lnTo>
                    <a:pt x="15150" y="1850"/>
                  </a:lnTo>
                  <a:lnTo>
                    <a:pt x="15037" y="2006"/>
                  </a:lnTo>
                  <a:lnTo>
                    <a:pt x="14923" y="2159"/>
                  </a:lnTo>
                  <a:lnTo>
                    <a:pt x="14806" y="2310"/>
                  </a:lnTo>
                  <a:lnTo>
                    <a:pt x="14687" y="2460"/>
                  </a:lnTo>
                  <a:lnTo>
                    <a:pt x="14566" y="2607"/>
                  </a:lnTo>
                  <a:lnTo>
                    <a:pt x="14442" y="2752"/>
                  </a:lnTo>
                  <a:lnTo>
                    <a:pt x="14317" y="2894"/>
                  </a:lnTo>
                  <a:lnTo>
                    <a:pt x="14188" y="3035"/>
                  </a:lnTo>
                  <a:lnTo>
                    <a:pt x="14059" y="3172"/>
                  </a:lnTo>
                  <a:lnTo>
                    <a:pt x="13926" y="3308"/>
                  </a:lnTo>
                  <a:lnTo>
                    <a:pt x="13791" y="3442"/>
                  </a:lnTo>
                  <a:lnTo>
                    <a:pt x="13655" y="3573"/>
                  </a:lnTo>
                  <a:lnTo>
                    <a:pt x="13516" y="3703"/>
                  </a:lnTo>
                  <a:lnTo>
                    <a:pt x="13374" y="3830"/>
                  </a:lnTo>
                  <a:lnTo>
                    <a:pt x="13231" y="3955"/>
                  </a:lnTo>
                  <a:lnTo>
                    <a:pt x="13085" y="4077"/>
                  </a:lnTo>
                  <a:lnTo>
                    <a:pt x="12937" y="4197"/>
                  </a:lnTo>
                  <a:lnTo>
                    <a:pt x="12787" y="4315"/>
                  </a:lnTo>
                  <a:lnTo>
                    <a:pt x="12635" y="4431"/>
                  </a:lnTo>
                  <a:lnTo>
                    <a:pt x="12481" y="4544"/>
                  </a:lnTo>
                  <a:lnTo>
                    <a:pt x="12325" y="4654"/>
                  </a:lnTo>
                  <a:lnTo>
                    <a:pt x="12166" y="4763"/>
                  </a:lnTo>
                  <a:lnTo>
                    <a:pt x="12006" y="4869"/>
                  </a:lnTo>
                  <a:lnTo>
                    <a:pt x="11842" y="4973"/>
                  </a:lnTo>
                  <a:lnTo>
                    <a:pt x="11678" y="5074"/>
                  </a:lnTo>
                  <a:lnTo>
                    <a:pt x="11540" y="5157"/>
                  </a:lnTo>
                  <a:lnTo>
                    <a:pt x="11402" y="5237"/>
                  </a:lnTo>
                  <a:lnTo>
                    <a:pt x="11262" y="5315"/>
                  </a:lnTo>
                  <a:lnTo>
                    <a:pt x="11120" y="5393"/>
                  </a:lnTo>
                  <a:lnTo>
                    <a:pt x="10977" y="5468"/>
                  </a:lnTo>
                  <a:lnTo>
                    <a:pt x="10833" y="5543"/>
                  </a:lnTo>
                  <a:lnTo>
                    <a:pt x="10687" y="5615"/>
                  </a:lnTo>
                  <a:lnTo>
                    <a:pt x="10540" y="5686"/>
                  </a:lnTo>
                  <a:lnTo>
                    <a:pt x="10391" y="5755"/>
                  </a:lnTo>
                  <a:lnTo>
                    <a:pt x="10243" y="5822"/>
                  </a:lnTo>
                  <a:lnTo>
                    <a:pt x="10090" y="5889"/>
                  </a:lnTo>
                  <a:lnTo>
                    <a:pt x="9938" y="5953"/>
                  </a:lnTo>
                  <a:lnTo>
                    <a:pt x="9784" y="6016"/>
                  </a:lnTo>
                  <a:lnTo>
                    <a:pt x="9629" y="6078"/>
                  </a:lnTo>
                  <a:lnTo>
                    <a:pt x="9473" y="6137"/>
                  </a:lnTo>
                  <a:lnTo>
                    <a:pt x="9315" y="6195"/>
                  </a:lnTo>
                  <a:lnTo>
                    <a:pt x="9156" y="6252"/>
                  </a:lnTo>
                  <a:lnTo>
                    <a:pt x="8996" y="6306"/>
                  </a:lnTo>
                  <a:lnTo>
                    <a:pt x="8834" y="6359"/>
                  </a:lnTo>
                  <a:lnTo>
                    <a:pt x="8671" y="6411"/>
                  </a:lnTo>
                  <a:lnTo>
                    <a:pt x="8507" y="6461"/>
                  </a:lnTo>
                  <a:lnTo>
                    <a:pt x="8342" y="6509"/>
                  </a:lnTo>
                  <a:lnTo>
                    <a:pt x="8174" y="6556"/>
                  </a:lnTo>
                  <a:lnTo>
                    <a:pt x="8007" y="6601"/>
                  </a:lnTo>
                  <a:lnTo>
                    <a:pt x="7838" y="6644"/>
                  </a:lnTo>
                  <a:lnTo>
                    <a:pt x="7667" y="6686"/>
                  </a:lnTo>
                  <a:lnTo>
                    <a:pt x="7496" y="6727"/>
                  </a:lnTo>
                  <a:lnTo>
                    <a:pt x="7323" y="6764"/>
                  </a:lnTo>
                  <a:lnTo>
                    <a:pt x="7149" y="6801"/>
                  </a:lnTo>
                  <a:lnTo>
                    <a:pt x="6974" y="6836"/>
                  </a:lnTo>
                  <a:lnTo>
                    <a:pt x="6798" y="6869"/>
                  </a:lnTo>
                  <a:lnTo>
                    <a:pt x="6620" y="6901"/>
                  </a:lnTo>
                  <a:lnTo>
                    <a:pt x="6325" y="6950"/>
                  </a:lnTo>
                  <a:lnTo>
                    <a:pt x="6033" y="6993"/>
                  </a:lnTo>
                  <a:lnTo>
                    <a:pt x="5745" y="7032"/>
                  </a:lnTo>
                  <a:lnTo>
                    <a:pt x="5460" y="7064"/>
                  </a:lnTo>
                  <a:lnTo>
                    <a:pt x="5180" y="7093"/>
                  </a:lnTo>
                  <a:lnTo>
                    <a:pt x="4905" y="7116"/>
                  </a:lnTo>
                  <a:lnTo>
                    <a:pt x="4636" y="7136"/>
                  </a:lnTo>
                  <a:lnTo>
                    <a:pt x="4370" y="7152"/>
                  </a:lnTo>
                  <a:lnTo>
                    <a:pt x="4112" y="7163"/>
                  </a:lnTo>
                  <a:lnTo>
                    <a:pt x="3859" y="7172"/>
                  </a:lnTo>
                  <a:lnTo>
                    <a:pt x="3613" y="7178"/>
                  </a:lnTo>
                  <a:lnTo>
                    <a:pt x="3374" y="7180"/>
                  </a:lnTo>
                  <a:lnTo>
                    <a:pt x="3142" y="7180"/>
                  </a:lnTo>
                  <a:lnTo>
                    <a:pt x="2918" y="7177"/>
                  </a:lnTo>
                  <a:lnTo>
                    <a:pt x="2702" y="7171"/>
                  </a:lnTo>
                  <a:lnTo>
                    <a:pt x="2495" y="7164"/>
                  </a:lnTo>
                  <a:lnTo>
                    <a:pt x="2296" y="7156"/>
                  </a:lnTo>
                  <a:lnTo>
                    <a:pt x="2106" y="7146"/>
                  </a:lnTo>
                  <a:lnTo>
                    <a:pt x="1926" y="7135"/>
                  </a:lnTo>
                  <a:lnTo>
                    <a:pt x="1756" y="7122"/>
                  </a:lnTo>
                  <a:lnTo>
                    <a:pt x="1597" y="7110"/>
                  </a:lnTo>
                  <a:lnTo>
                    <a:pt x="1448" y="7097"/>
                  </a:lnTo>
                  <a:lnTo>
                    <a:pt x="1310" y="7083"/>
                  </a:lnTo>
                  <a:lnTo>
                    <a:pt x="1184" y="7069"/>
                  </a:lnTo>
                  <a:lnTo>
                    <a:pt x="1068" y="7056"/>
                  </a:lnTo>
                  <a:lnTo>
                    <a:pt x="966" y="7044"/>
                  </a:lnTo>
                  <a:lnTo>
                    <a:pt x="877" y="7033"/>
                  </a:lnTo>
                  <a:lnTo>
                    <a:pt x="799" y="7021"/>
                  </a:lnTo>
                  <a:lnTo>
                    <a:pt x="685" y="7005"/>
                  </a:lnTo>
                  <a:lnTo>
                    <a:pt x="628" y="6996"/>
                  </a:lnTo>
                  <a:lnTo>
                    <a:pt x="625" y="6982"/>
                  </a:lnTo>
                  <a:lnTo>
                    <a:pt x="622" y="6966"/>
                  </a:lnTo>
                  <a:lnTo>
                    <a:pt x="619" y="6952"/>
                  </a:lnTo>
                  <a:lnTo>
                    <a:pt x="615" y="6939"/>
                  </a:lnTo>
                  <a:lnTo>
                    <a:pt x="611" y="6924"/>
                  </a:lnTo>
                  <a:lnTo>
                    <a:pt x="606" y="6911"/>
                  </a:lnTo>
                  <a:lnTo>
                    <a:pt x="600" y="6898"/>
                  </a:lnTo>
                  <a:lnTo>
                    <a:pt x="594" y="6886"/>
                  </a:lnTo>
                  <a:lnTo>
                    <a:pt x="588" y="6873"/>
                  </a:lnTo>
                  <a:lnTo>
                    <a:pt x="580" y="6861"/>
                  </a:lnTo>
                  <a:lnTo>
                    <a:pt x="572" y="6849"/>
                  </a:lnTo>
                  <a:lnTo>
                    <a:pt x="564" y="6838"/>
                  </a:lnTo>
                  <a:lnTo>
                    <a:pt x="555" y="6827"/>
                  </a:lnTo>
                  <a:lnTo>
                    <a:pt x="546" y="6816"/>
                  </a:lnTo>
                  <a:lnTo>
                    <a:pt x="536" y="6806"/>
                  </a:lnTo>
                  <a:lnTo>
                    <a:pt x="525" y="6796"/>
                  </a:lnTo>
                  <a:lnTo>
                    <a:pt x="515" y="6787"/>
                  </a:lnTo>
                  <a:lnTo>
                    <a:pt x="504" y="6779"/>
                  </a:lnTo>
                  <a:lnTo>
                    <a:pt x="493" y="6770"/>
                  </a:lnTo>
                  <a:lnTo>
                    <a:pt x="481" y="6762"/>
                  </a:lnTo>
                  <a:lnTo>
                    <a:pt x="468" y="6755"/>
                  </a:lnTo>
                  <a:lnTo>
                    <a:pt x="456" y="6748"/>
                  </a:lnTo>
                  <a:lnTo>
                    <a:pt x="443" y="6742"/>
                  </a:lnTo>
                  <a:lnTo>
                    <a:pt x="430" y="6737"/>
                  </a:lnTo>
                  <a:lnTo>
                    <a:pt x="416" y="6732"/>
                  </a:lnTo>
                  <a:lnTo>
                    <a:pt x="403" y="6728"/>
                  </a:lnTo>
                  <a:lnTo>
                    <a:pt x="389" y="6723"/>
                  </a:lnTo>
                  <a:lnTo>
                    <a:pt x="374" y="6720"/>
                  </a:lnTo>
                  <a:lnTo>
                    <a:pt x="360" y="6718"/>
                  </a:lnTo>
                  <a:lnTo>
                    <a:pt x="345" y="6716"/>
                  </a:lnTo>
                  <a:lnTo>
                    <a:pt x="330" y="6715"/>
                  </a:lnTo>
                  <a:lnTo>
                    <a:pt x="315" y="6715"/>
                  </a:lnTo>
                  <a:lnTo>
                    <a:pt x="299" y="6715"/>
                  </a:lnTo>
                  <a:lnTo>
                    <a:pt x="283" y="6716"/>
                  </a:lnTo>
                  <a:lnTo>
                    <a:pt x="267" y="6718"/>
                  </a:lnTo>
                  <a:lnTo>
                    <a:pt x="251" y="6721"/>
                  </a:lnTo>
                  <a:lnTo>
                    <a:pt x="236" y="6724"/>
                  </a:lnTo>
                  <a:lnTo>
                    <a:pt x="221" y="6729"/>
                  </a:lnTo>
                  <a:lnTo>
                    <a:pt x="206" y="6734"/>
                  </a:lnTo>
                  <a:lnTo>
                    <a:pt x="192" y="6740"/>
                  </a:lnTo>
                  <a:lnTo>
                    <a:pt x="179" y="6746"/>
                  </a:lnTo>
                  <a:lnTo>
                    <a:pt x="164" y="6753"/>
                  </a:lnTo>
                  <a:lnTo>
                    <a:pt x="151" y="6760"/>
                  </a:lnTo>
                  <a:lnTo>
                    <a:pt x="139" y="6768"/>
                  </a:lnTo>
                  <a:lnTo>
                    <a:pt x="127" y="6778"/>
                  </a:lnTo>
                  <a:lnTo>
                    <a:pt x="114" y="6787"/>
                  </a:lnTo>
                  <a:lnTo>
                    <a:pt x="103" y="6797"/>
                  </a:lnTo>
                  <a:lnTo>
                    <a:pt x="92" y="6807"/>
                  </a:lnTo>
                  <a:lnTo>
                    <a:pt x="82" y="6817"/>
                  </a:lnTo>
                  <a:lnTo>
                    <a:pt x="71" y="6830"/>
                  </a:lnTo>
                  <a:lnTo>
                    <a:pt x="62" y="6841"/>
                  </a:lnTo>
                  <a:lnTo>
                    <a:pt x="54" y="6853"/>
                  </a:lnTo>
                  <a:lnTo>
                    <a:pt x="46" y="6866"/>
                  </a:lnTo>
                  <a:lnTo>
                    <a:pt x="38" y="6880"/>
                  </a:lnTo>
                  <a:lnTo>
                    <a:pt x="31" y="6893"/>
                  </a:lnTo>
                  <a:lnTo>
                    <a:pt x="24" y="6907"/>
                  </a:lnTo>
                  <a:lnTo>
                    <a:pt x="19" y="6921"/>
                  </a:lnTo>
                  <a:lnTo>
                    <a:pt x="14" y="6936"/>
                  </a:lnTo>
                  <a:lnTo>
                    <a:pt x="10" y="6951"/>
                  </a:lnTo>
                  <a:lnTo>
                    <a:pt x="6" y="6966"/>
                  </a:lnTo>
                  <a:lnTo>
                    <a:pt x="4" y="6982"/>
                  </a:lnTo>
                  <a:lnTo>
                    <a:pt x="2" y="6997"/>
                  </a:lnTo>
                  <a:lnTo>
                    <a:pt x="0" y="7013"/>
                  </a:lnTo>
                  <a:lnTo>
                    <a:pt x="0" y="7030"/>
                  </a:lnTo>
                  <a:lnTo>
                    <a:pt x="0" y="7046"/>
                  </a:lnTo>
                  <a:lnTo>
                    <a:pt x="2" y="7062"/>
                  </a:lnTo>
                  <a:lnTo>
                    <a:pt x="4" y="7078"/>
                  </a:lnTo>
                  <a:lnTo>
                    <a:pt x="6" y="7093"/>
                  </a:lnTo>
                  <a:lnTo>
                    <a:pt x="10" y="7108"/>
                  </a:lnTo>
                  <a:lnTo>
                    <a:pt x="14" y="7123"/>
                  </a:lnTo>
                  <a:lnTo>
                    <a:pt x="19" y="7138"/>
                  </a:lnTo>
                  <a:lnTo>
                    <a:pt x="24" y="7152"/>
                  </a:lnTo>
                  <a:lnTo>
                    <a:pt x="31" y="7166"/>
                  </a:lnTo>
                  <a:lnTo>
                    <a:pt x="38" y="7180"/>
                  </a:lnTo>
                  <a:lnTo>
                    <a:pt x="46" y="7193"/>
                  </a:lnTo>
                  <a:lnTo>
                    <a:pt x="54" y="7206"/>
                  </a:lnTo>
                  <a:lnTo>
                    <a:pt x="62" y="7218"/>
                  </a:lnTo>
                  <a:lnTo>
                    <a:pt x="71" y="7231"/>
                  </a:lnTo>
                  <a:lnTo>
                    <a:pt x="82" y="7242"/>
                  </a:lnTo>
                  <a:lnTo>
                    <a:pt x="92" y="7253"/>
                  </a:lnTo>
                  <a:lnTo>
                    <a:pt x="103" y="7263"/>
                  </a:lnTo>
                  <a:lnTo>
                    <a:pt x="114" y="7272"/>
                  </a:lnTo>
                  <a:lnTo>
                    <a:pt x="127" y="7283"/>
                  </a:lnTo>
                  <a:lnTo>
                    <a:pt x="139" y="7291"/>
                  </a:lnTo>
                  <a:lnTo>
                    <a:pt x="151" y="7299"/>
                  </a:lnTo>
                  <a:lnTo>
                    <a:pt x="164" y="7307"/>
                  </a:lnTo>
                  <a:lnTo>
                    <a:pt x="179" y="7313"/>
                  </a:lnTo>
                  <a:lnTo>
                    <a:pt x="192" y="7320"/>
                  </a:lnTo>
                  <a:lnTo>
                    <a:pt x="206" y="7325"/>
                  </a:lnTo>
                  <a:lnTo>
                    <a:pt x="221" y="7331"/>
                  </a:lnTo>
                  <a:lnTo>
                    <a:pt x="236" y="7335"/>
                  </a:lnTo>
                  <a:lnTo>
                    <a:pt x="251" y="7338"/>
                  </a:lnTo>
                  <a:lnTo>
                    <a:pt x="267" y="7341"/>
                  </a:lnTo>
                  <a:lnTo>
                    <a:pt x="283" y="7343"/>
                  </a:lnTo>
                  <a:lnTo>
                    <a:pt x="299" y="7344"/>
                  </a:lnTo>
                  <a:lnTo>
                    <a:pt x="315" y="7345"/>
                  </a:lnTo>
                  <a:lnTo>
                    <a:pt x="339" y="7344"/>
                  </a:lnTo>
                  <a:lnTo>
                    <a:pt x="361" y="7341"/>
                  </a:lnTo>
                  <a:lnTo>
                    <a:pt x="384" y="7337"/>
                  </a:lnTo>
                  <a:lnTo>
                    <a:pt x="405" y="7332"/>
                  </a:lnTo>
                  <a:lnTo>
                    <a:pt x="427" y="7323"/>
                  </a:lnTo>
                  <a:lnTo>
                    <a:pt x="447" y="7315"/>
                  </a:lnTo>
                  <a:lnTo>
                    <a:pt x="467" y="7305"/>
                  </a:lnTo>
                  <a:lnTo>
                    <a:pt x="486" y="7294"/>
                  </a:lnTo>
                  <a:lnTo>
                    <a:pt x="504" y="7281"/>
                  </a:lnTo>
                  <a:lnTo>
                    <a:pt x="520" y="7267"/>
                  </a:lnTo>
                  <a:lnTo>
                    <a:pt x="537" y="7252"/>
                  </a:lnTo>
                  <a:lnTo>
                    <a:pt x="551" y="7237"/>
                  </a:lnTo>
                  <a:lnTo>
                    <a:pt x="565" y="7219"/>
                  </a:lnTo>
                  <a:lnTo>
                    <a:pt x="578" y="7201"/>
                  </a:lnTo>
                  <a:lnTo>
                    <a:pt x="589" y="7183"/>
                  </a:lnTo>
                  <a:lnTo>
                    <a:pt x="598" y="7163"/>
                  </a:lnTo>
                  <a:lnTo>
                    <a:pt x="629" y="7167"/>
                  </a:lnTo>
                  <a:lnTo>
                    <a:pt x="681" y="7175"/>
                  </a:lnTo>
                  <a:lnTo>
                    <a:pt x="754" y="7187"/>
                  </a:lnTo>
                  <a:lnTo>
                    <a:pt x="848" y="7199"/>
                  </a:lnTo>
                  <a:lnTo>
                    <a:pt x="960" y="7213"/>
                  </a:lnTo>
                  <a:lnTo>
                    <a:pt x="1092" y="7230"/>
                  </a:lnTo>
                  <a:lnTo>
                    <a:pt x="1242" y="7246"/>
                  </a:lnTo>
                  <a:lnTo>
                    <a:pt x="1409" y="7262"/>
                  </a:lnTo>
                  <a:lnTo>
                    <a:pt x="1594" y="7279"/>
                  </a:lnTo>
                  <a:lnTo>
                    <a:pt x="1794" y="7295"/>
                  </a:lnTo>
                  <a:lnTo>
                    <a:pt x="1900" y="7302"/>
                  </a:lnTo>
                  <a:lnTo>
                    <a:pt x="2009" y="7309"/>
                  </a:lnTo>
                  <a:lnTo>
                    <a:pt x="2122" y="7316"/>
                  </a:lnTo>
                  <a:lnTo>
                    <a:pt x="2240" y="7322"/>
                  </a:lnTo>
                  <a:lnTo>
                    <a:pt x="2360" y="7329"/>
                  </a:lnTo>
                  <a:lnTo>
                    <a:pt x="2485" y="7334"/>
                  </a:lnTo>
                  <a:lnTo>
                    <a:pt x="2611" y="7339"/>
                  </a:lnTo>
                  <a:lnTo>
                    <a:pt x="2742" y="7342"/>
                  </a:lnTo>
                  <a:lnTo>
                    <a:pt x="2875" y="7345"/>
                  </a:lnTo>
                  <a:lnTo>
                    <a:pt x="3012" y="7348"/>
                  </a:lnTo>
                  <a:lnTo>
                    <a:pt x="3152" y="7349"/>
                  </a:lnTo>
                  <a:lnTo>
                    <a:pt x="3294" y="7349"/>
                  </a:lnTo>
                  <a:lnTo>
                    <a:pt x="3477" y="7349"/>
                  </a:lnTo>
                  <a:lnTo>
                    <a:pt x="3665" y="7346"/>
                  </a:lnTo>
                  <a:lnTo>
                    <a:pt x="3857" y="7342"/>
                  </a:lnTo>
                  <a:lnTo>
                    <a:pt x="4053" y="7336"/>
                  </a:lnTo>
                  <a:lnTo>
                    <a:pt x="4252" y="7328"/>
                  </a:lnTo>
                  <a:lnTo>
                    <a:pt x="4455" y="7316"/>
                  </a:lnTo>
                  <a:lnTo>
                    <a:pt x="4558" y="7310"/>
                  </a:lnTo>
                  <a:lnTo>
                    <a:pt x="4661" y="7304"/>
                  </a:lnTo>
                  <a:lnTo>
                    <a:pt x="4766" y="7297"/>
                  </a:lnTo>
                  <a:lnTo>
                    <a:pt x="4871" y="7289"/>
                  </a:lnTo>
                  <a:lnTo>
                    <a:pt x="4977" y="7281"/>
                  </a:lnTo>
                  <a:lnTo>
                    <a:pt x="5084" y="7271"/>
                  </a:lnTo>
                  <a:lnTo>
                    <a:pt x="5192" y="7261"/>
                  </a:lnTo>
                  <a:lnTo>
                    <a:pt x="5300" y="7251"/>
                  </a:lnTo>
                  <a:lnTo>
                    <a:pt x="5408" y="7240"/>
                  </a:lnTo>
                  <a:lnTo>
                    <a:pt x="5518" y="7229"/>
                  </a:lnTo>
                  <a:lnTo>
                    <a:pt x="5628" y="7215"/>
                  </a:lnTo>
                  <a:lnTo>
                    <a:pt x="5739" y="7202"/>
                  </a:lnTo>
                  <a:lnTo>
                    <a:pt x="5850" y="7189"/>
                  </a:lnTo>
                  <a:lnTo>
                    <a:pt x="5962" y="7173"/>
                  </a:lnTo>
                  <a:lnTo>
                    <a:pt x="6074" y="7158"/>
                  </a:lnTo>
                  <a:lnTo>
                    <a:pt x="6188" y="7142"/>
                  </a:lnTo>
                  <a:lnTo>
                    <a:pt x="6301" y="7124"/>
                  </a:lnTo>
                  <a:lnTo>
                    <a:pt x="6415" y="7107"/>
                  </a:lnTo>
                  <a:lnTo>
                    <a:pt x="6529" y="7088"/>
                  </a:lnTo>
                  <a:lnTo>
                    <a:pt x="6645" y="7068"/>
                  </a:lnTo>
                  <a:lnTo>
                    <a:pt x="6824" y="7037"/>
                  </a:lnTo>
                  <a:lnTo>
                    <a:pt x="7003" y="7002"/>
                  </a:lnTo>
                  <a:lnTo>
                    <a:pt x="7179" y="6967"/>
                  </a:lnTo>
                  <a:lnTo>
                    <a:pt x="7356" y="6930"/>
                  </a:lnTo>
                  <a:lnTo>
                    <a:pt x="7531" y="6891"/>
                  </a:lnTo>
                  <a:lnTo>
                    <a:pt x="7705" y="6850"/>
                  </a:lnTo>
                  <a:lnTo>
                    <a:pt x="7877" y="6808"/>
                  </a:lnTo>
                  <a:lnTo>
                    <a:pt x="8049" y="6764"/>
                  </a:lnTo>
                  <a:lnTo>
                    <a:pt x="8218" y="6718"/>
                  </a:lnTo>
                  <a:lnTo>
                    <a:pt x="8387" y="6671"/>
                  </a:lnTo>
                  <a:lnTo>
                    <a:pt x="8555" y="6622"/>
                  </a:lnTo>
                  <a:lnTo>
                    <a:pt x="8721" y="6572"/>
                  </a:lnTo>
                  <a:lnTo>
                    <a:pt x="8885" y="6520"/>
                  </a:lnTo>
                  <a:lnTo>
                    <a:pt x="9050" y="6466"/>
                  </a:lnTo>
                  <a:lnTo>
                    <a:pt x="9212" y="6411"/>
                  </a:lnTo>
                  <a:lnTo>
                    <a:pt x="9372" y="6354"/>
                  </a:lnTo>
                  <a:lnTo>
                    <a:pt x="9532" y="6296"/>
                  </a:lnTo>
                  <a:lnTo>
                    <a:pt x="9691" y="6235"/>
                  </a:lnTo>
                  <a:lnTo>
                    <a:pt x="9848" y="6173"/>
                  </a:lnTo>
                  <a:lnTo>
                    <a:pt x="10004" y="6109"/>
                  </a:lnTo>
                  <a:lnTo>
                    <a:pt x="10158" y="6045"/>
                  </a:lnTo>
                  <a:lnTo>
                    <a:pt x="10311" y="5978"/>
                  </a:lnTo>
                  <a:lnTo>
                    <a:pt x="10463" y="5909"/>
                  </a:lnTo>
                  <a:lnTo>
                    <a:pt x="10613" y="5839"/>
                  </a:lnTo>
                  <a:lnTo>
                    <a:pt x="10762" y="5767"/>
                  </a:lnTo>
                  <a:lnTo>
                    <a:pt x="10910" y="5694"/>
                  </a:lnTo>
                  <a:lnTo>
                    <a:pt x="11056" y="5619"/>
                  </a:lnTo>
                  <a:lnTo>
                    <a:pt x="11201" y="5543"/>
                  </a:lnTo>
                  <a:lnTo>
                    <a:pt x="11344" y="5464"/>
                  </a:lnTo>
                  <a:lnTo>
                    <a:pt x="11485" y="5385"/>
                  </a:lnTo>
                  <a:lnTo>
                    <a:pt x="11626" y="5303"/>
                  </a:lnTo>
                  <a:lnTo>
                    <a:pt x="11765" y="5220"/>
                  </a:lnTo>
                  <a:lnTo>
                    <a:pt x="11932" y="5117"/>
                  </a:lnTo>
                  <a:lnTo>
                    <a:pt x="12098" y="5011"/>
                  </a:lnTo>
                  <a:lnTo>
                    <a:pt x="12261" y="4904"/>
                  </a:lnTo>
                  <a:lnTo>
                    <a:pt x="12422" y="4793"/>
                  </a:lnTo>
                  <a:lnTo>
                    <a:pt x="12580" y="4681"/>
                  </a:lnTo>
                  <a:lnTo>
                    <a:pt x="12737" y="4565"/>
                  </a:lnTo>
                  <a:lnTo>
                    <a:pt x="12891" y="4448"/>
                  </a:lnTo>
                  <a:lnTo>
                    <a:pt x="13043" y="4329"/>
                  </a:lnTo>
                  <a:lnTo>
                    <a:pt x="13193" y="4207"/>
                  </a:lnTo>
                  <a:lnTo>
                    <a:pt x="13341" y="4083"/>
                  </a:lnTo>
                  <a:lnTo>
                    <a:pt x="13487" y="3956"/>
                  </a:lnTo>
                  <a:lnTo>
                    <a:pt x="13630" y="3828"/>
                  </a:lnTo>
                  <a:lnTo>
                    <a:pt x="13772" y="3696"/>
                  </a:lnTo>
                  <a:lnTo>
                    <a:pt x="13911" y="3562"/>
                  </a:lnTo>
                  <a:lnTo>
                    <a:pt x="14048" y="3427"/>
                  </a:lnTo>
                  <a:lnTo>
                    <a:pt x="14182" y="3289"/>
                  </a:lnTo>
                  <a:lnTo>
                    <a:pt x="14314" y="3148"/>
                  </a:lnTo>
                  <a:lnTo>
                    <a:pt x="14444" y="3006"/>
                  </a:lnTo>
                  <a:lnTo>
                    <a:pt x="14572" y="2861"/>
                  </a:lnTo>
                  <a:lnTo>
                    <a:pt x="14697" y="2714"/>
                  </a:lnTo>
                  <a:lnTo>
                    <a:pt x="14821" y="2564"/>
                  </a:lnTo>
                  <a:lnTo>
                    <a:pt x="14941" y="2413"/>
                  </a:lnTo>
                  <a:lnTo>
                    <a:pt x="15060" y="2259"/>
                  </a:lnTo>
                  <a:lnTo>
                    <a:pt x="15176" y="2104"/>
                  </a:lnTo>
                  <a:lnTo>
                    <a:pt x="15290" y="1946"/>
                  </a:lnTo>
                  <a:lnTo>
                    <a:pt x="15402" y="1786"/>
                  </a:lnTo>
                  <a:lnTo>
                    <a:pt x="15512" y="1622"/>
                  </a:lnTo>
                  <a:lnTo>
                    <a:pt x="15619" y="1458"/>
                  </a:lnTo>
                  <a:lnTo>
                    <a:pt x="15723" y="1291"/>
                  </a:lnTo>
                  <a:lnTo>
                    <a:pt x="15825" y="1122"/>
                  </a:lnTo>
                  <a:lnTo>
                    <a:pt x="15926" y="951"/>
                  </a:lnTo>
                  <a:lnTo>
                    <a:pt x="16023" y="778"/>
                  </a:lnTo>
                  <a:lnTo>
                    <a:pt x="16248" y="1047"/>
                  </a:lnTo>
                  <a:lnTo>
                    <a:pt x="16326" y="0"/>
                  </a:lnTo>
                  <a:close/>
                  <a:moveTo>
                    <a:pt x="315" y="7175"/>
                  </a:moveTo>
                  <a:lnTo>
                    <a:pt x="300" y="7174"/>
                  </a:lnTo>
                  <a:lnTo>
                    <a:pt x="286" y="7172"/>
                  </a:lnTo>
                  <a:lnTo>
                    <a:pt x="271" y="7168"/>
                  </a:lnTo>
                  <a:lnTo>
                    <a:pt x="258" y="7163"/>
                  </a:lnTo>
                  <a:lnTo>
                    <a:pt x="246" y="7157"/>
                  </a:lnTo>
                  <a:lnTo>
                    <a:pt x="234" y="7150"/>
                  </a:lnTo>
                  <a:lnTo>
                    <a:pt x="222" y="7142"/>
                  </a:lnTo>
                  <a:lnTo>
                    <a:pt x="212" y="7133"/>
                  </a:lnTo>
                  <a:lnTo>
                    <a:pt x="203" y="7122"/>
                  </a:lnTo>
                  <a:lnTo>
                    <a:pt x="195" y="7111"/>
                  </a:lnTo>
                  <a:lnTo>
                    <a:pt x="187" y="7099"/>
                  </a:lnTo>
                  <a:lnTo>
                    <a:pt x="181" y="7086"/>
                  </a:lnTo>
                  <a:lnTo>
                    <a:pt x="177" y="7072"/>
                  </a:lnTo>
                  <a:lnTo>
                    <a:pt x="172" y="7059"/>
                  </a:lnTo>
                  <a:lnTo>
                    <a:pt x="170" y="7045"/>
                  </a:lnTo>
                  <a:lnTo>
                    <a:pt x="169" y="7030"/>
                  </a:lnTo>
                  <a:lnTo>
                    <a:pt x="170" y="7015"/>
                  </a:lnTo>
                  <a:lnTo>
                    <a:pt x="172" y="7000"/>
                  </a:lnTo>
                  <a:lnTo>
                    <a:pt x="177" y="6987"/>
                  </a:lnTo>
                  <a:lnTo>
                    <a:pt x="181" y="6973"/>
                  </a:lnTo>
                  <a:lnTo>
                    <a:pt x="187" y="6960"/>
                  </a:lnTo>
                  <a:lnTo>
                    <a:pt x="195" y="6949"/>
                  </a:lnTo>
                  <a:lnTo>
                    <a:pt x="203" y="6938"/>
                  </a:lnTo>
                  <a:lnTo>
                    <a:pt x="212" y="6927"/>
                  </a:lnTo>
                  <a:lnTo>
                    <a:pt x="222" y="6917"/>
                  </a:lnTo>
                  <a:lnTo>
                    <a:pt x="234" y="6909"/>
                  </a:lnTo>
                  <a:lnTo>
                    <a:pt x="246" y="6902"/>
                  </a:lnTo>
                  <a:lnTo>
                    <a:pt x="258" y="6896"/>
                  </a:lnTo>
                  <a:lnTo>
                    <a:pt x="271" y="6891"/>
                  </a:lnTo>
                  <a:lnTo>
                    <a:pt x="286" y="6888"/>
                  </a:lnTo>
                  <a:lnTo>
                    <a:pt x="300" y="6885"/>
                  </a:lnTo>
                  <a:lnTo>
                    <a:pt x="315" y="6885"/>
                  </a:lnTo>
                  <a:lnTo>
                    <a:pt x="330" y="6885"/>
                  </a:lnTo>
                  <a:lnTo>
                    <a:pt x="344" y="6888"/>
                  </a:lnTo>
                  <a:lnTo>
                    <a:pt x="358" y="6891"/>
                  </a:lnTo>
                  <a:lnTo>
                    <a:pt x="371" y="6896"/>
                  </a:lnTo>
                  <a:lnTo>
                    <a:pt x="384" y="6902"/>
                  </a:lnTo>
                  <a:lnTo>
                    <a:pt x="396" y="6909"/>
                  </a:lnTo>
                  <a:lnTo>
                    <a:pt x="407" y="6917"/>
                  </a:lnTo>
                  <a:lnTo>
                    <a:pt x="417" y="6927"/>
                  </a:lnTo>
                  <a:lnTo>
                    <a:pt x="427" y="6938"/>
                  </a:lnTo>
                  <a:lnTo>
                    <a:pt x="436" y="6949"/>
                  </a:lnTo>
                  <a:lnTo>
                    <a:pt x="443" y="6960"/>
                  </a:lnTo>
                  <a:lnTo>
                    <a:pt x="449" y="6973"/>
                  </a:lnTo>
                  <a:lnTo>
                    <a:pt x="454" y="6987"/>
                  </a:lnTo>
                  <a:lnTo>
                    <a:pt x="457" y="7000"/>
                  </a:lnTo>
                  <a:lnTo>
                    <a:pt x="459" y="7015"/>
                  </a:lnTo>
                  <a:lnTo>
                    <a:pt x="460" y="7030"/>
                  </a:lnTo>
                  <a:lnTo>
                    <a:pt x="459" y="7045"/>
                  </a:lnTo>
                  <a:lnTo>
                    <a:pt x="457" y="7059"/>
                  </a:lnTo>
                  <a:lnTo>
                    <a:pt x="454" y="7072"/>
                  </a:lnTo>
                  <a:lnTo>
                    <a:pt x="449" y="7086"/>
                  </a:lnTo>
                  <a:lnTo>
                    <a:pt x="443" y="7099"/>
                  </a:lnTo>
                  <a:lnTo>
                    <a:pt x="436" y="7111"/>
                  </a:lnTo>
                  <a:lnTo>
                    <a:pt x="427" y="7122"/>
                  </a:lnTo>
                  <a:lnTo>
                    <a:pt x="417" y="7133"/>
                  </a:lnTo>
                  <a:lnTo>
                    <a:pt x="407" y="7142"/>
                  </a:lnTo>
                  <a:lnTo>
                    <a:pt x="396" y="7150"/>
                  </a:lnTo>
                  <a:lnTo>
                    <a:pt x="384" y="7157"/>
                  </a:lnTo>
                  <a:lnTo>
                    <a:pt x="371" y="7163"/>
                  </a:lnTo>
                  <a:lnTo>
                    <a:pt x="358" y="7168"/>
                  </a:lnTo>
                  <a:lnTo>
                    <a:pt x="344" y="7172"/>
                  </a:lnTo>
                  <a:lnTo>
                    <a:pt x="330" y="7174"/>
                  </a:lnTo>
                  <a:lnTo>
                    <a:pt x="315" y="717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grpSp>
          <p:nvGrpSpPr>
            <p:cNvPr id="5" name="i$ḷîḑê">
              <a:extLst>
                <a:ext uri="{FF2B5EF4-FFF2-40B4-BE49-F238E27FC236}">
                  <a16:creationId xmlns:a16="http://schemas.microsoft.com/office/drawing/2014/main" id="{7173531F-0425-408B-A6E6-8CC6DCF21C73}"/>
                </a:ext>
              </a:extLst>
            </p:cNvPr>
            <p:cNvGrpSpPr/>
            <p:nvPr/>
          </p:nvGrpSpPr>
          <p:grpSpPr>
            <a:xfrm>
              <a:off x="2427084" y="4986246"/>
              <a:ext cx="1217792" cy="1217792"/>
              <a:chOff x="2180342" y="4732433"/>
              <a:chExt cx="1217792" cy="1217792"/>
            </a:xfrm>
          </p:grpSpPr>
          <p:sp>
            <p:nvSpPr>
              <p:cNvPr id="24" name="îś1îḋè">
                <a:extLst>
                  <a:ext uri="{FF2B5EF4-FFF2-40B4-BE49-F238E27FC236}">
                    <a16:creationId xmlns:a16="http://schemas.microsoft.com/office/drawing/2014/main" id="{F06BC005-A1EA-476E-8FD5-0C1A0E20EAC3}"/>
                  </a:ext>
                </a:extLst>
              </p:cNvPr>
              <p:cNvSpPr/>
              <p:nvPr/>
            </p:nvSpPr>
            <p:spPr>
              <a:xfrm>
                <a:off x="2180342" y="4732433"/>
                <a:ext cx="1217792" cy="1217792"/>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5" name="íslíḋe">
                <a:extLst>
                  <a:ext uri="{FF2B5EF4-FFF2-40B4-BE49-F238E27FC236}">
                    <a16:creationId xmlns:a16="http://schemas.microsoft.com/office/drawing/2014/main" id="{1A688BF4-6AD9-410E-BB79-9EE50E079C20}"/>
                  </a:ext>
                </a:extLst>
              </p:cNvPr>
              <p:cNvSpPr/>
              <p:nvPr/>
            </p:nvSpPr>
            <p:spPr>
              <a:xfrm>
                <a:off x="2518910" y="5051785"/>
                <a:ext cx="540656" cy="579088"/>
              </a:xfrm>
              <a:custGeom>
                <a:avLst/>
                <a:gdLst>
                  <a:gd name="connsiteX0" fmla="*/ 458586 w 565731"/>
                  <a:gd name="connsiteY0" fmla="*/ 166887 h 605945"/>
                  <a:gd name="connsiteX1" fmla="*/ 538915 w 565731"/>
                  <a:gd name="connsiteY1" fmla="*/ 182885 h 605945"/>
                  <a:gd name="connsiteX2" fmla="*/ 541140 w 565731"/>
                  <a:gd name="connsiteY2" fmla="*/ 184218 h 605945"/>
                  <a:gd name="connsiteX3" fmla="*/ 544478 w 565731"/>
                  <a:gd name="connsiteY3" fmla="*/ 186217 h 605945"/>
                  <a:gd name="connsiteX4" fmla="*/ 546703 w 565731"/>
                  <a:gd name="connsiteY4" fmla="*/ 188884 h 605945"/>
                  <a:gd name="connsiteX5" fmla="*/ 548929 w 565731"/>
                  <a:gd name="connsiteY5" fmla="*/ 191772 h 605945"/>
                  <a:gd name="connsiteX6" fmla="*/ 550041 w 565731"/>
                  <a:gd name="connsiteY6" fmla="*/ 195549 h 605945"/>
                  <a:gd name="connsiteX7" fmla="*/ 550931 w 565731"/>
                  <a:gd name="connsiteY7" fmla="*/ 198215 h 605945"/>
                  <a:gd name="connsiteX8" fmla="*/ 565617 w 565731"/>
                  <a:gd name="connsiteY8" fmla="*/ 331082 h 605945"/>
                  <a:gd name="connsiteX9" fmla="*/ 549374 w 565731"/>
                  <a:gd name="connsiteY9" fmla="*/ 351301 h 605945"/>
                  <a:gd name="connsiteX10" fmla="*/ 547371 w 565731"/>
                  <a:gd name="connsiteY10" fmla="*/ 351524 h 605945"/>
                  <a:gd name="connsiteX11" fmla="*/ 528902 w 565731"/>
                  <a:gd name="connsiteY11" fmla="*/ 335082 h 605945"/>
                  <a:gd name="connsiteX12" fmla="*/ 515551 w 565731"/>
                  <a:gd name="connsiteY12" fmla="*/ 213991 h 605945"/>
                  <a:gd name="connsiteX13" fmla="*/ 510433 w 565731"/>
                  <a:gd name="connsiteY13" fmla="*/ 212657 h 605945"/>
                  <a:gd name="connsiteX14" fmla="*/ 510433 w 565731"/>
                  <a:gd name="connsiteY14" fmla="*/ 338415 h 605945"/>
                  <a:gd name="connsiteX15" fmla="*/ 525119 w 565731"/>
                  <a:gd name="connsiteY15" fmla="*/ 521051 h 605945"/>
                  <a:gd name="connsiteX16" fmla="*/ 504647 w 565731"/>
                  <a:gd name="connsiteY16" fmla="*/ 544825 h 605945"/>
                  <a:gd name="connsiteX17" fmla="*/ 502867 w 565731"/>
                  <a:gd name="connsiteY17" fmla="*/ 545047 h 605945"/>
                  <a:gd name="connsiteX18" fmla="*/ 480838 w 565731"/>
                  <a:gd name="connsiteY18" fmla="*/ 524606 h 605945"/>
                  <a:gd name="connsiteX19" fmla="*/ 467487 w 565731"/>
                  <a:gd name="connsiteY19" fmla="*/ 359522 h 605945"/>
                  <a:gd name="connsiteX20" fmla="*/ 458586 w 565731"/>
                  <a:gd name="connsiteY20" fmla="*/ 361522 h 605945"/>
                  <a:gd name="connsiteX21" fmla="*/ 449685 w 565731"/>
                  <a:gd name="connsiteY21" fmla="*/ 359522 h 605945"/>
                  <a:gd name="connsiteX22" fmla="*/ 436334 w 565731"/>
                  <a:gd name="connsiteY22" fmla="*/ 524606 h 605945"/>
                  <a:gd name="connsiteX23" fmla="*/ 414305 w 565731"/>
                  <a:gd name="connsiteY23" fmla="*/ 545047 h 605945"/>
                  <a:gd name="connsiteX24" fmla="*/ 412525 w 565731"/>
                  <a:gd name="connsiteY24" fmla="*/ 544825 h 605945"/>
                  <a:gd name="connsiteX25" fmla="*/ 392276 w 565731"/>
                  <a:gd name="connsiteY25" fmla="*/ 521051 h 605945"/>
                  <a:gd name="connsiteX26" fmla="*/ 403402 w 565731"/>
                  <a:gd name="connsiteY26" fmla="*/ 380852 h 605945"/>
                  <a:gd name="connsiteX27" fmla="*/ 426321 w 565731"/>
                  <a:gd name="connsiteY27" fmla="*/ 366632 h 605945"/>
                  <a:gd name="connsiteX28" fmla="*/ 435222 w 565731"/>
                  <a:gd name="connsiteY28" fmla="*/ 335971 h 605945"/>
                  <a:gd name="connsiteX29" fmla="*/ 416975 w 565731"/>
                  <a:gd name="connsiteY29" fmla="*/ 171998 h 605945"/>
                  <a:gd name="connsiteX30" fmla="*/ 458586 w 565731"/>
                  <a:gd name="connsiteY30" fmla="*/ 166887 h 605945"/>
                  <a:gd name="connsiteX31" fmla="*/ 107223 w 565731"/>
                  <a:gd name="connsiteY31" fmla="*/ 166887 h 605945"/>
                  <a:gd name="connsiteX32" fmla="*/ 148848 w 565731"/>
                  <a:gd name="connsiteY32" fmla="*/ 171998 h 605945"/>
                  <a:gd name="connsiteX33" fmla="*/ 130595 w 565731"/>
                  <a:gd name="connsiteY33" fmla="*/ 335971 h 605945"/>
                  <a:gd name="connsiteX34" fmla="*/ 139499 w 565731"/>
                  <a:gd name="connsiteY34" fmla="*/ 366632 h 605945"/>
                  <a:gd name="connsiteX35" fmla="*/ 162204 w 565731"/>
                  <a:gd name="connsiteY35" fmla="*/ 380852 h 605945"/>
                  <a:gd name="connsiteX36" fmla="*/ 173556 w 565731"/>
                  <a:gd name="connsiteY36" fmla="*/ 521051 h 605945"/>
                  <a:gd name="connsiteX37" fmla="*/ 153300 w 565731"/>
                  <a:gd name="connsiteY37" fmla="*/ 545047 h 605945"/>
                  <a:gd name="connsiteX38" fmla="*/ 151519 w 565731"/>
                  <a:gd name="connsiteY38" fmla="*/ 545047 h 605945"/>
                  <a:gd name="connsiteX39" fmla="*/ 129483 w 565731"/>
                  <a:gd name="connsiteY39" fmla="*/ 524606 h 605945"/>
                  <a:gd name="connsiteX40" fmla="*/ 116127 w 565731"/>
                  <a:gd name="connsiteY40" fmla="*/ 359522 h 605945"/>
                  <a:gd name="connsiteX41" fmla="*/ 107223 w 565731"/>
                  <a:gd name="connsiteY41" fmla="*/ 361522 h 605945"/>
                  <a:gd name="connsiteX42" fmla="*/ 98097 w 565731"/>
                  <a:gd name="connsiteY42" fmla="*/ 359522 h 605945"/>
                  <a:gd name="connsiteX43" fmla="*/ 84964 w 565731"/>
                  <a:gd name="connsiteY43" fmla="*/ 524606 h 605945"/>
                  <a:gd name="connsiteX44" fmla="*/ 62704 w 565731"/>
                  <a:gd name="connsiteY44" fmla="*/ 545047 h 605945"/>
                  <a:gd name="connsiteX45" fmla="*/ 60924 w 565731"/>
                  <a:gd name="connsiteY45" fmla="*/ 545047 h 605945"/>
                  <a:gd name="connsiteX46" fmla="*/ 40668 w 565731"/>
                  <a:gd name="connsiteY46" fmla="*/ 521051 h 605945"/>
                  <a:gd name="connsiteX47" fmla="*/ 55359 w 565731"/>
                  <a:gd name="connsiteY47" fmla="*/ 338415 h 605945"/>
                  <a:gd name="connsiteX48" fmla="*/ 55359 w 565731"/>
                  <a:gd name="connsiteY48" fmla="*/ 212657 h 605945"/>
                  <a:gd name="connsiteX49" fmla="*/ 50239 w 565731"/>
                  <a:gd name="connsiteY49" fmla="*/ 213991 h 605945"/>
                  <a:gd name="connsiteX50" fmla="*/ 36884 w 565731"/>
                  <a:gd name="connsiteY50" fmla="*/ 335082 h 605945"/>
                  <a:gd name="connsiteX51" fmla="*/ 18408 w 565731"/>
                  <a:gd name="connsiteY51" fmla="*/ 351524 h 605945"/>
                  <a:gd name="connsiteX52" fmla="*/ 16405 w 565731"/>
                  <a:gd name="connsiteY52" fmla="*/ 351301 h 605945"/>
                  <a:gd name="connsiteX53" fmla="*/ 156 w 565731"/>
                  <a:gd name="connsiteY53" fmla="*/ 331082 h 605945"/>
                  <a:gd name="connsiteX54" fmla="*/ 14847 w 565731"/>
                  <a:gd name="connsiteY54" fmla="*/ 198215 h 605945"/>
                  <a:gd name="connsiteX55" fmla="*/ 15737 w 565731"/>
                  <a:gd name="connsiteY55" fmla="*/ 195549 h 605945"/>
                  <a:gd name="connsiteX56" fmla="*/ 16850 w 565731"/>
                  <a:gd name="connsiteY56" fmla="*/ 191772 h 605945"/>
                  <a:gd name="connsiteX57" fmla="*/ 19299 w 565731"/>
                  <a:gd name="connsiteY57" fmla="*/ 188439 h 605945"/>
                  <a:gd name="connsiteX58" fmla="*/ 21079 w 565731"/>
                  <a:gd name="connsiteY58" fmla="*/ 186440 h 605945"/>
                  <a:gd name="connsiteX59" fmla="*/ 25976 w 565731"/>
                  <a:gd name="connsiteY59" fmla="*/ 183551 h 605945"/>
                  <a:gd name="connsiteX60" fmla="*/ 26867 w 565731"/>
                  <a:gd name="connsiteY60" fmla="*/ 182885 h 605945"/>
                  <a:gd name="connsiteX61" fmla="*/ 27312 w 565731"/>
                  <a:gd name="connsiteY61" fmla="*/ 182662 h 605945"/>
                  <a:gd name="connsiteX62" fmla="*/ 28202 w 565731"/>
                  <a:gd name="connsiteY62" fmla="*/ 182440 h 605945"/>
                  <a:gd name="connsiteX63" fmla="*/ 107223 w 565731"/>
                  <a:gd name="connsiteY63" fmla="*/ 166887 h 605945"/>
                  <a:gd name="connsiteX64" fmla="*/ 291929 w 565731"/>
                  <a:gd name="connsiteY64" fmla="*/ 132875 h 605945"/>
                  <a:gd name="connsiteX65" fmla="*/ 383170 w 565731"/>
                  <a:gd name="connsiteY65" fmla="*/ 152651 h 605945"/>
                  <a:gd name="connsiteX66" fmla="*/ 386063 w 565731"/>
                  <a:gd name="connsiteY66" fmla="*/ 154207 h 605945"/>
                  <a:gd name="connsiteX67" fmla="*/ 390291 w 565731"/>
                  <a:gd name="connsiteY67" fmla="*/ 156873 h 605945"/>
                  <a:gd name="connsiteX68" fmla="*/ 393184 w 565731"/>
                  <a:gd name="connsiteY68" fmla="*/ 160206 h 605945"/>
                  <a:gd name="connsiteX69" fmla="*/ 395855 w 565731"/>
                  <a:gd name="connsiteY69" fmla="*/ 163761 h 605945"/>
                  <a:gd name="connsiteX70" fmla="*/ 397412 w 565731"/>
                  <a:gd name="connsiteY70" fmla="*/ 168650 h 605945"/>
                  <a:gd name="connsiteX71" fmla="*/ 398303 w 565731"/>
                  <a:gd name="connsiteY71" fmla="*/ 171761 h 605945"/>
                  <a:gd name="connsiteX72" fmla="*/ 416773 w 565731"/>
                  <a:gd name="connsiteY72" fmla="*/ 337969 h 605945"/>
                  <a:gd name="connsiteX73" fmla="*/ 396522 w 565731"/>
                  <a:gd name="connsiteY73" fmla="*/ 363522 h 605945"/>
                  <a:gd name="connsiteX74" fmla="*/ 393852 w 565731"/>
                  <a:gd name="connsiteY74" fmla="*/ 363744 h 605945"/>
                  <a:gd name="connsiteX75" fmla="*/ 370930 w 565731"/>
                  <a:gd name="connsiteY75" fmla="*/ 343079 h 605945"/>
                  <a:gd name="connsiteX76" fmla="*/ 354017 w 565731"/>
                  <a:gd name="connsiteY76" fmla="*/ 191759 h 605945"/>
                  <a:gd name="connsiteX77" fmla="*/ 347564 w 565731"/>
                  <a:gd name="connsiteY77" fmla="*/ 189759 h 605945"/>
                  <a:gd name="connsiteX78" fmla="*/ 347564 w 565731"/>
                  <a:gd name="connsiteY78" fmla="*/ 347523 h 605945"/>
                  <a:gd name="connsiteX79" fmla="*/ 366034 w 565731"/>
                  <a:gd name="connsiteY79" fmla="*/ 575948 h 605945"/>
                  <a:gd name="connsiteX80" fmla="*/ 340665 w 565731"/>
                  <a:gd name="connsiteY80" fmla="*/ 605723 h 605945"/>
                  <a:gd name="connsiteX81" fmla="*/ 338440 w 565731"/>
                  <a:gd name="connsiteY81" fmla="*/ 605945 h 605945"/>
                  <a:gd name="connsiteX82" fmla="*/ 310622 w 565731"/>
                  <a:gd name="connsiteY82" fmla="*/ 580392 h 605945"/>
                  <a:gd name="connsiteX83" fmla="*/ 294154 w 565731"/>
                  <a:gd name="connsiteY83" fmla="*/ 373965 h 605945"/>
                  <a:gd name="connsiteX84" fmla="*/ 282805 w 565731"/>
                  <a:gd name="connsiteY84" fmla="*/ 376187 h 605945"/>
                  <a:gd name="connsiteX85" fmla="*/ 271678 w 565731"/>
                  <a:gd name="connsiteY85" fmla="*/ 373965 h 605945"/>
                  <a:gd name="connsiteX86" fmla="*/ 254987 w 565731"/>
                  <a:gd name="connsiteY86" fmla="*/ 580392 h 605945"/>
                  <a:gd name="connsiteX87" fmla="*/ 227393 w 565731"/>
                  <a:gd name="connsiteY87" fmla="*/ 605945 h 605945"/>
                  <a:gd name="connsiteX88" fmla="*/ 225167 w 565731"/>
                  <a:gd name="connsiteY88" fmla="*/ 605723 h 605945"/>
                  <a:gd name="connsiteX89" fmla="*/ 199798 w 565731"/>
                  <a:gd name="connsiteY89" fmla="*/ 575948 h 605945"/>
                  <a:gd name="connsiteX90" fmla="*/ 218046 w 565731"/>
                  <a:gd name="connsiteY90" fmla="*/ 347523 h 605945"/>
                  <a:gd name="connsiteX91" fmla="*/ 218046 w 565731"/>
                  <a:gd name="connsiteY91" fmla="*/ 189759 h 605945"/>
                  <a:gd name="connsiteX92" fmla="*/ 211815 w 565731"/>
                  <a:gd name="connsiteY92" fmla="*/ 191759 h 605945"/>
                  <a:gd name="connsiteX93" fmla="*/ 194902 w 565731"/>
                  <a:gd name="connsiteY93" fmla="*/ 343079 h 605945"/>
                  <a:gd name="connsiteX94" fmla="*/ 171980 w 565731"/>
                  <a:gd name="connsiteY94" fmla="*/ 363744 h 605945"/>
                  <a:gd name="connsiteX95" fmla="*/ 169310 w 565731"/>
                  <a:gd name="connsiteY95" fmla="*/ 363522 h 605945"/>
                  <a:gd name="connsiteX96" fmla="*/ 148836 w 565731"/>
                  <a:gd name="connsiteY96" fmla="*/ 337969 h 605945"/>
                  <a:gd name="connsiteX97" fmla="*/ 167307 w 565731"/>
                  <a:gd name="connsiteY97" fmla="*/ 171761 h 605945"/>
                  <a:gd name="connsiteX98" fmla="*/ 168420 w 565731"/>
                  <a:gd name="connsiteY98" fmla="*/ 168428 h 605945"/>
                  <a:gd name="connsiteX99" fmla="*/ 169977 w 565731"/>
                  <a:gd name="connsiteY99" fmla="*/ 163984 h 605945"/>
                  <a:gd name="connsiteX100" fmla="*/ 173093 w 565731"/>
                  <a:gd name="connsiteY100" fmla="*/ 159540 h 605945"/>
                  <a:gd name="connsiteX101" fmla="*/ 175096 w 565731"/>
                  <a:gd name="connsiteY101" fmla="*/ 157095 h 605945"/>
                  <a:gd name="connsiteX102" fmla="*/ 181327 w 565731"/>
                  <a:gd name="connsiteY102" fmla="*/ 153318 h 605945"/>
                  <a:gd name="connsiteX103" fmla="*/ 182440 w 565731"/>
                  <a:gd name="connsiteY103" fmla="*/ 152651 h 605945"/>
                  <a:gd name="connsiteX104" fmla="*/ 183107 w 565731"/>
                  <a:gd name="connsiteY104" fmla="*/ 152429 h 605945"/>
                  <a:gd name="connsiteX105" fmla="*/ 184220 w 565731"/>
                  <a:gd name="connsiteY105" fmla="*/ 151985 h 605945"/>
                  <a:gd name="connsiteX106" fmla="*/ 273903 w 565731"/>
                  <a:gd name="connsiteY106" fmla="*/ 133097 h 605945"/>
                  <a:gd name="connsiteX107" fmla="*/ 279689 w 565731"/>
                  <a:gd name="connsiteY107" fmla="*/ 144652 h 605945"/>
                  <a:gd name="connsiteX108" fmla="*/ 279912 w 565731"/>
                  <a:gd name="connsiteY108" fmla="*/ 144652 h 605945"/>
                  <a:gd name="connsiteX109" fmla="*/ 264334 w 565731"/>
                  <a:gd name="connsiteY109" fmla="*/ 265975 h 605945"/>
                  <a:gd name="connsiteX110" fmla="*/ 282805 w 565731"/>
                  <a:gd name="connsiteY110" fmla="*/ 298194 h 605945"/>
                  <a:gd name="connsiteX111" fmla="*/ 301498 w 565731"/>
                  <a:gd name="connsiteY111" fmla="*/ 265975 h 605945"/>
                  <a:gd name="connsiteX112" fmla="*/ 285920 w 565731"/>
                  <a:gd name="connsiteY112" fmla="*/ 144652 h 605945"/>
                  <a:gd name="connsiteX113" fmla="*/ 458589 w 565731"/>
                  <a:gd name="connsiteY113" fmla="*/ 60898 h 605945"/>
                  <a:gd name="connsiteX114" fmla="*/ 505339 w 565731"/>
                  <a:gd name="connsiteY114" fmla="*/ 111988 h 605945"/>
                  <a:gd name="connsiteX115" fmla="*/ 458589 w 565731"/>
                  <a:gd name="connsiteY115" fmla="*/ 163078 h 605945"/>
                  <a:gd name="connsiteX116" fmla="*/ 411839 w 565731"/>
                  <a:gd name="connsiteY116" fmla="*/ 111988 h 605945"/>
                  <a:gd name="connsiteX117" fmla="*/ 458589 w 565731"/>
                  <a:gd name="connsiteY117" fmla="*/ 60898 h 605945"/>
                  <a:gd name="connsiteX118" fmla="*/ 107209 w 565731"/>
                  <a:gd name="connsiteY118" fmla="*/ 60898 h 605945"/>
                  <a:gd name="connsiteX119" fmla="*/ 153924 w 565731"/>
                  <a:gd name="connsiteY119" fmla="*/ 111988 h 605945"/>
                  <a:gd name="connsiteX120" fmla="*/ 107209 w 565731"/>
                  <a:gd name="connsiteY120" fmla="*/ 163078 h 605945"/>
                  <a:gd name="connsiteX121" fmla="*/ 60494 w 565731"/>
                  <a:gd name="connsiteY121" fmla="*/ 111988 h 605945"/>
                  <a:gd name="connsiteX122" fmla="*/ 107209 w 565731"/>
                  <a:gd name="connsiteY122" fmla="*/ 60898 h 605945"/>
                  <a:gd name="connsiteX123" fmla="*/ 282810 w 565731"/>
                  <a:gd name="connsiteY123" fmla="*/ 0 h 605945"/>
                  <a:gd name="connsiteX124" fmla="*/ 341344 w 565731"/>
                  <a:gd name="connsiteY124" fmla="*/ 64003 h 605945"/>
                  <a:gd name="connsiteX125" fmla="*/ 282810 w 565731"/>
                  <a:gd name="connsiteY125" fmla="*/ 128006 h 605945"/>
                  <a:gd name="connsiteX126" fmla="*/ 224276 w 565731"/>
                  <a:gd name="connsiteY126" fmla="*/ 64003 h 605945"/>
                  <a:gd name="connsiteX127" fmla="*/ 282810 w 565731"/>
                  <a:gd name="connsiteY127" fmla="*/ 0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65731" h="605945">
                    <a:moveTo>
                      <a:pt x="458586" y="166887"/>
                    </a:moveTo>
                    <a:cubicBezTo>
                      <a:pt x="494634" y="166887"/>
                      <a:pt x="537135" y="182218"/>
                      <a:pt x="538915" y="182885"/>
                    </a:cubicBezTo>
                    <a:cubicBezTo>
                      <a:pt x="539583" y="183107"/>
                      <a:pt x="540250" y="183773"/>
                      <a:pt x="541140" y="184218"/>
                    </a:cubicBezTo>
                    <a:cubicBezTo>
                      <a:pt x="542253" y="184884"/>
                      <a:pt x="543366" y="185329"/>
                      <a:pt x="544478" y="186217"/>
                    </a:cubicBezTo>
                    <a:cubicBezTo>
                      <a:pt x="545368" y="187106"/>
                      <a:pt x="546036" y="187995"/>
                      <a:pt x="546703" y="188884"/>
                    </a:cubicBezTo>
                    <a:cubicBezTo>
                      <a:pt x="547593" y="189772"/>
                      <a:pt x="548261" y="190661"/>
                      <a:pt x="548929" y="191772"/>
                    </a:cubicBezTo>
                    <a:cubicBezTo>
                      <a:pt x="549596" y="193105"/>
                      <a:pt x="549819" y="194216"/>
                      <a:pt x="550041" y="195549"/>
                    </a:cubicBezTo>
                    <a:cubicBezTo>
                      <a:pt x="550264" y="196438"/>
                      <a:pt x="550709" y="197327"/>
                      <a:pt x="550931" y="198215"/>
                    </a:cubicBezTo>
                    <a:lnTo>
                      <a:pt x="565617" y="331082"/>
                    </a:lnTo>
                    <a:cubicBezTo>
                      <a:pt x="566730" y="341081"/>
                      <a:pt x="559609" y="350190"/>
                      <a:pt x="549374" y="351301"/>
                    </a:cubicBezTo>
                    <a:cubicBezTo>
                      <a:pt x="548706" y="351524"/>
                      <a:pt x="548038" y="351524"/>
                      <a:pt x="547371" y="351524"/>
                    </a:cubicBezTo>
                    <a:cubicBezTo>
                      <a:pt x="538025" y="351524"/>
                      <a:pt x="530015" y="344414"/>
                      <a:pt x="528902" y="335082"/>
                    </a:cubicBezTo>
                    <a:lnTo>
                      <a:pt x="515551" y="213991"/>
                    </a:lnTo>
                    <a:cubicBezTo>
                      <a:pt x="513993" y="213546"/>
                      <a:pt x="512213" y="213102"/>
                      <a:pt x="510433" y="212657"/>
                    </a:cubicBezTo>
                    <a:lnTo>
                      <a:pt x="510433" y="338415"/>
                    </a:lnTo>
                    <a:lnTo>
                      <a:pt x="525119" y="521051"/>
                    </a:lnTo>
                    <a:cubicBezTo>
                      <a:pt x="526009" y="533271"/>
                      <a:pt x="516886" y="543936"/>
                      <a:pt x="504647" y="544825"/>
                    </a:cubicBezTo>
                    <a:cubicBezTo>
                      <a:pt x="504202" y="545047"/>
                      <a:pt x="503535" y="545047"/>
                      <a:pt x="502867" y="545047"/>
                    </a:cubicBezTo>
                    <a:cubicBezTo>
                      <a:pt x="491519" y="545047"/>
                      <a:pt x="481728" y="536160"/>
                      <a:pt x="480838" y="524606"/>
                    </a:cubicBezTo>
                    <a:lnTo>
                      <a:pt x="467487" y="359522"/>
                    </a:lnTo>
                    <a:cubicBezTo>
                      <a:pt x="464817" y="360855"/>
                      <a:pt x="461924" y="361522"/>
                      <a:pt x="458586" y="361522"/>
                    </a:cubicBezTo>
                    <a:cubicBezTo>
                      <a:pt x="455471" y="361522"/>
                      <a:pt x="452356" y="360855"/>
                      <a:pt x="449685" y="359522"/>
                    </a:cubicBezTo>
                    <a:lnTo>
                      <a:pt x="436334" y="524606"/>
                    </a:lnTo>
                    <a:cubicBezTo>
                      <a:pt x="435444" y="536160"/>
                      <a:pt x="425653" y="545047"/>
                      <a:pt x="414305" y="545047"/>
                    </a:cubicBezTo>
                    <a:cubicBezTo>
                      <a:pt x="413637" y="545047"/>
                      <a:pt x="413192" y="545047"/>
                      <a:pt x="412525" y="544825"/>
                    </a:cubicBezTo>
                    <a:cubicBezTo>
                      <a:pt x="400286" y="543936"/>
                      <a:pt x="391163" y="533271"/>
                      <a:pt x="392276" y="521051"/>
                    </a:cubicBezTo>
                    <a:lnTo>
                      <a:pt x="403402" y="380852"/>
                    </a:lnTo>
                    <a:cubicBezTo>
                      <a:pt x="412525" y="378630"/>
                      <a:pt x="420535" y="373964"/>
                      <a:pt x="426321" y="366632"/>
                    </a:cubicBezTo>
                    <a:cubicBezTo>
                      <a:pt x="433219" y="357967"/>
                      <a:pt x="436557" y="347080"/>
                      <a:pt x="435222" y="335971"/>
                    </a:cubicBezTo>
                    <a:lnTo>
                      <a:pt x="416975" y="171998"/>
                    </a:lnTo>
                    <a:cubicBezTo>
                      <a:pt x="430104" y="169331"/>
                      <a:pt x="444790" y="166887"/>
                      <a:pt x="458586" y="166887"/>
                    </a:cubicBezTo>
                    <a:close/>
                    <a:moveTo>
                      <a:pt x="107223" y="166887"/>
                    </a:moveTo>
                    <a:cubicBezTo>
                      <a:pt x="121024" y="166887"/>
                      <a:pt x="135715" y="169331"/>
                      <a:pt x="148848" y="171998"/>
                    </a:cubicBezTo>
                    <a:lnTo>
                      <a:pt x="130595" y="335971"/>
                    </a:lnTo>
                    <a:cubicBezTo>
                      <a:pt x="129260" y="347080"/>
                      <a:pt x="132376" y="357967"/>
                      <a:pt x="139499" y="366632"/>
                    </a:cubicBezTo>
                    <a:cubicBezTo>
                      <a:pt x="145287" y="373964"/>
                      <a:pt x="153300" y="378852"/>
                      <a:pt x="162204" y="380852"/>
                    </a:cubicBezTo>
                    <a:lnTo>
                      <a:pt x="173556" y="521051"/>
                    </a:lnTo>
                    <a:cubicBezTo>
                      <a:pt x="174669" y="533271"/>
                      <a:pt x="165543" y="543936"/>
                      <a:pt x="153300" y="545047"/>
                    </a:cubicBezTo>
                    <a:cubicBezTo>
                      <a:pt x="152632" y="545047"/>
                      <a:pt x="151964" y="545047"/>
                      <a:pt x="151519" y="545047"/>
                    </a:cubicBezTo>
                    <a:cubicBezTo>
                      <a:pt x="139944" y="545047"/>
                      <a:pt x="130373" y="536160"/>
                      <a:pt x="129483" y="524606"/>
                    </a:cubicBezTo>
                    <a:lnTo>
                      <a:pt x="116127" y="359522"/>
                    </a:lnTo>
                    <a:cubicBezTo>
                      <a:pt x="113456" y="360855"/>
                      <a:pt x="110339" y="361522"/>
                      <a:pt x="107223" y="361522"/>
                    </a:cubicBezTo>
                    <a:cubicBezTo>
                      <a:pt x="103884" y="361522"/>
                      <a:pt x="100991" y="360855"/>
                      <a:pt x="98097" y="359522"/>
                    </a:cubicBezTo>
                    <a:lnTo>
                      <a:pt x="84964" y="524606"/>
                    </a:lnTo>
                    <a:cubicBezTo>
                      <a:pt x="84073" y="536160"/>
                      <a:pt x="74279" y="545047"/>
                      <a:pt x="62704" y="545047"/>
                    </a:cubicBezTo>
                    <a:cubicBezTo>
                      <a:pt x="62259" y="545047"/>
                      <a:pt x="61591" y="545047"/>
                      <a:pt x="60924" y="545047"/>
                    </a:cubicBezTo>
                    <a:cubicBezTo>
                      <a:pt x="48904" y="543936"/>
                      <a:pt x="39777" y="533271"/>
                      <a:pt x="40668" y="521051"/>
                    </a:cubicBezTo>
                    <a:lnTo>
                      <a:pt x="55359" y="338415"/>
                    </a:lnTo>
                    <a:lnTo>
                      <a:pt x="55359" y="212657"/>
                    </a:lnTo>
                    <a:cubicBezTo>
                      <a:pt x="53578" y="213102"/>
                      <a:pt x="51797" y="213546"/>
                      <a:pt x="50239" y="213991"/>
                    </a:cubicBezTo>
                    <a:lnTo>
                      <a:pt x="36884" y="335082"/>
                    </a:lnTo>
                    <a:cubicBezTo>
                      <a:pt x="35771" y="344636"/>
                      <a:pt x="27757" y="351524"/>
                      <a:pt x="18408" y="351524"/>
                    </a:cubicBezTo>
                    <a:cubicBezTo>
                      <a:pt x="17740" y="351524"/>
                      <a:pt x="17073" y="351524"/>
                      <a:pt x="16405" y="351301"/>
                    </a:cubicBezTo>
                    <a:cubicBezTo>
                      <a:pt x="6166" y="350190"/>
                      <a:pt x="-1180" y="341081"/>
                      <a:pt x="156" y="331082"/>
                    </a:cubicBezTo>
                    <a:lnTo>
                      <a:pt x="14847" y="198215"/>
                    </a:lnTo>
                    <a:cubicBezTo>
                      <a:pt x="14847" y="197104"/>
                      <a:pt x="15515" y="196438"/>
                      <a:pt x="15737" y="195549"/>
                    </a:cubicBezTo>
                    <a:cubicBezTo>
                      <a:pt x="15960" y="194216"/>
                      <a:pt x="16182" y="193105"/>
                      <a:pt x="16850" y="191772"/>
                    </a:cubicBezTo>
                    <a:cubicBezTo>
                      <a:pt x="17518" y="190661"/>
                      <a:pt x="18408" y="189550"/>
                      <a:pt x="19299" y="188439"/>
                    </a:cubicBezTo>
                    <a:cubicBezTo>
                      <a:pt x="19966" y="187773"/>
                      <a:pt x="20412" y="187106"/>
                      <a:pt x="21079" y="186440"/>
                    </a:cubicBezTo>
                    <a:cubicBezTo>
                      <a:pt x="22415" y="185106"/>
                      <a:pt x="24196" y="184218"/>
                      <a:pt x="25976" y="183551"/>
                    </a:cubicBezTo>
                    <a:cubicBezTo>
                      <a:pt x="26199" y="183329"/>
                      <a:pt x="26644" y="183107"/>
                      <a:pt x="26867" y="182885"/>
                    </a:cubicBezTo>
                    <a:cubicBezTo>
                      <a:pt x="26867" y="182885"/>
                      <a:pt x="27312" y="182662"/>
                      <a:pt x="27312" y="182662"/>
                    </a:cubicBezTo>
                    <a:cubicBezTo>
                      <a:pt x="27757" y="182662"/>
                      <a:pt x="27980" y="182440"/>
                      <a:pt x="28202" y="182440"/>
                    </a:cubicBezTo>
                    <a:cubicBezTo>
                      <a:pt x="35771" y="179774"/>
                      <a:pt x="74279" y="166887"/>
                      <a:pt x="107223" y="166887"/>
                    </a:cubicBezTo>
                    <a:close/>
                    <a:moveTo>
                      <a:pt x="291929" y="132875"/>
                    </a:moveTo>
                    <a:cubicBezTo>
                      <a:pt x="334656" y="135097"/>
                      <a:pt x="381167" y="151762"/>
                      <a:pt x="383170" y="152651"/>
                    </a:cubicBezTo>
                    <a:cubicBezTo>
                      <a:pt x="384283" y="153096"/>
                      <a:pt x="385173" y="153762"/>
                      <a:pt x="386063" y="154207"/>
                    </a:cubicBezTo>
                    <a:cubicBezTo>
                      <a:pt x="387621" y="155096"/>
                      <a:pt x="389178" y="155762"/>
                      <a:pt x="390291" y="156873"/>
                    </a:cubicBezTo>
                    <a:cubicBezTo>
                      <a:pt x="391626" y="157984"/>
                      <a:pt x="392294" y="159095"/>
                      <a:pt x="393184" y="160206"/>
                    </a:cubicBezTo>
                    <a:cubicBezTo>
                      <a:pt x="394074" y="161539"/>
                      <a:pt x="395187" y="162428"/>
                      <a:pt x="395855" y="163761"/>
                    </a:cubicBezTo>
                    <a:cubicBezTo>
                      <a:pt x="396522" y="165317"/>
                      <a:pt x="396967" y="166872"/>
                      <a:pt x="397412" y="168650"/>
                    </a:cubicBezTo>
                    <a:cubicBezTo>
                      <a:pt x="397635" y="169761"/>
                      <a:pt x="398303" y="170650"/>
                      <a:pt x="398303" y="171761"/>
                    </a:cubicBezTo>
                    <a:lnTo>
                      <a:pt x="416773" y="337969"/>
                    </a:lnTo>
                    <a:cubicBezTo>
                      <a:pt x="418331" y="350634"/>
                      <a:pt x="409207" y="362189"/>
                      <a:pt x="396522" y="363522"/>
                    </a:cubicBezTo>
                    <a:cubicBezTo>
                      <a:pt x="395632" y="363522"/>
                      <a:pt x="394742" y="363744"/>
                      <a:pt x="393852" y="363744"/>
                    </a:cubicBezTo>
                    <a:cubicBezTo>
                      <a:pt x="382280" y="363744"/>
                      <a:pt x="372265" y="354856"/>
                      <a:pt x="370930" y="343079"/>
                    </a:cubicBezTo>
                    <a:lnTo>
                      <a:pt x="354017" y="191759"/>
                    </a:lnTo>
                    <a:cubicBezTo>
                      <a:pt x="352014" y="191092"/>
                      <a:pt x="350012" y="190426"/>
                      <a:pt x="347564" y="189759"/>
                    </a:cubicBezTo>
                    <a:lnTo>
                      <a:pt x="347564" y="347523"/>
                    </a:lnTo>
                    <a:lnTo>
                      <a:pt x="366034" y="575948"/>
                    </a:lnTo>
                    <a:cubicBezTo>
                      <a:pt x="367370" y="591280"/>
                      <a:pt x="355798" y="604612"/>
                      <a:pt x="340665" y="605723"/>
                    </a:cubicBezTo>
                    <a:cubicBezTo>
                      <a:pt x="339775" y="605945"/>
                      <a:pt x="339107" y="605945"/>
                      <a:pt x="338440" y="605945"/>
                    </a:cubicBezTo>
                    <a:cubicBezTo>
                      <a:pt x="323974" y="605945"/>
                      <a:pt x="311957" y="594835"/>
                      <a:pt x="310622" y="580392"/>
                    </a:cubicBezTo>
                    <a:lnTo>
                      <a:pt x="294154" y="373965"/>
                    </a:lnTo>
                    <a:cubicBezTo>
                      <a:pt x="290594" y="375299"/>
                      <a:pt x="286810" y="376187"/>
                      <a:pt x="282805" y="376187"/>
                    </a:cubicBezTo>
                    <a:cubicBezTo>
                      <a:pt x="279022" y="376187"/>
                      <a:pt x="275238" y="375299"/>
                      <a:pt x="271678" y="373965"/>
                    </a:cubicBezTo>
                    <a:lnTo>
                      <a:pt x="254987" y="580392"/>
                    </a:lnTo>
                    <a:cubicBezTo>
                      <a:pt x="253875" y="594835"/>
                      <a:pt x="241858" y="605945"/>
                      <a:pt x="227393" y="605945"/>
                    </a:cubicBezTo>
                    <a:cubicBezTo>
                      <a:pt x="226725" y="605945"/>
                      <a:pt x="225835" y="605945"/>
                      <a:pt x="225167" y="605723"/>
                    </a:cubicBezTo>
                    <a:cubicBezTo>
                      <a:pt x="209812" y="604612"/>
                      <a:pt x="198462" y="591280"/>
                      <a:pt x="199798" y="575948"/>
                    </a:cubicBezTo>
                    <a:lnTo>
                      <a:pt x="218046" y="347523"/>
                    </a:lnTo>
                    <a:lnTo>
                      <a:pt x="218046" y="189759"/>
                    </a:lnTo>
                    <a:cubicBezTo>
                      <a:pt x="215821" y="190426"/>
                      <a:pt x="213595" y="191092"/>
                      <a:pt x="211815" y="191759"/>
                    </a:cubicBezTo>
                    <a:lnTo>
                      <a:pt x="194902" y="343079"/>
                    </a:lnTo>
                    <a:cubicBezTo>
                      <a:pt x="193567" y="354856"/>
                      <a:pt x="183552" y="363744"/>
                      <a:pt x="171980" y="363744"/>
                    </a:cubicBezTo>
                    <a:cubicBezTo>
                      <a:pt x="171090" y="363744"/>
                      <a:pt x="170200" y="363744"/>
                      <a:pt x="169310" y="363522"/>
                    </a:cubicBezTo>
                    <a:cubicBezTo>
                      <a:pt x="156625" y="362189"/>
                      <a:pt x="147501" y="350634"/>
                      <a:pt x="148836" y="337969"/>
                    </a:cubicBezTo>
                    <a:lnTo>
                      <a:pt x="167307" y="171761"/>
                    </a:lnTo>
                    <a:cubicBezTo>
                      <a:pt x="167530" y="170650"/>
                      <a:pt x="168197" y="169539"/>
                      <a:pt x="168420" y="168428"/>
                    </a:cubicBezTo>
                    <a:cubicBezTo>
                      <a:pt x="168865" y="166872"/>
                      <a:pt x="169087" y="165317"/>
                      <a:pt x="169977" y="163984"/>
                    </a:cubicBezTo>
                    <a:cubicBezTo>
                      <a:pt x="170645" y="162206"/>
                      <a:pt x="171980" y="160873"/>
                      <a:pt x="173093" y="159540"/>
                    </a:cubicBezTo>
                    <a:cubicBezTo>
                      <a:pt x="173761" y="158651"/>
                      <a:pt x="174206" y="157762"/>
                      <a:pt x="175096" y="157095"/>
                    </a:cubicBezTo>
                    <a:cubicBezTo>
                      <a:pt x="176876" y="155540"/>
                      <a:pt x="179102" y="154429"/>
                      <a:pt x="181327" y="153318"/>
                    </a:cubicBezTo>
                    <a:cubicBezTo>
                      <a:pt x="181772" y="153096"/>
                      <a:pt x="181995" y="152874"/>
                      <a:pt x="182440" y="152651"/>
                    </a:cubicBezTo>
                    <a:cubicBezTo>
                      <a:pt x="182662" y="152651"/>
                      <a:pt x="182885" y="152429"/>
                      <a:pt x="183107" y="152429"/>
                    </a:cubicBezTo>
                    <a:cubicBezTo>
                      <a:pt x="183552" y="152207"/>
                      <a:pt x="183775" y="152207"/>
                      <a:pt x="184220" y="151985"/>
                    </a:cubicBezTo>
                    <a:cubicBezTo>
                      <a:pt x="192899" y="148874"/>
                      <a:pt x="234959" y="135097"/>
                      <a:pt x="273903" y="133097"/>
                    </a:cubicBezTo>
                    <a:lnTo>
                      <a:pt x="279689" y="144652"/>
                    </a:lnTo>
                    <a:lnTo>
                      <a:pt x="279912" y="144652"/>
                    </a:lnTo>
                    <a:lnTo>
                      <a:pt x="264334" y="265975"/>
                    </a:lnTo>
                    <a:lnTo>
                      <a:pt x="282805" y="298194"/>
                    </a:lnTo>
                    <a:lnTo>
                      <a:pt x="301498" y="265975"/>
                    </a:lnTo>
                    <a:lnTo>
                      <a:pt x="285920" y="144652"/>
                    </a:lnTo>
                    <a:close/>
                    <a:moveTo>
                      <a:pt x="458589" y="60898"/>
                    </a:moveTo>
                    <a:cubicBezTo>
                      <a:pt x="484408" y="60898"/>
                      <a:pt x="505339" y="83772"/>
                      <a:pt x="505339" y="111988"/>
                    </a:cubicBezTo>
                    <a:cubicBezTo>
                      <a:pt x="505339" y="140204"/>
                      <a:pt x="484408" y="163078"/>
                      <a:pt x="458589" y="163078"/>
                    </a:cubicBezTo>
                    <a:cubicBezTo>
                      <a:pt x="432770" y="163078"/>
                      <a:pt x="411839" y="140204"/>
                      <a:pt x="411839" y="111988"/>
                    </a:cubicBezTo>
                    <a:cubicBezTo>
                      <a:pt x="411839" y="83772"/>
                      <a:pt x="432770" y="60898"/>
                      <a:pt x="458589" y="60898"/>
                    </a:cubicBezTo>
                    <a:close/>
                    <a:moveTo>
                      <a:pt x="107209" y="60898"/>
                    </a:moveTo>
                    <a:cubicBezTo>
                      <a:pt x="133009" y="60898"/>
                      <a:pt x="153924" y="83772"/>
                      <a:pt x="153924" y="111988"/>
                    </a:cubicBezTo>
                    <a:cubicBezTo>
                      <a:pt x="153924" y="140204"/>
                      <a:pt x="133009" y="163078"/>
                      <a:pt x="107209" y="163078"/>
                    </a:cubicBezTo>
                    <a:cubicBezTo>
                      <a:pt x="81409" y="163078"/>
                      <a:pt x="60494" y="140204"/>
                      <a:pt x="60494" y="111988"/>
                    </a:cubicBezTo>
                    <a:cubicBezTo>
                      <a:pt x="60494" y="83772"/>
                      <a:pt x="81409" y="60898"/>
                      <a:pt x="107209" y="60898"/>
                    </a:cubicBezTo>
                    <a:close/>
                    <a:moveTo>
                      <a:pt x="282810" y="0"/>
                    </a:moveTo>
                    <a:cubicBezTo>
                      <a:pt x="315137" y="0"/>
                      <a:pt x="341344" y="28655"/>
                      <a:pt x="341344" y="64003"/>
                    </a:cubicBezTo>
                    <a:cubicBezTo>
                      <a:pt x="341344" y="99351"/>
                      <a:pt x="315137" y="128006"/>
                      <a:pt x="282810" y="128006"/>
                    </a:cubicBezTo>
                    <a:cubicBezTo>
                      <a:pt x="250483" y="128006"/>
                      <a:pt x="224276" y="99351"/>
                      <a:pt x="224276" y="64003"/>
                    </a:cubicBezTo>
                    <a:cubicBezTo>
                      <a:pt x="224276" y="28655"/>
                      <a:pt x="250483" y="0"/>
                      <a:pt x="282810" y="0"/>
                    </a:cubicBezTo>
                    <a:close/>
                  </a:path>
                </a:pathLst>
              </a:custGeom>
              <a:solidFill>
                <a:schemeClr val="bg1"/>
              </a:solidFill>
              <a:ln>
                <a:noFill/>
              </a:ln>
            </p:spPr>
            <p:txBody>
              <a:bodyPr spcFirstLastPara="1"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6" name="ïŝ1ïḋê">
              <a:extLst>
                <a:ext uri="{FF2B5EF4-FFF2-40B4-BE49-F238E27FC236}">
                  <a16:creationId xmlns:a16="http://schemas.microsoft.com/office/drawing/2014/main" id="{9754A7A9-8522-4187-A5F2-E7FDCD9C6E83}"/>
                </a:ext>
              </a:extLst>
            </p:cNvPr>
            <p:cNvGrpSpPr/>
            <p:nvPr/>
          </p:nvGrpSpPr>
          <p:grpSpPr>
            <a:xfrm>
              <a:off x="6919004" y="4087806"/>
              <a:ext cx="1217792" cy="1217792"/>
              <a:chOff x="2180342" y="4732433"/>
              <a:chExt cx="1217792" cy="1217792"/>
            </a:xfrm>
          </p:grpSpPr>
          <p:sp>
            <p:nvSpPr>
              <p:cNvPr id="22" name="iṧļíḋê">
                <a:extLst>
                  <a:ext uri="{FF2B5EF4-FFF2-40B4-BE49-F238E27FC236}">
                    <a16:creationId xmlns:a16="http://schemas.microsoft.com/office/drawing/2014/main" id="{B20434B8-E6DA-4917-84C6-8C8522A8BFB8}"/>
                  </a:ext>
                </a:extLst>
              </p:cNvPr>
              <p:cNvSpPr/>
              <p:nvPr/>
            </p:nvSpPr>
            <p:spPr>
              <a:xfrm>
                <a:off x="2180342" y="4732433"/>
                <a:ext cx="1217792" cy="1217792"/>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3" name="î$1idè">
                <a:extLst>
                  <a:ext uri="{FF2B5EF4-FFF2-40B4-BE49-F238E27FC236}">
                    <a16:creationId xmlns:a16="http://schemas.microsoft.com/office/drawing/2014/main" id="{843B297E-9D83-4E13-A074-0DCB81EF2FA6}"/>
                  </a:ext>
                </a:extLst>
              </p:cNvPr>
              <p:cNvSpPr/>
              <p:nvPr/>
            </p:nvSpPr>
            <p:spPr>
              <a:xfrm>
                <a:off x="2518910" y="5051785"/>
                <a:ext cx="540656" cy="579088"/>
              </a:xfrm>
              <a:custGeom>
                <a:avLst/>
                <a:gdLst>
                  <a:gd name="connsiteX0" fmla="*/ 458586 w 565731"/>
                  <a:gd name="connsiteY0" fmla="*/ 166887 h 605945"/>
                  <a:gd name="connsiteX1" fmla="*/ 538915 w 565731"/>
                  <a:gd name="connsiteY1" fmla="*/ 182885 h 605945"/>
                  <a:gd name="connsiteX2" fmla="*/ 541140 w 565731"/>
                  <a:gd name="connsiteY2" fmla="*/ 184218 h 605945"/>
                  <a:gd name="connsiteX3" fmla="*/ 544478 w 565731"/>
                  <a:gd name="connsiteY3" fmla="*/ 186217 h 605945"/>
                  <a:gd name="connsiteX4" fmla="*/ 546703 w 565731"/>
                  <a:gd name="connsiteY4" fmla="*/ 188884 h 605945"/>
                  <a:gd name="connsiteX5" fmla="*/ 548929 w 565731"/>
                  <a:gd name="connsiteY5" fmla="*/ 191772 h 605945"/>
                  <a:gd name="connsiteX6" fmla="*/ 550041 w 565731"/>
                  <a:gd name="connsiteY6" fmla="*/ 195549 h 605945"/>
                  <a:gd name="connsiteX7" fmla="*/ 550931 w 565731"/>
                  <a:gd name="connsiteY7" fmla="*/ 198215 h 605945"/>
                  <a:gd name="connsiteX8" fmla="*/ 565617 w 565731"/>
                  <a:gd name="connsiteY8" fmla="*/ 331082 h 605945"/>
                  <a:gd name="connsiteX9" fmla="*/ 549374 w 565731"/>
                  <a:gd name="connsiteY9" fmla="*/ 351301 h 605945"/>
                  <a:gd name="connsiteX10" fmla="*/ 547371 w 565731"/>
                  <a:gd name="connsiteY10" fmla="*/ 351524 h 605945"/>
                  <a:gd name="connsiteX11" fmla="*/ 528902 w 565731"/>
                  <a:gd name="connsiteY11" fmla="*/ 335082 h 605945"/>
                  <a:gd name="connsiteX12" fmla="*/ 515551 w 565731"/>
                  <a:gd name="connsiteY12" fmla="*/ 213991 h 605945"/>
                  <a:gd name="connsiteX13" fmla="*/ 510433 w 565731"/>
                  <a:gd name="connsiteY13" fmla="*/ 212657 h 605945"/>
                  <a:gd name="connsiteX14" fmla="*/ 510433 w 565731"/>
                  <a:gd name="connsiteY14" fmla="*/ 338415 h 605945"/>
                  <a:gd name="connsiteX15" fmla="*/ 525119 w 565731"/>
                  <a:gd name="connsiteY15" fmla="*/ 521051 h 605945"/>
                  <a:gd name="connsiteX16" fmla="*/ 504647 w 565731"/>
                  <a:gd name="connsiteY16" fmla="*/ 544825 h 605945"/>
                  <a:gd name="connsiteX17" fmla="*/ 502867 w 565731"/>
                  <a:gd name="connsiteY17" fmla="*/ 545047 h 605945"/>
                  <a:gd name="connsiteX18" fmla="*/ 480838 w 565731"/>
                  <a:gd name="connsiteY18" fmla="*/ 524606 h 605945"/>
                  <a:gd name="connsiteX19" fmla="*/ 467487 w 565731"/>
                  <a:gd name="connsiteY19" fmla="*/ 359522 h 605945"/>
                  <a:gd name="connsiteX20" fmla="*/ 458586 w 565731"/>
                  <a:gd name="connsiteY20" fmla="*/ 361522 h 605945"/>
                  <a:gd name="connsiteX21" fmla="*/ 449685 w 565731"/>
                  <a:gd name="connsiteY21" fmla="*/ 359522 h 605945"/>
                  <a:gd name="connsiteX22" fmla="*/ 436334 w 565731"/>
                  <a:gd name="connsiteY22" fmla="*/ 524606 h 605945"/>
                  <a:gd name="connsiteX23" fmla="*/ 414305 w 565731"/>
                  <a:gd name="connsiteY23" fmla="*/ 545047 h 605945"/>
                  <a:gd name="connsiteX24" fmla="*/ 412525 w 565731"/>
                  <a:gd name="connsiteY24" fmla="*/ 544825 h 605945"/>
                  <a:gd name="connsiteX25" fmla="*/ 392276 w 565731"/>
                  <a:gd name="connsiteY25" fmla="*/ 521051 h 605945"/>
                  <a:gd name="connsiteX26" fmla="*/ 403402 w 565731"/>
                  <a:gd name="connsiteY26" fmla="*/ 380852 h 605945"/>
                  <a:gd name="connsiteX27" fmla="*/ 426321 w 565731"/>
                  <a:gd name="connsiteY27" fmla="*/ 366632 h 605945"/>
                  <a:gd name="connsiteX28" fmla="*/ 435222 w 565731"/>
                  <a:gd name="connsiteY28" fmla="*/ 335971 h 605945"/>
                  <a:gd name="connsiteX29" fmla="*/ 416975 w 565731"/>
                  <a:gd name="connsiteY29" fmla="*/ 171998 h 605945"/>
                  <a:gd name="connsiteX30" fmla="*/ 458586 w 565731"/>
                  <a:gd name="connsiteY30" fmla="*/ 166887 h 605945"/>
                  <a:gd name="connsiteX31" fmla="*/ 107223 w 565731"/>
                  <a:gd name="connsiteY31" fmla="*/ 166887 h 605945"/>
                  <a:gd name="connsiteX32" fmla="*/ 148848 w 565731"/>
                  <a:gd name="connsiteY32" fmla="*/ 171998 h 605945"/>
                  <a:gd name="connsiteX33" fmla="*/ 130595 w 565731"/>
                  <a:gd name="connsiteY33" fmla="*/ 335971 h 605945"/>
                  <a:gd name="connsiteX34" fmla="*/ 139499 w 565731"/>
                  <a:gd name="connsiteY34" fmla="*/ 366632 h 605945"/>
                  <a:gd name="connsiteX35" fmla="*/ 162204 w 565731"/>
                  <a:gd name="connsiteY35" fmla="*/ 380852 h 605945"/>
                  <a:gd name="connsiteX36" fmla="*/ 173556 w 565731"/>
                  <a:gd name="connsiteY36" fmla="*/ 521051 h 605945"/>
                  <a:gd name="connsiteX37" fmla="*/ 153300 w 565731"/>
                  <a:gd name="connsiteY37" fmla="*/ 545047 h 605945"/>
                  <a:gd name="connsiteX38" fmla="*/ 151519 w 565731"/>
                  <a:gd name="connsiteY38" fmla="*/ 545047 h 605945"/>
                  <a:gd name="connsiteX39" fmla="*/ 129483 w 565731"/>
                  <a:gd name="connsiteY39" fmla="*/ 524606 h 605945"/>
                  <a:gd name="connsiteX40" fmla="*/ 116127 w 565731"/>
                  <a:gd name="connsiteY40" fmla="*/ 359522 h 605945"/>
                  <a:gd name="connsiteX41" fmla="*/ 107223 w 565731"/>
                  <a:gd name="connsiteY41" fmla="*/ 361522 h 605945"/>
                  <a:gd name="connsiteX42" fmla="*/ 98097 w 565731"/>
                  <a:gd name="connsiteY42" fmla="*/ 359522 h 605945"/>
                  <a:gd name="connsiteX43" fmla="*/ 84964 w 565731"/>
                  <a:gd name="connsiteY43" fmla="*/ 524606 h 605945"/>
                  <a:gd name="connsiteX44" fmla="*/ 62704 w 565731"/>
                  <a:gd name="connsiteY44" fmla="*/ 545047 h 605945"/>
                  <a:gd name="connsiteX45" fmla="*/ 60924 w 565731"/>
                  <a:gd name="connsiteY45" fmla="*/ 545047 h 605945"/>
                  <a:gd name="connsiteX46" fmla="*/ 40668 w 565731"/>
                  <a:gd name="connsiteY46" fmla="*/ 521051 h 605945"/>
                  <a:gd name="connsiteX47" fmla="*/ 55359 w 565731"/>
                  <a:gd name="connsiteY47" fmla="*/ 338415 h 605945"/>
                  <a:gd name="connsiteX48" fmla="*/ 55359 w 565731"/>
                  <a:gd name="connsiteY48" fmla="*/ 212657 h 605945"/>
                  <a:gd name="connsiteX49" fmla="*/ 50239 w 565731"/>
                  <a:gd name="connsiteY49" fmla="*/ 213991 h 605945"/>
                  <a:gd name="connsiteX50" fmla="*/ 36884 w 565731"/>
                  <a:gd name="connsiteY50" fmla="*/ 335082 h 605945"/>
                  <a:gd name="connsiteX51" fmla="*/ 18408 w 565731"/>
                  <a:gd name="connsiteY51" fmla="*/ 351524 h 605945"/>
                  <a:gd name="connsiteX52" fmla="*/ 16405 w 565731"/>
                  <a:gd name="connsiteY52" fmla="*/ 351301 h 605945"/>
                  <a:gd name="connsiteX53" fmla="*/ 156 w 565731"/>
                  <a:gd name="connsiteY53" fmla="*/ 331082 h 605945"/>
                  <a:gd name="connsiteX54" fmla="*/ 14847 w 565731"/>
                  <a:gd name="connsiteY54" fmla="*/ 198215 h 605945"/>
                  <a:gd name="connsiteX55" fmla="*/ 15737 w 565731"/>
                  <a:gd name="connsiteY55" fmla="*/ 195549 h 605945"/>
                  <a:gd name="connsiteX56" fmla="*/ 16850 w 565731"/>
                  <a:gd name="connsiteY56" fmla="*/ 191772 h 605945"/>
                  <a:gd name="connsiteX57" fmla="*/ 19299 w 565731"/>
                  <a:gd name="connsiteY57" fmla="*/ 188439 h 605945"/>
                  <a:gd name="connsiteX58" fmla="*/ 21079 w 565731"/>
                  <a:gd name="connsiteY58" fmla="*/ 186440 h 605945"/>
                  <a:gd name="connsiteX59" fmla="*/ 25976 w 565731"/>
                  <a:gd name="connsiteY59" fmla="*/ 183551 h 605945"/>
                  <a:gd name="connsiteX60" fmla="*/ 26867 w 565731"/>
                  <a:gd name="connsiteY60" fmla="*/ 182885 h 605945"/>
                  <a:gd name="connsiteX61" fmla="*/ 27312 w 565731"/>
                  <a:gd name="connsiteY61" fmla="*/ 182662 h 605945"/>
                  <a:gd name="connsiteX62" fmla="*/ 28202 w 565731"/>
                  <a:gd name="connsiteY62" fmla="*/ 182440 h 605945"/>
                  <a:gd name="connsiteX63" fmla="*/ 107223 w 565731"/>
                  <a:gd name="connsiteY63" fmla="*/ 166887 h 605945"/>
                  <a:gd name="connsiteX64" fmla="*/ 291929 w 565731"/>
                  <a:gd name="connsiteY64" fmla="*/ 132875 h 605945"/>
                  <a:gd name="connsiteX65" fmla="*/ 383170 w 565731"/>
                  <a:gd name="connsiteY65" fmla="*/ 152651 h 605945"/>
                  <a:gd name="connsiteX66" fmla="*/ 386063 w 565731"/>
                  <a:gd name="connsiteY66" fmla="*/ 154207 h 605945"/>
                  <a:gd name="connsiteX67" fmla="*/ 390291 w 565731"/>
                  <a:gd name="connsiteY67" fmla="*/ 156873 h 605945"/>
                  <a:gd name="connsiteX68" fmla="*/ 393184 w 565731"/>
                  <a:gd name="connsiteY68" fmla="*/ 160206 h 605945"/>
                  <a:gd name="connsiteX69" fmla="*/ 395855 w 565731"/>
                  <a:gd name="connsiteY69" fmla="*/ 163761 h 605945"/>
                  <a:gd name="connsiteX70" fmla="*/ 397412 w 565731"/>
                  <a:gd name="connsiteY70" fmla="*/ 168650 h 605945"/>
                  <a:gd name="connsiteX71" fmla="*/ 398303 w 565731"/>
                  <a:gd name="connsiteY71" fmla="*/ 171761 h 605945"/>
                  <a:gd name="connsiteX72" fmla="*/ 416773 w 565731"/>
                  <a:gd name="connsiteY72" fmla="*/ 337969 h 605945"/>
                  <a:gd name="connsiteX73" fmla="*/ 396522 w 565731"/>
                  <a:gd name="connsiteY73" fmla="*/ 363522 h 605945"/>
                  <a:gd name="connsiteX74" fmla="*/ 393852 w 565731"/>
                  <a:gd name="connsiteY74" fmla="*/ 363744 h 605945"/>
                  <a:gd name="connsiteX75" fmla="*/ 370930 w 565731"/>
                  <a:gd name="connsiteY75" fmla="*/ 343079 h 605945"/>
                  <a:gd name="connsiteX76" fmla="*/ 354017 w 565731"/>
                  <a:gd name="connsiteY76" fmla="*/ 191759 h 605945"/>
                  <a:gd name="connsiteX77" fmla="*/ 347564 w 565731"/>
                  <a:gd name="connsiteY77" fmla="*/ 189759 h 605945"/>
                  <a:gd name="connsiteX78" fmla="*/ 347564 w 565731"/>
                  <a:gd name="connsiteY78" fmla="*/ 347523 h 605945"/>
                  <a:gd name="connsiteX79" fmla="*/ 366034 w 565731"/>
                  <a:gd name="connsiteY79" fmla="*/ 575948 h 605945"/>
                  <a:gd name="connsiteX80" fmla="*/ 340665 w 565731"/>
                  <a:gd name="connsiteY80" fmla="*/ 605723 h 605945"/>
                  <a:gd name="connsiteX81" fmla="*/ 338440 w 565731"/>
                  <a:gd name="connsiteY81" fmla="*/ 605945 h 605945"/>
                  <a:gd name="connsiteX82" fmla="*/ 310622 w 565731"/>
                  <a:gd name="connsiteY82" fmla="*/ 580392 h 605945"/>
                  <a:gd name="connsiteX83" fmla="*/ 294154 w 565731"/>
                  <a:gd name="connsiteY83" fmla="*/ 373965 h 605945"/>
                  <a:gd name="connsiteX84" fmla="*/ 282805 w 565731"/>
                  <a:gd name="connsiteY84" fmla="*/ 376187 h 605945"/>
                  <a:gd name="connsiteX85" fmla="*/ 271678 w 565731"/>
                  <a:gd name="connsiteY85" fmla="*/ 373965 h 605945"/>
                  <a:gd name="connsiteX86" fmla="*/ 254987 w 565731"/>
                  <a:gd name="connsiteY86" fmla="*/ 580392 h 605945"/>
                  <a:gd name="connsiteX87" fmla="*/ 227393 w 565731"/>
                  <a:gd name="connsiteY87" fmla="*/ 605945 h 605945"/>
                  <a:gd name="connsiteX88" fmla="*/ 225167 w 565731"/>
                  <a:gd name="connsiteY88" fmla="*/ 605723 h 605945"/>
                  <a:gd name="connsiteX89" fmla="*/ 199798 w 565731"/>
                  <a:gd name="connsiteY89" fmla="*/ 575948 h 605945"/>
                  <a:gd name="connsiteX90" fmla="*/ 218046 w 565731"/>
                  <a:gd name="connsiteY90" fmla="*/ 347523 h 605945"/>
                  <a:gd name="connsiteX91" fmla="*/ 218046 w 565731"/>
                  <a:gd name="connsiteY91" fmla="*/ 189759 h 605945"/>
                  <a:gd name="connsiteX92" fmla="*/ 211815 w 565731"/>
                  <a:gd name="connsiteY92" fmla="*/ 191759 h 605945"/>
                  <a:gd name="connsiteX93" fmla="*/ 194902 w 565731"/>
                  <a:gd name="connsiteY93" fmla="*/ 343079 h 605945"/>
                  <a:gd name="connsiteX94" fmla="*/ 171980 w 565731"/>
                  <a:gd name="connsiteY94" fmla="*/ 363744 h 605945"/>
                  <a:gd name="connsiteX95" fmla="*/ 169310 w 565731"/>
                  <a:gd name="connsiteY95" fmla="*/ 363522 h 605945"/>
                  <a:gd name="connsiteX96" fmla="*/ 148836 w 565731"/>
                  <a:gd name="connsiteY96" fmla="*/ 337969 h 605945"/>
                  <a:gd name="connsiteX97" fmla="*/ 167307 w 565731"/>
                  <a:gd name="connsiteY97" fmla="*/ 171761 h 605945"/>
                  <a:gd name="connsiteX98" fmla="*/ 168420 w 565731"/>
                  <a:gd name="connsiteY98" fmla="*/ 168428 h 605945"/>
                  <a:gd name="connsiteX99" fmla="*/ 169977 w 565731"/>
                  <a:gd name="connsiteY99" fmla="*/ 163984 h 605945"/>
                  <a:gd name="connsiteX100" fmla="*/ 173093 w 565731"/>
                  <a:gd name="connsiteY100" fmla="*/ 159540 h 605945"/>
                  <a:gd name="connsiteX101" fmla="*/ 175096 w 565731"/>
                  <a:gd name="connsiteY101" fmla="*/ 157095 h 605945"/>
                  <a:gd name="connsiteX102" fmla="*/ 181327 w 565731"/>
                  <a:gd name="connsiteY102" fmla="*/ 153318 h 605945"/>
                  <a:gd name="connsiteX103" fmla="*/ 182440 w 565731"/>
                  <a:gd name="connsiteY103" fmla="*/ 152651 h 605945"/>
                  <a:gd name="connsiteX104" fmla="*/ 183107 w 565731"/>
                  <a:gd name="connsiteY104" fmla="*/ 152429 h 605945"/>
                  <a:gd name="connsiteX105" fmla="*/ 184220 w 565731"/>
                  <a:gd name="connsiteY105" fmla="*/ 151985 h 605945"/>
                  <a:gd name="connsiteX106" fmla="*/ 273903 w 565731"/>
                  <a:gd name="connsiteY106" fmla="*/ 133097 h 605945"/>
                  <a:gd name="connsiteX107" fmla="*/ 279689 w 565731"/>
                  <a:gd name="connsiteY107" fmla="*/ 144652 h 605945"/>
                  <a:gd name="connsiteX108" fmla="*/ 279912 w 565731"/>
                  <a:gd name="connsiteY108" fmla="*/ 144652 h 605945"/>
                  <a:gd name="connsiteX109" fmla="*/ 264334 w 565731"/>
                  <a:gd name="connsiteY109" fmla="*/ 265975 h 605945"/>
                  <a:gd name="connsiteX110" fmla="*/ 282805 w 565731"/>
                  <a:gd name="connsiteY110" fmla="*/ 298194 h 605945"/>
                  <a:gd name="connsiteX111" fmla="*/ 301498 w 565731"/>
                  <a:gd name="connsiteY111" fmla="*/ 265975 h 605945"/>
                  <a:gd name="connsiteX112" fmla="*/ 285920 w 565731"/>
                  <a:gd name="connsiteY112" fmla="*/ 144652 h 605945"/>
                  <a:gd name="connsiteX113" fmla="*/ 458589 w 565731"/>
                  <a:gd name="connsiteY113" fmla="*/ 60898 h 605945"/>
                  <a:gd name="connsiteX114" fmla="*/ 505339 w 565731"/>
                  <a:gd name="connsiteY114" fmla="*/ 111988 h 605945"/>
                  <a:gd name="connsiteX115" fmla="*/ 458589 w 565731"/>
                  <a:gd name="connsiteY115" fmla="*/ 163078 h 605945"/>
                  <a:gd name="connsiteX116" fmla="*/ 411839 w 565731"/>
                  <a:gd name="connsiteY116" fmla="*/ 111988 h 605945"/>
                  <a:gd name="connsiteX117" fmla="*/ 458589 w 565731"/>
                  <a:gd name="connsiteY117" fmla="*/ 60898 h 605945"/>
                  <a:gd name="connsiteX118" fmla="*/ 107209 w 565731"/>
                  <a:gd name="connsiteY118" fmla="*/ 60898 h 605945"/>
                  <a:gd name="connsiteX119" fmla="*/ 153924 w 565731"/>
                  <a:gd name="connsiteY119" fmla="*/ 111988 h 605945"/>
                  <a:gd name="connsiteX120" fmla="*/ 107209 w 565731"/>
                  <a:gd name="connsiteY120" fmla="*/ 163078 h 605945"/>
                  <a:gd name="connsiteX121" fmla="*/ 60494 w 565731"/>
                  <a:gd name="connsiteY121" fmla="*/ 111988 h 605945"/>
                  <a:gd name="connsiteX122" fmla="*/ 107209 w 565731"/>
                  <a:gd name="connsiteY122" fmla="*/ 60898 h 605945"/>
                  <a:gd name="connsiteX123" fmla="*/ 282810 w 565731"/>
                  <a:gd name="connsiteY123" fmla="*/ 0 h 605945"/>
                  <a:gd name="connsiteX124" fmla="*/ 341344 w 565731"/>
                  <a:gd name="connsiteY124" fmla="*/ 64003 h 605945"/>
                  <a:gd name="connsiteX125" fmla="*/ 282810 w 565731"/>
                  <a:gd name="connsiteY125" fmla="*/ 128006 h 605945"/>
                  <a:gd name="connsiteX126" fmla="*/ 224276 w 565731"/>
                  <a:gd name="connsiteY126" fmla="*/ 64003 h 605945"/>
                  <a:gd name="connsiteX127" fmla="*/ 282810 w 565731"/>
                  <a:gd name="connsiteY127" fmla="*/ 0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65731" h="605945">
                    <a:moveTo>
                      <a:pt x="458586" y="166887"/>
                    </a:moveTo>
                    <a:cubicBezTo>
                      <a:pt x="494634" y="166887"/>
                      <a:pt x="537135" y="182218"/>
                      <a:pt x="538915" y="182885"/>
                    </a:cubicBezTo>
                    <a:cubicBezTo>
                      <a:pt x="539583" y="183107"/>
                      <a:pt x="540250" y="183773"/>
                      <a:pt x="541140" y="184218"/>
                    </a:cubicBezTo>
                    <a:cubicBezTo>
                      <a:pt x="542253" y="184884"/>
                      <a:pt x="543366" y="185329"/>
                      <a:pt x="544478" y="186217"/>
                    </a:cubicBezTo>
                    <a:cubicBezTo>
                      <a:pt x="545368" y="187106"/>
                      <a:pt x="546036" y="187995"/>
                      <a:pt x="546703" y="188884"/>
                    </a:cubicBezTo>
                    <a:cubicBezTo>
                      <a:pt x="547593" y="189772"/>
                      <a:pt x="548261" y="190661"/>
                      <a:pt x="548929" y="191772"/>
                    </a:cubicBezTo>
                    <a:cubicBezTo>
                      <a:pt x="549596" y="193105"/>
                      <a:pt x="549819" y="194216"/>
                      <a:pt x="550041" y="195549"/>
                    </a:cubicBezTo>
                    <a:cubicBezTo>
                      <a:pt x="550264" y="196438"/>
                      <a:pt x="550709" y="197327"/>
                      <a:pt x="550931" y="198215"/>
                    </a:cubicBezTo>
                    <a:lnTo>
                      <a:pt x="565617" y="331082"/>
                    </a:lnTo>
                    <a:cubicBezTo>
                      <a:pt x="566730" y="341081"/>
                      <a:pt x="559609" y="350190"/>
                      <a:pt x="549374" y="351301"/>
                    </a:cubicBezTo>
                    <a:cubicBezTo>
                      <a:pt x="548706" y="351524"/>
                      <a:pt x="548038" y="351524"/>
                      <a:pt x="547371" y="351524"/>
                    </a:cubicBezTo>
                    <a:cubicBezTo>
                      <a:pt x="538025" y="351524"/>
                      <a:pt x="530015" y="344414"/>
                      <a:pt x="528902" y="335082"/>
                    </a:cubicBezTo>
                    <a:lnTo>
                      <a:pt x="515551" y="213991"/>
                    </a:lnTo>
                    <a:cubicBezTo>
                      <a:pt x="513993" y="213546"/>
                      <a:pt x="512213" y="213102"/>
                      <a:pt x="510433" y="212657"/>
                    </a:cubicBezTo>
                    <a:lnTo>
                      <a:pt x="510433" y="338415"/>
                    </a:lnTo>
                    <a:lnTo>
                      <a:pt x="525119" y="521051"/>
                    </a:lnTo>
                    <a:cubicBezTo>
                      <a:pt x="526009" y="533271"/>
                      <a:pt x="516886" y="543936"/>
                      <a:pt x="504647" y="544825"/>
                    </a:cubicBezTo>
                    <a:cubicBezTo>
                      <a:pt x="504202" y="545047"/>
                      <a:pt x="503535" y="545047"/>
                      <a:pt x="502867" y="545047"/>
                    </a:cubicBezTo>
                    <a:cubicBezTo>
                      <a:pt x="491519" y="545047"/>
                      <a:pt x="481728" y="536160"/>
                      <a:pt x="480838" y="524606"/>
                    </a:cubicBezTo>
                    <a:lnTo>
                      <a:pt x="467487" y="359522"/>
                    </a:lnTo>
                    <a:cubicBezTo>
                      <a:pt x="464817" y="360855"/>
                      <a:pt x="461924" y="361522"/>
                      <a:pt x="458586" y="361522"/>
                    </a:cubicBezTo>
                    <a:cubicBezTo>
                      <a:pt x="455471" y="361522"/>
                      <a:pt x="452356" y="360855"/>
                      <a:pt x="449685" y="359522"/>
                    </a:cubicBezTo>
                    <a:lnTo>
                      <a:pt x="436334" y="524606"/>
                    </a:lnTo>
                    <a:cubicBezTo>
                      <a:pt x="435444" y="536160"/>
                      <a:pt x="425653" y="545047"/>
                      <a:pt x="414305" y="545047"/>
                    </a:cubicBezTo>
                    <a:cubicBezTo>
                      <a:pt x="413637" y="545047"/>
                      <a:pt x="413192" y="545047"/>
                      <a:pt x="412525" y="544825"/>
                    </a:cubicBezTo>
                    <a:cubicBezTo>
                      <a:pt x="400286" y="543936"/>
                      <a:pt x="391163" y="533271"/>
                      <a:pt x="392276" y="521051"/>
                    </a:cubicBezTo>
                    <a:lnTo>
                      <a:pt x="403402" y="380852"/>
                    </a:lnTo>
                    <a:cubicBezTo>
                      <a:pt x="412525" y="378630"/>
                      <a:pt x="420535" y="373964"/>
                      <a:pt x="426321" y="366632"/>
                    </a:cubicBezTo>
                    <a:cubicBezTo>
                      <a:pt x="433219" y="357967"/>
                      <a:pt x="436557" y="347080"/>
                      <a:pt x="435222" y="335971"/>
                    </a:cubicBezTo>
                    <a:lnTo>
                      <a:pt x="416975" y="171998"/>
                    </a:lnTo>
                    <a:cubicBezTo>
                      <a:pt x="430104" y="169331"/>
                      <a:pt x="444790" y="166887"/>
                      <a:pt x="458586" y="166887"/>
                    </a:cubicBezTo>
                    <a:close/>
                    <a:moveTo>
                      <a:pt x="107223" y="166887"/>
                    </a:moveTo>
                    <a:cubicBezTo>
                      <a:pt x="121024" y="166887"/>
                      <a:pt x="135715" y="169331"/>
                      <a:pt x="148848" y="171998"/>
                    </a:cubicBezTo>
                    <a:lnTo>
                      <a:pt x="130595" y="335971"/>
                    </a:lnTo>
                    <a:cubicBezTo>
                      <a:pt x="129260" y="347080"/>
                      <a:pt x="132376" y="357967"/>
                      <a:pt x="139499" y="366632"/>
                    </a:cubicBezTo>
                    <a:cubicBezTo>
                      <a:pt x="145287" y="373964"/>
                      <a:pt x="153300" y="378852"/>
                      <a:pt x="162204" y="380852"/>
                    </a:cubicBezTo>
                    <a:lnTo>
                      <a:pt x="173556" y="521051"/>
                    </a:lnTo>
                    <a:cubicBezTo>
                      <a:pt x="174669" y="533271"/>
                      <a:pt x="165543" y="543936"/>
                      <a:pt x="153300" y="545047"/>
                    </a:cubicBezTo>
                    <a:cubicBezTo>
                      <a:pt x="152632" y="545047"/>
                      <a:pt x="151964" y="545047"/>
                      <a:pt x="151519" y="545047"/>
                    </a:cubicBezTo>
                    <a:cubicBezTo>
                      <a:pt x="139944" y="545047"/>
                      <a:pt x="130373" y="536160"/>
                      <a:pt x="129483" y="524606"/>
                    </a:cubicBezTo>
                    <a:lnTo>
                      <a:pt x="116127" y="359522"/>
                    </a:lnTo>
                    <a:cubicBezTo>
                      <a:pt x="113456" y="360855"/>
                      <a:pt x="110339" y="361522"/>
                      <a:pt x="107223" y="361522"/>
                    </a:cubicBezTo>
                    <a:cubicBezTo>
                      <a:pt x="103884" y="361522"/>
                      <a:pt x="100991" y="360855"/>
                      <a:pt x="98097" y="359522"/>
                    </a:cubicBezTo>
                    <a:lnTo>
                      <a:pt x="84964" y="524606"/>
                    </a:lnTo>
                    <a:cubicBezTo>
                      <a:pt x="84073" y="536160"/>
                      <a:pt x="74279" y="545047"/>
                      <a:pt x="62704" y="545047"/>
                    </a:cubicBezTo>
                    <a:cubicBezTo>
                      <a:pt x="62259" y="545047"/>
                      <a:pt x="61591" y="545047"/>
                      <a:pt x="60924" y="545047"/>
                    </a:cubicBezTo>
                    <a:cubicBezTo>
                      <a:pt x="48904" y="543936"/>
                      <a:pt x="39777" y="533271"/>
                      <a:pt x="40668" y="521051"/>
                    </a:cubicBezTo>
                    <a:lnTo>
                      <a:pt x="55359" y="338415"/>
                    </a:lnTo>
                    <a:lnTo>
                      <a:pt x="55359" y="212657"/>
                    </a:lnTo>
                    <a:cubicBezTo>
                      <a:pt x="53578" y="213102"/>
                      <a:pt x="51797" y="213546"/>
                      <a:pt x="50239" y="213991"/>
                    </a:cubicBezTo>
                    <a:lnTo>
                      <a:pt x="36884" y="335082"/>
                    </a:lnTo>
                    <a:cubicBezTo>
                      <a:pt x="35771" y="344636"/>
                      <a:pt x="27757" y="351524"/>
                      <a:pt x="18408" y="351524"/>
                    </a:cubicBezTo>
                    <a:cubicBezTo>
                      <a:pt x="17740" y="351524"/>
                      <a:pt x="17073" y="351524"/>
                      <a:pt x="16405" y="351301"/>
                    </a:cubicBezTo>
                    <a:cubicBezTo>
                      <a:pt x="6166" y="350190"/>
                      <a:pt x="-1180" y="341081"/>
                      <a:pt x="156" y="331082"/>
                    </a:cubicBezTo>
                    <a:lnTo>
                      <a:pt x="14847" y="198215"/>
                    </a:lnTo>
                    <a:cubicBezTo>
                      <a:pt x="14847" y="197104"/>
                      <a:pt x="15515" y="196438"/>
                      <a:pt x="15737" y="195549"/>
                    </a:cubicBezTo>
                    <a:cubicBezTo>
                      <a:pt x="15960" y="194216"/>
                      <a:pt x="16182" y="193105"/>
                      <a:pt x="16850" y="191772"/>
                    </a:cubicBezTo>
                    <a:cubicBezTo>
                      <a:pt x="17518" y="190661"/>
                      <a:pt x="18408" y="189550"/>
                      <a:pt x="19299" y="188439"/>
                    </a:cubicBezTo>
                    <a:cubicBezTo>
                      <a:pt x="19966" y="187773"/>
                      <a:pt x="20412" y="187106"/>
                      <a:pt x="21079" y="186440"/>
                    </a:cubicBezTo>
                    <a:cubicBezTo>
                      <a:pt x="22415" y="185106"/>
                      <a:pt x="24196" y="184218"/>
                      <a:pt x="25976" y="183551"/>
                    </a:cubicBezTo>
                    <a:cubicBezTo>
                      <a:pt x="26199" y="183329"/>
                      <a:pt x="26644" y="183107"/>
                      <a:pt x="26867" y="182885"/>
                    </a:cubicBezTo>
                    <a:cubicBezTo>
                      <a:pt x="26867" y="182885"/>
                      <a:pt x="27312" y="182662"/>
                      <a:pt x="27312" y="182662"/>
                    </a:cubicBezTo>
                    <a:cubicBezTo>
                      <a:pt x="27757" y="182662"/>
                      <a:pt x="27980" y="182440"/>
                      <a:pt x="28202" y="182440"/>
                    </a:cubicBezTo>
                    <a:cubicBezTo>
                      <a:pt x="35771" y="179774"/>
                      <a:pt x="74279" y="166887"/>
                      <a:pt x="107223" y="166887"/>
                    </a:cubicBezTo>
                    <a:close/>
                    <a:moveTo>
                      <a:pt x="291929" y="132875"/>
                    </a:moveTo>
                    <a:cubicBezTo>
                      <a:pt x="334656" y="135097"/>
                      <a:pt x="381167" y="151762"/>
                      <a:pt x="383170" y="152651"/>
                    </a:cubicBezTo>
                    <a:cubicBezTo>
                      <a:pt x="384283" y="153096"/>
                      <a:pt x="385173" y="153762"/>
                      <a:pt x="386063" y="154207"/>
                    </a:cubicBezTo>
                    <a:cubicBezTo>
                      <a:pt x="387621" y="155096"/>
                      <a:pt x="389178" y="155762"/>
                      <a:pt x="390291" y="156873"/>
                    </a:cubicBezTo>
                    <a:cubicBezTo>
                      <a:pt x="391626" y="157984"/>
                      <a:pt x="392294" y="159095"/>
                      <a:pt x="393184" y="160206"/>
                    </a:cubicBezTo>
                    <a:cubicBezTo>
                      <a:pt x="394074" y="161539"/>
                      <a:pt x="395187" y="162428"/>
                      <a:pt x="395855" y="163761"/>
                    </a:cubicBezTo>
                    <a:cubicBezTo>
                      <a:pt x="396522" y="165317"/>
                      <a:pt x="396967" y="166872"/>
                      <a:pt x="397412" y="168650"/>
                    </a:cubicBezTo>
                    <a:cubicBezTo>
                      <a:pt x="397635" y="169761"/>
                      <a:pt x="398303" y="170650"/>
                      <a:pt x="398303" y="171761"/>
                    </a:cubicBezTo>
                    <a:lnTo>
                      <a:pt x="416773" y="337969"/>
                    </a:lnTo>
                    <a:cubicBezTo>
                      <a:pt x="418331" y="350634"/>
                      <a:pt x="409207" y="362189"/>
                      <a:pt x="396522" y="363522"/>
                    </a:cubicBezTo>
                    <a:cubicBezTo>
                      <a:pt x="395632" y="363522"/>
                      <a:pt x="394742" y="363744"/>
                      <a:pt x="393852" y="363744"/>
                    </a:cubicBezTo>
                    <a:cubicBezTo>
                      <a:pt x="382280" y="363744"/>
                      <a:pt x="372265" y="354856"/>
                      <a:pt x="370930" y="343079"/>
                    </a:cubicBezTo>
                    <a:lnTo>
                      <a:pt x="354017" y="191759"/>
                    </a:lnTo>
                    <a:cubicBezTo>
                      <a:pt x="352014" y="191092"/>
                      <a:pt x="350012" y="190426"/>
                      <a:pt x="347564" y="189759"/>
                    </a:cubicBezTo>
                    <a:lnTo>
                      <a:pt x="347564" y="347523"/>
                    </a:lnTo>
                    <a:lnTo>
                      <a:pt x="366034" y="575948"/>
                    </a:lnTo>
                    <a:cubicBezTo>
                      <a:pt x="367370" y="591280"/>
                      <a:pt x="355798" y="604612"/>
                      <a:pt x="340665" y="605723"/>
                    </a:cubicBezTo>
                    <a:cubicBezTo>
                      <a:pt x="339775" y="605945"/>
                      <a:pt x="339107" y="605945"/>
                      <a:pt x="338440" y="605945"/>
                    </a:cubicBezTo>
                    <a:cubicBezTo>
                      <a:pt x="323974" y="605945"/>
                      <a:pt x="311957" y="594835"/>
                      <a:pt x="310622" y="580392"/>
                    </a:cubicBezTo>
                    <a:lnTo>
                      <a:pt x="294154" y="373965"/>
                    </a:lnTo>
                    <a:cubicBezTo>
                      <a:pt x="290594" y="375299"/>
                      <a:pt x="286810" y="376187"/>
                      <a:pt x="282805" y="376187"/>
                    </a:cubicBezTo>
                    <a:cubicBezTo>
                      <a:pt x="279022" y="376187"/>
                      <a:pt x="275238" y="375299"/>
                      <a:pt x="271678" y="373965"/>
                    </a:cubicBezTo>
                    <a:lnTo>
                      <a:pt x="254987" y="580392"/>
                    </a:lnTo>
                    <a:cubicBezTo>
                      <a:pt x="253875" y="594835"/>
                      <a:pt x="241858" y="605945"/>
                      <a:pt x="227393" y="605945"/>
                    </a:cubicBezTo>
                    <a:cubicBezTo>
                      <a:pt x="226725" y="605945"/>
                      <a:pt x="225835" y="605945"/>
                      <a:pt x="225167" y="605723"/>
                    </a:cubicBezTo>
                    <a:cubicBezTo>
                      <a:pt x="209812" y="604612"/>
                      <a:pt x="198462" y="591280"/>
                      <a:pt x="199798" y="575948"/>
                    </a:cubicBezTo>
                    <a:lnTo>
                      <a:pt x="218046" y="347523"/>
                    </a:lnTo>
                    <a:lnTo>
                      <a:pt x="218046" y="189759"/>
                    </a:lnTo>
                    <a:cubicBezTo>
                      <a:pt x="215821" y="190426"/>
                      <a:pt x="213595" y="191092"/>
                      <a:pt x="211815" y="191759"/>
                    </a:cubicBezTo>
                    <a:lnTo>
                      <a:pt x="194902" y="343079"/>
                    </a:lnTo>
                    <a:cubicBezTo>
                      <a:pt x="193567" y="354856"/>
                      <a:pt x="183552" y="363744"/>
                      <a:pt x="171980" y="363744"/>
                    </a:cubicBezTo>
                    <a:cubicBezTo>
                      <a:pt x="171090" y="363744"/>
                      <a:pt x="170200" y="363744"/>
                      <a:pt x="169310" y="363522"/>
                    </a:cubicBezTo>
                    <a:cubicBezTo>
                      <a:pt x="156625" y="362189"/>
                      <a:pt x="147501" y="350634"/>
                      <a:pt x="148836" y="337969"/>
                    </a:cubicBezTo>
                    <a:lnTo>
                      <a:pt x="167307" y="171761"/>
                    </a:lnTo>
                    <a:cubicBezTo>
                      <a:pt x="167530" y="170650"/>
                      <a:pt x="168197" y="169539"/>
                      <a:pt x="168420" y="168428"/>
                    </a:cubicBezTo>
                    <a:cubicBezTo>
                      <a:pt x="168865" y="166872"/>
                      <a:pt x="169087" y="165317"/>
                      <a:pt x="169977" y="163984"/>
                    </a:cubicBezTo>
                    <a:cubicBezTo>
                      <a:pt x="170645" y="162206"/>
                      <a:pt x="171980" y="160873"/>
                      <a:pt x="173093" y="159540"/>
                    </a:cubicBezTo>
                    <a:cubicBezTo>
                      <a:pt x="173761" y="158651"/>
                      <a:pt x="174206" y="157762"/>
                      <a:pt x="175096" y="157095"/>
                    </a:cubicBezTo>
                    <a:cubicBezTo>
                      <a:pt x="176876" y="155540"/>
                      <a:pt x="179102" y="154429"/>
                      <a:pt x="181327" y="153318"/>
                    </a:cubicBezTo>
                    <a:cubicBezTo>
                      <a:pt x="181772" y="153096"/>
                      <a:pt x="181995" y="152874"/>
                      <a:pt x="182440" y="152651"/>
                    </a:cubicBezTo>
                    <a:cubicBezTo>
                      <a:pt x="182662" y="152651"/>
                      <a:pt x="182885" y="152429"/>
                      <a:pt x="183107" y="152429"/>
                    </a:cubicBezTo>
                    <a:cubicBezTo>
                      <a:pt x="183552" y="152207"/>
                      <a:pt x="183775" y="152207"/>
                      <a:pt x="184220" y="151985"/>
                    </a:cubicBezTo>
                    <a:cubicBezTo>
                      <a:pt x="192899" y="148874"/>
                      <a:pt x="234959" y="135097"/>
                      <a:pt x="273903" y="133097"/>
                    </a:cubicBezTo>
                    <a:lnTo>
                      <a:pt x="279689" y="144652"/>
                    </a:lnTo>
                    <a:lnTo>
                      <a:pt x="279912" y="144652"/>
                    </a:lnTo>
                    <a:lnTo>
                      <a:pt x="264334" y="265975"/>
                    </a:lnTo>
                    <a:lnTo>
                      <a:pt x="282805" y="298194"/>
                    </a:lnTo>
                    <a:lnTo>
                      <a:pt x="301498" y="265975"/>
                    </a:lnTo>
                    <a:lnTo>
                      <a:pt x="285920" y="144652"/>
                    </a:lnTo>
                    <a:close/>
                    <a:moveTo>
                      <a:pt x="458589" y="60898"/>
                    </a:moveTo>
                    <a:cubicBezTo>
                      <a:pt x="484408" y="60898"/>
                      <a:pt x="505339" y="83772"/>
                      <a:pt x="505339" y="111988"/>
                    </a:cubicBezTo>
                    <a:cubicBezTo>
                      <a:pt x="505339" y="140204"/>
                      <a:pt x="484408" y="163078"/>
                      <a:pt x="458589" y="163078"/>
                    </a:cubicBezTo>
                    <a:cubicBezTo>
                      <a:pt x="432770" y="163078"/>
                      <a:pt x="411839" y="140204"/>
                      <a:pt x="411839" y="111988"/>
                    </a:cubicBezTo>
                    <a:cubicBezTo>
                      <a:pt x="411839" y="83772"/>
                      <a:pt x="432770" y="60898"/>
                      <a:pt x="458589" y="60898"/>
                    </a:cubicBezTo>
                    <a:close/>
                    <a:moveTo>
                      <a:pt x="107209" y="60898"/>
                    </a:moveTo>
                    <a:cubicBezTo>
                      <a:pt x="133009" y="60898"/>
                      <a:pt x="153924" y="83772"/>
                      <a:pt x="153924" y="111988"/>
                    </a:cubicBezTo>
                    <a:cubicBezTo>
                      <a:pt x="153924" y="140204"/>
                      <a:pt x="133009" y="163078"/>
                      <a:pt x="107209" y="163078"/>
                    </a:cubicBezTo>
                    <a:cubicBezTo>
                      <a:pt x="81409" y="163078"/>
                      <a:pt x="60494" y="140204"/>
                      <a:pt x="60494" y="111988"/>
                    </a:cubicBezTo>
                    <a:cubicBezTo>
                      <a:pt x="60494" y="83772"/>
                      <a:pt x="81409" y="60898"/>
                      <a:pt x="107209" y="60898"/>
                    </a:cubicBezTo>
                    <a:close/>
                    <a:moveTo>
                      <a:pt x="282810" y="0"/>
                    </a:moveTo>
                    <a:cubicBezTo>
                      <a:pt x="315137" y="0"/>
                      <a:pt x="341344" y="28655"/>
                      <a:pt x="341344" y="64003"/>
                    </a:cubicBezTo>
                    <a:cubicBezTo>
                      <a:pt x="341344" y="99351"/>
                      <a:pt x="315137" y="128006"/>
                      <a:pt x="282810" y="128006"/>
                    </a:cubicBezTo>
                    <a:cubicBezTo>
                      <a:pt x="250483" y="128006"/>
                      <a:pt x="224276" y="99351"/>
                      <a:pt x="224276" y="64003"/>
                    </a:cubicBezTo>
                    <a:cubicBezTo>
                      <a:pt x="224276" y="28655"/>
                      <a:pt x="250483" y="0"/>
                      <a:pt x="282810" y="0"/>
                    </a:cubicBezTo>
                    <a:close/>
                  </a:path>
                </a:pathLst>
              </a:custGeom>
              <a:solidFill>
                <a:schemeClr val="bg1"/>
              </a:solidFill>
              <a:ln>
                <a:noFill/>
              </a:ln>
            </p:spPr>
            <p:txBody>
              <a:bodyPr spcFirstLastPara="1"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7" name="i$ļídé">
              <a:extLst>
                <a:ext uri="{FF2B5EF4-FFF2-40B4-BE49-F238E27FC236}">
                  <a16:creationId xmlns:a16="http://schemas.microsoft.com/office/drawing/2014/main" id="{45966FE8-ABFE-4837-BF2E-1BC2929FE47D}"/>
                </a:ext>
              </a:extLst>
            </p:cNvPr>
            <p:cNvGrpSpPr/>
            <p:nvPr/>
          </p:nvGrpSpPr>
          <p:grpSpPr>
            <a:xfrm>
              <a:off x="9095226" y="2439733"/>
              <a:ext cx="1217792" cy="1217792"/>
              <a:chOff x="2180342" y="4732433"/>
              <a:chExt cx="1217792" cy="1217792"/>
            </a:xfrm>
          </p:grpSpPr>
          <p:sp>
            <p:nvSpPr>
              <p:cNvPr id="20" name="isľîdé">
                <a:extLst>
                  <a:ext uri="{FF2B5EF4-FFF2-40B4-BE49-F238E27FC236}">
                    <a16:creationId xmlns:a16="http://schemas.microsoft.com/office/drawing/2014/main" id="{A6D168BA-710E-4FE6-99BF-B1405917A5C6}"/>
                  </a:ext>
                </a:extLst>
              </p:cNvPr>
              <p:cNvSpPr/>
              <p:nvPr/>
            </p:nvSpPr>
            <p:spPr>
              <a:xfrm>
                <a:off x="2180342" y="4732433"/>
                <a:ext cx="1217792" cy="1217792"/>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1" name="iṩ1iḋè">
                <a:extLst>
                  <a:ext uri="{FF2B5EF4-FFF2-40B4-BE49-F238E27FC236}">
                    <a16:creationId xmlns:a16="http://schemas.microsoft.com/office/drawing/2014/main" id="{3152A4C2-04E7-4997-82E4-5EBA2311362E}"/>
                  </a:ext>
                </a:extLst>
              </p:cNvPr>
              <p:cNvSpPr/>
              <p:nvPr/>
            </p:nvSpPr>
            <p:spPr>
              <a:xfrm>
                <a:off x="2518910" y="5051785"/>
                <a:ext cx="540656" cy="579088"/>
              </a:xfrm>
              <a:custGeom>
                <a:avLst/>
                <a:gdLst>
                  <a:gd name="connsiteX0" fmla="*/ 458586 w 565731"/>
                  <a:gd name="connsiteY0" fmla="*/ 166887 h 605945"/>
                  <a:gd name="connsiteX1" fmla="*/ 538915 w 565731"/>
                  <a:gd name="connsiteY1" fmla="*/ 182885 h 605945"/>
                  <a:gd name="connsiteX2" fmla="*/ 541140 w 565731"/>
                  <a:gd name="connsiteY2" fmla="*/ 184218 h 605945"/>
                  <a:gd name="connsiteX3" fmla="*/ 544478 w 565731"/>
                  <a:gd name="connsiteY3" fmla="*/ 186217 h 605945"/>
                  <a:gd name="connsiteX4" fmla="*/ 546703 w 565731"/>
                  <a:gd name="connsiteY4" fmla="*/ 188884 h 605945"/>
                  <a:gd name="connsiteX5" fmla="*/ 548929 w 565731"/>
                  <a:gd name="connsiteY5" fmla="*/ 191772 h 605945"/>
                  <a:gd name="connsiteX6" fmla="*/ 550041 w 565731"/>
                  <a:gd name="connsiteY6" fmla="*/ 195549 h 605945"/>
                  <a:gd name="connsiteX7" fmla="*/ 550931 w 565731"/>
                  <a:gd name="connsiteY7" fmla="*/ 198215 h 605945"/>
                  <a:gd name="connsiteX8" fmla="*/ 565617 w 565731"/>
                  <a:gd name="connsiteY8" fmla="*/ 331082 h 605945"/>
                  <a:gd name="connsiteX9" fmla="*/ 549374 w 565731"/>
                  <a:gd name="connsiteY9" fmla="*/ 351301 h 605945"/>
                  <a:gd name="connsiteX10" fmla="*/ 547371 w 565731"/>
                  <a:gd name="connsiteY10" fmla="*/ 351524 h 605945"/>
                  <a:gd name="connsiteX11" fmla="*/ 528902 w 565731"/>
                  <a:gd name="connsiteY11" fmla="*/ 335082 h 605945"/>
                  <a:gd name="connsiteX12" fmla="*/ 515551 w 565731"/>
                  <a:gd name="connsiteY12" fmla="*/ 213991 h 605945"/>
                  <a:gd name="connsiteX13" fmla="*/ 510433 w 565731"/>
                  <a:gd name="connsiteY13" fmla="*/ 212657 h 605945"/>
                  <a:gd name="connsiteX14" fmla="*/ 510433 w 565731"/>
                  <a:gd name="connsiteY14" fmla="*/ 338415 h 605945"/>
                  <a:gd name="connsiteX15" fmla="*/ 525119 w 565731"/>
                  <a:gd name="connsiteY15" fmla="*/ 521051 h 605945"/>
                  <a:gd name="connsiteX16" fmla="*/ 504647 w 565731"/>
                  <a:gd name="connsiteY16" fmla="*/ 544825 h 605945"/>
                  <a:gd name="connsiteX17" fmla="*/ 502867 w 565731"/>
                  <a:gd name="connsiteY17" fmla="*/ 545047 h 605945"/>
                  <a:gd name="connsiteX18" fmla="*/ 480838 w 565731"/>
                  <a:gd name="connsiteY18" fmla="*/ 524606 h 605945"/>
                  <a:gd name="connsiteX19" fmla="*/ 467487 w 565731"/>
                  <a:gd name="connsiteY19" fmla="*/ 359522 h 605945"/>
                  <a:gd name="connsiteX20" fmla="*/ 458586 w 565731"/>
                  <a:gd name="connsiteY20" fmla="*/ 361522 h 605945"/>
                  <a:gd name="connsiteX21" fmla="*/ 449685 w 565731"/>
                  <a:gd name="connsiteY21" fmla="*/ 359522 h 605945"/>
                  <a:gd name="connsiteX22" fmla="*/ 436334 w 565731"/>
                  <a:gd name="connsiteY22" fmla="*/ 524606 h 605945"/>
                  <a:gd name="connsiteX23" fmla="*/ 414305 w 565731"/>
                  <a:gd name="connsiteY23" fmla="*/ 545047 h 605945"/>
                  <a:gd name="connsiteX24" fmla="*/ 412525 w 565731"/>
                  <a:gd name="connsiteY24" fmla="*/ 544825 h 605945"/>
                  <a:gd name="connsiteX25" fmla="*/ 392276 w 565731"/>
                  <a:gd name="connsiteY25" fmla="*/ 521051 h 605945"/>
                  <a:gd name="connsiteX26" fmla="*/ 403402 w 565731"/>
                  <a:gd name="connsiteY26" fmla="*/ 380852 h 605945"/>
                  <a:gd name="connsiteX27" fmla="*/ 426321 w 565731"/>
                  <a:gd name="connsiteY27" fmla="*/ 366632 h 605945"/>
                  <a:gd name="connsiteX28" fmla="*/ 435222 w 565731"/>
                  <a:gd name="connsiteY28" fmla="*/ 335971 h 605945"/>
                  <a:gd name="connsiteX29" fmla="*/ 416975 w 565731"/>
                  <a:gd name="connsiteY29" fmla="*/ 171998 h 605945"/>
                  <a:gd name="connsiteX30" fmla="*/ 458586 w 565731"/>
                  <a:gd name="connsiteY30" fmla="*/ 166887 h 605945"/>
                  <a:gd name="connsiteX31" fmla="*/ 107223 w 565731"/>
                  <a:gd name="connsiteY31" fmla="*/ 166887 h 605945"/>
                  <a:gd name="connsiteX32" fmla="*/ 148848 w 565731"/>
                  <a:gd name="connsiteY32" fmla="*/ 171998 h 605945"/>
                  <a:gd name="connsiteX33" fmla="*/ 130595 w 565731"/>
                  <a:gd name="connsiteY33" fmla="*/ 335971 h 605945"/>
                  <a:gd name="connsiteX34" fmla="*/ 139499 w 565731"/>
                  <a:gd name="connsiteY34" fmla="*/ 366632 h 605945"/>
                  <a:gd name="connsiteX35" fmla="*/ 162204 w 565731"/>
                  <a:gd name="connsiteY35" fmla="*/ 380852 h 605945"/>
                  <a:gd name="connsiteX36" fmla="*/ 173556 w 565731"/>
                  <a:gd name="connsiteY36" fmla="*/ 521051 h 605945"/>
                  <a:gd name="connsiteX37" fmla="*/ 153300 w 565731"/>
                  <a:gd name="connsiteY37" fmla="*/ 545047 h 605945"/>
                  <a:gd name="connsiteX38" fmla="*/ 151519 w 565731"/>
                  <a:gd name="connsiteY38" fmla="*/ 545047 h 605945"/>
                  <a:gd name="connsiteX39" fmla="*/ 129483 w 565731"/>
                  <a:gd name="connsiteY39" fmla="*/ 524606 h 605945"/>
                  <a:gd name="connsiteX40" fmla="*/ 116127 w 565731"/>
                  <a:gd name="connsiteY40" fmla="*/ 359522 h 605945"/>
                  <a:gd name="connsiteX41" fmla="*/ 107223 w 565731"/>
                  <a:gd name="connsiteY41" fmla="*/ 361522 h 605945"/>
                  <a:gd name="connsiteX42" fmla="*/ 98097 w 565731"/>
                  <a:gd name="connsiteY42" fmla="*/ 359522 h 605945"/>
                  <a:gd name="connsiteX43" fmla="*/ 84964 w 565731"/>
                  <a:gd name="connsiteY43" fmla="*/ 524606 h 605945"/>
                  <a:gd name="connsiteX44" fmla="*/ 62704 w 565731"/>
                  <a:gd name="connsiteY44" fmla="*/ 545047 h 605945"/>
                  <a:gd name="connsiteX45" fmla="*/ 60924 w 565731"/>
                  <a:gd name="connsiteY45" fmla="*/ 545047 h 605945"/>
                  <a:gd name="connsiteX46" fmla="*/ 40668 w 565731"/>
                  <a:gd name="connsiteY46" fmla="*/ 521051 h 605945"/>
                  <a:gd name="connsiteX47" fmla="*/ 55359 w 565731"/>
                  <a:gd name="connsiteY47" fmla="*/ 338415 h 605945"/>
                  <a:gd name="connsiteX48" fmla="*/ 55359 w 565731"/>
                  <a:gd name="connsiteY48" fmla="*/ 212657 h 605945"/>
                  <a:gd name="connsiteX49" fmla="*/ 50239 w 565731"/>
                  <a:gd name="connsiteY49" fmla="*/ 213991 h 605945"/>
                  <a:gd name="connsiteX50" fmla="*/ 36884 w 565731"/>
                  <a:gd name="connsiteY50" fmla="*/ 335082 h 605945"/>
                  <a:gd name="connsiteX51" fmla="*/ 18408 w 565731"/>
                  <a:gd name="connsiteY51" fmla="*/ 351524 h 605945"/>
                  <a:gd name="connsiteX52" fmla="*/ 16405 w 565731"/>
                  <a:gd name="connsiteY52" fmla="*/ 351301 h 605945"/>
                  <a:gd name="connsiteX53" fmla="*/ 156 w 565731"/>
                  <a:gd name="connsiteY53" fmla="*/ 331082 h 605945"/>
                  <a:gd name="connsiteX54" fmla="*/ 14847 w 565731"/>
                  <a:gd name="connsiteY54" fmla="*/ 198215 h 605945"/>
                  <a:gd name="connsiteX55" fmla="*/ 15737 w 565731"/>
                  <a:gd name="connsiteY55" fmla="*/ 195549 h 605945"/>
                  <a:gd name="connsiteX56" fmla="*/ 16850 w 565731"/>
                  <a:gd name="connsiteY56" fmla="*/ 191772 h 605945"/>
                  <a:gd name="connsiteX57" fmla="*/ 19299 w 565731"/>
                  <a:gd name="connsiteY57" fmla="*/ 188439 h 605945"/>
                  <a:gd name="connsiteX58" fmla="*/ 21079 w 565731"/>
                  <a:gd name="connsiteY58" fmla="*/ 186440 h 605945"/>
                  <a:gd name="connsiteX59" fmla="*/ 25976 w 565731"/>
                  <a:gd name="connsiteY59" fmla="*/ 183551 h 605945"/>
                  <a:gd name="connsiteX60" fmla="*/ 26867 w 565731"/>
                  <a:gd name="connsiteY60" fmla="*/ 182885 h 605945"/>
                  <a:gd name="connsiteX61" fmla="*/ 27312 w 565731"/>
                  <a:gd name="connsiteY61" fmla="*/ 182662 h 605945"/>
                  <a:gd name="connsiteX62" fmla="*/ 28202 w 565731"/>
                  <a:gd name="connsiteY62" fmla="*/ 182440 h 605945"/>
                  <a:gd name="connsiteX63" fmla="*/ 107223 w 565731"/>
                  <a:gd name="connsiteY63" fmla="*/ 166887 h 605945"/>
                  <a:gd name="connsiteX64" fmla="*/ 291929 w 565731"/>
                  <a:gd name="connsiteY64" fmla="*/ 132875 h 605945"/>
                  <a:gd name="connsiteX65" fmla="*/ 383170 w 565731"/>
                  <a:gd name="connsiteY65" fmla="*/ 152651 h 605945"/>
                  <a:gd name="connsiteX66" fmla="*/ 386063 w 565731"/>
                  <a:gd name="connsiteY66" fmla="*/ 154207 h 605945"/>
                  <a:gd name="connsiteX67" fmla="*/ 390291 w 565731"/>
                  <a:gd name="connsiteY67" fmla="*/ 156873 h 605945"/>
                  <a:gd name="connsiteX68" fmla="*/ 393184 w 565731"/>
                  <a:gd name="connsiteY68" fmla="*/ 160206 h 605945"/>
                  <a:gd name="connsiteX69" fmla="*/ 395855 w 565731"/>
                  <a:gd name="connsiteY69" fmla="*/ 163761 h 605945"/>
                  <a:gd name="connsiteX70" fmla="*/ 397412 w 565731"/>
                  <a:gd name="connsiteY70" fmla="*/ 168650 h 605945"/>
                  <a:gd name="connsiteX71" fmla="*/ 398303 w 565731"/>
                  <a:gd name="connsiteY71" fmla="*/ 171761 h 605945"/>
                  <a:gd name="connsiteX72" fmla="*/ 416773 w 565731"/>
                  <a:gd name="connsiteY72" fmla="*/ 337969 h 605945"/>
                  <a:gd name="connsiteX73" fmla="*/ 396522 w 565731"/>
                  <a:gd name="connsiteY73" fmla="*/ 363522 h 605945"/>
                  <a:gd name="connsiteX74" fmla="*/ 393852 w 565731"/>
                  <a:gd name="connsiteY74" fmla="*/ 363744 h 605945"/>
                  <a:gd name="connsiteX75" fmla="*/ 370930 w 565731"/>
                  <a:gd name="connsiteY75" fmla="*/ 343079 h 605945"/>
                  <a:gd name="connsiteX76" fmla="*/ 354017 w 565731"/>
                  <a:gd name="connsiteY76" fmla="*/ 191759 h 605945"/>
                  <a:gd name="connsiteX77" fmla="*/ 347564 w 565731"/>
                  <a:gd name="connsiteY77" fmla="*/ 189759 h 605945"/>
                  <a:gd name="connsiteX78" fmla="*/ 347564 w 565731"/>
                  <a:gd name="connsiteY78" fmla="*/ 347523 h 605945"/>
                  <a:gd name="connsiteX79" fmla="*/ 366034 w 565731"/>
                  <a:gd name="connsiteY79" fmla="*/ 575948 h 605945"/>
                  <a:gd name="connsiteX80" fmla="*/ 340665 w 565731"/>
                  <a:gd name="connsiteY80" fmla="*/ 605723 h 605945"/>
                  <a:gd name="connsiteX81" fmla="*/ 338440 w 565731"/>
                  <a:gd name="connsiteY81" fmla="*/ 605945 h 605945"/>
                  <a:gd name="connsiteX82" fmla="*/ 310622 w 565731"/>
                  <a:gd name="connsiteY82" fmla="*/ 580392 h 605945"/>
                  <a:gd name="connsiteX83" fmla="*/ 294154 w 565731"/>
                  <a:gd name="connsiteY83" fmla="*/ 373965 h 605945"/>
                  <a:gd name="connsiteX84" fmla="*/ 282805 w 565731"/>
                  <a:gd name="connsiteY84" fmla="*/ 376187 h 605945"/>
                  <a:gd name="connsiteX85" fmla="*/ 271678 w 565731"/>
                  <a:gd name="connsiteY85" fmla="*/ 373965 h 605945"/>
                  <a:gd name="connsiteX86" fmla="*/ 254987 w 565731"/>
                  <a:gd name="connsiteY86" fmla="*/ 580392 h 605945"/>
                  <a:gd name="connsiteX87" fmla="*/ 227393 w 565731"/>
                  <a:gd name="connsiteY87" fmla="*/ 605945 h 605945"/>
                  <a:gd name="connsiteX88" fmla="*/ 225167 w 565731"/>
                  <a:gd name="connsiteY88" fmla="*/ 605723 h 605945"/>
                  <a:gd name="connsiteX89" fmla="*/ 199798 w 565731"/>
                  <a:gd name="connsiteY89" fmla="*/ 575948 h 605945"/>
                  <a:gd name="connsiteX90" fmla="*/ 218046 w 565731"/>
                  <a:gd name="connsiteY90" fmla="*/ 347523 h 605945"/>
                  <a:gd name="connsiteX91" fmla="*/ 218046 w 565731"/>
                  <a:gd name="connsiteY91" fmla="*/ 189759 h 605945"/>
                  <a:gd name="connsiteX92" fmla="*/ 211815 w 565731"/>
                  <a:gd name="connsiteY92" fmla="*/ 191759 h 605945"/>
                  <a:gd name="connsiteX93" fmla="*/ 194902 w 565731"/>
                  <a:gd name="connsiteY93" fmla="*/ 343079 h 605945"/>
                  <a:gd name="connsiteX94" fmla="*/ 171980 w 565731"/>
                  <a:gd name="connsiteY94" fmla="*/ 363744 h 605945"/>
                  <a:gd name="connsiteX95" fmla="*/ 169310 w 565731"/>
                  <a:gd name="connsiteY95" fmla="*/ 363522 h 605945"/>
                  <a:gd name="connsiteX96" fmla="*/ 148836 w 565731"/>
                  <a:gd name="connsiteY96" fmla="*/ 337969 h 605945"/>
                  <a:gd name="connsiteX97" fmla="*/ 167307 w 565731"/>
                  <a:gd name="connsiteY97" fmla="*/ 171761 h 605945"/>
                  <a:gd name="connsiteX98" fmla="*/ 168420 w 565731"/>
                  <a:gd name="connsiteY98" fmla="*/ 168428 h 605945"/>
                  <a:gd name="connsiteX99" fmla="*/ 169977 w 565731"/>
                  <a:gd name="connsiteY99" fmla="*/ 163984 h 605945"/>
                  <a:gd name="connsiteX100" fmla="*/ 173093 w 565731"/>
                  <a:gd name="connsiteY100" fmla="*/ 159540 h 605945"/>
                  <a:gd name="connsiteX101" fmla="*/ 175096 w 565731"/>
                  <a:gd name="connsiteY101" fmla="*/ 157095 h 605945"/>
                  <a:gd name="connsiteX102" fmla="*/ 181327 w 565731"/>
                  <a:gd name="connsiteY102" fmla="*/ 153318 h 605945"/>
                  <a:gd name="connsiteX103" fmla="*/ 182440 w 565731"/>
                  <a:gd name="connsiteY103" fmla="*/ 152651 h 605945"/>
                  <a:gd name="connsiteX104" fmla="*/ 183107 w 565731"/>
                  <a:gd name="connsiteY104" fmla="*/ 152429 h 605945"/>
                  <a:gd name="connsiteX105" fmla="*/ 184220 w 565731"/>
                  <a:gd name="connsiteY105" fmla="*/ 151985 h 605945"/>
                  <a:gd name="connsiteX106" fmla="*/ 273903 w 565731"/>
                  <a:gd name="connsiteY106" fmla="*/ 133097 h 605945"/>
                  <a:gd name="connsiteX107" fmla="*/ 279689 w 565731"/>
                  <a:gd name="connsiteY107" fmla="*/ 144652 h 605945"/>
                  <a:gd name="connsiteX108" fmla="*/ 279912 w 565731"/>
                  <a:gd name="connsiteY108" fmla="*/ 144652 h 605945"/>
                  <a:gd name="connsiteX109" fmla="*/ 264334 w 565731"/>
                  <a:gd name="connsiteY109" fmla="*/ 265975 h 605945"/>
                  <a:gd name="connsiteX110" fmla="*/ 282805 w 565731"/>
                  <a:gd name="connsiteY110" fmla="*/ 298194 h 605945"/>
                  <a:gd name="connsiteX111" fmla="*/ 301498 w 565731"/>
                  <a:gd name="connsiteY111" fmla="*/ 265975 h 605945"/>
                  <a:gd name="connsiteX112" fmla="*/ 285920 w 565731"/>
                  <a:gd name="connsiteY112" fmla="*/ 144652 h 605945"/>
                  <a:gd name="connsiteX113" fmla="*/ 458589 w 565731"/>
                  <a:gd name="connsiteY113" fmla="*/ 60898 h 605945"/>
                  <a:gd name="connsiteX114" fmla="*/ 505339 w 565731"/>
                  <a:gd name="connsiteY114" fmla="*/ 111988 h 605945"/>
                  <a:gd name="connsiteX115" fmla="*/ 458589 w 565731"/>
                  <a:gd name="connsiteY115" fmla="*/ 163078 h 605945"/>
                  <a:gd name="connsiteX116" fmla="*/ 411839 w 565731"/>
                  <a:gd name="connsiteY116" fmla="*/ 111988 h 605945"/>
                  <a:gd name="connsiteX117" fmla="*/ 458589 w 565731"/>
                  <a:gd name="connsiteY117" fmla="*/ 60898 h 605945"/>
                  <a:gd name="connsiteX118" fmla="*/ 107209 w 565731"/>
                  <a:gd name="connsiteY118" fmla="*/ 60898 h 605945"/>
                  <a:gd name="connsiteX119" fmla="*/ 153924 w 565731"/>
                  <a:gd name="connsiteY119" fmla="*/ 111988 h 605945"/>
                  <a:gd name="connsiteX120" fmla="*/ 107209 w 565731"/>
                  <a:gd name="connsiteY120" fmla="*/ 163078 h 605945"/>
                  <a:gd name="connsiteX121" fmla="*/ 60494 w 565731"/>
                  <a:gd name="connsiteY121" fmla="*/ 111988 h 605945"/>
                  <a:gd name="connsiteX122" fmla="*/ 107209 w 565731"/>
                  <a:gd name="connsiteY122" fmla="*/ 60898 h 605945"/>
                  <a:gd name="connsiteX123" fmla="*/ 282810 w 565731"/>
                  <a:gd name="connsiteY123" fmla="*/ 0 h 605945"/>
                  <a:gd name="connsiteX124" fmla="*/ 341344 w 565731"/>
                  <a:gd name="connsiteY124" fmla="*/ 64003 h 605945"/>
                  <a:gd name="connsiteX125" fmla="*/ 282810 w 565731"/>
                  <a:gd name="connsiteY125" fmla="*/ 128006 h 605945"/>
                  <a:gd name="connsiteX126" fmla="*/ 224276 w 565731"/>
                  <a:gd name="connsiteY126" fmla="*/ 64003 h 605945"/>
                  <a:gd name="connsiteX127" fmla="*/ 282810 w 565731"/>
                  <a:gd name="connsiteY127" fmla="*/ 0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65731" h="605945">
                    <a:moveTo>
                      <a:pt x="458586" y="166887"/>
                    </a:moveTo>
                    <a:cubicBezTo>
                      <a:pt x="494634" y="166887"/>
                      <a:pt x="537135" y="182218"/>
                      <a:pt x="538915" y="182885"/>
                    </a:cubicBezTo>
                    <a:cubicBezTo>
                      <a:pt x="539583" y="183107"/>
                      <a:pt x="540250" y="183773"/>
                      <a:pt x="541140" y="184218"/>
                    </a:cubicBezTo>
                    <a:cubicBezTo>
                      <a:pt x="542253" y="184884"/>
                      <a:pt x="543366" y="185329"/>
                      <a:pt x="544478" y="186217"/>
                    </a:cubicBezTo>
                    <a:cubicBezTo>
                      <a:pt x="545368" y="187106"/>
                      <a:pt x="546036" y="187995"/>
                      <a:pt x="546703" y="188884"/>
                    </a:cubicBezTo>
                    <a:cubicBezTo>
                      <a:pt x="547593" y="189772"/>
                      <a:pt x="548261" y="190661"/>
                      <a:pt x="548929" y="191772"/>
                    </a:cubicBezTo>
                    <a:cubicBezTo>
                      <a:pt x="549596" y="193105"/>
                      <a:pt x="549819" y="194216"/>
                      <a:pt x="550041" y="195549"/>
                    </a:cubicBezTo>
                    <a:cubicBezTo>
                      <a:pt x="550264" y="196438"/>
                      <a:pt x="550709" y="197327"/>
                      <a:pt x="550931" y="198215"/>
                    </a:cubicBezTo>
                    <a:lnTo>
                      <a:pt x="565617" y="331082"/>
                    </a:lnTo>
                    <a:cubicBezTo>
                      <a:pt x="566730" y="341081"/>
                      <a:pt x="559609" y="350190"/>
                      <a:pt x="549374" y="351301"/>
                    </a:cubicBezTo>
                    <a:cubicBezTo>
                      <a:pt x="548706" y="351524"/>
                      <a:pt x="548038" y="351524"/>
                      <a:pt x="547371" y="351524"/>
                    </a:cubicBezTo>
                    <a:cubicBezTo>
                      <a:pt x="538025" y="351524"/>
                      <a:pt x="530015" y="344414"/>
                      <a:pt x="528902" y="335082"/>
                    </a:cubicBezTo>
                    <a:lnTo>
                      <a:pt x="515551" y="213991"/>
                    </a:lnTo>
                    <a:cubicBezTo>
                      <a:pt x="513993" y="213546"/>
                      <a:pt x="512213" y="213102"/>
                      <a:pt x="510433" y="212657"/>
                    </a:cubicBezTo>
                    <a:lnTo>
                      <a:pt x="510433" y="338415"/>
                    </a:lnTo>
                    <a:lnTo>
                      <a:pt x="525119" y="521051"/>
                    </a:lnTo>
                    <a:cubicBezTo>
                      <a:pt x="526009" y="533271"/>
                      <a:pt x="516886" y="543936"/>
                      <a:pt x="504647" y="544825"/>
                    </a:cubicBezTo>
                    <a:cubicBezTo>
                      <a:pt x="504202" y="545047"/>
                      <a:pt x="503535" y="545047"/>
                      <a:pt x="502867" y="545047"/>
                    </a:cubicBezTo>
                    <a:cubicBezTo>
                      <a:pt x="491519" y="545047"/>
                      <a:pt x="481728" y="536160"/>
                      <a:pt x="480838" y="524606"/>
                    </a:cubicBezTo>
                    <a:lnTo>
                      <a:pt x="467487" y="359522"/>
                    </a:lnTo>
                    <a:cubicBezTo>
                      <a:pt x="464817" y="360855"/>
                      <a:pt x="461924" y="361522"/>
                      <a:pt x="458586" y="361522"/>
                    </a:cubicBezTo>
                    <a:cubicBezTo>
                      <a:pt x="455471" y="361522"/>
                      <a:pt x="452356" y="360855"/>
                      <a:pt x="449685" y="359522"/>
                    </a:cubicBezTo>
                    <a:lnTo>
                      <a:pt x="436334" y="524606"/>
                    </a:lnTo>
                    <a:cubicBezTo>
                      <a:pt x="435444" y="536160"/>
                      <a:pt x="425653" y="545047"/>
                      <a:pt x="414305" y="545047"/>
                    </a:cubicBezTo>
                    <a:cubicBezTo>
                      <a:pt x="413637" y="545047"/>
                      <a:pt x="413192" y="545047"/>
                      <a:pt x="412525" y="544825"/>
                    </a:cubicBezTo>
                    <a:cubicBezTo>
                      <a:pt x="400286" y="543936"/>
                      <a:pt x="391163" y="533271"/>
                      <a:pt x="392276" y="521051"/>
                    </a:cubicBezTo>
                    <a:lnTo>
                      <a:pt x="403402" y="380852"/>
                    </a:lnTo>
                    <a:cubicBezTo>
                      <a:pt x="412525" y="378630"/>
                      <a:pt x="420535" y="373964"/>
                      <a:pt x="426321" y="366632"/>
                    </a:cubicBezTo>
                    <a:cubicBezTo>
                      <a:pt x="433219" y="357967"/>
                      <a:pt x="436557" y="347080"/>
                      <a:pt x="435222" y="335971"/>
                    </a:cubicBezTo>
                    <a:lnTo>
                      <a:pt x="416975" y="171998"/>
                    </a:lnTo>
                    <a:cubicBezTo>
                      <a:pt x="430104" y="169331"/>
                      <a:pt x="444790" y="166887"/>
                      <a:pt x="458586" y="166887"/>
                    </a:cubicBezTo>
                    <a:close/>
                    <a:moveTo>
                      <a:pt x="107223" y="166887"/>
                    </a:moveTo>
                    <a:cubicBezTo>
                      <a:pt x="121024" y="166887"/>
                      <a:pt x="135715" y="169331"/>
                      <a:pt x="148848" y="171998"/>
                    </a:cubicBezTo>
                    <a:lnTo>
                      <a:pt x="130595" y="335971"/>
                    </a:lnTo>
                    <a:cubicBezTo>
                      <a:pt x="129260" y="347080"/>
                      <a:pt x="132376" y="357967"/>
                      <a:pt x="139499" y="366632"/>
                    </a:cubicBezTo>
                    <a:cubicBezTo>
                      <a:pt x="145287" y="373964"/>
                      <a:pt x="153300" y="378852"/>
                      <a:pt x="162204" y="380852"/>
                    </a:cubicBezTo>
                    <a:lnTo>
                      <a:pt x="173556" y="521051"/>
                    </a:lnTo>
                    <a:cubicBezTo>
                      <a:pt x="174669" y="533271"/>
                      <a:pt x="165543" y="543936"/>
                      <a:pt x="153300" y="545047"/>
                    </a:cubicBezTo>
                    <a:cubicBezTo>
                      <a:pt x="152632" y="545047"/>
                      <a:pt x="151964" y="545047"/>
                      <a:pt x="151519" y="545047"/>
                    </a:cubicBezTo>
                    <a:cubicBezTo>
                      <a:pt x="139944" y="545047"/>
                      <a:pt x="130373" y="536160"/>
                      <a:pt x="129483" y="524606"/>
                    </a:cubicBezTo>
                    <a:lnTo>
                      <a:pt x="116127" y="359522"/>
                    </a:lnTo>
                    <a:cubicBezTo>
                      <a:pt x="113456" y="360855"/>
                      <a:pt x="110339" y="361522"/>
                      <a:pt x="107223" y="361522"/>
                    </a:cubicBezTo>
                    <a:cubicBezTo>
                      <a:pt x="103884" y="361522"/>
                      <a:pt x="100991" y="360855"/>
                      <a:pt x="98097" y="359522"/>
                    </a:cubicBezTo>
                    <a:lnTo>
                      <a:pt x="84964" y="524606"/>
                    </a:lnTo>
                    <a:cubicBezTo>
                      <a:pt x="84073" y="536160"/>
                      <a:pt x="74279" y="545047"/>
                      <a:pt x="62704" y="545047"/>
                    </a:cubicBezTo>
                    <a:cubicBezTo>
                      <a:pt x="62259" y="545047"/>
                      <a:pt x="61591" y="545047"/>
                      <a:pt x="60924" y="545047"/>
                    </a:cubicBezTo>
                    <a:cubicBezTo>
                      <a:pt x="48904" y="543936"/>
                      <a:pt x="39777" y="533271"/>
                      <a:pt x="40668" y="521051"/>
                    </a:cubicBezTo>
                    <a:lnTo>
                      <a:pt x="55359" y="338415"/>
                    </a:lnTo>
                    <a:lnTo>
                      <a:pt x="55359" y="212657"/>
                    </a:lnTo>
                    <a:cubicBezTo>
                      <a:pt x="53578" y="213102"/>
                      <a:pt x="51797" y="213546"/>
                      <a:pt x="50239" y="213991"/>
                    </a:cubicBezTo>
                    <a:lnTo>
                      <a:pt x="36884" y="335082"/>
                    </a:lnTo>
                    <a:cubicBezTo>
                      <a:pt x="35771" y="344636"/>
                      <a:pt x="27757" y="351524"/>
                      <a:pt x="18408" y="351524"/>
                    </a:cubicBezTo>
                    <a:cubicBezTo>
                      <a:pt x="17740" y="351524"/>
                      <a:pt x="17073" y="351524"/>
                      <a:pt x="16405" y="351301"/>
                    </a:cubicBezTo>
                    <a:cubicBezTo>
                      <a:pt x="6166" y="350190"/>
                      <a:pt x="-1180" y="341081"/>
                      <a:pt x="156" y="331082"/>
                    </a:cubicBezTo>
                    <a:lnTo>
                      <a:pt x="14847" y="198215"/>
                    </a:lnTo>
                    <a:cubicBezTo>
                      <a:pt x="14847" y="197104"/>
                      <a:pt x="15515" y="196438"/>
                      <a:pt x="15737" y="195549"/>
                    </a:cubicBezTo>
                    <a:cubicBezTo>
                      <a:pt x="15960" y="194216"/>
                      <a:pt x="16182" y="193105"/>
                      <a:pt x="16850" y="191772"/>
                    </a:cubicBezTo>
                    <a:cubicBezTo>
                      <a:pt x="17518" y="190661"/>
                      <a:pt x="18408" y="189550"/>
                      <a:pt x="19299" y="188439"/>
                    </a:cubicBezTo>
                    <a:cubicBezTo>
                      <a:pt x="19966" y="187773"/>
                      <a:pt x="20412" y="187106"/>
                      <a:pt x="21079" y="186440"/>
                    </a:cubicBezTo>
                    <a:cubicBezTo>
                      <a:pt x="22415" y="185106"/>
                      <a:pt x="24196" y="184218"/>
                      <a:pt x="25976" y="183551"/>
                    </a:cubicBezTo>
                    <a:cubicBezTo>
                      <a:pt x="26199" y="183329"/>
                      <a:pt x="26644" y="183107"/>
                      <a:pt x="26867" y="182885"/>
                    </a:cubicBezTo>
                    <a:cubicBezTo>
                      <a:pt x="26867" y="182885"/>
                      <a:pt x="27312" y="182662"/>
                      <a:pt x="27312" y="182662"/>
                    </a:cubicBezTo>
                    <a:cubicBezTo>
                      <a:pt x="27757" y="182662"/>
                      <a:pt x="27980" y="182440"/>
                      <a:pt x="28202" y="182440"/>
                    </a:cubicBezTo>
                    <a:cubicBezTo>
                      <a:pt x="35771" y="179774"/>
                      <a:pt x="74279" y="166887"/>
                      <a:pt x="107223" y="166887"/>
                    </a:cubicBezTo>
                    <a:close/>
                    <a:moveTo>
                      <a:pt x="291929" y="132875"/>
                    </a:moveTo>
                    <a:cubicBezTo>
                      <a:pt x="334656" y="135097"/>
                      <a:pt x="381167" y="151762"/>
                      <a:pt x="383170" y="152651"/>
                    </a:cubicBezTo>
                    <a:cubicBezTo>
                      <a:pt x="384283" y="153096"/>
                      <a:pt x="385173" y="153762"/>
                      <a:pt x="386063" y="154207"/>
                    </a:cubicBezTo>
                    <a:cubicBezTo>
                      <a:pt x="387621" y="155096"/>
                      <a:pt x="389178" y="155762"/>
                      <a:pt x="390291" y="156873"/>
                    </a:cubicBezTo>
                    <a:cubicBezTo>
                      <a:pt x="391626" y="157984"/>
                      <a:pt x="392294" y="159095"/>
                      <a:pt x="393184" y="160206"/>
                    </a:cubicBezTo>
                    <a:cubicBezTo>
                      <a:pt x="394074" y="161539"/>
                      <a:pt x="395187" y="162428"/>
                      <a:pt x="395855" y="163761"/>
                    </a:cubicBezTo>
                    <a:cubicBezTo>
                      <a:pt x="396522" y="165317"/>
                      <a:pt x="396967" y="166872"/>
                      <a:pt x="397412" y="168650"/>
                    </a:cubicBezTo>
                    <a:cubicBezTo>
                      <a:pt x="397635" y="169761"/>
                      <a:pt x="398303" y="170650"/>
                      <a:pt x="398303" y="171761"/>
                    </a:cubicBezTo>
                    <a:lnTo>
                      <a:pt x="416773" y="337969"/>
                    </a:lnTo>
                    <a:cubicBezTo>
                      <a:pt x="418331" y="350634"/>
                      <a:pt x="409207" y="362189"/>
                      <a:pt x="396522" y="363522"/>
                    </a:cubicBezTo>
                    <a:cubicBezTo>
                      <a:pt x="395632" y="363522"/>
                      <a:pt x="394742" y="363744"/>
                      <a:pt x="393852" y="363744"/>
                    </a:cubicBezTo>
                    <a:cubicBezTo>
                      <a:pt x="382280" y="363744"/>
                      <a:pt x="372265" y="354856"/>
                      <a:pt x="370930" y="343079"/>
                    </a:cubicBezTo>
                    <a:lnTo>
                      <a:pt x="354017" y="191759"/>
                    </a:lnTo>
                    <a:cubicBezTo>
                      <a:pt x="352014" y="191092"/>
                      <a:pt x="350012" y="190426"/>
                      <a:pt x="347564" y="189759"/>
                    </a:cubicBezTo>
                    <a:lnTo>
                      <a:pt x="347564" y="347523"/>
                    </a:lnTo>
                    <a:lnTo>
                      <a:pt x="366034" y="575948"/>
                    </a:lnTo>
                    <a:cubicBezTo>
                      <a:pt x="367370" y="591280"/>
                      <a:pt x="355798" y="604612"/>
                      <a:pt x="340665" y="605723"/>
                    </a:cubicBezTo>
                    <a:cubicBezTo>
                      <a:pt x="339775" y="605945"/>
                      <a:pt x="339107" y="605945"/>
                      <a:pt x="338440" y="605945"/>
                    </a:cubicBezTo>
                    <a:cubicBezTo>
                      <a:pt x="323974" y="605945"/>
                      <a:pt x="311957" y="594835"/>
                      <a:pt x="310622" y="580392"/>
                    </a:cubicBezTo>
                    <a:lnTo>
                      <a:pt x="294154" y="373965"/>
                    </a:lnTo>
                    <a:cubicBezTo>
                      <a:pt x="290594" y="375299"/>
                      <a:pt x="286810" y="376187"/>
                      <a:pt x="282805" y="376187"/>
                    </a:cubicBezTo>
                    <a:cubicBezTo>
                      <a:pt x="279022" y="376187"/>
                      <a:pt x="275238" y="375299"/>
                      <a:pt x="271678" y="373965"/>
                    </a:cubicBezTo>
                    <a:lnTo>
                      <a:pt x="254987" y="580392"/>
                    </a:lnTo>
                    <a:cubicBezTo>
                      <a:pt x="253875" y="594835"/>
                      <a:pt x="241858" y="605945"/>
                      <a:pt x="227393" y="605945"/>
                    </a:cubicBezTo>
                    <a:cubicBezTo>
                      <a:pt x="226725" y="605945"/>
                      <a:pt x="225835" y="605945"/>
                      <a:pt x="225167" y="605723"/>
                    </a:cubicBezTo>
                    <a:cubicBezTo>
                      <a:pt x="209812" y="604612"/>
                      <a:pt x="198462" y="591280"/>
                      <a:pt x="199798" y="575948"/>
                    </a:cubicBezTo>
                    <a:lnTo>
                      <a:pt x="218046" y="347523"/>
                    </a:lnTo>
                    <a:lnTo>
                      <a:pt x="218046" y="189759"/>
                    </a:lnTo>
                    <a:cubicBezTo>
                      <a:pt x="215821" y="190426"/>
                      <a:pt x="213595" y="191092"/>
                      <a:pt x="211815" y="191759"/>
                    </a:cubicBezTo>
                    <a:lnTo>
                      <a:pt x="194902" y="343079"/>
                    </a:lnTo>
                    <a:cubicBezTo>
                      <a:pt x="193567" y="354856"/>
                      <a:pt x="183552" y="363744"/>
                      <a:pt x="171980" y="363744"/>
                    </a:cubicBezTo>
                    <a:cubicBezTo>
                      <a:pt x="171090" y="363744"/>
                      <a:pt x="170200" y="363744"/>
                      <a:pt x="169310" y="363522"/>
                    </a:cubicBezTo>
                    <a:cubicBezTo>
                      <a:pt x="156625" y="362189"/>
                      <a:pt x="147501" y="350634"/>
                      <a:pt x="148836" y="337969"/>
                    </a:cubicBezTo>
                    <a:lnTo>
                      <a:pt x="167307" y="171761"/>
                    </a:lnTo>
                    <a:cubicBezTo>
                      <a:pt x="167530" y="170650"/>
                      <a:pt x="168197" y="169539"/>
                      <a:pt x="168420" y="168428"/>
                    </a:cubicBezTo>
                    <a:cubicBezTo>
                      <a:pt x="168865" y="166872"/>
                      <a:pt x="169087" y="165317"/>
                      <a:pt x="169977" y="163984"/>
                    </a:cubicBezTo>
                    <a:cubicBezTo>
                      <a:pt x="170645" y="162206"/>
                      <a:pt x="171980" y="160873"/>
                      <a:pt x="173093" y="159540"/>
                    </a:cubicBezTo>
                    <a:cubicBezTo>
                      <a:pt x="173761" y="158651"/>
                      <a:pt x="174206" y="157762"/>
                      <a:pt x="175096" y="157095"/>
                    </a:cubicBezTo>
                    <a:cubicBezTo>
                      <a:pt x="176876" y="155540"/>
                      <a:pt x="179102" y="154429"/>
                      <a:pt x="181327" y="153318"/>
                    </a:cubicBezTo>
                    <a:cubicBezTo>
                      <a:pt x="181772" y="153096"/>
                      <a:pt x="181995" y="152874"/>
                      <a:pt x="182440" y="152651"/>
                    </a:cubicBezTo>
                    <a:cubicBezTo>
                      <a:pt x="182662" y="152651"/>
                      <a:pt x="182885" y="152429"/>
                      <a:pt x="183107" y="152429"/>
                    </a:cubicBezTo>
                    <a:cubicBezTo>
                      <a:pt x="183552" y="152207"/>
                      <a:pt x="183775" y="152207"/>
                      <a:pt x="184220" y="151985"/>
                    </a:cubicBezTo>
                    <a:cubicBezTo>
                      <a:pt x="192899" y="148874"/>
                      <a:pt x="234959" y="135097"/>
                      <a:pt x="273903" y="133097"/>
                    </a:cubicBezTo>
                    <a:lnTo>
                      <a:pt x="279689" y="144652"/>
                    </a:lnTo>
                    <a:lnTo>
                      <a:pt x="279912" y="144652"/>
                    </a:lnTo>
                    <a:lnTo>
                      <a:pt x="264334" y="265975"/>
                    </a:lnTo>
                    <a:lnTo>
                      <a:pt x="282805" y="298194"/>
                    </a:lnTo>
                    <a:lnTo>
                      <a:pt x="301498" y="265975"/>
                    </a:lnTo>
                    <a:lnTo>
                      <a:pt x="285920" y="144652"/>
                    </a:lnTo>
                    <a:close/>
                    <a:moveTo>
                      <a:pt x="458589" y="60898"/>
                    </a:moveTo>
                    <a:cubicBezTo>
                      <a:pt x="484408" y="60898"/>
                      <a:pt x="505339" y="83772"/>
                      <a:pt x="505339" y="111988"/>
                    </a:cubicBezTo>
                    <a:cubicBezTo>
                      <a:pt x="505339" y="140204"/>
                      <a:pt x="484408" y="163078"/>
                      <a:pt x="458589" y="163078"/>
                    </a:cubicBezTo>
                    <a:cubicBezTo>
                      <a:pt x="432770" y="163078"/>
                      <a:pt x="411839" y="140204"/>
                      <a:pt x="411839" y="111988"/>
                    </a:cubicBezTo>
                    <a:cubicBezTo>
                      <a:pt x="411839" y="83772"/>
                      <a:pt x="432770" y="60898"/>
                      <a:pt x="458589" y="60898"/>
                    </a:cubicBezTo>
                    <a:close/>
                    <a:moveTo>
                      <a:pt x="107209" y="60898"/>
                    </a:moveTo>
                    <a:cubicBezTo>
                      <a:pt x="133009" y="60898"/>
                      <a:pt x="153924" y="83772"/>
                      <a:pt x="153924" y="111988"/>
                    </a:cubicBezTo>
                    <a:cubicBezTo>
                      <a:pt x="153924" y="140204"/>
                      <a:pt x="133009" y="163078"/>
                      <a:pt x="107209" y="163078"/>
                    </a:cubicBezTo>
                    <a:cubicBezTo>
                      <a:pt x="81409" y="163078"/>
                      <a:pt x="60494" y="140204"/>
                      <a:pt x="60494" y="111988"/>
                    </a:cubicBezTo>
                    <a:cubicBezTo>
                      <a:pt x="60494" y="83772"/>
                      <a:pt x="81409" y="60898"/>
                      <a:pt x="107209" y="60898"/>
                    </a:cubicBezTo>
                    <a:close/>
                    <a:moveTo>
                      <a:pt x="282810" y="0"/>
                    </a:moveTo>
                    <a:cubicBezTo>
                      <a:pt x="315137" y="0"/>
                      <a:pt x="341344" y="28655"/>
                      <a:pt x="341344" y="64003"/>
                    </a:cubicBezTo>
                    <a:cubicBezTo>
                      <a:pt x="341344" y="99351"/>
                      <a:pt x="315137" y="128006"/>
                      <a:pt x="282810" y="128006"/>
                    </a:cubicBezTo>
                    <a:cubicBezTo>
                      <a:pt x="250483" y="128006"/>
                      <a:pt x="224276" y="99351"/>
                      <a:pt x="224276" y="64003"/>
                    </a:cubicBezTo>
                    <a:cubicBezTo>
                      <a:pt x="224276" y="28655"/>
                      <a:pt x="250483" y="0"/>
                      <a:pt x="282810" y="0"/>
                    </a:cubicBezTo>
                    <a:close/>
                  </a:path>
                </a:pathLst>
              </a:custGeom>
              <a:solidFill>
                <a:schemeClr val="bg1"/>
              </a:solidFill>
              <a:ln>
                <a:noFill/>
              </a:ln>
            </p:spPr>
            <p:txBody>
              <a:bodyPr spcFirstLastPara="1"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8" name="íśľîḍé">
              <a:extLst>
                <a:ext uri="{FF2B5EF4-FFF2-40B4-BE49-F238E27FC236}">
                  <a16:creationId xmlns:a16="http://schemas.microsoft.com/office/drawing/2014/main" id="{C15F14F2-E593-4BB7-91B8-FEDEE8F7CB13}"/>
                </a:ext>
              </a:extLst>
            </p:cNvPr>
            <p:cNvGrpSpPr/>
            <p:nvPr/>
          </p:nvGrpSpPr>
          <p:grpSpPr>
            <a:xfrm>
              <a:off x="673100" y="3267976"/>
              <a:ext cx="2633208" cy="1558594"/>
              <a:chOff x="673100" y="1004914"/>
              <a:chExt cx="2823978" cy="1558594"/>
            </a:xfrm>
          </p:grpSpPr>
          <p:sp>
            <p:nvSpPr>
              <p:cNvPr id="18" name="îŝ1íḍè">
                <a:extLst>
                  <a:ext uri="{FF2B5EF4-FFF2-40B4-BE49-F238E27FC236}">
                    <a16:creationId xmlns:a16="http://schemas.microsoft.com/office/drawing/2014/main" id="{AD83D5F4-63E9-4F92-81BA-0E979D17FA3E}"/>
                  </a:ext>
                </a:extLst>
              </p:cNvPr>
              <p:cNvSpPr/>
              <p:nvPr/>
            </p:nvSpPr>
            <p:spPr bwMode="auto">
              <a:xfrm>
                <a:off x="673100" y="1446719"/>
                <a:ext cx="2786743" cy="111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通过提高用户的满意度等方式，鼓励现有用户向其他同学推荐应用程序。</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9" name="îṥ1idé">
                <a:extLst>
                  <a:ext uri="{FF2B5EF4-FFF2-40B4-BE49-F238E27FC236}">
                    <a16:creationId xmlns:a16="http://schemas.microsoft.com/office/drawing/2014/main" id="{8F8CD302-BF32-411D-BE07-0116824B3EBE}"/>
                  </a:ext>
                </a:extLst>
              </p:cNvPr>
              <p:cNvSpPr txBox="1"/>
              <p:nvPr/>
            </p:nvSpPr>
            <p:spPr bwMode="auto">
              <a:xfrm>
                <a:off x="710335" y="1004914"/>
                <a:ext cx="27867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口碑营销</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9" name="îṩlídé">
              <a:extLst>
                <a:ext uri="{FF2B5EF4-FFF2-40B4-BE49-F238E27FC236}">
                  <a16:creationId xmlns:a16="http://schemas.microsoft.com/office/drawing/2014/main" id="{0745C1A4-271A-44CC-8621-D9426FCE1D52}"/>
                </a:ext>
              </a:extLst>
            </p:cNvPr>
            <p:cNvSpPr/>
            <p:nvPr/>
          </p:nvSpPr>
          <p:spPr bwMode="auto">
            <a:xfrm rot="20488270">
              <a:off x="2765652" y="4886090"/>
              <a:ext cx="150813" cy="142875"/>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íṩlîḑe">
              <a:extLst>
                <a:ext uri="{FF2B5EF4-FFF2-40B4-BE49-F238E27FC236}">
                  <a16:creationId xmlns:a16="http://schemas.microsoft.com/office/drawing/2014/main" id="{60D2E968-E639-46AA-979A-94FD75BC08F7}"/>
                </a:ext>
              </a:extLst>
            </p:cNvPr>
            <p:cNvSpPr/>
            <p:nvPr/>
          </p:nvSpPr>
          <p:spPr bwMode="auto">
            <a:xfrm rot="19799708">
              <a:off x="9173489" y="2493775"/>
              <a:ext cx="150813" cy="142875"/>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4"/>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ïŝ1îḋê">
              <a:extLst>
                <a:ext uri="{FF2B5EF4-FFF2-40B4-BE49-F238E27FC236}">
                  <a16:creationId xmlns:a16="http://schemas.microsoft.com/office/drawing/2014/main" id="{6590217C-877E-4028-9E8D-A4D17BC5E02F}"/>
                </a:ext>
              </a:extLst>
            </p:cNvPr>
            <p:cNvSpPr/>
            <p:nvPr/>
          </p:nvSpPr>
          <p:spPr bwMode="auto">
            <a:xfrm rot="7883551">
              <a:off x="8127230" y="4814652"/>
              <a:ext cx="150813" cy="142875"/>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2"/>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grpSp>
          <p:nvGrpSpPr>
            <p:cNvPr id="12" name="îŝļiḋè">
              <a:extLst>
                <a:ext uri="{FF2B5EF4-FFF2-40B4-BE49-F238E27FC236}">
                  <a16:creationId xmlns:a16="http://schemas.microsoft.com/office/drawing/2014/main" id="{68919E7C-E8FD-4FB8-B02F-3D72F0373F12}"/>
                </a:ext>
              </a:extLst>
            </p:cNvPr>
            <p:cNvGrpSpPr/>
            <p:nvPr/>
          </p:nvGrpSpPr>
          <p:grpSpPr>
            <a:xfrm>
              <a:off x="6436478" y="1814877"/>
              <a:ext cx="2598488" cy="1233752"/>
              <a:chOff x="673100" y="1329756"/>
              <a:chExt cx="2786743" cy="1233752"/>
            </a:xfrm>
          </p:grpSpPr>
          <p:sp>
            <p:nvSpPr>
              <p:cNvPr id="16" name="ïSļíḓé">
                <a:extLst>
                  <a:ext uri="{FF2B5EF4-FFF2-40B4-BE49-F238E27FC236}">
                    <a16:creationId xmlns:a16="http://schemas.microsoft.com/office/drawing/2014/main" id="{D85ABC08-48A2-4911-B0A9-830BCFE7437B}"/>
                  </a:ext>
                </a:extLst>
              </p:cNvPr>
              <p:cNvSpPr/>
              <p:nvPr/>
            </p:nvSpPr>
            <p:spPr bwMode="auto">
              <a:xfrm>
                <a:off x="673100" y="1771561"/>
                <a:ext cx="27867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在微信群、</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QQ</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群、知乎、微博等平台推广。</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7" name="îsḷîḍè">
                <a:extLst>
                  <a:ext uri="{FF2B5EF4-FFF2-40B4-BE49-F238E27FC236}">
                    <a16:creationId xmlns:a16="http://schemas.microsoft.com/office/drawing/2014/main" id="{043FCD5F-2D26-4F36-B6E6-4C882CAEA3F0}"/>
                  </a:ext>
                </a:extLst>
              </p:cNvPr>
              <p:cNvSpPr txBox="1"/>
              <p:nvPr/>
            </p:nvSpPr>
            <p:spPr bwMode="auto">
              <a:xfrm>
                <a:off x="673100" y="1329756"/>
                <a:ext cx="27867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社交媒体平台推广</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grpSp>
        <p:grpSp>
          <p:nvGrpSpPr>
            <p:cNvPr id="13" name="isľïḑê">
              <a:extLst>
                <a:ext uri="{FF2B5EF4-FFF2-40B4-BE49-F238E27FC236}">
                  <a16:creationId xmlns:a16="http://schemas.microsoft.com/office/drawing/2014/main" id="{0A249F7B-0131-4C5D-BEDA-FAAC257EDF7E}"/>
                </a:ext>
              </a:extLst>
            </p:cNvPr>
            <p:cNvGrpSpPr/>
            <p:nvPr/>
          </p:nvGrpSpPr>
          <p:grpSpPr>
            <a:xfrm>
              <a:off x="8364712" y="4771381"/>
              <a:ext cx="2598488" cy="1233752"/>
              <a:chOff x="673100" y="1329756"/>
              <a:chExt cx="2786743" cy="1233752"/>
            </a:xfrm>
          </p:grpSpPr>
          <p:sp>
            <p:nvSpPr>
              <p:cNvPr id="14" name="íṧ1îdé">
                <a:extLst>
                  <a:ext uri="{FF2B5EF4-FFF2-40B4-BE49-F238E27FC236}">
                    <a16:creationId xmlns:a16="http://schemas.microsoft.com/office/drawing/2014/main" id="{7CB16DDA-B338-4B48-9F81-527197B243A7}"/>
                  </a:ext>
                </a:extLst>
              </p:cNvPr>
              <p:cNvSpPr/>
              <p:nvPr/>
            </p:nvSpPr>
            <p:spPr bwMode="auto">
              <a:xfrm>
                <a:off x="673100" y="1771561"/>
                <a:ext cx="27867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通过更改应用软件的关键字（</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ASO</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），获得更好的排序。</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5" name="íŝľîḓê">
                <a:extLst>
                  <a:ext uri="{FF2B5EF4-FFF2-40B4-BE49-F238E27FC236}">
                    <a16:creationId xmlns:a16="http://schemas.microsoft.com/office/drawing/2014/main" id="{B0236E20-AD5C-459F-B6D7-8A8766668DB3}"/>
                  </a:ext>
                </a:extLst>
              </p:cNvPr>
              <p:cNvSpPr txBox="1"/>
              <p:nvPr/>
            </p:nvSpPr>
            <p:spPr bwMode="auto">
              <a:xfrm>
                <a:off x="673100" y="1329756"/>
                <a:ext cx="27867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应用商店推广</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grpSp>
      </p:grpSp>
      <p:sp>
        <p:nvSpPr>
          <p:cNvPr id="26" name="isľîdé">
            <a:extLst>
              <a:ext uri="{FF2B5EF4-FFF2-40B4-BE49-F238E27FC236}">
                <a16:creationId xmlns:a16="http://schemas.microsoft.com/office/drawing/2014/main" id="{63F286F9-C6A4-AD78-C457-9FB071DFA24E}"/>
              </a:ext>
            </a:extLst>
          </p:cNvPr>
          <p:cNvSpPr/>
          <p:nvPr/>
        </p:nvSpPr>
        <p:spPr>
          <a:xfrm>
            <a:off x="4787002" y="4826570"/>
            <a:ext cx="1217792" cy="1217792"/>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7" name="íṩlîḑe">
            <a:extLst>
              <a:ext uri="{FF2B5EF4-FFF2-40B4-BE49-F238E27FC236}">
                <a16:creationId xmlns:a16="http://schemas.microsoft.com/office/drawing/2014/main" id="{30F41238-A9D5-BE3A-8F89-DADCA20E615F}"/>
              </a:ext>
            </a:extLst>
          </p:cNvPr>
          <p:cNvSpPr/>
          <p:nvPr/>
        </p:nvSpPr>
        <p:spPr bwMode="auto">
          <a:xfrm rot="20702860">
            <a:off x="4965694" y="4810134"/>
            <a:ext cx="150813" cy="142875"/>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4"/>
          </a:solidFill>
          <a:ln>
            <a:noFill/>
          </a:ln>
        </p:spPr>
        <p:txBody>
          <a:bodyPr vert="horz" wrap="square" lIns="91440" tIns="45720" rIns="91440" bIns="45720" numCol="1" anchor="t" anchorCtr="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8" name="îsḷîḍè">
            <a:extLst>
              <a:ext uri="{FF2B5EF4-FFF2-40B4-BE49-F238E27FC236}">
                <a16:creationId xmlns:a16="http://schemas.microsoft.com/office/drawing/2014/main" id="{D7C30AE2-6C72-41ED-0C64-A7B816CF0903}"/>
              </a:ext>
            </a:extLst>
          </p:cNvPr>
          <p:cNvSpPr txBox="1"/>
          <p:nvPr/>
        </p:nvSpPr>
        <p:spPr bwMode="auto">
          <a:xfrm>
            <a:off x="3741856" y="2538182"/>
            <a:ext cx="25984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校园推广</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9" name="iṩ1iḋè">
            <a:extLst>
              <a:ext uri="{FF2B5EF4-FFF2-40B4-BE49-F238E27FC236}">
                <a16:creationId xmlns:a16="http://schemas.microsoft.com/office/drawing/2014/main" id="{7F8D9225-1C01-7C69-171E-AD3EFA96F10B}"/>
              </a:ext>
            </a:extLst>
          </p:cNvPr>
          <p:cNvSpPr/>
          <p:nvPr/>
        </p:nvSpPr>
        <p:spPr>
          <a:xfrm>
            <a:off x="5125570" y="5145922"/>
            <a:ext cx="540656" cy="579088"/>
          </a:xfrm>
          <a:custGeom>
            <a:avLst/>
            <a:gdLst>
              <a:gd name="connsiteX0" fmla="*/ 458586 w 565731"/>
              <a:gd name="connsiteY0" fmla="*/ 166887 h 605945"/>
              <a:gd name="connsiteX1" fmla="*/ 538915 w 565731"/>
              <a:gd name="connsiteY1" fmla="*/ 182885 h 605945"/>
              <a:gd name="connsiteX2" fmla="*/ 541140 w 565731"/>
              <a:gd name="connsiteY2" fmla="*/ 184218 h 605945"/>
              <a:gd name="connsiteX3" fmla="*/ 544478 w 565731"/>
              <a:gd name="connsiteY3" fmla="*/ 186217 h 605945"/>
              <a:gd name="connsiteX4" fmla="*/ 546703 w 565731"/>
              <a:gd name="connsiteY4" fmla="*/ 188884 h 605945"/>
              <a:gd name="connsiteX5" fmla="*/ 548929 w 565731"/>
              <a:gd name="connsiteY5" fmla="*/ 191772 h 605945"/>
              <a:gd name="connsiteX6" fmla="*/ 550041 w 565731"/>
              <a:gd name="connsiteY6" fmla="*/ 195549 h 605945"/>
              <a:gd name="connsiteX7" fmla="*/ 550931 w 565731"/>
              <a:gd name="connsiteY7" fmla="*/ 198215 h 605945"/>
              <a:gd name="connsiteX8" fmla="*/ 565617 w 565731"/>
              <a:gd name="connsiteY8" fmla="*/ 331082 h 605945"/>
              <a:gd name="connsiteX9" fmla="*/ 549374 w 565731"/>
              <a:gd name="connsiteY9" fmla="*/ 351301 h 605945"/>
              <a:gd name="connsiteX10" fmla="*/ 547371 w 565731"/>
              <a:gd name="connsiteY10" fmla="*/ 351524 h 605945"/>
              <a:gd name="connsiteX11" fmla="*/ 528902 w 565731"/>
              <a:gd name="connsiteY11" fmla="*/ 335082 h 605945"/>
              <a:gd name="connsiteX12" fmla="*/ 515551 w 565731"/>
              <a:gd name="connsiteY12" fmla="*/ 213991 h 605945"/>
              <a:gd name="connsiteX13" fmla="*/ 510433 w 565731"/>
              <a:gd name="connsiteY13" fmla="*/ 212657 h 605945"/>
              <a:gd name="connsiteX14" fmla="*/ 510433 w 565731"/>
              <a:gd name="connsiteY14" fmla="*/ 338415 h 605945"/>
              <a:gd name="connsiteX15" fmla="*/ 525119 w 565731"/>
              <a:gd name="connsiteY15" fmla="*/ 521051 h 605945"/>
              <a:gd name="connsiteX16" fmla="*/ 504647 w 565731"/>
              <a:gd name="connsiteY16" fmla="*/ 544825 h 605945"/>
              <a:gd name="connsiteX17" fmla="*/ 502867 w 565731"/>
              <a:gd name="connsiteY17" fmla="*/ 545047 h 605945"/>
              <a:gd name="connsiteX18" fmla="*/ 480838 w 565731"/>
              <a:gd name="connsiteY18" fmla="*/ 524606 h 605945"/>
              <a:gd name="connsiteX19" fmla="*/ 467487 w 565731"/>
              <a:gd name="connsiteY19" fmla="*/ 359522 h 605945"/>
              <a:gd name="connsiteX20" fmla="*/ 458586 w 565731"/>
              <a:gd name="connsiteY20" fmla="*/ 361522 h 605945"/>
              <a:gd name="connsiteX21" fmla="*/ 449685 w 565731"/>
              <a:gd name="connsiteY21" fmla="*/ 359522 h 605945"/>
              <a:gd name="connsiteX22" fmla="*/ 436334 w 565731"/>
              <a:gd name="connsiteY22" fmla="*/ 524606 h 605945"/>
              <a:gd name="connsiteX23" fmla="*/ 414305 w 565731"/>
              <a:gd name="connsiteY23" fmla="*/ 545047 h 605945"/>
              <a:gd name="connsiteX24" fmla="*/ 412525 w 565731"/>
              <a:gd name="connsiteY24" fmla="*/ 544825 h 605945"/>
              <a:gd name="connsiteX25" fmla="*/ 392276 w 565731"/>
              <a:gd name="connsiteY25" fmla="*/ 521051 h 605945"/>
              <a:gd name="connsiteX26" fmla="*/ 403402 w 565731"/>
              <a:gd name="connsiteY26" fmla="*/ 380852 h 605945"/>
              <a:gd name="connsiteX27" fmla="*/ 426321 w 565731"/>
              <a:gd name="connsiteY27" fmla="*/ 366632 h 605945"/>
              <a:gd name="connsiteX28" fmla="*/ 435222 w 565731"/>
              <a:gd name="connsiteY28" fmla="*/ 335971 h 605945"/>
              <a:gd name="connsiteX29" fmla="*/ 416975 w 565731"/>
              <a:gd name="connsiteY29" fmla="*/ 171998 h 605945"/>
              <a:gd name="connsiteX30" fmla="*/ 458586 w 565731"/>
              <a:gd name="connsiteY30" fmla="*/ 166887 h 605945"/>
              <a:gd name="connsiteX31" fmla="*/ 107223 w 565731"/>
              <a:gd name="connsiteY31" fmla="*/ 166887 h 605945"/>
              <a:gd name="connsiteX32" fmla="*/ 148848 w 565731"/>
              <a:gd name="connsiteY32" fmla="*/ 171998 h 605945"/>
              <a:gd name="connsiteX33" fmla="*/ 130595 w 565731"/>
              <a:gd name="connsiteY33" fmla="*/ 335971 h 605945"/>
              <a:gd name="connsiteX34" fmla="*/ 139499 w 565731"/>
              <a:gd name="connsiteY34" fmla="*/ 366632 h 605945"/>
              <a:gd name="connsiteX35" fmla="*/ 162204 w 565731"/>
              <a:gd name="connsiteY35" fmla="*/ 380852 h 605945"/>
              <a:gd name="connsiteX36" fmla="*/ 173556 w 565731"/>
              <a:gd name="connsiteY36" fmla="*/ 521051 h 605945"/>
              <a:gd name="connsiteX37" fmla="*/ 153300 w 565731"/>
              <a:gd name="connsiteY37" fmla="*/ 545047 h 605945"/>
              <a:gd name="connsiteX38" fmla="*/ 151519 w 565731"/>
              <a:gd name="connsiteY38" fmla="*/ 545047 h 605945"/>
              <a:gd name="connsiteX39" fmla="*/ 129483 w 565731"/>
              <a:gd name="connsiteY39" fmla="*/ 524606 h 605945"/>
              <a:gd name="connsiteX40" fmla="*/ 116127 w 565731"/>
              <a:gd name="connsiteY40" fmla="*/ 359522 h 605945"/>
              <a:gd name="connsiteX41" fmla="*/ 107223 w 565731"/>
              <a:gd name="connsiteY41" fmla="*/ 361522 h 605945"/>
              <a:gd name="connsiteX42" fmla="*/ 98097 w 565731"/>
              <a:gd name="connsiteY42" fmla="*/ 359522 h 605945"/>
              <a:gd name="connsiteX43" fmla="*/ 84964 w 565731"/>
              <a:gd name="connsiteY43" fmla="*/ 524606 h 605945"/>
              <a:gd name="connsiteX44" fmla="*/ 62704 w 565731"/>
              <a:gd name="connsiteY44" fmla="*/ 545047 h 605945"/>
              <a:gd name="connsiteX45" fmla="*/ 60924 w 565731"/>
              <a:gd name="connsiteY45" fmla="*/ 545047 h 605945"/>
              <a:gd name="connsiteX46" fmla="*/ 40668 w 565731"/>
              <a:gd name="connsiteY46" fmla="*/ 521051 h 605945"/>
              <a:gd name="connsiteX47" fmla="*/ 55359 w 565731"/>
              <a:gd name="connsiteY47" fmla="*/ 338415 h 605945"/>
              <a:gd name="connsiteX48" fmla="*/ 55359 w 565731"/>
              <a:gd name="connsiteY48" fmla="*/ 212657 h 605945"/>
              <a:gd name="connsiteX49" fmla="*/ 50239 w 565731"/>
              <a:gd name="connsiteY49" fmla="*/ 213991 h 605945"/>
              <a:gd name="connsiteX50" fmla="*/ 36884 w 565731"/>
              <a:gd name="connsiteY50" fmla="*/ 335082 h 605945"/>
              <a:gd name="connsiteX51" fmla="*/ 18408 w 565731"/>
              <a:gd name="connsiteY51" fmla="*/ 351524 h 605945"/>
              <a:gd name="connsiteX52" fmla="*/ 16405 w 565731"/>
              <a:gd name="connsiteY52" fmla="*/ 351301 h 605945"/>
              <a:gd name="connsiteX53" fmla="*/ 156 w 565731"/>
              <a:gd name="connsiteY53" fmla="*/ 331082 h 605945"/>
              <a:gd name="connsiteX54" fmla="*/ 14847 w 565731"/>
              <a:gd name="connsiteY54" fmla="*/ 198215 h 605945"/>
              <a:gd name="connsiteX55" fmla="*/ 15737 w 565731"/>
              <a:gd name="connsiteY55" fmla="*/ 195549 h 605945"/>
              <a:gd name="connsiteX56" fmla="*/ 16850 w 565731"/>
              <a:gd name="connsiteY56" fmla="*/ 191772 h 605945"/>
              <a:gd name="connsiteX57" fmla="*/ 19299 w 565731"/>
              <a:gd name="connsiteY57" fmla="*/ 188439 h 605945"/>
              <a:gd name="connsiteX58" fmla="*/ 21079 w 565731"/>
              <a:gd name="connsiteY58" fmla="*/ 186440 h 605945"/>
              <a:gd name="connsiteX59" fmla="*/ 25976 w 565731"/>
              <a:gd name="connsiteY59" fmla="*/ 183551 h 605945"/>
              <a:gd name="connsiteX60" fmla="*/ 26867 w 565731"/>
              <a:gd name="connsiteY60" fmla="*/ 182885 h 605945"/>
              <a:gd name="connsiteX61" fmla="*/ 27312 w 565731"/>
              <a:gd name="connsiteY61" fmla="*/ 182662 h 605945"/>
              <a:gd name="connsiteX62" fmla="*/ 28202 w 565731"/>
              <a:gd name="connsiteY62" fmla="*/ 182440 h 605945"/>
              <a:gd name="connsiteX63" fmla="*/ 107223 w 565731"/>
              <a:gd name="connsiteY63" fmla="*/ 166887 h 605945"/>
              <a:gd name="connsiteX64" fmla="*/ 291929 w 565731"/>
              <a:gd name="connsiteY64" fmla="*/ 132875 h 605945"/>
              <a:gd name="connsiteX65" fmla="*/ 383170 w 565731"/>
              <a:gd name="connsiteY65" fmla="*/ 152651 h 605945"/>
              <a:gd name="connsiteX66" fmla="*/ 386063 w 565731"/>
              <a:gd name="connsiteY66" fmla="*/ 154207 h 605945"/>
              <a:gd name="connsiteX67" fmla="*/ 390291 w 565731"/>
              <a:gd name="connsiteY67" fmla="*/ 156873 h 605945"/>
              <a:gd name="connsiteX68" fmla="*/ 393184 w 565731"/>
              <a:gd name="connsiteY68" fmla="*/ 160206 h 605945"/>
              <a:gd name="connsiteX69" fmla="*/ 395855 w 565731"/>
              <a:gd name="connsiteY69" fmla="*/ 163761 h 605945"/>
              <a:gd name="connsiteX70" fmla="*/ 397412 w 565731"/>
              <a:gd name="connsiteY70" fmla="*/ 168650 h 605945"/>
              <a:gd name="connsiteX71" fmla="*/ 398303 w 565731"/>
              <a:gd name="connsiteY71" fmla="*/ 171761 h 605945"/>
              <a:gd name="connsiteX72" fmla="*/ 416773 w 565731"/>
              <a:gd name="connsiteY72" fmla="*/ 337969 h 605945"/>
              <a:gd name="connsiteX73" fmla="*/ 396522 w 565731"/>
              <a:gd name="connsiteY73" fmla="*/ 363522 h 605945"/>
              <a:gd name="connsiteX74" fmla="*/ 393852 w 565731"/>
              <a:gd name="connsiteY74" fmla="*/ 363744 h 605945"/>
              <a:gd name="connsiteX75" fmla="*/ 370930 w 565731"/>
              <a:gd name="connsiteY75" fmla="*/ 343079 h 605945"/>
              <a:gd name="connsiteX76" fmla="*/ 354017 w 565731"/>
              <a:gd name="connsiteY76" fmla="*/ 191759 h 605945"/>
              <a:gd name="connsiteX77" fmla="*/ 347564 w 565731"/>
              <a:gd name="connsiteY77" fmla="*/ 189759 h 605945"/>
              <a:gd name="connsiteX78" fmla="*/ 347564 w 565731"/>
              <a:gd name="connsiteY78" fmla="*/ 347523 h 605945"/>
              <a:gd name="connsiteX79" fmla="*/ 366034 w 565731"/>
              <a:gd name="connsiteY79" fmla="*/ 575948 h 605945"/>
              <a:gd name="connsiteX80" fmla="*/ 340665 w 565731"/>
              <a:gd name="connsiteY80" fmla="*/ 605723 h 605945"/>
              <a:gd name="connsiteX81" fmla="*/ 338440 w 565731"/>
              <a:gd name="connsiteY81" fmla="*/ 605945 h 605945"/>
              <a:gd name="connsiteX82" fmla="*/ 310622 w 565731"/>
              <a:gd name="connsiteY82" fmla="*/ 580392 h 605945"/>
              <a:gd name="connsiteX83" fmla="*/ 294154 w 565731"/>
              <a:gd name="connsiteY83" fmla="*/ 373965 h 605945"/>
              <a:gd name="connsiteX84" fmla="*/ 282805 w 565731"/>
              <a:gd name="connsiteY84" fmla="*/ 376187 h 605945"/>
              <a:gd name="connsiteX85" fmla="*/ 271678 w 565731"/>
              <a:gd name="connsiteY85" fmla="*/ 373965 h 605945"/>
              <a:gd name="connsiteX86" fmla="*/ 254987 w 565731"/>
              <a:gd name="connsiteY86" fmla="*/ 580392 h 605945"/>
              <a:gd name="connsiteX87" fmla="*/ 227393 w 565731"/>
              <a:gd name="connsiteY87" fmla="*/ 605945 h 605945"/>
              <a:gd name="connsiteX88" fmla="*/ 225167 w 565731"/>
              <a:gd name="connsiteY88" fmla="*/ 605723 h 605945"/>
              <a:gd name="connsiteX89" fmla="*/ 199798 w 565731"/>
              <a:gd name="connsiteY89" fmla="*/ 575948 h 605945"/>
              <a:gd name="connsiteX90" fmla="*/ 218046 w 565731"/>
              <a:gd name="connsiteY90" fmla="*/ 347523 h 605945"/>
              <a:gd name="connsiteX91" fmla="*/ 218046 w 565731"/>
              <a:gd name="connsiteY91" fmla="*/ 189759 h 605945"/>
              <a:gd name="connsiteX92" fmla="*/ 211815 w 565731"/>
              <a:gd name="connsiteY92" fmla="*/ 191759 h 605945"/>
              <a:gd name="connsiteX93" fmla="*/ 194902 w 565731"/>
              <a:gd name="connsiteY93" fmla="*/ 343079 h 605945"/>
              <a:gd name="connsiteX94" fmla="*/ 171980 w 565731"/>
              <a:gd name="connsiteY94" fmla="*/ 363744 h 605945"/>
              <a:gd name="connsiteX95" fmla="*/ 169310 w 565731"/>
              <a:gd name="connsiteY95" fmla="*/ 363522 h 605945"/>
              <a:gd name="connsiteX96" fmla="*/ 148836 w 565731"/>
              <a:gd name="connsiteY96" fmla="*/ 337969 h 605945"/>
              <a:gd name="connsiteX97" fmla="*/ 167307 w 565731"/>
              <a:gd name="connsiteY97" fmla="*/ 171761 h 605945"/>
              <a:gd name="connsiteX98" fmla="*/ 168420 w 565731"/>
              <a:gd name="connsiteY98" fmla="*/ 168428 h 605945"/>
              <a:gd name="connsiteX99" fmla="*/ 169977 w 565731"/>
              <a:gd name="connsiteY99" fmla="*/ 163984 h 605945"/>
              <a:gd name="connsiteX100" fmla="*/ 173093 w 565731"/>
              <a:gd name="connsiteY100" fmla="*/ 159540 h 605945"/>
              <a:gd name="connsiteX101" fmla="*/ 175096 w 565731"/>
              <a:gd name="connsiteY101" fmla="*/ 157095 h 605945"/>
              <a:gd name="connsiteX102" fmla="*/ 181327 w 565731"/>
              <a:gd name="connsiteY102" fmla="*/ 153318 h 605945"/>
              <a:gd name="connsiteX103" fmla="*/ 182440 w 565731"/>
              <a:gd name="connsiteY103" fmla="*/ 152651 h 605945"/>
              <a:gd name="connsiteX104" fmla="*/ 183107 w 565731"/>
              <a:gd name="connsiteY104" fmla="*/ 152429 h 605945"/>
              <a:gd name="connsiteX105" fmla="*/ 184220 w 565731"/>
              <a:gd name="connsiteY105" fmla="*/ 151985 h 605945"/>
              <a:gd name="connsiteX106" fmla="*/ 273903 w 565731"/>
              <a:gd name="connsiteY106" fmla="*/ 133097 h 605945"/>
              <a:gd name="connsiteX107" fmla="*/ 279689 w 565731"/>
              <a:gd name="connsiteY107" fmla="*/ 144652 h 605945"/>
              <a:gd name="connsiteX108" fmla="*/ 279912 w 565731"/>
              <a:gd name="connsiteY108" fmla="*/ 144652 h 605945"/>
              <a:gd name="connsiteX109" fmla="*/ 264334 w 565731"/>
              <a:gd name="connsiteY109" fmla="*/ 265975 h 605945"/>
              <a:gd name="connsiteX110" fmla="*/ 282805 w 565731"/>
              <a:gd name="connsiteY110" fmla="*/ 298194 h 605945"/>
              <a:gd name="connsiteX111" fmla="*/ 301498 w 565731"/>
              <a:gd name="connsiteY111" fmla="*/ 265975 h 605945"/>
              <a:gd name="connsiteX112" fmla="*/ 285920 w 565731"/>
              <a:gd name="connsiteY112" fmla="*/ 144652 h 605945"/>
              <a:gd name="connsiteX113" fmla="*/ 458589 w 565731"/>
              <a:gd name="connsiteY113" fmla="*/ 60898 h 605945"/>
              <a:gd name="connsiteX114" fmla="*/ 505339 w 565731"/>
              <a:gd name="connsiteY114" fmla="*/ 111988 h 605945"/>
              <a:gd name="connsiteX115" fmla="*/ 458589 w 565731"/>
              <a:gd name="connsiteY115" fmla="*/ 163078 h 605945"/>
              <a:gd name="connsiteX116" fmla="*/ 411839 w 565731"/>
              <a:gd name="connsiteY116" fmla="*/ 111988 h 605945"/>
              <a:gd name="connsiteX117" fmla="*/ 458589 w 565731"/>
              <a:gd name="connsiteY117" fmla="*/ 60898 h 605945"/>
              <a:gd name="connsiteX118" fmla="*/ 107209 w 565731"/>
              <a:gd name="connsiteY118" fmla="*/ 60898 h 605945"/>
              <a:gd name="connsiteX119" fmla="*/ 153924 w 565731"/>
              <a:gd name="connsiteY119" fmla="*/ 111988 h 605945"/>
              <a:gd name="connsiteX120" fmla="*/ 107209 w 565731"/>
              <a:gd name="connsiteY120" fmla="*/ 163078 h 605945"/>
              <a:gd name="connsiteX121" fmla="*/ 60494 w 565731"/>
              <a:gd name="connsiteY121" fmla="*/ 111988 h 605945"/>
              <a:gd name="connsiteX122" fmla="*/ 107209 w 565731"/>
              <a:gd name="connsiteY122" fmla="*/ 60898 h 605945"/>
              <a:gd name="connsiteX123" fmla="*/ 282810 w 565731"/>
              <a:gd name="connsiteY123" fmla="*/ 0 h 605945"/>
              <a:gd name="connsiteX124" fmla="*/ 341344 w 565731"/>
              <a:gd name="connsiteY124" fmla="*/ 64003 h 605945"/>
              <a:gd name="connsiteX125" fmla="*/ 282810 w 565731"/>
              <a:gd name="connsiteY125" fmla="*/ 128006 h 605945"/>
              <a:gd name="connsiteX126" fmla="*/ 224276 w 565731"/>
              <a:gd name="connsiteY126" fmla="*/ 64003 h 605945"/>
              <a:gd name="connsiteX127" fmla="*/ 282810 w 565731"/>
              <a:gd name="connsiteY127" fmla="*/ 0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65731" h="605945">
                <a:moveTo>
                  <a:pt x="458586" y="166887"/>
                </a:moveTo>
                <a:cubicBezTo>
                  <a:pt x="494634" y="166887"/>
                  <a:pt x="537135" y="182218"/>
                  <a:pt x="538915" y="182885"/>
                </a:cubicBezTo>
                <a:cubicBezTo>
                  <a:pt x="539583" y="183107"/>
                  <a:pt x="540250" y="183773"/>
                  <a:pt x="541140" y="184218"/>
                </a:cubicBezTo>
                <a:cubicBezTo>
                  <a:pt x="542253" y="184884"/>
                  <a:pt x="543366" y="185329"/>
                  <a:pt x="544478" y="186217"/>
                </a:cubicBezTo>
                <a:cubicBezTo>
                  <a:pt x="545368" y="187106"/>
                  <a:pt x="546036" y="187995"/>
                  <a:pt x="546703" y="188884"/>
                </a:cubicBezTo>
                <a:cubicBezTo>
                  <a:pt x="547593" y="189772"/>
                  <a:pt x="548261" y="190661"/>
                  <a:pt x="548929" y="191772"/>
                </a:cubicBezTo>
                <a:cubicBezTo>
                  <a:pt x="549596" y="193105"/>
                  <a:pt x="549819" y="194216"/>
                  <a:pt x="550041" y="195549"/>
                </a:cubicBezTo>
                <a:cubicBezTo>
                  <a:pt x="550264" y="196438"/>
                  <a:pt x="550709" y="197327"/>
                  <a:pt x="550931" y="198215"/>
                </a:cubicBezTo>
                <a:lnTo>
                  <a:pt x="565617" y="331082"/>
                </a:lnTo>
                <a:cubicBezTo>
                  <a:pt x="566730" y="341081"/>
                  <a:pt x="559609" y="350190"/>
                  <a:pt x="549374" y="351301"/>
                </a:cubicBezTo>
                <a:cubicBezTo>
                  <a:pt x="548706" y="351524"/>
                  <a:pt x="548038" y="351524"/>
                  <a:pt x="547371" y="351524"/>
                </a:cubicBezTo>
                <a:cubicBezTo>
                  <a:pt x="538025" y="351524"/>
                  <a:pt x="530015" y="344414"/>
                  <a:pt x="528902" y="335082"/>
                </a:cubicBezTo>
                <a:lnTo>
                  <a:pt x="515551" y="213991"/>
                </a:lnTo>
                <a:cubicBezTo>
                  <a:pt x="513993" y="213546"/>
                  <a:pt x="512213" y="213102"/>
                  <a:pt x="510433" y="212657"/>
                </a:cubicBezTo>
                <a:lnTo>
                  <a:pt x="510433" y="338415"/>
                </a:lnTo>
                <a:lnTo>
                  <a:pt x="525119" y="521051"/>
                </a:lnTo>
                <a:cubicBezTo>
                  <a:pt x="526009" y="533271"/>
                  <a:pt x="516886" y="543936"/>
                  <a:pt x="504647" y="544825"/>
                </a:cubicBezTo>
                <a:cubicBezTo>
                  <a:pt x="504202" y="545047"/>
                  <a:pt x="503535" y="545047"/>
                  <a:pt x="502867" y="545047"/>
                </a:cubicBezTo>
                <a:cubicBezTo>
                  <a:pt x="491519" y="545047"/>
                  <a:pt x="481728" y="536160"/>
                  <a:pt x="480838" y="524606"/>
                </a:cubicBezTo>
                <a:lnTo>
                  <a:pt x="467487" y="359522"/>
                </a:lnTo>
                <a:cubicBezTo>
                  <a:pt x="464817" y="360855"/>
                  <a:pt x="461924" y="361522"/>
                  <a:pt x="458586" y="361522"/>
                </a:cubicBezTo>
                <a:cubicBezTo>
                  <a:pt x="455471" y="361522"/>
                  <a:pt x="452356" y="360855"/>
                  <a:pt x="449685" y="359522"/>
                </a:cubicBezTo>
                <a:lnTo>
                  <a:pt x="436334" y="524606"/>
                </a:lnTo>
                <a:cubicBezTo>
                  <a:pt x="435444" y="536160"/>
                  <a:pt x="425653" y="545047"/>
                  <a:pt x="414305" y="545047"/>
                </a:cubicBezTo>
                <a:cubicBezTo>
                  <a:pt x="413637" y="545047"/>
                  <a:pt x="413192" y="545047"/>
                  <a:pt x="412525" y="544825"/>
                </a:cubicBezTo>
                <a:cubicBezTo>
                  <a:pt x="400286" y="543936"/>
                  <a:pt x="391163" y="533271"/>
                  <a:pt x="392276" y="521051"/>
                </a:cubicBezTo>
                <a:lnTo>
                  <a:pt x="403402" y="380852"/>
                </a:lnTo>
                <a:cubicBezTo>
                  <a:pt x="412525" y="378630"/>
                  <a:pt x="420535" y="373964"/>
                  <a:pt x="426321" y="366632"/>
                </a:cubicBezTo>
                <a:cubicBezTo>
                  <a:pt x="433219" y="357967"/>
                  <a:pt x="436557" y="347080"/>
                  <a:pt x="435222" y="335971"/>
                </a:cubicBezTo>
                <a:lnTo>
                  <a:pt x="416975" y="171998"/>
                </a:lnTo>
                <a:cubicBezTo>
                  <a:pt x="430104" y="169331"/>
                  <a:pt x="444790" y="166887"/>
                  <a:pt x="458586" y="166887"/>
                </a:cubicBezTo>
                <a:close/>
                <a:moveTo>
                  <a:pt x="107223" y="166887"/>
                </a:moveTo>
                <a:cubicBezTo>
                  <a:pt x="121024" y="166887"/>
                  <a:pt x="135715" y="169331"/>
                  <a:pt x="148848" y="171998"/>
                </a:cubicBezTo>
                <a:lnTo>
                  <a:pt x="130595" y="335971"/>
                </a:lnTo>
                <a:cubicBezTo>
                  <a:pt x="129260" y="347080"/>
                  <a:pt x="132376" y="357967"/>
                  <a:pt x="139499" y="366632"/>
                </a:cubicBezTo>
                <a:cubicBezTo>
                  <a:pt x="145287" y="373964"/>
                  <a:pt x="153300" y="378852"/>
                  <a:pt x="162204" y="380852"/>
                </a:cubicBezTo>
                <a:lnTo>
                  <a:pt x="173556" y="521051"/>
                </a:lnTo>
                <a:cubicBezTo>
                  <a:pt x="174669" y="533271"/>
                  <a:pt x="165543" y="543936"/>
                  <a:pt x="153300" y="545047"/>
                </a:cubicBezTo>
                <a:cubicBezTo>
                  <a:pt x="152632" y="545047"/>
                  <a:pt x="151964" y="545047"/>
                  <a:pt x="151519" y="545047"/>
                </a:cubicBezTo>
                <a:cubicBezTo>
                  <a:pt x="139944" y="545047"/>
                  <a:pt x="130373" y="536160"/>
                  <a:pt x="129483" y="524606"/>
                </a:cubicBezTo>
                <a:lnTo>
                  <a:pt x="116127" y="359522"/>
                </a:lnTo>
                <a:cubicBezTo>
                  <a:pt x="113456" y="360855"/>
                  <a:pt x="110339" y="361522"/>
                  <a:pt x="107223" y="361522"/>
                </a:cubicBezTo>
                <a:cubicBezTo>
                  <a:pt x="103884" y="361522"/>
                  <a:pt x="100991" y="360855"/>
                  <a:pt x="98097" y="359522"/>
                </a:cubicBezTo>
                <a:lnTo>
                  <a:pt x="84964" y="524606"/>
                </a:lnTo>
                <a:cubicBezTo>
                  <a:pt x="84073" y="536160"/>
                  <a:pt x="74279" y="545047"/>
                  <a:pt x="62704" y="545047"/>
                </a:cubicBezTo>
                <a:cubicBezTo>
                  <a:pt x="62259" y="545047"/>
                  <a:pt x="61591" y="545047"/>
                  <a:pt x="60924" y="545047"/>
                </a:cubicBezTo>
                <a:cubicBezTo>
                  <a:pt x="48904" y="543936"/>
                  <a:pt x="39777" y="533271"/>
                  <a:pt x="40668" y="521051"/>
                </a:cubicBezTo>
                <a:lnTo>
                  <a:pt x="55359" y="338415"/>
                </a:lnTo>
                <a:lnTo>
                  <a:pt x="55359" y="212657"/>
                </a:lnTo>
                <a:cubicBezTo>
                  <a:pt x="53578" y="213102"/>
                  <a:pt x="51797" y="213546"/>
                  <a:pt x="50239" y="213991"/>
                </a:cubicBezTo>
                <a:lnTo>
                  <a:pt x="36884" y="335082"/>
                </a:lnTo>
                <a:cubicBezTo>
                  <a:pt x="35771" y="344636"/>
                  <a:pt x="27757" y="351524"/>
                  <a:pt x="18408" y="351524"/>
                </a:cubicBezTo>
                <a:cubicBezTo>
                  <a:pt x="17740" y="351524"/>
                  <a:pt x="17073" y="351524"/>
                  <a:pt x="16405" y="351301"/>
                </a:cubicBezTo>
                <a:cubicBezTo>
                  <a:pt x="6166" y="350190"/>
                  <a:pt x="-1180" y="341081"/>
                  <a:pt x="156" y="331082"/>
                </a:cubicBezTo>
                <a:lnTo>
                  <a:pt x="14847" y="198215"/>
                </a:lnTo>
                <a:cubicBezTo>
                  <a:pt x="14847" y="197104"/>
                  <a:pt x="15515" y="196438"/>
                  <a:pt x="15737" y="195549"/>
                </a:cubicBezTo>
                <a:cubicBezTo>
                  <a:pt x="15960" y="194216"/>
                  <a:pt x="16182" y="193105"/>
                  <a:pt x="16850" y="191772"/>
                </a:cubicBezTo>
                <a:cubicBezTo>
                  <a:pt x="17518" y="190661"/>
                  <a:pt x="18408" y="189550"/>
                  <a:pt x="19299" y="188439"/>
                </a:cubicBezTo>
                <a:cubicBezTo>
                  <a:pt x="19966" y="187773"/>
                  <a:pt x="20412" y="187106"/>
                  <a:pt x="21079" y="186440"/>
                </a:cubicBezTo>
                <a:cubicBezTo>
                  <a:pt x="22415" y="185106"/>
                  <a:pt x="24196" y="184218"/>
                  <a:pt x="25976" y="183551"/>
                </a:cubicBezTo>
                <a:cubicBezTo>
                  <a:pt x="26199" y="183329"/>
                  <a:pt x="26644" y="183107"/>
                  <a:pt x="26867" y="182885"/>
                </a:cubicBezTo>
                <a:cubicBezTo>
                  <a:pt x="26867" y="182885"/>
                  <a:pt x="27312" y="182662"/>
                  <a:pt x="27312" y="182662"/>
                </a:cubicBezTo>
                <a:cubicBezTo>
                  <a:pt x="27757" y="182662"/>
                  <a:pt x="27980" y="182440"/>
                  <a:pt x="28202" y="182440"/>
                </a:cubicBezTo>
                <a:cubicBezTo>
                  <a:pt x="35771" y="179774"/>
                  <a:pt x="74279" y="166887"/>
                  <a:pt x="107223" y="166887"/>
                </a:cubicBezTo>
                <a:close/>
                <a:moveTo>
                  <a:pt x="291929" y="132875"/>
                </a:moveTo>
                <a:cubicBezTo>
                  <a:pt x="334656" y="135097"/>
                  <a:pt x="381167" y="151762"/>
                  <a:pt x="383170" y="152651"/>
                </a:cubicBezTo>
                <a:cubicBezTo>
                  <a:pt x="384283" y="153096"/>
                  <a:pt x="385173" y="153762"/>
                  <a:pt x="386063" y="154207"/>
                </a:cubicBezTo>
                <a:cubicBezTo>
                  <a:pt x="387621" y="155096"/>
                  <a:pt x="389178" y="155762"/>
                  <a:pt x="390291" y="156873"/>
                </a:cubicBezTo>
                <a:cubicBezTo>
                  <a:pt x="391626" y="157984"/>
                  <a:pt x="392294" y="159095"/>
                  <a:pt x="393184" y="160206"/>
                </a:cubicBezTo>
                <a:cubicBezTo>
                  <a:pt x="394074" y="161539"/>
                  <a:pt x="395187" y="162428"/>
                  <a:pt x="395855" y="163761"/>
                </a:cubicBezTo>
                <a:cubicBezTo>
                  <a:pt x="396522" y="165317"/>
                  <a:pt x="396967" y="166872"/>
                  <a:pt x="397412" y="168650"/>
                </a:cubicBezTo>
                <a:cubicBezTo>
                  <a:pt x="397635" y="169761"/>
                  <a:pt x="398303" y="170650"/>
                  <a:pt x="398303" y="171761"/>
                </a:cubicBezTo>
                <a:lnTo>
                  <a:pt x="416773" y="337969"/>
                </a:lnTo>
                <a:cubicBezTo>
                  <a:pt x="418331" y="350634"/>
                  <a:pt x="409207" y="362189"/>
                  <a:pt x="396522" y="363522"/>
                </a:cubicBezTo>
                <a:cubicBezTo>
                  <a:pt x="395632" y="363522"/>
                  <a:pt x="394742" y="363744"/>
                  <a:pt x="393852" y="363744"/>
                </a:cubicBezTo>
                <a:cubicBezTo>
                  <a:pt x="382280" y="363744"/>
                  <a:pt x="372265" y="354856"/>
                  <a:pt x="370930" y="343079"/>
                </a:cubicBezTo>
                <a:lnTo>
                  <a:pt x="354017" y="191759"/>
                </a:lnTo>
                <a:cubicBezTo>
                  <a:pt x="352014" y="191092"/>
                  <a:pt x="350012" y="190426"/>
                  <a:pt x="347564" y="189759"/>
                </a:cubicBezTo>
                <a:lnTo>
                  <a:pt x="347564" y="347523"/>
                </a:lnTo>
                <a:lnTo>
                  <a:pt x="366034" y="575948"/>
                </a:lnTo>
                <a:cubicBezTo>
                  <a:pt x="367370" y="591280"/>
                  <a:pt x="355798" y="604612"/>
                  <a:pt x="340665" y="605723"/>
                </a:cubicBezTo>
                <a:cubicBezTo>
                  <a:pt x="339775" y="605945"/>
                  <a:pt x="339107" y="605945"/>
                  <a:pt x="338440" y="605945"/>
                </a:cubicBezTo>
                <a:cubicBezTo>
                  <a:pt x="323974" y="605945"/>
                  <a:pt x="311957" y="594835"/>
                  <a:pt x="310622" y="580392"/>
                </a:cubicBezTo>
                <a:lnTo>
                  <a:pt x="294154" y="373965"/>
                </a:lnTo>
                <a:cubicBezTo>
                  <a:pt x="290594" y="375299"/>
                  <a:pt x="286810" y="376187"/>
                  <a:pt x="282805" y="376187"/>
                </a:cubicBezTo>
                <a:cubicBezTo>
                  <a:pt x="279022" y="376187"/>
                  <a:pt x="275238" y="375299"/>
                  <a:pt x="271678" y="373965"/>
                </a:cubicBezTo>
                <a:lnTo>
                  <a:pt x="254987" y="580392"/>
                </a:lnTo>
                <a:cubicBezTo>
                  <a:pt x="253875" y="594835"/>
                  <a:pt x="241858" y="605945"/>
                  <a:pt x="227393" y="605945"/>
                </a:cubicBezTo>
                <a:cubicBezTo>
                  <a:pt x="226725" y="605945"/>
                  <a:pt x="225835" y="605945"/>
                  <a:pt x="225167" y="605723"/>
                </a:cubicBezTo>
                <a:cubicBezTo>
                  <a:pt x="209812" y="604612"/>
                  <a:pt x="198462" y="591280"/>
                  <a:pt x="199798" y="575948"/>
                </a:cubicBezTo>
                <a:lnTo>
                  <a:pt x="218046" y="347523"/>
                </a:lnTo>
                <a:lnTo>
                  <a:pt x="218046" y="189759"/>
                </a:lnTo>
                <a:cubicBezTo>
                  <a:pt x="215821" y="190426"/>
                  <a:pt x="213595" y="191092"/>
                  <a:pt x="211815" y="191759"/>
                </a:cubicBezTo>
                <a:lnTo>
                  <a:pt x="194902" y="343079"/>
                </a:lnTo>
                <a:cubicBezTo>
                  <a:pt x="193567" y="354856"/>
                  <a:pt x="183552" y="363744"/>
                  <a:pt x="171980" y="363744"/>
                </a:cubicBezTo>
                <a:cubicBezTo>
                  <a:pt x="171090" y="363744"/>
                  <a:pt x="170200" y="363744"/>
                  <a:pt x="169310" y="363522"/>
                </a:cubicBezTo>
                <a:cubicBezTo>
                  <a:pt x="156625" y="362189"/>
                  <a:pt x="147501" y="350634"/>
                  <a:pt x="148836" y="337969"/>
                </a:cubicBezTo>
                <a:lnTo>
                  <a:pt x="167307" y="171761"/>
                </a:lnTo>
                <a:cubicBezTo>
                  <a:pt x="167530" y="170650"/>
                  <a:pt x="168197" y="169539"/>
                  <a:pt x="168420" y="168428"/>
                </a:cubicBezTo>
                <a:cubicBezTo>
                  <a:pt x="168865" y="166872"/>
                  <a:pt x="169087" y="165317"/>
                  <a:pt x="169977" y="163984"/>
                </a:cubicBezTo>
                <a:cubicBezTo>
                  <a:pt x="170645" y="162206"/>
                  <a:pt x="171980" y="160873"/>
                  <a:pt x="173093" y="159540"/>
                </a:cubicBezTo>
                <a:cubicBezTo>
                  <a:pt x="173761" y="158651"/>
                  <a:pt x="174206" y="157762"/>
                  <a:pt x="175096" y="157095"/>
                </a:cubicBezTo>
                <a:cubicBezTo>
                  <a:pt x="176876" y="155540"/>
                  <a:pt x="179102" y="154429"/>
                  <a:pt x="181327" y="153318"/>
                </a:cubicBezTo>
                <a:cubicBezTo>
                  <a:pt x="181772" y="153096"/>
                  <a:pt x="181995" y="152874"/>
                  <a:pt x="182440" y="152651"/>
                </a:cubicBezTo>
                <a:cubicBezTo>
                  <a:pt x="182662" y="152651"/>
                  <a:pt x="182885" y="152429"/>
                  <a:pt x="183107" y="152429"/>
                </a:cubicBezTo>
                <a:cubicBezTo>
                  <a:pt x="183552" y="152207"/>
                  <a:pt x="183775" y="152207"/>
                  <a:pt x="184220" y="151985"/>
                </a:cubicBezTo>
                <a:cubicBezTo>
                  <a:pt x="192899" y="148874"/>
                  <a:pt x="234959" y="135097"/>
                  <a:pt x="273903" y="133097"/>
                </a:cubicBezTo>
                <a:lnTo>
                  <a:pt x="279689" y="144652"/>
                </a:lnTo>
                <a:lnTo>
                  <a:pt x="279912" y="144652"/>
                </a:lnTo>
                <a:lnTo>
                  <a:pt x="264334" y="265975"/>
                </a:lnTo>
                <a:lnTo>
                  <a:pt x="282805" y="298194"/>
                </a:lnTo>
                <a:lnTo>
                  <a:pt x="301498" y="265975"/>
                </a:lnTo>
                <a:lnTo>
                  <a:pt x="285920" y="144652"/>
                </a:lnTo>
                <a:close/>
                <a:moveTo>
                  <a:pt x="458589" y="60898"/>
                </a:moveTo>
                <a:cubicBezTo>
                  <a:pt x="484408" y="60898"/>
                  <a:pt x="505339" y="83772"/>
                  <a:pt x="505339" y="111988"/>
                </a:cubicBezTo>
                <a:cubicBezTo>
                  <a:pt x="505339" y="140204"/>
                  <a:pt x="484408" y="163078"/>
                  <a:pt x="458589" y="163078"/>
                </a:cubicBezTo>
                <a:cubicBezTo>
                  <a:pt x="432770" y="163078"/>
                  <a:pt x="411839" y="140204"/>
                  <a:pt x="411839" y="111988"/>
                </a:cubicBezTo>
                <a:cubicBezTo>
                  <a:pt x="411839" y="83772"/>
                  <a:pt x="432770" y="60898"/>
                  <a:pt x="458589" y="60898"/>
                </a:cubicBezTo>
                <a:close/>
                <a:moveTo>
                  <a:pt x="107209" y="60898"/>
                </a:moveTo>
                <a:cubicBezTo>
                  <a:pt x="133009" y="60898"/>
                  <a:pt x="153924" y="83772"/>
                  <a:pt x="153924" y="111988"/>
                </a:cubicBezTo>
                <a:cubicBezTo>
                  <a:pt x="153924" y="140204"/>
                  <a:pt x="133009" y="163078"/>
                  <a:pt x="107209" y="163078"/>
                </a:cubicBezTo>
                <a:cubicBezTo>
                  <a:pt x="81409" y="163078"/>
                  <a:pt x="60494" y="140204"/>
                  <a:pt x="60494" y="111988"/>
                </a:cubicBezTo>
                <a:cubicBezTo>
                  <a:pt x="60494" y="83772"/>
                  <a:pt x="81409" y="60898"/>
                  <a:pt x="107209" y="60898"/>
                </a:cubicBezTo>
                <a:close/>
                <a:moveTo>
                  <a:pt x="282810" y="0"/>
                </a:moveTo>
                <a:cubicBezTo>
                  <a:pt x="315137" y="0"/>
                  <a:pt x="341344" y="28655"/>
                  <a:pt x="341344" y="64003"/>
                </a:cubicBezTo>
                <a:cubicBezTo>
                  <a:pt x="341344" y="99351"/>
                  <a:pt x="315137" y="128006"/>
                  <a:pt x="282810" y="128006"/>
                </a:cubicBezTo>
                <a:cubicBezTo>
                  <a:pt x="250483" y="128006"/>
                  <a:pt x="224276" y="99351"/>
                  <a:pt x="224276" y="64003"/>
                </a:cubicBezTo>
                <a:cubicBezTo>
                  <a:pt x="224276" y="28655"/>
                  <a:pt x="250483" y="0"/>
                  <a:pt x="282810" y="0"/>
                </a:cubicBezTo>
                <a:close/>
              </a:path>
            </a:pathLst>
          </a:custGeom>
          <a:solidFill>
            <a:schemeClr val="bg1"/>
          </a:solidFill>
          <a:ln>
            <a:noFill/>
          </a:ln>
        </p:spPr>
        <p:txBody>
          <a:bodyPr spcFirstLastPara="1"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000000"/>
              </a:solidFill>
              <a:effectLst/>
              <a:uLnTx/>
              <a:uFillTx/>
              <a:latin typeface="Arial"/>
              <a:ea typeface="微软雅黑"/>
              <a:cs typeface="+mn-cs"/>
            </a:endParaRPr>
          </a:p>
        </p:txBody>
      </p:sp>
      <p:sp>
        <p:nvSpPr>
          <p:cNvPr id="30" name="îŝ1íḍè">
            <a:extLst>
              <a:ext uri="{FF2B5EF4-FFF2-40B4-BE49-F238E27FC236}">
                <a16:creationId xmlns:a16="http://schemas.microsoft.com/office/drawing/2014/main" id="{532A65A2-1855-C07B-F38C-52607C365E7F}"/>
              </a:ext>
            </a:extLst>
          </p:cNvPr>
          <p:cNvSpPr/>
          <p:nvPr/>
        </p:nvSpPr>
        <p:spPr bwMode="auto">
          <a:xfrm>
            <a:off x="3472152" y="3154132"/>
            <a:ext cx="2598488"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与学校、学院合作，在学生群之间推广</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644640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a:lnSpc>
                <a:spcPct val="120000"/>
              </a:lnSpc>
              <a:spcBef>
                <a:spcPts val="0"/>
              </a:spcBef>
            </a:pPr>
            <a:endParaRPr lang="zh-CN" altLang="en-US" sz="1600" dirty="0">
              <a:cs typeface="+mn-ea"/>
              <a:sym typeface="+mn-lt"/>
            </a:endParaRPr>
          </a:p>
        </p:txBody>
      </p:sp>
      <p:sp>
        <p:nvSpPr>
          <p:cNvPr id="5" name="标题 4"/>
          <p:cNvSpPr>
            <a:spLocks noGrp="1"/>
          </p:cNvSpPr>
          <p:nvPr>
            <p:ph type="title"/>
          </p:nvPr>
        </p:nvSpPr>
        <p:spPr/>
        <p:txBody>
          <a:bodyPr/>
          <a:lstStyle/>
          <a:p>
            <a:r>
              <a:rPr lang="zh-CN" altLang="en-US" dirty="0"/>
              <a:t>运营方案</a:t>
            </a:r>
            <a:endParaRPr lang="id-ID" altLang="zh-CN" dirty="0"/>
          </a:p>
        </p:txBody>
      </p:sp>
      <p:sp>
        <p:nvSpPr>
          <p:cNvPr id="7" name="文本框 6">
            <a:extLst>
              <a:ext uri="{FF2B5EF4-FFF2-40B4-BE49-F238E27FC236}">
                <a16:creationId xmlns:a16="http://schemas.microsoft.com/office/drawing/2014/main" id="{6038A8CD-8764-437D-8A96-2918B8034D18}"/>
              </a:ext>
            </a:extLst>
          </p:cNvPr>
          <p:cNvSpPr txBox="1"/>
          <p:nvPr/>
        </p:nvSpPr>
        <p:spPr>
          <a:xfrm>
            <a:off x="696087" y="1395241"/>
            <a:ext cx="1090613" cy="1444775"/>
          </a:xfrm>
          <a:prstGeom prst="rect">
            <a:avLst/>
          </a:prstGeom>
          <a:noFill/>
        </p:spPr>
        <p:txBody>
          <a:bodyPr wrap="none" rtlCol="0">
            <a:prstTxWarp prst="textPlain">
              <a:avLst/>
            </a:prstTxWarp>
            <a:spAutoFit/>
          </a:bodyPr>
          <a:lstStyle/>
          <a:p>
            <a:r>
              <a:rPr lang="en-US" altLang="zh-CN" dirty="0">
                <a:solidFill>
                  <a:schemeClr val="tx1">
                    <a:lumMod val="50000"/>
                    <a:lumOff val="50000"/>
                    <a:alpha val="54000"/>
                  </a:schemeClr>
                </a:solidFill>
                <a:latin typeface="Impact" panose="020B0806030902050204" pitchFamily="34" charset="0"/>
                <a:ea typeface="微软雅黑" panose="020B0503020204020204" pitchFamily="34" charset="-122"/>
              </a:rPr>
              <a:t>06</a:t>
            </a:r>
            <a:endParaRPr lang="zh-CN" altLang="en-US" dirty="0">
              <a:solidFill>
                <a:schemeClr val="tx1">
                  <a:lumMod val="50000"/>
                  <a:lumOff val="50000"/>
                  <a:alpha val="54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375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运营方案</a:t>
            </a:r>
          </a:p>
        </p:txBody>
      </p:sp>
      <p:grpSp>
        <p:nvGrpSpPr>
          <p:cNvPr id="3" name="2725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E30B8DC-7947-4198-BCA7-27E67774121B}"/>
              </a:ext>
            </a:extLst>
          </p:cNvPr>
          <p:cNvGrpSpPr>
            <a:grpSpLocks noChangeAspect="1"/>
          </p:cNvGrpSpPr>
          <p:nvPr/>
        </p:nvGrpSpPr>
        <p:grpSpPr>
          <a:xfrm>
            <a:off x="1008511" y="1548930"/>
            <a:ext cx="10641027" cy="4581287"/>
            <a:chOff x="660401" y="1819072"/>
            <a:chExt cx="10641027" cy="4581287"/>
          </a:xfrm>
        </p:grpSpPr>
        <p:grpSp>
          <p:nvGrpSpPr>
            <p:cNvPr id="5" name="îŝľiḋê">
              <a:extLst>
                <a:ext uri="{FF2B5EF4-FFF2-40B4-BE49-F238E27FC236}">
                  <a16:creationId xmlns:a16="http://schemas.microsoft.com/office/drawing/2014/main" id="{5F4B575A-975B-4105-923C-B97EA1A0F006}"/>
                </a:ext>
              </a:extLst>
            </p:cNvPr>
            <p:cNvGrpSpPr/>
            <p:nvPr/>
          </p:nvGrpSpPr>
          <p:grpSpPr>
            <a:xfrm>
              <a:off x="3838246" y="1950993"/>
              <a:ext cx="3714739" cy="4449366"/>
              <a:chOff x="3838246" y="1950993"/>
              <a:chExt cx="3714739" cy="4449366"/>
            </a:xfrm>
          </p:grpSpPr>
          <p:sp>
            <p:nvSpPr>
              <p:cNvPr id="13" name="ïšḻidé">
                <a:extLst>
                  <a:ext uri="{FF2B5EF4-FFF2-40B4-BE49-F238E27FC236}">
                    <a16:creationId xmlns:a16="http://schemas.microsoft.com/office/drawing/2014/main" id="{34C35D28-1EED-482E-A480-48BF2DC4074E}"/>
                  </a:ext>
                </a:extLst>
              </p:cNvPr>
              <p:cNvSpPr/>
              <p:nvPr/>
            </p:nvSpPr>
            <p:spPr>
              <a:xfrm>
                <a:off x="5077067" y="1950993"/>
                <a:ext cx="799920" cy="79992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sz="2400" b="1" dirty="0"/>
                  <a:t>02</a:t>
                </a:r>
              </a:p>
            </p:txBody>
          </p:sp>
          <p:grpSp>
            <p:nvGrpSpPr>
              <p:cNvPr id="14" name="ïšļîďê">
                <a:extLst>
                  <a:ext uri="{FF2B5EF4-FFF2-40B4-BE49-F238E27FC236}">
                    <a16:creationId xmlns:a16="http://schemas.microsoft.com/office/drawing/2014/main" id="{DD8B4A18-E904-4DBD-9399-5FCD1470DB68}"/>
                  </a:ext>
                </a:extLst>
              </p:cNvPr>
              <p:cNvGrpSpPr/>
              <p:nvPr/>
            </p:nvGrpSpPr>
            <p:grpSpPr>
              <a:xfrm>
                <a:off x="3838246" y="3324710"/>
                <a:ext cx="3714739" cy="3075649"/>
                <a:chOff x="3838246" y="3324710"/>
                <a:chExt cx="3714739" cy="3075649"/>
              </a:xfrm>
            </p:grpSpPr>
            <p:sp>
              <p:nvSpPr>
                <p:cNvPr id="15" name="íS1îďe">
                  <a:extLst>
                    <a:ext uri="{FF2B5EF4-FFF2-40B4-BE49-F238E27FC236}">
                      <a16:creationId xmlns:a16="http://schemas.microsoft.com/office/drawing/2014/main" id="{FFC42A4A-40F1-49D5-8F07-E710E2129066}"/>
                    </a:ext>
                  </a:extLst>
                </p:cNvPr>
                <p:cNvSpPr txBox="1"/>
                <p:nvPr/>
              </p:nvSpPr>
              <p:spPr>
                <a:xfrm>
                  <a:off x="4114005" y="3540188"/>
                  <a:ext cx="3084423"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id-ID" b="1" dirty="0"/>
                </a:p>
              </p:txBody>
            </p:sp>
            <p:sp>
              <p:nvSpPr>
                <p:cNvPr id="16" name="iṡlíḍê">
                  <a:extLst>
                    <a:ext uri="{FF2B5EF4-FFF2-40B4-BE49-F238E27FC236}">
                      <a16:creationId xmlns:a16="http://schemas.microsoft.com/office/drawing/2014/main" id="{9F9AA03B-E99B-4399-8E51-7108187DB7AC}"/>
                    </a:ext>
                  </a:extLst>
                </p:cNvPr>
                <p:cNvSpPr/>
                <p:nvPr/>
              </p:nvSpPr>
              <p:spPr bwMode="auto">
                <a:xfrm>
                  <a:off x="3838246" y="3324710"/>
                  <a:ext cx="3714739" cy="307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t>通过多种方式拓展用户资源，如提供更为完善和便捷的注册、登录等操作流程，增加对其它手机端的适配性，优化交互设计，加入更有特色的搜索、申请机制等功能，甚至进一步整合团队文化建设、项目管理等特色服务，提供更为全面、专业化的解决方案。</a:t>
                  </a:r>
                  <a:endParaRPr lang="en-US" altLang="zh-CN" sz="1600" dirty="0"/>
                </a:p>
              </p:txBody>
            </p:sp>
          </p:grpSp>
        </p:grpSp>
        <p:sp>
          <p:nvSpPr>
            <p:cNvPr id="7" name="ïšlîḓè">
              <a:extLst>
                <a:ext uri="{FF2B5EF4-FFF2-40B4-BE49-F238E27FC236}">
                  <a16:creationId xmlns:a16="http://schemas.microsoft.com/office/drawing/2014/main" id="{5700CEA1-AE6C-4693-BC81-24C62A719ADB}"/>
                </a:ext>
              </a:extLst>
            </p:cNvPr>
            <p:cNvSpPr/>
            <p:nvPr/>
          </p:nvSpPr>
          <p:spPr>
            <a:xfrm>
              <a:off x="660401" y="1819072"/>
              <a:ext cx="3463924" cy="1771899"/>
            </a:xfrm>
            <a:prstGeom prst="rect">
              <a:avLst/>
            </a:prstGeom>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en-US" altLang="zh-CN" sz="1400" dirty="0"/>
                <a:t>.</a:t>
              </a:r>
            </a:p>
          </p:txBody>
        </p:sp>
        <p:grpSp>
          <p:nvGrpSpPr>
            <p:cNvPr id="8" name="ïślíḍè">
              <a:extLst>
                <a:ext uri="{FF2B5EF4-FFF2-40B4-BE49-F238E27FC236}">
                  <a16:creationId xmlns:a16="http://schemas.microsoft.com/office/drawing/2014/main" id="{6C02D9D2-9A0E-4DB2-A418-E49487852818}"/>
                </a:ext>
              </a:extLst>
            </p:cNvPr>
            <p:cNvGrpSpPr/>
            <p:nvPr/>
          </p:nvGrpSpPr>
          <p:grpSpPr>
            <a:xfrm>
              <a:off x="7266906" y="2012700"/>
              <a:ext cx="4034522" cy="3855139"/>
              <a:chOff x="3462508" y="2012700"/>
              <a:chExt cx="4034522" cy="3855139"/>
            </a:xfrm>
          </p:grpSpPr>
          <p:sp>
            <p:nvSpPr>
              <p:cNvPr id="9" name="îšḷîḋê">
                <a:extLst>
                  <a:ext uri="{FF2B5EF4-FFF2-40B4-BE49-F238E27FC236}">
                    <a16:creationId xmlns:a16="http://schemas.microsoft.com/office/drawing/2014/main" id="{684D9B5F-B2F5-44A8-B925-76CF566B5A8A}"/>
                  </a:ext>
                </a:extLst>
              </p:cNvPr>
              <p:cNvSpPr/>
              <p:nvPr/>
            </p:nvSpPr>
            <p:spPr>
              <a:xfrm>
                <a:off x="5038905" y="2012700"/>
                <a:ext cx="799920" cy="79992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altLang="zh-CN" sz="2400" b="1" dirty="0"/>
                  <a:t>03</a:t>
                </a:r>
                <a:endParaRPr lang="en-US" sz="2400" b="1" dirty="0"/>
              </a:p>
            </p:txBody>
          </p:sp>
          <p:grpSp>
            <p:nvGrpSpPr>
              <p:cNvPr id="10" name="ïṧḻíḓê">
                <a:extLst>
                  <a:ext uri="{FF2B5EF4-FFF2-40B4-BE49-F238E27FC236}">
                    <a16:creationId xmlns:a16="http://schemas.microsoft.com/office/drawing/2014/main" id="{C067063B-3010-4B7C-9020-82280E9FFF8F}"/>
                  </a:ext>
                </a:extLst>
              </p:cNvPr>
              <p:cNvGrpSpPr/>
              <p:nvPr/>
            </p:nvGrpSpPr>
            <p:grpSpPr>
              <a:xfrm>
                <a:off x="3462508" y="2835578"/>
                <a:ext cx="4034522" cy="3032261"/>
                <a:chOff x="3462508" y="2835578"/>
                <a:chExt cx="4034522" cy="3032261"/>
              </a:xfrm>
            </p:grpSpPr>
            <p:sp>
              <p:nvSpPr>
                <p:cNvPr id="11" name="ïSļíďè">
                  <a:extLst>
                    <a:ext uri="{FF2B5EF4-FFF2-40B4-BE49-F238E27FC236}">
                      <a16:creationId xmlns:a16="http://schemas.microsoft.com/office/drawing/2014/main" id="{945DD12D-6AF1-4748-98D8-43CE96553F34}"/>
                    </a:ext>
                  </a:extLst>
                </p:cNvPr>
                <p:cNvSpPr txBox="1"/>
                <p:nvPr/>
              </p:nvSpPr>
              <p:spPr>
                <a:xfrm>
                  <a:off x="3462508" y="2835578"/>
                  <a:ext cx="3084423"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	</a:t>
                  </a:r>
                  <a:r>
                    <a:rPr lang="zh-CN" altLang="en-US" b="1" dirty="0"/>
                    <a:t>提高用户粘性</a:t>
                  </a:r>
                  <a:endParaRPr lang="id-ID" altLang="zh-CN" b="1" dirty="0"/>
                </a:p>
              </p:txBody>
            </p:sp>
            <p:sp>
              <p:nvSpPr>
                <p:cNvPr id="12" name="íṩliḍê">
                  <a:extLst>
                    <a:ext uri="{FF2B5EF4-FFF2-40B4-BE49-F238E27FC236}">
                      <a16:creationId xmlns:a16="http://schemas.microsoft.com/office/drawing/2014/main" id="{7D2CFBBB-AB5A-48EB-8234-5D2988EBAA40}"/>
                    </a:ext>
                  </a:extLst>
                </p:cNvPr>
                <p:cNvSpPr/>
                <p:nvPr/>
              </p:nvSpPr>
              <p:spPr bwMode="auto">
                <a:xfrm>
                  <a:off x="4052619" y="3324710"/>
                  <a:ext cx="3444411" cy="254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t>通过增加与用户的互动性和社交性，提升其使用产生的社交价值，比如通过个人资料填写页面及主页上的推荐功能等机制，让用户获得个性化的信息服务；另外适当增加互动性质内容。</a:t>
                  </a:r>
                  <a:endParaRPr lang="en-US" altLang="zh-CN" sz="1600" dirty="0"/>
                </a:p>
              </p:txBody>
            </p:sp>
          </p:grpSp>
        </p:grpSp>
      </p:grpSp>
      <p:sp>
        <p:nvSpPr>
          <p:cNvPr id="21" name="îšḷîḋê">
            <a:extLst>
              <a:ext uri="{FF2B5EF4-FFF2-40B4-BE49-F238E27FC236}">
                <a16:creationId xmlns:a16="http://schemas.microsoft.com/office/drawing/2014/main" id="{608A6171-1AFD-05A5-E3F7-3DF1610F8AF0}"/>
              </a:ext>
            </a:extLst>
          </p:cNvPr>
          <p:cNvSpPr/>
          <p:nvPr/>
        </p:nvSpPr>
        <p:spPr>
          <a:xfrm>
            <a:off x="1653481" y="1680851"/>
            <a:ext cx="799920" cy="79992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r>
              <a:rPr lang="en-US" altLang="zh-CN" sz="2400" b="1" dirty="0"/>
              <a:t>01</a:t>
            </a:r>
            <a:endParaRPr lang="en-US" sz="2400" b="1" dirty="0"/>
          </a:p>
        </p:txBody>
      </p:sp>
      <p:sp>
        <p:nvSpPr>
          <p:cNvPr id="22" name="ïSļíďè">
            <a:extLst>
              <a:ext uri="{FF2B5EF4-FFF2-40B4-BE49-F238E27FC236}">
                <a16:creationId xmlns:a16="http://schemas.microsoft.com/office/drawing/2014/main" id="{B9B57A72-8DD7-FA09-FA29-F100602D4110}"/>
              </a:ext>
            </a:extLst>
          </p:cNvPr>
          <p:cNvSpPr txBox="1"/>
          <p:nvPr/>
        </p:nvSpPr>
        <p:spPr>
          <a:xfrm>
            <a:off x="3826907" y="2558384"/>
            <a:ext cx="3084423"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	</a:t>
            </a:r>
            <a:r>
              <a:rPr lang="zh-CN" altLang="en-US" b="1" dirty="0"/>
              <a:t>拓展用户资源</a:t>
            </a:r>
            <a:endParaRPr lang="id-ID" altLang="zh-CN" b="1" dirty="0"/>
          </a:p>
        </p:txBody>
      </p:sp>
      <p:sp>
        <p:nvSpPr>
          <p:cNvPr id="23" name="ïSļíďè">
            <a:extLst>
              <a:ext uri="{FF2B5EF4-FFF2-40B4-BE49-F238E27FC236}">
                <a16:creationId xmlns:a16="http://schemas.microsoft.com/office/drawing/2014/main" id="{EC44D4C3-AFFF-2AAD-3296-CB3E86B2A602}"/>
              </a:ext>
            </a:extLst>
          </p:cNvPr>
          <p:cNvSpPr txBox="1"/>
          <p:nvPr/>
        </p:nvSpPr>
        <p:spPr>
          <a:xfrm>
            <a:off x="55769" y="2530700"/>
            <a:ext cx="3084423"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	</a:t>
            </a:r>
            <a:r>
              <a:rPr lang="zh-CN" altLang="en-US" b="1" dirty="0"/>
              <a:t>市场定位</a:t>
            </a:r>
            <a:endParaRPr lang="id-ID" altLang="zh-CN" b="1" dirty="0"/>
          </a:p>
        </p:txBody>
      </p:sp>
      <p:sp>
        <p:nvSpPr>
          <p:cNvPr id="24" name="iṡlíḍê">
            <a:extLst>
              <a:ext uri="{FF2B5EF4-FFF2-40B4-BE49-F238E27FC236}">
                <a16:creationId xmlns:a16="http://schemas.microsoft.com/office/drawing/2014/main" id="{1359100C-C37C-F843-D24D-643619585020}"/>
              </a:ext>
            </a:extLst>
          </p:cNvPr>
          <p:cNvSpPr/>
          <p:nvPr/>
        </p:nvSpPr>
        <p:spPr bwMode="auto">
          <a:xfrm>
            <a:off x="201336" y="3054568"/>
            <a:ext cx="3835199" cy="307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dirty="0"/>
              <a:t>以主要用户群体（即有组队需求的学生</a:t>
            </a:r>
            <a:r>
              <a:rPr lang="en-US" altLang="zh-CN" sz="1600" dirty="0"/>
              <a:t>)</a:t>
            </a:r>
            <a:r>
              <a:rPr lang="zh-CN" altLang="en-US" sz="1600" dirty="0"/>
              <a:t>为主要目标，通过社交网络或相关应用商店等渠道广泛推广，同时借鉴竞品的经验和用户反馈，持续改进产品和服务。</a:t>
            </a:r>
            <a:endParaRPr lang="en-US" altLang="zh-CN" sz="1600" dirty="0"/>
          </a:p>
        </p:txBody>
      </p:sp>
    </p:spTree>
    <p:extLst>
      <p:ext uri="{BB962C8B-B14F-4D97-AF65-F5344CB8AC3E}">
        <p14:creationId xmlns:p14="http://schemas.microsoft.com/office/powerpoint/2010/main" val="207698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产品上市时间</a:t>
            </a:r>
          </a:p>
        </p:txBody>
      </p:sp>
      <p:grpSp>
        <p:nvGrpSpPr>
          <p:cNvPr id="3" name="2467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B382DD2-9A80-491D-A98B-8179361C945E}"/>
              </a:ext>
            </a:extLst>
          </p:cNvPr>
          <p:cNvGrpSpPr>
            <a:grpSpLocks noChangeAspect="1"/>
          </p:cNvGrpSpPr>
          <p:nvPr/>
        </p:nvGrpSpPr>
        <p:grpSpPr>
          <a:xfrm>
            <a:off x="0" y="1"/>
            <a:ext cx="12192000" cy="6029321"/>
            <a:chOff x="0" y="1"/>
            <a:chExt cx="12192000" cy="6029321"/>
          </a:xfrm>
        </p:grpSpPr>
        <p:sp>
          <p:nvSpPr>
            <p:cNvPr id="4" name="ïṥḻiḑê">
              <a:extLst>
                <a:ext uri="{FF2B5EF4-FFF2-40B4-BE49-F238E27FC236}">
                  <a16:creationId xmlns:a16="http://schemas.microsoft.com/office/drawing/2014/main" id="{588AB6F9-6E91-4943-9056-1C10501CEDDD}"/>
                </a:ext>
              </a:extLst>
            </p:cNvPr>
            <p:cNvSpPr/>
            <p:nvPr/>
          </p:nvSpPr>
          <p:spPr>
            <a:xfrm>
              <a:off x="0" y="1"/>
              <a:ext cx="12192000" cy="2600324"/>
            </a:xfrm>
            <a:prstGeom prst="rect">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 name="îšḻïḋè">
              <a:extLst>
                <a:ext uri="{FF2B5EF4-FFF2-40B4-BE49-F238E27FC236}">
                  <a16:creationId xmlns:a16="http://schemas.microsoft.com/office/drawing/2014/main" id="{5ED63A44-877A-466C-B19D-3CC9663480A4}"/>
                </a:ext>
              </a:extLst>
            </p:cNvPr>
            <p:cNvSpPr txBox="1"/>
            <p:nvPr/>
          </p:nvSpPr>
          <p:spPr>
            <a:xfrm>
              <a:off x="2484438" y="3167560"/>
              <a:ext cx="6384925" cy="522880"/>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2800" dirty="0"/>
                <a:t>收益模式</a:t>
              </a:r>
              <a:endParaRPr lang="en-US" altLang="zh-CN" sz="2800" dirty="0"/>
            </a:p>
          </p:txBody>
        </p:sp>
        <p:sp>
          <p:nvSpPr>
            <p:cNvPr id="6" name="íṣľîdè">
              <a:extLst>
                <a:ext uri="{FF2B5EF4-FFF2-40B4-BE49-F238E27FC236}">
                  <a16:creationId xmlns:a16="http://schemas.microsoft.com/office/drawing/2014/main" id="{95F23F15-6E40-46CF-8C1C-F2F0F445E564}"/>
                </a:ext>
              </a:extLst>
            </p:cNvPr>
            <p:cNvSpPr txBox="1"/>
            <p:nvPr/>
          </p:nvSpPr>
          <p:spPr>
            <a:xfrm>
              <a:off x="1752600" y="4133849"/>
              <a:ext cx="8877300" cy="1895473"/>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buSzPct val="25000"/>
              </a:pPr>
              <a:r>
                <a:rPr lang="zh-CN" altLang="en-US" dirty="0"/>
                <a:t>主要收益渠道可能包括广告投放、会员付费、特色功能定制服务等多种方式。在实施这些商业计划时应考虑到客户需求以及市场价格等方面因素，推出多元化的商业计划策略，同时注重跟踪数据指标，并不断整合优化产品和服务的特点，从而使用户体验和价值更大程度地匹配。</a:t>
              </a:r>
              <a:endParaRPr lang="en-US" dirty="0"/>
            </a:p>
          </p:txBody>
        </p:sp>
        <p:sp>
          <p:nvSpPr>
            <p:cNvPr id="7" name="íṣḻiḓe">
              <a:extLst>
                <a:ext uri="{FF2B5EF4-FFF2-40B4-BE49-F238E27FC236}">
                  <a16:creationId xmlns:a16="http://schemas.microsoft.com/office/drawing/2014/main" id="{89B473CD-F0DE-4C6D-B5D6-A95DD6899892}"/>
                </a:ext>
              </a:extLst>
            </p:cNvPr>
            <p:cNvSpPr/>
            <p:nvPr/>
          </p:nvSpPr>
          <p:spPr>
            <a:xfrm>
              <a:off x="2976562" y="329488"/>
              <a:ext cx="5743575" cy="1865148"/>
            </a:xfrm>
            <a:custGeom>
              <a:avLst/>
              <a:gdLst>
                <a:gd name="connsiteX0" fmla="*/ 7256093 w 8682887"/>
                <a:gd name="connsiteY0" fmla="*/ 1455369 h 2882163"/>
                <a:gd name="connsiteX1" fmla="*/ 8682887 w 8682887"/>
                <a:gd name="connsiteY1" fmla="*/ 1455369 h 2882163"/>
                <a:gd name="connsiteX2" fmla="*/ 8682887 w 8682887"/>
                <a:gd name="connsiteY2" fmla="*/ 2882163 h 2882163"/>
                <a:gd name="connsiteX3" fmla="*/ 7256093 w 8682887"/>
                <a:gd name="connsiteY3" fmla="*/ 2882163 h 2882163"/>
                <a:gd name="connsiteX4" fmla="*/ 5804875 w 8682887"/>
                <a:gd name="connsiteY4" fmla="*/ 1455369 h 2882163"/>
                <a:gd name="connsiteX5" fmla="*/ 7231669 w 8682887"/>
                <a:gd name="connsiteY5" fmla="*/ 1455369 h 2882163"/>
                <a:gd name="connsiteX6" fmla="*/ 7231669 w 8682887"/>
                <a:gd name="connsiteY6" fmla="*/ 2882163 h 2882163"/>
                <a:gd name="connsiteX7" fmla="*/ 5804875 w 8682887"/>
                <a:gd name="connsiteY7" fmla="*/ 2882163 h 2882163"/>
                <a:gd name="connsiteX8" fmla="*/ 4353656 w 8682887"/>
                <a:gd name="connsiteY8" fmla="*/ 1455369 h 2882163"/>
                <a:gd name="connsiteX9" fmla="*/ 5780450 w 8682887"/>
                <a:gd name="connsiteY9" fmla="*/ 1455369 h 2882163"/>
                <a:gd name="connsiteX10" fmla="*/ 5780450 w 8682887"/>
                <a:gd name="connsiteY10" fmla="*/ 2882163 h 2882163"/>
                <a:gd name="connsiteX11" fmla="*/ 4353656 w 8682887"/>
                <a:gd name="connsiteY11" fmla="*/ 2882163 h 2882163"/>
                <a:gd name="connsiteX12" fmla="*/ 2902437 w 8682887"/>
                <a:gd name="connsiteY12" fmla="*/ 1455369 h 2882163"/>
                <a:gd name="connsiteX13" fmla="*/ 4329231 w 8682887"/>
                <a:gd name="connsiteY13" fmla="*/ 1455369 h 2882163"/>
                <a:gd name="connsiteX14" fmla="*/ 4329231 w 8682887"/>
                <a:gd name="connsiteY14" fmla="*/ 2882163 h 2882163"/>
                <a:gd name="connsiteX15" fmla="*/ 2902437 w 8682887"/>
                <a:gd name="connsiteY15" fmla="*/ 2882163 h 2882163"/>
                <a:gd name="connsiteX16" fmla="*/ 1451219 w 8682887"/>
                <a:gd name="connsiteY16" fmla="*/ 1455369 h 2882163"/>
                <a:gd name="connsiteX17" fmla="*/ 2878012 w 8682887"/>
                <a:gd name="connsiteY17" fmla="*/ 1455369 h 2882163"/>
                <a:gd name="connsiteX18" fmla="*/ 2878012 w 8682887"/>
                <a:gd name="connsiteY18" fmla="*/ 2882163 h 2882163"/>
                <a:gd name="connsiteX19" fmla="*/ 1451219 w 8682887"/>
                <a:gd name="connsiteY19" fmla="*/ 2882163 h 2882163"/>
                <a:gd name="connsiteX20" fmla="*/ 0 w 8682887"/>
                <a:gd name="connsiteY20" fmla="*/ 1455369 h 2882163"/>
                <a:gd name="connsiteX21" fmla="*/ 1426794 w 8682887"/>
                <a:gd name="connsiteY21" fmla="*/ 1455369 h 2882163"/>
                <a:gd name="connsiteX22" fmla="*/ 1426794 w 8682887"/>
                <a:gd name="connsiteY22" fmla="*/ 2882163 h 2882163"/>
                <a:gd name="connsiteX23" fmla="*/ 0 w 8682887"/>
                <a:gd name="connsiteY23" fmla="*/ 2882163 h 2882163"/>
                <a:gd name="connsiteX24" fmla="*/ 7256093 w 8682887"/>
                <a:gd name="connsiteY24" fmla="*/ 0 h 2882163"/>
                <a:gd name="connsiteX25" fmla="*/ 8682887 w 8682887"/>
                <a:gd name="connsiteY25" fmla="*/ 0 h 2882163"/>
                <a:gd name="connsiteX26" fmla="*/ 8682887 w 8682887"/>
                <a:gd name="connsiteY26" fmla="*/ 1426794 h 2882163"/>
                <a:gd name="connsiteX27" fmla="*/ 7256093 w 8682887"/>
                <a:gd name="connsiteY27" fmla="*/ 1426794 h 2882163"/>
                <a:gd name="connsiteX28" fmla="*/ 5804875 w 8682887"/>
                <a:gd name="connsiteY28" fmla="*/ 0 h 2882163"/>
                <a:gd name="connsiteX29" fmla="*/ 7231669 w 8682887"/>
                <a:gd name="connsiteY29" fmla="*/ 0 h 2882163"/>
                <a:gd name="connsiteX30" fmla="*/ 7231669 w 8682887"/>
                <a:gd name="connsiteY30" fmla="*/ 1426794 h 2882163"/>
                <a:gd name="connsiteX31" fmla="*/ 5804875 w 8682887"/>
                <a:gd name="connsiteY31" fmla="*/ 1426794 h 2882163"/>
                <a:gd name="connsiteX32" fmla="*/ 4353656 w 8682887"/>
                <a:gd name="connsiteY32" fmla="*/ 0 h 2882163"/>
                <a:gd name="connsiteX33" fmla="*/ 5780450 w 8682887"/>
                <a:gd name="connsiteY33" fmla="*/ 0 h 2882163"/>
                <a:gd name="connsiteX34" fmla="*/ 5780450 w 8682887"/>
                <a:gd name="connsiteY34" fmla="*/ 1426794 h 2882163"/>
                <a:gd name="connsiteX35" fmla="*/ 4353656 w 8682887"/>
                <a:gd name="connsiteY35" fmla="*/ 1426794 h 2882163"/>
                <a:gd name="connsiteX36" fmla="*/ 2902437 w 8682887"/>
                <a:gd name="connsiteY36" fmla="*/ 0 h 2882163"/>
                <a:gd name="connsiteX37" fmla="*/ 4329231 w 8682887"/>
                <a:gd name="connsiteY37" fmla="*/ 0 h 2882163"/>
                <a:gd name="connsiteX38" fmla="*/ 4329231 w 8682887"/>
                <a:gd name="connsiteY38" fmla="*/ 1426794 h 2882163"/>
                <a:gd name="connsiteX39" fmla="*/ 2902437 w 8682887"/>
                <a:gd name="connsiteY39" fmla="*/ 1426794 h 2882163"/>
                <a:gd name="connsiteX40" fmla="*/ 1451219 w 8682887"/>
                <a:gd name="connsiteY40" fmla="*/ 0 h 2882163"/>
                <a:gd name="connsiteX41" fmla="*/ 2878012 w 8682887"/>
                <a:gd name="connsiteY41" fmla="*/ 0 h 2882163"/>
                <a:gd name="connsiteX42" fmla="*/ 2878012 w 8682887"/>
                <a:gd name="connsiteY42" fmla="*/ 1426794 h 2882163"/>
                <a:gd name="connsiteX43" fmla="*/ 1451219 w 8682887"/>
                <a:gd name="connsiteY43" fmla="*/ 1426794 h 2882163"/>
                <a:gd name="connsiteX44" fmla="*/ 0 w 8682887"/>
                <a:gd name="connsiteY44" fmla="*/ 0 h 2882163"/>
                <a:gd name="connsiteX45" fmla="*/ 1426795 w 8682887"/>
                <a:gd name="connsiteY45" fmla="*/ 0 h 2882163"/>
                <a:gd name="connsiteX46" fmla="*/ 1426795 w 8682887"/>
                <a:gd name="connsiteY46" fmla="*/ 1426794 h 2882163"/>
                <a:gd name="connsiteX47" fmla="*/ 0 w 8682887"/>
                <a:gd name="connsiteY47" fmla="*/ 1426794 h 288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682887" h="2882163">
                  <a:moveTo>
                    <a:pt x="7256093" y="1455369"/>
                  </a:moveTo>
                  <a:lnTo>
                    <a:pt x="8682887" y="1455369"/>
                  </a:lnTo>
                  <a:lnTo>
                    <a:pt x="8682887" y="2882163"/>
                  </a:lnTo>
                  <a:lnTo>
                    <a:pt x="7256093" y="2882163"/>
                  </a:lnTo>
                  <a:close/>
                  <a:moveTo>
                    <a:pt x="5804875" y="1455369"/>
                  </a:moveTo>
                  <a:lnTo>
                    <a:pt x="7231669" y="1455369"/>
                  </a:lnTo>
                  <a:lnTo>
                    <a:pt x="7231669" y="2882163"/>
                  </a:lnTo>
                  <a:lnTo>
                    <a:pt x="5804875" y="2882163"/>
                  </a:lnTo>
                  <a:close/>
                  <a:moveTo>
                    <a:pt x="4353656" y="1455369"/>
                  </a:moveTo>
                  <a:lnTo>
                    <a:pt x="5780450" y="1455369"/>
                  </a:lnTo>
                  <a:lnTo>
                    <a:pt x="5780450" y="2882163"/>
                  </a:lnTo>
                  <a:lnTo>
                    <a:pt x="4353656" y="2882163"/>
                  </a:lnTo>
                  <a:close/>
                  <a:moveTo>
                    <a:pt x="2902437" y="1455369"/>
                  </a:moveTo>
                  <a:lnTo>
                    <a:pt x="4329231" y="1455369"/>
                  </a:lnTo>
                  <a:lnTo>
                    <a:pt x="4329231" y="2882163"/>
                  </a:lnTo>
                  <a:lnTo>
                    <a:pt x="2902437" y="2882163"/>
                  </a:lnTo>
                  <a:close/>
                  <a:moveTo>
                    <a:pt x="1451219" y="1455369"/>
                  </a:moveTo>
                  <a:lnTo>
                    <a:pt x="2878012" y="1455369"/>
                  </a:lnTo>
                  <a:lnTo>
                    <a:pt x="2878012" y="2882163"/>
                  </a:lnTo>
                  <a:lnTo>
                    <a:pt x="1451219" y="2882163"/>
                  </a:lnTo>
                  <a:close/>
                  <a:moveTo>
                    <a:pt x="0" y="1455369"/>
                  </a:moveTo>
                  <a:lnTo>
                    <a:pt x="1426794" y="1455369"/>
                  </a:lnTo>
                  <a:lnTo>
                    <a:pt x="1426794" y="2882163"/>
                  </a:lnTo>
                  <a:lnTo>
                    <a:pt x="0" y="2882163"/>
                  </a:lnTo>
                  <a:close/>
                  <a:moveTo>
                    <a:pt x="7256093" y="0"/>
                  </a:moveTo>
                  <a:lnTo>
                    <a:pt x="8682887" y="0"/>
                  </a:lnTo>
                  <a:lnTo>
                    <a:pt x="8682887" y="1426794"/>
                  </a:lnTo>
                  <a:lnTo>
                    <a:pt x="7256093" y="1426794"/>
                  </a:lnTo>
                  <a:close/>
                  <a:moveTo>
                    <a:pt x="5804875" y="0"/>
                  </a:moveTo>
                  <a:lnTo>
                    <a:pt x="7231669" y="0"/>
                  </a:lnTo>
                  <a:lnTo>
                    <a:pt x="7231669" y="1426794"/>
                  </a:lnTo>
                  <a:lnTo>
                    <a:pt x="5804875" y="1426794"/>
                  </a:lnTo>
                  <a:close/>
                  <a:moveTo>
                    <a:pt x="4353656" y="0"/>
                  </a:moveTo>
                  <a:lnTo>
                    <a:pt x="5780450" y="0"/>
                  </a:lnTo>
                  <a:lnTo>
                    <a:pt x="5780450" y="1426794"/>
                  </a:lnTo>
                  <a:lnTo>
                    <a:pt x="4353656" y="1426794"/>
                  </a:lnTo>
                  <a:close/>
                  <a:moveTo>
                    <a:pt x="2902437" y="0"/>
                  </a:moveTo>
                  <a:lnTo>
                    <a:pt x="4329231" y="0"/>
                  </a:lnTo>
                  <a:lnTo>
                    <a:pt x="4329231" y="1426794"/>
                  </a:lnTo>
                  <a:lnTo>
                    <a:pt x="2902437" y="1426794"/>
                  </a:lnTo>
                  <a:close/>
                  <a:moveTo>
                    <a:pt x="1451219" y="0"/>
                  </a:moveTo>
                  <a:lnTo>
                    <a:pt x="2878012" y="0"/>
                  </a:lnTo>
                  <a:lnTo>
                    <a:pt x="2878012" y="1426794"/>
                  </a:lnTo>
                  <a:lnTo>
                    <a:pt x="1451219" y="1426794"/>
                  </a:lnTo>
                  <a:close/>
                  <a:moveTo>
                    <a:pt x="0" y="0"/>
                  </a:moveTo>
                  <a:lnTo>
                    <a:pt x="1426795" y="0"/>
                  </a:lnTo>
                  <a:lnTo>
                    <a:pt x="1426795" y="1426794"/>
                  </a:lnTo>
                  <a:lnTo>
                    <a:pt x="0" y="1426794"/>
                  </a:lnTo>
                  <a:close/>
                </a:path>
              </a:pathLst>
            </a:custGeom>
            <a:blipFill>
              <a:blip r:embed="rId2"/>
              <a:srcRect/>
              <a:stretch>
                <a:fillRect t="-50649" b="-50193"/>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a:p>
          </p:txBody>
        </p:sp>
        <p:cxnSp>
          <p:nvCxnSpPr>
            <p:cNvPr id="8" name="直接连接符 7">
              <a:extLst>
                <a:ext uri="{FF2B5EF4-FFF2-40B4-BE49-F238E27FC236}">
                  <a16:creationId xmlns:a16="http://schemas.microsoft.com/office/drawing/2014/main" id="{C29399D5-A9C1-4B09-816B-ADD99EC48974}"/>
                </a:ext>
              </a:extLst>
            </p:cNvPr>
            <p:cNvCxnSpPr/>
            <p:nvPr/>
          </p:nvCxnSpPr>
          <p:spPr>
            <a:xfrm>
              <a:off x="4610100" y="3952875"/>
              <a:ext cx="2095500"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7159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后续发展方向</a:t>
            </a:r>
          </a:p>
        </p:txBody>
      </p:sp>
      <p:grpSp>
        <p:nvGrpSpPr>
          <p:cNvPr id="37" name="24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A85B6DF-C749-4828-B9EA-B58DC70A51FB}"/>
              </a:ext>
            </a:extLst>
          </p:cNvPr>
          <p:cNvGrpSpPr>
            <a:grpSpLocks noChangeAspect="1"/>
          </p:cNvGrpSpPr>
          <p:nvPr/>
        </p:nvGrpSpPr>
        <p:grpSpPr>
          <a:xfrm>
            <a:off x="509291" y="10877"/>
            <a:ext cx="11640709" cy="6858000"/>
            <a:chOff x="522149" y="23665"/>
            <a:chExt cx="11640709" cy="6858000"/>
          </a:xfrm>
        </p:grpSpPr>
        <p:sp>
          <p:nvSpPr>
            <p:cNvPr id="38" name="i$ľïďè">
              <a:extLst>
                <a:ext uri="{FF2B5EF4-FFF2-40B4-BE49-F238E27FC236}">
                  <a16:creationId xmlns:a16="http://schemas.microsoft.com/office/drawing/2014/main" id="{CDDFAB7D-E9E5-4CA3-92F0-0526452A134A}"/>
                </a:ext>
              </a:extLst>
            </p:cNvPr>
            <p:cNvSpPr/>
            <p:nvPr/>
          </p:nvSpPr>
          <p:spPr>
            <a:xfrm>
              <a:off x="3810069" y="23665"/>
              <a:ext cx="8352789" cy="6858000"/>
            </a:xfrm>
            <a:custGeom>
              <a:avLst/>
              <a:gdLst>
                <a:gd name="connsiteX0" fmla="*/ 4513578 w 8352789"/>
                <a:gd name="connsiteY0" fmla="*/ 0 h 6858000"/>
                <a:gd name="connsiteX1" fmla="*/ 8352789 w 8352789"/>
                <a:gd name="connsiteY1" fmla="*/ 0 h 6858000"/>
                <a:gd name="connsiteX2" fmla="*/ 8352789 w 8352789"/>
                <a:gd name="connsiteY2" fmla="*/ 6857999 h 6858000"/>
                <a:gd name="connsiteX3" fmla="*/ 4513867 w 8352789"/>
                <a:gd name="connsiteY3" fmla="*/ 6857999 h 6858000"/>
                <a:gd name="connsiteX4" fmla="*/ 4513867 w 8352789"/>
                <a:gd name="connsiteY4" fmla="*/ 6858000 h 6858000"/>
                <a:gd name="connsiteX5" fmla="*/ 0 w 8352789"/>
                <a:gd name="connsiteY5" fmla="*/ 6858000 h 6858000"/>
                <a:gd name="connsiteX6" fmla="*/ 4513578 w 8352789"/>
                <a:gd name="connsiteY6" fmla="*/ 4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52789" h="6858000">
                  <a:moveTo>
                    <a:pt x="4513578" y="0"/>
                  </a:moveTo>
                  <a:lnTo>
                    <a:pt x="8352789" y="0"/>
                  </a:lnTo>
                  <a:lnTo>
                    <a:pt x="8352789" y="6857999"/>
                  </a:lnTo>
                  <a:lnTo>
                    <a:pt x="4513867" y="6857999"/>
                  </a:lnTo>
                  <a:lnTo>
                    <a:pt x="4513867" y="6858000"/>
                  </a:lnTo>
                  <a:lnTo>
                    <a:pt x="0" y="6858000"/>
                  </a:lnTo>
                  <a:lnTo>
                    <a:pt x="4513578" y="4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íṣľïḑé">
              <a:extLst>
                <a:ext uri="{FF2B5EF4-FFF2-40B4-BE49-F238E27FC236}">
                  <a16:creationId xmlns:a16="http://schemas.microsoft.com/office/drawing/2014/main" id="{4225C670-92CE-4DFE-A5AD-641DF94FE240}"/>
                </a:ext>
              </a:extLst>
            </p:cNvPr>
            <p:cNvSpPr/>
            <p:nvPr/>
          </p:nvSpPr>
          <p:spPr bwMode="auto">
            <a:xfrm>
              <a:off x="7503562" y="4760781"/>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anchor="ctr"/>
            <a:lstStyle/>
            <a:p>
              <a:pPr algn="ctr"/>
              <a:endParaRPr/>
            </a:p>
          </p:txBody>
        </p:sp>
        <p:sp>
          <p:nvSpPr>
            <p:cNvPr id="40" name="ïṩļíḋê">
              <a:extLst>
                <a:ext uri="{FF2B5EF4-FFF2-40B4-BE49-F238E27FC236}">
                  <a16:creationId xmlns:a16="http://schemas.microsoft.com/office/drawing/2014/main" id="{7931BC89-48E4-4494-9658-55A221252CE6}"/>
                </a:ext>
              </a:extLst>
            </p:cNvPr>
            <p:cNvSpPr/>
            <p:nvPr/>
          </p:nvSpPr>
          <p:spPr bwMode="auto">
            <a:xfrm>
              <a:off x="7732194" y="5006976"/>
              <a:ext cx="348736" cy="348826"/>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accent3"/>
            </a:solidFill>
            <a:ln>
              <a:noFill/>
            </a:ln>
            <a:effectLst/>
          </p:spPr>
          <p:txBody>
            <a:bodyPr anchor="ctr"/>
            <a:lstStyle/>
            <a:p>
              <a:pPr algn="ctr"/>
              <a:endParaRPr/>
            </a:p>
          </p:txBody>
        </p:sp>
        <p:sp>
          <p:nvSpPr>
            <p:cNvPr id="41" name="i$ḷïďê">
              <a:extLst>
                <a:ext uri="{FF2B5EF4-FFF2-40B4-BE49-F238E27FC236}">
                  <a16:creationId xmlns:a16="http://schemas.microsoft.com/office/drawing/2014/main" id="{534DDAB0-5715-4C2C-9532-54AF2E55B10E}"/>
                </a:ext>
              </a:extLst>
            </p:cNvPr>
            <p:cNvSpPr/>
            <p:nvPr/>
          </p:nvSpPr>
          <p:spPr bwMode="auto">
            <a:xfrm>
              <a:off x="7456609" y="3061239"/>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anchor="ctr"/>
            <a:lstStyle/>
            <a:p>
              <a:pPr algn="ctr"/>
              <a:endParaRPr/>
            </a:p>
          </p:txBody>
        </p:sp>
        <p:sp>
          <p:nvSpPr>
            <p:cNvPr id="42" name="ïṣlîďe">
              <a:extLst>
                <a:ext uri="{FF2B5EF4-FFF2-40B4-BE49-F238E27FC236}">
                  <a16:creationId xmlns:a16="http://schemas.microsoft.com/office/drawing/2014/main" id="{9EA54755-0D50-45DE-A407-6E0D9F9382FA}"/>
                </a:ext>
              </a:extLst>
            </p:cNvPr>
            <p:cNvSpPr/>
            <p:nvPr/>
          </p:nvSpPr>
          <p:spPr bwMode="auto">
            <a:xfrm>
              <a:off x="7709609" y="3187907"/>
              <a:ext cx="276855" cy="434907"/>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accent2"/>
            </a:solidFill>
            <a:ln>
              <a:noFill/>
            </a:ln>
            <a:effectLst/>
          </p:spPr>
          <p:txBody>
            <a:bodyPr anchor="ctr"/>
            <a:lstStyle/>
            <a:p>
              <a:pPr algn="ctr"/>
              <a:endParaRPr dirty="0"/>
            </a:p>
          </p:txBody>
        </p:sp>
        <p:sp>
          <p:nvSpPr>
            <p:cNvPr id="43" name="íSľîďe">
              <a:extLst>
                <a:ext uri="{FF2B5EF4-FFF2-40B4-BE49-F238E27FC236}">
                  <a16:creationId xmlns:a16="http://schemas.microsoft.com/office/drawing/2014/main" id="{C37195E6-3A94-47B1-AE77-AFEEC29AF73C}"/>
                </a:ext>
              </a:extLst>
            </p:cNvPr>
            <p:cNvSpPr/>
            <p:nvPr/>
          </p:nvSpPr>
          <p:spPr bwMode="auto">
            <a:xfrm>
              <a:off x="7460298" y="1338289"/>
              <a:ext cx="782853" cy="78285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solidFill>
            <a:ln>
              <a:noFill/>
            </a:ln>
          </p:spPr>
          <p:txBody>
            <a:bodyPr anchor="ctr"/>
            <a:lstStyle/>
            <a:p>
              <a:pPr algn="ctr"/>
              <a:endParaRPr dirty="0"/>
            </a:p>
          </p:txBody>
        </p:sp>
        <p:sp>
          <p:nvSpPr>
            <p:cNvPr id="44" name="iśḷïďê">
              <a:extLst>
                <a:ext uri="{FF2B5EF4-FFF2-40B4-BE49-F238E27FC236}">
                  <a16:creationId xmlns:a16="http://schemas.microsoft.com/office/drawing/2014/main" id="{6405C838-6479-4A1D-8B14-FE5F4FA96634}"/>
                </a:ext>
              </a:extLst>
            </p:cNvPr>
            <p:cNvSpPr/>
            <p:nvPr/>
          </p:nvSpPr>
          <p:spPr bwMode="auto">
            <a:xfrm>
              <a:off x="7698881" y="1578314"/>
              <a:ext cx="377798" cy="334106"/>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accent1"/>
            </a:solidFill>
            <a:ln>
              <a:noFill/>
            </a:ln>
            <a:effectLst/>
            <a:extLst>
              <a:ext uri="{91240B29-F687-4f45-9708-019B960494DF}">
                <a14:hiddenLine xmlns="" xmlns:lc="http://schemas.openxmlformats.org/drawingml/2006/lockedCanvas" xmlns:dgm="http://schemas.openxmlformats.org/drawingml/2006/diagram" xmlns:p14="http://schemas.microsoft.com/office/powerpoint/2010/main" xmlns:a14="http://schemas.microsoft.com/office/drawing/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dgm="http://schemas.openxmlformats.org/drawingml/2006/diagram" xmlns:p14="http://schemas.microsoft.com/office/powerpoint/2010/main" xmlns:a14="http://schemas.microsoft.com/office/drawing/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dirty="0"/>
            </a:p>
          </p:txBody>
        </p:sp>
        <p:sp>
          <p:nvSpPr>
            <p:cNvPr id="45" name="išḷídê">
              <a:extLst>
                <a:ext uri="{FF2B5EF4-FFF2-40B4-BE49-F238E27FC236}">
                  <a16:creationId xmlns:a16="http://schemas.microsoft.com/office/drawing/2014/main" id="{42D9EF43-358A-48DE-B0D3-BAE9638E04F6}"/>
                </a:ext>
              </a:extLst>
            </p:cNvPr>
            <p:cNvSpPr txBox="1"/>
            <p:nvPr/>
          </p:nvSpPr>
          <p:spPr>
            <a:xfrm>
              <a:off x="522149" y="2919317"/>
              <a:ext cx="2759703" cy="338554"/>
            </a:xfrm>
            <a:prstGeom prst="rect">
              <a:avLst/>
            </a:prstGeom>
            <a:noFill/>
          </p:spPr>
          <p:txBody>
            <a:bodyPr wrap="none">
              <a:normAutofit/>
            </a:bodyPr>
            <a:lstStyle/>
            <a:p>
              <a:pPr algn="r"/>
              <a:r>
                <a:rPr lang="en-US" altLang="zh-CN" sz="1600" b="1" dirty="0"/>
                <a:t>2.</a:t>
              </a:r>
              <a:r>
                <a:rPr lang="zh-CN" altLang="en-US" sz="1600" b="1" dirty="0"/>
                <a:t>兼容更多形式的客户端</a:t>
              </a:r>
            </a:p>
          </p:txBody>
        </p:sp>
        <p:sp>
          <p:nvSpPr>
            <p:cNvPr id="46" name="íṡḷíďé">
              <a:extLst>
                <a:ext uri="{FF2B5EF4-FFF2-40B4-BE49-F238E27FC236}">
                  <a16:creationId xmlns:a16="http://schemas.microsoft.com/office/drawing/2014/main" id="{E496FEAA-5AAB-4A92-A01A-22A24A0485A4}"/>
                </a:ext>
              </a:extLst>
            </p:cNvPr>
            <p:cNvSpPr txBox="1"/>
            <p:nvPr/>
          </p:nvSpPr>
          <p:spPr>
            <a:xfrm>
              <a:off x="701201" y="3303806"/>
              <a:ext cx="3323450" cy="1000728"/>
            </a:xfrm>
            <a:prstGeom prst="rect">
              <a:avLst/>
            </a:prstGeom>
            <a:noFill/>
          </p:spPr>
          <p:txBody>
            <a:bodyPr wrap="square">
              <a:normAutofit/>
            </a:bodyPr>
            <a:lstStyle/>
            <a:p>
              <a:pPr algn="r">
                <a:lnSpc>
                  <a:spcPct val="120000"/>
                </a:lnSpc>
              </a:pPr>
              <a:r>
                <a:rPr lang="zh-CN" altLang="en-US" sz="1400" dirty="0"/>
                <a:t>开发其它形式的客户端，</a:t>
              </a:r>
              <a:endParaRPr lang="en-US" altLang="zh-CN" sz="1400" dirty="0"/>
            </a:p>
            <a:p>
              <a:pPr algn="r">
                <a:lnSpc>
                  <a:spcPct val="120000"/>
                </a:lnSpc>
              </a:pPr>
              <a:r>
                <a:rPr lang="zh-CN" altLang="en-US" sz="1400" dirty="0"/>
                <a:t>比如电脑端、</a:t>
              </a:r>
              <a:r>
                <a:rPr lang="en-US" altLang="zh-CN" sz="1400" dirty="0"/>
                <a:t>iOS</a:t>
              </a:r>
              <a:r>
                <a:rPr lang="zh-CN" altLang="en-US" sz="1400" dirty="0"/>
                <a:t>系统、微信小程序等。进一步拓展用户的规模。</a:t>
              </a:r>
              <a:endParaRPr lang="en-US" altLang="zh-CN" sz="1400" dirty="0"/>
            </a:p>
          </p:txBody>
        </p:sp>
        <p:sp>
          <p:nvSpPr>
            <p:cNvPr id="47" name="í$líḋe">
              <a:extLst>
                <a:ext uri="{FF2B5EF4-FFF2-40B4-BE49-F238E27FC236}">
                  <a16:creationId xmlns:a16="http://schemas.microsoft.com/office/drawing/2014/main" id="{8E7E0DDA-6C87-437C-9FDB-A184A57444EF}"/>
                </a:ext>
              </a:extLst>
            </p:cNvPr>
            <p:cNvSpPr txBox="1"/>
            <p:nvPr/>
          </p:nvSpPr>
          <p:spPr>
            <a:xfrm>
              <a:off x="8688798" y="2674291"/>
              <a:ext cx="2759703" cy="338554"/>
            </a:xfrm>
            <a:prstGeom prst="rect">
              <a:avLst/>
            </a:prstGeom>
            <a:noFill/>
          </p:spPr>
          <p:txBody>
            <a:bodyPr wrap="none">
              <a:normAutofit/>
            </a:bodyPr>
            <a:lstStyle/>
            <a:p>
              <a:r>
                <a:rPr lang="en-US" altLang="zh-CN" sz="1600" b="1" dirty="0"/>
                <a:t>5.</a:t>
              </a:r>
              <a:r>
                <a:rPr lang="zh-CN" altLang="en-US" sz="1600" b="1" dirty="0"/>
                <a:t>非工作内容管理</a:t>
              </a:r>
            </a:p>
          </p:txBody>
        </p:sp>
        <p:sp>
          <p:nvSpPr>
            <p:cNvPr id="48" name="işļiḍé">
              <a:extLst>
                <a:ext uri="{FF2B5EF4-FFF2-40B4-BE49-F238E27FC236}">
                  <a16:creationId xmlns:a16="http://schemas.microsoft.com/office/drawing/2014/main" id="{0C1C5515-44C9-40FC-8FB0-EC75F0C7662F}"/>
                </a:ext>
              </a:extLst>
            </p:cNvPr>
            <p:cNvSpPr txBox="1"/>
            <p:nvPr/>
          </p:nvSpPr>
          <p:spPr>
            <a:xfrm>
              <a:off x="8411939" y="3115870"/>
              <a:ext cx="3323449" cy="1136893"/>
            </a:xfrm>
            <a:prstGeom prst="rect">
              <a:avLst/>
            </a:prstGeom>
            <a:noFill/>
          </p:spPr>
          <p:txBody>
            <a:bodyPr wrap="square">
              <a:normAutofit/>
            </a:bodyPr>
            <a:lstStyle/>
            <a:p>
              <a:pPr>
                <a:lnSpc>
                  <a:spcPct val="120000"/>
                </a:lnSpc>
              </a:pPr>
              <a:r>
                <a:rPr lang="zh-CN" altLang="en-US" sz="1400" dirty="0"/>
                <a:t>同样的功能也可以帮助班级、俱乐部和其他日常关系的小组成员管理其活动和日程等事宜。</a:t>
              </a:r>
              <a:endParaRPr lang="en-US" altLang="zh-CN" sz="1400" dirty="0"/>
            </a:p>
          </p:txBody>
        </p:sp>
        <p:sp>
          <p:nvSpPr>
            <p:cNvPr id="49" name="i$ļíḍê">
              <a:extLst>
                <a:ext uri="{FF2B5EF4-FFF2-40B4-BE49-F238E27FC236}">
                  <a16:creationId xmlns:a16="http://schemas.microsoft.com/office/drawing/2014/main" id="{C002384D-4575-484B-8156-9389FF9A3ADC}"/>
                </a:ext>
              </a:extLst>
            </p:cNvPr>
            <p:cNvSpPr txBox="1"/>
            <p:nvPr/>
          </p:nvSpPr>
          <p:spPr>
            <a:xfrm>
              <a:off x="8760782" y="4363834"/>
              <a:ext cx="2759703" cy="338554"/>
            </a:xfrm>
            <a:prstGeom prst="rect">
              <a:avLst/>
            </a:prstGeom>
            <a:noFill/>
          </p:spPr>
          <p:txBody>
            <a:bodyPr wrap="none">
              <a:normAutofit/>
            </a:bodyPr>
            <a:lstStyle/>
            <a:p>
              <a:r>
                <a:rPr lang="en-US" altLang="zh-CN" sz="1600" b="1" dirty="0"/>
                <a:t>6.</a:t>
              </a:r>
              <a:r>
                <a:rPr lang="zh-CN" altLang="en-US" sz="1600" b="1" dirty="0"/>
                <a:t>更广泛的互联与整合</a:t>
              </a:r>
            </a:p>
          </p:txBody>
        </p:sp>
        <p:sp>
          <p:nvSpPr>
            <p:cNvPr id="50" name="iṡľïḓe">
              <a:extLst>
                <a:ext uri="{FF2B5EF4-FFF2-40B4-BE49-F238E27FC236}">
                  <a16:creationId xmlns:a16="http://schemas.microsoft.com/office/drawing/2014/main" id="{8F74A35B-5459-4BE0-ABF0-8E9601DDA0CF}"/>
                </a:ext>
              </a:extLst>
            </p:cNvPr>
            <p:cNvSpPr txBox="1"/>
            <p:nvPr/>
          </p:nvSpPr>
          <p:spPr>
            <a:xfrm>
              <a:off x="8411939" y="4702388"/>
              <a:ext cx="3288093" cy="1587375"/>
            </a:xfrm>
            <a:prstGeom prst="rect">
              <a:avLst/>
            </a:prstGeom>
            <a:noFill/>
          </p:spPr>
          <p:txBody>
            <a:bodyPr wrap="square">
              <a:normAutofit/>
            </a:bodyPr>
            <a:lstStyle/>
            <a:p>
              <a:pPr>
                <a:lnSpc>
                  <a:spcPct val="120000"/>
                </a:lnSpc>
              </a:pPr>
              <a:r>
                <a:rPr lang="zh-CN" altLang="en-US" sz="1400" dirty="0"/>
                <a:t>团队管理系统可以与更多的其他服务进行集成，比如项目管理、电子邮件、日历、档案管理、知识库等。这样可以提供更加全面的解决方案，满足用户更复杂的工作需求。</a:t>
              </a:r>
              <a:endParaRPr lang="en-US" altLang="zh-CN" sz="1400" dirty="0"/>
            </a:p>
          </p:txBody>
        </p:sp>
        <p:sp>
          <p:nvSpPr>
            <p:cNvPr id="51" name="iṥļídé">
              <a:extLst>
                <a:ext uri="{FF2B5EF4-FFF2-40B4-BE49-F238E27FC236}">
                  <a16:creationId xmlns:a16="http://schemas.microsoft.com/office/drawing/2014/main" id="{F7AA2D74-F45A-4736-BFF8-CFC916BA5103}"/>
                </a:ext>
              </a:extLst>
            </p:cNvPr>
            <p:cNvSpPr/>
            <p:nvPr/>
          </p:nvSpPr>
          <p:spPr bwMode="auto">
            <a:xfrm flipH="1">
              <a:off x="4024651" y="4736018"/>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6"/>
            </a:solidFill>
            <a:ln>
              <a:noFill/>
            </a:ln>
          </p:spPr>
          <p:txBody>
            <a:bodyPr anchor="ctr"/>
            <a:lstStyle/>
            <a:p>
              <a:pPr algn="ctr"/>
              <a:endParaRPr/>
            </a:p>
          </p:txBody>
        </p:sp>
        <p:sp>
          <p:nvSpPr>
            <p:cNvPr id="52" name="í$1ïḋé">
              <a:extLst>
                <a:ext uri="{FF2B5EF4-FFF2-40B4-BE49-F238E27FC236}">
                  <a16:creationId xmlns:a16="http://schemas.microsoft.com/office/drawing/2014/main" id="{D5486F85-BF97-4DF4-960F-D4FFF04F44C6}"/>
                </a:ext>
              </a:extLst>
            </p:cNvPr>
            <p:cNvSpPr/>
            <p:nvPr/>
          </p:nvSpPr>
          <p:spPr bwMode="auto">
            <a:xfrm flipH="1">
              <a:off x="3996209" y="3037571"/>
              <a:ext cx="782853" cy="782853"/>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anchor="ctr"/>
            <a:lstStyle/>
            <a:p>
              <a:pPr algn="ctr"/>
              <a:endParaRPr/>
            </a:p>
          </p:txBody>
        </p:sp>
        <p:sp>
          <p:nvSpPr>
            <p:cNvPr id="53" name="ïṥ1íḑê">
              <a:extLst>
                <a:ext uri="{FF2B5EF4-FFF2-40B4-BE49-F238E27FC236}">
                  <a16:creationId xmlns:a16="http://schemas.microsoft.com/office/drawing/2014/main" id="{0664C363-A7F8-44FB-8FC5-077F61EDB9FF}"/>
                </a:ext>
              </a:extLst>
            </p:cNvPr>
            <p:cNvSpPr/>
            <p:nvPr/>
          </p:nvSpPr>
          <p:spPr bwMode="auto">
            <a:xfrm flipH="1">
              <a:off x="3999877" y="1373176"/>
              <a:ext cx="782853" cy="78285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anchor="ctr"/>
            <a:lstStyle/>
            <a:p>
              <a:pPr algn="ctr"/>
              <a:endParaRPr/>
            </a:p>
          </p:txBody>
        </p:sp>
        <p:sp>
          <p:nvSpPr>
            <p:cNvPr id="54" name="işļidê">
              <a:extLst>
                <a:ext uri="{FF2B5EF4-FFF2-40B4-BE49-F238E27FC236}">
                  <a16:creationId xmlns:a16="http://schemas.microsoft.com/office/drawing/2014/main" id="{B12A170A-A7FB-4950-8094-6DD9B52D6A37}"/>
                </a:ext>
              </a:extLst>
            </p:cNvPr>
            <p:cNvSpPr txBox="1"/>
            <p:nvPr/>
          </p:nvSpPr>
          <p:spPr>
            <a:xfrm flipH="1">
              <a:off x="633516" y="1151900"/>
              <a:ext cx="2571289" cy="338554"/>
            </a:xfrm>
            <a:prstGeom prst="rect">
              <a:avLst/>
            </a:prstGeom>
            <a:noFill/>
          </p:spPr>
          <p:txBody>
            <a:bodyPr wrap="none">
              <a:normAutofit/>
            </a:bodyPr>
            <a:lstStyle/>
            <a:p>
              <a:pPr algn="r"/>
              <a:r>
                <a:rPr lang="en-US" altLang="zh-CN" sz="1600" b="1" dirty="0"/>
                <a:t>1.</a:t>
              </a:r>
              <a:r>
                <a:rPr lang="zh-CN" altLang="en-US" sz="1600" b="1" dirty="0"/>
                <a:t>垂直领域拓展</a:t>
              </a:r>
            </a:p>
          </p:txBody>
        </p:sp>
        <p:sp>
          <p:nvSpPr>
            <p:cNvPr id="55" name="íş1ïḋé">
              <a:extLst>
                <a:ext uri="{FF2B5EF4-FFF2-40B4-BE49-F238E27FC236}">
                  <a16:creationId xmlns:a16="http://schemas.microsoft.com/office/drawing/2014/main" id="{E950988C-F9E9-4A61-A361-907D28FE3541}"/>
                </a:ext>
              </a:extLst>
            </p:cNvPr>
            <p:cNvSpPr txBox="1"/>
            <p:nvPr/>
          </p:nvSpPr>
          <p:spPr>
            <a:xfrm flipH="1">
              <a:off x="633515" y="1523683"/>
              <a:ext cx="3231643" cy="1055360"/>
            </a:xfrm>
            <a:prstGeom prst="rect">
              <a:avLst/>
            </a:prstGeom>
            <a:noFill/>
          </p:spPr>
          <p:txBody>
            <a:bodyPr wrap="square">
              <a:normAutofit lnSpcReduction="10000"/>
            </a:bodyPr>
            <a:lstStyle/>
            <a:p>
              <a:pPr algn="r">
                <a:lnSpc>
                  <a:spcPct val="120000"/>
                </a:lnSpc>
              </a:pPr>
              <a:r>
                <a:rPr lang="zh-CN" altLang="en-US" sz="1400" dirty="0"/>
                <a:t>针对特定行业或场景，进一步开发相应的团队管理软件产品。比如在教育领域中的团队管理，在医疗保健或服务领域中的团队及客户关系管理等。</a:t>
              </a:r>
              <a:r>
                <a:rPr lang="en-US" altLang="zh-CN" sz="1200" dirty="0"/>
                <a:t>.</a:t>
              </a:r>
            </a:p>
          </p:txBody>
        </p:sp>
        <p:sp>
          <p:nvSpPr>
            <p:cNvPr id="56" name="iṩľiḋé">
              <a:extLst>
                <a:ext uri="{FF2B5EF4-FFF2-40B4-BE49-F238E27FC236}">
                  <a16:creationId xmlns:a16="http://schemas.microsoft.com/office/drawing/2014/main" id="{A98B2E99-5A26-4A9C-B2A0-D0592978CB38}"/>
                </a:ext>
              </a:extLst>
            </p:cNvPr>
            <p:cNvSpPr txBox="1"/>
            <p:nvPr/>
          </p:nvSpPr>
          <p:spPr>
            <a:xfrm flipH="1">
              <a:off x="8686568" y="1104102"/>
              <a:ext cx="2571289" cy="338554"/>
            </a:xfrm>
            <a:prstGeom prst="rect">
              <a:avLst/>
            </a:prstGeom>
            <a:noFill/>
          </p:spPr>
          <p:txBody>
            <a:bodyPr wrap="none">
              <a:normAutofit/>
            </a:bodyPr>
            <a:lstStyle/>
            <a:p>
              <a:r>
                <a:rPr lang="en-US" altLang="zh-CN" sz="1600" b="1" dirty="0"/>
                <a:t>4.</a:t>
              </a:r>
              <a:r>
                <a:rPr lang="zh-CN" altLang="en-US" sz="1600" b="1" dirty="0"/>
                <a:t>多维度沟通方式</a:t>
              </a:r>
            </a:p>
          </p:txBody>
        </p:sp>
        <p:sp>
          <p:nvSpPr>
            <p:cNvPr id="57" name="îşḷiḓe">
              <a:extLst>
                <a:ext uri="{FF2B5EF4-FFF2-40B4-BE49-F238E27FC236}">
                  <a16:creationId xmlns:a16="http://schemas.microsoft.com/office/drawing/2014/main" id="{958C3102-11AB-4EBC-BF09-BA076F7FD84E}"/>
                </a:ext>
              </a:extLst>
            </p:cNvPr>
            <p:cNvSpPr txBox="1"/>
            <p:nvPr/>
          </p:nvSpPr>
          <p:spPr>
            <a:xfrm flipH="1">
              <a:off x="8293110" y="1494345"/>
              <a:ext cx="3148769" cy="1191525"/>
            </a:xfrm>
            <a:prstGeom prst="rect">
              <a:avLst/>
            </a:prstGeom>
            <a:noFill/>
          </p:spPr>
          <p:txBody>
            <a:bodyPr wrap="square">
              <a:normAutofit/>
            </a:bodyPr>
            <a:lstStyle/>
            <a:p>
              <a:pPr>
                <a:lnSpc>
                  <a:spcPct val="120000"/>
                </a:lnSpc>
              </a:pPr>
              <a:r>
                <a:rPr lang="zh-CN" altLang="en-US" sz="1400" dirty="0"/>
                <a:t>实时视频、语音翻译、智能聊天机器人等可以被加入到团队管理系统中，以提升沟通效率和质量。</a:t>
              </a:r>
              <a:r>
                <a:rPr lang="en-US" altLang="zh-CN" sz="1200" dirty="0"/>
                <a:t>.</a:t>
              </a:r>
            </a:p>
          </p:txBody>
        </p:sp>
        <p:sp>
          <p:nvSpPr>
            <p:cNvPr id="58" name="íṩḻïḑê">
              <a:extLst>
                <a:ext uri="{FF2B5EF4-FFF2-40B4-BE49-F238E27FC236}">
                  <a16:creationId xmlns:a16="http://schemas.microsoft.com/office/drawing/2014/main" id="{3D29D4E9-5194-44B9-A514-D15195FE0ED7}"/>
                </a:ext>
              </a:extLst>
            </p:cNvPr>
            <p:cNvSpPr txBox="1"/>
            <p:nvPr/>
          </p:nvSpPr>
          <p:spPr>
            <a:xfrm flipH="1">
              <a:off x="633516" y="4324585"/>
              <a:ext cx="2571289" cy="338554"/>
            </a:xfrm>
            <a:prstGeom prst="rect">
              <a:avLst/>
            </a:prstGeom>
            <a:noFill/>
          </p:spPr>
          <p:txBody>
            <a:bodyPr wrap="none">
              <a:normAutofit/>
            </a:bodyPr>
            <a:lstStyle/>
            <a:p>
              <a:pPr algn="r"/>
              <a:r>
                <a:rPr lang="en-US" altLang="zh-CN" sz="1600" b="1" dirty="0"/>
                <a:t>3.</a:t>
              </a:r>
              <a:r>
                <a:rPr lang="zh-CN" altLang="en-US" sz="1600" b="1" dirty="0"/>
                <a:t>人工智能的引入</a:t>
              </a:r>
            </a:p>
          </p:txBody>
        </p:sp>
        <p:sp>
          <p:nvSpPr>
            <p:cNvPr id="59" name="îṣḷíḓê">
              <a:extLst>
                <a:ext uri="{FF2B5EF4-FFF2-40B4-BE49-F238E27FC236}">
                  <a16:creationId xmlns:a16="http://schemas.microsoft.com/office/drawing/2014/main" id="{025AF7CD-76C5-4519-B507-AE3B27F511A0}"/>
                </a:ext>
              </a:extLst>
            </p:cNvPr>
            <p:cNvSpPr txBox="1"/>
            <p:nvPr/>
          </p:nvSpPr>
          <p:spPr>
            <a:xfrm flipH="1">
              <a:off x="669922" y="4734959"/>
              <a:ext cx="3367524" cy="1673721"/>
            </a:xfrm>
            <a:prstGeom prst="rect">
              <a:avLst/>
            </a:prstGeom>
            <a:noFill/>
          </p:spPr>
          <p:txBody>
            <a:bodyPr wrap="square">
              <a:normAutofit/>
            </a:bodyPr>
            <a:lstStyle/>
            <a:p>
              <a:pPr algn="r">
                <a:lnSpc>
                  <a:spcPct val="120000"/>
                </a:lnSpc>
              </a:pPr>
              <a:r>
                <a:rPr lang="zh-CN" altLang="en-US" sz="1400" dirty="0"/>
                <a:t>通过使用自然语言处理、机器学习等人工智能技术，为用户提供更加个性化的文档标签化、任务分配等服务。</a:t>
              </a:r>
              <a:endParaRPr lang="en-US" altLang="zh-CN" sz="1400" dirty="0"/>
            </a:p>
          </p:txBody>
        </p:sp>
        <p:sp>
          <p:nvSpPr>
            <p:cNvPr id="60" name="íSļïde">
              <a:extLst>
                <a:ext uri="{FF2B5EF4-FFF2-40B4-BE49-F238E27FC236}">
                  <a16:creationId xmlns:a16="http://schemas.microsoft.com/office/drawing/2014/main" id="{D7A20776-E7C2-4016-97FD-5C100894F28F}"/>
                </a:ext>
              </a:extLst>
            </p:cNvPr>
            <p:cNvSpPr/>
            <p:nvPr/>
          </p:nvSpPr>
          <p:spPr bwMode="auto">
            <a:xfrm>
              <a:off x="4196796" y="3205235"/>
              <a:ext cx="381681" cy="383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accent5"/>
            </a:solidFill>
            <a:ln>
              <a:noFill/>
            </a:ln>
            <a:effectLst/>
          </p:spPr>
          <p:txBody>
            <a:bodyPr anchor="ctr"/>
            <a:lstStyle/>
            <a:p>
              <a:pPr algn="ctr"/>
              <a:endParaRPr dirty="0"/>
            </a:p>
          </p:txBody>
        </p:sp>
        <p:sp>
          <p:nvSpPr>
            <p:cNvPr id="61" name="îṩ1îḑé">
              <a:extLst>
                <a:ext uri="{FF2B5EF4-FFF2-40B4-BE49-F238E27FC236}">
                  <a16:creationId xmlns:a16="http://schemas.microsoft.com/office/drawing/2014/main" id="{850DB953-986E-4899-9061-B6C07623D8E8}"/>
                </a:ext>
              </a:extLst>
            </p:cNvPr>
            <p:cNvSpPr/>
            <p:nvPr/>
          </p:nvSpPr>
          <p:spPr bwMode="auto">
            <a:xfrm>
              <a:off x="4256877" y="4936905"/>
              <a:ext cx="318402" cy="381080"/>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6"/>
            </a:solidFill>
            <a:ln>
              <a:noFill/>
            </a:ln>
            <a:effectLst/>
            <a:extLst>
              <a:ext uri="{91240B29-F687-4f45-9708-019B960494DF}">
                <a14:hiddenLine xmlns="" xmlns:lc="http://schemas.openxmlformats.org/drawingml/2006/lockedCanvas" xmlns:dgm="http://schemas.openxmlformats.org/drawingml/2006/diagram" xmlns:p14="http://schemas.microsoft.com/office/powerpoint/2010/main" xmlns:a14="http://schemas.microsoft.com/office/drawing/2010/main" xmlns:a16="http://schemas.microsoft.com/office/drawing/2014/main" w="9525" cap="flat">
                  <a:solidFill>
                    <a:srgbClr val="808080"/>
                  </a:solidFill>
                  <a:bevel/>
                  <a:headEnd/>
                  <a:tailEnd/>
                </a14:hiddenLine>
              </a:ext>
              <a:ext uri="{AF507438-7753-43e0-B8FC-AC1667EBCBE1}">
                <a14:hiddenEffects xmlns="" xmlns:lc="http://schemas.openxmlformats.org/drawingml/2006/lockedCanvas" xmlns:dgm="http://schemas.openxmlformats.org/drawingml/2006/diagram" xmlns:p14="http://schemas.microsoft.com/office/powerpoint/2010/main" xmlns:a14="http://schemas.microsoft.com/office/drawing/2010/main" xmlns:a16="http://schemas.microsoft.com/office/drawing/2014/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iŝlîďé">
              <a:extLst>
                <a:ext uri="{FF2B5EF4-FFF2-40B4-BE49-F238E27FC236}">
                  <a16:creationId xmlns:a16="http://schemas.microsoft.com/office/drawing/2014/main" id="{04958069-44B5-46EF-831E-37C6799A77DC}"/>
                </a:ext>
              </a:extLst>
            </p:cNvPr>
            <p:cNvSpPr/>
            <p:nvPr/>
          </p:nvSpPr>
          <p:spPr bwMode="auto">
            <a:xfrm>
              <a:off x="4196796" y="1578314"/>
              <a:ext cx="361000" cy="361091"/>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accent4"/>
            </a:solidFill>
            <a:ln>
              <a:noFill/>
            </a:ln>
            <a:effectLst/>
          </p:spPr>
          <p:txBody>
            <a:bodyPr anchor="ctr"/>
            <a:lstStyle/>
            <a:p>
              <a:pPr algn="ctr"/>
              <a:endParaRPr dirty="0"/>
            </a:p>
          </p:txBody>
        </p:sp>
        <p:sp>
          <p:nvSpPr>
            <p:cNvPr id="63" name="iSlíḓé">
              <a:extLst>
                <a:ext uri="{FF2B5EF4-FFF2-40B4-BE49-F238E27FC236}">
                  <a16:creationId xmlns:a16="http://schemas.microsoft.com/office/drawing/2014/main" id="{75003472-D13A-46BB-AC98-506AB38F929F}"/>
                </a:ext>
              </a:extLst>
            </p:cNvPr>
            <p:cNvSpPr/>
            <p:nvPr/>
          </p:nvSpPr>
          <p:spPr bwMode="auto">
            <a:xfrm>
              <a:off x="4957610" y="1151900"/>
              <a:ext cx="2326522" cy="4554197"/>
            </a:xfrm>
            <a:custGeom>
              <a:avLst/>
              <a:gdLst>
                <a:gd name="T0" fmla="*/ 537 w 537"/>
                <a:gd name="T1" fmla="*/ 1006 h 1051"/>
                <a:gd name="T2" fmla="*/ 501 w 537"/>
                <a:gd name="T3" fmla="*/ 1051 h 1051"/>
                <a:gd name="T4" fmla="*/ 35 w 537"/>
                <a:gd name="T5" fmla="*/ 1051 h 1051"/>
                <a:gd name="T6" fmla="*/ 0 w 537"/>
                <a:gd name="T7" fmla="*/ 1006 h 1051"/>
                <a:gd name="T8" fmla="*/ 0 w 537"/>
                <a:gd name="T9" fmla="*/ 45 h 1051"/>
                <a:gd name="T10" fmla="*/ 35 w 537"/>
                <a:gd name="T11" fmla="*/ 0 h 1051"/>
                <a:gd name="T12" fmla="*/ 501 w 537"/>
                <a:gd name="T13" fmla="*/ 0 h 1051"/>
                <a:gd name="T14" fmla="*/ 537 w 537"/>
                <a:gd name="T15" fmla="*/ 45 h 1051"/>
                <a:gd name="T16" fmla="*/ 537 w 537"/>
                <a:gd name="T17" fmla="*/ 100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1051">
                  <a:moveTo>
                    <a:pt x="537" y="1006"/>
                  </a:moveTo>
                  <a:cubicBezTo>
                    <a:pt x="537" y="1031"/>
                    <a:pt x="521" y="1051"/>
                    <a:pt x="501" y="1051"/>
                  </a:cubicBezTo>
                  <a:cubicBezTo>
                    <a:pt x="35" y="1051"/>
                    <a:pt x="35" y="1051"/>
                    <a:pt x="35" y="1051"/>
                  </a:cubicBezTo>
                  <a:cubicBezTo>
                    <a:pt x="16" y="1051"/>
                    <a:pt x="0" y="1031"/>
                    <a:pt x="0" y="1006"/>
                  </a:cubicBezTo>
                  <a:cubicBezTo>
                    <a:pt x="0" y="45"/>
                    <a:pt x="0" y="45"/>
                    <a:pt x="0" y="45"/>
                  </a:cubicBezTo>
                  <a:cubicBezTo>
                    <a:pt x="0" y="21"/>
                    <a:pt x="16" y="0"/>
                    <a:pt x="35" y="0"/>
                  </a:cubicBezTo>
                  <a:cubicBezTo>
                    <a:pt x="501" y="0"/>
                    <a:pt x="501" y="0"/>
                    <a:pt x="501" y="0"/>
                  </a:cubicBezTo>
                  <a:cubicBezTo>
                    <a:pt x="521" y="0"/>
                    <a:pt x="537" y="21"/>
                    <a:pt x="537" y="45"/>
                  </a:cubicBezTo>
                  <a:cubicBezTo>
                    <a:pt x="537" y="1006"/>
                    <a:pt x="537" y="1006"/>
                    <a:pt x="537" y="1006"/>
                  </a:cubicBezTo>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ṧḷîḓè">
              <a:extLst>
                <a:ext uri="{FF2B5EF4-FFF2-40B4-BE49-F238E27FC236}">
                  <a16:creationId xmlns:a16="http://schemas.microsoft.com/office/drawing/2014/main" id="{9B489804-1052-4556-9006-00C4D4F12E43}"/>
                </a:ext>
              </a:extLst>
            </p:cNvPr>
            <p:cNvSpPr/>
            <p:nvPr/>
          </p:nvSpPr>
          <p:spPr bwMode="auto">
            <a:xfrm>
              <a:off x="5883931" y="5181389"/>
              <a:ext cx="433821" cy="433821"/>
            </a:xfrm>
            <a:prstGeom prst="ellipse">
              <a:avLst/>
            </a:prstGeom>
            <a:solidFill>
              <a:schemeClr val="tx2">
                <a:lumMod val="20000"/>
                <a:lumOff val="80000"/>
              </a:schemeClr>
            </a:solidFill>
            <a:ln>
              <a:noFill/>
            </a:ln>
          </p:spPr>
          <p:txBody>
            <a:bodyPr anchor="ctr"/>
            <a:lstStyle/>
            <a:p>
              <a:pPr algn="ctr"/>
              <a:endParaRPr/>
            </a:p>
          </p:txBody>
        </p:sp>
        <p:sp>
          <p:nvSpPr>
            <p:cNvPr id="66" name="iŝḻîḑè">
              <a:extLst>
                <a:ext uri="{FF2B5EF4-FFF2-40B4-BE49-F238E27FC236}">
                  <a16:creationId xmlns:a16="http://schemas.microsoft.com/office/drawing/2014/main" id="{96BA6075-9EFD-418D-94B8-931C94673ED0}"/>
                </a:ext>
              </a:extLst>
            </p:cNvPr>
            <p:cNvSpPr/>
            <p:nvPr/>
          </p:nvSpPr>
          <p:spPr bwMode="auto">
            <a:xfrm>
              <a:off x="5915049" y="1312225"/>
              <a:ext cx="371585" cy="43931"/>
            </a:xfrm>
            <a:custGeom>
              <a:avLst/>
              <a:gdLst>
                <a:gd name="T0" fmla="*/ 86 w 86"/>
                <a:gd name="T1" fmla="*/ 5 h 10"/>
                <a:gd name="T2" fmla="*/ 81 w 86"/>
                <a:gd name="T3" fmla="*/ 10 h 10"/>
                <a:gd name="T4" fmla="*/ 5 w 86"/>
                <a:gd name="T5" fmla="*/ 10 h 10"/>
                <a:gd name="T6" fmla="*/ 0 w 86"/>
                <a:gd name="T7" fmla="*/ 5 h 10"/>
                <a:gd name="T8" fmla="*/ 5 w 86"/>
                <a:gd name="T9" fmla="*/ 0 h 10"/>
                <a:gd name="T10" fmla="*/ 81 w 86"/>
                <a:gd name="T11" fmla="*/ 0 h 10"/>
                <a:gd name="T12" fmla="*/ 86 w 8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6" y="5"/>
                  </a:moveTo>
                  <a:cubicBezTo>
                    <a:pt x="86" y="8"/>
                    <a:pt x="84" y="10"/>
                    <a:pt x="81" y="10"/>
                  </a:cubicBezTo>
                  <a:cubicBezTo>
                    <a:pt x="5" y="10"/>
                    <a:pt x="5" y="10"/>
                    <a:pt x="5" y="10"/>
                  </a:cubicBezTo>
                  <a:cubicBezTo>
                    <a:pt x="2" y="10"/>
                    <a:pt x="0" y="8"/>
                    <a:pt x="0" y="5"/>
                  </a:cubicBezTo>
                  <a:cubicBezTo>
                    <a:pt x="0" y="2"/>
                    <a:pt x="2" y="0"/>
                    <a:pt x="5" y="0"/>
                  </a:cubicBezTo>
                  <a:cubicBezTo>
                    <a:pt x="81" y="0"/>
                    <a:pt x="81" y="0"/>
                    <a:pt x="81" y="0"/>
                  </a:cubicBezTo>
                  <a:cubicBezTo>
                    <a:pt x="84" y="0"/>
                    <a:pt x="86" y="2"/>
                    <a:pt x="86" y="5"/>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iṧḻiḓê">
              <a:extLst>
                <a:ext uri="{FF2B5EF4-FFF2-40B4-BE49-F238E27FC236}">
                  <a16:creationId xmlns:a16="http://schemas.microsoft.com/office/drawing/2014/main" id="{9AB1BA2F-BD6B-4B6C-8C58-4832D2C9A8AF}"/>
                </a:ext>
              </a:extLst>
            </p:cNvPr>
            <p:cNvSpPr/>
            <p:nvPr/>
          </p:nvSpPr>
          <p:spPr bwMode="auto">
            <a:xfrm>
              <a:off x="6077961" y="1233516"/>
              <a:ext cx="47593" cy="47593"/>
            </a:xfrm>
            <a:prstGeom prst="ellipse">
              <a:avLst/>
            </a:pr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ḷiḋé">
              <a:extLst>
                <a:ext uri="{FF2B5EF4-FFF2-40B4-BE49-F238E27FC236}">
                  <a16:creationId xmlns:a16="http://schemas.microsoft.com/office/drawing/2014/main" id="{6BFD62DC-570D-45B0-8F34-A8C9B6C201ED}"/>
                </a:ext>
              </a:extLst>
            </p:cNvPr>
            <p:cNvSpPr/>
            <p:nvPr/>
          </p:nvSpPr>
          <p:spPr bwMode="auto">
            <a:xfrm>
              <a:off x="6660048" y="1355888"/>
              <a:ext cx="184878" cy="87862"/>
            </a:xfrm>
            <a:custGeom>
              <a:avLst/>
              <a:gdLst>
                <a:gd name="T0" fmla="*/ 43 w 43"/>
                <a:gd name="T1" fmla="*/ 10 h 20"/>
                <a:gd name="T2" fmla="*/ 33 w 43"/>
                <a:gd name="T3" fmla="*/ 20 h 20"/>
                <a:gd name="T4" fmla="*/ 10 w 43"/>
                <a:gd name="T5" fmla="*/ 20 h 20"/>
                <a:gd name="T6" fmla="*/ 0 w 43"/>
                <a:gd name="T7" fmla="*/ 10 h 20"/>
                <a:gd name="T8" fmla="*/ 10 w 43"/>
                <a:gd name="T9" fmla="*/ 0 h 20"/>
                <a:gd name="T10" fmla="*/ 33 w 43"/>
                <a:gd name="T11" fmla="*/ 0 h 20"/>
                <a:gd name="T12" fmla="*/ 43 w 43"/>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43" h="20">
                  <a:moveTo>
                    <a:pt x="43" y="10"/>
                  </a:moveTo>
                  <a:cubicBezTo>
                    <a:pt x="43" y="16"/>
                    <a:pt x="39" y="20"/>
                    <a:pt x="33" y="20"/>
                  </a:cubicBezTo>
                  <a:cubicBezTo>
                    <a:pt x="10" y="20"/>
                    <a:pt x="10" y="20"/>
                    <a:pt x="10" y="20"/>
                  </a:cubicBezTo>
                  <a:cubicBezTo>
                    <a:pt x="4" y="20"/>
                    <a:pt x="0" y="16"/>
                    <a:pt x="0" y="10"/>
                  </a:cubicBezTo>
                  <a:cubicBezTo>
                    <a:pt x="0" y="5"/>
                    <a:pt x="4" y="0"/>
                    <a:pt x="10" y="0"/>
                  </a:cubicBezTo>
                  <a:cubicBezTo>
                    <a:pt x="33" y="0"/>
                    <a:pt x="33" y="0"/>
                    <a:pt x="33" y="0"/>
                  </a:cubicBezTo>
                  <a:cubicBezTo>
                    <a:pt x="39" y="0"/>
                    <a:pt x="43" y="5"/>
                    <a:pt x="43" y="10"/>
                  </a:cubicBez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Slïdé">
              <a:extLst>
                <a:ext uri="{FF2B5EF4-FFF2-40B4-BE49-F238E27FC236}">
                  <a16:creationId xmlns:a16="http://schemas.microsoft.com/office/drawing/2014/main" id="{1DA80C98-6B6A-4A74-9244-EF4C65636439}"/>
                </a:ext>
              </a:extLst>
            </p:cNvPr>
            <p:cNvSpPr/>
            <p:nvPr/>
          </p:nvSpPr>
          <p:spPr bwMode="auto">
            <a:xfrm>
              <a:off x="4917446" y="1758860"/>
              <a:ext cx="40271" cy="389890"/>
            </a:xfrm>
            <a:custGeom>
              <a:avLst/>
              <a:gdLst>
                <a:gd name="T0" fmla="*/ 9 w 9"/>
                <a:gd name="T1" fmla="*/ 85 h 90"/>
                <a:gd name="T2" fmla="*/ 5 w 9"/>
                <a:gd name="T3" fmla="*/ 90 h 90"/>
                <a:gd name="T4" fmla="*/ 0 w 9"/>
                <a:gd name="T5" fmla="*/ 85 h 90"/>
                <a:gd name="T6" fmla="*/ 0 w 9"/>
                <a:gd name="T7" fmla="*/ 4 h 90"/>
                <a:gd name="T8" fmla="*/ 5 w 9"/>
                <a:gd name="T9" fmla="*/ 0 h 90"/>
                <a:gd name="T10" fmla="*/ 9 w 9"/>
                <a:gd name="T11" fmla="*/ 4 h 90"/>
                <a:gd name="T12" fmla="*/ 9 w 9"/>
                <a:gd name="T13" fmla="*/ 85 h 90"/>
              </a:gdLst>
              <a:ahLst/>
              <a:cxnLst>
                <a:cxn ang="0">
                  <a:pos x="T0" y="T1"/>
                </a:cxn>
                <a:cxn ang="0">
                  <a:pos x="T2" y="T3"/>
                </a:cxn>
                <a:cxn ang="0">
                  <a:pos x="T4" y="T5"/>
                </a:cxn>
                <a:cxn ang="0">
                  <a:pos x="T6" y="T7"/>
                </a:cxn>
                <a:cxn ang="0">
                  <a:pos x="T8" y="T9"/>
                </a:cxn>
                <a:cxn ang="0">
                  <a:pos x="T10" y="T11"/>
                </a:cxn>
                <a:cxn ang="0">
                  <a:pos x="T12" y="T13"/>
                </a:cxn>
              </a:cxnLst>
              <a:rect l="0" t="0" r="r" b="b"/>
              <a:pathLst>
                <a:path w="9" h="90">
                  <a:moveTo>
                    <a:pt x="9" y="85"/>
                  </a:moveTo>
                  <a:cubicBezTo>
                    <a:pt x="9" y="88"/>
                    <a:pt x="7" y="90"/>
                    <a:pt x="5" y="90"/>
                  </a:cubicBezTo>
                  <a:cubicBezTo>
                    <a:pt x="2" y="90"/>
                    <a:pt x="0" y="88"/>
                    <a:pt x="0" y="85"/>
                  </a:cubicBezTo>
                  <a:cubicBezTo>
                    <a:pt x="0" y="4"/>
                    <a:pt x="0" y="4"/>
                    <a:pt x="0" y="4"/>
                  </a:cubicBezTo>
                  <a:cubicBezTo>
                    <a:pt x="0" y="2"/>
                    <a:pt x="2" y="0"/>
                    <a:pt x="5" y="0"/>
                  </a:cubicBezTo>
                  <a:cubicBezTo>
                    <a:pt x="7" y="0"/>
                    <a:pt x="9" y="2"/>
                    <a:pt x="9" y="4"/>
                  </a:cubicBezTo>
                  <a:lnTo>
                    <a:pt x="9" y="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 name="ïśľiḋé">
            <a:extLst>
              <a:ext uri="{FF2B5EF4-FFF2-40B4-BE49-F238E27FC236}">
                <a16:creationId xmlns:a16="http://schemas.microsoft.com/office/drawing/2014/main" id="{BA00D645-BD9D-69FE-E2AD-5C490C576333}"/>
              </a:ext>
            </a:extLst>
          </p:cNvPr>
          <p:cNvSpPr/>
          <p:nvPr/>
        </p:nvSpPr>
        <p:spPr>
          <a:xfrm>
            <a:off x="5022630" y="1607711"/>
            <a:ext cx="2138923" cy="3448597"/>
          </a:xfrm>
          <a:prstGeom prst="rect">
            <a:avLst/>
          </a:prstGeom>
          <a:blipFill>
            <a:blip r:embed="rId2"/>
            <a:srcRect/>
            <a:stretch>
              <a:fillRect l="-71344" r="-70502"/>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Tree>
    <p:extLst>
      <p:ext uri="{BB962C8B-B14F-4D97-AF65-F5344CB8AC3E}">
        <p14:creationId xmlns:p14="http://schemas.microsoft.com/office/powerpoint/2010/main" val="3789018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69925" y="2620329"/>
            <a:ext cx="10850563" cy="742950"/>
          </a:xfrm>
        </p:spPr>
        <p:txBody>
          <a:bodyPr>
            <a:normAutofit fontScale="90000"/>
          </a:bodyPr>
          <a:lstStyle/>
          <a:p>
            <a:r>
              <a:rPr lang="en-US" altLang="zh-CN" dirty="0"/>
              <a:t>Thanks.</a:t>
            </a:r>
            <a:br>
              <a:rPr lang="en-US" altLang="zh-CN" dirty="0"/>
            </a:br>
            <a:r>
              <a:rPr lang="zh-CN" altLang="en-US" dirty="0"/>
              <a:t>感谢观看</a:t>
            </a:r>
          </a:p>
        </p:txBody>
      </p:sp>
      <p:sp>
        <p:nvSpPr>
          <p:cNvPr id="6" name="文本占位符 5"/>
          <p:cNvSpPr>
            <a:spLocks noGrp="1"/>
          </p:cNvSpPr>
          <p:nvPr>
            <p:ph type="body" sz="quarter" idx="17"/>
          </p:nvPr>
        </p:nvSpPr>
        <p:spPr>
          <a:xfrm>
            <a:off x="669924" y="3621526"/>
            <a:ext cx="10850566" cy="310871"/>
          </a:xfrm>
        </p:spPr>
        <p:txBody>
          <a:bodyPr>
            <a:normAutofit lnSpcReduction="10000"/>
          </a:bodyPr>
          <a:lstStyle/>
          <a:p>
            <a:endParaRPr lang="en-US" altLang="zh-CN" dirty="0"/>
          </a:p>
        </p:txBody>
      </p:sp>
      <p:sp>
        <p:nvSpPr>
          <p:cNvPr id="7" name="文本占位符 6"/>
          <p:cNvSpPr>
            <a:spLocks noGrp="1"/>
          </p:cNvSpPr>
          <p:nvPr>
            <p:ph type="body" sz="quarter" idx="18"/>
          </p:nvPr>
        </p:nvSpPr>
        <p:spPr>
          <a:xfrm>
            <a:off x="669924" y="3937160"/>
            <a:ext cx="10850566" cy="310871"/>
          </a:xfrm>
        </p:spPr>
        <p:txBody>
          <a:bodyPr>
            <a:normAutofit lnSpcReduction="10000"/>
          </a:bodyPr>
          <a:lstStyle/>
          <a:p>
            <a:endParaRPr lang="en-US" altLang="en-US" dirty="0"/>
          </a:p>
        </p:txBody>
      </p:sp>
      <p:sp>
        <p:nvSpPr>
          <p:cNvPr id="9" name="文本框 8">
            <a:extLst>
              <a:ext uri="{FF2B5EF4-FFF2-40B4-BE49-F238E27FC236}">
                <a16:creationId xmlns:a16="http://schemas.microsoft.com/office/drawing/2014/main" id="{8F70CB5D-F784-4934-B772-A38C7D6BF634}"/>
              </a:ext>
            </a:extLst>
          </p:cNvPr>
          <p:cNvSpPr txBox="1"/>
          <p:nvPr/>
        </p:nvSpPr>
        <p:spPr>
          <a:xfrm>
            <a:off x="4517500" y="1300471"/>
            <a:ext cx="2933997" cy="885373"/>
          </a:xfrm>
          <a:prstGeom prst="rect">
            <a:avLst/>
          </a:prstGeom>
          <a:noFill/>
        </p:spPr>
        <p:txBody>
          <a:bodyPr wrap="none" rtlCol="0">
            <a:prstTxWarp prst="textPlain">
              <a:avLst>
                <a:gd name="adj" fmla="val 50001"/>
              </a:avLst>
            </a:prstTxWarp>
            <a:spAutoFit/>
          </a:bodyPr>
          <a:lstStyle/>
          <a:p>
            <a:r>
              <a:rPr lang="en-US" altLang="zh-CN" spc="100" dirty="0">
                <a:solidFill>
                  <a:schemeClr val="bg1">
                    <a:lumMod val="95000"/>
                  </a:schemeClr>
                </a:solidFill>
                <a:latin typeface="Impact" panose="020B0806030902050204" pitchFamily="34" charset="0"/>
                <a:cs typeface="Arial" panose="020B0604020202020204" pitchFamily="34" charset="0"/>
              </a:rPr>
              <a:t>THANKS</a:t>
            </a:r>
            <a:endParaRPr lang="zh-CN" altLang="en-US" spc="100" dirty="0">
              <a:solidFill>
                <a:schemeClr val="bg1">
                  <a:lumMod val="95000"/>
                </a:schemeClr>
              </a:solidFill>
              <a:latin typeface="Impact" panose="020B080603090205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CF03EC8F-DBB6-46BE-8966-726CA9B467DD}"/>
              </a:ext>
            </a:extLst>
          </p:cNvPr>
          <p:cNvCxnSpPr/>
          <p:nvPr/>
        </p:nvCxnSpPr>
        <p:spPr>
          <a:xfrm>
            <a:off x="2895600" y="2409825"/>
            <a:ext cx="63341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a:lnSpc>
                <a:spcPct val="120000"/>
              </a:lnSpc>
              <a:spcBef>
                <a:spcPts val="0"/>
              </a:spcBef>
            </a:pPr>
            <a:r>
              <a:rPr lang="zh-CN" altLang="en-US" sz="1600" dirty="0">
                <a:cs typeface="+mn-ea"/>
                <a:sym typeface="+mn-lt"/>
              </a:rPr>
              <a:t>行业市场分析</a:t>
            </a:r>
            <a:endParaRPr lang="en-US" altLang="zh-CN" sz="1600" dirty="0">
              <a:cs typeface="+mn-ea"/>
              <a:sym typeface="+mn-lt"/>
            </a:endParaRPr>
          </a:p>
          <a:p>
            <a:pPr>
              <a:lnSpc>
                <a:spcPct val="120000"/>
              </a:lnSpc>
              <a:spcBef>
                <a:spcPts val="0"/>
              </a:spcBef>
            </a:pPr>
            <a:r>
              <a:rPr lang="zh-CN" altLang="en-US" sz="1600" dirty="0">
                <a:cs typeface="+mn-ea"/>
                <a:sym typeface="+mn-lt"/>
              </a:rPr>
              <a:t>竞争对手和同类产品分析</a:t>
            </a:r>
          </a:p>
          <a:p>
            <a:pPr>
              <a:lnSpc>
                <a:spcPct val="120000"/>
              </a:lnSpc>
              <a:spcBef>
                <a:spcPts val="0"/>
              </a:spcBef>
            </a:pPr>
            <a:r>
              <a:rPr lang="zh-CN" altLang="en-US" sz="1600" dirty="0">
                <a:cs typeface="+mn-ea"/>
                <a:sym typeface="+mn-lt"/>
              </a:rPr>
              <a:t>自身条件分析</a:t>
            </a:r>
          </a:p>
        </p:txBody>
      </p:sp>
      <p:sp>
        <p:nvSpPr>
          <p:cNvPr id="5" name="标题 4"/>
          <p:cNvSpPr>
            <a:spLocks noGrp="1"/>
          </p:cNvSpPr>
          <p:nvPr>
            <p:ph type="title"/>
          </p:nvPr>
        </p:nvSpPr>
        <p:spPr>
          <a:xfrm>
            <a:off x="1800225" y="2316141"/>
            <a:ext cx="9716077" cy="523875"/>
          </a:xfrm>
        </p:spPr>
        <p:txBody>
          <a:bodyPr/>
          <a:lstStyle/>
          <a:p>
            <a:r>
              <a:rPr lang="zh-CN" altLang="en-US" dirty="0"/>
              <a:t>项目可试行报告</a:t>
            </a:r>
            <a:endParaRPr lang="id-ID" altLang="zh-CN" dirty="0"/>
          </a:p>
        </p:txBody>
      </p:sp>
      <p:sp>
        <p:nvSpPr>
          <p:cNvPr id="7" name="文本框 6">
            <a:extLst>
              <a:ext uri="{FF2B5EF4-FFF2-40B4-BE49-F238E27FC236}">
                <a16:creationId xmlns:a16="http://schemas.microsoft.com/office/drawing/2014/main" id="{6038A8CD-8764-437D-8A96-2918B8034D18}"/>
              </a:ext>
            </a:extLst>
          </p:cNvPr>
          <p:cNvSpPr txBox="1"/>
          <p:nvPr/>
        </p:nvSpPr>
        <p:spPr>
          <a:xfrm>
            <a:off x="696087" y="1395241"/>
            <a:ext cx="1090613" cy="1444775"/>
          </a:xfrm>
          <a:prstGeom prst="rect">
            <a:avLst/>
          </a:prstGeom>
          <a:noFill/>
        </p:spPr>
        <p:txBody>
          <a:bodyPr wrap="none" rtlCol="0">
            <a:prstTxWarp prst="textPlain">
              <a:avLst/>
            </a:prstTxWarp>
            <a:spAutoFit/>
          </a:bodyPr>
          <a:lstStyle/>
          <a:p>
            <a:r>
              <a:rPr lang="en-US" altLang="zh-CN" dirty="0">
                <a:solidFill>
                  <a:schemeClr val="tx1">
                    <a:lumMod val="50000"/>
                    <a:lumOff val="50000"/>
                    <a:alpha val="54000"/>
                  </a:schemeClr>
                </a:solidFill>
                <a:latin typeface="Impact" panose="020B0806030902050204" pitchFamily="34" charset="0"/>
                <a:ea typeface="微软雅黑" panose="020B0503020204020204" pitchFamily="34" charset="-122"/>
              </a:rPr>
              <a:t>01</a:t>
            </a:r>
            <a:endParaRPr lang="zh-CN" altLang="en-US" dirty="0">
              <a:solidFill>
                <a:schemeClr val="tx1">
                  <a:lumMod val="50000"/>
                  <a:lumOff val="50000"/>
                  <a:alpha val="54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24226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行业市场分析</a:t>
            </a:r>
          </a:p>
        </p:txBody>
      </p:sp>
      <p:grpSp>
        <p:nvGrpSpPr>
          <p:cNvPr id="3" name="25956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A84D40-89C4-4A6E-BC06-A8EEFEFEBEA4}"/>
              </a:ext>
            </a:extLst>
          </p:cNvPr>
          <p:cNvGrpSpPr>
            <a:grpSpLocks noChangeAspect="1"/>
          </p:cNvGrpSpPr>
          <p:nvPr/>
        </p:nvGrpSpPr>
        <p:grpSpPr>
          <a:xfrm>
            <a:off x="915244" y="1246683"/>
            <a:ext cx="10555222" cy="4721218"/>
            <a:chOff x="915244" y="1253588"/>
            <a:chExt cx="10555222" cy="4644458"/>
          </a:xfrm>
        </p:grpSpPr>
        <p:sp>
          <p:nvSpPr>
            <p:cNvPr id="4" name="îs1ïďè">
              <a:extLst>
                <a:ext uri="{FF2B5EF4-FFF2-40B4-BE49-F238E27FC236}">
                  <a16:creationId xmlns:a16="http://schemas.microsoft.com/office/drawing/2014/main" id="{67143B24-79E6-4CA3-9B0B-33B1CBC65626}"/>
                </a:ext>
              </a:extLst>
            </p:cNvPr>
            <p:cNvSpPr/>
            <p:nvPr/>
          </p:nvSpPr>
          <p:spPr>
            <a:xfrm>
              <a:off x="1703087" y="2428607"/>
              <a:ext cx="2407186" cy="2407186"/>
            </a:xfrm>
            <a:prstGeom prst="ellipse">
              <a:avLst/>
            </a:prstGeom>
            <a:blipFill>
              <a:blip r:embed="rId2"/>
              <a:srcRect/>
              <a:stretch>
                <a:fillRect l="-38930" t="-9762" r="-32728" b="-4680"/>
              </a:stretch>
            </a:blipFill>
            <a:ln w="3175">
              <a:noFill/>
              <a:prstDash val="sysDash"/>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a:p>
          </p:txBody>
        </p:sp>
        <p:grpSp>
          <p:nvGrpSpPr>
            <p:cNvPr id="5" name="ïṩ1îḓè">
              <a:extLst>
                <a:ext uri="{FF2B5EF4-FFF2-40B4-BE49-F238E27FC236}">
                  <a16:creationId xmlns:a16="http://schemas.microsoft.com/office/drawing/2014/main" id="{7E70F8CD-4D80-496D-8088-7C74002D7E48}"/>
                </a:ext>
              </a:extLst>
            </p:cNvPr>
            <p:cNvGrpSpPr/>
            <p:nvPr/>
          </p:nvGrpSpPr>
          <p:grpSpPr>
            <a:xfrm>
              <a:off x="915244" y="1671364"/>
              <a:ext cx="3982872" cy="3921672"/>
              <a:chOff x="660400" y="1671364"/>
              <a:chExt cx="3982872" cy="3921672"/>
            </a:xfrm>
          </p:grpSpPr>
          <p:sp>
            <p:nvSpPr>
              <p:cNvPr id="9" name="íṩḷïḋè">
                <a:extLst>
                  <a:ext uri="{FF2B5EF4-FFF2-40B4-BE49-F238E27FC236}">
                    <a16:creationId xmlns:a16="http://schemas.microsoft.com/office/drawing/2014/main" id="{2CF311A5-3937-43BF-96D0-32F754373107}"/>
                  </a:ext>
                </a:extLst>
              </p:cNvPr>
              <p:cNvSpPr/>
              <p:nvPr/>
            </p:nvSpPr>
            <p:spPr bwMode="auto">
              <a:xfrm>
                <a:off x="660400" y="1862045"/>
                <a:ext cx="1127837" cy="3540310"/>
              </a:xfrm>
              <a:custGeom>
                <a:avLst/>
                <a:gdLst>
                  <a:gd name="T0" fmla="*/ 40 w 334"/>
                  <a:gd name="T1" fmla="*/ 541 h 1083"/>
                  <a:gd name="T2" fmla="*/ 334 w 334"/>
                  <a:gd name="T3" fmla="*/ 45 h 1083"/>
                  <a:gd name="T4" fmla="*/ 334 w 334"/>
                  <a:gd name="T5" fmla="*/ 0 h 1083"/>
                  <a:gd name="T6" fmla="*/ 0 w 334"/>
                  <a:gd name="T7" fmla="*/ 541 h 1083"/>
                  <a:gd name="T8" fmla="*/ 334 w 334"/>
                  <a:gd name="T9" fmla="*/ 1083 h 1083"/>
                  <a:gd name="T10" fmla="*/ 334 w 334"/>
                  <a:gd name="T11" fmla="*/ 1038 h 1083"/>
                  <a:gd name="T12" fmla="*/ 40 w 334"/>
                  <a:gd name="T13" fmla="*/ 541 h 1083"/>
                </a:gdLst>
                <a:ahLst/>
                <a:cxnLst>
                  <a:cxn ang="0">
                    <a:pos x="T0" y="T1"/>
                  </a:cxn>
                  <a:cxn ang="0">
                    <a:pos x="T2" y="T3"/>
                  </a:cxn>
                  <a:cxn ang="0">
                    <a:pos x="T4" y="T5"/>
                  </a:cxn>
                  <a:cxn ang="0">
                    <a:pos x="T6" y="T7"/>
                  </a:cxn>
                  <a:cxn ang="0">
                    <a:pos x="T8" y="T9"/>
                  </a:cxn>
                  <a:cxn ang="0">
                    <a:pos x="T10" y="T11"/>
                  </a:cxn>
                  <a:cxn ang="0">
                    <a:pos x="T12" y="T13"/>
                  </a:cxn>
                </a:cxnLst>
                <a:rect l="0" t="0" r="r" b="b"/>
                <a:pathLst>
                  <a:path w="334" h="1083">
                    <a:moveTo>
                      <a:pt x="40" y="541"/>
                    </a:moveTo>
                    <a:cubicBezTo>
                      <a:pt x="40" y="328"/>
                      <a:pt x="159" y="141"/>
                      <a:pt x="334" y="45"/>
                    </a:cubicBezTo>
                    <a:cubicBezTo>
                      <a:pt x="334" y="0"/>
                      <a:pt x="334" y="0"/>
                      <a:pt x="334" y="0"/>
                    </a:cubicBezTo>
                    <a:cubicBezTo>
                      <a:pt x="136" y="100"/>
                      <a:pt x="0" y="305"/>
                      <a:pt x="0" y="541"/>
                    </a:cubicBezTo>
                    <a:cubicBezTo>
                      <a:pt x="0" y="778"/>
                      <a:pt x="136" y="983"/>
                      <a:pt x="334" y="1083"/>
                    </a:cubicBezTo>
                    <a:cubicBezTo>
                      <a:pt x="334" y="1038"/>
                      <a:pt x="334" y="1038"/>
                      <a:pt x="334" y="1038"/>
                    </a:cubicBezTo>
                    <a:cubicBezTo>
                      <a:pt x="159" y="941"/>
                      <a:pt x="40" y="755"/>
                      <a:pt x="40" y="54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0" name="îṡļïdé">
                <a:extLst>
                  <a:ext uri="{FF2B5EF4-FFF2-40B4-BE49-F238E27FC236}">
                    <a16:creationId xmlns:a16="http://schemas.microsoft.com/office/drawing/2014/main" id="{4BC07639-1F95-45E8-BDBA-F6AB25A39EF5}"/>
                  </a:ext>
                </a:extLst>
              </p:cNvPr>
              <p:cNvSpPr/>
              <p:nvPr/>
            </p:nvSpPr>
            <p:spPr bwMode="auto">
              <a:xfrm>
                <a:off x="3515435" y="1862045"/>
                <a:ext cx="1127837" cy="3540310"/>
              </a:xfrm>
              <a:custGeom>
                <a:avLst/>
                <a:gdLst>
                  <a:gd name="T0" fmla="*/ 344 w 344"/>
                  <a:gd name="T1" fmla="*/ 547 h 1094"/>
                  <a:gd name="T2" fmla="*/ 0 w 344"/>
                  <a:gd name="T3" fmla="*/ 0 h 1094"/>
                  <a:gd name="T4" fmla="*/ 0 w 344"/>
                  <a:gd name="T5" fmla="*/ 45 h 1094"/>
                  <a:gd name="T6" fmla="*/ 304 w 344"/>
                  <a:gd name="T7" fmla="*/ 547 h 1094"/>
                  <a:gd name="T8" fmla="*/ 0 w 344"/>
                  <a:gd name="T9" fmla="*/ 1050 h 1094"/>
                  <a:gd name="T10" fmla="*/ 0 w 344"/>
                  <a:gd name="T11" fmla="*/ 1094 h 1094"/>
                  <a:gd name="T12" fmla="*/ 344 w 344"/>
                  <a:gd name="T13" fmla="*/ 547 h 1094"/>
                </a:gdLst>
                <a:ahLst/>
                <a:cxnLst>
                  <a:cxn ang="0">
                    <a:pos x="T0" y="T1"/>
                  </a:cxn>
                  <a:cxn ang="0">
                    <a:pos x="T2" y="T3"/>
                  </a:cxn>
                  <a:cxn ang="0">
                    <a:pos x="T4" y="T5"/>
                  </a:cxn>
                  <a:cxn ang="0">
                    <a:pos x="T6" y="T7"/>
                  </a:cxn>
                  <a:cxn ang="0">
                    <a:pos x="T8" y="T9"/>
                  </a:cxn>
                  <a:cxn ang="0">
                    <a:pos x="T10" y="T11"/>
                  </a:cxn>
                  <a:cxn ang="0">
                    <a:pos x="T12" y="T13"/>
                  </a:cxn>
                </a:cxnLst>
                <a:rect l="0" t="0" r="r" b="b"/>
                <a:pathLst>
                  <a:path w="344" h="1094">
                    <a:moveTo>
                      <a:pt x="344" y="547"/>
                    </a:moveTo>
                    <a:cubicBezTo>
                      <a:pt x="344" y="307"/>
                      <a:pt x="203" y="99"/>
                      <a:pt x="0" y="0"/>
                    </a:cubicBezTo>
                    <a:cubicBezTo>
                      <a:pt x="0" y="45"/>
                      <a:pt x="0" y="45"/>
                      <a:pt x="0" y="45"/>
                    </a:cubicBezTo>
                    <a:cubicBezTo>
                      <a:pt x="181" y="140"/>
                      <a:pt x="304" y="330"/>
                      <a:pt x="304" y="547"/>
                    </a:cubicBezTo>
                    <a:cubicBezTo>
                      <a:pt x="304" y="765"/>
                      <a:pt x="181" y="955"/>
                      <a:pt x="0" y="1050"/>
                    </a:cubicBezTo>
                    <a:cubicBezTo>
                      <a:pt x="0" y="1094"/>
                      <a:pt x="0" y="1094"/>
                      <a:pt x="0" y="1094"/>
                    </a:cubicBezTo>
                    <a:cubicBezTo>
                      <a:pt x="203" y="996"/>
                      <a:pt x="344" y="788"/>
                      <a:pt x="344" y="54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1" name="iṥľiḑê">
                <a:extLst>
                  <a:ext uri="{FF2B5EF4-FFF2-40B4-BE49-F238E27FC236}">
                    <a16:creationId xmlns:a16="http://schemas.microsoft.com/office/drawing/2014/main" id="{76DE735F-5787-4404-9757-A4932D4B9C6D}"/>
                  </a:ext>
                </a:extLst>
              </p:cNvPr>
              <p:cNvSpPr/>
              <p:nvPr/>
            </p:nvSpPr>
            <p:spPr bwMode="auto">
              <a:xfrm>
                <a:off x="2112623" y="4887516"/>
                <a:ext cx="1078426" cy="705520"/>
              </a:xfrm>
              <a:custGeom>
                <a:avLst/>
                <a:gdLst>
                  <a:gd name="T0" fmla="*/ 0 w 329"/>
                  <a:gd name="T1" fmla="*/ 69 h 218"/>
                  <a:gd name="T2" fmla="*/ 68 w 329"/>
                  <a:gd name="T3" fmla="*/ 0 h 218"/>
                  <a:gd name="T4" fmla="*/ 140 w 329"/>
                  <a:gd name="T5" fmla="*/ 78 h 218"/>
                  <a:gd name="T6" fmla="*/ 33 w 329"/>
                  <a:gd name="T7" fmla="*/ 218 h 218"/>
                  <a:gd name="T8" fmla="*/ 26 w 329"/>
                  <a:gd name="T9" fmla="*/ 203 h 218"/>
                  <a:gd name="T10" fmla="*/ 103 w 329"/>
                  <a:gd name="T11" fmla="*/ 125 h 218"/>
                  <a:gd name="T12" fmla="*/ 64 w 329"/>
                  <a:gd name="T13" fmla="*/ 139 h 218"/>
                  <a:gd name="T14" fmla="*/ 0 w 329"/>
                  <a:gd name="T15" fmla="*/ 69 h 218"/>
                  <a:gd name="T16" fmla="*/ 189 w 329"/>
                  <a:gd name="T17" fmla="*/ 69 h 218"/>
                  <a:gd name="T18" fmla="*/ 257 w 329"/>
                  <a:gd name="T19" fmla="*/ 0 h 218"/>
                  <a:gd name="T20" fmla="*/ 329 w 329"/>
                  <a:gd name="T21" fmla="*/ 78 h 218"/>
                  <a:gd name="T22" fmla="*/ 222 w 329"/>
                  <a:gd name="T23" fmla="*/ 218 h 218"/>
                  <a:gd name="T24" fmla="*/ 215 w 329"/>
                  <a:gd name="T25" fmla="*/ 203 h 218"/>
                  <a:gd name="T26" fmla="*/ 292 w 329"/>
                  <a:gd name="T27" fmla="*/ 125 h 218"/>
                  <a:gd name="T28" fmla="*/ 253 w 329"/>
                  <a:gd name="T29" fmla="*/ 139 h 218"/>
                  <a:gd name="T30" fmla="*/ 189 w 329"/>
                  <a:gd name="T31" fmla="*/ 6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218">
                    <a:moveTo>
                      <a:pt x="0" y="69"/>
                    </a:moveTo>
                    <a:cubicBezTo>
                      <a:pt x="0" y="24"/>
                      <a:pt x="40" y="0"/>
                      <a:pt x="68" y="0"/>
                    </a:cubicBezTo>
                    <a:cubicBezTo>
                      <a:pt x="96" y="0"/>
                      <a:pt x="140" y="28"/>
                      <a:pt x="140" y="78"/>
                    </a:cubicBezTo>
                    <a:cubicBezTo>
                      <a:pt x="140" y="156"/>
                      <a:pt x="78" y="212"/>
                      <a:pt x="33" y="218"/>
                    </a:cubicBezTo>
                    <a:cubicBezTo>
                      <a:pt x="30" y="212"/>
                      <a:pt x="26" y="203"/>
                      <a:pt x="26" y="203"/>
                    </a:cubicBezTo>
                    <a:cubicBezTo>
                      <a:pt x="46" y="196"/>
                      <a:pt x="100" y="158"/>
                      <a:pt x="103" y="125"/>
                    </a:cubicBezTo>
                    <a:cubicBezTo>
                      <a:pt x="88" y="134"/>
                      <a:pt x="81" y="139"/>
                      <a:pt x="64" y="139"/>
                    </a:cubicBezTo>
                    <a:cubicBezTo>
                      <a:pt x="26" y="139"/>
                      <a:pt x="0" y="104"/>
                      <a:pt x="0" y="69"/>
                    </a:cubicBezTo>
                    <a:close/>
                    <a:moveTo>
                      <a:pt x="189" y="69"/>
                    </a:moveTo>
                    <a:cubicBezTo>
                      <a:pt x="189" y="24"/>
                      <a:pt x="229" y="0"/>
                      <a:pt x="257" y="0"/>
                    </a:cubicBezTo>
                    <a:cubicBezTo>
                      <a:pt x="285" y="0"/>
                      <a:pt x="329" y="28"/>
                      <a:pt x="329" y="78"/>
                    </a:cubicBezTo>
                    <a:cubicBezTo>
                      <a:pt x="329" y="156"/>
                      <a:pt x="267" y="212"/>
                      <a:pt x="222" y="218"/>
                    </a:cubicBezTo>
                    <a:cubicBezTo>
                      <a:pt x="219" y="212"/>
                      <a:pt x="215" y="203"/>
                      <a:pt x="215" y="203"/>
                    </a:cubicBezTo>
                    <a:cubicBezTo>
                      <a:pt x="235" y="196"/>
                      <a:pt x="289" y="158"/>
                      <a:pt x="292" y="125"/>
                    </a:cubicBezTo>
                    <a:cubicBezTo>
                      <a:pt x="277" y="134"/>
                      <a:pt x="270" y="139"/>
                      <a:pt x="253" y="139"/>
                    </a:cubicBezTo>
                    <a:cubicBezTo>
                      <a:pt x="215" y="139"/>
                      <a:pt x="189" y="104"/>
                      <a:pt x="189"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2" name="iṧḻiḍè">
                <a:extLst>
                  <a:ext uri="{FF2B5EF4-FFF2-40B4-BE49-F238E27FC236}">
                    <a16:creationId xmlns:a16="http://schemas.microsoft.com/office/drawing/2014/main" id="{2214EB88-7E67-4D51-BF1C-FAC3558ED5D0}"/>
                  </a:ext>
                </a:extLst>
              </p:cNvPr>
              <p:cNvSpPr/>
              <p:nvPr/>
            </p:nvSpPr>
            <p:spPr bwMode="auto">
              <a:xfrm>
                <a:off x="2112623" y="1671364"/>
                <a:ext cx="1078426" cy="705520"/>
              </a:xfrm>
              <a:custGeom>
                <a:avLst/>
                <a:gdLst>
                  <a:gd name="T0" fmla="*/ 329 w 329"/>
                  <a:gd name="T1" fmla="*/ 149 h 218"/>
                  <a:gd name="T2" fmla="*/ 260 w 329"/>
                  <a:gd name="T3" fmla="*/ 218 h 218"/>
                  <a:gd name="T4" fmla="*/ 189 w 329"/>
                  <a:gd name="T5" fmla="*/ 140 h 218"/>
                  <a:gd name="T6" fmla="*/ 295 w 329"/>
                  <a:gd name="T7" fmla="*/ 0 h 218"/>
                  <a:gd name="T8" fmla="*/ 302 w 329"/>
                  <a:gd name="T9" fmla="*/ 15 h 218"/>
                  <a:gd name="T10" fmla="*/ 225 w 329"/>
                  <a:gd name="T11" fmla="*/ 93 h 218"/>
                  <a:gd name="T12" fmla="*/ 265 w 329"/>
                  <a:gd name="T13" fmla="*/ 79 h 218"/>
                  <a:gd name="T14" fmla="*/ 329 w 329"/>
                  <a:gd name="T15" fmla="*/ 149 h 218"/>
                  <a:gd name="T16" fmla="*/ 140 w 329"/>
                  <a:gd name="T17" fmla="*/ 149 h 218"/>
                  <a:gd name="T18" fmla="*/ 71 w 329"/>
                  <a:gd name="T19" fmla="*/ 218 h 218"/>
                  <a:gd name="T20" fmla="*/ 0 w 329"/>
                  <a:gd name="T21" fmla="*/ 140 h 218"/>
                  <a:gd name="T22" fmla="*/ 106 w 329"/>
                  <a:gd name="T23" fmla="*/ 0 h 218"/>
                  <a:gd name="T24" fmla="*/ 113 w 329"/>
                  <a:gd name="T25" fmla="*/ 15 h 218"/>
                  <a:gd name="T26" fmla="*/ 36 w 329"/>
                  <a:gd name="T27" fmla="*/ 93 h 218"/>
                  <a:gd name="T28" fmla="*/ 76 w 329"/>
                  <a:gd name="T29" fmla="*/ 79 h 218"/>
                  <a:gd name="T30" fmla="*/ 140 w 329"/>
                  <a:gd name="T31" fmla="*/ 14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218">
                    <a:moveTo>
                      <a:pt x="329" y="149"/>
                    </a:moveTo>
                    <a:cubicBezTo>
                      <a:pt x="329" y="194"/>
                      <a:pt x="288" y="218"/>
                      <a:pt x="260" y="218"/>
                    </a:cubicBezTo>
                    <a:cubicBezTo>
                      <a:pt x="232" y="218"/>
                      <a:pt x="189" y="190"/>
                      <a:pt x="189" y="140"/>
                    </a:cubicBezTo>
                    <a:cubicBezTo>
                      <a:pt x="189" y="62"/>
                      <a:pt x="251" y="6"/>
                      <a:pt x="295" y="0"/>
                    </a:cubicBezTo>
                    <a:cubicBezTo>
                      <a:pt x="298" y="6"/>
                      <a:pt x="302" y="15"/>
                      <a:pt x="302" y="15"/>
                    </a:cubicBezTo>
                    <a:cubicBezTo>
                      <a:pt x="283" y="22"/>
                      <a:pt x="228" y="60"/>
                      <a:pt x="225" y="93"/>
                    </a:cubicBezTo>
                    <a:cubicBezTo>
                      <a:pt x="240" y="84"/>
                      <a:pt x="247" y="79"/>
                      <a:pt x="265" y="79"/>
                    </a:cubicBezTo>
                    <a:cubicBezTo>
                      <a:pt x="302" y="79"/>
                      <a:pt x="329" y="114"/>
                      <a:pt x="329" y="149"/>
                    </a:cubicBezTo>
                    <a:close/>
                    <a:moveTo>
                      <a:pt x="140" y="149"/>
                    </a:moveTo>
                    <a:cubicBezTo>
                      <a:pt x="140" y="194"/>
                      <a:pt x="99" y="218"/>
                      <a:pt x="71" y="218"/>
                    </a:cubicBezTo>
                    <a:cubicBezTo>
                      <a:pt x="43" y="218"/>
                      <a:pt x="0" y="190"/>
                      <a:pt x="0" y="140"/>
                    </a:cubicBezTo>
                    <a:cubicBezTo>
                      <a:pt x="0" y="62"/>
                      <a:pt x="62" y="6"/>
                      <a:pt x="106" y="0"/>
                    </a:cubicBezTo>
                    <a:cubicBezTo>
                      <a:pt x="109" y="6"/>
                      <a:pt x="113" y="15"/>
                      <a:pt x="113" y="15"/>
                    </a:cubicBezTo>
                    <a:cubicBezTo>
                      <a:pt x="94" y="22"/>
                      <a:pt x="39" y="60"/>
                      <a:pt x="36" y="93"/>
                    </a:cubicBezTo>
                    <a:cubicBezTo>
                      <a:pt x="51" y="84"/>
                      <a:pt x="58" y="79"/>
                      <a:pt x="76" y="79"/>
                    </a:cubicBezTo>
                    <a:cubicBezTo>
                      <a:pt x="113" y="79"/>
                      <a:pt x="140" y="114"/>
                      <a:pt x="140" y="1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grpSp>
        <p:grpSp>
          <p:nvGrpSpPr>
            <p:cNvPr id="6" name="iṣ1îḓé">
              <a:extLst>
                <a:ext uri="{FF2B5EF4-FFF2-40B4-BE49-F238E27FC236}">
                  <a16:creationId xmlns:a16="http://schemas.microsoft.com/office/drawing/2014/main" id="{471D5B46-5F69-4CA2-B057-60C17774AB3D}"/>
                </a:ext>
              </a:extLst>
            </p:cNvPr>
            <p:cNvGrpSpPr/>
            <p:nvPr/>
          </p:nvGrpSpPr>
          <p:grpSpPr>
            <a:xfrm>
              <a:off x="4990153" y="1253588"/>
              <a:ext cx="6480313" cy="4644458"/>
              <a:chOff x="447945" y="-269560"/>
              <a:chExt cx="6279621" cy="4644458"/>
            </a:xfrm>
          </p:grpSpPr>
          <p:sp>
            <p:nvSpPr>
              <p:cNvPr id="7" name="ïšḷíḓe">
                <a:extLst>
                  <a:ext uri="{FF2B5EF4-FFF2-40B4-BE49-F238E27FC236}">
                    <a16:creationId xmlns:a16="http://schemas.microsoft.com/office/drawing/2014/main" id="{B070B722-E62E-4E60-B0EC-57DDF6EC10B6}"/>
                  </a:ext>
                </a:extLst>
              </p:cNvPr>
              <p:cNvSpPr txBox="1"/>
              <p:nvPr/>
            </p:nvSpPr>
            <p:spPr>
              <a:xfrm>
                <a:off x="447945" y="206363"/>
                <a:ext cx="6279621" cy="4168535"/>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1600" dirty="0"/>
                  <a:t>      随着近年来学生竞赛、创新创业项目、课题的火热，越来越多的学生希望通过参加竞赛来丰富自己的课外生活，增长自己的专业知识，提高自己的综合素质。</a:t>
                </a:r>
              </a:p>
              <a:p>
                <a:pPr>
                  <a:lnSpc>
                    <a:spcPct val="150000"/>
                  </a:lnSpc>
                  <a:buSzPct val="25000"/>
                </a:pPr>
                <a:r>
                  <a:rPr lang="zh-CN" altLang="en-US" sz="1600" dirty="0"/>
                  <a:t>      然而，许多学生在竞赛、项目组队这一环节会有困难，因为他们不知道如何寻找、或去哪寻找合适的队友。有时候即使仓促找到了队友，也可能因为能力不互补，意见不统一而无法保证合作顺利。同时，有些学校较难组织跨学校的比赛，这也给有志于参与这些项目的学生带来了困难。</a:t>
                </a:r>
                <a:endParaRPr lang="en-US" altLang="zh-CN" sz="1600" dirty="0"/>
              </a:p>
              <a:p>
                <a:pPr>
                  <a:lnSpc>
                    <a:spcPct val="150000"/>
                  </a:lnSpc>
                  <a:buSzPct val="25000"/>
                </a:pPr>
                <a:r>
                  <a:rPr lang="zh-CN" altLang="en-US" sz="1600" dirty="0"/>
                  <a:t>      为了解决这个问题，我们小组提出了一个名为 “</a:t>
                </a:r>
                <a:r>
                  <a:rPr lang="en-US" altLang="zh-CN" sz="1600" b="1" dirty="0" err="1"/>
                  <a:t>TeamUp</a:t>
                </a:r>
                <a:r>
                  <a:rPr lang="en-US" altLang="zh-CN" sz="1600" dirty="0"/>
                  <a:t>” </a:t>
                </a:r>
                <a:r>
                  <a:rPr lang="zh-CN" altLang="en-US" sz="1600" dirty="0"/>
                  <a:t>的学生组队</a:t>
                </a:r>
                <a:r>
                  <a:rPr lang="en-US" altLang="zh-CN" sz="1600" dirty="0"/>
                  <a:t>Android App</a:t>
                </a:r>
                <a:r>
                  <a:rPr lang="zh-CN" altLang="en-US" sz="1600" dirty="0"/>
                  <a:t>项目的想法，这个应用旨在</a:t>
                </a:r>
                <a:r>
                  <a:rPr lang="zh-CN" altLang="en-US" sz="1600" dirty="0">
                    <a:highlight>
                      <a:srgbClr val="FFFF00"/>
                    </a:highlight>
                  </a:rPr>
                  <a:t>成为在学生之间创建与加入团队的最佳选择，帮助用户避免在寻找合适伙伴上花费过多时间，能够让更多学生更容易找到志同道合的队友</a:t>
                </a:r>
                <a:r>
                  <a:rPr lang="zh-CN" altLang="en-US" sz="1600" dirty="0"/>
                  <a:t>。</a:t>
                </a:r>
              </a:p>
            </p:txBody>
          </p:sp>
          <p:sp>
            <p:nvSpPr>
              <p:cNvPr id="8" name="ïş1ïḍè">
                <a:extLst>
                  <a:ext uri="{FF2B5EF4-FFF2-40B4-BE49-F238E27FC236}">
                    <a16:creationId xmlns:a16="http://schemas.microsoft.com/office/drawing/2014/main" id="{055B26AE-DF40-48CF-838C-B30F9E73C5DE}"/>
                  </a:ext>
                </a:extLst>
              </p:cNvPr>
              <p:cNvSpPr txBox="1"/>
              <p:nvPr/>
            </p:nvSpPr>
            <p:spPr>
              <a:xfrm>
                <a:off x="512043" y="-269560"/>
                <a:ext cx="5854449" cy="480289"/>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sz="2000" b="1" dirty="0" err="1"/>
                  <a:t>TeamUp</a:t>
                </a:r>
                <a:r>
                  <a:rPr lang="en-US" altLang="zh-CN" sz="2000" b="1" dirty="0"/>
                  <a:t> APP</a:t>
                </a:r>
              </a:p>
            </p:txBody>
          </p:sp>
        </p:grpSp>
      </p:grpSp>
    </p:spTree>
    <p:extLst>
      <p:ext uri="{BB962C8B-B14F-4D97-AF65-F5344CB8AC3E}">
        <p14:creationId xmlns:p14="http://schemas.microsoft.com/office/powerpoint/2010/main" val="326113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竞争对手或同类产品分析</a:t>
            </a:r>
          </a:p>
        </p:txBody>
      </p:sp>
      <p:grpSp>
        <p:nvGrpSpPr>
          <p:cNvPr id="47" name="2720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B7A0260-44BA-3A93-0B1A-ADE2210BB6AE}"/>
              </a:ext>
            </a:extLst>
          </p:cNvPr>
          <p:cNvGrpSpPr>
            <a:grpSpLocks noChangeAspect="1"/>
          </p:cNvGrpSpPr>
          <p:nvPr/>
        </p:nvGrpSpPr>
        <p:grpSpPr>
          <a:xfrm>
            <a:off x="-1" y="1119440"/>
            <a:ext cx="12224966" cy="5201845"/>
            <a:chOff x="2582768" y="2511098"/>
            <a:chExt cx="7087818" cy="2857826"/>
          </a:xfrm>
        </p:grpSpPr>
        <p:cxnSp>
          <p:nvCxnSpPr>
            <p:cNvPr id="48" name="直接连接符 47">
              <a:extLst>
                <a:ext uri="{FF2B5EF4-FFF2-40B4-BE49-F238E27FC236}">
                  <a16:creationId xmlns:a16="http://schemas.microsoft.com/office/drawing/2014/main" id="{10306E6C-381B-FF56-4832-F35A4112973A}"/>
                </a:ext>
              </a:extLst>
            </p:cNvPr>
            <p:cNvCxnSpPr>
              <a:cxnSpLocks/>
            </p:cNvCxnSpPr>
            <p:nvPr/>
          </p:nvCxnSpPr>
          <p:spPr>
            <a:xfrm>
              <a:off x="2767322" y="3131625"/>
              <a:ext cx="0" cy="2237299"/>
            </a:xfrm>
            <a:prstGeom prst="line">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7D6C3291-727F-4FCD-9F9F-92A370F28F78}"/>
                </a:ext>
              </a:extLst>
            </p:cNvPr>
            <p:cNvCxnSpPr>
              <a:cxnSpLocks/>
            </p:cNvCxnSpPr>
            <p:nvPr/>
          </p:nvCxnSpPr>
          <p:spPr>
            <a:xfrm>
              <a:off x="4986440" y="3131625"/>
              <a:ext cx="0" cy="2237299"/>
            </a:xfrm>
            <a:prstGeom prst="line">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76C53F6-8CAF-DA19-9895-5659850B5139}"/>
                </a:ext>
              </a:extLst>
            </p:cNvPr>
            <p:cNvCxnSpPr>
              <a:cxnSpLocks/>
            </p:cNvCxnSpPr>
            <p:nvPr/>
          </p:nvCxnSpPr>
          <p:spPr>
            <a:xfrm>
              <a:off x="7205558" y="3131625"/>
              <a:ext cx="0" cy="2237299"/>
            </a:xfrm>
            <a:prstGeom prst="line">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7991442-AF1E-8BF3-B332-90BE3B906869}"/>
                </a:ext>
              </a:extLst>
            </p:cNvPr>
            <p:cNvCxnSpPr>
              <a:cxnSpLocks/>
            </p:cNvCxnSpPr>
            <p:nvPr/>
          </p:nvCxnSpPr>
          <p:spPr>
            <a:xfrm>
              <a:off x="9424676" y="3131625"/>
              <a:ext cx="0" cy="2237299"/>
            </a:xfrm>
            <a:prstGeom prst="line">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52" name="îS1ïḑê">
              <a:extLst>
                <a:ext uri="{FF2B5EF4-FFF2-40B4-BE49-F238E27FC236}">
                  <a16:creationId xmlns:a16="http://schemas.microsoft.com/office/drawing/2014/main" id="{165C0403-2040-B83C-1CFD-6765F9A149D2}"/>
                </a:ext>
              </a:extLst>
            </p:cNvPr>
            <p:cNvGrpSpPr/>
            <p:nvPr/>
          </p:nvGrpSpPr>
          <p:grpSpPr>
            <a:xfrm>
              <a:off x="2885925" y="3440280"/>
              <a:ext cx="2038066" cy="1457067"/>
              <a:chOff x="745372" y="3908791"/>
              <a:chExt cx="2038066" cy="1457067"/>
            </a:xfrm>
          </p:grpSpPr>
          <p:sp>
            <p:nvSpPr>
              <p:cNvPr id="69" name="íṣ1íḍê">
                <a:extLst>
                  <a:ext uri="{FF2B5EF4-FFF2-40B4-BE49-F238E27FC236}">
                    <a16:creationId xmlns:a16="http://schemas.microsoft.com/office/drawing/2014/main" id="{E00B29BF-6EB6-87BB-0B56-3CD145A59C2D}"/>
                  </a:ext>
                </a:extLst>
              </p:cNvPr>
              <p:cNvSpPr txBox="1"/>
              <p:nvPr/>
            </p:nvSpPr>
            <p:spPr>
              <a:xfrm>
                <a:off x="745372" y="4314806"/>
                <a:ext cx="2038066" cy="1051052"/>
              </a:xfrm>
              <a:prstGeom prst="rect">
                <a:avLst/>
              </a:prstGeom>
              <a:noFill/>
            </p:spPr>
            <p:txBody>
              <a:bodyPr wrap="square" lIns="91440" tIns="45720" rIns="91440" bIns="45720">
                <a:normAutofit/>
              </a:bodyPr>
              <a:lstStyle/>
              <a:p>
                <a:pPr algn="ctr">
                  <a:lnSpc>
                    <a:spcPct val="120000"/>
                  </a:lnSpc>
                </a:pPr>
                <a:r>
                  <a:rPr lang="zh-CN" altLang="en-US" dirty="0"/>
                  <a:t>有些人可能想要组建自己的团队，但是</a:t>
                </a:r>
                <a:r>
                  <a:rPr lang="zh-CN" altLang="en-US" u="sng" dirty="0">
                    <a:highlight>
                      <a:srgbClr val="FFFF00"/>
                    </a:highlight>
                  </a:rPr>
                  <a:t>不认识其他学校或院系的同学或老师</a:t>
                </a:r>
                <a:r>
                  <a:rPr lang="zh-CN" altLang="en-US" dirty="0"/>
                  <a:t>；或者有些人会因为</a:t>
                </a:r>
                <a:r>
                  <a:rPr lang="zh-CN" altLang="en-US" u="sng" dirty="0">
                    <a:highlight>
                      <a:srgbClr val="FFFF00"/>
                    </a:highlight>
                  </a:rPr>
                  <a:t>没有及时获得对方的信息而错失参与的机会</a:t>
                </a:r>
                <a:r>
                  <a:rPr lang="zh-CN" altLang="en-US" dirty="0"/>
                  <a:t>。</a:t>
                </a:r>
                <a:endParaRPr lang="en-US" altLang="zh-CN" dirty="0"/>
              </a:p>
            </p:txBody>
          </p:sp>
          <p:sp>
            <p:nvSpPr>
              <p:cNvPr id="70" name="îS1iḍè">
                <a:extLst>
                  <a:ext uri="{FF2B5EF4-FFF2-40B4-BE49-F238E27FC236}">
                    <a16:creationId xmlns:a16="http://schemas.microsoft.com/office/drawing/2014/main" id="{4DDDD962-2C9F-A6D0-C033-DDE17263948A}"/>
                  </a:ext>
                </a:extLst>
              </p:cNvPr>
              <p:cNvSpPr txBox="1"/>
              <p:nvPr/>
            </p:nvSpPr>
            <p:spPr>
              <a:xfrm>
                <a:off x="760736" y="3908791"/>
                <a:ext cx="1969326" cy="302267"/>
              </a:xfrm>
              <a:prstGeom prst="rect">
                <a:avLst/>
              </a:prstGeom>
              <a:noFill/>
            </p:spPr>
            <p:txBody>
              <a:bodyPr wrap="square" lIns="91440" tIns="45720" rIns="91440" bIns="45720">
                <a:normAutofit/>
              </a:bodyPr>
              <a:lstStyle/>
              <a:p>
                <a:pPr algn="ctr"/>
                <a:r>
                  <a:rPr lang="zh-CN" altLang="en-US" b="1" dirty="0"/>
                  <a:t>微信、</a:t>
                </a:r>
                <a:r>
                  <a:rPr lang="en-US" altLang="zh-CN" b="1" dirty="0"/>
                  <a:t>QQ</a:t>
                </a:r>
                <a:r>
                  <a:rPr lang="zh-CN" altLang="en-US" b="1" dirty="0"/>
                  <a:t>等常见社交媒体</a:t>
                </a:r>
              </a:p>
            </p:txBody>
          </p:sp>
        </p:grpSp>
        <p:grpSp>
          <p:nvGrpSpPr>
            <p:cNvPr id="53" name="íśḷîďè">
              <a:extLst>
                <a:ext uri="{FF2B5EF4-FFF2-40B4-BE49-F238E27FC236}">
                  <a16:creationId xmlns:a16="http://schemas.microsoft.com/office/drawing/2014/main" id="{FAB74320-00EF-2944-BDFF-E2CF3406AF2A}"/>
                </a:ext>
              </a:extLst>
            </p:cNvPr>
            <p:cNvGrpSpPr/>
            <p:nvPr/>
          </p:nvGrpSpPr>
          <p:grpSpPr>
            <a:xfrm>
              <a:off x="5028685" y="3400195"/>
              <a:ext cx="2059107" cy="1501421"/>
              <a:chOff x="669014" y="3868706"/>
              <a:chExt cx="2059107" cy="1501421"/>
            </a:xfrm>
          </p:grpSpPr>
          <p:sp>
            <p:nvSpPr>
              <p:cNvPr id="67" name="íṥḻïḑé">
                <a:extLst>
                  <a:ext uri="{FF2B5EF4-FFF2-40B4-BE49-F238E27FC236}">
                    <a16:creationId xmlns:a16="http://schemas.microsoft.com/office/drawing/2014/main" id="{6E074C4F-928A-02F0-35DD-CE5842A93FBF}"/>
                  </a:ext>
                </a:extLst>
              </p:cNvPr>
              <p:cNvSpPr txBox="1"/>
              <p:nvPr/>
            </p:nvSpPr>
            <p:spPr>
              <a:xfrm>
                <a:off x="758796" y="4319075"/>
                <a:ext cx="1969325" cy="1051052"/>
              </a:xfrm>
              <a:prstGeom prst="rect">
                <a:avLst/>
              </a:prstGeom>
              <a:noFill/>
            </p:spPr>
            <p:txBody>
              <a:bodyPr wrap="square" lIns="91440" tIns="45720" rIns="91440" bIns="45720">
                <a:normAutofit/>
              </a:bodyPr>
              <a:lstStyle/>
              <a:p>
                <a:pPr algn="ctr">
                  <a:lnSpc>
                    <a:spcPct val="120000"/>
                  </a:lnSpc>
                </a:pPr>
                <a:r>
                  <a:rPr lang="zh-CN" altLang="en-US" dirty="0"/>
                  <a:t>发布组队信息，往往面临着冷落的情况，而且</a:t>
                </a:r>
                <a:r>
                  <a:rPr lang="zh-CN" altLang="en-US" u="sng" dirty="0">
                    <a:highlight>
                      <a:srgbClr val="FFFF00"/>
                    </a:highlight>
                  </a:rPr>
                  <a:t>信息量过多或琐碎</a:t>
                </a:r>
                <a:r>
                  <a:rPr lang="zh-CN" altLang="en-US" dirty="0"/>
                  <a:t>，导致并没有多少人会选择这些平台发布招募队员的消息。</a:t>
                </a:r>
                <a:r>
                  <a:rPr lang="en-US" altLang="zh-CN" sz="1100" dirty="0"/>
                  <a:t>. </a:t>
                </a:r>
              </a:p>
            </p:txBody>
          </p:sp>
          <p:sp>
            <p:nvSpPr>
              <p:cNvPr id="68" name="íŝļîḓe">
                <a:extLst>
                  <a:ext uri="{FF2B5EF4-FFF2-40B4-BE49-F238E27FC236}">
                    <a16:creationId xmlns:a16="http://schemas.microsoft.com/office/drawing/2014/main" id="{97004A59-DCCD-C6DC-8EFD-111D99D34EB6}"/>
                  </a:ext>
                </a:extLst>
              </p:cNvPr>
              <p:cNvSpPr txBox="1"/>
              <p:nvPr/>
            </p:nvSpPr>
            <p:spPr>
              <a:xfrm>
                <a:off x="669014" y="3868706"/>
                <a:ext cx="1969326" cy="393389"/>
              </a:xfrm>
              <a:prstGeom prst="rect">
                <a:avLst/>
              </a:prstGeom>
              <a:noFill/>
            </p:spPr>
            <p:txBody>
              <a:bodyPr wrap="square" lIns="91440" tIns="45720" rIns="91440" bIns="45720">
                <a:normAutofit/>
              </a:bodyPr>
              <a:lstStyle/>
              <a:p>
                <a:pPr algn="ctr"/>
                <a:endParaRPr lang="zh-CN" altLang="en-US" b="1" dirty="0"/>
              </a:p>
            </p:txBody>
          </p:sp>
        </p:grpSp>
        <p:grpSp>
          <p:nvGrpSpPr>
            <p:cNvPr id="54" name="ïSḻiḋè">
              <a:extLst>
                <a:ext uri="{FF2B5EF4-FFF2-40B4-BE49-F238E27FC236}">
                  <a16:creationId xmlns:a16="http://schemas.microsoft.com/office/drawing/2014/main" id="{F6ADB409-FB4B-1235-91D7-EB52725EB1E2}"/>
                </a:ext>
              </a:extLst>
            </p:cNvPr>
            <p:cNvGrpSpPr/>
            <p:nvPr/>
          </p:nvGrpSpPr>
          <p:grpSpPr>
            <a:xfrm>
              <a:off x="7330454" y="3417241"/>
              <a:ext cx="2031774" cy="1452175"/>
              <a:chOff x="751665" y="3885752"/>
              <a:chExt cx="2031774" cy="1452175"/>
            </a:xfrm>
          </p:grpSpPr>
          <p:sp>
            <p:nvSpPr>
              <p:cNvPr id="65" name="îşļidê">
                <a:extLst>
                  <a:ext uri="{FF2B5EF4-FFF2-40B4-BE49-F238E27FC236}">
                    <a16:creationId xmlns:a16="http://schemas.microsoft.com/office/drawing/2014/main" id="{F2E6BAC9-6D2A-3501-2EEC-6E5961D8778B}"/>
                  </a:ext>
                </a:extLst>
              </p:cNvPr>
              <p:cNvSpPr txBox="1"/>
              <p:nvPr/>
            </p:nvSpPr>
            <p:spPr>
              <a:xfrm>
                <a:off x="814114" y="4286875"/>
                <a:ext cx="1969325" cy="1051052"/>
              </a:xfrm>
              <a:prstGeom prst="rect">
                <a:avLst/>
              </a:prstGeom>
              <a:noFill/>
            </p:spPr>
            <p:txBody>
              <a:bodyPr wrap="square" lIns="91440" tIns="45720" rIns="91440" bIns="45720">
                <a:noAutofit/>
              </a:bodyPr>
              <a:lstStyle/>
              <a:p>
                <a:pPr algn="ctr">
                  <a:lnSpc>
                    <a:spcPct val="120000"/>
                  </a:lnSpc>
                </a:pPr>
                <a:r>
                  <a:rPr lang="zh-CN" altLang="en-US" dirty="0"/>
                  <a:t>先由少数成员确定组队意愿，</a:t>
                </a:r>
                <a:endParaRPr lang="en-US" altLang="zh-CN" dirty="0"/>
              </a:p>
              <a:p>
                <a:pPr algn="ctr">
                  <a:lnSpc>
                    <a:spcPct val="120000"/>
                  </a:lnSpc>
                </a:pPr>
                <a:r>
                  <a:rPr lang="zh-CN" altLang="en-US" dirty="0"/>
                  <a:t>然后再通过微信群或</a:t>
                </a:r>
                <a:r>
                  <a:rPr lang="en-US" altLang="zh-CN" dirty="0"/>
                  <a:t>QQ</a:t>
                </a:r>
                <a:r>
                  <a:rPr lang="zh-CN" altLang="en-US" dirty="0"/>
                  <a:t>群寻找更多成员。</a:t>
                </a:r>
                <a:endParaRPr lang="en-US" altLang="zh-CN" dirty="0"/>
              </a:p>
              <a:p>
                <a:pPr algn="ctr">
                  <a:lnSpc>
                    <a:spcPct val="120000"/>
                  </a:lnSpc>
                </a:pPr>
                <a:r>
                  <a:rPr lang="zh-CN" altLang="en-US" u="sng" dirty="0"/>
                  <a:t>这可能导致在群聊中</a:t>
                </a:r>
                <a:r>
                  <a:rPr lang="zh-CN" altLang="en-US" u="sng" dirty="0">
                    <a:highlight>
                      <a:srgbClr val="FFFF00"/>
                    </a:highlight>
                  </a:rPr>
                  <a:t>出现大量的组队请求消息</a:t>
                </a:r>
                <a:r>
                  <a:rPr lang="zh-CN" altLang="en-US" u="sng" dirty="0"/>
                  <a:t>。</a:t>
                </a:r>
                <a:endParaRPr lang="en-US" altLang="zh-CN" u="sng" dirty="0"/>
              </a:p>
            </p:txBody>
          </p:sp>
          <p:sp>
            <p:nvSpPr>
              <p:cNvPr id="66" name="i$lïḋè">
                <a:extLst>
                  <a:ext uri="{FF2B5EF4-FFF2-40B4-BE49-F238E27FC236}">
                    <a16:creationId xmlns:a16="http://schemas.microsoft.com/office/drawing/2014/main" id="{878BB23A-1A19-3F4B-F7FD-2A7DDA3E3ACC}"/>
                  </a:ext>
                </a:extLst>
              </p:cNvPr>
              <p:cNvSpPr txBox="1"/>
              <p:nvPr/>
            </p:nvSpPr>
            <p:spPr>
              <a:xfrm>
                <a:off x="751665" y="3885752"/>
                <a:ext cx="1969326" cy="393389"/>
              </a:xfrm>
              <a:prstGeom prst="rect">
                <a:avLst/>
              </a:prstGeom>
              <a:noFill/>
            </p:spPr>
            <p:txBody>
              <a:bodyPr wrap="square" lIns="91440" tIns="45720" rIns="91440" bIns="45720">
                <a:normAutofit/>
              </a:bodyPr>
              <a:lstStyle/>
              <a:p>
                <a:pPr algn="ctr"/>
                <a:r>
                  <a:rPr lang="zh-CN" altLang="en-US" b="1" dirty="0"/>
                  <a:t>通常的组队流程</a:t>
                </a:r>
              </a:p>
            </p:txBody>
          </p:sp>
        </p:grpSp>
        <p:sp>
          <p:nvSpPr>
            <p:cNvPr id="55" name="îṧļiḋè">
              <a:extLst>
                <a:ext uri="{FF2B5EF4-FFF2-40B4-BE49-F238E27FC236}">
                  <a16:creationId xmlns:a16="http://schemas.microsoft.com/office/drawing/2014/main" id="{F22CAC07-2A04-C285-FECC-8EF56B6D06F5}"/>
                </a:ext>
              </a:extLst>
            </p:cNvPr>
            <p:cNvSpPr/>
            <p:nvPr/>
          </p:nvSpPr>
          <p:spPr>
            <a:xfrm>
              <a:off x="2582768" y="2631355"/>
              <a:ext cx="7087818" cy="344113"/>
            </a:xfrm>
            <a:prstGeom prst="roundRect">
              <a:avLst>
                <a:gd name="adj" fmla="val 0"/>
              </a:avLst>
            </a:prstGeom>
            <a:solidFill>
              <a:schemeClr val="tx1">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56" name="iSļïde">
              <a:extLst>
                <a:ext uri="{FF2B5EF4-FFF2-40B4-BE49-F238E27FC236}">
                  <a16:creationId xmlns:a16="http://schemas.microsoft.com/office/drawing/2014/main" id="{6D881D6D-CB5F-A960-FF6E-B44B2AE89C62}"/>
                </a:ext>
              </a:extLst>
            </p:cNvPr>
            <p:cNvGrpSpPr/>
            <p:nvPr/>
          </p:nvGrpSpPr>
          <p:grpSpPr>
            <a:xfrm>
              <a:off x="3576762" y="2511098"/>
              <a:ext cx="685800" cy="685800"/>
              <a:chOff x="1371904" y="2511098"/>
              <a:chExt cx="685800" cy="685800"/>
            </a:xfrm>
          </p:grpSpPr>
          <p:sp>
            <p:nvSpPr>
              <p:cNvPr id="63" name="îṥ1íḑê">
                <a:extLst>
                  <a:ext uri="{FF2B5EF4-FFF2-40B4-BE49-F238E27FC236}">
                    <a16:creationId xmlns:a16="http://schemas.microsoft.com/office/drawing/2014/main" id="{FFFA30BE-AF0B-36F7-0807-AA0E0F460923}"/>
                  </a:ext>
                </a:extLst>
              </p:cNvPr>
              <p:cNvSpPr/>
              <p:nvPr/>
            </p:nvSpPr>
            <p:spPr>
              <a:xfrm>
                <a:off x="1371904" y="2511098"/>
                <a:ext cx="685800" cy="685800"/>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64" name="ï$1ïḍê">
                <a:extLst>
                  <a:ext uri="{FF2B5EF4-FFF2-40B4-BE49-F238E27FC236}">
                    <a16:creationId xmlns:a16="http://schemas.microsoft.com/office/drawing/2014/main" id="{73778714-7E71-89DA-9904-70DA78D7FF52}"/>
                  </a:ext>
                </a:extLst>
              </p:cNvPr>
              <p:cNvSpPr/>
              <p:nvPr/>
            </p:nvSpPr>
            <p:spPr bwMode="auto">
              <a:xfrm>
                <a:off x="1534620" y="2690464"/>
                <a:ext cx="360368" cy="327068"/>
              </a:xfrm>
              <a:custGeom>
                <a:avLst/>
                <a:gdLst>
                  <a:gd name="T0" fmla="*/ 92 w 128"/>
                  <a:gd name="T1" fmla="*/ 89 h 116"/>
                  <a:gd name="T2" fmla="*/ 89 w 128"/>
                  <a:gd name="T3" fmla="*/ 82 h 116"/>
                  <a:gd name="T4" fmla="*/ 98 w 128"/>
                  <a:gd name="T5" fmla="*/ 66 h 116"/>
                  <a:gd name="T6" fmla="*/ 100 w 128"/>
                  <a:gd name="T7" fmla="*/ 53 h 116"/>
                  <a:gd name="T8" fmla="*/ 80 w 128"/>
                  <a:gd name="T9" fmla="*/ 24 h 116"/>
                  <a:gd name="T10" fmla="*/ 60 w 128"/>
                  <a:gd name="T11" fmla="*/ 53 h 116"/>
                  <a:gd name="T12" fmla="*/ 62 w 128"/>
                  <a:gd name="T13" fmla="*/ 66 h 116"/>
                  <a:gd name="T14" fmla="*/ 71 w 128"/>
                  <a:gd name="T15" fmla="*/ 82 h 116"/>
                  <a:gd name="T16" fmla="*/ 68 w 128"/>
                  <a:gd name="T17" fmla="*/ 89 h 116"/>
                  <a:gd name="T18" fmla="*/ 32 w 128"/>
                  <a:gd name="T19" fmla="*/ 116 h 116"/>
                  <a:gd name="T20" fmla="*/ 80 w 128"/>
                  <a:gd name="T21" fmla="*/ 116 h 116"/>
                  <a:gd name="T22" fmla="*/ 128 w 128"/>
                  <a:gd name="T23" fmla="*/ 116 h 116"/>
                  <a:gd name="T24" fmla="*/ 92 w 128"/>
                  <a:gd name="T25" fmla="*/ 89 h 116"/>
                  <a:gd name="T26" fmla="*/ 43 w 128"/>
                  <a:gd name="T27" fmla="*/ 91 h 116"/>
                  <a:gd name="T28" fmla="*/ 61 w 128"/>
                  <a:gd name="T29" fmla="*/ 82 h 116"/>
                  <a:gd name="T30" fmla="*/ 55 w 128"/>
                  <a:gd name="T31" fmla="*/ 71 h 116"/>
                  <a:gd name="T32" fmla="*/ 51 w 128"/>
                  <a:gd name="T33" fmla="*/ 65 h 116"/>
                  <a:gd name="T34" fmla="*/ 50 w 128"/>
                  <a:gd name="T35" fmla="*/ 56 h 116"/>
                  <a:gd name="T36" fmla="*/ 51 w 128"/>
                  <a:gd name="T37" fmla="*/ 50 h 116"/>
                  <a:gd name="T38" fmla="*/ 58 w 128"/>
                  <a:gd name="T39" fmla="*/ 25 h 116"/>
                  <a:gd name="T40" fmla="*/ 69 w 128"/>
                  <a:gd name="T41" fmla="*/ 18 h 116"/>
                  <a:gd name="T42" fmla="*/ 48 w 128"/>
                  <a:gd name="T43" fmla="*/ 0 h 116"/>
                  <a:gd name="T44" fmla="*/ 28 w 128"/>
                  <a:gd name="T45" fmla="*/ 29 h 116"/>
                  <a:gd name="T46" fmla="*/ 30 w 128"/>
                  <a:gd name="T47" fmla="*/ 42 h 116"/>
                  <a:gd name="T48" fmla="*/ 39 w 128"/>
                  <a:gd name="T49" fmla="*/ 58 h 116"/>
                  <a:gd name="T50" fmla="*/ 36 w 128"/>
                  <a:gd name="T51" fmla="*/ 65 h 116"/>
                  <a:gd name="T52" fmla="*/ 0 w 128"/>
                  <a:gd name="T53" fmla="*/ 92 h 116"/>
                  <a:gd name="T54" fmla="*/ 41 w 128"/>
                  <a:gd name="T55" fmla="*/ 92 h 116"/>
                  <a:gd name="T56" fmla="*/ 43 w 128"/>
                  <a:gd name="T5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16">
                    <a:moveTo>
                      <a:pt x="92" y="89"/>
                    </a:moveTo>
                    <a:cubicBezTo>
                      <a:pt x="90" y="88"/>
                      <a:pt x="89" y="82"/>
                      <a:pt x="89" y="82"/>
                    </a:cubicBezTo>
                    <a:cubicBezTo>
                      <a:pt x="89" y="82"/>
                      <a:pt x="96" y="75"/>
                      <a:pt x="98" y="66"/>
                    </a:cubicBezTo>
                    <a:cubicBezTo>
                      <a:pt x="102" y="66"/>
                      <a:pt x="105" y="56"/>
                      <a:pt x="100" y="53"/>
                    </a:cubicBezTo>
                    <a:cubicBezTo>
                      <a:pt x="101" y="49"/>
                      <a:pt x="106" y="24"/>
                      <a:pt x="80" y="24"/>
                    </a:cubicBezTo>
                    <a:cubicBezTo>
                      <a:pt x="54" y="24"/>
                      <a:pt x="59" y="49"/>
                      <a:pt x="60" y="53"/>
                    </a:cubicBezTo>
                    <a:cubicBezTo>
                      <a:pt x="55" y="56"/>
                      <a:pt x="58" y="66"/>
                      <a:pt x="62" y="66"/>
                    </a:cubicBezTo>
                    <a:cubicBezTo>
                      <a:pt x="64" y="75"/>
                      <a:pt x="71" y="82"/>
                      <a:pt x="71" y="82"/>
                    </a:cubicBezTo>
                    <a:cubicBezTo>
                      <a:pt x="71" y="82"/>
                      <a:pt x="70" y="88"/>
                      <a:pt x="68" y="89"/>
                    </a:cubicBezTo>
                    <a:cubicBezTo>
                      <a:pt x="60" y="90"/>
                      <a:pt x="32" y="102"/>
                      <a:pt x="32" y="116"/>
                    </a:cubicBezTo>
                    <a:cubicBezTo>
                      <a:pt x="80" y="116"/>
                      <a:pt x="80" y="116"/>
                      <a:pt x="80" y="116"/>
                    </a:cubicBezTo>
                    <a:cubicBezTo>
                      <a:pt x="128" y="116"/>
                      <a:pt x="128" y="116"/>
                      <a:pt x="128" y="116"/>
                    </a:cubicBezTo>
                    <a:cubicBezTo>
                      <a:pt x="128" y="102"/>
                      <a:pt x="100" y="90"/>
                      <a:pt x="92" y="89"/>
                    </a:cubicBezTo>
                    <a:close/>
                    <a:moveTo>
                      <a:pt x="43" y="91"/>
                    </a:moveTo>
                    <a:cubicBezTo>
                      <a:pt x="49" y="87"/>
                      <a:pt x="55" y="84"/>
                      <a:pt x="61" y="82"/>
                    </a:cubicBezTo>
                    <a:cubicBezTo>
                      <a:pt x="59" y="80"/>
                      <a:pt x="57" y="76"/>
                      <a:pt x="55" y="71"/>
                    </a:cubicBezTo>
                    <a:cubicBezTo>
                      <a:pt x="53" y="70"/>
                      <a:pt x="52" y="67"/>
                      <a:pt x="51" y="65"/>
                    </a:cubicBezTo>
                    <a:cubicBezTo>
                      <a:pt x="50" y="62"/>
                      <a:pt x="49" y="59"/>
                      <a:pt x="50" y="56"/>
                    </a:cubicBezTo>
                    <a:cubicBezTo>
                      <a:pt x="50" y="54"/>
                      <a:pt x="50" y="52"/>
                      <a:pt x="51" y="50"/>
                    </a:cubicBezTo>
                    <a:cubicBezTo>
                      <a:pt x="51" y="45"/>
                      <a:pt x="50" y="33"/>
                      <a:pt x="58" y="25"/>
                    </a:cubicBezTo>
                    <a:cubicBezTo>
                      <a:pt x="61" y="22"/>
                      <a:pt x="64" y="19"/>
                      <a:pt x="69" y="18"/>
                    </a:cubicBezTo>
                    <a:cubicBezTo>
                      <a:pt x="68" y="10"/>
                      <a:pt x="64" y="0"/>
                      <a:pt x="48" y="0"/>
                    </a:cubicBezTo>
                    <a:cubicBezTo>
                      <a:pt x="22" y="0"/>
                      <a:pt x="27" y="25"/>
                      <a:pt x="28" y="29"/>
                    </a:cubicBezTo>
                    <a:cubicBezTo>
                      <a:pt x="23" y="32"/>
                      <a:pt x="26" y="42"/>
                      <a:pt x="30" y="42"/>
                    </a:cubicBezTo>
                    <a:cubicBezTo>
                      <a:pt x="32" y="51"/>
                      <a:pt x="39" y="58"/>
                      <a:pt x="39" y="58"/>
                    </a:cubicBezTo>
                    <a:cubicBezTo>
                      <a:pt x="39" y="58"/>
                      <a:pt x="38" y="64"/>
                      <a:pt x="36" y="65"/>
                    </a:cubicBezTo>
                    <a:cubicBezTo>
                      <a:pt x="28" y="66"/>
                      <a:pt x="0" y="78"/>
                      <a:pt x="0" y="92"/>
                    </a:cubicBezTo>
                    <a:cubicBezTo>
                      <a:pt x="41" y="92"/>
                      <a:pt x="41" y="92"/>
                      <a:pt x="41" y="92"/>
                    </a:cubicBezTo>
                    <a:cubicBezTo>
                      <a:pt x="42" y="92"/>
                      <a:pt x="42" y="91"/>
                      <a:pt x="43" y="91"/>
                    </a:cubicBezTo>
                    <a:close/>
                  </a:path>
                </a:pathLst>
              </a:custGeom>
              <a:solidFill>
                <a:schemeClr val="bg1"/>
              </a:solidFill>
              <a:ln>
                <a:noFill/>
              </a:ln>
            </p:spPr>
            <p:txBody>
              <a:bodyPr wrap="square" lIns="91440" tIns="45720" rIns="91440" bIns="45720" anchor="ctr">
                <a:normAutofit/>
              </a:bodyPr>
              <a:lstStyle/>
              <a:p>
                <a:pPr algn="ctr"/>
                <a:endParaRPr/>
              </a:p>
            </p:txBody>
          </p:sp>
        </p:grpSp>
        <p:grpSp>
          <p:nvGrpSpPr>
            <p:cNvPr id="57" name="iśľiḍé">
              <a:extLst>
                <a:ext uri="{FF2B5EF4-FFF2-40B4-BE49-F238E27FC236}">
                  <a16:creationId xmlns:a16="http://schemas.microsoft.com/office/drawing/2014/main" id="{055A003E-0D99-81FE-BD5D-DCBDC4AEACCC}"/>
                </a:ext>
              </a:extLst>
            </p:cNvPr>
            <p:cNvGrpSpPr/>
            <p:nvPr/>
          </p:nvGrpSpPr>
          <p:grpSpPr>
            <a:xfrm>
              <a:off x="5781620" y="2511098"/>
              <a:ext cx="685800" cy="685800"/>
              <a:chOff x="1371904" y="2511098"/>
              <a:chExt cx="685800" cy="685800"/>
            </a:xfrm>
          </p:grpSpPr>
          <p:sp>
            <p:nvSpPr>
              <p:cNvPr id="61" name="iśḻíḍe">
                <a:extLst>
                  <a:ext uri="{FF2B5EF4-FFF2-40B4-BE49-F238E27FC236}">
                    <a16:creationId xmlns:a16="http://schemas.microsoft.com/office/drawing/2014/main" id="{793B1C07-5A9F-FAAB-3DB6-1E75CE7F2733}"/>
                  </a:ext>
                </a:extLst>
              </p:cNvPr>
              <p:cNvSpPr/>
              <p:nvPr/>
            </p:nvSpPr>
            <p:spPr>
              <a:xfrm>
                <a:off x="1371904" y="2511098"/>
                <a:ext cx="685800" cy="6858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62" name="ïs1îḍê">
                <a:extLst>
                  <a:ext uri="{FF2B5EF4-FFF2-40B4-BE49-F238E27FC236}">
                    <a16:creationId xmlns:a16="http://schemas.microsoft.com/office/drawing/2014/main" id="{668C0790-DE04-E81B-8C93-AEF6A1BBD454}"/>
                  </a:ext>
                </a:extLst>
              </p:cNvPr>
              <p:cNvSpPr/>
              <p:nvPr/>
            </p:nvSpPr>
            <p:spPr bwMode="auto">
              <a:xfrm>
                <a:off x="1534620" y="2690464"/>
                <a:ext cx="360368" cy="327068"/>
              </a:xfrm>
              <a:custGeom>
                <a:avLst/>
                <a:gdLst>
                  <a:gd name="T0" fmla="*/ 92 w 128"/>
                  <a:gd name="T1" fmla="*/ 89 h 116"/>
                  <a:gd name="T2" fmla="*/ 89 w 128"/>
                  <a:gd name="T3" fmla="*/ 82 h 116"/>
                  <a:gd name="T4" fmla="*/ 98 w 128"/>
                  <a:gd name="T5" fmla="*/ 66 h 116"/>
                  <a:gd name="T6" fmla="*/ 100 w 128"/>
                  <a:gd name="T7" fmla="*/ 53 h 116"/>
                  <a:gd name="T8" fmla="*/ 80 w 128"/>
                  <a:gd name="T9" fmla="*/ 24 h 116"/>
                  <a:gd name="T10" fmla="*/ 60 w 128"/>
                  <a:gd name="T11" fmla="*/ 53 h 116"/>
                  <a:gd name="T12" fmla="*/ 62 w 128"/>
                  <a:gd name="T13" fmla="*/ 66 h 116"/>
                  <a:gd name="T14" fmla="*/ 71 w 128"/>
                  <a:gd name="T15" fmla="*/ 82 h 116"/>
                  <a:gd name="T16" fmla="*/ 68 w 128"/>
                  <a:gd name="T17" fmla="*/ 89 h 116"/>
                  <a:gd name="T18" fmla="*/ 32 w 128"/>
                  <a:gd name="T19" fmla="*/ 116 h 116"/>
                  <a:gd name="T20" fmla="*/ 80 w 128"/>
                  <a:gd name="T21" fmla="*/ 116 h 116"/>
                  <a:gd name="T22" fmla="*/ 128 w 128"/>
                  <a:gd name="T23" fmla="*/ 116 h 116"/>
                  <a:gd name="T24" fmla="*/ 92 w 128"/>
                  <a:gd name="T25" fmla="*/ 89 h 116"/>
                  <a:gd name="T26" fmla="*/ 43 w 128"/>
                  <a:gd name="T27" fmla="*/ 91 h 116"/>
                  <a:gd name="T28" fmla="*/ 61 w 128"/>
                  <a:gd name="T29" fmla="*/ 82 h 116"/>
                  <a:gd name="T30" fmla="*/ 55 w 128"/>
                  <a:gd name="T31" fmla="*/ 71 h 116"/>
                  <a:gd name="T32" fmla="*/ 51 w 128"/>
                  <a:gd name="T33" fmla="*/ 65 h 116"/>
                  <a:gd name="T34" fmla="*/ 50 w 128"/>
                  <a:gd name="T35" fmla="*/ 56 h 116"/>
                  <a:gd name="T36" fmla="*/ 51 w 128"/>
                  <a:gd name="T37" fmla="*/ 50 h 116"/>
                  <a:gd name="T38" fmla="*/ 58 w 128"/>
                  <a:gd name="T39" fmla="*/ 25 h 116"/>
                  <a:gd name="T40" fmla="*/ 69 w 128"/>
                  <a:gd name="T41" fmla="*/ 18 h 116"/>
                  <a:gd name="T42" fmla="*/ 48 w 128"/>
                  <a:gd name="T43" fmla="*/ 0 h 116"/>
                  <a:gd name="T44" fmla="*/ 28 w 128"/>
                  <a:gd name="T45" fmla="*/ 29 h 116"/>
                  <a:gd name="T46" fmla="*/ 30 w 128"/>
                  <a:gd name="T47" fmla="*/ 42 h 116"/>
                  <a:gd name="T48" fmla="*/ 39 w 128"/>
                  <a:gd name="T49" fmla="*/ 58 h 116"/>
                  <a:gd name="T50" fmla="*/ 36 w 128"/>
                  <a:gd name="T51" fmla="*/ 65 h 116"/>
                  <a:gd name="T52" fmla="*/ 0 w 128"/>
                  <a:gd name="T53" fmla="*/ 92 h 116"/>
                  <a:gd name="T54" fmla="*/ 41 w 128"/>
                  <a:gd name="T55" fmla="*/ 92 h 116"/>
                  <a:gd name="T56" fmla="*/ 43 w 128"/>
                  <a:gd name="T5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16">
                    <a:moveTo>
                      <a:pt x="92" y="89"/>
                    </a:moveTo>
                    <a:cubicBezTo>
                      <a:pt x="90" y="88"/>
                      <a:pt x="89" y="82"/>
                      <a:pt x="89" y="82"/>
                    </a:cubicBezTo>
                    <a:cubicBezTo>
                      <a:pt x="89" y="82"/>
                      <a:pt x="96" y="75"/>
                      <a:pt x="98" y="66"/>
                    </a:cubicBezTo>
                    <a:cubicBezTo>
                      <a:pt x="102" y="66"/>
                      <a:pt x="105" y="56"/>
                      <a:pt x="100" y="53"/>
                    </a:cubicBezTo>
                    <a:cubicBezTo>
                      <a:pt x="101" y="49"/>
                      <a:pt x="106" y="24"/>
                      <a:pt x="80" y="24"/>
                    </a:cubicBezTo>
                    <a:cubicBezTo>
                      <a:pt x="54" y="24"/>
                      <a:pt x="59" y="49"/>
                      <a:pt x="60" y="53"/>
                    </a:cubicBezTo>
                    <a:cubicBezTo>
                      <a:pt x="55" y="56"/>
                      <a:pt x="58" y="66"/>
                      <a:pt x="62" y="66"/>
                    </a:cubicBezTo>
                    <a:cubicBezTo>
                      <a:pt x="64" y="75"/>
                      <a:pt x="71" y="82"/>
                      <a:pt x="71" y="82"/>
                    </a:cubicBezTo>
                    <a:cubicBezTo>
                      <a:pt x="71" y="82"/>
                      <a:pt x="70" y="88"/>
                      <a:pt x="68" y="89"/>
                    </a:cubicBezTo>
                    <a:cubicBezTo>
                      <a:pt x="60" y="90"/>
                      <a:pt x="32" y="102"/>
                      <a:pt x="32" y="116"/>
                    </a:cubicBezTo>
                    <a:cubicBezTo>
                      <a:pt x="80" y="116"/>
                      <a:pt x="80" y="116"/>
                      <a:pt x="80" y="116"/>
                    </a:cubicBezTo>
                    <a:cubicBezTo>
                      <a:pt x="128" y="116"/>
                      <a:pt x="128" y="116"/>
                      <a:pt x="128" y="116"/>
                    </a:cubicBezTo>
                    <a:cubicBezTo>
                      <a:pt x="128" y="102"/>
                      <a:pt x="100" y="90"/>
                      <a:pt x="92" y="89"/>
                    </a:cubicBezTo>
                    <a:close/>
                    <a:moveTo>
                      <a:pt x="43" y="91"/>
                    </a:moveTo>
                    <a:cubicBezTo>
                      <a:pt x="49" y="87"/>
                      <a:pt x="55" y="84"/>
                      <a:pt x="61" y="82"/>
                    </a:cubicBezTo>
                    <a:cubicBezTo>
                      <a:pt x="59" y="80"/>
                      <a:pt x="57" y="76"/>
                      <a:pt x="55" y="71"/>
                    </a:cubicBezTo>
                    <a:cubicBezTo>
                      <a:pt x="53" y="70"/>
                      <a:pt x="52" y="67"/>
                      <a:pt x="51" y="65"/>
                    </a:cubicBezTo>
                    <a:cubicBezTo>
                      <a:pt x="50" y="62"/>
                      <a:pt x="49" y="59"/>
                      <a:pt x="50" y="56"/>
                    </a:cubicBezTo>
                    <a:cubicBezTo>
                      <a:pt x="50" y="54"/>
                      <a:pt x="50" y="52"/>
                      <a:pt x="51" y="50"/>
                    </a:cubicBezTo>
                    <a:cubicBezTo>
                      <a:pt x="51" y="45"/>
                      <a:pt x="50" y="33"/>
                      <a:pt x="58" y="25"/>
                    </a:cubicBezTo>
                    <a:cubicBezTo>
                      <a:pt x="61" y="22"/>
                      <a:pt x="64" y="19"/>
                      <a:pt x="69" y="18"/>
                    </a:cubicBezTo>
                    <a:cubicBezTo>
                      <a:pt x="68" y="10"/>
                      <a:pt x="64" y="0"/>
                      <a:pt x="48" y="0"/>
                    </a:cubicBezTo>
                    <a:cubicBezTo>
                      <a:pt x="22" y="0"/>
                      <a:pt x="27" y="25"/>
                      <a:pt x="28" y="29"/>
                    </a:cubicBezTo>
                    <a:cubicBezTo>
                      <a:pt x="23" y="32"/>
                      <a:pt x="26" y="42"/>
                      <a:pt x="30" y="42"/>
                    </a:cubicBezTo>
                    <a:cubicBezTo>
                      <a:pt x="32" y="51"/>
                      <a:pt x="39" y="58"/>
                      <a:pt x="39" y="58"/>
                    </a:cubicBezTo>
                    <a:cubicBezTo>
                      <a:pt x="39" y="58"/>
                      <a:pt x="38" y="64"/>
                      <a:pt x="36" y="65"/>
                    </a:cubicBezTo>
                    <a:cubicBezTo>
                      <a:pt x="28" y="66"/>
                      <a:pt x="0" y="78"/>
                      <a:pt x="0" y="92"/>
                    </a:cubicBezTo>
                    <a:cubicBezTo>
                      <a:pt x="41" y="92"/>
                      <a:pt x="41" y="92"/>
                      <a:pt x="41" y="92"/>
                    </a:cubicBezTo>
                    <a:cubicBezTo>
                      <a:pt x="42" y="92"/>
                      <a:pt x="42" y="91"/>
                      <a:pt x="43" y="91"/>
                    </a:cubicBezTo>
                    <a:close/>
                  </a:path>
                </a:pathLst>
              </a:custGeom>
              <a:solidFill>
                <a:schemeClr val="bg1"/>
              </a:solidFill>
              <a:ln>
                <a:noFill/>
              </a:ln>
            </p:spPr>
            <p:txBody>
              <a:bodyPr wrap="square" lIns="91440" tIns="45720" rIns="91440" bIns="45720" anchor="ctr">
                <a:normAutofit/>
              </a:bodyPr>
              <a:lstStyle/>
              <a:p>
                <a:pPr algn="ctr"/>
                <a:endParaRPr/>
              </a:p>
            </p:txBody>
          </p:sp>
        </p:grpSp>
        <p:grpSp>
          <p:nvGrpSpPr>
            <p:cNvPr id="58" name="íŝlîḍê">
              <a:extLst>
                <a:ext uri="{FF2B5EF4-FFF2-40B4-BE49-F238E27FC236}">
                  <a16:creationId xmlns:a16="http://schemas.microsoft.com/office/drawing/2014/main" id="{81C3E502-5EC6-6CD5-DE0E-E43966ADAF77}"/>
                </a:ext>
              </a:extLst>
            </p:cNvPr>
            <p:cNvGrpSpPr/>
            <p:nvPr/>
          </p:nvGrpSpPr>
          <p:grpSpPr>
            <a:xfrm>
              <a:off x="7986478" y="2511098"/>
              <a:ext cx="685800" cy="685800"/>
              <a:chOff x="1371904" y="2511098"/>
              <a:chExt cx="685800" cy="685800"/>
            </a:xfrm>
          </p:grpSpPr>
          <p:sp>
            <p:nvSpPr>
              <p:cNvPr id="59" name="î$1ïde">
                <a:extLst>
                  <a:ext uri="{FF2B5EF4-FFF2-40B4-BE49-F238E27FC236}">
                    <a16:creationId xmlns:a16="http://schemas.microsoft.com/office/drawing/2014/main" id="{FC10789C-9462-C4FB-0141-4B48D1FF9DBF}"/>
                  </a:ext>
                </a:extLst>
              </p:cNvPr>
              <p:cNvSpPr/>
              <p:nvPr/>
            </p:nvSpPr>
            <p:spPr>
              <a:xfrm>
                <a:off x="1371904" y="2511098"/>
                <a:ext cx="685800" cy="685800"/>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60" name="iṥļïḑè">
                <a:extLst>
                  <a:ext uri="{FF2B5EF4-FFF2-40B4-BE49-F238E27FC236}">
                    <a16:creationId xmlns:a16="http://schemas.microsoft.com/office/drawing/2014/main" id="{83A84B75-7244-D675-4CDD-58D68CC435E8}"/>
                  </a:ext>
                </a:extLst>
              </p:cNvPr>
              <p:cNvSpPr/>
              <p:nvPr/>
            </p:nvSpPr>
            <p:spPr bwMode="auto">
              <a:xfrm>
                <a:off x="1534620" y="2690464"/>
                <a:ext cx="360368" cy="327068"/>
              </a:xfrm>
              <a:custGeom>
                <a:avLst/>
                <a:gdLst>
                  <a:gd name="T0" fmla="*/ 92 w 128"/>
                  <a:gd name="T1" fmla="*/ 89 h 116"/>
                  <a:gd name="T2" fmla="*/ 89 w 128"/>
                  <a:gd name="T3" fmla="*/ 82 h 116"/>
                  <a:gd name="T4" fmla="*/ 98 w 128"/>
                  <a:gd name="T5" fmla="*/ 66 h 116"/>
                  <a:gd name="T6" fmla="*/ 100 w 128"/>
                  <a:gd name="T7" fmla="*/ 53 h 116"/>
                  <a:gd name="T8" fmla="*/ 80 w 128"/>
                  <a:gd name="T9" fmla="*/ 24 h 116"/>
                  <a:gd name="T10" fmla="*/ 60 w 128"/>
                  <a:gd name="T11" fmla="*/ 53 h 116"/>
                  <a:gd name="T12" fmla="*/ 62 w 128"/>
                  <a:gd name="T13" fmla="*/ 66 h 116"/>
                  <a:gd name="T14" fmla="*/ 71 w 128"/>
                  <a:gd name="T15" fmla="*/ 82 h 116"/>
                  <a:gd name="T16" fmla="*/ 68 w 128"/>
                  <a:gd name="T17" fmla="*/ 89 h 116"/>
                  <a:gd name="T18" fmla="*/ 32 w 128"/>
                  <a:gd name="T19" fmla="*/ 116 h 116"/>
                  <a:gd name="T20" fmla="*/ 80 w 128"/>
                  <a:gd name="T21" fmla="*/ 116 h 116"/>
                  <a:gd name="T22" fmla="*/ 128 w 128"/>
                  <a:gd name="T23" fmla="*/ 116 h 116"/>
                  <a:gd name="T24" fmla="*/ 92 w 128"/>
                  <a:gd name="T25" fmla="*/ 89 h 116"/>
                  <a:gd name="T26" fmla="*/ 43 w 128"/>
                  <a:gd name="T27" fmla="*/ 91 h 116"/>
                  <a:gd name="T28" fmla="*/ 61 w 128"/>
                  <a:gd name="T29" fmla="*/ 82 h 116"/>
                  <a:gd name="T30" fmla="*/ 55 w 128"/>
                  <a:gd name="T31" fmla="*/ 71 h 116"/>
                  <a:gd name="T32" fmla="*/ 51 w 128"/>
                  <a:gd name="T33" fmla="*/ 65 h 116"/>
                  <a:gd name="T34" fmla="*/ 50 w 128"/>
                  <a:gd name="T35" fmla="*/ 56 h 116"/>
                  <a:gd name="T36" fmla="*/ 51 w 128"/>
                  <a:gd name="T37" fmla="*/ 50 h 116"/>
                  <a:gd name="T38" fmla="*/ 58 w 128"/>
                  <a:gd name="T39" fmla="*/ 25 h 116"/>
                  <a:gd name="T40" fmla="*/ 69 w 128"/>
                  <a:gd name="T41" fmla="*/ 18 h 116"/>
                  <a:gd name="T42" fmla="*/ 48 w 128"/>
                  <a:gd name="T43" fmla="*/ 0 h 116"/>
                  <a:gd name="T44" fmla="*/ 28 w 128"/>
                  <a:gd name="T45" fmla="*/ 29 h 116"/>
                  <a:gd name="T46" fmla="*/ 30 w 128"/>
                  <a:gd name="T47" fmla="*/ 42 h 116"/>
                  <a:gd name="T48" fmla="*/ 39 w 128"/>
                  <a:gd name="T49" fmla="*/ 58 h 116"/>
                  <a:gd name="T50" fmla="*/ 36 w 128"/>
                  <a:gd name="T51" fmla="*/ 65 h 116"/>
                  <a:gd name="T52" fmla="*/ 0 w 128"/>
                  <a:gd name="T53" fmla="*/ 92 h 116"/>
                  <a:gd name="T54" fmla="*/ 41 w 128"/>
                  <a:gd name="T55" fmla="*/ 92 h 116"/>
                  <a:gd name="T56" fmla="*/ 43 w 128"/>
                  <a:gd name="T5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16">
                    <a:moveTo>
                      <a:pt x="92" y="89"/>
                    </a:moveTo>
                    <a:cubicBezTo>
                      <a:pt x="90" y="88"/>
                      <a:pt x="89" y="82"/>
                      <a:pt x="89" y="82"/>
                    </a:cubicBezTo>
                    <a:cubicBezTo>
                      <a:pt x="89" y="82"/>
                      <a:pt x="96" y="75"/>
                      <a:pt x="98" y="66"/>
                    </a:cubicBezTo>
                    <a:cubicBezTo>
                      <a:pt x="102" y="66"/>
                      <a:pt x="105" y="56"/>
                      <a:pt x="100" y="53"/>
                    </a:cubicBezTo>
                    <a:cubicBezTo>
                      <a:pt x="101" y="49"/>
                      <a:pt x="106" y="24"/>
                      <a:pt x="80" y="24"/>
                    </a:cubicBezTo>
                    <a:cubicBezTo>
                      <a:pt x="54" y="24"/>
                      <a:pt x="59" y="49"/>
                      <a:pt x="60" y="53"/>
                    </a:cubicBezTo>
                    <a:cubicBezTo>
                      <a:pt x="55" y="56"/>
                      <a:pt x="58" y="66"/>
                      <a:pt x="62" y="66"/>
                    </a:cubicBezTo>
                    <a:cubicBezTo>
                      <a:pt x="64" y="75"/>
                      <a:pt x="71" y="82"/>
                      <a:pt x="71" y="82"/>
                    </a:cubicBezTo>
                    <a:cubicBezTo>
                      <a:pt x="71" y="82"/>
                      <a:pt x="70" y="88"/>
                      <a:pt x="68" y="89"/>
                    </a:cubicBezTo>
                    <a:cubicBezTo>
                      <a:pt x="60" y="90"/>
                      <a:pt x="32" y="102"/>
                      <a:pt x="32" y="116"/>
                    </a:cubicBezTo>
                    <a:cubicBezTo>
                      <a:pt x="80" y="116"/>
                      <a:pt x="80" y="116"/>
                      <a:pt x="80" y="116"/>
                    </a:cubicBezTo>
                    <a:cubicBezTo>
                      <a:pt x="128" y="116"/>
                      <a:pt x="128" y="116"/>
                      <a:pt x="128" y="116"/>
                    </a:cubicBezTo>
                    <a:cubicBezTo>
                      <a:pt x="128" y="102"/>
                      <a:pt x="100" y="90"/>
                      <a:pt x="92" y="89"/>
                    </a:cubicBezTo>
                    <a:close/>
                    <a:moveTo>
                      <a:pt x="43" y="91"/>
                    </a:moveTo>
                    <a:cubicBezTo>
                      <a:pt x="49" y="87"/>
                      <a:pt x="55" y="84"/>
                      <a:pt x="61" y="82"/>
                    </a:cubicBezTo>
                    <a:cubicBezTo>
                      <a:pt x="59" y="80"/>
                      <a:pt x="57" y="76"/>
                      <a:pt x="55" y="71"/>
                    </a:cubicBezTo>
                    <a:cubicBezTo>
                      <a:pt x="53" y="70"/>
                      <a:pt x="52" y="67"/>
                      <a:pt x="51" y="65"/>
                    </a:cubicBezTo>
                    <a:cubicBezTo>
                      <a:pt x="50" y="62"/>
                      <a:pt x="49" y="59"/>
                      <a:pt x="50" y="56"/>
                    </a:cubicBezTo>
                    <a:cubicBezTo>
                      <a:pt x="50" y="54"/>
                      <a:pt x="50" y="52"/>
                      <a:pt x="51" y="50"/>
                    </a:cubicBezTo>
                    <a:cubicBezTo>
                      <a:pt x="51" y="45"/>
                      <a:pt x="50" y="33"/>
                      <a:pt x="58" y="25"/>
                    </a:cubicBezTo>
                    <a:cubicBezTo>
                      <a:pt x="61" y="22"/>
                      <a:pt x="64" y="19"/>
                      <a:pt x="69" y="18"/>
                    </a:cubicBezTo>
                    <a:cubicBezTo>
                      <a:pt x="68" y="10"/>
                      <a:pt x="64" y="0"/>
                      <a:pt x="48" y="0"/>
                    </a:cubicBezTo>
                    <a:cubicBezTo>
                      <a:pt x="22" y="0"/>
                      <a:pt x="27" y="25"/>
                      <a:pt x="28" y="29"/>
                    </a:cubicBezTo>
                    <a:cubicBezTo>
                      <a:pt x="23" y="32"/>
                      <a:pt x="26" y="42"/>
                      <a:pt x="30" y="42"/>
                    </a:cubicBezTo>
                    <a:cubicBezTo>
                      <a:pt x="32" y="51"/>
                      <a:pt x="39" y="58"/>
                      <a:pt x="39" y="58"/>
                    </a:cubicBezTo>
                    <a:cubicBezTo>
                      <a:pt x="39" y="58"/>
                      <a:pt x="38" y="64"/>
                      <a:pt x="36" y="65"/>
                    </a:cubicBezTo>
                    <a:cubicBezTo>
                      <a:pt x="28" y="66"/>
                      <a:pt x="0" y="78"/>
                      <a:pt x="0" y="92"/>
                    </a:cubicBezTo>
                    <a:cubicBezTo>
                      <a:pt x="41" y="92"/>
                      <a:pt x="41" y="92"/>
                      <a:pt x="41" y="92"/>
                    </a:cubicBezTo>
                    <a:cubicBezTo>
                      <a:pt x="42" y="92"/>
                      <a:pt x="42" y="91"/>
                      <a:pt x="43" y="91"/>
                    </a:cubicBezTo>
                    <a:close/>
                  </a:path>
                </a:pathLst>
              </a:custGeom>
              <a:solidFill>
                <a:schemeClr val="bg1"/>
              </a:solidFill>
              <a:ln>
                <a:noFill/>
              </a:ln>
            </p:spPr>
            <p:txBody>
              <a:bodyPr wrap="square" lIns="91440" tIns="45720" rIns="91440" bIns="45720" anchor="ctr">
                <a:normAutofit/>
              </a:bodyPr>
              <a:lstStyle/>
              <a:p>
                <a:pPr algn="ctr"/>
                <a:endParaRPr/>
              </a:p>
            </p:txBody>
          </p:sp>
        </p:grpSp>
      </p:grpSp>
      <p:sp>
        <p:nvSpPr>
          <p:cNvPr id="71" name="i$lïḋè">
            <a:extLst>
              <a:ext uri="{FF2B5EF4-FFF2-40B4-BE49-F238E27FC236}">
                <a16:creationId xmlns:a16="http://schemas.microsoft.com/office/drawing/2014/main" id="{8621BBF2-0B03-9C8F-C30D-54D98325BBFC}"/>
              </a:ext>
            </a:extLst>
          </p:cNvPr>
          <p:cNvSpPr txBox="1"/>
          <p:nvPr/>
        </p:nvSpPr>
        <p:spPr>
          <a:xfrm>
            <a:off x="4334074" y="2806144"/>
            <a:ext cx="3396665" cy="716051"/>
          </a:xfrm>
          <a:prstGeom prst="rect">
            <a:avLst/>
          </a:prstGeom>
          <a:noFill/>
        </p:spPr>
        <p:txBody>
          <a:bodyPr wrap="square" lIns="91440" tIns="45720" rIns="91440" bIns="45720">
            <a:normAutofit/>
          </a:bodyPr>
          <a:lstStyle/>
          <a:p>
            <a:pPr algn="ctr"/>
            <a:r>
              <a:rPr lang="zh-CN" altLang="en-US" b="1" dirty="0"/>
              <a:t>贴吧、知乎等知名论坛网站</a:t>
            </a:r>
          </a:p>
        </p:txBody>
      </p:sp>
    </p:spTree>
    <p:extLst>
      <p:ext uri="{BB962C8B-B14F-4D97-AF65-F5344CB8AC3E}">
        <p14:creationId xmlns:p14="http://schemas.microsoft.com/office/powerpoint/2010/main" val="140302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167" y="0"/>
            <a:ext cx="10850563" cy="1028699"/>
          </a:xfrm>
        </p:spPr>
        <p:txBody>
          <a:bodyPr/>
          <a:lstStyle/>
          <a:p>
            <a:r>
              <a:rPr lang="zh-CN" altLang="en-US" dirty="0"/>
              <a:t>自身条件分析</a:t>
            </a:r>
          </a:p>
        </p:txBody>
      </p:sp>
      <p:grpSp>
        <p:nvGrpSpPr>
          <p:cNvPr id="3" name="27250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2A0745-854E-49A1-A250-77DD16E0D70D}"/>
              </a:ext>
            </a:extLst>
          </p:cNvPr>
          <p:cNvGrpSpPr>
            <a:grpSpLocks noChangeAspect="1"/>
          </p:cNvGrpSpPr>
          <p:nvPr/>
        </p:nvGrpSpPr>
        <p:grpSpPr>
          <a:xfrm>
            <a:off x="1769249" y="1480914"/>
            <a:ext cx="8125302" cy="5177061"/>
            <a:chOff x="561499" y="1680939"/>
            <a:chExt cx="8125302" cy="5177061"/>
          </a:xfrm>
        </p:grpSpPr>
        <p:grpSp>
          <p:nvGrpSpPr>
            <p:cNvPr id="4" name="íṣliḋè">
              <a:extLst>
                <a:ext uri="{FF2B5EF4-FFF2-40B4-BE49-F238E27FC236}">
                  <a16:creationId xmlns:a16="http://schemas.microsoft.com/office/drawing/2014/main" id="{98460FE4-4D19-4A9F-9D36-C660B5AC92A3}"/>
                </a:ext>
              </a:extLst>
            </p:cNvPr>
            <p:cNvGrpSpPr/>
            <p:nvPr/>
          </p:nvGrpSpPr>
          <p:grpSpPr>
            <a:xfrm>
              <a:off x="3505201" y="1956506"/>
              <a:ext cx="5181600" cy="4901494"/>
              <a:chOff x="3505201" y="1956506"/>
              <a:chExt cx="5181600" cy="4901494"/>
            </a:xfrm>
          </p:grpSpPr>
          <p:sp>
            <p:nvSpPr>
              <p:cNvPr id="27" name="îṥľiḑe">
                <a:extLst>
                  <a:ext uri="{FF2B5EF4-FFF2-40B4-BE49-F238E27FC236}">
                    <a16:creationId xmlns:a16="http://schemas.microsoft.com/office/drawing/2014/main" id="{830A2CA8-1ED8-4294-BD79-9CFB28ED42F4}"/>
                  </a:ext>
                </a:extLst>
              </p:cNvPr>
              <p:cNvSpPr/>
              <p:nvPr/>
            </p:nvSpPr>
            <p:spPr bwMode="auto">
              <a:xfrm>
                <a:off x="3814755" y="2001706"/>
                <a:ext cx="4552904" cy="2270288"/>
              </a:xfrm>
              <a:custGeom>
                <a:avLst/>
                <a:gdLst>
                  <a:gd name="T0" fmla="*/ 2724 w 2812"/>
                  <a:gd name="T1" fmla="*/ 330 h 1402"/>
                  <a:gd name="T2" fmla="*/ 2706 w 2812"/>
                  <a:gd name="T3" fmla="*/ 1262 h 1402"/>
                  <a:gd name="T4" fmla="*/ 2654 w 2812"/>
                  <a:gd name="T5" fmla="*/ 1311 h 1402"/>
                  <a:gd name="T6" fmla="*/ 2644 w 2812"/>
                  <a:gd name="T7" fmla="*/ 250 h 1402"/>
                  <a:gd name="T8" fmla="*/ 2597 w 2812"/>
                  <a:gd name="T9" fmla="*/ 253 h 1402"/>
                  <a:gd name="T10" fmla="*/ 2567 w 2812"/>
                  <a:gd name="T11" fmla="*/ 240 h 1402"/>
                  <a:gd name="T12" fmla="*/ 2554 w 2812"/>
                  <a:gd name="T13" fmla="*/ 983 h 1402"/>
                  <a:gd name="T14" fmla="*/ 2525 w 2812"/>
                  <a:gd name="T15" fmla="*/ 227 h 1402"/>
                  <a:gd name="T16" fmla="*/ 2481 w 2812"/>
                  <a:gd name="T17" fmla="*/ 215 h 1402"/>
                  <a:gd name="T18" fmla="*/ 2448 w 2812"/>
                  <a:gd name="T19" fmla="*/ 502 h 1402"/>
                  <a:gd name="T20" fmla="*/ 2437 w 2812"/>
                  <a:gd name="T21" fmla="*/ 179 h 1402"/>
                  <a:gd name="T22" fmla="*/ 2448 w 2812"/>
                  <a:gd name="T23" fmla="*/ 946 h 1402"/>
                  <a:gd name="T24" fmla="*/ 2409 w 2812"/>
                  <a:gd name="T25" fmla="*/ 520 h 1402"/>
                  <a:gd name="T26" fmla="*/ 2373 w 2812"/>
                  <a:gd name="T27" fmla="*/ 556 h 1402"/>
                  <a:gd name="T28" fmla="*/ 2373 w 2812"/>
                  <a:gd name="T29" fmla="*/ 1190 h 1402"/>
                  <a:gd name="T30" fmla="*/ 2330 w 2812"/>
                  <a:gd name="T31" fmla="*/ 205 h 1402"/>
                  <a:gd name="T32" fmla="*/ 2319 w 2812"/>
                  <a:gd name="T33" fmla="*/ 205 h 1402"/>
                  <a:gd name="T34" fmla="*/ 2298 w 2812"/>
                  <a:gd name="T35" fmla="*/ 872 h 1402"/>
                  <a:gd name="T36" fmla="*/ 2276 w 2812"/>
                  <a:gd name="T37" fmla="*/ 688 h 1402"/>
                  <a:gd name="T38" fmla="*/ 2190 w 2812"/>
                  <a:gd name="T39" fmla="*/ 976 h 1402"/>
                  <a:gd name="T40" fmla="*/ 2190 w 2812"/>
                  <a:gd name="T41" fmla="*/ 143 h 1402"/>
                  <a:gd name="T42" fmla="*/ 2123 w 2812"/>
                  <a:gd name="T43" fmla="*/ 146 h 1402"/>
                  <a:gd name="T44" fmla="*/ 2063 w 2812"/>
                  <a:gd name="T45" fmla="*/ 151 h 1402"/>
                  <a:gd name="T46" fmla="*/ 1913 w 2812"/>
                  <a:gd name="T47" fmla="*/ 890 h 1402"/>
                  <a:gd name="T48" fmla="*/ 1908 w 2812"/>
                  <a:gd name="T49" fmla="*/ 868 h 1402"/>
                  <a:gd name="T50" fmla="*/ 1903 w 2812"/>
                  <a:gd name="T51" fmla="*/ 215 h 1402"/>
                  <a:gd name="T52" fmla="*/ 1903 w 2812"/>
                  <a:gd name="T53" fmla="*/ 895 h 1402"/>
                  <a:gd name="T54" fmla="*/ 1762 w 2812"/>
                  <a:gd name="T55" fmla="*/ 603 h 1402"/>
                  <a:gd name="T56" fmla="*/ 1748 w 2812"/>
                  <a:gd name="T57" fmla="*/ 720 h 1402"/>
                  <a:gd name="T58" fmla="*/ 1737 w 2812"/>
                  <a:gd name="T59" fmla="*/ 825 h 1402"/>
                  <a:gd name="T60" fmla="*/ 1694 w 2812"/>
                  <a:gd name="T61" fmla="*/ 1038 h 1402"/>
                  <a:gd name="T62" fmla="*/ 1626 w 2812"/>
                  <a:gd name="T63" fmla="*/ 520 h 1402"/>
                  <a:gd name="T64" fmla="*/ 1667 w 2812"/>
                  <a:gd name="T65" fmla="*/ 1017 h 1402"/>
                  <a:gd name="T66" fmla="*/ 1453 w 2812"/>
                  <a:gd name="T67" fmla="*/ 425 h 1402"/>
                  <a:gd name="T68" fmla="*/ 1465 w 2812"/>
                  <a:gd name="T69" fmla="*/ 662 h 1402"/>
                  <a:gd name="T70" fmla="*/ 1312 w 2812"/>
                  <a:gd name="T71" fmla="*/ 609 h 1402"/>
                  <a:gd name="T72" fmla="*/ 1263 w 2812"/>
                  <a:gd name="T73" fmla="*/ 885 h 1402"/>
                  <a:gd name="T74" fmla="*/ 1263 w 2812"/>
                  <a:gd name="T75" fmla="*/ 636 h 1402"/>
                  <a:gd name="T76" fmla="*/ 1192 w 2812"/>
                  <a:gd name="T77" fmla="*/ 744 h 1402"/>
                  <a:gd name="T78" fmla="*/ 1154 w 2812"/>
                  <a:gd name="T79" fmla="*/ 33 h 1402"/>
                  <a:gd name="T80" fmla="*/ 932 w 2812"/>
                  <a:gd name="T81" fmla="*/ 1172 h 1402"/>
                  <a:gd name="T82" fmla="*/ 838 w 2812"/>
                  <a:gd name="T83" fmla="*/ 546 h 1402"/>
                  <a:gd name="T84" fmla="*/ 820 w 2812"/>
                  <a:gd name="T85" fmla="*/ 273 h 1402"/>
                  <a:gd name="T86" fmla="*/ 818 w 2812"/>
                  <a:gd name="T87" fmla="*/ 25 h 1402"/>
                  <a:gd name="T88" fmla="*/ 805 w 2812"/>
                  <a:gd name="T89" fmla="*/ 541 h 1402"/>
                  <a:gd name="T90" fmla="*/ 805 w 2812"/>
                  <a:gd name="T91" fmla="*/ 104 h 1402"/>
                  <a:gd name="T92" fmla="*/ 805 w 2812"/>
                  <a:gd name="T93" fmla="*/ 840 h 1402"/>
                  <a:gd name="T94" fmla="*/ 732 w 2812"/>
                  <a:gd name="T95" fmla="*/ 341 h 1402"/>
                  <a:gd name="T96" fmla="*/ 726 w 2812"/>
                  <a:gd name="T97" fmla="*/ 265 h 1402"/>
                  <a:gd name="T98" fmla="*/ 704 w 2812"/>
                  <a:gd name="T99" fmla="*/ 459 h 1402"/>
                  <a:gd name="T100" fmla="*/ 695 w 2812"/>
                  <a:gd name="T101" fmla="*/ 178 h 1402"/>
                  <a:gd name="T102" fmla="*/ 695 w 2812"/>
                  <a:gd name="T103" fmla="*/ 323 h 1402"/>
                  <a:gd name="T104" fmla="*/ 633 w 2812"/>
                  <a:gd name="T105" fmla="*/ 63 h 1402"/>
                  <a:gd name="T106" fmla="*/ 674 w 2812"/>
                  <a:gd name="T107" fmla="*/ 332 h 1402"/>
                  <a:gd name="T108" fmla="*/ 597 w 2812"/>
                  <a:gd name="T109" fmla="*/ 99 h 1402"/>
                  <a:gd name="T110" fmla="*/ 578 w 2812"/>
                  <a:gd name="T111" fmla="*/ 793 h 1402"/>
                  <a:gd name="T112" fmla="*/ 578 w 2812"/>
                  <a:gd name="T113" fmla="*/ 130 h 1402"/>
                  <a:gd name="T114" fmla="*/ 549 w 2812"/>
                  <a:gd name="T115" fmla="*/ 76 h 1402"/>
                  <a:gd name="T116" fmla="*/ 532 w 2812"/>
                  <a:gd name="T117" fmla="*/ 100 h 1402"/>
                  <a:gd name="T118" fmla="*/ 507 w 2812"/>
                  <a:gd name="T119" fmla="*/ 142 h 1402"/>
                  <a:gd name="T120" fmla="*/ 443 w 2812"/>
                  <a:gd name="T121" fmla="*/ 117 h 1402"/>
                  <a:gd name="T122" fmla="*/ 372 w 2812"/>
                  <a:gd name="T123" fmla="*/ 142 h 1402"/>
                  <a:gd name="T124" fmla="*/ 105 w 2812"/>
                  <a:gd name="T125" fmla="*/ 41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2" h="1402">
                    <a:moveTo>
                      <a:pt x="2738" y="300"/>
                    </a:moveTo>
                    <a:cubicBezTo>
                      <a:pt x="2738" y="258"/>
                      <a:pt x="2738" y="258"/>
                      <a:pt x="2738" y="258"/>
                    </a:cubicBezTo>
                    <a:cubicBezTo>
                      <a:pt x="2739" y="259"/>
                      <a:pt x="2741" y="260"/>
                      <a:pt x="2742" y="261"/>
                    </a:cubicBezTo>
                    <a:cubicBezTo>
                      <a:pt x="2756" y="272"/>
                      <a:pt x="2771" y="283"/>
                      <a:pt x="2791" y="283"/>
                    </a:cubicBezTo>
                    <a:cubicBezTo>
                      <a:pt x="2812" y="283"/>
                      <a:pt x="2791" y="316"/>
                      <a:pt x="2778" y="320"/>
                    </a:cubicBezTo>
                    <a:cubicBezTo>
                      <a:pt x="2764" y="324"/>
                      <a:pt x="2764" y="310"/>
                      <a:pt x="2752" y="303"/>
                    </a:cubicBezTo>
                    <a:cubicBezTo>
                      <a:pt x="2747" y="301"/>
                      <a:pt x="2742" y="300"/>
                      <a:pt x="2738" y="300"/>
                    </a:cubicBezTo>
                    <a:close/>
                    <a:moveTo>
                      <a:pt x="2738" y="233"/>
                    </a:moveTo>
                    <a:cubicBezTo>
                      <a:pt x="2738" y="220"/>
                      <a:pt x="2738" y="220"/>
                      <a:pt x="2738" y="220"/>
                    </a:cubicBezTo>
                    <a:cubicBezTo>
                      <a:pt x="2738" y="220"/>
                      <a:pt x="2738" y="220"/>
                      <a:pt x="2738" y="220"/>
                    </a:cubicBezTo>
                    <a:cubicBezTo>
                      <a:pt x="2746" y="219"/>
                      <a:pt x="2756" y="233"/>
                      <a:pt x="2741" y="233"/>
                    </a:cubicBezTo>
                    <a:cubicBezTo>
                      <a:pt x="2740" y="233"/>
                      <a:pt x="2739" y="233"/>
                      <a:pt x="2738" y="233"/>
                    </a:cubicBezTo>
                    <a:close/>
                    <a:moveTo>
                      <a:pt x="2738" y="220"/>
                    </a:moveTo>
                    <a:cubicBezTo>
                      <a:pt x="2738" y="233"/>
                      <a:pt x="2738" y="233"/>
                      <a:pt x="2738" y="233"/>
                    </a:cubicBezTo>
                    <a:cubicBezTo>
                      <a:pt x="2725" y="231"/>
                      <a:pt x="2722" y="219"/>
                      <a:pt x="2738" y="220"/>
                    </a:cubicBezTo>
                    <a:close/>
                    <a:moveTo>
                      <a:pt x="2738" y="258"/>
                    </a:moveTo>
                    <a:cubicBezTo>
                      <a:pt x="2738" y="300"/>
                      <a:pt x="2738" y="300"/>
                      <a:pt x="2738" y="300"/>
                    </a:cubicBezTo>
                    <a:cubicBezTo>
                      <a:pt x="2731" y="301"/>
                      <a:pt x="2726" y="305"/>
                      <a:pt x="2728" y="313"/>
                    </a:cubicBezTo>
                    <a:cubicBezTo>
                      <a:pt x="2730" y="318"/>
                      <a:pt x="2728" y="319"/>
                      <a:pt x="2724" y="319"/>
                    </a:cubicBezTo>
                    <a:cubicBezTo>
                      <a:pt x="2724" y="252"/>
                      <a:pt x="2724" y="252"/>
                      <a:pt x="2724" y="252"/>
                    </a:cubicBezTo>
                    <a:cubicBezTo>
                      <a:pt x="2729" y="254"/>
                      <a:pt x="2734" y="255"/>
                      <a:pt x="2738" y="258"/>
                    </a:cubicBezTo>
                    <a:close/>
                    <a:moveTo>
                      <a:pt x="2724" y="1062"/>
                    </a:moveTo>
                    <a:cubicBezTo>
                      <a:pt x="2724" y="1050"/>
                      <a:pt x="2724" y="1050"/>
                      <a:pt x="2724" y="1050"/>
                    </a:cubicBezTo>
                    <a:cubicBezTo>
                      <a:pt x="2728" y="1049"/>
                      <a:pt x="2730" y="1051"/>
                      <a:pt x="2730" y="1055"/>
                    </a:cubicBezTo>
                    <a:cubicBezTo>
                      <a:pt x="2729" y="1058"/>
                      <a:pt x="2727" y="1062"/>
                      <a:pt x="2724" y="1062"/>
                    </a:cubicBezTo>
                    <a:close/>
                    <a:moveTo>
                      <a:pt x="2724" y="342"/>
                    </a:moveTo>
                    <a:cubicBezTo>
                      <a:pt x="2724" y="330"/>
                      <a:pt x="2724" y="330"/>
                      <a:pt x="2724" y="330"/>
                    </a:cubicBezTo>
                    <a:cubicBezTo>
                      <a:pt x="2732" y="335"/>
                      <a:pt x="2732" y="340"/>
                      <a:pt x="2724" y="342"/>
                    </a:cubicBezTo>
                    <a:close/>
                    <a:moveTo>
                      <a:pt x="2724" y="252"/>
                    </a:moveTo>
                    <a:cubicBezTo>
                      <a:pt x="2724" y="319"/>
                      <a:pt x="2724" y="319"/>
                      <a:pt x="2724" y="319"/>
                    </a:cubicBezTo>
                    <a:cubicBezTo>
                      <a:pt x="2720" y="318"/>
                      <a:pt x="2712" y="314"/>
                      <a:pt x="2706" y="310"/>
                    </a:cubicBezTo>
                    <a:cubicBezTo>
                      <a:pt x="2706" y="247"/>
                      <a:pt x="2706" y="247"/>
                      <a:pt x="2706" y="247"/>
                    </a:cubicBezTo>
                    <a:cubicBezTo>
                      <a:pt x="2712" y="249"/>
                      <a:pt x="2718" y="250"/>
                      <a:pt x="2724" y="252"/>
                    </a:cubicBezTo>
                    <a:close/>
                    <a:moveTo>
                      <a:pt x="2724" y="330"/>
                    </a:moveTo>
                    <a:cubicBezTo>
                      <a:pt x="2724" y="342"/>
                      <a:pt x="2724" y="342"/>
                      <a:pt x="2724" y="342"/>
                    </a:cubicBezTo>
                    <a:cubicBezTo>
                      <a:pt x="2722" y="343"/>
                      <a:pt x="2718" y="343"/>
                      <a:pt x="2713" y="343"/>
                    </a:cubicBezTo>
                    <a:cubicBezTo>
                      <a:pt x="2711" y="343"/>
                      <a:pt x="2708" y="343"/>
                      <a:pt x="2706" y="344"/>
                    </a:cubicBezTo>
                    <a:cubicBezTo>
                      <a:pt x="2706" y="319"/>
                      <a:pt x="2706" y="319"/>
                      <a:pt x="2706" y="319"/>
                    </a:cubicBezTo>
                    <a:cubicBezTo>
                      <a:pt x="2709" y="321"/>
                      <a:pt x="2712" y="323"/>
                      <a:pt x="2716" y="325"/>
                    </a:cubicBezTo>
                    <a:cubicBezTo>
                      <a:pt x="2719" y="327"/>
                      <a:pt x="2722" y="328"/>
                      <a:pt x="2724" y="330"/>
                    </a:cubicBezTo>
                    <a:close/>
                    <a:moveTo>
                      <a:pt x="2724" y="1050"/>
                    </a:moveTo>
                    <a:cubicBezTo>
                      <a:pt x="2724" y="1062"/>
                      <a:pt x="2724" y="1062"/>
                      <a:pt x="2724" y="1062"/>
                    </a:cubicBezTo>
                    <a:cubicBezTo>
                      <a:pt x="2723" y="1062"/>
                      <a:pt x="2722" y="1061"/>
                      <a:pt x="2721" y="1060"/>
                    </a:cubicBezTo>
                    <a:cubicBezTo>
                      <a:pt x="2717" y="1055"/>
                      <a:pt x="2718" y="1052"/>
                      <a:pt x="2723" y="1051"/>
                    </a:cubicBezTo>
                    <a:cubicBezTo>
                      <a:pt x="2723" y="1051"/>
                      <a:pt x="2724" y="1050"/>
                      <a:pt x="2724" y="1050"/>
                    </a:cubicBezTo>
                    <a:close/>
                    <a:moveTo>
                      <a:pt x="2706" y="1262"/>
                    </a:moveTo>
                    <a:cubicBezTo>
                      <a:pt x="2706" y="1246"/>
                      <a:pt x="2706" y="1246"/>
                      <a:pt x="2706" y="1246"/>
                    </a:cubicBezTo>
                    <a:cubicBezTo>
                      <a:pt x="2708" y="1251"/>
                      <a:pt x="2708" y="1257"/>
                      <a:pt x="2706" y="1262"/>
                    </a:cubicBezTo>
                    <a:close/>
                    <a:moveTo>
                      <a:pt x="2706" y="1068"/>
                    </a:moveTo>
                    <a:cubicBezTo>
                      <a:pt x="2706" y="1057"/>
                      <a:pt x="2706" y="1057"/>
                      <a:pt x="2706" y="1057"/>
                    </a:cubicBezTo>
                    <a:cubicBezTo>
                      <a:pt x="2710" y="1055"/>
                      <a:pt x="2712" y="1057"/>
                      <a:pt x="2711" y="1061"/>
                    </a:cubicBezTo>
                    <a:cubicBezTo>
                      <a:pt x="2711" y="1064"/>
                      <a:pt x="2709" y="1068"/>
                      <a:pt x="2706" y="1068"/>
                    </a:cubicBezTo>
                    <a:close/>
                    <a:moveTo>
                      <a:pt x="2706" y="247"/>
                    </a:moveTo>
                    <a:cubicBezTo>
                      <a:pt x="2706" y="310"/>
                      <a:pt x="2706" y="310"/>
                      <a:pt x="2706" y="310"/>
                    </a:cubicBezTo>
                    <a:cubicBezTo>
                      <a:pt x="2704" y="309"/>
                      <a:pt x="2704" y="309"/>
                      <a:pt x="2704" y="309"/>
                    </a:cubicBezTo>
                    <a:cubicBezTo>
                      <a:pt x="2694" y="303"/>
                      <a:pt x="2695" y="311"/>
                      <a:pt x="2706" y="319"/>
                    </a:cubicBezTo>
                    <a:cubicBezTo>
                      <a:pt x="2706" y="344"/>
                      <a:pt x="2706" y="344"/>
                      <a:pt x="2706" y="344"/>
                    </a:cubicBezTo>
                    <a:cubicBezTo>
                      <a:pt x="2697" y="345"/>
                      <a:pt x="2691" y="349"/>
                      <a:pt x="2687" y="354"/>
                    </a:cubicBezTo>
                    <a:cubicBezTo>
                      <a:pt x="2687" y="240"/>
                      <a:pt x="2687" y="240"/>
                      <a:pt x="2687" y="240"/>
                    </a:cubicBezTo>
                    <a:cubicBezTo>
                      <a:pt x="2688" y="241"/>
                      <a:pt x="2689" y="241"/>
                      <a:pt x="2690" y="242"/>
                    </a:cubicBezTo>
                    <a:cubicBezTo>
                      <a:pt x="2695" y="244"/>
                      <a:pt x="2700" y="246"/>
                      <a:pt x="2706" y="247"/>
                    </a:cubicBezTo>
                    <a:close/>
                    <a:moveTo>
                      <a:pt x="2706" y="1057"/>
                    </a:moveTo>
                    <a:cubicBezTo>
                      <a:pt x="2706" y="1068"/>
                      <a:pt x="2706" y="1068"/>
                      <a:pt x="2706" y="1068"/>
                    </a:cubicBezTo>
                    <a:cubicBezTo>
                      <a:pt x="2705" y="1068"/>
                      <a:pt x="2704" y="1067"/>
                      <a:pt x="2703" y="1066"/>
                    </a:cubicBezTo>
                    <a:cubicBezTo>
                      <a:pt x="2699" y="1062"/>
                      <a:pt x="2699" y="1059"/>
                      <a:pt x="2704" y="1057"/>
                    </a:cubicBezTo>
                    <a:cubicBezTo>
                      <a:pt x="2705" y="1057"/>
                      <a:pt x="2705" y="1057"/>
                      <a:pt x="2706" y="1057"/>
                    </a:cubicBezTo>
                    <a:close/>
                    <a:moveTo>
                      <a:pt x="2706" y="1246"/>
                    </a:moveTo>
                    <a:cubicBezTo>
                      <a:pt x="2706" y="1262"/>
                      <a:pt x="2706" y="1262"/>
                      <a:pt x="2706" y="1262"/>
                    </a:cubicBezTo>
                    <a:cubicBezTo>
                      <a:pt x="2704" y="1269"/>
                      <a:pt x="2699" y="1274"/>
                      <a:pt x="2695" y="1272"/>
                    </a:cubicBezTo>
                    <a:cubicBezTo>
                      <a:pt x="2691" y="1271"/>
                      <a:pt x="2689" y="1270"/>
                      <a:pt x="2687" y="1268"/>
                    </a:cubicBezTo>
                    <a:cubicBezTo>
                      <a:pt x="2687" y="1222"/>
                      <a:pt x="2687" y="1222"/>
                      <a:pt x="2687" y="1222"/>
                    </a:cubicBezTo>
                    <a:cubicBezTo>
                      <a:pt x="2689" y="1229"/>
                      <a:pt x="2692" y="1236"/>
                      <a:pt x="2699" y="1239"/>
                    </a:cubicBezTo>
                    <a:cubicBezTo>
                      <a:pt x="2702" y="1240"/>
                      <a:pt x="2705" y="1243"/>
                      <a:pt x="2706" y="1246"/>
                    </a:cubicBezTo>
                    <a:close/>
                    <a:moveTo>
                      <a:pt x="2687" y="240"/>
                    </a:moveTo>
                    <a:cubicBezTo>
                      <a:pt x="2687" y="354"/>
                      <a:pt x="2687" y="354"/>
                      <a:pt x="2687" y="354"/>
                    </a:cubicBezTo>
                    <a:cubicBezTo>
                      <a:pt x="2683" y="359"/>
                      <a:pt x="2680" y="364"/>
                      <a:pt x="2676" y="369"/>
                    </a:cubicBezTo>
                    <a:cubicBezTo>
                      <a:pt x="2676" y="370"/>
                      <a:pt x="2675" y="371"/>
                      <a:pt x="2674" y="372"/>
                    </a:cubicBezTo>
                    <a:cubicBezTo>
                      <a:pt x="2674" y="235"/>
                      <a:pt x="2674" y="235"/>
                      <a:pt x="2674" y="235"/>
                    </a:cubicBezTo>
                    <a:cubicBezTo>
                      <a:pt x="2678" y="236"/>
                      <a:pt x="2682" y="238"/>
                      <a:pt x="2687" y="240"/>
                    </a:cubicBezTo>
                    <a:close/>
                    <a:moveTo>
                      <a:pt x="2687" y="1222"/>
                    </a:moveTo>
                    <a:cubicBezTo>
                      <a:pt x="2687" y="1268"/>
                      <a:pt x="2687" y="1268"/>
                      <a:pt x="2687" y="1268"/>
                    </a:cubicBezTo>
                    <a:cubicBezTo>
                      <a:pt x="2682" y="1265"/>
                      <a:pt x="2680" y="1259"/>
                      <a:pt x="2678" y="1248"/>
                    </a:cubicBezTo>
                    <a:cubicBezTo>
                      <a:pt x="2677" y="1244"/>
                      <a:pt x="2676" y="1240"/>
                      <a:pt x="2674" y="1235"/>
                    </a:cubicBezTo>
                    <a:cubicBezTo>
                      <a:pt x="2674" y="1206"/>
                      <a:pt x="2674" y="1206"/>
                      <a:pt x="2674" y="1206"/>
                    </a:cubicBezTo>
                    <a:cubicBezTo>
                      <a:pt x="2681" y="1206"/>
                      <a:pt x="2684" y="1214"/>
                      <a:pt x="2687" y="1222"/>
                    </a:cubicBezTo>
                    <a:close/>
                    <a:moveTo>
                      <a:pt x="2674" y="1295"/>
                    </a:moveTo>
                    <a:cubicBezTo>
                      <a:pt x="2684" y="1284"/>
                      <a:pt x="2684" y="1268"/>
                      <a:pt x="2674" y="1266"/>
                    </a:cubicBezTo>
                    <a:lnTo>
                      <a:pt x="2674" y="1295"/>
                    </a:lnTo>
                    <a:close/>
                    <a:moveTo>
                      <a:pt x="2674" y="235"/>
                    </a:moveTo>
                    <a:cubicBezTo>
                      <a:pt x="2674" y="372"/>
                      <a:pt x="2674" y="372"/>
                      <a:pt x="2674" y="372"/>
                    </a:cubicBezTo>
                    <a:cubicBezTo>
                      <a:pt x="2668" y="377"/>
                      <a:pt x="2662" y="370"/>
                      <a:pt x="2654" y="366"/>
                    </a:cubicBezTo>
                    <a:cubicBezTo>
                      <a:pt x="2654" y="253"/>
                      <a:pt x="2654" y="253"/>
                      <a:pt x="2654" y="253"/>
                    </a:cubicBezTo>
                    <a:cubicBezTo>
                      <a:pt x="2678" y="261"/>
                      <a:pt x="2676" y="258"/>
                      <a:pt x="2665" y="243"/>
                    </a:cubicBezTo>
                    <a:cubicBezTo>
                      <a:pt x="2658" y="233"/>
                      <a:pt x="2664" y="232"/>
                      <a:pt x="2674" y="235"/>
                    </a:cubicBezTo>
                    <a:close/>
                    <a:moveTo>
                      <a:pt x="2674" y="1206"/>
                    </a:moveTo>
                    <a:cubicBezTo>
                      <a:pt x="2674" y="1235"/>
                      <a:pt x="2674" y="1235"/>
                      <a:pt x="2674" y="1235"/>
                    </a:cubicBezTo>
                    <a:cubicBezTo>
                      <a:pt x="2669" y="1222"/>
                      <a:pt x="2661" y="1208"/>
                      <a:pt x="2671" y="1206"/>
                    </a:cubicBezTo>
                    <a:cubicBezTo>
                      <a:pt x="2672" y="1206"/>
                      <a:pt x="2673" y="1206"/>
                      <a:pt x="2674" y="1206"/>
                    </a:cubicBezTo>
                    <a:close/>
                    <a:moveTo>
                      <a:pt x="2674" y="1266"/>
                    </a:moveTo>
                    <a:cubicBezTo>
                      <a:pt x="2674" y="1295"/>
                      <a:pt x="2674" y="1295"/>
                      <a:pt x="2674" y="1295"/>
                    </a:cubicBezTo>
                    <a:cubicBezTo>
                      <a:pt x="2674" y="1296"/>
                      <a:pt x="2674" y="1296"/>
                      <a:pt x="2674" y="1296"/>
                    </a:cubicBezTo>
                    <a:cubicBezTo>
                      <a:pt x="2669" y="1301"/>
                      <a:pt x="2661" y="1306"/>
                      <a:pt x="2654" y="1311"/>
                    </a:cubicBezTo>
                    <a:cubicBezTo>
                      <a:pt x="2654" y="1288"/>
                      <a:pt x="2654" y="1288"/>
                      <a:pt x="2654" y="1288"/>
                    </a:cubicBezTo>
                    <a:cubicBezTo>
                      <a:pt x="2662" y="1282"/>
                      <a:pt x="2652" y="1268"/>
                      <a:pt x="2672" y="1266"/>
                    </a:cubicBezTo>
                    <a:cubicBezTo>
                      <a:pt x="2673" y="1266"/>
                      <a:pt x="2673" y="1266"/>
                      <a:pt x="2674" y="1266"/>
                    </a:cubicBezTo>
                    <a:close/>
                    <a:moveTo>
                      <a:pt x="2654" y="874"/>
                    </a:moveTo>
                    <a:cubicBezTo>
                      <a:pt x="2654" y="862"/>
                      <a:pt x="2654" y="862"/>
                      <a:pt x="2654" y="862"/>
                    </a:cubicBezTo>
                    <a:cubicBezTo>
                      <a:pt x="2658" y="861"/>
                      <a:pt x="2660" y="863"/>
                      <a:pt x="2659" y="867"/>
                    </a:cubicBezTo>
                    <a:cubicBezTo>
                      <a:pt x="2659" y="870"/>
                      <a:pt x="2657" y="874"/>
                      <a:pt x="2654" y="874"/>
                    </a:cubicBezTo>
                    <a:close/>
                    <a:moveTo>
                      <a:pt x="2654" y="253"/>
                    </a:moveTo>
                    <a:cubicBezTo>
                      <a:pt x="2654" y="366"/>
                      <a:pt x="2654" y="366"/>
                      <a:pt x="2654" y="366"/>
                    </a:cubicBezTo>
                    <a:cubicBezTo>
                      <a:pt x="2652" y="365"/>
                      <a:pt x="2650" y="365"/>
                      <a:pt x="2648" y="365"/>
                    </a:cubicBezTo>
                    <a:cubicBezTo>
                      <a:pt x="2646" y="365"/>
                      <a:pt x="2645" y="365"/>
                      <a:pt x="2644" y="365"/>
                    </a:cubicBezTo>
                    <a:cubicBezTo>
                      <a:pt x="2644" y="250"/>
                      <a:pt x="2644" y="250"/>
                      <a:pt x="2644" y="250"/>
                    </a:cubicBezTo>
                    <a:cubicBezTo>
                      <a:pt x="2646" y="251"/>
                      <a:pt x="2648" y="252"/>
                      <a:pt x="2652" y="253"/>
                    </a:cubicBezTo>
                    <a:cubicBezTo>
                      <a:pt x="2654" y="253"/>
                      <a:pt x="2654" y="253"/>
                      <a:pt x="2654" y="253"/>
                    </a:cubicBezTo>
                    <a:close/>
                    <a:moveTo>
                      <a:pt x="2654" y="862"/>
                    </a:moveTo>
                    <a:cubicBezTo>
                      <a:pt x="2654" y="874"/>
                      <a:pt x="2654" y="874"/>
                      <a:pt x="2654" y="874"/>
                    </a:cubicBezTo>
                    <a:cubicBezTo>
                      <a:pt x="2653" y="874"/>
                      <a:pt x="2652" y="873"/>
                      <a:pt x="2651" y="872"/>
                    </a:cubicBezTo>
                    <a:cubicBezTo>
                      <a:pt x="2647" y="867"/>
                      <a:pt x="2647" y="864"/>
                      <a:pt x="2652" y="863"/>
                    </a:cubicBezTo>
                    <a:cubicBezTo>
                      <a:pt x="2653" y="863"/>
                      <a:pt x="2653" y="862"/>
                      <a:pt x="2654" y="862"/>
                    </a:cubicBezTo>
                    <a:close/>
                    <a:moveTo>
                      <a:pt x="2654" y="1288"/>
                    </a:moveTo>
                    <a:cubicBezTo>
                      <a:pt x="2654" y="1311"/>
                      <a:pt x="2654" y="1311"/>
                      <a:pt x="2654" y="1311"/>
                    </a:cubicBezTo>
                    <a:cubicBezTo>
                      <a:pt x="2650" y="1313"/>
                      <a:pt x="2647" y="1316"/>
                      <a:pt x="2644" y="1319"/>
                    </a:cubicBezTo>
                    <a:cubicBezTo>
                      <a:pt x="2644" y="1292"/>
                      <a:pt x="2644" y="1292"/>
                      <a:pt x="2644" y="1292"/>
                    </a:cubicBezTo>
                    <a:cubicBezTo>
                      <a:pt x="2645" y="1291"/>
                      <a:pt x="2647" y="1291"/>
                      <a:pt x="2649" y="1290"/>
                    </a:cubicBezTo>
                    <a:cubicBezTo>
                      <a:pt x="2651" y="1290"/>
                      <a:pt x="2653" y="1289"/>
                      <a:pt x="2654" y="1288"/>
                    </a:cubicBezTo>
                    <a:close/>
                    <a:moveTo>
                      <a:pt x="2644" y="1069"/>
                    </a:moveTo>
                    <a:cubicBezTo>
                      <a:pt x="2644" y="1053"/>
                      <a:pt x="2644" y="1053"/>
                      <a:pt x="2644" y="1053"/>
                    </a:cubicBezTo>
                    <a:cubicBezTo>
                      <a:pt x="2652" y="1059"/>
                      <a:pt x="2658" y="1070"/>
                      <a:pt x="2648" y="1070"/>
                    </a:cubicBezTo>
                    <a:cubicBezTo>
                      <a:pt x="2647" y="1070"/>
                      <a:pt x="2645" y="1070"/>
                      <a:pt x="2644" y="1069"/>
                    </a:cubicBezTo>
                    <a:close/>
                    <a:moveTo>
                      <a:pt x="2644" y="441"/>
                    </a:moveTo>
                    <a:cubicBezTo>
                      <a:pt x="2644" y="433"/>
                      <a:pt x="2644" y="433"/>
                      <a:pt x="2644" y="433"/>
                    </a:cubicBezTo>
                    <a:cubicBezTo>
                      <a:pt x="2650" y="437"/>
                      <a:pt x="2656" y="444"/>
                      <a:pt x="2650" y="443"/>
                    </a:cubicBezTo>
                    <a:cubicBezTo>
                      <a:pt x="2648" y="443"/>
                      <a:pt x="2646" y="442"/>
                      <a:pt x="2644" y="441"/>
                    </a:cubicBezTo>
                    <a:close/>
                    <a:moveTo>
                      <a:pt x="2644" y="250"/>
                    </a:moveTo>
                    <a:cubicBezTo>
                      <a:pt x="2644" y="365"/>
                      <a:pt x="2644" y="365"/>
                      <a:pt x="2644" y="365"/>
                    </a:cubicBezTo>
                    <a:cubicBezTo>
                      <a:pt x="2635" y="367"/>
                      <a:pt x="2632" y="373"/>
                      <a:pt x="2617" y="370"/>
                    </a:cubicBezTo>
                    <a:cubicBezTo>
                      <a:pt x="2616" y="370"/>
                      <a:pt x="2616" y="370"/>
                      <a:pt x="2616" y="370"/>
                    </a:cubicBezTo>
                    <a:cubicBezTo>
                      <a:pt x="2616" y="355"/>
                      <a:pt x="2616" y="355"/>
                      <a:pt x="2616" y="355"/>
                    </a:cubicBezTo>
                    <a:cubicBezTo>
                      <a:pt x="2628" y="350"/>
                      <a:pt x="2623" y="343"/>
                      <a:pt x="2616" y="343"/>
                    </a:cubicBezTo>
                    <a:cubicBezTo>
                      <a:pt x="2616" y="251"/>
                      <a:pt x="2616" y="251"/>
                      <a:pt x="2616" y="251"/>
                    </a:cubicBezTo>
                    <a:cubicBezTo>
                      <a:pt x="2618" y="251"/>
                      <a:pt x="2619" y="251"/>
                      <a:pt x="2620" y="251"/>
                    </a:cubicBezTo>
                    <a:cubicBezTo>
                      <a:pt x="2633" y="252"/>
                      <a:pt x="2628" y="246"/>
                      <a:pt x="2644" y="250"/>
                    </a:cubicBezTo>
                    <a:close/>
                    <a:moveTo>
                      <a:pt x="2644" y="433"/>
                    </a:moveTo>
                    <a:cubicBezTo>
                      <a:pt x="2644" y="441"/>
                      <a:pt x="2644" y="441"/>
                      <a:pt x="2644" y="441"/>
                    </a:cubicBezTo>
                    <a:cubicBezTo>
                      <a:pt x="2637" y="437"/>
                      <a:pt x="2632" y="429"/>
                      <a:pt x="2637" y="429"/>
                    </a:cubicBezTo>
                    <a:cubicBezTo>
                      <a:pt x="2639" y="430"/>
                      <a:pt x="2641" y="431"/>
                      <a:pt x="2644" y="433"/>
                    </a:cubicBezTo>
                    <a:close/>
                    <a:moveTo>
                      <a:pt x="2644" y="1053"/>
                    </a:moveTo>
                    <a:cubicBezTo>
                      <a:pt x="2644" y="1069"/>
                      <a:pt x="2644" y="1069"/>
                      <a:pt x="2644" y="1069"/>
                    </a:cubicBezTo>
                    <a:cubicBezTo>
                      <a:pt x="2633" y="1066"/>
                      <a:pt x="2625" y="1050"/>
                      <a:pt x="2634" y="1049"/>
                    </a:cubicBezTo>
                    <a:cubicBezTo>
                      <a:pt x="2637" y="1050"/>
                      <a:pt x="2641" y="1051"/>
                      <a:pt x="2644" y="1053"/>
                    </a:cubicBezTo>
                    <a:close/>
                    <a:moveTo>
                      <a:pt x="2644" y="1292"/>
                    </a:moveTo>
                    <a:cubicBezTo>
                      <a:pt x="2644" y="1319"/>
                      <a:pt x="2644" y="1319"/>
                      <a:pt x="2644" y="1319"/>
                    </a:cubicBezTo>
                    <a:cubicBezTo>
                      <a:pt x="2638" y="1323"/>
                      <a:pt x="2634" y="1328"/>
                      <a:pt x="2633" y="1334"/>
                    </a:cubicBezTo>
                    <a:cubicBezTo>
                      <a:pt x="2629" y="1349"/>
                      <a:pt x="2625" y="1319"/>
                      <a:pt x="2623" y="1311"/>
                    </a:cubicBezTo>
                    <a:cubicBezTo>
                      <a:pt x="2620" y="1304"/>
                      <a:pt x="2630" y="1296"/>
                      <a:pt x="2644" y="1292"/>
                    </a:cubicBezTo>
                    <a:close/>
                    <a:moveTo>
                      <a:pt x="2616" y="1102"/>
                    </a:moveTo>
                    <a:cubicBezTo>
                      <a:pt x="2616" y="1085"/>
                      <a:pt x="2616" y="1085"/>
                      <a:pt x="2616" y="1085"/>
                    </a:cubicBezTo>
                    <a:cubicBezTo>
                      <a:pt x="2628" y="1088"/>
                      <a:pt x="2643" y="1103"/>
                      <a:pt x="2628" y="1104"/>
                    </a:cubicBezTo>
                    <a:cubicBezTo>
                      <a:pt x="2624" y="1104"/>
                      <a:pt x="2620" y="1103"/>
                      <a:pt x="2616" y="1102"/>
                    </a:cubicBezTo>
                    <a:close/>
                    <a:moveTo>
                      <a:pt x="2616" y="395"/>
                    </a:moveTo>
                    <a:cubicBezTo>
                      <a:pt x="2616" y="385"/>
                      <a:pt x="2616" y="385"/>
                      <a:pt x="2616" y="385"/>
                    </a:cubicBezTo>
                    <a:cubicBezTo>
                      <a:pt x="2624" y="386"/>
                      <a:pt x="2627" y="395"/>
                      <a:pt x="2619" y="395"/>
                    </a:cubicBezTo>
                    <a:cubicBezTo>
                      <a:pt x="2618" y="395"/>
                      <a:pt x="2617" y="395"/>
                      <a:pt x="2616" y="395"/>
                    </a:cubicBezTo>
                    <a:close/>
                    <a:moveTo>
                      <a:pt x="2616" y="251"/>
                    </a:moveTo>
                    <a:cubicBezTo>
                      <a:pt x="2616" y="343"/>
                      <a:pt x="2616" y="343"/>
                      <a:pt x="2616" y="343"/>
                    </a:cubicBezTo>
                    <a:cubicBezTo>
                      <a:pt x="2615" y="343"/>
                      <a:pt x="2612" y="344"/>
                      <a:pt x="2611" y="346"/>
                    </a:cubicBezTo>
                    <a:cubicBezTo>
                      <a:pt x="2607" y="349"/>
                      <a:pt x="2602" y="352"/>
                      <a:pt x="2597" y="353"/>
                    </a:cubicBezTo>
                    <a:cubicBezTo>
                      <a:pt x="2597" y="253"/>
                      <a:pt x="2597" y="253"/>
                      <a:pt x="2597" y="253"/>
                    </a:cubicBezTo>
                    <a:cubicBezTo>
                      <a:pt x="2603" y="252"/>
                      <a:pt x="2609" y="251"/>
                      <a:pt x="2616" y="251"/>
                    </a:cubicBezTo>
                    <a:close/>
                    <a:moveTo>
                      <a:pt x="2616" y="355"/>
                    </a:moveTo>
                    <a:cubicBezTo>
                      <a:pt x="2616" y="370"/>
                      <a:pt x="2616" y="370"/>
                      <a:pt x="2616" y="370"/>
                    </a:cubicBezTo>
                    <a:cubicBezTo>
                      <a:pt x="2601" y="367"/>
                      <a:pt x="2601" y="362"/>
                      <a:pt x="2616" y="355"/>
                    </a:cubicBezTo>
                    <a:cubicBezTo>
                      <a:pt x="2616" y="355"/>
                      <a:pt x="2616" y="355"/>
                      <a:pt x="2616" y="355"/>
                    </a:cubicBezTo>
                    <a:close/>
                    <a:moveTo>
                      <a:pt x="2616" y="385"/>
                    </a:moveTo>
                    <a:cubicBezTo>
                      <a:pt x="2616" y="395"/>
                      <a:pt x="2616" y="395"/>
                      <a:pt x="2616" y="395"/>
                    </a:cubicBezTo>
                    <a:cubicBezTo>
                      <a:pt x="2610" y="393"/>
                      <a:pt x="2605" y="385"/>
                      <a:pt x="2615" y="385"/>
                    </a:cubicBezTo>
                    <a:cubicBezTo>
                      <a:pt x="2615" y="385"/>
                      <a:pt x="2616" y="385"/>
                      <a:pt x="2616" y="385"/>
                    </a:cubicBezTo>
                    <a:close/>
                    <a:moveTo>
                      <a:pt x="2616" y="1085"/>
                    </a:moveTo>
                    <a:cubicBezTo>
                      <a:pt x="2616" y="1102"/>
                      <a:pt x="2616" y="1102"/>
                      <a:pt x="2616" y="1102"/>
                    </a:cubicBezTo>
                    <a:cubicBezTo>
                      <a:pt x="2606" y="1096"/>
                      <a:pt x="2600" y="1085"/>
                      <a:pt x="2613" y="1085"/>
                    </a:cubicBezTo>
                    <a:cubicBezTo>
                      <a:pt x="2614" y="1085"/>
                      <a:pt x="2615" y="1085"/>
                      <a:pt x="2616" y="1085"/>
                    </a:cubicBezTo>
                    <a:close/>
                    <a:moveTo>
                      <a:pt x="2597" y="1021"/>
                    </a:moveTo>
                    <a:cubicBezTo>
                      <a:pt x="2597" y="1010"/>
                      <a:pt x="2597" y="1010"/>
                      <a:pt x="2597" y="1010"/>
                    </a:cubicBezTo>
                    <a:cubicBezTo>
                      <a:pt x="2602" y="1015"/>
                      <a:pt x="2607" y="1021"/>
                      <a:pt x="2599" y="1021"/>
                    </a:cubicBezTo>
                    <a:cubicBezTo>
                      <a:pt x="2598" y="1021"/>
                      <a:pt x="2597" y="1021"/>
                      <a:pt x="2597" y="1021"/>
                    </a:cubicBezTo>
                    <a:close/>
                    <a:moveTo>
                      <a:pt x="2597" y="444"/>
                    </a:moveTo>
                    <a:cubicBezTo>
                      <a:pt x="2605" y="445"/>
                      <a:pt x="2600" y="417"/>
                      <a:pt x="2607" y="416"/>
                    </a:cubicBezTo>
                    <a:cubicBezTo>
                      <a:pt x="2613" y="415"/>
                      <a:pt x="2605" y="391"/>
                      <a:pt x="2597" y="382"/>
                    </a:cubicBezTo>
                    <a:cubicBezTo>
                      <a:pt x="2597" y="444"/>
                      <a:pt x="2597" y="444"/>
                      <a:pt x="2597" y="444"/>
                    </a:cubicBezTo>
                    <a:close/>
                    <a:moveTo>
                      <a:pt x="2597" y="240"/>
                    </a:moveTo>
                    <a:cubicBezTo>
                      <a:pt x="2597" y="230"/>
                      <a:pt x="2597" y="230"/>
                      <a:pt x="2597" y="230"/>
                    </a:cubicBezTo>
                    <a:cubicBezTo>
                      <a:pt x="2605" y="231"/>
                      <a:pt x="2608" y="240"/>
                      <a:pt x="2600" y="240"/>
                    </a:cubicBezTo>
                    <a:cubicBezTo>
                      <a:pt x="2599" y="240"/>
                      <a:pt x="2598" y="240"/>
                      <a:pt x="2597" y="240"/>
                    </a:cubicBezTo>
                    <a:close/>
                    <a:moveTo>
                      <a:pt x="2597" y="230"/>
                    </a:moveTo>
                    <a:cubicBezTo>
                      <a:pt x="2597" y="240"/>
                      <a:pt x="2597" y="240"/>
                      <a:pt x="2597" y="240"/>
                    </a:cubicBezTo>
                    <a:cubicBezTo>
                      <a:pt x="2590" y="238"/>
                      <a:pt x="2584" y="230"/>
                      <a:pt x="2595" y="230"/>
                    </a:cubicBezTo>
                    <a:cubicBezTo>
                      <a:pt x="2595" y="230"/>
                      <a:pt x="2596" y="230"/>
                      <a:pt x="2597" y="230"/>
                    </a:cubicBezTo>
                    <a:close/>
                    <a:moveTo>
                      <a:pt x="2597" y="253"/>
                    </a:moveTo>
                    <a:cubicBezTo>
                      <a:pt x="2597" y="353"/>
                      <a:pt x="2597" y="353"/>
                      <a:pt x="2597" y="353"/>
                    </a:cubicBezTo>
                    <a:cubicBezTo>
                      <a:pt x="2590" y="356"/>
                      <a:pt x="2583" y="356"/>
                      <a:pt x="2580" y="351"/>
                    </a:cubicBezTo>
                    <a:cubicBezTo>
                      <a:pt x="2578" y="347"/>
                      <a:pt x="2573" y="344"/>
                      <a:pt x="2567" y="344"/>
                    </a:cubicBezTo>
                    <a:cubicBezTo>
                      <a:pt x="2567" y="240"/>
                      <a:pt x="2567" y="240"/>
                      <a:pt x="2567" y="240"/>
                    </a:cubicBezTo>
                    <a:cubicBezTo>
                      <a:pt x="2572" y="247"/>
                      <a:pt x="2577" y="255"/>
                      <a:pt x="2583" y="255"/>
                    </a:cubicBezTo>
                    <a:cubicBezTo>
                      <a:pt x="2588" y="255"/>
                      <a:pt x="2592" y="254"/>
                      <a:pt x="2597" y="253"/>
                    </a:cubicBezTo>
                    <a:close/>
                    <a:moveTo>
                      <a:pt x="2597" y="382"/>
                    </a:moveTo>
                    <a:cubicBezTo>
                      <a:pt x="2597" y="444"/>
                      <a:pt x="2597" y="444"/>
                      <a:pt x="2597" y="444"/>
                    </a:cubicBezTo>
                    <a:cubicBezTo>
                      <a:pt x="2596" y="444"/>
                      <a:pt x="2595" y="444"/>
                      <a:pt x="2594" y="443"/>
                    </a:cubicBezTo>
                    <a:cubicBezTo>
                      <a:pt x="2581" y="435"/>
                      <a:pt x="2585" y="445"/>
                      <a:pt x="2579" y="455"/>
                    </a:cubicBezTo>
                    <a:cubicBezTo>
                      <a:pt x="2576" y="459"/>
                      <a:pt x="2572" y="461"/>
                      <a:pt x="2567" y="462"/>
                    </a:cubicBezTo>
                    <a:cubicBezTo>
                      <a:pt x="2567" y="395"/>
                      <a:pt x="2567" y="395"/>
                      <a:pt x="2567" y="395"/>
                    </a:cubicBezTo>
                    <a:cubicBezTo>
                      <a:pt x="2575" y="385"/>
                      <a:pt x="2580" y="378"/>
                      <a:pt x="2591" y="378"/>
                    </a:cubicBezTo>
                    <a:cubicBezTo>
                      <a:pt x="2593" y="378"/>
                      <a:pt x="2595" y="380"/>
                      <a:pt x="2597" y="382"/>
                    </a:cubicBezTo>
                    <a:close/>
                    <a:moveTo>
                      <a:pt x="2597" y="1010"/>
                    </a:moveTo>
                    <a:cubicBezTo>
                      <a:pt x="2597" y="1021"/>
                      <a:pt x="2597" y="1021"/>
                      <a:pt x="2597" y="1021"/>
                    </a:cubicBezTo>
                    <a:cubicBezTo>
                      <a:pt x="2586" y="1020"/>
                      <a:pt x="2575" y="1006"/>
                      <a:pt x="2588" y="1006"/>
                    </a:cubicBezTo>
                    <a:cubicBezTo>
                      <a:pt x="2590" y="1006"/>
                      <a:pt x="2594" y="1008"/>
                      <a:pt x="2597" y="1010"/>
                    </a:cubicBezTo>
                    <a:close/>
                    <a:moveTo>
                      <a:pt x="2567" y="996"/>
                    </a:moveTo>
                    <a:cubicBezTo>
                      <a:pt x="2567" y="985"/>
                      <a:pt x="2567" y="985"/>
                      <a:pt x="2567" y="985"/>
                    </a:cubicBezTo>
                    <a:cubicBezTo>
                      <a:pt x="2579" y="988"/>
                      <a:pt x="2591" y="996"/>
                      <a:pt x="2581" y="997"/>
                    </a:cubicBezTo>
                    <a:cubicBezTo>
                      <a:pt x="2577" y="998"/>
                      <a:pt x="2572" y="997"/>
                      <a:pt x="2567" y="996"/>
                    </a:cubicBezTo>
                    <a:close/>
                    <a:moveTo>
                      <a:pt x="2567" y="240"/>
                    </a:moveTo>
                    <a:cubicBezTo>
                      <a:pt x="2567" y="344"/>
                      <a:pt x="2567" y="344"/>
                      <a:pt x="2567" y="344"/>
                    </a:cubicBezTo>
                    <a:cubicBezTo>
                      <a:pt x="2561" y="344"/>
                      <a:pt x="2555" y="348"/>
                      <a:pt x="2550" y="355"/>
                    </a:cubicBezTo>
                    <a:cubicBezTo>
                      <a:pt x="2546" y="362"/>
                      <a:pt x="2542" y="369"/>
                      <a:pt x="2538" y="374"/>
                    </a:cubicBezTo>
                    <a:cubicBezTo>
                      <a:pt x="2538" y="228"/>
                      <a:pt x="2538" y="228"/>
                      <a:pt x="2538" y="228"/>
                    </a:cubicBezTo>
                    <a:cubicBezTo>
                      <a:pt x="2543" y="228"/>
                      <a:pt x="2548" y="228"/>
                      <a:pt x="2552" y="228"/>
                    </a:cubicBezTo>
                    <a:cubicBezTo>
                      <a:pt x="2557" y="228"/>
                      <a:pt x="2562" y="234"/>
                      <a:pt x="2567" y="240"/>
                    </a:cubicBezTo>
                    <a:close/>
                    <a:moveTo>
                      <a:pt x="2567" y="395"/>
                    </a:moveTo>
                    <a:cubicBezTo>
                      <a:pt x="2567" y="462"/>
                      <a:pt x="2567" y="462"/>
                      <a:pt x="2567" y="462"/>
                    </a:cubicBezTo>
                    <a:cubicBezTo>
                      <a:pt x="2558" y="464"/>
                      <a:pt x="2548" y="463"/>
                      <a:pt x="2547" y="457"/>
                    </a:cubicBezTo>
                    <a:cubicBezTo>
                      <a:pt x="2546" y="447"/>
                      <a:pt x="2551" y="436"/>
                      <a:pt x="2548" y="428"/>
                    </a:cubicBezTo>
                    <a:cubicBezTo>
                      <a:pt x="2545" y="421"/>
                      <a:pt x="2542" y="418"/>
                      <a:pt x="2558" y="404"/>
                    </a:cubicBezTo>
                    <a:cubicBezTo>
                      <a:pt x="2561" y="401"/>
                      <a:pt x="2564" y="398"/>
                      <a:pt x="2567" y="395"/>
                    </a:cubicBezTo>
                    <a:close/>
                    <a:moveTo>
                      <a:pt x="2567" y="985"/>
                    </a:moveTo>
                    <a:cubicBezTo>
                      <a:pt x="2567" y="996"/>
                      <a:pt x="2567" y="996"/>
                      <a:pt x="2567" y="996"/>
                    </a:cubicBezTo>
                    <a:cubicBezTo>
                      <a:pt x="2554" y="993"/>
                      <a:pt x="2541" y="986"/>
                      <a:pt x="2554" y="983"/>
                    </a:cubicBezTo>
                    <a:cubicBezTo>
                      <a:pt x="2558" y="983"/>
                      <a:pt x="2562" y="983"/>
                      <a:pt x="2567" y="985"/>
                    </a:cubicBezTo>
                    <a:close/>
                    <a:moveTo>
                      <a:pt x="2538" y="1146"/>
                    </a:moveTo>
                    <a:cubicBezTo>
                      <a:pt x="2538" y="1134"/>
                      <a:pt x="2538" y="1134"/>
                      <a:pt x="2538" y="1134"/>
                    </a:cubicBezTo>
                    <a:cubicBezTo>
                      <a:pt x="2542" y="1133"/>
                      <a:pt x="2544" y="1135"/>
                      <a:pt x="2543" y="1139"/>
                    </a:cubicBezTo>
                    <a:cubicBezTo>
                      <a:pt x="2543" y="1142"/>
                      <a:pt x="2541" y="1146"/>
                      <a:pt x="2538" y="1146"/>
                    </a:cubicBezTo>
                    <a:close/>
                    <a:moveTo>
                      <a:pt x="2538" y="967"/>
                    </a:moveTo>
                    <a:cubicBezTo>
                      <a:pt x="2538" y="963"/>
                      <a:pt x="2538" y="963"/>
                      <a:pt x="2538" y="963"/>
                    </a:cubicBezTo>
                    <a:cubicBezTo>
                      <a:pt x="2539" y="965"/>
                      <a:pt x="2540" y="967"/>
                      <a:pt x="2538" y="967"/>
                    </a:cubicBezTo>
                    <a:close/>
                    <a:moveTo>
                      <a:pt x="2538" y="228"/>
                    </a:moveTo>
                    <a:cubicBezTo>
                      <a:pt x="2538" y="374"/>
                      <a:pt x="2538" y="374"/>
                      <a:pt x="2538" y="374"/>
                    </a:cubicBezTo>
                    <a:cubicBezTo>
                      <a:pt x="2534" y="379"/>
                      <a:pt x="2530" y="383"/>
                      <a:pt x="2525" y="384"/>
                    </a:cubicBezTo>
                    <a:cubicBezTo>
                      <a:pt x="2525" y="227"/>
                      <a:pt x="2525" y="227"/>
                      <a:pt x="2525" y="227"/>
                    </a:cubicBezTo>
                    <a:cubicBezTo>
                      <a:pt x="2529" y="227"/>
                      <a:pt x="2534" y="228"/>
                      <a:pt x="2538" y="228"/>
                    </a:cubicBezTo>
                    <a:close/>
                    <a:moveTo>
                      <a:pt x="2538" y="963"/>
                    </a:moveTo>
                    <a:cubicBezTo>
                      <a:pt x="2538" y="967"/>
                      <a:pt x="2538" y="967"/>
                      <a:pt x="2538" y="967"/>
                    </a:cubicBezTo>
                    <a:cubicBezTo>
                      <a:pt x="2537" y="968"/>
                      <a:pt x="2536" y="968"/>
                      <a:pt x="2535" y="968"/>
                    </a:cubicBezTo>
                    <a:cubicBezTo>
                      <a:pt x="2532" y="968"/>
                      <a:pt x="2528" y="967"/>
                      <a:pt x="2525" y="965"/>
                    </a:cubicBezTo>
                    <a:cubicBezTo>
                      <a:pt x="2525" y="952"/>
                      <a:pt x="2525" y="952"/>
                      <a:pt x="2525" y="952"/>
                    </a:cubicBezTo>
                    <a:cubicBezTo>
                      <a:pt x="2530" y="955"/>
                      <a:pt x="2536" y="960"/>
                      <a:pt x="2538" y="963"/>
                    </a:cubicBezTo>
                    <a:close/>
                    <a:moveTo>
                      <a:pt x="2538" y="1134"/>
                    </a:moveTo>
                    <a:cubicBezTo>
                      <a:pt x="2538" y="1146"/>
                      <a:pt x="2538" y="1146"/>
                      <a:pt x="2538" y="1146"/>
                    </a:cubicBezTo>
                    <a:cubicBezTo>
                      <a:pt x="2537" y="1146"/>
                      <a:pt x="2536" y="1145"/>
                      <a:pt x="2535" y="1144"/>
                    </a:cubicBezTo>
                    <a:cubicBezTo>
                      <a:pt x="2531" y="1139"/>
                      <a:pt x="2532" y="1136"/>
                      <a:pt x="2537" y="1135"/>
                    </a:cubicBezTo>
                    <a:cubicBezTo>
                      <a:pt x="2537" y="1135"/>
                      <a:pt x="2538" y="1134"/>
                      <a:pt x="2538" y="1134"/>
                    </a:cubicBezTo>
                    <a:close/>
                    <a:moveTo>
                      <a:pt x="2525" y="1173"/>
                    </a:moveTo>
                    <a:cubicBezTo>
                      <a:pt x="2525" y="1134"/>
                      <a:pt x="2525" y="1134"/>
                      <a:pt x="2525" y="1134"/>
                    </a:cubicBezTo>
                    <a:cubicBezTo>
                      <a:pt x="2528" y="1145"/>
                      <a:pt x="2527" y="1159"/>
                      <a:pt x="2525" y="1173"/>
                    </a:cubicBezTo>
                    <a:close/>
                    <a:moveTo>
                      <a:pt x="2525" y="227"/>
                    </a:moveTo>
                    <a:cubicBezTo>
                      <a:pt x="2525" y="384"/>
                      <a:pt x="2525" y="384"/>
                      <a:pt x="2525" y="384"/>
                    </a:cubicBezTo>
                    <a:cubicBezTo>
                      <a:pt x="2523" y="384"/>
                      <a:pt x="2520" y="384"/>
                      <a:pt x="2517" y="383"/>
                    </a:cubicBezTo>
                    <a:cubicBezTo>
                      <a:pt x="2505" y="377"/>
                      <a:pt x="2495" y="380"/>
                      <a:pt x="2481" y="381"/>
                    </a:cubicBezTo>
                    <a:cubicBezTo>
                      <a:pt x="2481" y="215"/>
                      <a:pt x="2481" y="215"/>
                      <a:pt x="2481" y="215"/>
                    </a:cubicBezTo>
                    <a:cubicBezTo>
                      <a:pt x="2485" y="210"/>
                      <a:pt x="2491" y="208"/>
                      <a:pt x="2501" y="217"/>
                    </a:cubicBezTo>
                    <a:cubicBezTo>
                      <a:pt x="2507" y="223"/>
                      <a:pt x="2516" y="225"/>
                      <a:pt x="2525" y="227"/>
                    </a:cubicBezTo>
                    <a:close/>
                    <a:moveTo>
                      <a:pt x="2525" y="952"/>
                    </a:moveTo>
                    <a:cubicBezTo>
                      <a:pt x="2525" y="965"/>
                      <a:pt x="2525" y="965"/>
                      <a:pt x="2525" y="965"/>
                    </a:cubicBezTo>
                    <a:cubicBezTo>
                      <a:pt x="2514" y="959"/>
                      <a:pt x="2505" y="946"/>
                      <a:pt x="2516" y="948"/>
                    </a:cubicBezTo>
                    <a:cubicBezTo>
                      <a:pt x="2518" y="948"/>
                      <a:pt x="2521" y="949"/>
                      <a:pt x="2525" y="952"/>
                    </a:cubicBezTo>
                    <a:close/>
                    <a:moveTo>
                      <a:pt x="2525" y="1134"/>
                    </a:moveTo>
                    <a:cubicBezTo>
                      <a:pt x="2525" y="1173"/>
                      <a:pt x="2525" y="1173"/>
                      <a:pt x="2525" y="1173"/>
                    </a:cubicBezTo>
                    <a:cubicBezTo>
                      <a:pt x="2524" y="1179"/>
                      <a:pt x="2522" y="1185"/>
                      <a:pt x="2520" y="1191"/>
                    </a:cubicBezTo>
                    <a:cubicBezTo>
                      <a:pt x="2514" y="1209"/>
                      <a:pt x="2498" y="1244"/>
                      <a:pt x="2481" y="1253"/>
                    </a:cubicBezTo>
                    <a:cubicBezTo>
                      <a:pt x="2481" y="1077"/>
                      <a:pt x="2481" y="1077"/>
                      <a:pt x="2481" y="1077"/>
                    </a:cubicBezTo>
                    <a:cubicBezTo>
                      <a:pt x="2494" y="1096"/>
                      <a:pt x="2509" y="1113"/>
                      <a:pt x="2517" y="1120"/>
                    </a:cubicBezTo>
                    <a:cubicBezTo>
                      <a:pt x="2521" y="1123"/>
                      <a:pt x="2523" y="1128"/>
                      <a:pt x="2525" y="1134"/>
                    </a:cubicBezTo>
                    <a:close/>
                    <a:moveTo>
                      <a:pt x="2481" y="1288"/>
                    </a:moveTo>
                    <a:cubicBezTo>
                      <a:pt x="2481" y="1260"/>
                      <a:pt x="2481" y="1260"/>
                      <a:pt x="2481" y="1260"/>
                    </a:cubicBezTo>
                    <a:cubicBezTo>
                      <a:pt x="2488" y="1259"/>
                      <a:pt x="2492" y="1264"/>
                      <a:pt x="2491" y="1272"/>
                    </a:cubicBezTo>
                    <a:cubicBezTo>
                      <a:pt x="2489" y="1278"/>
                      <a:pt x="2486" y="1286"/>
                      <a:pt x="2481" y="1288"/>
                    </a:cubicBezTo>
                    <a:close/>
                    <a:moveTo>
                      <a:pt x="2481" y="994"/>
                    </a:moveTo>
                    <a:cubicBezTo>
                      <a:pt x="2481" y="976"/>
                      <a:pt x="2481" y="976"/>
                      <a:pt x="2481" y="976"/>
                    </a:cubicBezTo>
                    <a:cubicBezTo>
                      <a:pt x="2487" y="986"/>
                      <a:pt x="2495" y="997"/>
                      <a:pt x="2484" y="995"/>
                    </a:cubicBezTo>
                    <a:cubicBezTo>
                      <a:pt x="2483" y="994"/>
                      <a:pt x="2482" y="994"/>
                      <a:pt x="2481" y="994"/>
                    </a:cubicBezTo>
                    <a:close/>
                    <a:moveTo>
                      <a:pt x="2481" y="164"/>
                    </a:moveTo>
                    <a:cubicBezTo>
                      <a:pt x="2481" y="153"/>
                      <a:pt x="2481" y="153"/>
                      <a:pt x="2481" y="153"/>
                    </a:cubicBezTo>
                    <a:cubicBezTo>
                      <a:pt x="2489" y="153"/>
                      <a:pt x="2498" y="164"/>
                      <a:pt x="2484" y="164"/>
                    </a:cubicBezTo>
                    <a:cubicBezTo>
                      <a:pt x="2483" y="164"/>
                      <a:pt x="2482" y="164"/>
                      <a:pt x="2481" y="164"/>
                    </a:cubicBezTo>
                    <a:close/>
                    <a:moveTo>
                      <a:pt x="2448" y="534"/>
                    </a:moveTo>
                    <a:cubicBezTo>
                      <a:pt x="2451" y="537"/>
                      <a:pt x="2451" y="542"/>
                      <a:pt x="2455" y="543"/>
                    </a:cubicBezTo>
                    <a:cubicBezTo>
                      <a:pt x="2460" y="544"/>
                      <a:pt x="2469" y="548"/>
                      <a:pt x="2462" y="552"/>
                    </a:cubicBezTo>
                    <a:cubicBezTo>
                      <a:pt x="2455" y="556"/>
                      <a:pt x="2452" y="565"/>
                      <a:pt x="2449" y="562"/>
                    </a:cubicBezTo>
                    <a:cubicBezTo>
                      <a:pt x="2449" y="562"/>
                      <a:pt x="2448" y="562"/>
                      <a:pt x="2448" y="561"/>
                    </a:cubicBezTo>
                    <a:cubicBezTo>
                      <a:pt x="2448" y="534"/>
                      <a:pt x="2448" y="534"/>
                      <a:pt x="2448" y="534"/>
                    </a:cubicBezTo>
                    <a:close/>
                    <a:moveTo>
                      <a:pt x="2481" y="153"/>
                    </a:moveTo>
                    <a:cubicBezTo>
                      <a:pt x="2481" y="164"/>
                      <a:pt x="2481" y="164"/>
                      <a:pt x="2481" y="164"/>
                    </a:cubicBezTo>
                    <a:cubicBezTo>
                      <a:pt x="2469" y="162"/>
                      <a:pt x="2465" y="152"/>
                      <a:pt x="2480" y="153"/>
                    </a:cubicBezTo>
                    <a:cubicBezTo>
                      <a:pt x="2480" y="153"/>
                      <a:pt x="2481" y="153"/>
                      <a:pt x="2481" y="153"/>
                    </a:cubicBezTo>
                    <a:close/>
                    <a:moveTo>
                      <a:pt x="2481" y="215"/>
                    </a:moveTo>
                    <a:cubicBezTo>
                      <a:pt x="2481" y="381"/>
                      <a:pt x="2481" y="381"/>
                      <a:pt x="2481" y="381"/>
                    </a:cubicBezTo>
                    <a:cubicBezTo>
                      <a:pt x="2479" y="381"/>
                      <a:pt x="2478" y="381"/>
                      <a:pt x="2476" y="381"/>
                    </a:cubicBezTo>
                    <a:cubicBezTo>
                      <a:pt x="2467" y="381"/>
                      <a:pt x="2456" y="378"/>
                      <a:pt x="2448" y="378"/>
                    </a:cubicBezTo>
                    <a:cubicBezTo>
                      <a:pt x="2448" y="203"/>
                      <a:pt x="2448" y="203"/>
                      <a:pt x="2448" y="203"/>
                    </a:cubicBezTo>
                    <a:cubicBezTo>
                      <a:pt x="2460" y="200"/>
                      <a:pt x="2470" y="199"/>
                      <a:pt x="2467" y="206"/>
                    </a:cubicBezTo>
                    <a:cubicBezTo>
                      <a:pt x="2461" y="218"/>
                      <a:pt x="2471" y="229"/>
                      <a:pt x="2476" y="221"/>
                    </a:cubicBezTo>
                    <a:cubicBezTo>
                      <a:pt x="2478" y="219"/>
                      <a:pt x="2479" y="217"/>
                      <a:pt x="2481" y="215"/>
                    </a:cubicBezTo>
                    <a:close/>
                    <a:moveTo>
                      <a:pt x="2481" y="976"/>
                    </a:moveTo>
                    <a:cubicBezTo>
                      <a:pt x="2481" y="994"/>
                      <a:pt x="2481" y="994"/>
                      <a:pt x="2481" y="994"/>
                    </a:cubicBezTo>
                    <a:cubicBezTo>
                      <a:pt x="2466" y="991"/>
                      <a:pt x="2461" y="984"/>
                      <a:pt x="2453" y="986"/>
                    </a:cubicBezTo>
                    <a:cubicBezTo>
                      <a:pt x="2451" y="987"/>
                      <a:pt x="2450" y="988"/>
                      <a:pt x="2448" y="989"/>
                    </a:cubicBezTo>
                    <a:cubicBezTo>
                      <a:pt x="2448" y="946"/>
                      <a:pt x="2448" y="946"/>
                      <a:pt x="2448" y="946"/>
                    </a:cubicBezTo>
                    <a:cubicBezTo>
                      <a:pt x="2458" y="946"/>
                      <a:pt x="2476" y="951"/>
                      <a:pt x="2475" y="961"/>
                    </a:cubicBezTo>
                    <a:cubicBezTo>
                      <a:pt x="2475" y="965"/>
                      <a:pt x="2477" y="970"/>
                      <a:pt x="2481" y="976"/>
                    </a:cubicBezTo>
                    <a:close/>
                    <a:moveTo>
                      <a:pt x="2481" y="1077"/>
                    </a:moveTo>
                    <a:cubicBezTo>
                      <a:pt x="2481" y="1253"/>
                      <a:pt x="2481" y="1253"/>
                      <a:pt x="2481" y="1253"/>
                    </a:cubicBezTo>
                    <a:cubicBezTo>
                      <a:pt x="2476" y="1255"/>
                      <a:pt x="2472" y="1255"/>
                      <a:pt x="2467" y="1253"/>
                    </a:cubicBezTo>
                    <a:cubicBezTo>
                      <a:pt x="2460" y="1249"/>
                      <a:pt x="2454" y="1247"/>
                      <a:pt x="2448" y="1246"/>
                    </a:cubicBezTo>
                    <a:cubicBezTo>
                      <a:pt x="2448" y="1018"/>
                      <a:pt x="2448" y="1018"/>
                      <a:pt x="2448" y="1018"/>
                    </a:cubicBezTo>
                    <a:cubicBezTo>
                      <a:pt x="2452" y="1020"/>
                      <a:pt x="2456" y="1025"/>
                      <a:pt x="2458" y="1035"/>
                    </a:cubicBezTo>
                    <a:cubicBezTo>
                      <a:pt x="2460" y="1046"/>
                      <a:pt x="2470" y="1062"/>
                      <a:pt x="2481" y="1077"/>
                    </a:cubicBezTo>
                    <a:close/>
                    <a:moveTo>
                      <a:pt x="2481" y="1260"/>
                    </a:moveTo>
                    <a:cubicBezTo>
                      <a:pt x="2481" y="1288"/>
                      <a:pt x="2481" y="1288"/>
                      <a:pt x="2481" y="1288"/>
                    </a:cubicBezTo>
                    <a:cubicBezTo>
                      <a:pt x="2478" y="1289"/>
                      <a:pt x="2474" y="1288"/>
                      <a:pt x="2470" y="1284"/>
                    </a:cubicBezTo>
                    <a:cubicBezTo>
                      <a:pt x="2461" y="1273"/>
                      <a:pt x="2462" y="1266"/>
                      <a:pt x="2474" y="1262"/>
                    </a:cubicBezTo>
                    <a:cubicBezTo>
                      <a:pt x="2476" y="1261"/>
                      <a:pt x="2479" y="1260"/>
                      <a:pt x="2481" y="1260"/>
                    </a:cubicBezTo>
                    <a:close/>
                    <a:moveTo>
                      <a:pt x="2448" y="585"/>
                    </a:moveTo>
                    <a:cubicBezTo>
                      <a:pt x="2448" y="582"/>
                      <a:pt x="2448" y="582"/>
                      <a:pt x="2448" y="582"/>
                    </a:cubicBezTo>
                    <a:cubicBezTo>
                      <a:pt x="2448" y="583"/>
                      <a:pt x="2448" y="584"/>
                      <a:pt x="2448" y="585"/>
                    </a:cubicBezTo>
                    <a:close/>
                    <a:moveTo>
                      <a:pt x="2448" y="529"/>
                    </a:moveTo>
                    <a:cubicBezTo>
                      <a:pt x="2448" y="518"/>
                      <a:pt x="2448" y="518"/>
                      <a:pt x="2448" y="518"/>
                    </a:cubicBezTo>
                    <a:cubicBezTo>
                      <a:pt x="2452" y="522"/>
                      <a:pt x="2456" y="528"/>
                      <a:pt x="2454" y="531"/>
                    </a:cubicBezTo>
                    <a:cubicBezTo>
                      <a:pt x="2453" y="532"/>
                      <a:pt x="2451" y="531"/>
                      <a:pt x="2448" y="529"/>
                    </a:cubicBezTo>
                    <a:close/>
                    <a:moveTo>
                      <a:pt x="2448" y="502"/>
                    </a:moveTo>
                    <a:cubicBezTo>
                      <a:pt x="2448" y="478"/>
                      <a:pt x="2448" y="478"/>
                      <a:pt x="2448" y="478"/>
                    </a:cubicBezTo>
                    <a:cubicBezTo>
                      <a:pt x="2457" y="479"/>
                      <a:pt x="2460" y="494"/>
                      <a:pt x="2455" y="493"/>
                    </a:cubicBezTo>
                    <a:cubicBezTo>
                      <a:pt x="2449" y="492"/>
                      <a:pt x="2457" y="509"/>
                      <a:pt x="2448" y="502"/>
                    </a:cubicBezTo>
                    <a:cubicBezTo>
                      <a:pt x="2448" y="502"/>
                      <a:pt x="2448" y="502"/>
                      <a:pt x="2448" y="502"/>
                    </a:cubicBezTo>
                    <a:close/>
                    <a:moveTo>
                      <a:pt x="2448" y="451"/>
                    </a:moveTo>
                    <a:cubicBezTo>
                      <a:pt x="2448" y="442"/>
                      <a:pt x="2448" y="442"/>
                      <a:pt x="2448" y="442"/>
                    </a:cubicBezTo>
                    <a:cubicBezTo>
                      <a:pt x="2456" y="443"/>
                      <a:pt x="2458" y="452"/>
                      <a:pt x="2450" y="451"/>
                    </a:cubicBezTo>
                    <a:cubicBezTo>
                      <a:pt x="2450" y="451"/>
                      <a:pt x="2449" y="451"/>
                      <a:pt x="2448" y="451"/>
                    </a:cubicBezTo>
                    <a:close/>
                    <a:moveTo>
                      <a:pt x="2448" y="190"/>
                    </a:moveTo>
                    <a:cubicBezTo>
                      <a:pt x="2448" y="182"/>
                      <a:pt x="2448" y="182"/>
                      <a:pt x="2448" y="182"/>
                    </a:cubicBezTo>
                    <a:cubicBezTo>
                      <a:pt x="2451" y="184"/>
                      <a:pt x="2451" y="188"/>
                      <a:pt x="2448" y="190"/>
                    </a:cubicBezTo>
                    <a:close/>
                    <a:moveTo>
                      <a:pt x="2448" y="154"/>
                    </a:moveTo>
                    <a:cubicBezTo>
                      <a:pt x="2448" y="138"/>
                      <a:pt x="2448" y="138"/>
                      <a:pt x="2448" y="138"/>
                    </a:cubicBezTo>
                    <a:cubicBezTo>
                      <a:pt x="2451" y="140"/>
                      <a:pt x="2454" y="142"/>
                      <a:pt x="2454" y="146"/>
                    </a:cubicBezTo>
                    <a:cubicBezTo>
                      <a:pt x="2454" y="150"/>
                      <a:pt x="2451" y="153"/>
                      <a:pt x="2448" y="154"/>
                    </a:cubicBezTo>
                    <a:close/>
                    <a:moveTo>
                      <a:pt x="2443" y="531"/>
                    </a:moveTo>
                    <a:cubicBezTo>
                      <a:pt x="2445" y="531"/>
                      <a:pt x="2447" y="532"/>
                      <a:pt x="2448" y="534"/>
                    </a:cubicBezTo>
                    <a:cubicBezTo>
                      <a:pt x="2448" y="561"/>
                      <a:pt x="2448" y="561"/>
                      <a:pt x="2448" y="561"/>
                    </a:cubicBezTo>
                    <a:cubicBezTo>
                      <a:pt x="2444" y="558"/>
                      <a:pt x="2438" y="551"/>
                      <a:pt x="2441" y="558"/>
                    </a:cubicBezTo>
                    <a:cubicBezTo>
                      <a:pt x="2444" y="566"/>
                      <a:pt x="2444" y="568"/>
                      <a:pt x="2440" y="568"/>
                    </a:cubicBezTo>
                    <a:cubicBezTo>
                      <a:pt x="2436" y="568"/>
                      <a:pt x="2432" y="559"/>
                      <a:pt x="2431" y="554"/>
                    </a:cubicBezTo>
                    <a:cubicBezTo>
                      <a:pt x="2430" y="548"/>
                      <a:pt x="2438" y="555"/>
                      <a:pt x="2441" y="549"/>
                    </a:cubicBezTo>
                    <a:cubicBezTo>
                      <a:pt x="2443" y="544"/>
                      <a:pt x="2436" y="527"/>
                      <a:pt x="2443" y="531"/>
                    </a:cubicBezTo>
                    <a:close/>
                    <a:moveTo>
                      <a:pt x="2448" y="138"/>
                    </a:moveTo>
                    <a:cubicBezTo>
                      <a:pt x="2448" y="154"/>
                      <a:pt x="2448" y="154"/>
                      <a:pt x="2448" y="154"/>
                    </a:cubicBezTo>
                    <a:cubicBezTo>
                      <a:pt x="2441" y="158"/>
                      <a:pt x="2430" y="159"/>
                      <a:pt x="2423" y="159"/>
                    </a:cubicBezTo>
                    <a:cubicBezTo>
                      <a:pt x="2418" y="160"/>
                      <a:pt x="2412" y="156"/>
                      <a:pt x="2409" y="151"/>
                    </a:cubicBezTo>
                    <a:cubicBezTo>
                      <a:pt x="2409" y="142"/>
                      <a:pt x="2409" y="142"/>
                      <a:pt x="2409" y="142"/>
                    </a:cubicBezTo>
                    <a:cubicBezTo>
                      <a:pt x="2411" y="140"/>
                      <a:pt x="2415" y="139"/>
                      <a:pt x="2421" y="138"/>
                    </a:cubicBezTo>
                    <a:cubicBezTo>
                      <a:pt x="2431" y="138"/>
                      <a:pt x="2442" y="136"/>
                      <a:pt x="2448" y="138"/>
                    </a:cubicBezTo>
                    <a:close/>
                    <a:moveTo>
                      <a:pt x="2448" y="182"/>
                    </a:moveTo>
                    <a:cubicBezTo>
                      <a:pt x="2448" y="190"/>
                      <a:pt x="2448" y="190"/>
                      <a:pt x="2448" y="190"/>
                    </a:cubicBezTo>
                    <a:cubicBezTo>
                      <a:pt x="2446" y="192"/>
                      <a:pt x="2444" y="192"/>
                      <a:pt x="2440" y="192"/>
                    </a:cubicBezTo>
                    <a:cubicBezTo>
                      <a:pt x="2425" y="193"/>
                      <a:pt x="2423" y="180"/>
                      <a:pt x="2437" y="179"/>
                    </a:cubicBezTo>
                    <a:cubicBezTo>
                      <a:pt x="2442" y="179"/>
                      <a:pt x="2446" y="180"/>
                      <a:pt x="2448" y="182"/>
                    </a:cubicBezTo>
                    <a:close/>
                    <a:moveTo>
                      <a:pt x="2448" y="203"/>
                    </a:moveTo>
                    <a:cubicBezTo>
                      <a:pt x="2448" y="378"/>
                      <a:pt x="2448" y="378"/>
                      <a:pt x="2448" y="378"/>
                    </a:cubicBezTo>
                    <a:cubicBezTo>
                      <a:pt x="2441" y="377"/>
                      <a:pt x="2435" y="379"/>
                      <a:pt x="2432" y="385"/>
                    </a:cubicBezTo>
                    <a:cubicBezTo>
                      <a:pt x="2427" y="397"/>
                      <a:pt x="2420" y="411"/>
                      <a:pt x="2409" y="418"/>
                    </a:cubicBezTo>
                    <a:cubicBezTo>
                      <a:pt x="2409" y="219"/>
                      <a:pt x="2409" y="219"/>
                      <a:pt x="2409" y="219"/>
                    </a:cubicBezTo>
                    <a:cubicBezTo>
                      <a:pt x="2413" y="218"/>
                      <a:pt x="2417" y="216"/>
                      <a:pt x="2423" y="213"/>
                    </a:cubicBezTo>
                    <a:cubicBezTo>
                      <a:pt x="2429" y="209"/>
                      <a:pt x="2439" y="205"/>
                      <a:pt x="2448" y="203"/>
                    </a:cubicBezTo>
                    <a:close/>
                    <a:moveTo>
                      <a:pt x="2448" y="442"/>
                    </a:moveTo>
                    <a:cubicBezTo>
                      <a:pt x="2448" y="451"/>
                      <a:pt x="2448" y="451"/>
                      <a:pt x="2448" y="451"/>
                    </a:cubicBezTo>
                    <a:cubicBezTo>
                      <a:pt x="2441" y="449"/>
                      <a:pt x="2436" y="440"/>
                      <a:pt x="2446" y="442"/>
                    </a:cubicBezTo>
                    <a:cubicBezTo>
                      <a:pt x="2447" y="442"/>
                      <a:pt x="2447" y="442"/>
                      <a:pt x="2448" y="442"/>
                    </a:cubicBezTo>
                    <a:close/>
                    <a:moveTo>
                      <a:pt x="2448" y="478"/>
                    </a:moveTo>
                    <a:cubicBezTo>
                      <a:pt x="2448" y="502"/>
                      <a:pt x="2448" y="502"/>
                      <a:pt x="2448" y="502"/>
                    </a:cubicBezTo>
                    <a:cubicBezTo>
                      <a:pt x="2440" y="495"/>
                      <a:pt x="2440" y="476"/>
                      <a:pt x="2447" y="478"/>
                    </a:cubicBezTo>
                    <a:cubicBezTo>
                      <a:pt x="2447" y="478"/>
                      <a:pt x="2447" y="478"/>
                      <a:pt x="2448" y="478"/>
                    </a:cubicBezTo>
                    <a:close/>
                    <a:moveTo>
                      <a:pt x="2448" y="518"/>
                    </a:moveTo>
                    <a:cubicBezTo>
                      <a:pt x="2445" y="515"/>
                      <a:pt x="2441" y="513"/>
                      <a:pt x="2439" y="513"/>
                    </a:cubicBezTo>
                    <a:cubicBezTo>
                      <a:pt x="2431" y="514"/>
                      <a:pt x="2440" y="525"/>
                      <a:pt x="2448" y="529"/>
                    </a:cubicBezTo>
                    <a:cubicBezTo>
                      <a:pt x="2448" y="518"/>
                      <a:pt x="2448" y="518"/>
                      <a:pt x="2448" y="518"/>
                    </a:cubicBezTo>
                    <a:close/>
                    <a:moveTo>
                      <a:pt x="2448" y="582"/>
                    </a:moveTo>
                    <a:cubicBezTo>
                      <a:pt x="2448" y="585"/>
                      <a:pt x="2448" y="585"/>
                      <a:pt x="2448" y="585"/>
                    </a:cubicBezTo>
                    <a:cubicBezTo>
                      <a:pt x="2448" y="585"/>
                      <a:pt x="2447" y="586"/>
                      <a:pt x="2447" y="586"/>
                    </a:cubicBezTo>
                    <a:cubicBezTo>
                      <a:pt x="2444" y="590"/>
                      <a:pt x="2443" y="596"/>
                      <a:pt x="2442" y="602"/>
                    </a:cubicBezTo>
                    <a:cubicBezTo>
                      <a:pt x="2442" y="608"/>
                      <a:pt x="2438" y="615"/>
                      <a:pt x="2433" y="616"/>
                    </a:cubicBezTo>
                    <a:cubicBezTo>
                      <a:pt x="2428" y="617"/>
                      <a:pt x="2424" y="618"/>
                      <a:pt x="2423" y="621"/>
                    </a:cubicBezTo>
                    <a:cubicBezTo>
                      <a:pt x="2421" y="625"/>
                      <a:pt x="2418" y="625"/>
                      <a:pt x="2415" y="620"/>
                    </a:cubicBezTo>
                    <a:cubicBezTo>
                      <a:pt x="2414" y="617"/>
                      <a:pt x="2412" y="614"/>
                      <a:pt x="2409" y="612"/>
                    </a:cubicBezTo>
                    <a:cubicBezTo>
                      <a:pt x="2409" y="602"/>
                      <a:pt x="2409" y="602"/>
                      <a:pt x="2409" y="602"/>
                    </a:cubicBezTo>
                    <a:cubicBezTo>
                      <a:pt x="2414" y="602"/>
                      <a:pt x="2418" y="603"/>
                      <a:pt x="2421" y="598"/>
                    </a:cubicBezTo>
                    <a:cubicBezTo>
                      <a:pt x="2425" y="590"/>
                      <a:pt x="2431" y="593"/>
                      <a:pt x="2433" y="586"/>
                    </a:cubicBezTo>
                    <a:cubicBezTo>
                      <a:pt x="2435" y="579"/>
                      <a:pt x="2435" y="569"/>
                      <a:pt x="2441" y="571"/>
                    </a:cubicBezTo>
                    <a:cubicBezTo>
                      <a:pt x="2443" y="572"/>
                      <a:pt x="2447" y="577"/>
                      <a:pt x="2448" y="582"/>
                    </a:cubicBezTo>
                    <a:close/>
                    <a:moveTo>
                      <a:pt x="2448" y="946"/>
                    </a:moveTo>
                    <a:cubicBezTo>
                      <a:pt x="2448" y="989"/>
                      <a:pt x="2448" y="989"/>
                      <a:pt x="2448" y="989"/>
                    </a:cubicBezTo>
                    <a:cubicBezTo>
                      <a:pt x="2440" y="993"/>
                      <a:pt x="2432" y="1000"/>
                      <a:pt x="2424" y="990"/>
                    </a:cubicBezTo>
                    <a:cubicBezTo>
                      <a:pt x="2420" y="985"/>
                      <a:pt x="2414" y="978"/>
                      <a:pt x="2409" y="970"/>
                    </a:cubicBezTo>
                    <a:cubicBezTo>
                      <a:pt x="2409" y="940"/>
                      <a:pt x="2409" y="940"/>
                      <a:pt x="2409" y="940"/>
                    </a:cubicBezTo>
                    <a:cubicBezTo>
                      <a:pt x="2421" y="941"/>
                      <a:pt x="2438" y="948"/>
                      <a:pt x="2446" y="947"/>
                    </a:cubicBezTo>
                    <a:cubicBezTo>
                      <a:pt x="2447" y="946"/>
                      <a:pt x="2447" y="946"/>
                      <a:pt x="2448" y="946"/>
                    </a:cubicBezTo>
                    <a:close/>
                    <a:moveTo>
                      <a:pt x="2448" y="1018"/>
                    </a:moveTo>
                    <a:cubicBezTo>
                      <a:pt x="2448" y="1246"/>
                      <a:pt x="2448" y="1246"/>
                      <a:pt x="2448" y="1246"/>
                    </a:cubicBezTo>
                    <a:cubicBezTo>
                      <a:pt x="2437" y="1244"/>
                      <a:pt x="2429" y="1244"/>
                      <a:pt x="2422" y="1233"/>
                    </a:cubicBezTo>
                    <a:cubicBezTo>
                      <a:pt x="2416" y="1224"/>
                      <a:pt x="2412" y="1214"/>
                      <a:pt x="2409" y="1206"/>
                    </a:cubicBezTo>
                    <a:cubicBezTo>
                      <a:pt x="2409" y="1062"/>
                      <a:pt x="2409" y="1062"/>
                      <a:pt x="2409" y="1062"/>
                    </a:cubicBezTo>
                    <a:cubicBezTo>
                      <a:pt x="2412" y="1063"/>
                      <a:pt x="2415" y="1063"/>
                      <a:pt x="2420" y="1064"/>
                    </a:cubicBezTo>
                    <a:cubicBezTo>
                      <a:pt x="2435" y="1063"/>
                      <a:pt x="2434" y="1040"/>
                      <a:pt x="2434" y="1027"/>
                    </a:cubicBezTo>
                    <a:cubicBezTo>
                      <a:pt x="2434" y="1020"/>
                      <a:pt x="2441" y="1015"/>
                      <a:pt x="2448" y="1018"/>
                    </a:cubicBezTo>
                    <a:close/>
                    <a:moveTo>
                      <a:pt x="2409" y="628"/>
                    </a:moveTo>
                    <a:cubicBezTo>
                      <a:pt x="2413" y="623"/>
                      <a:pt x="2413" y="622"/>
                      <a:pt x="2411" y="619"/>
                    </a:cubicBezTo>
                    <a:cubicBezTo>
                      <a:pt x="2410" y="618"/>
                      <a:pt x="2409" y="618"/>
                      <a:pt x="2409" y="618"/>
                    </a:cubicBezTo>
                    <a:cubicBezTo>
                      <a:pt x="2409" y="628"/>
                      <a:pt x="2409" y="628"/>
                      <a:pt x="2409" y="628"/>
                    </a:cubicBezTo>
                    <a:close/>
                    <a:moveTo>
                      <a:pt x="2409" y="520"/>
                    </a:moveTo>
                    <a:cubicBezTo>
                      <a:pt x="2409" y="437"/>
                      <a:pt x="2409" y="437"/>
                      <a:pt x="2409" y="437"/>
                    </a:cubicBezTo>
                    <a:cubicBezTo>
                      <a:pt x="2418" y="438"/>
                      <a:pt x="2425" y="443"/>
                      <a:pt x="2428" y="457"/>
                    </a:cubicBezTo>
                    <a:cubicBezTo>
                      <a:pt x="2432" y="475"/>
                      <a:pt x="2424" y="492"/>
                      <a:pt x="2416" y="506"/>
                    </a:cubicBezTo>
                    <a:cubicBezTo>
                      <a:pt x="2414" y="510"/>
                      <a:pt x="2411" y="515"/>
                      <a:pt x="2409" y="520"/>
                    </a:cubicBezTo>
                    <a:close/>
                    <a:moveTo>
                      <a:pt x="2409" y="142"/>
                    </a:moveTo>
                    <a:cubicBezTo>
                      <a:pt x="2409" y="151"/>
                      <a:pt x="2409" y="151"/>
                      <a:pt x="2409" y="151"/>
                    </a:cubicBezTo>
                    <a:cubicBezTo>
                      <a:pt x="2407" y="148"/>
                      <a:pt x="2406" y="144"/>
                      <a:pt x="2409" y="142"/>
                    </a:cubicBezTo>
                    <a:close/>
                    <a:moveTo>
                      <a:pt x="2409" y="219"/>
                    </a:moveTo>
                    <a:cubicBezTo>
                      <a:pt x="2409" y="418"/>
                      <a:pt x="2409" y="418"/>
                      <a:pt x="2409" y="418"/>
                    </a:cubicBezTo>
                    <a:cubicBezTo>
                      <a:pt x="2406" y="419"/>
                      <a:pt x="2403" y="421"/>
                      <a:pt x="2400" y="421"/>
                    </a:cubicBezTo>
                    <a:cubicBezTo>
                      <a:pt x="2399" y="421"/>
                      <a:pt x="2398" y="421"/>
                      <a:pt x="2397" y="422"/>
                    </a:cubicBezTo>
                    <a:cubicBezTo>
                      <a:pt x="2397" y="220"/>
                      <a:pt x="2397" y="220"/>
                      <a:pt x="2397" y="220"/>
                    </a:cubicBezTo>
                    <a:cubicBezTo>
                      <a:pt x="2402" y="220"/>
                      <a:pt x="2405" y="220"/>
                      <a:pt x="2409" y="219"/>
                    </a:cubicBezTo>
                    <a:close/>
                    <a:moveTo>
                      <a:pt x="2409" y="437"/>
                    </a:moveTo>
                    <a:cubicBezTo>
                      <a:pt x="2409" y="520"/>
                      <a:pt x="2409" y="520"/>
                      <a:pt x="2409" y="520"/>
                    </a:cubicBezTo>
                    <a:cubicBezTo>
                      <a:pt x="2406" y="527"/>
                      <a:pt x="2402" y="535"/>
                      <a:pt x="2397" y="541"/>
                    </a:cubicBezTo>
                    <a:cubicBezTo>
                      <a:pt x="2397" y="438"/>
                      <a:pt x="2397" y="438"/>
                      <a:pt x="2397" y="438"/>
                    </a:cubicBezTo>
                    <a:cubicBezTo>
                      <a:pt x="2398" y="438"/>
                      <a:pt x="2399" y="438"/>
                      <a:pt x="2400" y="438"/>
                    </a:cubicBezTo>
                    <a:cubicBezTo>
                      <a:pt x="2403" y="437"/>
                      <a:pt x="2406" y="437"/>
                      <a:pt x="2409" y="437"/>
                    </a:cubicBezTo>
                    <a:close/>
                    <a:moveTo>
                      <a:pt x="2409" y="602"/>
                    </a:moveTo>
                    <a:cubicBezTo>
                      <a:pt x="2409" y="612"/>
                      <a:pt x="2409" y="612"/>
                      <a:pt x="2409" y="612"/>
                    </a:cubicBezTo>
                    <a:cubicBezTo>
                      <a:pt x="2407" y="612"/>
                      <a:pt x="2405" y="612"/>
                      <a:pt x="2401" y="613"/>
                    </a:cubicBezTo>
                    <a:cubicBezTo>
                      <a:pt x="2400" y="614"/>
                      <a:pt x="2398" y="614"/>
                      <a:pt x="2397" y="613"/>
                    </a:cubicBezTo>
                    <a:cubicBezTo>
                      <a:pt x="2397" y="607"/>
                      <a:pt x="2397" y="607"/>
                      <a:pt x="2397" y="607"/>
                    </a:cubicBezTo>
                    <a:cubicBezTo>
                      <a:pt x="2398" y="606"/>
                      <a:pt x="2399" y="605"/>
                      <a:pt x="2400" y="604"/>
                    </a:cubicBezTo>
                    <a:cubicBezTo>
                      <a:pt x="2403" y="603"/>
                      <a:pt x="2406" y="602"/>
                      <a:pt x="2409" y="602"/>
                    </a:cubicBezTo>
                    <a:close/>
                    <a:moveTo>
                      <a:pt x="2409" y="618"/>
                    </a:moveTo>
                    <a:cubicBezTo>
                      <a:pt x="2409" y="628"/>
                      <a:pt x="2409" y="628"/>
                      <a:pt x="2409" y="628"/>
                    </a:cubicBezTo>
                    <a:cubicBezTo>
                      <a:pt x="2409" y="628"/>
                      <a:pt x="2409" y="628"/>
                      <a:pt x="2409" y="628"/>
                    </a:cubicBezTo>
                    <a:cubicBezTo>
                      <a:pt x="2405" y="632"/>
                      <a:pt x="2404" y="619"/>
                      <a:pt x="2409" y="618"/>
                    </a:cubicBezTo>
                    <a:close/>
                    <a:moveTo>
                      <a:pt x="2409" y="940"/>
                    </a:moveTo>
                    <a:cubicBezTo>
                      <a:pt x="2409" y="970"/>
                      <a:pt x="2409" y="970"/>
                      <a:pt x="2409" y="970"/>
                    </a:cubicBezTo>
                    <a:cubicBezTo>
                      <a:pt x="2400" y="955"/>
                      <a:pt x="2394" y="940"/>
                      <a:pt x="2403" y="939"/>
                    </a:cubicBezTo>
                    <a:cubicBezTo>
                      <a:pt x="2404" y="939"/>
                      <a:pt x="2407" y="939"/>
                      <a:pt x="2409" y="940"/>
                    </a:cubicBezTo>
                    <a:close/>
                    <a:moveTo>
                      <a:pt x="2409" y="1062"/>
                    </a:moveTo>
                    <a:cubicBezTo>
                      <a:pt x="2409" y="1206"/>
                      <a:pt x="2409" y="1206"/>
                      <a:pt x="2409" y="1206"/>
                    </a:cubicBezTo>
                    <a:cubicBezTo>
                      <a:pt x="2405" y="1197"/>
                      <a:pt x="2403" y="1191"/>
                      <a:pt x="2400" y="1196"/>
                    </a:cubicBezTo>
                    <a:cubicBezTo>
                      <a:pt x="2396" y="1202"/>
                      <a:pt x="2400" y="1206"/>
                      <a:pt x="2397" y="1205"/>
                    </a:cubicBezTo>
                    <a:cubicBezTo>
                      <a:pt x="2397" y="1054"/>
                      <a:pt x="2397" y="1054"/>
                      <a:pt x="2397" y="1054"/>
                    </a:cubicBezTo>
                    <a:cubicBezTo>
                      <a:pt x="2399" y="1059"/>
                      <a:pt x="2402" y="1061"/>
                      <a:pt x="2409" y="1062"/>
                    </a:cubicBezTo>
                    <a:close/>
                    <a:moveTo>
                      <a:pt x="2397" y="634"/>
                    </a:moveTo>
                    <a:cubicBezTo>
                      <a:pt x="2397" y="623"/>
                      <a:pt x="2397" y="623"/>
                      <a:pt x="2397" y="623"/>
                    </a:cubicBezTo>
                    <a:cubicBezTo>
                      <a:pt x="2399" y="626"/>
                      <a:pt x="2401" y="630"/>
                      <a:pt x="2397" y="634"/>
                    </a:cubicBezTo>
                    <a:close/>
                    <a:moveTo>
                      <a:pt x="2397" y="220"/>
                    </a:moveTo>
                    <a:cubicBezTo>
                      <a:pt x="2397" y="422"/>
                      <a:pt x="2397" y="422"/>
                      <a:pt x="2397" y="422"/>
                    </a:cubicBezTo>
                    <a:cubicBezTo>
                      <a:pt x="2384" y="425"/>
                      <a:pt x="2386" y="438"/>
                      <a:pt x="2397" y="438"/>
                    </a:cubicBezTo>
                    <a:cubicBezTo>
                      <a:pt x="2397" y="541"/>
                      <a:pt x="2397" y="541"/>
                      <a:pt x="2397" y="541"/>
                    </a:cubicBezTo>
                    <a:cubicBezTo>
                      <a:pt x="2393" y="546"/>
                      <a:pt x="2389" y="550"/>
                      <a:pt x="2383" y="553"/>
                    </a:cubicBezTo>
                    <a:cubicBezTo>
                      <a:pt x="2379" y="554"/>
                      <a:pt x="2376" y="555"/>
                      <a:pt x="2373" y="556"/>
                    </a:cubicBezTo>
                    <a:cubicBezTo>
                      <a:pt x="2373" y="222"/>
                      <a:pt x="2373" y="222"/>
                      <a:pt x="2373" y="222"/>
                    </a:cubicBezTo>
                    <a:cubicBezTo>
                      <a:pt x="2376" y="221"/>
                      <a:pt x="2379" y="220"/>
                      <a:pt x="2383" y="220"/>
                    </a:cubicBezTo>
                    <a:cubicBezTo>
                      <a:pt x="2389" y="220"/>
                      <a:pt x="2393" y="220"/>
                      <a:pt x="2397" y="220"/>
                    </a:cubicBezTo>
                    <a:close/>
                    <a:moveTo>
                      <a:pt x="2397" y="607"/>
                    </a:moveTo>
                    <a:cubicBezTo>
                      <a:pt x="2397" y="613"/>
                      <a:pt x="2397" y="613"/>
                      <a:pt x="2397" y="613"/>
                    </a:cubicBezTo>
                    <a:cubicBezTo>
                      <a:pt x="2394" y="613"/>
                      <a:pt x="2394" y="610"/>
                      <a:pt x="2397" y="607"/>
                    </a:cubicBezTo>
                    <a:close/>
                    <a:moveTo>
                      <a:pt x="2397" y="623"/>
                    </a:moveTo>
                    <a:cubicBezTo>
                      <a:pt x="2397" y="634"/>
                      <a:pt x="2397" y="634"/>
                      <a:pt x="2397" y="634"/>
                    </a:cubicBezTo>
                    <a:cubicBezTo>
                      <a:pt x="2396" y="635"/>
                      <a:pt x="2396" y="636"/>
                      <a:pt x="2395" y="637"/>
                    </a:cubicBezTo>
                    <a:cubicBezTo>
                      <a:pt x="2385" y="645"/>
                      <a:pt x="2383" y="619"/>
                      <a:pt x="2391" y="621"/>
                    </a:cubicBezTo>
                    <a:cubicBezTo>
                      <a:pt x="2393" y="620"/>
                      <a:pt x="2395" y="621"/>
                      <a:pt x="2397" y="623"/>
                    </a:cubicBezTo>
                    <a:close/>
                    <a:moveTo>
                      <a:pt x="2397" y="1054"/>
                    </a:moveTo>
                    <a:cubicBezTo>
                      <a:pt x="2397" y="1205"/>
                      <a:pt x="2397" y="1205"/>
                      <a:pt x="2397" y="1205"/>
                    </a:cubicBezTo>
                    <a:cubicBezTo>
                      <a:pt x="2395" y="1204"/>
                      <a:pt x="2391" y="1201"/>
                      <a:pt x="2381" y="1194"/>
                    </a:cubicBezTo>
                    <a:cubicBezTo>
                      <a:pt x="2378" y="1193"/>
                      <a:pt x="2375" y="1191"/>
                      <a:pt x="2373" y="1190"/>
                    </a:cubicBezTo>
                    <a:cubicBezTo>
                      <a:pt x="2373" y="1016"/>
                      <a:pt x="2373" y="1016"/>
                      <a:pt x="2373" y="1016"/>
                    </a:cubicBezTo>
                    <a:cubicBezTo>
                      <a:pt x="2373" y="1016"/>
                      <a:pt x="2373" y="1016"/>
                      <a:pt x="2373" y="1016"/>
                    </a:cubicBezTo>
                    <a:cubicBezTo>
                      <a:pt x="2384" y="1022"/>
                      <a:pt x="2391" y="1030"/>
                      <a:pt x="2394" y="1045"/>
                    </a:cubicBezTo>
                    <a:cubicBezTo>
                      <a:pt x="2395" y="1048"/>
                      <a:pt x="2396" y="1051"/>
                      <a:pt x="2397" y="1054"/>
                    </a:cubicBezTo>
                    <a:close/>
                    <a:moveTo>
                      <a:pt x="2373" y="955"/>
                    </a:moveTo>
                    <a:cubicBezTo>
                      <a:pt x="2373" y="942"/>
                      <a:pt x="2373" y="942"/>
                      <a:pt x="2373" y="942"/>
                    </a:cubicBezTo>
                    <a:cubicBezTo>
                      <a:pt x="2380" y="946"/>
                      <a:pt x="2389" y="956"/>
                      <a:pt x="2379" y="956"/>
                    </a:cubicBezTo>
                    <a:cubicBezTo>
                      <a:pt x="2377" y="956"/>
                      <a:pt x="2375" y="956"/>
                      <a:pt x="2373" y="955"/>
                    </a:cubicBezTo>
                    <a:close/>
                    <a:moveTo>
                      <a:pt x="2373" y="222"/>
                    </a:moveTo>
                    <a:cubicBezTo>
                      <a:pt x="2373" y="556"/>
                      <a:pt x="2373" y="556"/>
                      <a:pt x="2373" y="556"/>
                    </a:cubicBezTo>
                    <a:cubicBezTo>
                      <a:pt x="2366" y="556"/>
                      <a:pt x="2361" y="556"/>
                      <a:pt x="2356" y="556"/>
                    </a:cubicBezTo>
                    <a:cubicBezTo>
                      <a:pt x="2356" y="229"/>
                      <a:pt x="2356" y="229"/>
                      <a:pt x="2356" y="229"/>
                    </a:cubicBezTo>
                    <a:cubicBezTo>
                      <a:pt x="2361" y="228"/>
                      <a:pt x="2366" y="224"/>
                      <a:pt x="2373" y="222"/>
                    </a:cubicBezTo>
                    <a:close/>
                    <a:moveTo>
                      <a:pt x="2373" y="942"/>
                    </a:moveTo>
                    <a:cubicBezTo>
                      <a:pt x="2373" y="955"/>
                      <a:pt x="2373" y="955"/>
                      <a:pt x="2373" y="955"/>
                    </a:cubicBezTo>
                    <a:cubicBezTo>
                      <a:pt x="2363" y="951"/>
                      <a:pt x="2356" y="941"/>
                      <a:pt x="2368" y="941"/>
                    </a:cubicBezTo>
                    <a:cubicBezTo>
                      <a:pt x="2369" y="941"/>
                      <a:pt x="2371" y="941"/>
                      <a:pt x="2373" y="942"/>
                    </a:cubicBezTo>
                    <a:close/>
                    <a:moveTo>
                      <a:pt x="2373" y="1016"/>
                    </a:moveTo>
                    <a:cubicBezTo>
                      <a:pt x="2373" y="1190"/>
                      <a:pt x="2373" y="1190"/>
                      <a:pt x="2373" y="1190"/>
                    </a:cubicBezTo>
                    <a:cubicBezTo>
                      <a:pt x="2366" y="1187"/>
                      <a:pt x="2361" y="1186"/>
                      <a:pt x="2356" y="1185"/>
                    </a:cubicBezTo>
                    <a:cubicBezTo>
                      <a:pt x="2356" y="1027"/>
                      <a:pt x="2356" y="1027"/>
                      <a:pt x="2356" y="1027"/>
                    </a:cubicBezTo>
                    <a:cubicBezTo>
                      <a:pt x="2365" y="1025"/>
                      <a:pt x="2363" y="1012"/>
                      <a:pt x="2373" y="1016"/>
                    </a:cubicBezTo>
                    <a:close/>
                    <a:moveTo>
                      <a:pt x="2356" y="658"/>
                    </a:moveTo>
                    <a:cubicBezTo>
                      <a:pt x="2356" y="645"/>
                      <a:pt x="2356" y="645"/>
                      <a:pt x="2356" y="645"/>
                    </a:cubicBezTo>
                    <a:cubicBezTo>
                      <a:pt x="2356" y="646"/>
                      <a:pt x="2357" y="646"/>
                      <a:pt x="2357" y="646"/>
                    </a:cubicBezTo>
                    <a:cubicBezTo>
                      <a:pt x="2361" y="647"/>
                      <a:pt x="2367" y="664"/>
                      <a:pt x="2356" y="658"/>
                    </a:cubicBezTo>
                    <a:close/>
                    <a:moveTo>
                      <a:pt x="2356" y="229"/>
                    </a:moveTo>
                    <a:cubicBezTo>
                      <a:pt x="2356" y="556"/>
                      <a:pt x="2356" y="556"/>
                      <a:pt x="2356" y="556"/>
                    </a:cubicBezTo>
                    <a:cubicBezTo>
                      <a:pt x="2352" y="556"/>
                      <a:pt x="2349" y="558"/>
                      <a:pt x="2346" y="562"/>
                    </a:cubicBezTo>
                    <a:cubicBezTo>
                      <a:pt x="2340" y="574"/>
                      <a:pt x="2342" y="580"/>
                      <a:pt x="2330" y="583"/>
                    </a:cubicBezTo>
                    <a:cubicBezTo>
                      <a:pt x="2330" y="208"/>
                      <a:pt x="2330" y="208"/>
                      <a:pt x="2330" y="208"/>
                    </a:cubicBezTo>
                    <a:cubicBezTo>
                      <a:pt x="2337" y="210"/>
                      <a:pt x="2342" y="214"/>
                      <a:pt x="2345" y="221"/>
                    </a:cubicBezTo>
                    <a:cubicBezTo>
                      <a:pt x="2348" y="230"/>
                      <a:pt x="2352" y="231"/>
                      <a:pt x="2356" y="229"/>
                    </a:cubicBezTo>
                    <a:close/>
                    <a:moveTo>
                      <a:pt x="2356" y="645"/>
                    </a:moveTo>
                    <a:cubicBezTo>
                      <a:pt x="2356" y="658"/>
                      <a:pt x="2356" y="658"/>
                      <a:pt x="2356" y="658"/>
                    </a:cubicBezTo>
                    <a:cubicBezTo>
                      <a:pt x="2346" y="652"/>
                      <a:pt x="2351" y="643"/>
                      <a:pt x="2356" y="645"/>
                    </a:cubicBezTo>
                    <a:close/>
                    <a:moveTo>
                      <a:pt x="2356" y="1027"/>
                    </a:moveTo>
                    <a:cubicBezTo>
                      <a:pt x="2356" y="1185"/>
                      <a:pt x="2356" y="1185"/>
                      <a:pt x="2356" y="1185"/>
                    </a:cubicBezTo>
                    <a:cubicBezTo>
                      <a:pt x="2344" y="1184"/>
                      <a:pt x="2336" y="1187"/>
                      <a:pt x="2330" y="1189"/>
                    </a:cubicBezTo>
                    <a:cubicBezTo>
                      <a:pt x="2330" y="1038"/>
                      <a:pt x="2330" y="1038"/>
                      <a:pt x="2330" y="1038"/>
                    </a:cubicBezTo>
                    <a:cubicBezTo>
                      <a:pt x="2335" y="1043"/>
                      <a:pt x="2334" y="1051"/>
                      <a:pt x="2341" y="1048"/>
                    </a:cubicBezTo>
                    <a:cubicBezTo>
                      <a:pt x="2350" y="1045"/>
                      <a:pt x="2342" y="1027"/>
                      <a:pt x="2354" y="1027"/>
                    </a:cubicBezTo>
                    <a:cubicBezTo>
                      <a:pt x="2355" y="1027"/>
                      <a:pt x="2356" y="1027"/>
                      <a:pt x="2356" y="1027"/>
                    </a:cubicBezTo>
                    <a:close/>
                    <a:moveTo>
                      <a:pt x="2330" y="715"/>
                    </a:moveTo>
                    <a:cubicBezTo>
                      <a:pt x="2330" y="704"/>
                      <a:pt x="2330" y="704"/>
                      <a:pt x="2330" y="704"/>
                    </a:cubicBezTo>
                    <a:cubicBezTo>
                      <a:pt x="2334" y="702"/>
                      <a:pt x="2336" y="704"/>
                      <a:pt x="2336" y="708"/>
                    </a:cubicBezTo>
                    <a:cubicBezTo>
                      <a:pt x="2335" y="711"/>
                      <a:pt x="2333" y="715"/>
                      <a:pt x="2330" y="715"/>
                    </a:cubicBezTo>
                    <a:close/>
                    <a:moveTo>
                      <a:pt x="2330" y="642"/>
                    </a:moveTo>
                    <a:cubicBezTo>
                      <a:pt x="2330" y="601"/>
                      <a:pt x="2330" y="601"/>
                      <a:pt x="2330" y="601"/>
                    </a:cubicBezTo>
                    <a:cubicBezTo>
                      <a:pt x="2331" y="602"/>
                      <a:pt x="2332" y="603"/>
                      <a:pt x="2332" y="605"/>
                    </a:cubicBezTo>
                    <a:cubicBezTo>
                      <a:pt x="2339" y="618"/>
                      <a:pt x="2352" y="639"/>
                      <a:pt x="2338" y="642"/>
                    </a:cubicBezTo>
                    <a:cubicBezTo>
                      <a:pt x="2335" y="642"/>
                      <a:pt x="2332" y="642"/>
                      <a:pt x="2330" y="642"/>
                    </a:cubicBezTo>
                    <a:close/>
                    <a:moveTo>
                      <a:pt x="2330" y="205"/>
                    </a:moveTo>
                    <a:cubicBezTo>
                      <a:pt x="2333" y="206"/>
                      <a:pt x="2337" y="206"/>
                      <a:pt x="2340" y="207"/>
                    </a:cubicBezTo>
                    <a:cubicBezTo>
                      <a:pt x="2355" y="209"/>
                      <a:pt x="2346" y="192"/>
                      <a:pt x="2334" y="193"/>
                    </a:cubicBezTo>
                    <a:cubicBezTo>
                      <a:pt x="2333" y="193"/>
                      <a:pt x="2332" y="193"/>
                      <a:pt x="2330" y="192"/>
                    </a:cubicBezTo>
                    <a:lnTo>
                      <a:pt x="2330" y="205"/>
                    </a:lnTo>
                    <a:close/>
                    <a:moveTo>
                      <a:pt x="2330" y="192"/>
                    </a:moveTo>
                    <a:cubicBezTo>
                      <a:pt x="2330" y="205"/>
                      <a:pt x="2330" y="205"/>
                      <a:pt x="2330" y="205"/>
                    </a:cubicBezTo>
                    <a:cubicBezTo>
                      <a:pt x="2326" y="205"/>
                      <a:pt x="2322" y="204"/>
                      <a:pt x="2319" y="203"/>
                    </a:cubicBezTo>
                    <a:cubicBezTo>
                      <a:pt x="2319" y="187"/>
                      <a:pt x="2319" y="187"/>
                      <a:pt x="2319" y="187"/>
                    </a:cubicBezTo>
                    <a:cubicBezTo>
                      <a:pt x="2323" y="190"/>
                      <a:pt x="2327" y="192"/>
                      <a:pt x="2330" y="192"/>
                    </a:cubicBezTo>
                    <a:close/>
                    <a:moveTo>
                      <a:pt x="2330" y="208"/>
                    </a:moveTo>
                    <a:cubicBezTo>
                      <a:pt x="2327" y="207"/>
                      <a:pt x="2323" y="206"/>
                      <a:pt x="2319" y="205"/>
                    </a:cubicBezTo>
                    <a:cubicBezTo>
                      <a:pt x="2319" y="632"/>
                      <a:pt x="2319" y="632"/>
                      <a:pt x="2319" y="632"/>
                    </a:cubicBezTo>
                    <a:cubicBezTo>
                      <a:pt x="2321" y="637"/>
                      <a:pt x="2325" y="640"/>
                      <a:pt x="2330" y="642"/>
                    </a:cubicBezTo>
                    <a:cubicBezTo>
                      <a:pt x="2330" y="601"/>
                      <a:pt x="2330" y="601"/>
                      <a:pt x="2330" y="601"/>
                    </a:cubicBezTo>
                    <a:cubicBezTo>
                      <a:pt x="2323" y="590"/>
                      <a:pt x="2314" y="587"/>
                      <a:pt x="2327" y="584"/>
                    </a:cubicBezTo>
                    <a:cubicBezTo>
                      <a:pt x="2328" y="584"/>
                      <a:pt x="2329" y="584"/>
                      <a:pt x="2330" y="583"/>
                    </a:cubicBezTo>
                    <a:cubicBezTo>
                      <a:pt x="2330" y="208"/>
                      <a:pt x="2330" y="208"/>
                      <a:pt x="2330" y="208"/>
                    </a:cubicBezTo>
                    <a:close/>
                    <a:moveTo>
                      <a:pt x="2330" y="704"/>
                    </a:moveTo>
                    <a:cubicBezTo>
                      <a:pt x="2330" y="715"/>
                      <a:pt x="2330" y="715"/>
                      <a:pt x="2330" y="715"/>
                    </a:cubicBezTo>
                    <a:cubicBezTo>
                      <a:pt x="2329" y="715"/>
                      <a:pt x="2328" y="714"/>
                      <a:pt x="2327" y="713"/>
                    </a:cubicBezTo>
                    <a:cubicBezTo>
                      <a:pt x="2323" y="709"/>
                      <a:pt x="2324" y="706"/>
                      <a:pt x="2329" y="704"/>
                    </a:cubicBezTo>
                    <a:cubicBezTo>
                      <a:pt x="2329" y="704"/>
                      <a:pt x="2330" y="704"/>
                      <a:pt x="2330" y="704"/>
                    </a:cubicBezTo>
                    <a:close/>
                    <a:moveTo>
                      <a:pt x="2330" y="1038"/>
                    </a:moveTo>
                    <a:cubicBezTo>
                      <a:pt x="2330" y="1189"/>
                      <a:pt x="2330" y="1189"/>
                      <a:pt x="2330" y="1189"/>
                    </a:cubicBezTo>
                    <a:cubicBezTo>
                      <a:pt x="2330" y="1189"/>
                      <a:pt x="2330" y="1189"/>
                      <a:pt x="2330" y="1189"/>
                    </a:cubicBezTo>
                    <a:cubicBezTo>
                      <a:pt x="2327" y="1189"/>
                      <a:pt x="2323" y="1189"/>
                      <a:pt x="2319" y="1188"/>
                    </a:cubicBezTo>
                    <a:cubicBezTo>
                      <a:pt x="2319" y="1033"/>
                      <a:pt x="2319" y="1033"/>
                      <a:pt x="2319" y="1033"/>
                    </a:cubicBezTo>
                    <a:cubicBezTo>
                      <a:pt x="2325" y="1033"/>
                      <a:pt x="2328" y="1035"/>
                      <a:pt x="2330" y="1038"/>
                    </a:cubicBezTo>
                    <a:close/>
                    <a:moveTo>
                      <a:pt x="2319" y="187"/>
                    </a:moveTo>
                    <a:cubicBezTo>
                      <a:pt x="2319" y="203"/>
                      <a:pt x="2319" y="203"/>
                      <a:pt x="2319" y="203"/>
                    </a:cubicBezTo>
                    <a:cubicBezTo>
                      <a:pt x="2314" y="202"/>
                      <a:pt x="2309" y="200"/>
                      <a:pt x="2304" y="197"/>
                    </a:cubicBezTo>
                    <a:cubicBezTo>
                      <a:pt x="2304" y="179"/>
                      <a:pt x="2304" y="179"/>
                      <a:pt x="2304" y="179"/>
                    </a:cubicBezTo>
                    <a:cubicBezTo>
                      <a:pt x="2309" y="181"/>
                      <a:pt x="2314" y="185"/>
                      <a:pt x="2319" y="187"/>
                    </a:cubicBezTo>
                    <a:close/>
                    <a:moveTo>
                      <a:pt x="2319" y="205"/>
                    </a:moveTo>
                    <a:cubicBezTo>
                      <a:pt x="2314" y="204"/>
                      <a:pt x="2309" y="204"/>
                      <a:pt x="2304" y="203"/>
                    </a:cubicBezTo>
                    <a:cubicBezTo>
                      <a:pt x="2304" y="606"/>
                      <a:pt x="2304" y="606"/>
                      <a:pt x="2304" y="606"/>
                    </a:cubicBezTo>
                    <a:cubicBezTo>
                      <a:pt x="2309" y="610"/>
                      <a:pt x="2315" y="614"/>
                      <a:pt x="2316" y="621"/>
                    </a:cubicBezTo>
                    <a:cubicBezTo>
                      <a:pt x="2316" y="625"/>
                      <a:pt x="2317" y="629"/>
                      <a:pt x="2319" y="632"/>
                    </a:cubicBezTo>
                    <a:cubicBezTo>
                      <a:pt x="2319" y="205"/>
                      <a:pt x="2319" y="205"/>
                      <a:pt x="2319" y="205"/>
                    </a:cubicBezTo>
                    <a:close/>
                    <a:moveTo>
                      <a:pt x="2319" y="1033"/>
                    </a:moveTo>
                    <a:cubicBezTo>
                      <a:pt x="2319" y="1188"/>
                      <a:pt x="2319" y="1188"/>
                      <a:pt x="2319" y="1188"/>
                    </a:cubicBezTo>
                    <a:cubicBezTo>
                      <a:pt x="2314" y="1188"/>
                      <a:pt x="2309" y="1187"/>
                      <a:pt x="2304" y="1187"/>
                    </a:cubicBezTo>
                    <a:cubicBezTo>
                      <a:pt x="2304" y="1056"/>
                      <a:pt x="2304" y="1056"/>
                      <a:pt x="2304" y="1056"/>
                    </a:cubicBezTo>
                    <a:cubicBezTo>
                      <a:pt x="2312" y="1051"/>
                      <a:pt x="2299" y="1033"/>
                      <a:pt x="2317" y="1033"/>
                    </a:cubicBezTo>
                    <a:cubicBezTo>
                      <a:pt x="2318" y="1033"/>
                      <a:pt x="2318" y="1033"/>
                      <a:pt x="2319" y="1033"/>
                    </a:cubicBezTo>
                    <a:close/>
                    <a:moveTo>
                      <a:pt x="2304" y="1001"/>
                    </a:moveTo>
                    <a:cubicBezTo>
                      <a:pt x="2304" y="990"/>
                      <a:pt x="2304" y="990"/>
                      <a:pt x="2304" y="990"/>
                    </a:cubicBezTo>
                    <a:cubicBezTo>
                      <a:pt x="2308" y="988"/>
                      <a:pt x="2312" y="990"/>
                      <a:pt x="2311" y="995"/>
                    </a:cubicBezTo>
                    <a:cubicBezTo>
                      <a:pt x="2310" y="998"/>
                      <a:pt x="2307" y="1003"/>
                      <a:pt x="2304" y="1001"/>
                    </a:cubicBezTo>
                    <a:close/>
                    <a:moveTo>
                      <a:pt x="2304" y="876"/>
                    </a:moveTo>
                    <a:cubicBezTo>
                      <a:pt x="2304" y="852"/>
                      <a:pt x="2304" y="852"/>
                      <a:pt x="2304" y="852"/>
                    </a:cubicBezTo>
                    <a:cubicBezTo>
                      <a:pt x="2311" y="850"/>
                      <a:pt x="2317" y="854"/>
                      <a:pt x="2315" y="862"/>
                    </a:cubicBezTo>
                    <a:cubicBezTo>
                      <a:pt x="2314" y="869"/>
                      <a:pt x="2309" y="876"/>
                      <a:pt x="2304" y="876"/>
                    </a:cubicBezTo>
                    <a:close/>
                    <a:moveTo>
                      <a:pt x="2304" y="179"/>
                    </a:moveTo>
                    <a:cubicBezTo>
                      <a:pt x="2304" y="197"/>
                      <a:pt x="2304" y="197"/>
                      <a:pt x="2304" y="197"/>
                    </a:cubicBezTo>
                    <a:cubicBezTo>
                      <a:pt x="2303" y="197"/>
                      <a:pt x="2303" y="196"/>
                      <a:pt x="2302" y="196"/>
                    </a:cubicBezTo>
                    <a:cubicBezTo>
                      <a:pt x="2290" y="188"/>
                      <a:pt x="2286" y="179"/>
                      <a:pt x="2293" y="179"/>
                    </a:cubicBezTo>
                    <a:cubicBezTo>
                      <a:pt x="2296" y="177"/>
                      <a:pt x="2300" y="178"/>
                      <a:pt x="2304" y="179"/>
                    </a:cubicBezTo>
                    <a:close/>
                    <a:moveTo>
                      <a:pt x="2304" y="203"/>
                    </a:moveTo>
                    <a:cubicBezTo>
                      <a:pt x="2304" y="606"/>
                      <a:pt x="2304" y="606"/>
                      <a:pt x="2304" y="606"/>
                    </a:cubicBezTo>
                    <a:cubicBezTo>
                      <a:pt x="2301" y="603"/>
                      <a:pt x="2297" y="600"/>
                      <a:pt x="2297" y="596"/>
                    </a:cubicBezTo>
                    <a:cubicBezTo>
                      <a:pt x="2296" y="589"/>
                      <a:pt x="2294" y="580"/>
                      <a:pt x="2282" y="577"/>
                    </a:cubicBezTo>
                    <a:cubicBezTo>
                      <a:pt x="2282" y="197"/>
                      <a:pt x="2282" y="197"/>
                      <a:pt x="2282" y="197"/>
                    </a:cubicBezTo>
                    <a:cubicBezTo>
                      <a:pt x="2282" y="197"/>
                      <a:pt x="2283" y="198"/>
                      <a:pt x="2283" y="198"/>
                    </a:cubicBezTo>
                    <a:cubicBezTo>
                      <a:pt x="2290" y="200"/>
                      <a:pt x="2297" y="202"/>
                      <a:pt x="2304" y="203"/>
                    </a:cubicBezTo>
                    <a:close/>
                    <a:moveTo>
                      <a:pt x="2304" y="852"/>
                    </a:moveTo>
                    <a:cubicBezTo>
                      <a:pt x="2304" y="876"/>
                      <a:pt x="2304" y="876"/>
                      <a:pt x="2304" y="876"/>
                    </a:cubicBezTo>
                    <a:cubicBezTo>
                      <a:pt x="2302" y="876"/>
                      <a:pt x="2300" y="875"/>
                      <a:pt x="2298" y="872"/>
                    </a:cubicBezTo>
                    <a:cubicBezTo>
                      <a:pt x="2290" y="863"/>
                      <a:pt x="2291" y="857"/>
                      <a:pt x="2301" y="854"/>
                    </a:cubicBezTo>
                    <a:cubicBezTo>
                      <a:pt x="2302" y="853"/>
                      <a:pt x="2303" y="853"/>
                      <a:pt x="2304" y="852"/>
                    </a:cubicBezTo>
                    <a:close/>
                    <a:moveTo>
                      <a:pt x="2304" y="990"/>
                    </a:moveTo>
                    <a:cubicBezTo>
                      <a:pt x="2304" y="1001"/>
                      <a:pt x="2304" y="1001"/>
                      <a:pt x="2304" y="1001"/>
                    </a:cubicBezTo>
                    <a:cubicBezTo>
                      <a:pt x="2304" y="1001"/>
                      <a:pt x="2303" y="1000"/>
                      <a:pt x="2302" y="1000"/>
                    </a:cubicBezTo>
                    <a:cubicBezTo>
                      <a:pt x="2299" y="995"/>
                      <a:pt x="2299" y="992"/>
                      <a:pt x="2304" y="991"/>
                    </a:cubicBezTo>
                    <a:cubicBezTo>
                      <a:pt x="2304" y="990"/>
                      <a:pt x="2304" y="990"/>
                      <a:pt x="2304" y="990"/>
                    </a:cubicBezTo>
                    <a:close/>
                    <a:moveTo>
                      <a:pt x="2304" y="1056"/>
                    </a:moveTo>
                    <a:cubicBezTo>
                      <a:pt x="2304" y="1187"/>
                      <a:pt x="2304" y="1187"/>
                      <a:pt x="2304" y="1187"/>
                    </a:cubicBezTo>
                    <a:cubicBezTo>
                      <a:pt x="2300" y="1188"/>
                      <a:pt x="2296" y="1190"/>
                      <a:pt x="2295" y="1194"/>
                    </a:cubicBezTo>
                    <a:cubicBezTo>
                      <a:pt x="2293" y="1202"/>
                      <a:pt x="2288" y="1206"/>
                      <a:pt x="2282" y="1207"/>
                    </a:cubicBezTo>
                    <a:cubicBezTo>
                      <a:pt x="2282" y="1061"/>
                      <a:pt x="2282" y="1061"/>
                      <a:pt x="2282" y="1061"/>
                    </a:cubicBezTo>
                    <a:cubicBezTo>
                      <a:pt x="2284" y="1059"/>
                      <a:pt x="2288" y="1058"/>
                      <a:pt x="2297" y="1058"/>
                    </a:cubicBezTo>
                    <a:cubicBezTo>
                      <a:pt x="2300" y="1058"/>
                      <a:pt x="2303" y="1058"/>
                      <a:pt x="2304" y="1056"/>
                    </a:cubicBezTo>
                    <a:close/>
                    <a:moveTo>
                      <a:pt x="2282" y="951"/>
                    </a:moveTo>
                    <a:cubicBezTo>
                      <a:pt x="2282" y="939"/>
                      <a:pt x="2282" y="939"/>
                      <a:pt x="2282" y="939"/>
                    </a:cubicBezTo>
                    <a:cubicBezTo>
                      <a:pt x="2288" y="944"/>
                      <a:pt x="2292" y="952"/>
                      <a:pt x="2285" y="952"/>
                    </a:cubicBezTo>
                    <a:cubicBezTo>
                      <a:pt x="2284" y="952"/>
                      <a:pt x="2283" y="952"/>
                      <a:pt x="2282" y="951"/>
                    </a:cubicBezTo>
                    <a:close/>
                    <a:moveTo>
                      <a:pt x="2282" y="819"/>
                    </a:moveTo>
                    <a:cubicBezTo>
                      <a:pt x="2282" y="804"/>
                      <a:pt x="2282" y="804"/>
                      <a:pt x="2282" y="804"/>
                    </a:cubicBezTo>
                    <a:cubicBezTo>
                      <a:pt x="2287" y="807"/>
                      <a:pt x="2292" y="813"/>
                      <a:pt x="2285" y="817"/>
                    </a:cubicBezTo>
                    <a:cubicBezTo>
                      <a:pt x="2284" y="818"/>
                      <a:pt x="2283" y="819"/>
                      <a:pt x="2282" y="819"/>
                    </a:cubicBezTo>
                    <a:close/>
                    <a:moveTo>
                      <a:pt x="2282" y="786"/>
                    </a:moveTo>
                    <a:cubicBezTo>
                      <a:pt x="2282" y="768"/>
                      <a:pt x="2282" y="768"/>
                      <a:pt x="2282" y="768"/>
                    </a:cubicBezTo>
                    <a:cubicBezTo>
                      <a:pt x="2288" y="773"/>
                      <a:pt x="2290" y="784"/>
                      <a:pt x="2282" y="786"/>
                    </a:cubicBezTo>
                    <a:close/>
                    <a:moveTo>
                      <a:pt x="2282" y="742"/>
                    </a:moveTo>
                    <a:cubicBezTo>
                      <a:pt x="2282" y="723"/>
                      <a:pt x="2282" y="723"/>
                      <a:pt x="2282" y="723"/>
                    </a:cubicBezTo>
                    <a:cubicBezTo>
                      <a:pt x="2293" y="724"/>
                      <a:pt x="2290" y="743"/>
                      <a:pt x="2282" y="742"/>
                    </a:cubicBezTo>
                    <a:close/>
                    <a:moveTo>
                      <a:pt x="2282" y="197"/>
                    </a:moveTo>
                    <a:cubicBezTo>
                      <a:pt x="2282" y="577"/>
                      <a:pt x="2282" y="577"/>
                      <a:pt x="2282" y="577"/>
                    </a:cubicBezTo>
                    <a:cubicBezTo>
                      <a:pt x="2279" y="576"/>
                      <a:pt x="2275" y="576"/>
                      <a:pt x="2271" y="576"/>
                    </a:cubicBezTo>
                    <a:cubicBezTo>
                      <a:pt x="2249" y="576"/>
                      <a:pt x="2245" y="598"/>
                      <a:pt x="2259" y="598"/>
                    </a:cubicBezTo>
                    <a:cubicBezTo>
                      <a:pt x="2272" y="598"/>
                      <a:pt x="2253" y="628"/>
                      <a:pt x="2264" y="640"/>
                    </a:cubicBezTo>
                    <a:cubicBezTo>
                      <a:pt x="2275" y="653"/>
                      <a:pt x="2287" y="677"/>
                      <a:pt x="2276" y="688"/>
                    </a:cubicBezTo>
                    <a:cubicBezTo>
                      <a:pt x="2265" y="699"/>
                      <a:pt x="2263" y="716"/>
                      <a:pt x="2252" y="721"/>
                    </a:cubicBezTo>
                    <a:cubicBezTo>
                      <a:pt x="2241" y="727"/>
                      <a:pt x="2217" y="746"/>
                      <a:pt x="2198" y="746"/>
                    </a:cubicBezTo>
                    <a:cubicBezTo>
                      <a:pt x="2196" y="746"/>
                      <a:pt x="2193" y="746"/>
                      <a:pt x="2190" y="746"/>
                    </a:cubicBezTo>
                    <a:cubicBezTo>
                      <a:pt x="2190" y="186"/>
                      <a:pt x="2190" y="186"/>
                      <a:pt x="2190" y="186"/>
                    </a:cubicBezTo>
                    <a:cubicBezTo>
                      <a:pt x="2196" y="185"/>
                      <a:pt x="2203" y="185"/>
                      <a:pt x="2212" y="187"/>
                    </a:cubicBezTo>
                    <a:cubicBezTo>
                      <a:pt x="2240" y="192"/>
                      <a:pt x="2258" y="188"/>
                      <a:pt x="2282" y="197"/>
                    </a:cubicBezTo>
                    <a:close/>
                    <a:moveTo>
                      <a:pt x="2282" y="723"/>
                    </a:moveTo>
                    <a:cubicBezTo>
                      <a:pt x="2282" y="723"/>
                      <a:pt x="2282" y="723"/>
                      <a:pt x="2281" y="723"/>
                    </a:cubicBezTo>
                    <a:cubicBezTo>
                      <a:pt x="2271" y="721"/>
                      <a:pt x="2274" y="741"/>
                      <a:pt x="2282" y="742"/>
                    </a:cubicBezTo>
                    <a:cubicBezTo>
                      <a:pt x="2282" y="723"/>
                      <a:pt x="2282" y="723"/>
                      <a:pt x="2282" y="723"/>
                    </a:cubicBezTo>
                    <a:close/>
                    <a:moveTo>
                      <a:pt x="2282" y="768"/>
                    </a:moveTo>
                    <a:cubicBezTo>
                      <a:pt x="2282" y="786"/>
                      <a:pt x="2282" y="786"/>
                      <a:pt x="2282" y="786"/>
                    </a:cubicBezTo>
                    <a:cubicBezTo>
                      <a:pt x="2281" y="786"/>
                      <a:pt x="2280" y="786"/>
                      <a:pt x="2278" y="786"/>
                    </a:cubicBezTo>
                    <a:cubicBezTo>
                      <a:pt x="2263" y="784"/>
                      <a:pt x="2261" y="767"/>
                      <a:pt x="2277" y="766"/>
                    </a:cubicBezTo>
                    <a:cubicBezTo>
                      <a:pt x="2279" y="766"/>
                      <a:pt x="2280" y="767"/>
                      <a:pt x="2282" y="768"/>
                    </a:cubicBezTo>
                    <a:close/>
                    <a:moveTo>
                      <a:pt x="2282" y="804"/>
                    </a:moveTo>
                    <a:cubicBezTo>
                      <a:pt x="2282" y="819"/>
                      <a:pt x="2282" y="819"/>
                      <a:pt x="2282" y="819"/>
                    </a:cubicBezTo>
                    <a:cubicBezTo>
                      <a:pt x="2275" y="818"/>
                      <a:pt x="2269" y="804"/>
                      <a:pt x="2277" y="803"/>
                    </a:cubicBezTo>
                    <a:cubicBezTo>
                      <a:pt x="2279" y="803"/>
                      <a:pt x="2280" y="804"/>
                      <a:pt x="2282" y="804"/>
                    </a:cubicBezTo>
                    <a:close/>
                    <a:moveTo>
                      <a:pt x="2282" y="939"/>
                    </a:moveTo>
                    <a:cubicBezTo>
                      <a:pt x="2282" y="951"/>
                      <a:pt x="2282" y="951"/>
                      <a:pt x="2282" y="951"/>
                    </a:cubicBezTo>
                    <a:cubicBezTo>
                      <a:pt x="2272" y="949"/>
                      <a:pt x="2263" y="933"/>
                      <a:pt x="2272" y="932"/>
                    </a:cubicBezTo>
                    <a:cubicBezTo>
                      <a:pt x="2274" y="932"/>
                      <a:pt x="2278" y="935"/>
                      <a:pt x="2282" y="939"/>
                    </a:cubicBezTo>
                    <a:close/>
                    <a:moveTo>
                      <a:pt x="2282" y="1061"/>
                    </a:moveTo>
                    <a:cubicBezTo>
                      <a:pt x="2282" y="1207"/>
                      <a:pt x="2282" y="1207"/>
                      <a:pt x="2282" y="1207"/>
                    </a:cubicBezTo>
                    <a:cubicBezTo>
                      <a:pt x="2277" y="1209"/>
                      <a:pt x="2271" y="1208"/>
                      <a:pt x="2266" y="1208"/>
                    </a:cubicBezTo>
                    <a:cubicBezTo>
                      <a:pt x="2254" y="1207"/>
                      <a:pt x="2245" y="1218"/>
                      <a:pt x="2237" y="1213"/>
                    </a:cubicBezTo>
                    <a:cubicBezTo>
                      <a:pt x="2228" y="1207"/>
                      <a:pt x="2243" y="1198"/>
                      <a:pt x="2234" y="1177"/>
                    </a:cubicBezTo>
                    <a:cubicBezTo>
                      <a:pt x="2225" y="1156"/>
                      <a:pt x="2226" y="1133"/>
                      <a:pt x="2219" y="1122"/>
                    </a:cubicBezTo>
                    <a:cubicBezTo>
                      <a:pt x="2213" y="1111"/>
                      <a:pt x="2221" y="1088"/>
                      <a:pt x="2244" y="1087"/>
                    </a:cubicBezTo>
                    <a:cubicBezTo>
                      <a:pt x="2267" y="1086"/>
                      <a:pt x="2280" y="1081"/>
                      <a:pt x="2280" y="1073"/>
                    </a:cubicBezTo>
                    <a:cubicBezTo>
                      <a:pt x="2280" y="1068"/>
                      <a:pt x="2279" y="1064"/>
                      <a:pt x="2282" y="1061"/>
                    </a:cubicBezTo>
                    <a:close/>
                    <a:moveTo>
                      <a:pt x="2190" y="987"/>
                    </a:moveTo>
                    <a:cubicBezTo>
                      <a:pt x="2190" y="976"/>
                      <a:pt x="2190" y="976"/>
                      <a:pt x="2190" y="976"/>
                    </a:cubicBezTo>
                    <a:cubicBezTo>
                      <a:pt x="2205" y="978"/>
                      <a:pt x="2211" y="987"/>
                      <a:pt x="2192" y="987"/>
                    </a:cubicBezTo>
                    <a:cubicBezTo>
                      <a:pt x="2192" y="987"/>
                      <a:pt x="2191" y="987"/>
                      <a:pt x="2190" y="987"/>
                    </a:cubicBezTo>
                    <a:close/>
                    <a:moveTo>
                      <a:pt x="2190" y="936"/>
                    </a:moveTo>
                    <a:cubicBezTo>
                      <a:pt x="2190" y="913"/>
                      <a:pt x="2190" y="913"/>
                      <a:pt x="2190" y="913"/>
                    </a:cubicBezTo>
                    <a:cubicBezTo>
                      <a:pt x="2193" y="911"/>
                      <a:pt x="2195" y="909"/>
                      <a:pt x="2199" y="907"/>
                    </a:cubicBezTo>
                    <a:cubicBezTo>
                      <a:pt x="2221" y="896"/>
                      <a:pt x="2228" y="874"/>
                      <a:pt x="2241" y="874"/>
                    </a:cubicBezTo>
                    <a:cubicBezTo>
                      <a:pt x="2250" y="873"/>
                      <a:pt x="2250" y="886"/>
                      <a:pt x="2248" y="901"/>
                    </a:cubicBezTo>
                    <a:cubicBezTo>
                      <a:pt x="2246" y="916"/>
                      <a:pt x="2223" y="954"/>
                      <a:pt x="2215" y="954"/>
                    </a:cubicBezTo>
                    <a:cubicBezTo>
                      <a:pt x="2208" y="953"/>
                      <a:pt x="2196" y="947"/>
                      <a:pt x="2192" y="938"/>
                    </a:cubicBezTo>
                    <a:cubicBezTo>
                      <a:pt x="2191" y="938"/>
                      <a:pt x="2191" y="937"/>
                      <a:pt x="2190" y="936"/>
                    </a:cubicBezTo>
                    <a:close/>
                    <a:moveTo>
                      <a:pt x="2190" y="772"/>
                    </a:moveTo>
                    <a:cubicBezTo>
                      <a:pt x="2190" y="757"/>
                      <a:pt x="2190" y="757"/>
                      <a:pt x="2190" y="757"/>
                    </a:cubicBezTo>
                    <a:cubicBezTo>
                      <a:pt x="2197" y="758"/>
                      <a:pt x="2199" y="775"/>
                      <a:pt x="2192" y="772"/>
                    </a:cubicBezTo>
                    <a:cubicBezTo>
                      <a:pt x="2191" y="772"/>
                      <a:pt x="2191" y="772"/>
                      <a:pt x="2190" y="772"/>
                    </a:cubicBezTo>
                    <a:close/>
                    <a:moveTo>
                      <a:pt x="2190" y="168"/>
                    </a:moveTo>
                    <a:cubicBezTo>
                      <a:pt x="2190" y="143"/>
                      <a:pt x="2190" y="143"/>
                      <a:pt x="2190" y="143"/>
                    </a:cubicBezTo>
                    <a:cubicBezTo>
                      <a:pt x="2196" y="144"/>
                      <a:pt x="2201" y="144"/>
                      <a:pt x="2206" y="144"/>
                    </a:cubicBezTo>
                    <a:cubicBezTo>
                      <a:pt x="2224" y="144"/>
                      <a:pt x="2209" y="164"/>
                      <a:pt x="2191" y="168"/>
                    </a:cubicBezTo>
                    <a:lnTo>
                      <a:pt x="2190" y="168"/>
                    </a:lnTo>
                    <a:close/>
                    <a:moveTo>
                      <a:pt x="2190" y="143"/>
                    </a:moveTo>
                    <a:cubicBezTo>
                      <a:pt x="2190" y="168"/>
                      <a:pt x="2190" y="168"/>
                      <a:pt x="2190" y="168"/>
                    </a:cubicBezTo>
                    <a:cubicBezTo>
                      <a:pt x="2173" y="172"/>
                      <a:pt x="2156" y="183"/>
                      <a:pt x="2148" y="196"/>
                    </a:cubicBezTo>
                    <a:cubicBezTo>
                      <a:pt x="2139" y="210"/>
                      <a:pt x="2156" y="214"/>
                      <a:pt x="2167" y="203"/>
                    </a:cubicBezTo>
                    <a:cubicBezTo>
                      <a:pt x="2174" y="196"/>
                      <a:pt x="2179" y="188"/>
                      <a:pt x="2190" y="186"/>
                    </a:cubicBezTo>
                    <a:cubicBezTo>
                      <a:pt x="2190" y="746"/>
                      <a:pt x="2190" y="746"/>
                      <a:pt x="2190" y="746"/>
                    </a:cubicBezTo>
                    <a:cubicBezTo>
                      <a:pt x="2173" y="749"/>
                      <a:pt x="2153" y="759"/>
                      <a:pt x="2163" y="776"/>
                    </a:cubicBezTo>
                    <a:cubicBezTo>
                      <a:pt x="2174" y="795"/>
                      <a:pt x="2182" y="809"/>
                      <a:pt x="2183" y="817"/>
                    </a:cubicBezTo>
                    <a:cubicBezTo>
                      <a:pt x="2185" y="825"/>
                      <a:pt x="2169" y="832"/>
                      <a:pt x="2161" y="847"/>
                    </a:cubicBezTo>
                    <a:cubicBezTo>
                      <a:pt x="2153" y="862"/>
                      <a:pt x="2142" y="854"/>
                      <a:pt x="2131" y="842"/>
                    </a:cubicBezTo>
                    <a:cubicBezTo>
                      <a:pt x="2129" y="839"/>
                      <a:pt x="2126" y="836"/>
                      <a:pt x="2123" y="834"/>
                    </a:cubicBezTo>
                    <a:cubicBezTo>
                      <a:pt x="2123" y="146"/>
                      <a:pt x="2123" y="146"/>
                      <a:pt x="2123" y="146"/>
                    </a:cubicBezTo>
                    <a:cubicBezTo>
                      <a:pt x="2127" y="135"/>
                      <a:pt x="2124" y="119"/>
                      <a:pt x="2141" y="117"/>
                    </a:cubicBezTo>
                    <a:cubicBezTo>
                      <a:pt x="2165" y="117"/>
                      <a:pt x="2139" y="140"/>
                      <a:pt x="2156" y="139"/>
                    </a:cubicBezTo>
                    <a:cubicBezTo>
                      <a:pt x="2167" y="138"/>
                      <a:pt x="2179" y="141"/>
                      <a:pt x="2190" y="143"/>
                    </a:cubicBezTo>
                    <a:close/>
                    <a:moveTo>
                      <a:pt x="2190" y="757"/>
                    </a:moveTo>
                    <a:cubicBezTo>
                      <a:pt x="2190" y="757"/>
                      <a:pt x="2190" y="757"/>
                      <a:pt x="2190" y="757"/>
                    </a:cubicBezTo>
                    <a:cubicBezTo>
                      <a:pt x="2182" y="758"/>
                      <a:pt x="2184" y="769"/>
                      <a:pt x="2190" y="772"/>
                    </a:cubicBezTo>
                    <a:cubicBezTo>
                      <a:pt x="2190" y="757"/>
                      <a:pt x="2190" y="757"/>
                      <a:pt x="2190" y="757"/>
                    </a:cubicBezTo>
                    <a:close/>
                    <a:moveTo>
                      <a:pt x="2190" y="913"/>
                    </a:moveTo>
                    <a:cubicBezTo>
                      <a:pt x="2190" y="936"/>
                      <a:pt x="2190" y="936"/>
                      <a:pt x="2190" y="936"/>
                    </a:cubicBezTo>
                    <a:cubicBezTo>
                      <a:pt x="2187" y="930"/>
                      <a:pt x="2182" y="922"/>
                      <a:pt x="2190" y="913"/>
                    </a:cubicBezTo>
                    <a:close/>
                    <a:moveTo>
                      <a:pt x="2190" y="976"/>
                    </a:moveTo>
                    <a:cubicBezTo>
                      <a:pt x="2190" y="987"/>
                      <a:pt x="2190" y="987"/>
                      <a:pt x="2190" y="987"/>
                    </a:cubicBezTo>
                    <a:cubicBezTo>
                      <a:pt x="2171" y="986"/>
                      <a:pt x="2165" y="975"/>
                      <a:pt x="2186" y="976"/>
                    </a:cubicBezTo>
                    <a:cubicBezTo>
                      <a:pt x="2188" y="976"/>
                      <a:pt x="2189" y="976"/>
                      <a:pt x="2190" y="976"/>
                    </a:cubicBezTo>
                    <a:close/>
                    <a:moveTo>
                      <a:pt x="2123" y="963"/>
                    </a:moveTo>
                    <a:cubicBezTo>
                      <a:pt x="2123" y="914"/>
                      <a:pt x="2123" y="914"/>
                      <a:pt x="2123" y="914"/>
                    </a:cubicBezTo>
                    <a:cubicBezTo>
                      <a:pt x="2141" y="928"/>
                      <a:pt x="2157" y="951"/>
                      <a:pt x="2158" y="966"/>
                    </a:cubicBezTo>
                    <a:cubicBezTo>
                      <a:pt x="2158" y="983"/>
                      <a:pt x="2138" y="975"/>
                      <a:pt x="2123" y="963"/>
                    </a:cubicBezTo>
                    <a:close/>
                    <a:moveTo>
                      <a:pt x="2123" y="902"/>
                    </a:moveTo>
                    <a:cubicBezTo>
                      <a:pt x="2133" y="910"/>
                      <a:pt x="2142" y="925"/>
                      <a:pt x="2142" y="909"/>
                    </a:cubicBezTo>
                    <a:cubicBezTo>
                      <a:pt x="2142" y="895"/>
                      <a:pt x="2132" y="880"/>
                      <a:pt x="2123" y="871"/>
                    </a:cubicBezTo>
                    <a:lnTo>
                      <a:pt x="2123" y="902"/>
                    </a:lnTo>
                    <a:close/>
                    <a:moveTo>
                      <a:pt x="2123" y="146"/>
                    </a:moveTo>
                    <a:cubicBezTo>
                      <a:pt x="2123" y="834"/>
                      <a:pt x="2123" y="834"/>
                      <a:pt x="2123" y="834"/>
                    </a:cubicBezTo>
                    <a:cubicBezTo>
                      <a:pt x="2114" y="825"/>
                      <a:pt x="2104" y="819"/>
                      <a:pt x="2104" y="828"/>
                    </a:cubicBezTo>
                    <a:cubicBezTo>
                      <a:pt x="2104" y="839"/>
                      <a:pt x="2104" y="859"/>
                      <a:pt x="2113" y="864"/>
                    </a:cubicBezTo>
                    <a:cubicBezTo>
                      <a:pt x="2116" y="865"/>
                      <a:pt x="2119" y="867"/>
                      <a:pt x="2123" y="871"/>
                    </a:cubicBezTo>
                    <a:cubicBezTo>
                      <a:pt x="2123" y="902"/>
                      <a:pt x="2123" y="902"/>
                      <a:pt x="2123" y="902"/>
                    </a:cubicBezTo>
                    <a:cubicBezTo>
                      <a:pt x="2122" y="901"/>
                      <a:pt x="2120" y="900"/>
                      <a:pt x="2119" y="899"/>
                    </a:cubicBezTo>
                    <a:cubicBezTo>
                      <a:pt x="2108" y="894"/>
                      <a:pt x="2112" y="870"/>
                      <a:pt x="2101" y="864"/>
                    </a:cubicBezTo>
                    <a:cubicBezTo>
                      <a:pt x="2090" y="857"/>
                      <a:pt x="2085" y="850"/>
                      <a:pt x="2094" y="831"/>
                    </a:cubicBezTo>
                    <a:cubicBezTo>
                      <a:pt x="2104" y="812"/>
                      <a:pt x="2093" y="799"/>
                      <a:pt x="2076" y="799"/>
                    </a:cubicBezTo>
                    <a:cubicBezTo>
                      <a:pt x="2062" y="799"/>
                      <a:pt x="2069" y="781"/>
                      <a:pt x="2063" y="771"/>
                    </a:cubicBezTo>
                    <a:cubicBezTo>
                      <a:pt x="2063" y="151"/>
                      <a:pt x="2063" y="151"/>
                      <a:pt x="2063" y="151"/>
                    </a:cubicBezTo>
                    <a:cubicBezTo>
                      <a:pt x="2080" y="149"/>
                      <a:pt x="2083" y="157"/>
                      <a:pt x="2091" y="153"/>
                    </a:cubicBezTo>
                    <a:cubicBezTo>
                      <a:pt x="2101" y="148"/>
                      <a:pt x="2118" y="159"/>
                      <a:pt x="2122" y="148"/>
                    </a:cubicBezTo>
                    <a:cubicBezTo>
                      <a:pt x="2123" y="147"/>
                      <a:pt x="2123" y="147"/>
                      <a:pt x="2123" y="146"/>
                    </a:cubicBezTo>
                    <a:close/>
                    <a:moveTo>
                      <a:pt x="2123" y="914"/>
                    </a:moveTo>
                    <a:cubicBezTo>
                      <a:pt x="2123" y="963"/>
                      <a:pt x="2123" y="963"/>
                      <a:pt x="2123" y="963"/>
                    </a:cubicBezTo>
                    <a:cubicBezTo>
                      <a:pt x="2119" y="960"/>
                      <a:pt x="2116" y="957"/>
                      <a:pt x="2113" y="954"/>
                    </a:cubicBezTo>
                    <a:cubicBezTo>
                      <a:pt x="2100" y="938"/>
                      <a:pt x="2076" y="906"/>
                      <a:pt x="2097" y="904"/>
                    </a:cubicBezTo>
                    <a:cubicBezTo>
                      <a:pt x="2105" y="903"/>
                      <a:pt x="2114" y="907"/>
                      <a:pt x="2123" y="914"/>
                    </a:cubicBezTo>
                    <a:close/>
                    <a:moveTo>
                      <a:pt x="2063" y="869"/>
                    </a:moveTo>
                    <a:cubicBezTo>
                      <a:pt x="2066" y="869"/>
                      <a:pt x="2068" y="865"/>
                      <a:pt x="2069" y="862"/>
                    </a:cubicBezTo>
                    <a:cubicBezTo>
                      <a:pt x="2069" y="858"/>
                      <a:pt x="2067" y="856"/>
                      <a:pt x="2063" y="857"/>
                    </a:cubicBezTo>
                    <a:cubicBezTo>
                      <a:pt x="2063" y="869"/>
                      <a:pt x="2063" y="869"/>
                      <a:pt x="2063" y="869"/>
                    </a:cubicBezTo>
                    <a:close/>
                    <a:moveTo>
                      <a:pt x="2063" y="90"/>
                    </a:moveTo>
                    <a:cubicBezTo>
                      <a:pt x="2063" y="69"/>
                      <a:pt x="2063" y="69"/>
                      <a:pt x="2063" y="69"/>
                    </a:cubicBezTo>
                    <a:cubicBezTo>
                      <a:pt x="2064" y="69"/>
                      <a:pt x="2064" y="69"/>
                      <a:pt x="2065" y="69"/>
                    </a:cubicBezTo>
                    <a:cubicBezTo>
                      <a:pt x="2074" y="62"/>
                      <a:pt x="2110" y="63"/>
                      <a:pt x="2098" y="66"/>
                    </a:cubicBezTo>
                    <a:cubicBezTo>
                      <a:pt x="2085" y="69"/>
                      <a:pt x="2083" y="92"/>
                      <a:pt x="2069" y="92"/>
                    </a:cubicBezTo>
                    <a:cubicBezTo>
                      <a:pt x="2067" y="92"/>
                      <a:pt x="2065" y="91"/>
                      <a:pt x="2063" y="90"/>
                    </a:cubicBezTo>
                    <a:close/>
                    <a:moveTo>
                      <a:pt x="2063" y="69"/>
                    </a:moveTo>
                    <a:cubicBezTo>
                      <a:pt x="2063" y="90"/>
                      <a:pt x="2063" y="90"/>
                      <a:pt x="2063" y="90"/>
                    </a:cubicBezTo>
                    <a:cubicBezTo>
                      <a:pt x="2055" y="85"/>
                      <a:pt x="2054" y="69"/>
                      <a:pt x="2063" y="69"/>
                    </a:cubicBezTo>
                    <a:close/>
                    <a:moveTo>
                      <a:pt x="2063" y="151"/>
                    </a:moveTo>
                    <a:cubicBezTo>
                      <a:pt x="2063" y="771"/>
                      <a:pt x="2063" y="771"/>
                      <a:pt x="2063" y="771"/>
                    </a:cubicBezTo>
                    <a:cubicBezTo>
                      <a:pt x="2062" y="769"/>
                      <a:pt x="2061" y="768"/>
                      <a:pt x="2058" y="766"/>
                    </a:cubicBezTo>
                    <a:cubicBezTo>
                      <a:pt x="2045" y="758"/>
                      <a:pt x="2030" y="749"/>
                      <a:pt x="2011" y="759"/>
                    </a:cubicBezTo>
                    <a:cubicBezTo>
                      <a:pt x="1991" y="770"/>
                      <a:pt x="1969" y="791"/>
                      <a:pt x="1963" y="792"/>
                    </a:cubicBezTo>
                    <a:cubicBezTo>
                      <a:pt x="1962" y="793"/>
                      <a:pt x="1961" y="793"/>
                      <a:pt x="1960" y="794"/>
                    </a:cubicBezTo>
                    <a:cubicBezTo>
                      <a:pt x="1960" y="217"/>
                      <a:pt x="1960" y="217"/>
                      <a:pt x="1960" y="217"/>
                    </a:cubicBezTo>
                    <a:cubicBezTo>
                      <a:pt x="1964" y="221"/>
                      <a:pt x="1966" y="226"/>
                      <a:pt x="1967" y="231"/>
                    </a:cubicBezTo>
                    <a:cubicBezTo>
                      <a:pt x="1970" y="239"/>
                      <a:pt x="1987" y="254"/>
                      <a:pt x="1994" y="265"/>
                    </a:cubicBezTo>
                    <a:cubicBezTo>
                      <a:pt x="2001" y="275"/>
                      <a:pt x="2006" y="279"/>
                      <a:pt x="2006" y="269"/>
                    </a:cubicBezTo>
                    <a:cubicBezTo>
                      <a:pt x="2006" y="259"/>
                      <a:pt x="1997" y="246"/>
                      <a:pt x="1991" y="242"/>
                    </a:cubicBezTo>
                    <a:cubicBezTo>
                      <a:pt x="1985" y="238"/>
                      <a:pt x="1993" y="216"/>
                      <a:pt x="1980" y="210"/>
                    </a:cubicBezTo>
                    <a:cubicBezTo>
                      <a:pt x="1967" y="205"/>
                      <a:pt x="1958" y="189"/>
                      <a:pt x="1975" y="187"/>
                    </a:cubicBezTo>
                    <a:cubicBezTo>
                      <a:pt x="1991" y="185"/>
                      <a:pt x="1994" y="183"/>
                      <a:pt x="2002" y="175"/>
                    </a:cubicBezTo>
                    <a:cubicBezTo>
                      <a:pt x="2010" y="167"/>
                      <a:pt x="2036" y="158"/>
                      <a:pt x="2058" y="152"/>
                    </a:cubicBezTo>
                    <a:cubicBezTo>
                      <a:pt x="2060" y="152"/>
                      <a:pt x="2061" y="151"/>
                      <a:pt x="2063" y="151"/>
                    </a:cubicBezTo>
                    <a:close/>
                    <a:moveTo>
                      <a:pt x="2063" y="857"/>
                    </a:moveTo>
                    <a:cubicBezTo>
                      <a:pt x="2063" y="869"/>
                      <a:pt x="2063" y="869"/>
                      <a:pt x="2063" y="869"/>
                    </a:cubicBezTo>
                    <a:cubicBezTo>
                      <a:pt x="2062" y="869"/>
                      <a:pt x="2061" y="868"/>
                      <a:pt x="2060" y="867"/>
                    </a:cubicBezTo>
                    <a:cubicBezTo>
                      <a:pt x="2056" y="862"/>
                      <a:pt x="2057" y="859"/>
                      <a:pt x="2062" y="858"/>
                    </a:cubicBezTo>
                    <a:cubicBezTo>
                      <a:pt x="2062" y="858"/>
                      <a:pt x="2063" y="858"/>
                      <a:pt x="2063" y="857"/>
                    </a:cubicBezTo>
                    <a:close/>
                    <a:moveTo>
                      <a:pt x="1960" y="871"/>
                    </a:moveTo>
                    <a:cubicBezTo>
                      <a:pt x="1960" y="847"/>
                      <a:pt x="1960" y="847"/>
                      <a:pt x="1960" y="847"/>
                    </a:cubicBezTo>
                    <a:cubicBezTo>
                      <a:pt x="1969" y="849"/>
                      <a:pt x="1975" y="866"/>
                      <a:pt x="1963" y="870"/>
                    </a:cubicBezTo>
                    <a:cubicBezTo>
                      <a:pt x="1962" y="871"/>
                      <a:pt x="1961" y="871"/>
                      <a:pt x="1960" y="871"/>
                    </a:cubicBezTo>
                    <a:close/>
                    <a:moveTo>
                      <a:pt x="1960" y="217"/>
                    </a:moveTo>
                    <a:cubicBezTo>
                      <a:pt x="1960" y="794"/>
                      <a:pt x="1960" y="794"/>
                      <a:pt x="1960" y="794"/>
                    </a:cubicBezTo>
                    <a:cubicBezTo>
                      <a:pt x="1957" y="800"/>
                      <a:pt x="1959" y="818"/>
                      <a:pt x="1956" y="829"/>
                    </a:cubicBezTo>
                    <a:cubicBezTo>
                      <a:pt x="1952" y="843"/>
                      <a:pt x="1945" y="854"/>
                      <a:pt x="1935" y="853"/>
                    </a:cubicBezTo>
                    <a:cubicBezTo>
                      <a:pt x="1929" y="852"/>
                      <a:pt x="1921" y="838"/>
                      <a:pt x="1913" y="824"/>
                    </a:cubicBezTo>
                    <a:cubicBezTo>
                      <a:pt x="1913" y="273"/>
                      <a:pt x="1913" y="273"/>
                      <a:pt x="1913" y="273"/>
                    </a:cubicBezTo>
                    <a:cubicBezTo>
                      <a:pt x="1914" y="272"/>
                      <a:pt x="1915" y="272"/>
                      <a:pt x="1916" y="272"/>
                    </a:cubicBezTo>
                    <a:cubicBezTo>
                      <a:pt x="1926" y="272"/>
                      <a:pt x="1935" y="288"/>
                      <a:pt x="1949" y="288"/>
                    </a:cubicBezTo>
                    <a:cubicBezTo>
                      <a:pt x="1963" y="288"/>
                      <a:pt x="1950" y="268"/>
                      <a:pt x="1935" y="261"/>
                    </a:cubicBezTo>
                    <a:cubicBezTo>
                      <a:pt x="1928" y="257"/>
                      <a:pt x="1919" y="257"/>
                      <a:pt x="1913" y="256"/>
                    </a:cubicBezTo>
                    <a:cubicBezTo>
                      <a:pt x="1913" y="207"/>
                      <a:pt x="1913" y="207"/>
                      <a:pt x="1913" y="207"/>
                    </a:cubicBezTo>
                    <a:cubicBezTo>
                      <a:pt x="1921" y="206"/>
                      <a:pt x="1902" y="238"/>
                      <a:pt x="1927" y="227"/>
                    </a:cubicBezTo>
                    <a:cubicBezTo>
                      <a:pt x="1954" y="214"/>
                      <a:pt x="1932" y="216"/>
                      <a:pt x="1946" y="213"/>
                    </a:cubicBezTo>
                    <a:cubicBezTo>
                      <a:pt x="1953" y="212"/>
                      <a:pt x="1957" y="214"/>
                      <a:pt x="1960" y="217"/>
                    </a:cubicBezTo>
                    <a:close/>
                    <a:moveTo>
                      <a:pt x="1960" y="847"/>
                    </a:moveTo>
                    <a:cubicBezTo>
                      <a:pt x="1959" y="847"/>
                      <a:pt x="1959" y="847"/>
                      <a:pt x="1958" y="847"/>
                    </a:cubicBezTo>
                    <a:cubicBezTo>
                      <a:pt x="1946" y="846"/>
                      <a:pt x="1950" y="870"/>
                      <a:pt x="1960" y="871"/>
                    </a:cubicBezTo>
                    <a:cubicBezTo>
                      <a:pt x="1960" y="847"/>
                      <a:pt x="1960" y="847"/>
                      <a:pt x="1960" y="847"/>
                    </a:cubicBezTo>
                    <a:close/>
                    <a:moveTo>
                      <a:pt x="1913" y="917"/>
                    </a:moveTo>
                    <a:cubicBezTo>
                      <a:pt x="1913" y="907"/>
                      <a:pt x="1913" y="907"/>
                      <a:pt x="1913" y="907"/>
                    </a:cubicBezTo>
                    <a:cubicBezTo>
                      <a:pt x="1913" y="907"/>
                      <a:pt x="1913" y="907"/>
                      <a:pt x="1913" y="907"/>
                    </a:cubicBezTo>
                    <a:cubicBezTo>
                      <a:pt x="1917" y="904"/>
                      <a:pt x="1921" y="906"/>
                      <a:pt x="1920" y="911"/>
                    </a:cubicBezTo>
                    <a:cubicBezTo>
                      <a:pt x="1919" y="915"/>
                      <a:pt x="1916" y="919"/>
                      <a:pt x="1913" y="917"/>
                    </a:cubicBezTo>
                    <a:close/>
                    <a:moveTo>
                      <a:pt x="1913" y="897"/>
                    </a:moveTo>
                    <a:cubicBezTo>
                      <a:pt x="1913" y="890"/>
                      <a:pt x="1913" y="890"/>
                      <a:pt x="1913" y="890"/>
                    </a:cubicBezTo>
                    <a:cubicBezTo>
                      <a:pt x="1914" y="891"/>
                      <a:pt x="1914" y="892"/>
                      <a:pt x="1914" y="894"/>
                    </a:cubicBezTo>
                    <a:cubicBezTo>
                      <a:pt x="1914" y="895"/>
                      <a:pt x="1913" y="896"/>
                      <a:pt x="1913" y="897"/>
                    </a:cubicBezTo>
                    <a:close/>
                    <a:moveTo>
                      <a:pt x="1913" y="884"/>
                    </a:moveTo>
                    <a:cubicBezTo>
                      <a:pt x="1913" y="872"/>
                      <a:pt x="1913" y="872"/>
                      <a:pt x="1913" y="872"/>
                    </a:cubicBezTo>
                    <a:cubicBezTo>
                      <a:pt x="1916" y="871"/>
                      <a:pt x="1919" y="873"/>
                      <a:pt x="1918" y="877"/>
                    </a:cubicBezTo>
                    <a:cubicBezTo>
                      <a:pt x="1918" y="880"/>
                      <a:pt x="1915" y="884"/>
                      <a:pt x="1913" y="884"/>
                    </a:cubicBezTo>
                    <a:close/>
                    <a:moveTo>
                      <a:pt x="1913" y="207"/>
                    </a:moveTo>
                    <a:cubicBezTo>
                      <a:pt x="1913" y="256"/>
                      <a:pt x="1913" y="256"/>
                      <a:pt x="1913" y="256"/>
                    </a:cubicBezTo>
                    <a:cubicBezTo>
                      <a:pt x="1911" y="256"/>
                      <a:pt x="1909" y="256"/>
                      <a:pt x="1908" y="255"/>
                    </a:cubicBezTo>
                    <a:cubicBezTo>
                      <a:pt x="1908" y="209"/>
                      <a:pt x="1908" y="209"/>
                      <a:pt x="1908" y="209"/>
                    </a:cubicBezTo>
                    <a:cubicBezTo>
                      <a:pt x="1908" y="209"/>
                      <a:pt x="1909" y="209"/>
                      <a:pt x="1909" y="209"/>
                    </a:cubicBezTo>
                    <a:cubicBezTo>
                      <a:pt x="1911" y="208"/>
                      <a:pt x="1912" y="207"/>
                      <a:pt x="1913" y="207"/>
                    </a:cubicBezTo>
                    <a:close/>
                    <a:moveTo>
                      <a:pt x="1913" y="273"/>
                    </a:moveTo>
                    <a:cubicBezTo>
                      <a:pt x="1913" y="824"/>
                      <a:pt x="1913" y="824"/>
                      <a:pt x="1913" y="824"/>
                    </a:cubicBezTo>
                    <a:cubicBezTo>
                      <a:pt x="1911" y="821"/>
                      <a:pt x="1910" y="818"/>
                      <a:pt x="1908" y="816"/>
                    </a:cubicBezTo>
                    <a:cubicBezTo>
                      <a:pt x="1908" y="285"/>
                      <a:pt x="1908" y="285"/>
                      <a:pt x="1908" y="285"/>
                    </a:cubicBezTo>
                    <a:cubicBezTo>
                      <a:pt x="1911" y="280"/>
                      <a:pt x="1910" y="275"/>
                      <a:pt x="1913" y="273"/>
                    </a:cubicBezTo>
                    <a:close/>
                    <a:moveTo>
                      <a:pt x="1913" y="872"/>
                    </a:moveTo>
                    <a:cubicBezTo>
                      <a:pt x="1913" y="884"/>
                      <a:pt x="1913" y="884"/>
                      <a:pt x="1913" y="884"/>
                    </a:cubicBezTo>
                    <a:cubicBezTo>
                      <a:pt x="1912" y="884"/>
                      <a:pt x="1911" y="883"/>
                      <a:pt x="1910" y="882"/>
                    </a:cubicBezTo>
                    <a:cubicBezTo>
                      <a:pt x="1909" y="881"/>
                      <a:pt x="1908" y="880"/>
                      <a:pt x="1908" y="879"/>
                    </a:cubicBezTo>
                    <a:cubicBezTo>
                      <a:pt x="1908" y="875"/>
                      <a:pt x="1908" y="875"/>
                      <a:pt x="1908" y="875"/>
                    </a:cubicBezTo>
                    <a:cubicBezTo>
                      <a:pt x="1909" y="874"/>
                      <a:pt x="1910" y="874"/>
                      <a:pt x="1911" y="873"/>
                    </a:cubicBezTo>
                    <a:cubicBezTo>
                      <a:pt x="1912" y="873"/>
                      <a:pt x="1912" y="873"/>
                      <a:pt x="1913" y="872"/>
                    </a:cubicBezTo>
                    <a:close/>
                    <a:moveTo>
                      <a:pt x="1913" y="890"/>
                    </a:moveTo>
                    <a:cubicBezTo>
                      <a:pt x="1913" y="897"/>
                      <a:pt x="1913" y="897"/>
                      <a:pt x="1913" y="897"/>
                    </a:cubicBezTo>
                    <a:cubicBezTo>
                      <a:pt x="1912" y="899"/>
                      <a:pt x="1910" y="901"/>
                      <a:pt x="1908" y="901"/>
                    </a:cubicBezTo>
                    <a:cubicBezTo>
                      <a:pt x="1908" y="889"/>
                      <a:pt x="1908" y="889"/>
                      <a:pt x="1908" y="889"/>
                    </a:cubicBezTo>
                    <a:cubicBezTo>
                      <a:pt x="1910" y="889"/>
                      <a:pt x="1912" y="889"/>
                      <a:pt x="1913" y="890"/>
                    </a:cubicBezTo>
                    <a:close/>
                    <a:moveTo>
                      <a:pt x="1913" y="907"/>
                    </a:moveTo>
                    <a:cubicBezTo>
                      <a:pt x="1913" y="917"/>
                      <a:pt x="1913" y="917"/>
                      <a:pt x="1913" y="917"/>
                    </a:cubicBezTo>
                    <a:cubicBezTo>
                      <a:pt x="1912" y="917"/>
                      <a:pt x="1912" y="916"/>
                      <a:pt x="1912" y="916"/>
                    </a:cubicBezTo>
                    <a:cubicBezTo>
                      <a:pt x="1908" y="911"/>
                      <a:pt x="1908" y="908"/>
                      <a:pt x="1913" y="907"/>
                    </a:cubicBezTo>
                    <a:close/>
                    <a:moveTo>
                      <a:pt x="1908" y="868"/>
                    </a:moveTo>
                    <a:cubicBezTo>
                      <a:pt x="1908" y="863"/>
                      <a:pt x="1908" y="863"/>
                      <a:pt x="1908" y="863"/>
                    </a:cubicBezTo>
                    <a:cubicBezTo>
                      <a:pt x="1909" y="864"/>
                      <a:pt x="1909" y="865"/>
                      <a:pt x="1909" y="867"/>
                    </a:cubicBezTo>
                    <a:cubicBezTo>
                      <a:pt x="1908" y="867"/>
                      <a:pt x="1908" y="868"/>
                      <a:pt x="1908" y="868"/>
                    </a:cubicBezTo>
                    <a:close/>
                    <a:moveTo>
                      <a:pt x="1908" y="209"/>
                    </a:moveTo>
                    <a:cubicBezTo>
                      <a:pt x="1908" y="255"/>
                      <a:pt x="1908" y="255"/>
                      <a:pt x="1908" y="255"/>
                    </a:cubicBezTo>
                    <a:cubicBezTo>
                      <a:pt x="1905" y="254"/>
                      <a:pt x="1903" y="253"/>
                      <a:pt x="1905" y="248"/>
                    </a:cubicBezTo>
                    <a:cubicBezTo>
                      <a:pt x="1908" y="243"/>
                      <a:pt x="1905" y="236"/>
                      <a:pt x="1903" y="229"/>
                    </a:cubicBezTo>
                    <a:cubicBezTo>
                      <a:pt x="1903" y="215"/>
                      <a:pt x="1903" y="215"/>
                      <a:pt x="1903" y="215"/>
                    </a:cubicBezTo>
                    <a:cubicBezTo>
                      <a:pt x="1904" y="213"/>
                      <a:pt x="1906" y="211"/>
                      <a:pt x="1908" y="209"/>
                    </a:cubicBezTo>
                    <a:close/>
                    <a:moveTo>
                      <a:pt x="1908" y="285"/>
                    </a:moveTo>
                    <a:cubicBezTo>
                      <a:pt x="1908" y="816"/>
                      <a:pt x="1908" y="816"/>
                      <a:pt x="1908" y="816"/>
                    </a:cubicBezTo>
                    <a:cubicBezTo>
                      <a:pt x="1906" y="813"/>
                      <a:pt x="1905" y="810"/>
                      <a:pt x="1903" y="808"/>
                    </a:cubicBezTo>
                    <a:cubicBezTo>
                      <a:pt x="1903" y="290"/>
                      <a:pt x="1903" y="290"/>
                      <a:pt x="1903" y="290"/>
                    </a:cubicBezTo>
                    <a:cubicBezTo>
                      <a:pt x="1905" y="288"/>
                      <a:pt x="1907" y="287"/>
                      <a:pt x="1908" y="285"/>
                    </a:cubicBezTo>
                    <a:close/>
                    <a:moveTo>
                      <a:pt x="1908" y="863"/>
                    </a:moveTo>
                    <a:cubicBezTo>
                      <a:pt x="1908" y="868"/>
                      <a:pt x="1908" y="868"/>
                      <a:pt x="1908" y="868"/>
                    </a:cubicBezTo>
                    <a:cubicBezTo>
                      <a:pt x="1907" y="871"/>
                      <a:pt x="1905" y="873"/>
                      <a:pt x="1903" y="873"/>
                    </a:cubicBezTo>
                    <a:cubicBezTo>
                      <a:pt x="1903" y="862"/>
                      <a:pt x="1903" y="862"/>
                      <a:pt x="1903" y="862"/>
                    </a:cubicBezTo>
                    <a:cubicBezTo>
                      <a:pt x="1905" y="861"/>
                      <a:pt x="1907" y="862"/>
                      <a:pt x="1908" y="863"/>
                    </a:cubicBezTo>
                    <a:close/>
                    <a:moveTo>
                      <a:pt x="1908" y="875"/>
                    </a:moveTo>
                    <a:cubicBezTo>
                      <a:pt x="1908" y="879"/>
                      <a:pt x="1908" y="879"/>
                      <a:pt x="1908" y="879"/>
                    </a:cubicBezTo>
                    <a:cubicBezTo>
                      <a:pt x="1907" y="877"/>
                      <a:pt x="1907" y="876"/>
                      <a:pt x="1908" y="875"/>
                    </a:cubicBezTo>
                    <a:close/>
                    <a:moveTo>
                      <a:pt x="1908" y="889"/>
                    </a:moveTo>
                    <a:cubicBezTo>
                      <a:pt x="1908" y="901"/>
                      <a:pt x="1908" y="901"/>
                      <a:pt x="1908" y="901"/>
                    </a:cubicBezTo>
                    <a:cubicBezTo>
                      <a:pt x="1907" y="900"/>
                      <a:pt x="1906" y="900"/>
                      <a:pt x="1905" y="899"/>
                    </a:cubicBezTo>
                    <a:cubicBezTo>
                      <a:pt x="1904" y="897"/>
                      <a:pt x="1904" y="896"/>
                      <a:pt x="1903" y="895"/>
                    </a:cubicBezTo>
                    <a:cubicBezTo>
                      <a:pt x="1903" y="892"/>
                      <a:pt x="1903" y="892"/>
                      <a:pt x="1903" y="892"/>
                    </a:cubicBezTo>
                    <a:cubicBezTo>
                      <a:pt x="1904" y="891"/>
                      <a:pt x="1905" y="890"/>
                      <a:pt x="1907" y="890"/>
                    </a:cubicBezTo>
                    <a:cubicBezTo>
                      <a:pt x="1907" y="890"/>
                      <a:pt x="1908" y="889"/>
                      <a:pt x="1908" y="889"/>
                    </a:cubicBezTo>
                    <a:close/>
                    <a:moveTo>
                      <a:pt x="1903" y="833"/>
                    </a:moveTo>
                    <a:cubicBezTo>
                      <a:pt x="1903" y="824"/>
                      <a:pt x="1903" y="824"/>
                      <a:pt x="1903" y="824"/>
                    </a:cubicBezTo>
                    <a:cubicBezTo>
                      <a:pt x="1905" y="824"/>
                      <a:pt x="1906" y="826"/>
                      <a:pt x="1905" y="828"/>
                    </a:cubicBezTo>
                    <a:cubicBezTo>
                      <a:pt x="1905" y="830"/>
                      <a:pt x="1904" y="832"/>
                      <a:pt x="1903" y="833"/>
                    </a:cubicBezTo>
                    <a:close/>
                    <a:moveTo>
                      <a:pt x="1903" y="215"/>
                    </a:moveTo>
                    <a:cubicBezTo>
                      <a:pt x="1903" y="229"/>
                      <a:pt x="1903" y="229"/>
                      <a:pt x="1903" y="229"/>
                    </a:cubicBezTo>
                    <a:cubicBezTo>
                      <a:pt x="1902" y="224"/>
                      <a:pt x="1901" y="219"/>
                      <a:pt x="1903" y="215"/>
                    </a:cubicBezTo>
                    <a:close/>
                    <a:moveTo>
                      <a:pt x="1903" y="290"/>
                    </a:moveTo>
                    <a:cubicBezTo>
                      <a:pt x="1901" y="291"/>
                      <a:pt x="1899" y="293"/>
                      <a:pt x="1897" y="294"/>
                    </a:cubicBezTo>
                    <a:cubicBezTo>
                      <a:pt x="1878" y="302"/>
                      <a:pt x="1871" y="292"/>
                      <a:pt x="1880" y="280"/>
                    </a:cubicBezTo>
                    <a:cubicBezTo>
                      <a:pt x="1890" y="268"/>
                      <a:pt x="1895" y="259"/>
                      <a:pt x="1891" y="238"/>
                    </a:cubicBezTo>
                    <a:cubicBezTo>
                      <a:pt x="1887" y="216"/>
                      <a:pt x="1891" y="195"/>
                      <a:pt x="1878" y="198"/>
                    </a:cubicBezTo>
                    <a:cubicBezTo>
                      <a:pt x="1864" y="201"/>
                      <a:pt x="1854" y="235"/>
                      <a:pt x="1854" y="247"/>
                    </a:cubicBezTo>
                    <a:cubicBezTo>
                      <a:pt x="1854" y="259"/>
                      <a:pt x="1864" y="264"/>
                      <a:pt x="1848" y="264"/>
                    </a:cubicBezTo>
                    <a:cubicBezTo>
                      <a:pt x="1831" y="264"/>
                      <a:pt x="1826" y="247"/>
                      <a:pt x="1813" y="247"/>
                    </a:cubicBezTo>
                    <a:cubicBezTo>
                      <a:pt x="1801" y="247"/>
                      <a:pt x="1811" y="261"/>
                      <a:pt x="1798" y="261"/>
                    </a:cubicBezTo>
                    <a:cubicBezTo>
                      <a:pt x="1789" y="261"/>
                      <a:pt x="1775" y="264"/>
                      <a:pt x="1762" y="268"/>
                    </a:cubicBezTo>
                    <a:cubicBezTo>
                      <a:pt x="1762" y="564"/>
                      <a:pt x="1762" y="564"/>
                      <a:pt x="1762" y="564"/>
                    </a:cubicBezTo>
                    <a:cubicBezTo>
                      <a:pt x="1800" y="574"/>
                      <a:pt x="1787" y="595"/>
                      <a:pt x="1762" y="603"/>
                    </a:cubicBezTo>
                    <a:cubicBezTo>
                      <a:pt x="1762" y="707"/>
                      <a:pt x="1762" y="707"/>
                      <a:pt x="1762" y="707"/>
                    </a:cubicBezTo>
                    <a:cubicBezTo>
                      <a:pt x="1765" y="708"/>
                      <a:pt x="1769" y="709"/>
                      <a:pt x="1772" y="712"/>
                    </a:cubicBezTo>
                    <a:cubicBezTo>
                      <a:pt x="1787" y="722"/>
                      <a:pt x="1783" y="712"/>
                      <a:pt x="1808" y="712"/>
                    </a:cubicBezTo>
                    <a:cubicBezTo>
                      <a:pt x="1832" y="712"/>
                      <a:pt x="1831" y="709"/>
                      <a:pt x="1850" y="725"/>
                    </a:cubicBezTo>
                    <a:cubicBezTo>
                      <a:pt x="1869" y="742"/>
                      <a:pt x="1880" y="747"/>
                      <a:pt x="1893" y="747"/>
                    </a:cubicBezTo>
                    <a:cubicBezTo>
                      <a:pt x="1905" y="747"/>
                      <a:pt x="1887" y="788"/>
                      <a:pt x="1900" y="803"/>
                    </a:cubicBezTo>
                    <a:cubicBezTo>
                      <a:pt x="1901" y="805"/>
                      <a:pt x="1902" y="806"/>
                      <a:pt x="1903" y="808"/>
                    </a:cubicBezTo>
                    <a:cubicBezTo>
                      <a:pt x="1903" y="290"/>
                      <a:pt x="1903" y="290"/>
                      <a:pt x="1903" y="290"/>
                    </a:cubicBezTo>
                    <a:close/>
                    <a:moveTo>
                      <a:pt x="1903" y="824"/>
                    </a:moveTo>
                    <a:cubicBezTo>
                      <a:pt x="1903" y="833"/>
                      <a:pt x="1903" y="833"/>
                      <a:pt x="1903" y="833"/>
                    </a:cubicBezTo>
                    <a:cubicBezTo>
                      <a:pt x="1901" y="835"/>
                      <a:pt x="1899" y="836"/>
                      <a:pt x="1897" y="833"/>
                    </a:cubicBezTo>
                    <a:cubicBezTo>
                      <a:pt x="1893" y="829"/>
                      <a:pt x="1893" y="826"/>
                      <a:pt x="1898" y="824"/>
                    </a:cubicBezTo>
                    <a:cubicBezTo>
                      <a:pt x="1900" y="823"/>
                      <a:pt x="1902" y="823"/>
                      <a:pt x="1903" y="824"/>
                    </a:cubicBezTo>
                    <a:close/>
                    <a:moveTo>
                      <a:pt x="1903" y="862"/>
                    </a:moveTo>
                    <a:cubicBezTo>
                      <a:pt x="1903" y="873"/>
                      <a:pt x="1903" y="873"/>
                      <a:pt x="1903" y="873"/>
                    </a:cubicBezTo>
                    <a:cubicBezTo>
                      <a:pt x="1902" y="873"/>
                      <a:pt x="1901" y="873"/>
                      <a:pt x="1900" y="871"/>
                    </a:cubicBezTo>
                    <a:cubicBezTo>
                      <a:pt x="1896" y="867"/>
                      <a:pt x="1897" y="864"/>
                      <a:pt x="1902" y="862"/>
                    </a:cubicBezTo>
                    <a:cubicBezTo>
                      <a:pt x="1902" y="862"/>
                      <a:pt x="1903" y="862"/>
                      <a:pt x="1903" y="862"/>
                    </a:cubicBezTo>
                    <a:close/>
                    <a:moveTo>
                      <a:pt x="1903" y="892"/>
                    </a:moveTo>
                    <a:cubicBezTo>
                      <a:pt x="1903" y="895"/>
                      <a:pt x="1903" y="895"/>
                      <a:pt x="1903" y="895"/>
                    </a:cubicBezTo>
                    <a:cubicBezTo>
                      <a:pt x="1903" y="894"/>
                      <a:pt x="1903" y="893"/>
                      <a:pt x="1903" y="892"/>
                    </a:cubicBezTo>
                    <a:close/>
                    <a:moveTo>
                      <a:pt x="1762" y="968"/>
                    </a:moveTo>
                    <a:cubicBezTo>
                      <a:pt x="1762" y="956"/>
                      <a:pt x="1762" y="956"/>
                      <a:pt x="1762" y="956"/>
                    </a:cubicBezTo>
                    <a:cubicBezTo>
                      <a:pt x="1765" y="955"/>
                      <a:pt x="1768" y="957"/>
                      <a:pt x="1767" y="961"/>
                    </a:cubicBezTo>
                    <a:cubicBezTo>
                      <a:pt x="1766" y="964"/>
                      <a:pt x="1764" y="968"/>
                      <a:pt x="1762" y="968"/>
                    </a:cubicBezTo>
                    <a:close/>
                    <a:moveTo>
                      <a:pt x="1762" y="783"/>
                    </a:moveTo>
                    <a:cubicBezTo>
                      <a:pt x="1762" y="717"/>
                      <a:pt x="1762" y="717"/>
                      <a:pt x="1762" y="717"/>
                    </a:cubicBezTo>
                    <a:cubicBezTo>
                      <a:pt x="1771" y="718"/>
                      <a:pt x="1780" y="722"/>
                      <a:pt x="1786" y="728"/>
                    </a:cubicBezTo>
                    <a:cubicBezTo>
                      <a:pt x="1794" y="738"/>
                      <a:pt x="1767" y="770"/>
                      <a:pt x="1763" y="781"/>
                    </a:cubicBezTo>
                    <a:cubicBezTo>
                      <a:pt x="1762" y="782"/>
                      <a:pt x="1762" y="783"/>
                      <a:pt x="1762" y="783"/>
                    </a:cubicBezTo>
                    <a:close/>
                    <a:moveTo>
                      <a:pt x="1762" y="238"/>
                    </a:moveTo>
                    <a:cubicBezTo>
                      <a:pt x="1762" y="178"/>
                      <a:pt x="1762" y="178"/>
                      <a:pt x="1762" y="178"/>
                    </a:cubicBezTo>
                    <a:cubicBezTo>
                      <a:pt x="1776" y="168"/>
                      <a:pt x="1771" y="142"/>
                      <a:pt x="1799" y="142"/>
                    </a:cubicBezTo>
                    <a:cubicBezTo>
                      <a:pt x="1830" y="142"/>
                      <a:pt x="1811" y="125"/>
                      <a:pt x="1847" y="134"/>
                    </a:cubicBezTo>
                    <a:cubicBezTo>
                      <a:pt x="1867" y="132"/>
                      <a:pt x="1850" y="157"/>
                      <a:pt x="1833" y="157"/>
                    </a:cubicBezTo>
                    <a:cubicBezTo>
                      <a:pt x="1816" y="157"/>
                      <a:pt x="1776" y="191"/>
                      <a:pt x="1771" y="208"/>
                    </a:cubicBezTo>
                    <a:cubicBezTo>
                      <a:pt x="1768" y="220"/>
                      <a:pt x="1767" y="235"/>
                      <a:pt x="1762" y="238"/>
                    </a:cubicBezTo>
                    <a:close/>
                    <a:moveTo>
                      <a:pt x="1762" y="178"/>
                    </a:moveTo>
                    <a:cubicBezTo>
                      <a:pt x="1762" y="238"/>
                      <a:pt x="1762" y="238"/>
                      <a:pt x="1762" y="238"/>
                    </a:cubicBezTo>
                    <a:cubicBezTo>
                      <a:pt x="1760" y="239"/>
                      <a:pt x="1757" y="238"/>
                      <a:pt x="1753" y="235"/>
                    </a:cubicBezTo>
                    <a:cubicBezTo>
                      <a:pt x="1753" y="181"/>
                      <a:pt x="1753" y="181"/>
                      <a:pt x="1753" y="181"/>
                    </a:cubicBezTo>
                    <a:cubicBezTo>
                      <a:pt x="1754" y="181"/>
                      <a:pt x="1755" y="181"/>
                      <a:pt x="1755" y="180"/>
                    </a:cubicBezTo>
                    <a:cubicBezTo>
                      <a:pt x="1758" y="180"/>
                      <a:pt x="1760" y="179"/>
                      <a:pt x="1762" y="178"/>
                    </a:cubicBezTo>
                    <a:close/>
                    <a:moveTo>
                      <a:pt x="1762" y="268"/>
                    </a:moveTo>
                    <a:cubicBezTo>
                      <a:pt x="1762" y="564"/>
                      <a:pt x="1762" y="564"/>
                      <a:pt x="1762" y="564"/>
                    </a:cubicBezTo>
                    <a:cubicBezTo>
                      <a:pt x="1762" y="564"/>
                      <a:pt x="1762" y="564"/>
                      <a:pt x="1762" y="564"/>
                    </a:cubicBezTo>
                    <a:cubicBezTo>
                      <a:pt x="1758" y="563"/>
                      <a:pt x="1755" y="562"/>
                      <a:pt x="1753" y="561"/>
                    </a:cubicBezTo>
                    <a:cubicBezTo>
                      <a:pt x="1753" y="271"/>
                      <a:pt x="1753" y="271"/>
                      <a:pt x="1753" y="271"/>
                    </a:cubicBezTo>
                    <a:cubicBezTo>
                      <a:pt x="1756" y="270"/>
                      <a:pt x="1759" y="269"/>
                      <a:pt x="1762" y="268"/>
                    </a:cubicBezTo>
                    <a:close/>
                    <a:moveTo>
                      <a:pt x="1762" y="603"/>
                    </a:moveTo>
                    <a:cubicBezTo>
                      <a:pt x="1762" y="707"/>
                      <a:pt x="1762" y="707"/>
                      <a:pt x="1762" y="707"/>
                    </a:cubicBezTo>
                    <a:cubicBezTo>
                      <a:pt x="1759" y="706"/>
                      <a:pt x="1756" y="706"/>
                      <a:pt x="1753" y="706"/>
                    </a:cubicBezTo>
                    <a:cubicBezTo>
                      <a:pt x="1753" y="606"/>
                      <a:pt x="1753" y="606"/>
                      <a:pt x="1753" y="606"/>
                    </a:cubicBezTo>
                    <a:cubicBezTo>
                      <a:pt x="1756" y="605"/>
                      <a:pt x="1759" y="604"/>
                      <a:pt x="1762" y="603"/>
                    </a:cubicBezTo>
                    <a:close/>
                    <a:moveTo>
                      <a:pt x="1762" y="717"/>
                    </a:moveTo>
                    <a:cubicBezTo>
                      <a:pt x="1762" y="783"/>
                      <a:pt x="1762" y="783"/>
                      <a:pt x="1762" y="783"/>
                    </a:cubicBezTo>
                    <a:cubicBezTo>
                      <a:pt x="1760" y="785"/>
                      <a:pt x="1757" y="788"/>
                      <a:pt x="1753" y="790"/>
                    </a:cubicBezTo>
                    <a:cubicBezTo>
                      <a:pt x="1753" y="718"/>
                      <a:pt x="1753" y="718"/>
                      <a:pt x="1753" y="718"/>
                    </a:cubicBezTo>
                    <a:cubicBezTo>
                      <a:pt x="1756" y="717"/>
                      <a:pt x="1759" y="717"/>
                      <a:pt x="1762" y="717"/>
                    </a:cubicBezTo>
                    <a:close/>
                    <a:moveTo>
                      <a:pt x="1762" y="956"/>
                    </a:moveTo>
                    <a:cubicBezTo>
                      <a:pt x="1762" y="968"/>
                      <a:pt x="1762" y="968"/>
                      <a:pt x="1762" y="968"/>
                    </a:cubicBezTo>
                    <a:cubicBezTo>
                      <a:pt x="1761" y="968"/>
                      <a:pt x="1760" y="967"/>
                      <a:pt x="1759" y="966"/>
                    </a:cubicBezTo>
                    <a:cubicBezTo>
                      <a:pt x="1755" y="961"/>
                      <a:pt x="1755" y="958"/>
                      <a:pt x="1760" y="957"/>
                    </a:cubicBezTo>
                    <a:cubicBezTo>
                      <a:pt x="1761" y="957"/>
                      <a:pt x="1761" y="957"/>
                      <a:pt x="1762" y="956"/>
                    </a:cubicBezTo>
                    <a:close/>
                    <a:moveTo>
                      <a:pt x="1753" y="878"/>
                    </a:moveTo>
                    <a:cubicBezTo>
                      <a:pt x="1753" y="866"/>
                      <a:pt x="1753" y="866"/>
                      <a:pt x="1753" y="866"/>
                    </a:cubicBezTo>
                    <a:cubicBezTo>
                      <a:pt x="1756" y="865"/>
                      <a:pt x="1759" y="867"/>
                      <a:pt x="1758" y="871"/>
                    </a:cubicBezTo>
                    <a:cubicBezTo>
                      <a:pt x="1758" y="874"/>
                      <a:pt x="1755" y="878"/>
                      <a:pt x="1753" y="878"/>
                    </a:cubicBezTo>
                    <a:close/>
                    <a:moveTo>
                      <a:pt x="1753" y="181"/>
                    </a:moveTo>
                    <a:cubicBezTo>
                      <a:pt x="1753" y="235"/>
                      <a:pt x="1753" y="235"/>
                      <a:pt x="1753" y="235"/>
                    </a:cubicBezTo>
                    <a:cubicBezTo>
                      <a:pt x="1752" y="234"/>
                      <a:pt x="1752" y="234"/>
                      <a:pt x="1751" y="233"/>
                    </a:cubicBezTo>
                    <a:cubicBezTo>
                      <a:pt x="1734" y="218"/>
                      <a:pt x="1734" y="188"/>
                      <a:pt x="1753" y="181"/>
                    </a:cubicBezTo>
                    <a:close/>
                    <a:moveTo>
                      <a:pt x="1753" y="271"/>
                    </a:moveTo>
                    <a:cubicBezTo>
                      <a:pt x="1753" y="561"/>
                      <a:pt x="1753" y="561"/>
                      <a:pt x="1753" y="561"/>
                    </a:cubicBezTo>
                    <a:cubicBezTo>
                      <a:pt x="1727" y="551"/>
                      <a:pt x="1748" y="534"/>
                      <a:pt x="1737" y="528"/>
                    </a:cubicBezTo>
                    <a:cubicBezTo>
                      <a:pt x="1737" y="264"/>
                      <a:pt x="1737" y="264"/>
                      <a:pt x="1737" y="264"/>
                    </a:cubicBezTo>
                    <a:cubicBezTo>
                      <a:pt x="1750" y="263"/>
                      <a:pt x="1731" y="280"/>
                      <a:pt x="1748" y="273"/>
                    </a:cubicBezTo>
                    <a:cubicBezTo>
                      <a:pt x="1749" y="272"/>
                      <a:pt x="1751" y="272"/>
                      <a:pt x="1753" y="271"/>
                    </a:cubicBezTo>
                    <a:close/>
                    <a:moveTo>
                      <a:pt x="1753" y="606"/>
                    </a:moveTo>
                    <a:cubicBezTo>
                      <a:pt x="1753" y="706"/>
                      <a:pt x="1753" y="706"/>
                      <a:pt x="1753" y="706"/>
                    </a:cubicBezTo>
                    <a:cubicBezTo>
                      <a:pt x="1747" y="705"/>
                      <a:pt x="1742" y="704"/>
                      <a:pt x="1737" y="699"/>
                    </a:cubicBezTo>
                    <a:cubicBezTo>
                      <a:pt x="1737" y="607"/>
                      <a:pt x="1737" y="607"/>
                      <a:pt x="1737" y="607"/>
                    </a:cubicBezTo>
                    <a:cubicBezTo>
                      <a:pt x="1742" y="607"/>
                      <a:pt x="1748" y="607"/>
                      <a:pt x="1753" y="606"/>
                    </a:cubicBezTo>
                    <a:close/>
                    <a:moveTo>
                      <a:pt x="1753" y="718"/>
                    </a:moveTo>
                    <a:cubicBezTo>
                      <a:pt x="1753" y="790"/>
                      <a:pt x="1753" y="790"/>
                      <a:pt x="1753" y="790"/>
                    </a:cubicBezTo>
                    <a:cubicBezTo>
                      <a:pt x="1748" y="792"/>
                      <a:pt x="1743" y="794"/>
                      <a:pt x="1737" y="796"/>
                    </a:cubicBezTo>
                    <a:cubicBezTo>
                      <a:pt x="1737" y="718"/>
                      <a:pt x="1737" y="718"/>
                      <a:pt x="1737" y="718"/>
                    </a:cubicBezTo>
                    <a:cubicBezTo>
                      <a:pt x="1740" y="721"/>
                      <a:pt x="1744" y="721"/>
                      <a:pt x="1748" y="720"/>
                    </a:cubicBezTo>
                    <a:cubicBezTo>
                      <a:pt x="1749" y="719"/>
                      <a:pt x="1751" y="719"/>
                      <a:pt x="1753" y="718"/>
                    </a:cubicBezTo>
                    <a:close/>
                    <a:moveTo>
                      <a:pt x="1753" y="866"/>
                    </a:moveTo>
                    <a:cubicBezTo>
                      <a:pt x="1753" y="878"/>
                      <a:pt x="1753" y="878"/>
                      <a:pt x="1753" y="878"/>
                    </a:cubicBezTo>
                    <a:cubicBezTo>
                      <a:pt x="1752" y="878"/>
                      <a:pt x="1751" y="877"/>
                      <a:pt x="1750" y="876"/>
                    </a:cubicBezTo>
                    <a:cubicBezTo>
                      <a:pt x="1746" y="871"/>
                      <a:pt x="1746" y="868"/>
                      <a:pt x="1751" y="867"/>
                    </a:cubicBezTo>
                    <a:cubicBezTo>
                      <a:pt x="1752" y="867"/>
                      <a:pt x="1752" y="866"/>
                      <a:pt x="1753" y="866"/>
                    </a:cubicBezTo>
                    <a:close/>
                    <a:moveTo>
                      <a:pt x="1737" y="836"/>
                    </a:moveTo>
                    <a:cubicBezTo>
                      <a:pt x="1737" y="825"/>
                      <a:pt x="1737" y="825"/>
                      <a:pt x="1737" y="825"/>
                    </a:cubicBezTo>
                    <a:cubicBezTo>
                      <a:pt x="1741" y="824"/>
                      <a:pt x="1743" y="826"/>
                      <a:pt x="1742" y="829"/>
                    </a:cubicBezTo>
                    <a:cubicBezTo>
                      <a:pt x="1742" y="833"/>
                      <a:pt x="1740" y="836"/>
                      <a:pt x="1737" y="836"/>
                    </a:cubicBezTo>
                    <a:close/>
                    <a:moveTo>
                      <a:pt x="1737" y="264"/>
                    </a:moveTo>
                    <a:cubicBezTo>
                      <a:pt x="1737" y="528"/>
                      <a:pt x="1737" y="528"/>
                      <a:pt x="1737" y="528"/>
                    </a:cubicBezTo>
                    <a:cubicBezTo>
                      <a:pt x="1733" y="526"/>
                      <a:pt x="1723" y="525"/>
                      <a:pt x="1704" y="527"/>
                    </a:cubicBezTo>
                    <a:cubicBezTo>
                      <a:pt x="1700" y="530"/>
                      <a:pt x="1697" y="533"/>
                      <a:pt x="1694" y="536"/>
                    </a:cubicBezTo>
                    <a:cubicBezTo>
                      <a:pt x="1694" y="286"/>
                      <a:pt x="1694" y="286"/>
                      <a:pt x="1694" y="286"/>
                    </a:cubicBezTo>
                    <a:cubicBezTo>
                      <a:pt x="1705" y="277"/>
                      <a:pt x="1717" y="268"/>
                      <a:pt x="1734" y="265"/>
                    </a:cubicBezTo>
                    <a:cubicBezTo>
                      <a:pt x="1735" y="265"/>
                      <a:pt x="1736" y="264"/>
                      <a:pt x="1737" y="264"/>
                    </a:cubicBezTo>
                    <a:close/>
                    <a:moveTo>
                      <a:pt x="1737" y="607"/>
                    </a:moveTo>
                    <a:cubicBezTo>
                      <a:pt x="1737" y="699"/>
                      <a:pt x="1737" y="699"/>
                      <a:pt x="1737" y="699"/>
                    </a:cubicBezTo>
                    <a:cubicBezTo>
                      <a:pt x="1735" y="697"/>
                      <a:pt x="1734" y="694"/>
                      <a:pt x="1732" y="691"/>
                    </a:cubicBezTo>
                    <a:cubicBezTo>
                      <a:pt x="1723" y="669"/>
                      <a:pt x="1705" y="673"/>
                      <a:pt x="1713" y="687"/>
                    </a:cubicBezTo>
                    <a:cubicBezTo>
                      <a:pt x="1719" y="697"/>
                      <a:pt x="1728" y="713"/>
                      <a:pt x="1737" y="718"/>
                    </a:cubicBezTo>
                    <a:cubicBezTo>
                      <a:pt x="1737" y="796"/>
                      <a:pt x="1737" y="796"/>
                      <a:pt x="1737" y="796"/>
                    </a:cubicBezTo>
                    <a:cubicBezTo>
                      <a:pt x="1726" y="800"/>
                      <a:pt x="1715" y="804"/>
                      <a:pt x="1709" y="807"/>
                    </a:cubicBezTo>
                    <a:cubicBezTo>
                      <a:pt x="1705" y="811"/>
                      <a:pt x="1699" y="816"/>
                      <a:pt x="1694" y="819"/>
                    </a:cubicBezTo>
                    <a:cubicBezTo>
                      <a:pt x="1694" y="566"/>
                      <a:pt x="1694" y="566"/>
                      <a:pt x="1694" y="566"/>
                    </a:cubicBezTo>
                    <a:cubicBezTo>
                      <a:pt x="1696" y="568"/>
                      <a:pt x="1698" y="569"/>
                      <a:pt x="1700" y="571"/>
                    </a:cubicBezTo>
                    <a:cubicBezTo>
                      <a:pt x="1718" y="587"/>
                      <a:pt x="1690" y="599"/>
                      <a:pt x="1730" y="606"/>
                    </a:cubicBezTo>
                    <a:cubicBezTo>
                      <a:pt x="1732" y="606"/>
                      <a:pt x="1735" y="607"/>
                      <a:pt x="1737" y="607"/>
                    </a:cubicBezTo>
                    <a:close/>
                    <a:moveTo>
                      <a:pt x="1737" y="825"/>
                    </a:moveTo>
                    <a:cubicBezTo>
                      <a:pt x="1737" y="836"/>
                      <a:pt x="1737" y="836"/>
                      <a:pt x="1737" y="836"/>
                    </a:cubicBezTo>
                    <a:cubicBezTo>
                      <a:pt x="1736" y="836"/>
                      <a:pt x="1735" y="836"/>
                      <a:pt x="1734" y="834"/>
                    </a:cubicBezTo>
                    <a:cubicBezTo>
                      <a:pt x="1730" y="830"/>
                      <a:pt x="1730" y="827"/>
                      <a:pt x="1735" y="825"/>
                    </a:cubicBezTo>
                    <a:cubicBezTo>
                      <a:pt x="1736" y="825"/>
                      <a:pt x="1736" y="825"/>
                      <a:pt x="1737" y="825"/>
                    </a:cubicBezTo>
                    <a:close/>
                    <a:moveTo>
                      <a:pt x="1694" y="1136"/>
                    </a:moveTo>
                    <a:cubicBezTo>
                      <a:pt x="1694" y="1038"/>
                      <a:pt x="1694" y="1038"/>
                      <a:pt x="1694" y="1038"/>
                    </a:cubicBezTo>
                    <a:cubicBezTo>
                      <a:pt x="1701" y="1030"/>
                      <a:pt x="1707" y="1024"/>
                      <a:pt x="1712" y="1023"/>
                    </a:cubicBezTo>
                    <a:cubicBezTo>
                      <a:pt x="1728" y="1022"/>
                      <a:pt x="1728" y="1042"/>
                      <a:pt x="1718" y="1051"/>
                    </a:cubicBezTo>
                    <a:cubicBezTo>
                      <a:pt x="1707" y="1059"/>
                      <a:pt x="1728" y="1104"/>
                      <a:pt x="1717" y="1108"/>
                    </a:cubicBezTo>
                    <a:cubicBezTo>
                      <a:pt x="1709" y="1111"/>
                      <a:pt x="1702" y="1126"/>
                      <a:pt x="1694" y="1136"/>
                    </a:cubicBezTo>
                    <a:close/>
                    <a:moveTo>
                      <a:pt x="1694" y="892"/>
                    </a:moveTo>
                    <a:cubicBezTo>
                      <a:pt x="1705" y="878"/>
                      <a:pt x="1715" y="863"/>
                      <a:pt x="1720" y="850"/>
                    </a:cubicBezTo>
                    <a:cubicBezTo>
                      <a:pt x="1731" y="824"/>
                      <a:pt x="1715" y="825"/>
                      <a:pt x="1700" y="831"/>
                    </a:cubicBezTo>
                    <a:cubicBezTo>
                      <a:pt x="1698" y="831"/>
                      <a:pt x="1696" y="832"/>
                      <a:pt x="1694" y="832"/>
                    </a:cubicBezTo>
                    <a:lnTo>
                      <a:pt x="1694" y="892"/>
                    </a:lnTo>
                    <a:close/>
                    <a:moveTo>
                      <a:pt x="1694" y="286"/>
                    </a:moveTo>
                    <a:cubicBezTo>
                      <a:pt x="1694" y="536"/>
                      <a:pt x="1694" y="536"/>
                      <a:pt x="1694" y="536"/>
                    </a:cubicBezTo>
                    <a:cubicBezTo>
                      <a:pt x="1686" y="546"/>
                      <a:pt x="1685" y="555"/>
                      <a:pt x="1694" y="566"/>
                    </a:cubicBezTo>
                    <a:cubicBezTo>
                      <a:pt x="1694" y="819"/>
                      <a:pt x="1694" y="819"/>
                      <a:pt x="1694" y="819"/>
                    </a:cubicBezTo>
                    <a:cubicBezTo>
                      <a:pt x="1686" y="825"/>
                      <a:pt x="1677" y="827"/>
                      <a:pt x="1669" y="809"/>
                    </a:cubicBezTo>
                    <a:cubicBezTo>
                      <a:pt x="1669" y="807"/>
                      <a:pt x="1668" y="805"/>
                      <a:pt x="1667" y="804"/>
                    </a:cubicBezTo>
                    <a:cubicBezTo>
                      <a:pt x="1667" y="296"/>
                      <a:pt x="1667" y="296"/>
                      <a:pt x="1667" y="296"/>
                    </a:cubicBezTo>
                    <a:cubicBezTo>
                      <a:pt x="1681" y="296"/>
                      <a:pt x="1661" y="264"/>
                      <a:pt x="1676" y="264"/>
                    </a:cubicBezTo>
                    <a:cubicBezTo>
                      <a:pt x="1691" y="264"/>
                      <a:pt x="1679" y="299"/>
                      <a:pt x="1690" y="290"/>
                    </a:cubicBezTo>
                    <a:cubicBezTo>
                      <a:pt x="1691" y="288"/>
                      <a:pt x="1693" y="287"/>
                      <a:pt x="1694" y="286"/>
                    </a:cubicBezTo>
                    <a:close/>
                    <a:moveTo>
                      <a:pt x="1694" y="832"/>
                    </a:moveTo>
                    <a:cubicBezTo>
                      <a:pt x="1686" y="834"/>
                      <a:pt x="1676" y="831"/>
                      <a:pt x="1667" y="826"/>
                    </a:cubicBezTo>
                    <a:cubicBezTo>
                      <a:pt x="1667" y="923"/>
                      <a:pt x="1667" y="923"/>
                      <a:pt x="1667" y="923"/>
                    </a:cubicBezTo>
                    <a:cubicBezTo>
                      <a:pt x="1675" y="916"/>
                      <a:pt x="1685" y="905"/>
                      <a:pt x="1694" y="892"/>
                    </a:cubicBezTo>
                    <a:cubicBezTo>
                      <a:pt x="1694" y="832"/>
                      <a:pt x="1694" y="832"/>
                      <a:pt x="1694" y="832"/>
                    </a:cubicBezTo>
                    <a:close/>
                    <a:moveTo>
                      <a:pt x="1694" y="1038"/>
                    </a:moveTo>
                    <a:cubicBezTo>
                      <a:pt x="1694" y="1136"/>
                      <a:pt x="1694" y="1136"/>
                      <a:pt x="1694" y="1136"/>
                    </a:cubicBezTo>
                    <a:cubicBezTo>
                      <a:pt x="1691" y="1140"/>
                      <a:pt x="1687" y="1143"/>
                      <a:pt x="1683" y="1143"/>
                    </a:cubicBezTo>
                    <a:cubicBezTo>
                      <a:pt x="1669" y="1146"/>
                      <a:pt x="1675" y="1113"/>
                      <a:pt x="1667" y="1105"/>
                    </a:cubicBezTo>
                    <a:cubicBezTo>
                      <a:pt x="1667" y="1104"/>
                      <a:pt x="1667" y="1104"/>
                      <a:pt x="1667" y="1104"/>
                    </a:cubicBezTo>
                    <a:cubicBezTo>
                      <a:pt x="1667" y="1075"/>
                      <a:pt x="1667" y="1075"/>
                      <a:pt x="1667" y="1075"/>
                    </a:cubicBezTo>
                    <a:cubicBezTo>
                      <a:pt x="1669" y="1069"/>
                      <a:pt x="1672" y="1065"/>
                      <a:pt x="1674" y="1063"/>
                    </a:cubicBezTo>
                    <a:cubicBezTo>
                      <a:pt x="1679" y="1060"/>
                      <a:pt x="1686" y="1048"/>
                      <a:pt x="1694" y="1038"/>
                    </a:cubicBezTo>
                    <a:close/>
                    <a:moveTo>
                      <a:pt x="1667" y="1029"/>
                    </a:moveTo>
                    <a:cubicBezTo>
                      <a:pt x="1667" y="1017"/>
                      <a:pt x="1667" y="1017"/>
                      <a:pt x="1667" y="1017"/>
                    </a:cubicBezTo>
                    <a:cubicBezTo>
                      <a:pt x="1671" y="1016"/>
                      <a:pt x="1673" y="1018"/>
                      <a:pt x="1673" y="1022"/>
                    </a:cubicBezTo>
                    <a:cubicBezTo>
                      <a:pt x="1672" y="1025"/>
                      <a:pt x="1670" y="1029"/>
                      <a:pt x="1667" y="1029"/>
                    </a:cubicBezTo>
                    <a:close/>
                    <a:moveTo>
                      <a:pt x="1667" y="296"/>
                    </a:moveTo>
                    <a:cubicBezTo>
                      <a:pt x="1667" y="804"/>
                      <a:pt x="1667" y="804"/>
                      <a:pt x="1667" y="804"/>
                    </a:cubicBezTo>
                    <a:cubicBezTo>
                      <a:pt x="1654" y="776"/>
                      <a:pt x="1629" y="747"/>
                      <a:pt x="1620" y="722"/>
                    </a:cubicBezTo>
                    <a:cubicBezTo>
                      <a:pt x="1611" y="696"/>
                      <a:pt x="1601" y="680"/>
                      <a:pt x="1591" y="681"/>
                    </a:cubicBezTo>
                    <a:cubicBezTo>
                      <a:pt x="1582" y="683"/>
                      <a:pt x="1604" y="732"/>
                      <a:pt x="1613" y="750"/>
                    </a:cubicBezTo>
                    <a:cubicBezTo>
                      <a:pt x="1623" y="768"/>
                      <a:pt x="1634" y="796"/>
                      <a:pt x="1650" y="813"/>
                    </a:cubicBezTo>
                    <a:cubicBezTo>
                      <a:pt x="1656" y="818"/>
                      <a:pt x="1661" y="823"/>
                      <a:pt x="1667" y="826"/>
                    </a:cubicBezTo>
                    <a:cubicBezTo>
                      <a:pt x="1667" y="923"/>
                      <a:pt x="1667" y="923"/>
                      <a:pt x="1667" y="923"/>
                    </a:cubicBezTo>
                    <a:cubicBezTo>
                      <a:pt x="1666" y="924"/>
                      <a:pt x="1665" y="924"/>
                      <a:pt x="1664" y="925"/>
                    </a:cubicBezTo>
                    <a:cubicBezTo>
                      <a:pt x="1648" y="938"/>
                      <a:pt x="1643" y="966"/>
                      <a:pt x="1634" y="970"/>
                    </a:cubicBezTo>
                    <a:cubicBezTo>
                      <a:pt x="1624" y="975"/>
                      <a:pt x="1637" y="981"/>
                      <a:pt x="1642" y="992"/>
                    </a:cubicBezTo>
                    <a:cubicBezTo>
                      <a:pt x="1648" y="1003"/>
                      <a:pt x="1649" y="1039"/>
                      <a:pt x="1642" y="1053"/>
                    </a:cubicBezTo>
                    <a:cubicBezTo>
                      <a:pt x="1635" y="1066"/>
                      <a:pt x="1623" y="1083"/>
                      <a:pt x="1612" y="1084"/>
                    </a:cubicBezTo>
                    <a:cubicBezTo>
                      <a:pt x="1601" y="1086"/>
                      <a:pt x="1600" y="1105"/>
                      <a:pt x="1608" y="1110"/>
                    </a:cubicBezTo>
                    <a:cubicBezTo>
                      <a:pt x="1616" y="1116"/>
                      <a:pt x="1605" y="1128"/>
                      <a:pt x="1589" y="1129"/>
                    </a:cubicBezTo>
                    <a:cubicBezTo>
                      <a:pt x="1572" y="1131"/>
                      <a:pt x="1590" y="1180"/>
                      <a:pt x="1575" y="1181"/>
                    </a:cubicBezTo>
                    <a:cubicBezTo>
                      <a:pt x="1560" y="1183"/>
                      <a:pt x="1542" y="1202"/>
                      <a:pt x="1520" y="1205"/>
                    </a:cubicBezTo>
                    <a:cubicBezTo>
                      <a:pt x="1500" y="1207"/>
                      <a:pt x="1477" y="1215"/>
                      <a:pt x="1465" y="1203"/>
                    </a:cubicBezTo>
                    <a:cubicBezTo>
                      <a:pt x="1465" y="662"/>
                      <a:pt x="1465" y="662"/>
                      <a:pt x="1465" y="662"/>
                    </a:cubicBezTo>
                    <a:cubicBezTo>
                      <a:pt x="1475" y="666"/>
                      <a:pt x="1484" y="667"/>
                      <a:pt x="1487" y="659"/>
                    </a:cubicBezTo>
                    <a:cubicBezTo>
                      <a:pt x="1493" y="647"/>
                      <a:pt x="1511" y="651"/>
                      <a:pt x="1526" y="654"/>
                    </a:cubicBezTo>
                    <a:cubicBezTo>
                      <a:pt x="1541" y="657"/>
                      <a:pt x="1567" y="662"/>
                      <a:pt x="1580" y="661"/>
                    </a:cubicBezTo>
                    <a:cubicBezTo>
                      <a:pt x="1594" y="659"/>
                      <a:pt x="1608" y="647"/>
                      <a:pt x="1609" y="635"/>
                    </a:cubicBezTo>
                    <a:cubicBezTo>
                      <a:pt x="1611" y="622"/>
                      <a:pt x="1591" y="620"/>
                      <a:pt x="1568" y="620"/>
                    </a:cubicBezTo>
                    <a:cubicBezTo>
                      <a:pt x="1545" y="620"/>
                      <a:pt x="1535" y="616"/>
                      <a:pt x="1539" y="602"/>
                    </a:cubicBezTo>
                    <a:cubicBezTo>
                      <a:pt x="1543" y="588"/>
                      <a:pt x="1550" y="576"/>
                      <a:pt x="1563" y="570"/>
                    </a:cubicBezTo>
                    <a:cubicBezTo>
                      <a:pt x="1575" y="565"/>
                      <a:pt x="1586" y="562"/>
                      <a:pt x="1598" y="562"/>
                    </a:cubicBezTo>
                    <a:cubicBezTo>
                      <a:pt x="1611" y="562"/>
                      <a:pt x="1627" y="572"/>
                      <a:pt x="1642" y="570"/>
                    </a:cubicBezTo>
                    <a:cubicBezTo>
                      <a:pt x="1657" y="569"/>
                      <a:pt x="1652" y="555"/>
                      <a:pt x="1637" y="547"/>
                    </a:cubicBezTo>
                    <a:cubicBezTo>
                      <a:pt x="1621" y="539"/>
                      <a:pt x="1619" y="527"/>
                      <a:pt x="1626" y="520"/>
                    </a:cubicBezTo>
                    <a:cubicBezTo>
                      <a:pt x="1632" y="513"/>
                      <a:pt x="1628" y="506"/>
                      <a:pt x="1616" y="513"/>
                    </a:cubicBezTo>
                    <a:cubicBezTo>
                      <a:pt x="1604" y="520"/>
                      <a:pt x="1586" y="538"/>
                      <a:pt x="1582" y="527"/>
                    </a:cubicBezTo>
                    <a:cubicBezTo>
                      <a:pt x="1578" y="516"/>
                      <a:pt x="1548" y="525"/>
                      <a:pt x="1548" y="542"/>
                    </a:cubicBezTo>
                    <a:cubicBezTo>
                      <a:pt x="1548" y="558"/>
                      <a:pt x="1552" y="561"/>
                      <a:pt x="1546" y="572"/>
                    </a:cubicBezTo>
                    <a:cubicBezTo>
                      <a:pt x="1541" y="583"/>
                      <a:pt x="1528" y="591"/>
                      <a:pt x="1517" y="590"/>
                    </a:cubicBezTo>
                    <a:cubicBezTo>
                      <a:pt x="1506" y="588"/>
                      <a:pt x="1519" y="609"/>
                      <a:pt x="1508" y="614"/>
                    </a:cubicBezTo>
                    <a:cubicBezTo>
                      <a:pt x="1497" y="620"/>
                      <a:pt x="1491" y="606"/>
                      <a:pt x="1484" y="592"/>
                    </a:cubicBezTo>
                    <a:cubicBezTo>
                      <a:pt x="1478" y="579"/>
                      <a:pt x="1472" y="570"/>
                      <a:pt x="1465" y="562"/>
                    </a:cubicBezTo>
                    <a:cubicBezTo>
                      <a:pt x="1465" y="428"/>
                      <a:pt x="1465" y="428"/>
                      <a:pt x="1465" y="428"/>
                    </a:cubicBezTo>
                    <a:cubicBezTo>
                      <a:pt x="1475" y="431"/>
                      <a:pt x="1482" y="435"/>
                      <a:pt x="1490" y="428"/>
                    </a:cubicBezTo>
                    <a:cubicBezTo>
                      <a:pt x="1501" y="418"/>
                      <a:pt x="1482" y="402"/>
                      <a:pt x="1498" y="402"/>
                    </a:cubicBezTo>
                    <a:cubicBezTo>
                      <a:pt x="1515" y="402"/>
                      <a:pt x="1528" y="403"/>
                      <a:pt x="1516" y="391"/>
                    </a:cubicBezTo>
                    <a:cubicBezTo>
                      <a:pt x="1504" y="379"/>
                      <a:pt x="1520" y="385"/>
                      <a:pt x="1534" y="379"/>
                    </a:cubicBezTo>
                    <a:cubicBezTo>
                      <a:pt x="1548" y="372"/>
                      <a:pt x="1546" y="361"/>
                      <a:pt x="1530" y="364"/>
                    </a:cubicBezTo>
                    <a:cubicBezTo>
                      <a:pt x="1513" y="366"/>
                      <a:pt x="1500" y="376"/>
                      <a:pt x="1493" y="359"/>
                    </a:cubicBezTo>
                    <a:cubicBezTo>
                      <a:pt x="1486" y="343"/>
                      <a:pt x="1506" y="324"/>
                      <a:pt x="1517" y="311"/>
                    </a:cubicBezTo>
                    <a:cubicBezTo>
                      <a:pt x="1528" y="299"/>
                      <a:pt x="1500" y="294"/>
                      <a:pt x="1495" y="309"/>
                    </a:cubicBezTo>
                    <a:cubicBezTo>
                      <a:pt x="1491" y="324"/>
                      <a:pt x="1475" y="331"/>
                      <a:pt x="1469" y="346"/>
                    </a:cubicBezTo>
                    <a:cubicBezTo>
                      <a:pt x="1464" y="361"/>
                      <a:pt x="1484" y="375"/>
                      <a:pt x="1474" y="385"/>
                    </a:cubicBezTo>
                    <a:cubicBezTo>
                      <a:pt x="1470" y="389"/>
                      <a:pt x="1468" y="392"/>
                      <a:pt x="1465" y="395"/>
                    </a:cubicBezTo>
                    <a:cubicBezTo>
                      <a:pt x="1465" y="250"/>
                      <a:pt x="1465" y="250"/>
                      <a:pt x="1465" y="250"/>
                    </a:cubicBezTo>
                    <a:cubicBezTo>
                      <a:pt x="1469" y="248"/>
                      <a:pt x="1472" y="246"/>
                      <a:pt x="1475" y="246"/>
                    </a:cubicBezTo>
                    <a:cubicBezTo>
                      <a:pt x="1494" y="242"/>
                      <a:pt x="1521" y="217"/>
                      <a:pt x="1543" y="227"/>
                    </a:cubicBezTo>
                    <a:cubicBezTo>
                      <a:pt x="1565" y="236"/>
                      <a:pt x="1574" y="233"/>
                      <a:pt x="1590" y="246"/>
                    </a:cubicBezTo>
                    <a:cubicBezTo>
                      <a:pt x="1606" y="258"/>
                      <a:pt x="1605" y="265"/>
                      <a:pt x="1623" y="268"/>
                    </a:cubicBezTo>
                    <a:cubicBezTo>
                      <a:pt x="1641" y="270"/>
                      <a:pt x="1645" y="294"/>
                      <a:pt x="1623" y="294"/>
                    </a:cubicBezTo>
                    <a:cubicBezTo>
                      <a:pt x="1601" y="294"/>
                      <a:pt x="1587" y="281"/>
                      <a:pt x="1579" y="288"/>
                    </a:cubicBezTo>
                    <a:cubicBezTo>
                      <a:pt x="1571" y="295"/>
                      <a:pt x="1587" y="302"/>
                      <a:pt x="1595" y="311"/>
                    </a:cubicBezTo>
                    <a:cubicBezTo>
                      <a:pt x="1604" y="321"/>
                      <a:pt x="1619" y="328"/>
                      <a:pt x="1626" y="324"/>
                    </a:cubicBezTo>
                    <a:cubicBezTo>
                      <a:pt x="1632" y="320"/>
                      <a:pt x="1612" y="306"/>
                      <a:pt x="1627" y="310"/>
                    </a:cubicBezTo>
                    <a:cubicBezTo>
                      <a:pt x="1642" y="314"/>
                      <a:pt x="1657" y="316"/>
                      <a:pt x="1648" y="307"/>
                    </a:cubicBezTo>
                    <a:cubicBezTo>
                      <a:pt x="1638" y="299"/>
                      <a:pt x="1652" y="296"/>
                      <a:pt x="1667" y="296"/>
                    </a:cubicBezTo>
                    <a:cubicBezTo>
                      <a:pt x="1667" y="296"/>
                      <a:pt x="1667" y="296"/>
                      <a:pt x="1667" y="296"/>
                    </a:cubicBezTo>
                    <a:close/>
                    <a:moveTo>
                      <a:pt x="1667" y="1017"/>
                    </a:moveTo>
                    <a:cubicBezTo>
                      <a:pt x="1667" y="1018"/>
                      <a:pt x="1666" y="1018"/>
                      <a:pt x="1666" y="1018"/>
                    </a:cubicBezTo>
                    <a:cubicBezTo>
                      <a:pt x="1661" y="1019"/>
                      <a:pt x="1660" y="1022"/>
                      <a:pt x="1664" y="1027"/>
                    </a:cubicBezTo>
                    <a:cubicBezTo>
                      <a:pt x="1665" y="1028"/>
                      <a:pt x="1666" y="1029"/>
                      <a:pt x="1667" y="1029"/>
                    </a:cubicBezTo>
                    <a:cubicBezTo>
                      <a:pt x="1667" y="1017"/>
                      <a:pt x="1667" y="1017"/>
                      <a:pt x="1667" y="1017"/>
                    </a:cubicBezTo>
                    <a:close/>
                    <a:moveTo>
                      <a:pt x="1667" y="1075"/>
                    </a:moveTo>
                    <a:cubicBezTo>
                      <a:pt x="1663" y="1085"/>
                      <a:pt x="1662" y="1098"/>
                      <a:pt x="1667" y="1104"/>
                    </a:cubicBezTo>
                    <a:cubicBezTo>
                      <a:pt x="1667" y="1075"/>
                      <a:pt x="1667" y="1075"/>
                      <a:pt x="1667" y="1075"/>
                    </a:cubicBezTo>
                    <a:close/>
                    <a:moveTo>
                      <a:pt x="1465" y="579"/>
                    </a:moveTo>
                    <a:cubicBezTo>
                      <a:pt x="1466" y="574"/>
                      <a:pt x="1467" y="569"/>
                      <a:pt x="1465" y="566"/>
                    </a:cubicBezTo>
                    <a:cubicBezTo>
                      <a:pt x="1465" y="579"/>
                      <a:pt x="1465" y="579"/>
                      <a:pt x="1465" y="579"/>
                    </a:cubicBezTo>
                    <a:close/>
                    <a:moveTo>
                      <a:pt x="1465" y="136"/>
                    </a:moveTo>
                    <a:cubicBezTo>
                      <a:pt x="1465" y="81"/>
                      <a:pt x="1465" y="81"/>
                      <a:pt x="1465" y="81"/>
                    </a:cubicBezTo>
                    <a:cubicBezTo>
                      <a:pt x="1468" y="82"/>
                      <a:pt x="1470" y="83"/>
                      <a:pt x="1474" y="84"/>
                    </a:cubicBezTo>
                    <a:cubicBezTo>
                      <a:pt x="1506" y="84"/>
                      <a:pt x="1497" y="92"/>
                      <a:pt x="1512" y="103"/>
                    </a:cubicBezTo>
                    <a:cubicBezTo>
                      <a:pt x="1528" y="114"/>
                      <a:pt x="1508" y="140"/>
                      <a:pt x="1486" y="125"/>
                    </a:cubicBezTo>
                    <a:cubicBezTo>
                      <a:pt x="1468" y="112"/>
                      <a:pt x="1473" y="135"/>
                      <a:pt x="1465" y="136"/>
                    </a:cubicBezTo>
                    <a:close/>
                    <a:moveTo>
                      <a:pt x="1465" y="81"/>
                    </a:moveTo>
                    <a:cubicBezTo>
                      <a:pt x="1465" y="136"/>
                      <a:pt x="1465" y="136"/>
                      <a:pt x="1465" y="136"/>
                    </a:cubicBezTo>
                    <a:cubicBezTo>
                      <a:pt x="1464" y="136"/>
                      <a:pt x="1461" y="135"/>
                      <a:pt x="1458" y="132"/>
                    </a:cubicBezTo>
                    <a:cubicBezTo>
                      <a:pt x="1440" y="118"/>
                      <a:pt x="1436" y="108"/>
                      <a:pt x="1457" y="106"/>
                    </a:cubicBezTo>
                    <a:cubicBezTo>
                      <a:pt x="1477" y="104"/>
                      <a:pt x="1438" y="89"/>
                      <a:pt x="1429" y="100"/>
                    </a:cubicBezTo>
                    <a:cubicBezTo>
                      <a:pt x="1419" y="111"/>
                      <a:pt x="1399" y="73"/>
                      <a:pt x="1427" y="73"/>
                    </a:cubicBezTo>
                    <a:cubicBezTo>
                      <a:pt x="1451" y="73"/>
                      <a:pt x="1450" y="75"/>
                      <a:pt x="1465" y="81"/>
                    </a:cubicBezTo>
                    <a:close/>
                    <a:moveTo>
                      <a:pt x="1465" y="250"/>
                    </a:moveTo>
                    <a:cubicBezTo>
                      <a:pt x="1465" y="395"/>
                      <a:pt x="1465" y="395"/>
                      <a:pt x="1465" y="395"/>
                    </a:cubicBezTo>
                    <a:cubicBezTo>
                      <a:pt x="1460" y="403"/>
                      <a:pt x="1456" y="409"/>
                      <a:pt x="1449" y="409"/>
                    </a:cubicBezTo>
                    <a:cubicBezTo>
                      <a:pt x="1439" y="409"/>
                      <a:pt x="1431" y="429"/>
                      <a:pt x="1427" y="416"/>
                    </a:cubicBezTo>
                    <a:cubicBezTo>
                      <a:pt x="1423" y="402"/>
                      <a:pt x="1415" y="387"/>
                      <a:pt x="1405" y="394"/>
                    </a:cubicBezTo>
                    <a:cubicBezTo>
                      <a:pt x="1395" y="401"/>
                      <a:pt x="1397" y="424"/>
                      <a:pt x="1384" y="405"/>
                    </a:cubicBezTo>
                    <a:cubicBezTo>
                      <a:pt x="1372" y="385"/>
                      <a:pt x="1361" y="358"/>
                      <a:pt x="1375" y="343"/>
                    </a:cubicBezTo>
                    <a:cubicBezTo>
                      <a:pt x="1389" y="328"/>
                      <a:pt x="1408" y="316"/>
                      <a:pt x="1419" y="301"/>
                    </a:cubicBezTo>
                    <a:cubicBezTo>
                      <a:pt x="1428" y="288"/>
                      <a:pt x="1448" y="261"/>
                      <a:pt x="1465" y="250"/>
                    </a:cubicBezTo>
                    <a:close/>
                    <a:moveTo>
                      <a:pt x="1465" y="428"/>
                    </a:moveTo>
                    <a:cubicBezTo>
                      <a:pt x="1462" y="426"/>
                      <a:pt x="1457" y="425"/>
                      <a:pt x="1453" y="425"/>
                    </a:cubicBezTo>
                    <a:cubicBezTo>
                      <a:pt x="1438" y="425"/>
                      <a:pt x="1434" y="432"/>
                      <a:pt x="1416" y="432"/>
                    </a:cubicBezTo>
                    <a:cubicBezTo>
                      <a:pt x="1398" y="432"/>
                      <a:pt x="1405" y="420"/>
                      <a:pt x="1394" y="420"/>
                    </a:cubicBezTo>
                    <a:cubicBezTo>
                      <a:pt x="1383" y="420"/>
                      <a:pt x="1386" y="440"/>
                      <a:pt x="1376" y="450"/>
                    </a:cubicBezTo>
                    <a:cubicBezTo>
                      <a:pt x="1368" y="458"/>
                      <a:pt x="1354" y="469"/>
                      <a:pt x="1340" y="474"/>
                    </a:cubicBezTo>
                    <a:cubicBezTo>
                      <a:pt x="1340" y="584"/>
                      <a:pt x="1340" y="584"/>
                      <a:pt x="1340" y="584"/>
                    </a:cubicBezTo>
                    <a:cubicBezTo>
                      <a:pt x="1347" y="582"/>
                      <a:pt x="1348" y="569"/>
                      <a:pt x="1345" y="555"/>
                    </a:cubicBezTo>
                    <a:cubicBezTo>
                      <a:pt x="1341" y="540"/>
                      <a:pt x="1367" y="546"/>
                      <a:pt x="1389" y="546"/>
                    </a:cubicBezTo>
                    <a:cubicBezTo>
                      <a:pt x="1411" y="546"/>
                      <a:pt x="1413" y="561"/>
                      <a:pt x="1428" y="566"/>
                    </a:cubicBezTo>
                    <a:cubicBezTo>
                      <a:pt x="1443" y="572"/>
                      <a:pt x="1445" y="585"/>
                      <a:pt x="1445" y="605"/>
                    </a:cubicBezTo>
                    <a:cubicBezTo>
                      <a:pt x="1445" y="624"/>
                      <a:pt x="1460" y="598"/>
                      <a:pt x="1463" y="590"/>
                    </a:cubicBezTo>
                    <a:cubicBezTo>
                      <a:pt x="1463" y="587"/>
                      <a:pt x="1465" y="583"/>
                      <a:pt x="1465" y="579"/>
                    </a:cubicBezTo>
                    <a:cubicBezTo>
                      <a:pt x="1465" y="566"/>
                      <a:pt x="1465" y="566"/>
                      <a:pt x="1465" y="566"/>
                    </a:cubicBezTo>
                    <a:cubicBezTo>
                      <a:pt x="1464" y="564"/>
                      <a:pt x="1463" y="562"/>
                      <a:pt x="1460" y="562"/>
                    </a:cubicBezTo>
                    <a:cubicBezTo>
                      <a:pt x="1449" y="562"/>
                      <a:pt x="1446" y="558"/>
                      <a:pt x="1437" y="548"/>
                    </a:cubicBezTo>
                    <a:cubicBezTo>
                      <a:pt x="1427" y="539"/>
                      <a:pt x="1435" y="533"/>
                      <a:pt x="1445" y="542"/>
                    </a:cubicBezTo>
                    <a:cubicBezTo>
                      <a:pt x="1454" y="550"/>
                      <a:pt x="1458" y="554"/>
                      <a:pt x="1465" y="562"/>
                    </a:cubicBezTo>
                    <a:cubicBezTo>
                      <a:pt x="1465" y="562"/>
                      <a:pt x="1465" y="562"/>
                      <a:pt x="1465" y="562"/>
                    </a:cubicBezTo>
                    <a:cubicBezTo>
                      <a:pt x="1465" y="428"/>
                      <a:pt x="1465" y="428"/>
                      <a:pt x="1465" y="428"/>
                    </a:cubicBezTo>
                    <a:close/>
                    <a:moveTo>
                      <a:pt x="1465" y="662"/>
                    </a:moveTo>
                    <a:cubicBezTo>
                      <a:pt x="1465" y="1203"/>
                      <a:pt x="1465" y="1203"/>
                      <a:pt x="1465" y="1203"/>
                    </a:cubicBezTo>
                    <a:cubicBezTo>
                      <a:pt x="1464" y="1202"/>
                      <a:pt x="1463" y="1201"/>
                      <a:pt x="1463" y="1199"/>
                    </a:cubicBezTo>
                    <a:cubicBezTo>
                      <a:pt x="1453" y="1181"/>
                      <a:pt x="1469" y="1170"/>
                      <a:pt x="1453" y="1151"/>
                    </a:cubicBezTo>
                    <a:cubicBezTo>
                      <a:pt x="1437" y="1132"/>
                      <a:pt x="1446" y="1116"/>
                      <a:pt x="1434" y="1098"/>
                    </a:cubicBezTo>
                    <a:cubicBezTo>
                      <a:pt x="1421" y="1080"/>
                      <a:pt x="1409" y="1049"/>
                      <a:pt x="1421" y="1032"/>
                    </a:cubicBezTo>
                    <a:cubicBezTo>
                      <a:pt x="1434" y="1016"/>
                      <a:pt x="1439" y="1003"/>
                      <a:pt x="1428" y="999"/>
                    </a:cubicBezTo>
                    <a:cubicBezTo>
                      <a:pt x="1417" y="995"/>
                      <a:pt x="1434" y="976"/>
                      <a:pt x="1419" y="966"/>
                    </a:cubicBezTo>
                    <a:cubicBezTo>
                      <a:pt x="1404" y="957"/>
                      <a:pt x="1394" y="931"/>
                      <a:pt x="1400" y="918"/>
                    </a:cubicBezTo>
                    <a:cubicBezTo>
                      <a:pt x="1405" y="906"/>
                      <a:pt x="1406" y="886"/>
                      <a:pt x="1389" y="886"/>
                    </a:cubicBezTo>
                    <a:cubicBezTo>
                      <a:pt x="1375" y="886"/>
                      <a:pt x="1356" y="878"/>
                      <a:pt x="1340" y="876"/>
                    </a:cubicBezTo>
                    <a:cubicBezTo>
                      <a:pt x="1340" y="615"/>
                      <a:pt x="1340" y="615"/>
                      <a:pt x="1340" y="615"/>
                    </a:cubicBezTo>
                    <a:cubicBezTo>
                      <a:pt x="1348" y="612"/>
                      <a:pt x="1356" y="609"/>
                      <a:pt x="1369" y="609"/>
                    </a:cubicBezTo>
                    <a:cubicBezTo>
                      <a:pt x="1395" y="609"/>
                      <a:pt x="1415" y="599"/>
                      <a:pt x="1412" y="620"/>
                    </a:cubicBezTo>
                    <a:cubicBezTo>
                      <a:pt x="1409" y="640"/>
                      <a:pt x="1435" y="644"/>
                      <a:pt x="1449" y="653"/>
                    </a:cubicBezTo>
                    <a:cubicBezTo>
                      <a:pt x="1454" y="656"/>
                      <a:pt x="1460" y="659"/>
                      <a:pt x="1465" y="662"/>
                    </a:cubicBezTo>
                    <a:close/>
                    <a:moveTo>
                      <a:pt x="1340" y="463"/>
                    </a:moveTo>
                    <a:cubicBezTo>
                      <a:pt x="1340" y="451"/>
                      <a:pt x="1340" y="451"/>
                      <a:pt x="1340" y="451"/>
                    </a:cubicBezTo>
                    <a:cubicBezTo>
                      <a:pt x="1344" y="450"/>
                      <a:pt x="1346" y="452"/>
                      <a:pt x="1345" y="456"/>
                    </a:cubicBezTo>
                    <a:cubicBezTo>
                      <a:pt x="1345" y="459"/>
                      <a:pt x="1343" y="463"/>
                      <a:pt x="1340" y="463"/>
                    </a:cubicBezTo>
                    <a:close/>
                    <a:moveTo>
                      <a:pt x="1340" y="451"/>
                    </a:moveTo>
                    <a:cubicBezTo>
                      <a:pt x="1340" y="463"/>
                      <a:pt x="1340" y="463"/>
                      <a:pt x="1340" y="463"/>
                    </a:cubicBezTo>
                    <a:cubicBezTo>
                      <a:pt x="1339" y="463"/>
                      <a:pt x="1338" y="462"/>
                      <a:pt x="1337" y="461"/>
                    </a:cubicBezTo>
                    <a:cubicBezTo>
                      <a:pt x="1333" y="456"/>
                      <a:pt x="1334" y="454"/>
                      <a:pt x="1338" y="452"/>
                    </a:cubicBezTo>
                    <a:cubicBezTo>
                      <a:pt x="1339" y="452"/>
                      <a:pt x="1340" y="452"/>
                      <a:pt x="1340" y="451"/>
                    </a:cubicBezTo>
                    <a:close/>
                    <a:moveTo>
                      <a:pt x="1340" y="474"/>
                    </a:moveTo>
                    <a:cubicBezTo>
                      <a:pt x="1340" y="584"/>
                      <a:pt x="1340" y="584"/>
                      <a:pt x="1340" y="584"/>
                    </a:cubicBezTo>
                    <a:cubicBezTo>
                      <a:pt x="1339" y="584"/>
                      <a:pt x="1339" y="584"/>
                      <a:pt x="1338" y="584"/>
                    </a:cubicBezTo>
                    <a:cubicBezTo>
                      <a:pt x="1336" y="584"/>
                      <a:pt x="1333" y="584"/>
                      <a:pt x="1331" y="585"/>
                    </a:cubicBezTo>
                    <a:cubicBezTo>
                      <a:pt x="1331" y="477"/>
                      <a:pt x="1331" y="477"/>
                      <a:pt x="1331" y="477"/>
                    </a:cubicBezTo>
                    <a:cubicBezTo>
                      <a:pt x="1332" y="476"/>
                      <a:pt x="1333" y="476"/>
                      <a:pt x="1334" y="476"/>
                    </a:cubicBezTo>
                    <a:cubicBezTo>
                      <a:pt x="1336" y="475"/>
                      <a:pt x="1338" y="475"/>
                      <a:pt x="1340" y="474"/>
                    </a:cubicBezTo>
                    <a:close/>
                    <a:moveTo>
                      <a:pt x="1340" y="615"/>
                    </a:moveTo>
                    <a:cubicBezTo>
                      <a:pt x="1340" y="876"/>
                      <a:pt x="1340" y="876"/>
                      <a:pt x="1340" y="876"/>
                    </a:cubicBezTo>
                    <a:cubicBezTo>
                      <a:pt x="1337" y="876"/>
                      <a:pt x="1334" y="876"/>
                      <a:pt x="1331" y="876"/>
                    </a:cubicBezTo>
                    <a:cubicBezTo>
                      <a:pt x="1331" y="618"/>
                      <a:pt x="1331" y="618"/>
                      <a:pt x="1331" y="618"/>
                    </a:cubicBezTo>
                    <a:cubicBezTo>
                      <a:pt x="1334" y="617"/>
                      <a:pt x="1337" y="616"/>
                      <a:pt x="1340" y="615"/>
                    </a:cubicBezTo>
                    <a:close/>
                    <a:moveTo>
                      <a:pt x="1331" y="417"/>
                    </a:moveTo>
                    <a:cubicBezTo>
                      <a:pt x="1331" y="406"/>
                      <a:pt x="1331" y="406"/>
                      <a:pt x="1331" y="406"/>
                    </a:cubicBezTo>
                    <a:cubicBezTo>
                      <a:pt x="1335" y="404"/>
                      <a:pt x="1337" y="406"/>
                      <a:pt x="1336" y="410"/>
                    </a:cubicBezTo>
                    <a:cubicBezTo>
                      <a:pt x="1336" y="413"/>
                      <a:pt x="1334" y="417"/>
                      <a:pt x="1331" y="417"/>
                    </a:cubicBezTo>
                    <a:close/>
                    <a:moveTo>
                      <a:pt x="1331" y="406"/>
                    </a:moveTo>
                    <a:cubicBezTo>
                      <a:pt x="1331" y="417"/>
                      <a:pt x="1331" y="417"/>
                      <a:pt x="1331" y="417"/>
                    </a:cubicBezTo>
                    <a:cubicBezTo>
                      <a:pt x="1330" y="417"/>
                      <a:pt x="1329" y="416"/>
                      <a:pt x="1328" y="415"/>
                    </a:cubicBezTo>
                    <a:cubicBezTo>
                      <a:pt x="1324" y="411"/>
                      <a:pt x="1325" y="408"/>
                      <a:pt x="1329" y="406"/>
                    </a:cubicBezTo>
                    <a:cubicBezTo>
                      <a:pt x="1330" y="406"/>
                      <a:pt x="1331" y="406"/>
                      <a:pt x="1331" y="406"/>
                    </a:cubicBezTo>
                    <a:close/>
                    <a:moveTo>
                      <a:pt x="1331" y="477"/>
                    </a:moveTo>
                    <a:cubicBezTo>
                      <a:pt x="1331" y="585"/>
                      <a:pt x="1331" y="585"/>
                      <a:pt x="1331" y="585"/>
                    </a:cubicBezTo>
                    <a:cubicBezTo>
                      <a:pt x="1325" y="586"/>
                      <a:pt x="1320" y="588"/>
                      <a:pt x="1321" y="595"/>
                    </a:cubicBezTo>
                    <a:cubicBezTo>
                      <a:pt x="1323" y="605"/>
                      <a:pt x="1319" y="603"/>
                      <a:pt x="1312" y="609"/>
                    </a:cubicBezTo>
                    <a:cubicBezTo>
                      <a:pt x="1309" y="611"/>
                      <a:pt x="1304" y="614"/>
                      <a:pt x="1300" y="616"/>
                    </a:cubicBezTo>
                    <a:cubicBezTo>
                      <a:pt x="1300" y="550"/>
                      <a:pt x="1300" y="550"/>
                      <a:pt x="1300" y="550"/>
                    </a:cubicBezTo>
                    <a:cubicBezTo>
                      <a:pt x="1311" y="546"/>
                      <a:pt x="1318" y="534"/>
                      <a:pt x="1308" y="525"/>
                    </a:cubicBezTo>
                    <a:cubicBezTo>
                      <a:pt x="1295" y="514"/>
                      <a:pt x="1300" y="499"/>
                      <a:pt x="1306" y="487"/>
                    </a:cubicBezTo>
                    <a:cubicBezTo>
                      <a:pt x="1313" y="475"/>
                      <a:pt x="1317" y="479"/>
                      <a:pt x="1331" y="477"/>
                    </a:cubicBezTo>
                    <a:close/>
                    <a:moveTo>
                      <a:pt x="1331" y="618"/>
                    </a:moveTo>
                    <a:cubicBezTo>
                      <a:pt x="1331" y="876"/>
                      <a:pt x="1331" y="876"/>
                      <a:pt x="1331" y="876"/>
                    </a:cubicBezTo>
                    <a:cubicBezTo>
                      <a:pt x="1329" y="876"/>
                      <a:pt x="1326" y="877"/>
                      <a:pt x="1324" y="877"/>
                    </a:cubicBezTo>
                    <a:cubicBezTo>
                      <a:pt x="1315" y="880"/>
                      <a:pt x="1307" y="883"/>
                      <a:pt x="1300" y="885"/>
                    </a:cubicBezTo>
                    <a:cubicBezTo>
                      <a:pt x="1300" y="622"/>
                      <a:pt x="1300" y="622"/>
                      <a:pt x="1300" y="622"/>
                    </a:cubicBezTo>
                    <a:cubicBezTo>
                      <a:pt x="1303" y="621"/>
                      <a:pt x="1307" y="621"/>
                      <a:pt x="1312" y="621"/>
                    </a:cubicBezTo>
                    <a:cubicBezTo>
                      <a:pt x="1320" y="621"/>
                      <a:pt x="1326" y="620"/>
                      <a:pt x="1331" y="618"/>
                    </a:cubicBezTo>
                    <a:close/>
                    <a:moveTo>
                      <a:pt x="1300" y="477"/>
                    </a:moveTo>
                    <a:cubicBezTo>
                      <a:pt x="1305" y="475"/>
                      <a:pt x="1310" y="473"/>
                      <a:pt x="1316" y="473"/>
                    </a:cubicBezTo>
                    <a:cubicBezTo>
                      <a:pt x="1336" y="473"/>
                      <a:pt x="1314" y="439"/>
                      <a:pt x="1317" y="428"/>
                    </a:cubicBezTo>
                    <a:cubicBezTo>
                      <a:pt x="1320" y="418"/>
                      <a:pt x="1319" y="392"/>
                      <a:pt x="1300" y="392"/>
                    </a:cubicBezTo>
                    <a:lnTo>
                      <a:pt x="1300" y="477"/>
                    </a:lnTo>
                    <a:close/>
                    <a:moveTo>
                      <a:pt x="1300" y="392"/>
                    </a:moveTo>
                    <a:cubicBezTo>
                      <a:pt x="1300" y="477"/>
                      <a:pt x="1300" y="477"/>
                      <a:pt x="1300" y="477"/>
                    </a:cubicBezTo>
                    <a:cubicBezTo>
                      <a:pt x="1288" y="482"/>
                      <a:pt x="1279" y="489"/>
                      <a:pt x="1277" y="475"/>
                    </a:cubicBezTo>
                    <a:cubicBezTo>
                      <a:pt x="1274" y="454"/>
                      <a:pt x="1272" y="456"/>
                      <a:pt x="1291" y="448"/>
                    </a:cubicBezTo>
                    <a:cubicBezTo>
                      <a:pt x="1310" y="440"/>
                      <a:pt x="1283" y="391"/>
                      <a:pt x="1297" y="392"/>
                    </a:cubicBezTo>
                    <a:cubicBezTo>
                      <a:pt x="1298" y="392"/>
                      <a:pt x="1299" y="392"/>
                      <a:pt x="1300" y="392"/>
                    </a:cubicBezTo>
                    <a:close/>
                    <a:moveTo>
                      <a:pt x="1300" y="550"/>
                    </a:moveTo>
                    <a:cubicBezTo>
                      <a:pt x="1300" y="616"/>
                      <a:pt x="1300" y="616"/>
                      <a:pt x="1300" y="616"/>
                    </a:cubicBezTo>
                    <a:cubicBezTo>
                      <a:pt x="1295" y="618"/>
                      <a:pt x="1289" y="618"/>
                      <a:pt x="1283" y="614"/>
                    </a:cubicBezTo>
                    <a:cubicBezTo>
                      <a:pt x="1278" y="611"/>
                      <a:pt x="1269" y="612"/>
                      <a:pt x="1263" y="612"/>
                    </a:cubicBezTo>
                    <a:cubicBezTo>
                      <a:pt x="1263" y="549"/>
                      <a:pt x="1263" y="549"/>
                      <a:pt x="1263" y="549"/>
                    </a:cubicBezTo>
                    <a:cubicBezTo>
                      <a:pt x="1275" y="549"/>
                      <a:pt x="1278" y="551"/>
                      <a:pt x="1293" y="551"/>
                    </a:cubicBezTo>
                    <a:cubicBezTo>
                      <a:pt x="1295" y="551"/>
                      <a:pt x="1298" y="551"/>
                      <a:pt x="1300" y="550"/>
                    </a:cubicBezTo>
                    <a:close/>
                    <a:moveTo>
                      <a:pt x="1300" y="622"/>
                    </a:moveTo>
                    <a:cubicBezTo>
                      <a:pt x="1300" y="885"/>
                      <a:pt x="1300" y="885"/>
                      <a:pt x="1300" y="885"/>
                    </a:cubicBezTo>
                    <a:cubicBezTo>
                      <a:pt x="1293" y="887"/>
                      <a:pt x="1286" y="889"/>
                      <a:pt x="1280" y="891"/>
                    </a:cubicBezTo>
                    <a:cubicBezTo>
                      <a:pt x="1276" y="893"/>
                      <a:pt x="1269" y="890"/>
                      <a:pt x="1263" y="885"/>
                    </a:cubicBezTo>
                    <a:cubicBezTo>
                      <a:pt x="1263" y="636"/>
                      <a:pt x="1263" y="636"/>
                      <a:pt x="1263" y="636"/>
                    </a:cubicBezTo>
                    <a:cubicBezTo>
                      <a:pt x="1265" y="635"/>
                      <a:pt x="1268" y="634"/>
                      <a:pt x="1271" y="633"/>
                    </a:cubicBezTo>
                    <a:cubicBezTo>
                      <a:pt x="1282" y="631"/>
                      <a:pt x="1286" y="625"/>
                      <a:pt x="1300" y="622"/>
                    </a:cubicBezTo>
                    <a:close/>
                    <a:moveTo>
                      <a:pt x="1263" y="470"/>
                    </a:moveTo>
                    <a:cubicBezTo>
                      <a:pt x="1266" y="469"/>
                      <a:pt x="1269" y="467"/>
                      <a:pt x="1271" y="462"/>
                    </a:cubicBezTo>
                    <a:cubicBezTo>
                      <a:pt x="1277" y="448"/>
                      <a:pt x="1277" y="423"/>
                      <a:pt x="1265" y="425"/>
                    </a:cubicBezTo>
                    <a:cubicBezTo>
                      <a:pt x="1264" y="425"/>
                      <a:pt x="1263" y="425"/>
                      <a:pt x="1263" y="425"/>
                    </a:cubicBezTo>
                    <a:cubicBezTo>
                      <a:pt x="1263" y="470"/>
                      <a:pt x="1263" y="470"/>
                      <a:pt x="1263" y="470"/>
                    </a:cubicBezTo>
                    <a:close/>
                    <a:moveTo>
                      <a:pt x="1263" y="235"/>
                    </a:moveTo>
                    <a:cubicBezTo>
                      <a:pt x="1263" y="219"/>
                      <a:pt x="1263" y="219"/>
                      <a:pt x="1263" y="219"/>
                    </a:cubicBezTo>
                    <a:cubicBezTo>
                      <a:pt x="1264" y="219"/>
                      <a:pt x="1265" y="219"/>
                      <a:pt x="1266" y="219"/>
                    </a:cubicBezTo>
                    <a:cubicBezTo>
                      <a:pt x="1277" y="219"/>
                      <a:pt x="1285" y="238"/>
                      <a:pt x="1271" y="238"/>
                    </a:cubicBezTo>
                    <a:cubicBezTo>
                      <a:pt x="1268" y="238"/>
                      <a:pt x="1265" y="237"/>
                      <a:pt x="1263" y="235"/>
                    </a:cubicBezTo>
                    <a:close/>
                    <a:moveTo>
                      <a:pt x="1263" y="219"/>
                    </a:moveTo>
                    <a:cubicBezTo>
                      <a:pt x="1263" y="235"/>
                      <a:pt x="1263" y="235"/>
                      <a:pt x="1263" y="235"/>
                    </a:cubicBezTo>
                    <a:cubicBezTo>
                      <a:pt x="1255" y="230"/>
                      <a:pt x="1252" y="220"/>
                      <a:pt x="1263" y="219"/>
                    </a:cubicBezTo>
                    <a:close/>
                    <a:moveTo>
                      <a:pt x="1263" y="425"/>
                    </a:moveTo>
                    <a:cubicBezTo>
                      <a:pt x="1263" y="470"/>
                      <a:pt x="1263" y="470"/>
                      <a:pt x="1263" y="470"/>
                    </a:cubicBezTo>
                    <a:cubicBezTo>
                      <a:pt x="1256" y="472"/>
                      <a:pt x="1249" y="467"/>
                      <a:pt x="1251" y="457"/>
                    </a:cubicBezTo>
                    <a:cubicBezTo>
                      <a:pt x="1254" y="444"/>
                      <a:pt x="1244" y="423"/>
                      <a:pt x="1263" y="425"/>
                    </a:cubicBezTo>
                    <a:close/>
                    <a:moveTo>
                      <a:pt x="1263" y="549"/>
                    </a:moveTo>
                    <a:cubicBezTo>
                      <a:pt x="1263" y="612"/>
                      <a:pt x="1263" y="612"/>
                      <a:pt x="1263" y="612"/>
                    </a:cubicBezTo>
                    <a:cubicBezTo>
                      <a:pt x="1256" y="612"/>
                      <a:pt x="1250" y="612"/>
                      <a:pt x="1250" y="605"/>
                    </a:cubicBezTo>
                    <a:cubicBezTo>
                      <a:pt x="1250" y="591"/>
                      <a:pt x="1241" y="585"/>
                      <a:pt x="1247" y="573"/>
                    </a:cubicBezTo>
                    <a:cubicBezTo>
                      <a:pt x="1254" y="561"/>
                      <a:pt x="1247" y="548"/>
                      <a:pt x="1261" y="548"/>
                    </a:cubicBezTo>
                    <a:cubicBezTo>
                      <a:pt x="1262" y="548"/>
                      <a:pt x="1262" y="548"/>
                      <a:pt x="1263" y="549"/>
                    </a:cubicBezTo>
                    <a:close/>
                    <a:moveTo>
                      <a:pt x="1263" y="636"/>
                    </a:moveTo>
                    <a:cubicBezTo>
                      <a:pt x="1263" y="885"/>
                      <a:pt x="1263" y="885"/>
                      <a:pt x="1263" y="885"/>
                    </a:cubicBezTo>
                    <a:cubicBezTo>
                      <a:pt x="1252" y="877"/>
                      <a:pt x="1239" y="864"/>
                      <a:pt x="1228" y="853"/>
                    </a:cubicBezTo>
                    <a:cubicBezTo>
                      <a:pt x="1220" y="845"/>
                      <a:pt x="1209" y="835"/>
                      <a:pt x="1201" y="825"/>
                    </a:cubicBezTo>
                    <a:cubicBezTo>
                      <a:pt x="1201" y="730"/>
                      <a:pt x="1201" y="730"/>
                      <a:pt x="1201" y="730"/>
                    </a:cubicBezTo>
                    <a:cubicBezTo>
                      <a:pt x="1207" y="718"/>
                      <a:pt x="1211" y="690"/>
                      <a:pt x="1224" y="688"/>
                    </a:cubicBezTo>
                    <a:cubicBezTo>
                      <a:pt x="1238" y="687"/>
                      <a:pt x="1247" y="672"/>
                      <a:pt x="1247" y="659"/>
                    </a:cubicBezTo>
                    <a:cubicBezTo>
                      <a:pt x="1247" y="650"/>
                      <a:pt x="1253" y="641"/>
                      <a:pt x="1263" y="636"/>
                    </a:cubicBezTo>
                    <a:close/>
                    <a:moveTo>
                      <a:pt x="1201" y="653"/>
                    </a:moveTo>
                    <a:cubicBezTo>
                      <a:pt x="1203" y="653"/>
                      <a:pt x="1206" y="650"/>
                      <a:pt x="1206" y="646"/>
                    </a:cubicBezTo>
                    <a:cubicBezTo>
                      <a:pt x="1207" y="643"/>
                      <a:pt x="1204" y="640"/>
                      <a:pt x="1201" y="642"/>
                    </a:cubicBezTo>
                    <a:cubicBezTo>
                      <a:pt x="1201" y="653"/>
                      <a:pt x="1201" y="653"/>
                      <a:pt x="1201" y="653"/>
                    </a:cubicBezTo>
                    <a:close/>
                    <a:moveTo>
                      <a:pt x="1201" y="329"/>
                    </a:moveTo>
                    <a:cubicBezTo>
                      <a:pt x="1201" y="297"/>
                      <a:pt x="1201" y="297"/>
                      <a:pt x="1201" y="297"/>
                    </a:cubicBezTo>
                    <a:cubicBezTo>
                      <a:pt x="1215" y="297"/>
                      <a:pt x="1221" y="309"/>
                      <a:pt x="1212" y="320"/>
                    </a:cubicBezTo>
                    <a:cubicBezTo>
                      <a:pt x="1209" y="323"/>
                      <a:pt x="1205" y="326"/>
                      <a:pt x="1201" y="329"/>
                    </a:cubicBezTo>
                    <a:close/>
                    <a:moveTo>
                      <a:pt x="1201" y="71"/>
                    </a:moveTo>
                    <a:cubicBezTo>
                      <a:pt x="1201" y="50"/>
                      <a:pt x="1201" y="50"/>
                      <a:pt x="1201" y="50"/>
                    </a:cubicBezTo>
                    <a:cubicBezTo>
                      <a:pt x="1217" y="49"/>
                      <a:pt x="1245" y="67"/>
                      <a:pt x="1225" y="69"/>
                    </a:cubicBezTo>
                    <a:cubicBezTo>
                      <a:pt x="1218" y="70"/>
                      <a:pt x="1209" y="71"/>
                      <a:pt x="1201" y="71"/>
                    </a:cubicBezTo>
                    <a:close/>
                    <a:moveTo>
                      <a:pt x="1201" y="50"/>
                    </a:moveTo>
                    <a:cubicBezTo>
                      <a:pt x="1201" y="71"/>
                      <a:pt x="1201" y="71"/>
                      <a:pt x="1201" y="71"/>
                    </a:cubicBezTo>
                    <a:cubicBezTo>
                      <a:pt x="1198" y="72"/>
                      <a:pt x="1195" y="72"/>
                      <a:pt x="1192" y="72"/>
                    </a:cubicBezTo>
                    <a:cubicBezTo>
                      <a:pt x="1192" y="53"/>
                      <a:pt x="1192" y="53"/>
                      <a:pt x="1192" y="53"/>
                    </a:cubicBezTo>
                    <a:cubicBezTo>
                      <a:pt x="1193" y="52"/>
                      <a:pt x="1194" y="52"/>
                      <a:pt x="1195" y="51"/>
                    </a:cubicBezTo>
                    <a:cubicBezTo>
                      <a:pt x="1197" y="50"/>
                      <a:pt x="1199" y="50"/>
                      <a:pt x="1201" y="50"/>
                    </a:cubicBezTo>
                    <a:close/>
                    <a:moveTo>
                      <a:pt x="1201" y="297"/>
                    </a:moveTo>
                    <a:cubicBezTo>
                      <a:pt x="1201" y="329"/>
                      <a:pt x="1201" y="329"/>
                      <a:pt x="1201" y="329"/>
                    </a:cubicBezTo>
                    <a:cubicBezTo>
                      <a:pt x="1198" y="331"/>
                      <a:pt x="1195" y="333"/>
                      <a:pt x="1192" y="334"/>
                    </a:cubicBezTo>
                    <a:cubicBezTo>
                      <a:pt x="1192" y="298"/>
                      <a:pt x="1192" y="298"/>
                      <a:pt x="1192" y="298"/>
                    </a:cubicBezTo>
                    <a:cubicBezTo>
                      <a:pt x="1195" y="297"/>
                      <a:pt x="1198" y="297"/>
                      <a:pt x="1201" y="297"/>
                    </a:cubicBezTo>
                    <a:close/>
                    <a:moveTo>
                      <a:pt x="1201" y="642"/>
                    </a:moveTo>
                    <a:cubicBezTo>
                      <a:pt x="1201" y="653"/>
                      <a:pt x="1201" y="653"/>
                      <a:pt x="1201" y="653"/>
                    </a:cubicBezTo>
                    <a:cubicBezTo>
                      <a:pt x="1200" y="653"/>
                      <a:pt x="1199" y="653"/>
                      <a:pt x="1198" y="651"/>
                    </a:cubicBezTo>
                    <a:cubicBezTo>
                      <a:pt x="1194" y="647"/>
                      <a:pt x="1194" y="644"/>
                      <a:pt x="1199" y="642"/>
                    </a:cubicBezTo>
                    <a:cubicBezTo>
                      <a:pt x="1200" y="642"/>
                      <a:pt x="1200" y="642"/>
                      <a:pt x="1201" y="642"/>
                    </a:cubicBezTo>
                    <a:close/>
                    <a:moveTo>
                      <a:pt x="1201" y="730"/>
                    </a:moveTo>
                    <a:cubicBezTo>
                      <a:pt x="1201" y="825"/>
                      <a:pt x="1201" y="825"/>
                      <a:pt x="1201" y="825"/>
                    </a:cubicBezTo>
                    <a:cubicBezTo>
                      <a:pt x="1198" y="821"/>
                      <a:pt x="1195" y="818"/>
                      <a:pt x="1192" y="814"/>
                    </a:cubicBezTo>
                    <a:cubicBezTo>
                      <a:pt x="1192" y="794"/>
                      <a:pt x="1192" y="794"/>
                      <a:pt x="1192" y="794"/>
                    </a:cubicBezTo>
                    <a:cubicBezTo>
                      <a:pt x="1203" y="784"/>
                      <a:pt x="1198" y="781"/>
                      <a:pt x="1192" y="774"/>
                    </a:cubicBezTo>
                    <a:cubicBezTo>
                      <a:pt x="1192" y="744"/>
                      <a:pt x="1192" y="744"/>
                      <a:pt x="1192" y="744"/>
                    </a:cubicBezTo>
                    <a:cubicBezTo>
                      <a:pt x="1195" y="740"/>
                      <a:pt x="1197" y="735"/>
                      <a:pt x="1200" y="732"/>
                    </a:cubicBezTo>
                    <a:cubicBezTo>
                      <a:pt x="1200" y="731"/>
                      <a:pt x="1200" y="731"/>
                      <a:pt x="1201" y="730"/>
                    </a:cubicBezTo>
                    <a:close/>
                    <a:moveTo>
                      <a:pt x="1192" y="687"/>
                    </a:moveTo>
                    <a:cubicBezTo>
                      <a:pt x="1192" y="675"/>
                      <a:pt x="1192" y="675"/>
                      <a:pt x="1192" y="675"/>
                    </a:cubicBezTo>
                    <a:cubicBezTo>
                      <a:pt x="1196" y="674"/>
                      <a:pt x="1198" y="676"/>
                      <a:pt x="1197" y="680"/>
                    </a:cubicBezTo>
                    <a:cubicBezTo>
                      <a:pt x="1197" y="683"/>
                      <a:pt x="1195" y="686"/>
                      <a:pt x="1192" y="687"/>
                    </a:cubicBezTo>
                    <a:close/>
                    <a:moveTo>
                      <a:pt x="1192" y="53"/>
                    </a:moveTo>
                    <a:cubicBezTo>
                      <a:pt x="1192" y="72"/>
                      <a:pt x="1192" y="72"/>
                      <a:pt x="1192" y="72"/>
                    </a:cubicBezTo>
                    <a:cubicBezTo>
                      <a:pt x="1181" y="74"/>
                      <a:pt x="1174" y="77"/>
                      <a:pt x="1180" y="82"/>
                    </a:cubicBezTo>
                    <a:cubicBezTo>
                      <a:pt x="1192" y="93"/>
                      <a:pt x="1160" y="102"/>
                      <a:pt x="1177" y="111"/>
                    </a:cubicBezTo>
                    <a:cubicBezTo>
                      <a:pt x="1194" y="120"/>
                      <a:pt x="1189" y="141"/>
                      <a:pt x="1172" y="141"/>
                    </a:cubicBezTo>
                    <a:cubicBezTo>
                      <a:pt x="1155" y="141"/>
                      <a:pt x="1173" y="152"/>
                      <a:pt x="1160" y="165"/>
                    </a:cubicBezTo>
                    <a:cubicBezTo>
                      <a:pt x="1147" y="178"/>
                      <a:pt x="1151" y="187"/>
                      <a:pt x="1133" y="187"/>
                    </a:cubicBezTo>
                    <a:cubicBezTo>
                      <a:pt x="1115" y="187"/>
                      <a:pt x="1155" y="216"/>
                      <a:pt x="1134" y="216"/>
                    </a:cubicBezTo>
                    <a:cubicBezTo>
                      <a:pt x="1114" y="216"/>
                      <a:pt x="1107" y="242"/>
                      <a:pt x="1128" y="239"/>
                    </a:cubicBezTo>
                    <a:cubicBezTo>
                      <a:pt x="1149" y="237"/>
                      <a:pt x="1147" y="246"/>
                      <a:pt x="1125" y="256"/>
                    </a:cubicBezTo>
                    <a:cubicBezTo>
                      <a:pt x="1103" y="267"/>
                      <a:pt x="1068" y="267"/>
                      <a:pt x="1058" y="284"/>
                    </a:cubicBezTo>
                    <a:cubicBezTo>
                      <a:pt x="1047" y="300"/>
                      <a:pt x="1008" y="299"/>
                      <a:pt x="1008" y="315"/>
                    </a:cubicBezTo>
                    <a:cubicBezTo>
                      <a:pt x="1008" y="330"/>
                      <a:pt x="1002" y="388"/>
                      <a:pt x="972" y="377"/>
                    </a:cubicBezTo>
                    <a:cubicBezTo>
                      <a:pt x="942" y="367"/>
                      <a:pt x="936" y="337"/>
                      <a:pt x="924" y="319"/>
                    </a:cubicBezTo>
                    <a:cubicBezTo>
                      <a:pt x="912" y="300"/>
                      <a:pt x="930" y="281"/>
                      <a:pt x="919" y="275"/>
                    </a:cubicBezTo>
                    <a:cubicBezTo>
                      <a:pt x="907" y="268"/>
                      <a:pt x="945" y="238"/>
                      <a:pt x="932" y="247"/>
                    </a:cubicBezTo>
                    <a:cubicBezTo>
                      <a:pt x="919" y="256"/>
                      <a:pt x="898" y="243"/>
                      <a:pt x="916" y="239"/>
                    </a:cubicBezTo>
                    <a:cubicBezTo>
                      <a:pt x="934" y="236"/>
                      <a:pt x="928" y="217"/>
                      <a:pt x="915" y="221"/>
                    </a:cubicBezTo>
                    <a:cubicBezTo>
                      <a:pt x="902" y="225"/>
                      <a:pt x="888" y="219"/>
                      <a:pt x="904" y="206"/>
                    </a:cubicBezTo>
                    <a:cubicBezTo>
                      <a:pt x="921" y="193"/>
                      <a:pt x="914" y="197"/>
                      <a:pt x="902" y="193"/>
                    </a:cubicBezTo>
                    <a:cubicBezTo>
                      <a:pt x="896" y="191"/>
                      <a:pt x="895" y="184"/>
                      <a:pt x="892" y="177"/>
                    </a:cubicBezTo>
                    <a:cubicBezTo>
                      <a:pt x="892" y="40"/>
                      <a:pt x="892" y="40"/>
                      <a:pt x="892" y="40"/>
                    </a:cubicBezTo>
                    <a:cubicBezTo>
                      <a:pt x="918" y="44"/>
                      <a:pt x="920" y="61"/>
                      <a:pt x="934" y="58"/>
                    </a:cubicBezTo>
                    <a:cubicBezTo>
                      <a:pt x="950" y="54"/>
                      <a:pt x="916" y="20"/>
                      <a:pt x="955" y="43"/>
                    </a:cubicBezTo>
                    <a:cubicBezTo>
                      <a:pt x="994" y="67"/>
                      <a:pt x="966" y="41"/>
                      <a:pt x="982" y="41"/>
                    </a:cubicBezTo>
                    <a:cubicBezTo>
                      <a:pt x="999" y="41"/>
                      <a:pt x="971" y="16"/>
                      <a:pt x="1001" y="17"/>
                    </a:cubicBezTo>
                    <a:cubicBezTo>
                      <a:pt x="1031" y="19"/>
                      <a:pt x="1031" y="0"/>
                      <a:pt x="1068" y="0"/>
                    </a:cubicBezTo>
                    <a:cubicBezTo>
                      <a:pt x="1114" y="0"/>
                      <a:pt x="1195" y="38"/>
                      <a:pt x="1154" y="33"/>
                    </a:cubicBezTo>
                    <a:cubicBezTo>
                      <a:pt x="1112" y="28"/>
                      <a:pt x="1056" y="26"/>
                      <a:pt x="1082" y="42"/>
                    </a:cubicBezTo>
                    <a:cubicBezTo>
                      <a:pt x="1108" y="58"/>
                      <a:pt x="1114" y="28"/>
                      <a:pt x="1123" y="42"/>
                    </a:cubicBezTo>
                    <a:cubicBezTo>
                      <a:pt x="1132" y="56"/>
                      <a:pt x="1147" y="42"/>
                      <a:pt x="1158" y="51"/>
                    </a:cubicBezTo>
                    <a:cubicBezTo>
                      <a:pt x="1167" y="59"/>
                      <a:pt x="1180" y="58"/>
                      <a:pt x="1192" y="53"/>
                    </a:cubicBezTo>
                    <a:close/>
                    <a:moveTo>
                      <a:pt x="1192" y="298"/>
                    </a:moveTo>
                    <a:cubicBezTo>
                      <a:pt x="1192" y="298"/>
                      <a:pt x="1192" y="298"/>
                      <a:pt x="1192" y="298"/>
                    </a:cubicBezTo>
                    <a:cubicBezTo>
                      <a:pt x="1181" y="296"/>
                      <a:pt x="1176" y="298"/>
                      <a:pt x="1162" y="292"/>
                    </a:cubicBezTo>
                    <a:cubicBezTo>
                      <a:pt x="1148" y="286"/>
                      <a:pt x="1135" y="312"/>
                      <a:pt x="1156" y="329"/>
                    </a:cubicBezTo>
                    <a:cubicBezTo>
                      <a:pt x="1169" y="339"/>
                      <a:pt x="1182" y="338"/>
                      <a:pt x="1192" y="334"/>
                    </a:cubicBezTo>
                    <a:cubicBezTo>
                      <a:pt x="1192" y="298"/>
                      <a:pt x="1192" y="298"/>
                      <a:pt x="1192" y="298"/>
                    </a:cubicBezTo>
                    <a:close/>
                    <a:moveTo>
                      <a:pt x="1192" y="675"/>
                    </a:moveTo>
                    <a:cubicBezTo>
                      <a:pt x="1192" y="687"/>
                      <a:pt x="1192" y="687"/>
                      <a:pt x="1192" y="687"/>
                    </a:cubicBezTo>
                    <a:cubicBezTo>
                      <a:pt x="1191" y="687"/>
                      <a:pt x="1190" y="687"/>
                      <a:pt x="1189" y="685"/>
                    </a:cubicBezTo>
                    <a:cubicBezTo>
                      <a:pt x="1185" y="680"/>
                      <a:pt x="1185" y="677"/>
                      <a:pt x="1190" y="676"/>
                    </a:cubicBezTo>
                    <a:cubicBezTo>
                      <a:pt x="1191" y="676"/>
                      <a:pt x="1192" y="675"/>
                      <a:pt x="1192" y="675"/>
                    </a:cubicBezTo>
                    <a:close/>
                    <a:moveTo>
                      <a:pt x="1192" y="744"/>
                    </a:moveTo>
                    <a:cubicBezTo>
                      <a:pt x="1192" y="774"/>
                      <a:pt x="1192" y="774"/>
                      <a:pt x="1192" y="774"/>
                    </a:cubicBezTo>
                    <a:cubicBezTo>
                      <a:pt x="1192" y="773"/>
                      <a:pt x="1191" y="772"/>
                      <a:pt x="1190" y="770"/>
                    </a:cubicBezTo>
                    <a:cubicBezTo>
                      <a:pt x="1185" y="764"/>
                      <a:pt x="1188" y="754"/>
                      <a:pt x="1192" y="744"/>
                    </a:cubicBezTo>
                    <a:close/>
                    <a:moveTo>
                      <a:pt x="1192" y="794"/>
                    </a:moveTo>
                    <a:cubicBezTo>
                      <a:pt x="1192" y="814"/>
                      <a:pt x="1192" y="814"/>
                      <a:pt x="1192" y="814"/>
                    </a:cubicBezTo>
                    <a:cubicBezTo>
                      <a:pt x="1188" y="807"/>
                      <a:pt x="1186" y="800"/>
                      <a:pt x="1191" y="795"/>
                    </a:cubicBezTo>
                    <a:cubicBezTo>
                      <a:pt x="1192" y="795"/>
                      <a:pt x="1192" y="794"/>
                      <a:pt x="1192" y="794"/>
                    </a:cubicBezTo>
                    <a:close/>
                    <a:moveTo>
                      <a:pt x="892" y="1210"/>
                    </a:moveTo>
                    <a:cubicBezTo>
                      <a:pt x="892" y="869"/>
                      <a:pt x="892" y="869"/>
                      <a:pt x="892" y="869"/>
                    </a:cubicBezTo>
                    <a:cubicBezTo>
                      <a:pt x="901" y="875"/>
                      <a:pt x="910" y="880"/>
                      <a:pt x="919" y="880"/>
                    </a:cubicBezTo>
                    <a:cubicBezTo>
                      <a:pt x="936" y="880"/>
                      <a:pt x="933" y="897"/>
                      <a:pt x="933" y="914"/>
                    </a:cubicBezTo>
                    <a:cubicBezTo>
                      <a:pt x="933" y="931"/>
                      <a:pt x="955" y="931"/>
                      <a:pt x="979" y="938"/>
                    </a:cubicBezTo>
                    <a:cubicBezTo>
                      <a:pt x="1002" y="946"/>
                      <a:pt x="1012" y="945"/>
                      <a:pt x="1036" y="959"/>
                    </a:cubicBezTo>
                    <a:cubicBezTo>
                      <a:pt x="1059" y="973"/>
                      <a:pt x="1064" y="981"/>
                      <a:pt x="1053" y="998"/>
                    </a:cubicBezTo>
                    <a:cubicBezTo>
                      <a:pt x="1041" y="1015"/>
                      <a:pt x="1016" y="1041"/>
                      <a:pt x="1015" y="1066"/>
                    </a:cubicBezTo>
                    <a:cubicBezTo>
                      <a:pt x="1014" y="1090"/>
                      <a:pt x="998" y="1114"/>
                      <a:pt x="981" y="1116"/>
                    </a:cubicBezTo>
                    <a:cubicBezTo>
                      <a:pt x="964" y="1119"/>
                      <a:pt x="949" y="1132"/>
                      <a:pt x="949" y="1144"/>
                    </a:cubicBezTo>
                    <a:cubicBezTo>
                      <a:pt x="949" y="1155"/>
                      <a:pt x="933" y="1150"/>
                      <a:pt x="932" y="1172"/>
                    </a:cubicBezTo>
                    <a:cubicBezTo>
                      <a:pt x="930" y="1194"/>
                      <a:pt x="911" y="1219"/>
                      <a:pt x="902" y="1215"/>
                    </a:cubicBezTo>
                    <a:cubicBezTo>
                      <a:pt x="900" y="1214"/>
                      <a:pt x="896" y="1212"/>
                      <a:pt x="892" y="1210"/>
                    </a:cubicBezTo>
                    <a:close/>
                    <a:moveTo>
                      <a:pt x="892" y="518"/>
                    </a:moveTo>
                    <a:cubicBezTo>
                      <a:pt x="892" y="476"/>
                      <a:pt x="892" y="476"/>
                      <a:pt x="892" y="476"/>
                    </a:cubicBezTo>
                    <a:cubicBezTo>
                      <a:pt x="904" y="480"/>
                      <a:pt x="907" y="492"/>
                      <a:pt x="912" y="503"/>
                    </a:cubicBezTo>
                    <a:cubicBezTo>
                      <a:pt x="918" y="515"/>
                      <a:pt x="914" y="528"/>
                      <a:pt x="894" y="519"/>
                    </a:cubicBezTo>
                    <a:cubicBezTo>
                      <a:pt x="893" y="519"/>
                      <a:pt x="893" y="519"/>
                      <a:pt x="892" y="518"/>
                    </a:cubicBezTo>
                    <a:close/>
                    <a:moveTo>
                      <a:pt x="1175" y="648"/>
                    </a:moveTo>
                    <a:cubicBezTo>
                      <a:pt x="1179" y="646"/>
                      <a:pt x="1183" y="648"/>
                      <a:pt x="1182" y="652"/>
                    </a:cubicBezTo>
                    <a:cubicBezTo>
                      <a:pt x="1181" y="657"/>
                      <a:pt x="1177" y="662"/>
                      <a:pt x="1173" y="657"/>
                    </a:cubicBezTo>
                    <a:cubicBezTo>
                      <a:pt x="1170" y="653"/>
                      <a:pt x="1170" y="650"/>
                      <a:pt x="1175" y="648"/>
                    </a:cubicBezTo>
                    <a:close/>
                    <a:moveTo>
                      <a:pt x="892" y="40"/>
                    </a:moveTo>
                    <a:cubicBezTo>
                      <a:pt x="892" y="177"/>
                      <a:pt x="892" y="177"/>
                      <a:pt x="892" y="177"/>
                    </a:cubicBezTo>
                    <a:cubicBezTo>
                      <a:pt x="889" y="170"/>
                      <a:pt x="884" y="162"/>
                      <a:pt x="872" y="159"/>
                    </a:cubicBezTo>
                    <a:cubicBezTo>
                      <a:pt x="860" y="156"/>
                      <a:pt x="847" y="157"/>
                      <a:pt x="835" y="158"/>
                    </a:cubicBezTo>
                    <a:cubicBezTo>
                      <a:pt x="835" y="59"/>
                      <a:pt x="835" y="59"/>
                      <a:pt x="835" y="59"/>
                    </a:cubicBezTo>
                    <a:cubicBezTo>
                      <a:pt x="864" y="57"/>
                      <a:pt x="859" y="37"/>
                      <a:pt x="888" y="39"/>
                    </a:cubicBezTo>
                    <a:cubicBezTo>
                      <a:pt x="889" y="39"/>
                      <a:pt x="890" y="40"/>
                      <a:pt x="892" y="40"/>
                    </a:cubicBezTo>
                    <a:close/>
                    <a:moveTo>
                      <a:pt x="892" y="476"/>
                    </a:moveTo>
                    <a:cubicBezTo>
                      <a:pt x="892" y="518"/>
                      <a:pt x="892" y="518"/>
                      <a:pt x="892" y="518"/>
                    </a:cubicBezTo>
                    <a:cubicBezTo>
                      <a:pt x="874" y="511"/>
                      <a:pt x="864" y="510"/>
                      <a:pt x="872" y="492"/>
                    </a:cubicBezTo>
                    <a:cubicBezTo>
                      <a:pt x="880" y="474"/>
                      <a:pt x="870" y="475"/>
                      <a:pt x="882" y="476"/>
                    </a:cubicBezTo>
                    <a:cubicBezTo>
                      <a:pt x="886" y="475"/>
                      <a:pt x="889" y="476"/>
                      <a:pt x="892" y="476"/>
                    </a:cubicBezTo>
                    <a:close/>
                    <a:moveTo>
                      <a:pt x="892" y="869"/>
                    </a:moveTo>
                    <a:cubicBezTo>
                      <a:pt x="892" y="1210"/>
                      <a:pt x="892" y="1210"/>
                      <a:pt x="892" y="1210"/>
                    </a:cubicBezTo>
                    <a:cubicBezTo>
                      <a:pt x="879" y="1204"/>
                      <a:pt x="864" y="1198"/>
                      <a:pt x="873" y="1211"/>
                    </a:cubicBezTo>
                    <a:cubicBezTo>
                      <a:pt x="886" y="1229"/>
                      <a:pt x="889" y="1238"/>
                      <a:pt x="875" y="1245"/>
                    </a:cubicBezTo>
                    <a:cubicBezTo>
                      <a:pt x="861" y="1251"/>
                      <a:pt x="845" y="1275"/>
                      <a:pt x="835" y="1271"/>
                    </a:cubicBezTo>
                    <a:cubicBezTo>
                      <a:pt x="835" y="840"/>
                      <a:pt x="835" y="840"/>
                      <a:pt x="835" y="840"/>
                    </a:cubicBezTo>
                    <a:cubicBezTo>
                      <a:pt x="843" y="841"/>
                      <a:pt x="852" y="843"/>
                      <a:pt x="862" y="849"/>
                    </a:cubicBezTo>
                    <a:cubicBezTo>
                      <a:pt x="872" y="855"/>
                      <a:pt x="882" y="863"/>
                      <a:pt x="892" y="869"/>
                    </a:cubicBezTo>
                    <a:close/>
                    <a:moveTo>
                      <a:pt x="835" y="545"/>
                    </a:moveTo>
                    <a:cubicBezTo>
                      <a:pt x="835" y="529"/>
                      <a:pt x="835" y="529"/>
                      <a:pt x="835" y="529"/>
                    </a:cubicBezTo>
                    <a:cubicBezTo>
                      <a:pt x="846" y="528"/>
                      <a:pt x="848" y="546"/>
                      <a:pt x="838" y="546"/>
                    </a:cubicBezTo>
                    <a:cubicBezTo>
                      <a:pt x="837" y="546"/>
                      <a:pt x="836" y="546"/>
                      <a:pt x="835" y="545"/>
                    </a:cubicBezTo>
                    <a:close/>
                    <a:moveTo>
                      <a:pt x="835" y="486"/>
                    </a:moveTo>
                    <a:cubicBezTo>
                      <a:pt x="839" y="490"/>
                      <a:pt x="841" y="491"/>
                      <a:pt x="845" y="485"/>
                    </a:cubicBezTo>
                    <a:cubicBezTo>
                      <a:pt x="850" y="476"/>
                      <a:pt x="860" y="469"/>
                      <a:pt x="882" y="469"/>
                    </a:cubicBezTo>
                    <a:cubicBezTo>
                      <a:pt x="904" y="469"/>
                      <a:pt x="872" y="447"/>
                      <a:pt x="876" y="438"/>
                    </a:cubicBezTo>
                    <a:cubicBezTo>
                      <a:pt x="880" y="429"/>
                      <a:pt x="860" y="425"/>
                      <a:pt x="850" y="415"/>
                    </a:cubicBezTo>
                    <a:cubicBezTo>
                      <a:pt x="842" y="407"/>
                      <a:pt x="842" y="389"/>
                      <a:pt x="835" y="379"/>
                    </a:cubicBezTo>
                    <a:cubicBezTo>
                      <a:pt x="835" y="486"/>
                      <a:pt x="835" y="486"/>
                      <a:pt x="835" y="486"/>
                    </a:cubicBezTo>
                    <a:close/>
                    <a:moveTo>
                      <a:pt x="835" y="302"/>
                    </a:moveTo>
                    <a:cubicBezTo>
                      <a:pt x="835" y="286"/>
                      <a:pt x="835" y="286"/>
                      <a:pt x="835" y="286"/>
                    </a:cubicBezTo>
                    <a:cubicBezTo>
                      <a:pt x="840" y="293"/>
                      <a:pt x="841" y="301"/>
                      <a:pt x="835" y="302"/>
                    </a:cubicBezTo>
                    <a:close/>
                    <a:moveTo>
                      <a:pt x="835" y="38"/>
                    </a:moveTo>
                    <a:cubicBezTo>
                      <a:pt x="837" y="38"/>
                      <a:pt x="838" y="37"/>
                      <a:pt x="840" y="37"/>
                    </a:cubicBezTo>
                    <a:cubicBezTo>
                      <a:pt x="848" y="34"/>
                      <a:pt x="844" y="31"/>
                      <a:pt x="835" y="28"/>
                    </a:cubicBezTo>
                    <a:lnTo>
                      <a:pt x="835" y="38"/>
                    </a:lnTo>
                    <a:close/>
                    <a:moveTo>
                      <a:pt x="835" y="28"/>
                    </a:moveTo>
                    <a:cubicBezTo>
                      <a:pt x="835" y="38"/>
                      <a:pt x="835" y="38"/>
                      <a:pt x="835" y="38"/>
                    </a:cubicBezTo>
                    <a:cubicBezTo>
                      <a:pt x="829" y="41"/>
                      <a:pt x="823" y="43"/>
                      <a:pt x="818" y="46"/>
                    </a:cubicBezTo>
                    <a:cubicBezTo>
                      <a:pt x="818" y="25"/>
                      <a:pt x="818" y="25"/>
                      <a:pt x="818" y="25"/>
                    </a:cubicBezTo>
                    <a:cubicBezTo>
                      <a:pt x="825" y="26"/>
                      <a:pt x="831" y="27"/>
                      <a:pt x="835" y="28"/>
                    </a:cubicBezTo>
                    <a:close/>
                    <a:moveTo>
                      <a:pt x="835" y="59"/>
                    </a:moveTo>
                    <a:cubicBezTo>
                      <a:pt x="835" y="158"/>
                      <a:pt x="835" y="158"/>
                      <a:pt x="835" y="158"/>
                    </a:cubicBezTo>
                    <a:cubicBezTo>
                      <a:pt x="829" y="158"/>
                      <a:pt x="824" y="158"/>
                      <a:pt x="818" y="157"/>
                    </a:cubicBezTo>
                    <a:cubicBezTo>
                      <a:pt x="818" y="101"/>
                      <a:pt x="818" y="101"/>
                      <a:pt x="818" y="101"/>
                    </a:cubicBezTo>
                    <a:cubicBezTo>
                      <a:pt x="826" y="96"/>
                      <a:pt x="825" y="87"/>
                      <a:pt x="818" y="83"/>
                    </a:cubicBezTo>
                    <a:cubicBezTo>
                      <a:pt x="818" y="60"/>
                      <a:pt x="818" y="60"/>
                      <a:pt x="818" y="60"/>
                    </a:cubicBezTo>
                    <a:cubicBezTo>
                      <a:pt x="822" y="59"/>
                      <a:pt x="826" y="59"/>
                      <a:pt x="830" y="59"/>
                    </a:cubicBezTo>
                    <a:cubicBezTo>
                      <a:pt x="832" y="59"/>
                      <a:pt x="834" y="59"/>
                      <a:pt x="835" y="59"/>
                    </a:cubicBezTo>
                    <a:close/>
                    <a:moveTo>
                      <a:pt x="835" y="286"/>
                    </a:moveTo>
                    <a:cubicBezTo>
                      <a:pt x="835" y="302"/>
                      <a:pt x="835" y="302"/>
                      <a:pt x="835" y="302"/>
                    </a:cubicBezTo>
                    <a:cubicBezTo>
                      <a:pt x="834" y="303"/>
                      <a:pt x="832" y="303"/>
                      <a:pt x="829" y="302"/>
                    </a:cubicBezTo>
                    <a:cubicBezTo>
                      <a:pt x="825" y="301"/>
                      <a:pt x="822" y="300"/>
                      <a:pt x="818" y="300"/>
                    </a:cubicBezTo>
                    <a:cubicBezTo>
                      <a:pt x="818" y="273"/>
                      <a:pt x="818" y="273"/>
                      <a:pt x="818" y="273"/>
                    </a:cubicBezTo>
                    <a:cubicBezTo>
                      <a:pt x="819" y="273"/>
                      <a:pt x="819" y="273"/>
                      <a:pt x="820" y="273"/>
                    </a:cubicBezTo>
                    <a:cubicBezTo>
                      <a:pt x="827" y="276"/>
                      <a:pt x="832" y="281"/>
                      <a:pt x="835" y="286"/>
                    </a:cubicBezTo>
                    <a:close/>
                    <a:moveTo>
                      <a:pt x="835" y="379"/>
                    </a:moveTo>
                    <a:cubicBezTo>
                      <a:pt x="835" y="486"/>
                      <a:pt x="835" y="486"/>
                      <a:pt x="835" y="486"/>
                    </a:cubicBezTo>
                    <a:cubicBezTo>
                      <a:pt x="833" y="484"/>
                      <a:pt x="831" y="482"/>
                      <a:pt x="828" y="480"/>
                    </a:cubicBezTo>
                    <a:cubicBezTo>
                      <a:pt x="826" y="478"/>
                      <a:pt x="822" y="478"/>
                      <a:pt x="818" y="479"/>
                    </a:cubicBezTo>
                    <a:cubicBezTo>
                      <a:pt x="818" y="373"/>
                      <a:pt x="818" y="373"/>
                      <a:pt x="818" y="373"/>
                    </a:cubicBezTo>
                    <a:cubicBezTo>
                      <a:pt x="820" y="372"/>
                      <a:pt x="822" y="372"/>
                      <a:pt x="825" y="372"/>
                    </a:cubicBezTo>
                    <a:cubicBezTo>
                      <a:pt x="830" y="372"/>
                      <a:pt x="833" y="375"/>
                      <a:pt x="835" y="379"/>
                    </a:cubicBezTo>
                    <a:close/>
                    <a:moveTo>
                      <a:pt x="835" y="529"/>
                    </a:moveTo>
                    <a:cubicBezTo>
                      <a:pt x="835" y="545"/>
                      <a:pt x="835" y="545"/>
                      <a:pt x="835" y="545"/>
                    </a:cubicBezTo>
                    <a:cubicBezTo>
                      <a:pt x="826" y="543"/>
                      <a:pt x="822" y="531"/>
                      <a:pt x="833" y="529"/>
                    </a:cubicBezTo>
                    <a:cubicBezTo>
                      <a:pt x="834" y="529"/>
                      <a:pt x="835" y="529"/>
                      <a:pt x="835" y="529"/>
                    </a:cubicBezTo>
                    <a:close/>
                    <a:moveTo>
                      <a:pt x="835" y="840"/>
                    </a:moveTo>
                    <a:cubicBezTo>
                      <a:pt x="835" y="1271"/>
                      <a:pt x="835" y="1271"/>
                      <a:pt x="835" y="1271"/>
                    </a:cubicBezTo>
                    <a:cubicBezTo>
                      <a:pt x="835" y="1271"/>
                      <a:pt x="834" y="1270"/>
                      <a:pt x="833" y="1270"/>
                    </a:cubicBezTo>
                    <a:cubicBezTo>
                      <a:pt x="824" y="1261"/>
                      <a:pt x="825" y="1271"/>
                      <a:pt x="825" y="1280"/>
                    </a:cubicBezTo>
                    <a:cubicBezTo>
                      <a:pt x="825" y="1287"/>
                      <a:pt x="824" y="1298"/>
                      <a:pt x="818" y="1304"/>
                    </a:cubicBezTo>
                    <a:cubicBezTo>
                      <a:pt x="818" y="839"/>
                      <a:pt x="818" y="839"/>
                      <a:pt x="818" y="839"/>
                    </a:cubicBezTo>
                    <a:cubicBezTo>
                      <a:pt x="824" y="839"/>
                      <a:pt x="829" y="839"/>
                      <a:pt x="835" y="840"/>
                    </a:cubicBezTo>
                    <a:close/>
                    <a:moveTo>
                      <a:pt x="818" y="783"/>
                    </a:moveTo>
                    <a:cubicBezTo>
                      <a:pt x="818" y="780"/>
                      <a:pt x="818" y="780"/>
                      <a:pt x="818" y="780"/>
                    </a:cubicBezTo>
                    <a:cubicBezTo>
                      <a:pt x="820" y="781"/>
                      <a:pt x="820" y="782"/>
                      <a:pt x="818" y="783"/>
                    </a:cubicBezTo>
                    <a:close/>
                    <a:moveTo>
                      <a:pt x="818" y="552"/>
                    </a:moveTo>
                    <a:cubicBezTo>
                      <a:pt x="819" y="552"/>
                      <a:pt x="820" y="552"/>
                      <a:pt x="820" y="552"/>
                    </a:cubicBezTo>
                    <a:cubicBezTo>
                      <a:pt x="828" y="552"/>
                      <a:pt x="826" y="539"/>
                      <a:pt x="818" y="539"/>
                    </a:cubicBezTo>
                    <a:cubicBezTo>
                      <a:pt x="818" y="552"/>
                      <a:pt x="818" y="552"/>
                      <a:pt x="818" y="552"/>
                    </a:cubicBezTo>
                    <a:close/>
                    <a:moveTo>
                      <a:pt x="818" y="530"/>
                    </a:moveTo>
                    <a:cubicBezTo>
                      <a:pt x="819" y="529"/>
                      <a:pt x="820" y="529"/>
                      <a:pt x="820" y="528"/>
                    </a:cubicBezTo>
                    <a:cubicBezTo>
                      <a:pt x="827" y="519"/>
                      <a:pt x="825" y="509"/>
                      <a:pt x="818" y="502"/>
                    </a:cubicBezTo>
                    <a:cubicBezTo>
                      <a:pt x="818" y="530"/>
                      <a:pt x="818" y="530"/>
                      <a:pt x="818" y="530"/>
                    </a:cubicBezTo>
                    <a:close/>
                    <a:moveTo>
                      <a:pt x="818" y="347"/>
                    </a:moveTo>
                    <a:cubicBezTo>
                      <a:pt x="818" y="323"/>
                      <a:pt x="818" y="323"/>
                      <a:pt x="818" y="323"/>
                    </a:cubicBezTo>
                    <a:cubicBezTo>
                      <a:pt x="826" y="332"/>
                      <a:pt x="824" y="342"/>
                      <a:pt x="818" y="347"/>
                    </a:cubicBezTo>
                    <a:close/>
                    <a:moveTo>
                      <a:pt x="818" y="25"/>
                    </a:moveTo>
                    <a:cubicBezTo>
                      <a:pt x="818" y="46"/>
                      <a:pt x="818" y="46"/>
                      <a:pt x="818" y="46"/>
                    </a:cubicBezTo>
                    <a:cubicBezTo>
                      <a:pt x="813" y="49"/>
                      <a:pt x="809" y="52"/>
                      <a:pt x="805" y="55"/>
                    </a:cubicBezTo>
                    <a:cubicBezTo>
                      <a:pt x="805" y="24"/>
                      <a:pt x="805" y="24"/>
                      <a:pt x="805" y="24"/>
                    </a:cubicBezTo>
                    <a:cubicBezTo>
                      <a:pt x="810" y="24"/>
                      <a:pt x="814" y="25"/>
                      <a:pt x="818" y="25"/>
                    </a:cubicBezTo>
                    <a:close/>
                    <a:moveTo>
                      <a:pt x="818" y="60"/>
                    </a:moveTo>
                    <a:cubicBezTo>
                      <a:pt x="818" y="83"/>
                      <a:pt x="818" y="83"/>
                      <a:pt x="818" y="83"/>
                    </a:cubicBezTo>
                    <a:cubicBezTo>
                      <a:pt x="817" y="82"/>
                      <a:pt x="816" y="81"/>
                      <a:pt x="815" y="81"/>
                    </a:cubicBezTo>
                    <a:cubicBezTo>
                      <a:pt x="805" y="78"/>
                      <a:pt x="799" y="64"/>
                      <a:pt x="818" y="60"/>
                    </a:cubicBezTo>
                    <a:close/>
                    <a:moveTo>
                      <a:pt x="818" y="101"/>
                    </a:moveTo>
                    <a:cubicBezTo>
                      <a:pt x="818" y="157"/>
                      <a:pt x="818" y="157"/>
                      <a:pt x="818" y="157"/>
                    </a:cubicBezTo>
                    <a:cubicBezTo>
                      <a:pt x="814" y="156"/>
                      <a:pt x="809" y="155"/>
                      <a:pt x="805" y="153"/>
                    </a:cubicBezTo>
                    <a:cubicBezTo>
                      <a:pt x="805" y="139"/>
                      <a:pt x="805" y="139"/>
                      <a:pt x="805" y="139"/>
                    </a:cubicBezTo>
                    <a:cubicBezTo>
                      <a:pt x="812" y="133"/>
                      <a:pt x="822" y="128"/>
                      <a:pt x="812" y="128"/>
                    </a:cubicBezTo>
                    <a:cubicBezTo>
                      <a:pt x="810" y="128"/>
                      <a:pt x="808" y="128"/>
                      <a:pt x="805" y="128"/>
                    </a:cubicBezTo>
                    <a:cubicBezTo>
                      <a:pt x="805" y="104"/>
                      <a:pt x="805" y="104"/>
                      <a:pt x="805" y="104"/>
                    </a:cubicBezTo>
                    <a:cubicBezTo>
                      <a:pt x="811" y="104"/>
                      <a:pt x="815" y="103"/>
                      <a:pt x="818" y="101"/>
                    </a:cubicBezTo>
                    <a:close/>
                    <a:moveTo>
                      <a:pt x="818" y="273"/>
                    </a:moveTo>
                    <a:cubicBezTo>
                      <a:pt x="818" y="300"/>
                      <a:pt x="818" y="300"/>
                      <a:pt x="818" y="300"/>
                    </a:cubicBezTo>
                    <a:cubicBezTo>
                      <a:pt x="807" y="300"/>
                      <a:pt x="802" y="306"/>
                      <a:pt x="815" y="319"/>
                    </a:cubicBezTo>
                    <a:cubicBezTo>
                      <a:pt x="816" y="320"/>
                      <a:pt x="817" y="321"/>
                      <a:pt x="818" y="323"/>
                    </a:cubicBezTo>
                    <a:cubicBezTo>
                      <a:pt x="818" y="347"/>
                      <a:pt x="818" y="347"/>
                      <a:pt x="818" y="347"/>
                    </a:cubicBezTo>
                    <a:cubicBezTo>
                      <a:pt x="815" y="349"/>
                      <a:pt x="811" y="350"/>
                      <a:pt x="807" y="349"/>
                    </a:cubicBezTo>
                    <a:cubicBezTo>
                      <a:pt x="805" y="348"/>
                      <a:pt x="805" y="348"/>
                      <a:pt x="805" y="348"/>
                    </a:cubicBezTo>
                    <a:cubicBezTo>
                      <a:pt x="805" y="250"/>
                      <a:pt x="805" y="250"/>
                      <a:pt x="805" y="250"/>
                    </a:cubicBezTo>
                    <a:cubicBezTo>
                      <a:pt x="808" y="259"/>
                      <a:pt x="810" y="269"/>
                      <a:pt x="818" y="273"/>
                    </a:cubicBezTo>
                    <a:close/>
                    <a:moveTo>
                      <a:pt x="818" y="373"/>
                    </a:moveTo>
                    <a:cubicBezTo>
                      <a:pt x="818" y="479"/>
                      <a:pt x="818" y="479"/>
                      <a:pt x="818" y="479"/>
                    </a:cubicBezTo>
                    <a:cubicBezTo>
                      <a:pt x="814" y="479"/>
                      <a:pt x="809" y="480"/>
                      <a:pt x="805" y="482"/>
                    </a:cubicBezTo>
                    <a:cubicBezTo>
                      <a:pt x="805" y="388"/>
                      <a:pt x="805" y="388"/>
                      <a:pt x="805" y="388"/>
                    </a:cubicBezTo>
                    <a:cubicBezTo>
                      <a:pt x="806" y="388"/>
                      <a:pt x="806" y="388"/>
                      <a:pt x="807" y="388"/>
                    </a:cubicBezTo>
                    <a:cubicBezTo>
                      <a:pt x="818" y="384"/>
                      <a:pt x="812" y="375"/>
                      <a:pt x="818" y="373"/>
                    </a:cubicBezTo>
                    <a:close/>
                    <a:moveTo>
                      <a:pt x="818" y="502"/>
                    </a:moveTo>
                    <a:cubicBezTo>
                      <a:pt x="818" y="530"/>
                      <a:pt x="818" y="530"/>
                      <a:pt x="818" y="530"/>
                    </a:cubicBezTo>
                    <a:cubicBezTo>
                      <a:pt x="814" y="535"/>
                      <a:pt x="810" y="539"/>
                      <a:pt x="805" y="541"/>
                    </a:cubicBezTo>
                    <a:cubicBezTo>
                      <a:pt x="805" y="492"/>
                      <a:pt x="805" y="492"/>
                      <a:pt x="805" y="492"/>
                    </a:cubicBezTo>
                    <a:cubicBezTo>
                      <a:pt x="810" y="494"/>
                      <a:pt x="815" y="498"/>
                      <a:pt x="818" y="502"/>
                    </a:cubicBezTo>
                    <a:close/>
                    <a:moveTo>
                      <a:pt x="818" y="539"/>
                    </a:moveTo>
                    <a:cubicBezTo>
                      <a:pt x="818" y="539"/>
                      <a:pt x="817" y="539"/>
                      <a:pt x="817" y="540"/>
                    </a:cubicBezTo>
                    <a:cubicBezTo>
                      <a:pt x="809" y="541"/>
                      <a:pt x="812" y="550"/>
                      <a:pt x="818" y="552"/>
                    </a:cubicBezTo>
                    <a:cubicBezTo>
                      <a:pt x="818" y="539"/>
                      <a:pt x="818" y="539"/>
                      <a:pt x="818" y="539"/>
                    </a:cubicBezTo>
                    <a:close/>
                    <a:moveTo>
                      <a:pt x="818" y="780"/>
                    </a:moveTo>
                    <a:cubicBezTo>
                      <a:pt x="818" y="783"/>
                      <a:pt x="818" y="783"/>
                      <a:pt x="818" y="783"/>
                    </a:cubicBezTo>
                    <a:cubicBezTo>
                      <a:pt x="817" y="784"/>
                      <a:pt x="815" y="784"/>
                      <a:pt x="812" y="784"/>
                    </a:cubicBezTo>
                    <a:cubicBezTo>
                      <a:pt x="809" y="784"/>
                      <a:pt x="807" y="784"/>
                      <a:pt x="805" y="783"/>
                    </a:cubicBezTo>
                    <a:cubicBezTo>
                      <a:pt x="805" y="775"/>
                      <a:pt x="805" y="775"/>
                      <a:pt x="805" y="775"/>
                    </a:cubicBezTo>
                    <a:cubicBezTo>
                      <a:pt x="806" y="775"/>
                      <a:pt x="806" y="775"/>
                      <a:pt x="806" y="775"/>
                    </a:cubicBezTo>
                    <a:cubicBezTo>
                      <a:pt x="811" y="775"/>
                      <a:pt x="816" y="778"/>
                      <a:pt x="818" y="780"/>
                    </a:cubicBezTo>
                    <a:close/>
                    <a:moveTo>
                      <a:pt x="818" y="839"/>
                    </a:moveTo>
                    <a:cubicBezTo>
                      <a:pt x="818" y="1304"/>
                      <a:pt x="818" y="1304"/>
                      <a:pt x="818" y="1304"/>
                    </a:cubicBezTo>
                    <a:cubicBezTo>
                      <a:pt x="817" y="1306"/>
                      <a:pt x="814" y="1307"/>
                      <a:pt x="811" y="1307"/>
                    </a:cubicBezTo>
                    <a:cubicBezTo>
                      <a:pt x="799" y="1307"/>
                      <a:pt x="821" y="1340"/>
                      <a:pt x="815" y="1344"/>
                    </a:cubicBezTo>
                    <a:cubicBezTo>
                      <a:pt x="813" y="1345"/>
                      <a:pt x="809" y="1350"/>
                      <a:pt x="805" y="1356"/>
                    </a:cubicBezTo>
                    <a:cubicBezTo>
                      <a:pt x="805" y="840"/>
                      <a:pt x="805" y="840"/>
                      <a:pt x="805" y="840"/>
                    </a:cubicBezTo>
                    <a:cubicBezTo>
                      <a:pt x="806" y="840"/>
                      <a:pt x="807" y="840"/>
                      <a:pt x="808" y="840"/>
                    </a:cubicBezTo>
                    <a:cubicBezTo>
                      <a:pt x="811" y="840"/>
                      <a:pt x="815" y="839"/>
                      <a:pt x="818" y="839"/>
                    </a:cubicBezTo>
                    <a:close/>
                    <a:moveTo>
                      <a:pt x="805" y="24"/>
                    </a:moveTo>
                    <a:cubicBezTo>
                      <a:pt x="805" y="55"/>
                      <a:pt x="805" y="55"/>
                      <a:pt x="805" y="55"/>
                    </a:cubicBezTo>
                    <a:cubicBezTo>
                      <a:pt x="802" y="58"/>
                      <a:pt x="799" y="62"/>
                      <a:pt x="797" y="65"/>
                    </a:cubicBezTo>
                    <a:cubicBezTo>
                      <a:pt x="792" y="72"/>
                      <a:pt x="783" y="78"/>
                      <a:pt x="773" y="82"/>
                    </a:cubicBezTo>
                    <a:cubicBezTo>
                      <a:pt x="773" y="24"/>
                      <a:pt x="773" y="24"/>
                      <a:pt x="773" y="24"/>
                    </a:cubicBezTo>
                    <a:cubicBezTo>
                      <a:pt x="774" y="24"/>
                      <a:pt x="776" y="24"/>
                      <a:pt x="778" y="24"/>
                    </a:cubicBezTo>
                    <a:cubicBezTo>
                      <a:pt x="786" y="23"/>
                      <a:pt x="795" y="23"/>
                      <a:pt x="805" y="24"/>
                    </a:cubicBezTo>
                    <a:close/>
                    <a:moveTo>
                      <a:pt x="805" y="104"/>
                    </a:moveTo>
                    <a:cubicBezTo>
                      <a:pt x="805" y="128"/>
                      <a:pt x="805" y="128"/>
                      <a:pt x="805" y="128"/>
                    </a:cubicBezTo>
                    <a:cubicBezTo>
                      <a:pt x="794" y="128"/>
                      <a:pt x="781" y="131"/>
                      <a:pt x="773" y="130"/>
                    </a:cubicBezTo>
                    <a:cubicBezTo>
                      <a:pt x="773" y="110"/>
                      <a:pt x="773" y="110"/>
                      <a:pt x="773" y="110"/>
                    </a:cubicBezTo>
                    <a:cubicBezTo>
                      <a:pt x="777" y="104"/>
                      <a:pt x="784" y="104"/>
                      <a:pt x="803" y="104"/>
                    </a:cubicBezTo>
                    <a:cubicBezTo>
                      <a:pt x="804" y="104"/>
                      <a:pt x="805" y="104"/>
                      <a:pt x="805" y="104"/>
                    </a:cubicBezTo>
                    <a:close/>
                    <a:moveTo>
                      <a:pt x="805" y="139"/>
                    </a:moveTo>
                    <a:cubicBezTo>
                      <a:pt x="805" y="153"/>
                      <a:pt x="805" y="153"/>
                      <a:pt x="805" y="153"/>
                    </a:cubicBezTo>
                    <a:cubicBezTo>
                      <a:pt x="805" y="153"/>
                      <a:pt x="805" y="153"/>
                      <a:pt x="804" y="152"/>
                    </a:cubicBezTo>
                    <a:cubicBezTo>
                      <a:pt x="797" y="148"/>
                      <a:pt x="800" y="143"/>
                      <a:pt x="805" y="139"/>
                    </a:cubicBezTo>
                    <a:close/>
                    <a:moveTo>
                      <a:pt x="805" y="250"/>
                    </a:moveTo>
                    <a:cubicBezTo>
                      <a:pt x="805" y="348"/>
                      <a:pt x="805" y="348"/>
                      <a:pt x="805" y="348"/>
                    </a:cubicBezTo>
                    <a:cubicBezTo>
                      <a:pt x="798" y="345"/>
                      <a:pt x="786" y="340"/>
                      <a:pt x="773" y="336"/>
                    </a:cubicBezTo>
                    <a:cubicBezTo>
                      <a:pt x="773" y="225"/>
                      <a:pt x="773" y="225"/>
                      <a:pt x="773" y="225"/>
                    </a:cubicBezTo>
                    <a:cubicBezTo>
                      <a:pt x="779" y="227"/>
                      <a:pt x="785" y="228"/>
                      <a:pt x="789" y="229"/>
                    </a:cubicBezTo>
                    <a:cubicBezTo>
                      <a:pt x="799" y="232"/>
                      <a:pt x="802" y="241"/>
                      <a:pt x="805" y="250"/>
                    </a:cubicBezTo>
                    <a:close/>
                    <a:moveTo>
                      <a:pt x="805" y="388"/>
                    </a:moveTo>
                    <a:cubicBezTo>
                      <a:pt x="805" y="482"/>
                      <a:pt x="805" y="482"/>
                      <a:pt x="805" y="482"/>
                    </a:cubicBezTo>
                    <a:cubicBezTo>
                      <a:pt x="796" y="486"/>
                      <a:pt x="790" y="490"/>
                      <a:pt x="797" y="490"/>
                    </a:cubicBezTo>
                    <a:cubicBezTo>
                      <a:pt x="799" y="490"/>
                      <a:pt x="802" y="491"/>
                      <a:pt x="805" y="492"/>
                    </a:cubicBezTo>
                    <a:cubicBezTo>
                      <a:pt x="805" y="541"/>
                      <a:pt x="805" y="541"/>
                      <a:pt x="805" y="541"/>
                    </a:cubicBezTo>
                    <a:cubicBezTo>
                      <a:pt x="796" y="547"/>
                      <a:pt x="787" y="549"/>
                      <a:pt x="781" y="555"/>
                    </a:cubicBezTo>
                    <a:cubicBezTo>
                      <a:pt x="777" y="559"/>
                      <a:pt x="775" y="563"/>
                      <a:pt x="773" y="568"/>
                    </a:cubicBezTo>
                    <a:cubicBezTo>
                      <a:pt x="773" y="355"/>
                      <a:pt x="773" y="355"/>
                      <a:pt x="773" y="355"/>
                    </a:cubicBezTo>
                    <a:cubicBezTo>
                      <a:pt x="781" y="361"/>
                      <a:pt x="788" y="368"/>
                      <a:pt x="788" y="373"/>
                    </a:cubicBezTo>
                    <a:cubicBezTo>
                      <a:pt x="788" y="384"/>
                      <a:pt x="793" y="391"/>
                      <a:pt x="805" y="388"/>
                    </a:cubicBezTo>
                    <a:close/>
                    <a:moveTo>
                      <a:pt x="805" y="775"/>
                    </a:moveTo>
                    <a:cubicBezTo>
                      <a:pt x="805" y="783"/>
                      <a:pt x="805" y="783"/>
                      <a:pt x="805" y="783"/>
                    </a:cubicBezTo>
                    <a:cubicBezTo>
                      <a:pt x="794" y="781"/>
                      <a:pt x="789" y="774"/>
                      <a:pt x="805" y="775"/>
                    </a:cubicBezTo>
                    <a:close/>
                    <a:moveTo>
                      <a:pt x="805" y="840"/>
                    </a:moveTo>
                    <a:cubicBezTo>
                      <a:pt x="805" y="1356"/>
                      <a:pt x="805" y="1356"/>
                      <a:pt x="805" y="1356"/>
                    </a:cubicBezTo>
                    <a:cubicBezTo>
                      <a:pt x="798" y="1368"/>
                      <a:pt x="789" y="1384"/>
                      <a:pt x="789" y="1384"/>
                    </a:cubicBezTo>
                    <a:cubicBezTo>
                      <a:pt x="789" y="1384"/>
                      <a:pt x="790" y="1402"/>
                      <a:pt x="776" y="1391"/>
                    </a:cubicBezTo>
                    <a:cubicBezTo>
                      <a:pt x="775" y="1390"/>
                      <a:pt x="774" y="1389"/>
                      <a:pt x="773" y="1387"/>
                    </a:cubicBezTo>
                    <a:cubicBezTo>
                      <a:pt x="773" y="1140"/>
                      <a:pt x="773" y="1140"/>
                      <a:pt x="773" y="1140"/>
                    </a:cubicBezTo>
                    <a:cubicBezTo>
                      <a:pt x="779" y="1133"/>
                      <a:pt x="787" y="1128"/>
                      <a:pt x="782" y="1119"/>
                    </a:cubicBezTo>
                    <a:cubicBezTo>
                      <a:pt x="775" y="1105"/>
                      <a:pt x="784" y="1088"/>
                      <a:pt x="775" y="1080"/>
                    </a:cubicBezTo>
                    <a:cubicBezTo>
                      <a:pt x="774" y="1079"/>
                      <a:pt x="773" y="1079"/>
                      <a:pt x="773" y="1078"/>
                    </a:cubicBezTo>
                    <a:cubicBezTo>
                      <a:pt x="773" y="837"/>
                      <a:pt x="773" y="837"/>
                      <a:pt x="773" y="837"/>
                    </a:cubicBezTo>
                    <a:cubicBezTo>
                      <a:pt x="780" y="843"/>
                      <a:pt x="794" y="840"/>
                      <a:pt x="805" y="840"/>
                    </a:cubicBezTo>
                    <a:close/>
                    <a:moveTo>
                      <a:pt x="773" y="782"/>
                    </a:moveTo>
                    <a:cubicBezTo>
                      <a:pt x="773" y="764"/>
                      <a:pt x="773" y="764"/>
                      <a:pt x="773" y="764"/>
                    </a:cubicBezTo>
                    <a:cubicBezTo>
                      <a:pt x="774" y="764"/>
                      <a:pt x="775" y="764"/>
                      <a:pt x="777" y="764"/>
                    </a:cubicBezTo>
                    <a:cubicBezTo>
                      <a:pt x="788" y="763"/>
                      <a:pt x="787" y="782"/>
                      <a:pt x="775" y="782"/>
                    </a:cubicBezTo>
                    <a:cubicBezTo>
                      <a:pt x="774" y="782"/>
                      <a:pt x="773" y="782"/>
                      <a:pt x="773" y="782"/>
                    </a:cubicBezTo>
                    <a:close/>
                    <a:moveTo>
                      <a:pt x="773" y="24"/>
                    </a:moveTo>
                    <a:cubicBezTo>
                      <a:pt x="773" y="82"/>
                      <a:pt x="773" y="82"/>
                      <a:pt x="773" y="82"/>
                    </a:cubicBezTo>
                    <a:cubicBezTo>
                      <a:pt x="762" y="87"/>
                      <a:pt x="751" y="89"/>
                      <a:pt x="743" y="89"/>
                    </a:cubicBezTo>
                    <a:cubicBezTo>
                      <a:pt x="729" y="87"/>
                      <a:pt x="738" y="123"/>
                      <a:pt x="728" y="123"/>
                    </a:cubicBezTo>
                    <a:cubicBezTo>
                      <a:pt x="727" y="123"/>
                      <a:pt x="726" y="123"/>
                      <a:pt x="726" y="123"/>
                    </a:cubicBezTo>
                    <a:cubicBezTo>
                      <a:pt x="726" y="19"/>
                      <a:pt x="726" y="19"/>
                      <a:pt x="726" y="19"/>
                    </a:cubicBezTo>
                    <a:cubicBezTo>
                      <a:pt x="729" y="18"/>
                      <a:pt x="731" y="18"/>
                      <a:pt x="734" y="19"/>
                    </a:cubicBezTo>
                    <a:cubicBezTo>
                      <a:pt x="753" y="19"/>
                      <a:pt x="754" y="25"/>
                      <a:pt x="773" y="24"/>
                    </a:cubicBezTo>
                    <a:close/>
                    <a:moveTo>
                      <a:pt x="773" y="110"/>
                    </a:moveTo>
                    <a:cubicBezTo>
                      <a:pt x="770" y="112"/>
                      <a:pt x="769" y="116"/>
                      <a:pt x="767" y="121"/>
                    </a:cubicBezTo>
                    <a:cubicBezTo>
                      <a:pt x="765" y="127"/>
                      <a:pt x="767" y="130"/>
                      <a:pt x="773" y="130"/>
                    </a:cubicBezTo>
                    <a:cubicBezTo>
                      <a:pt x="773" y="110"/>
                      <a:pt x="773" y="110"/>
                      <a:pt x="773" y="110"/>
                    </a:cubicBezTo>
                    <a:close/>
                    <a:moveTo>
                      <a:pt x="773" y="225"/>
                    </a:moveTo>
                    <a:cubicBezTo>
                      <a:pt x="773" y="336"/>
                      <a:pt x="773" y="336"/>
                      <a:pt x="773" y="336"/>
                    </a:cubicBezTo>
                    <a:cubicBezTo>
                      <a:pt x="758" y="331"/>
                      <a:pt x="743" y="327"/>
                      <a:pt x="732" y="326"/>
                    </a:cubicBezTo>
                    <a:cubicBezTo>
                      <a:pt x="729" y="326"/>
                      <a:pt x="727" y="326"/>
                      <a:pt x="726" y="326"/>
                    </a:cubicBezTo>
                    <a:cubicBezTo>
                      <a:pt x="726" y="306"/>
                      <a:pt x="726" y="306"/>
                      <a:pt x="726" y="306"/>
                    </a:cubicBezTo>
                    <a:cubicBezTo>
                      <a:pt x="743" y="303"/>
                      <a:pt x="739" y="289"/>
                      <a:pt x="750" y="280"/>
                    </a:cubicBezTo>
                    <a:cubicBezTo>
                      <a:pt x="762" y="271"/>
                      <a:pt x="762" y="271"/>
                      <a:pt x="743" y="258"/>
                    </a:cubicBezTo>
                    <a:cubicBezTo>
                      <a:pt x="738" y="254"/>
                      <a:pt x="732" y="251"/>
                      <a:pt x="726" y="249"/>
                    </a:cubicBezTo>
                    <a:cubicBezTo>
                      <a:pt x="726" y="210"/>
                      <a:pt x="726" y="210"/>
                      <a:pt x="726" y="210"/>
                    </a:cubicBezTo>
                    <a:cubicBezTo>
                      <a:pt x="734" y="214"/>
                      <a:pt x="756" y="221"/>
                      <a:pt x="773" y="225"/>
                    </a:cubicBezTo>
                    <a:close/>
                    <a:moveTo>
                      <a:pt x="773" y="355"/>
                    </a:moveTo>
                    <a:cubicBezTo>
                      <a:pt x="773" y="568"/>
                      <a:pt x="773" y="568"/>
                      <a:pt x="773" y="568"/>
                    </a:cubicBezTo>
                    <a:cubicBezTo>
                      <a:pt x="769" y="574"/>
                      <a:pt x="765" y="580"/>
                      <a:pt x="756" y="580"/>
                    </a:cubicBezTo>
                    <a:cubicBezTo>
                      <a:pt x="742" y="580"/>
                      <a:pt x="734" y="612"/>
                      <a:pt x="734" y="624"/>
                    </a:cubicBezTo>
                    <a:cubicBezTo>
                      <a:pt x="734" y="629"/>
                      <a:pt x="731" y="632"/>
                      <a:pt x="726" y="636"/>
                    </a:cubicBezTo>
                    <a:cubicBezTo>
                      <a:pt x="726" y="342"/>
                      <a:pt x="726" y="342"/>
                      <a:pt x="726" y="342"/>
                    </a:cubicBezTo>
                    <a:cubicBezTo>
                      <a:pt x="727" y="341"/>
                      <a:pt x="729" y="341"/>
                      <a:pt x="732" y="341"/>
                    </a:cubicBezTo>
                    <a:cubicBezTo>
                      <a:pt x="744" y="339"/>
                      <a:pt x="761" y="346"/>
                      <a:pt x="773" y="355"/>
                    </a:cubicBezTo>
                    <a:close/>
                    <a:moveTo>
                      <a:pt x="773" y="764"/>
                    </a:moveTo>
                    <a:cubicBezTo>
                      <a:pt x="773" y="782"/>
                      <a:pt x="773" y="782"/>
                      <a:pt x="773" y="782"/>
                    </a:cubicBezTo>
                    <a:cubicBezTo>
                      <a:pt x="762" y="780"/>
                      <a:pt x="752" y="766"/>
                      <a:pt x="773" y="764"/>
                    </a:cubicBezTo>
                    <a:close/>
                    <a:moveTo>
                      <a:pt x="773" y="837"/>
                    </a:moveTo>
                    <a:cubicBezTo>
                      <a:pt x="773" y="1078"/>
                      <a:pt x="773" y="1078"/>
                      <a:pt x="773" y="1078"/>
                    </a:cubicBezTo>
                    <a:cubicBezTo>
                      <a:pt x="764" y="1069"/>
                      <a:pt x="753" y="1050"/>
                      <a:pt x="739" y="1050"/>
                    </a:cubicBezTo>
                    <a:cubicBezTo>
                      <a:pt x="725" y="1050"/>
                      <a:pt x="728" y="1036"/>
                      <a:pt x="728" y="1024"/>
                    </a:cubicBezTo>
                    <a:cubicBezTo>
                      <a:pt x="728" y="1022"/>
                      <a:pt x="727" y="1020"/>
                      <a:pt x="726" y="1018"/>
                    </a:cubicBezTo>
                    <a:cubicBezTo>
                      <a:pt x="726" y="892"/>
                      <a:pt x="726" y="892"/>
                      <a:pt x="726" y="892"/>
                    </a:cubicBezTo>
                    <a:cubicBezTo>
                      <a:pt x="727" y="889"/>
                      <a:pt x="727" y="886"/>
                      <a:pt x="726" y="883"/>
                    </a:cubicBezTo>
                    <a:cubicBezTo>
                      <a:pt x="726" y="841"/>
                      <a:pt x="726" y="841"/>
                      <a:pt x="726" y="841"/>
                    </a:cubicBezTo>
                    <a:cubicBezTo>
                      <a:pt x="732" y="841"/>
                      <a:pt x="739" y="841"/>
                      <a:pt x="743" y="838"/>
                    </a:cubicBezTo>
                    <a:cubicBezTo>
                      <a:pt x="754" y="832"/>
                      <a:pt x="764" y="819"/>
                      <a:pt x="769" y="832"/>
                    </a:cubicBezTo>
                    <a:cubicBezTo>
                      <a:pt x="770" y="834"/>
                      <a:pt x="771" y="835"/>
                      <a:pt x="773" y="837"/>
                    </a:cubicBezTo>
                    <a:close/>
                    <a:moveTo>
                      <a:pt x="773" y="1140"/>
                    </a:moveTo>
                    <a:cubicBezTo>
                      <a:pt x="773" y="1387"/>
                      <a:pt x="773" y="1387"/>
                      <a:pt x="773" y="1387"/>
                    </a:cubicBezTo>
                    <a:cubicBezTo>
                      <a:pt x="760" y="1373"/>
                      <a:pt x="751" y="1342"/>
                      <a:pt x="746" y="1332"/>
                    </a:cubicBezTo>
                    <a:cubicBezTo>
                      <a:pt x="741" y="1322"/>
                      <a:pt x="747" y="1320"/>
                      <a:pt x="755" y="1307"/>
                    </a:cubicBezTo>
                    <a:cubicBezTo>
                      <a:pt x="763" y="1294"/>
                      <a:pt x="762" y="1284"/>
                      <a:pt x="754" y="1261"/>
                    </a:cubicBezTo>
                    <a:cubicBezTo>
                      <a:pt x="746" y="1237"/>
                      <a:pt x="749" y="1219"/>
                      <a:pt x="760" y="1210"/>
                    </a:cubicBezTo>
                    <a:cubicBezTo>
                      <a:pt x="772" y="1201"/>
                      <a:pt x="765" y="1171"/>
                      <a:pt x="765" y="1154"/>
                    </a:cubicBezTo>
                    <a:cubicBezTo>
                      <a:pt x="765" y="1148"/>
                      <a:pt x="769" y="1143"/>
                      <a:pt x="773" y="1140"/>
                    </a:cubicBezTo>
                    <a:close/>
                    <a:moveTo>
                      <a:pt x="726" y="758"/>
                    </a:moveTo>
                    <a:cubicBezTo>
                      <a:pt x="726" y="748"/>
                      <a:pt x="726" y="748"/>
                      <a:pt x="726" y="748"/>
                    </a:cubicBezTo>
                    <a:cubicBezTo>
                      <a:pt x="738" y="749"/>
                      <a:pt x="746" y="759"/>
                      <a:pt x="734" y="759"/>
                    </a:cubicBezTo>
                    <a:cubicBezTo>
                      <a:pt x="731" y="759"/>
                      <a:pt x="728" y="759"/>
                      <a:pt x="726" y="758"/>
                    </a:cubicBezTo>
                    <a:close/>
                    <a:moveTo>
                      <a:pt x="726" y="727"/>
                    </a:moveTo>
                    <a:cubicBezTo>
                      <a:pt x="726" y="711"/>
                      <a:pt x="726" y="711"/>
                      <a:pt x="726" y="711"/>
                    </a:cubicBezTo>
                    <a:cubicBezTo>
                      <a:pt x="739" y="716"/>
                      <a:pt x="748" y="735"/>
                      <a:pt x="738" y="729"/>
                    </a:cubicBezTo>
                    <a:cubicBezTo>
                      <a:pt x="733" y="726"/>
                      <a:pt x="729" y="726"/>
                      <a:pt x="726" y="727"/>
                    </a:cubicBezTo>
                    <a:close/>
                    <a:moveTo>
                      <a:pt x="726" y="282"/>
                    </a:moveTo>
                    <a:cubicBezTo>
                      <a:pt x="727" y="282"/>
                      <a:pt x="729" y="281"/>
                      <a:pt x="731" y="280"/>
                    </a:cubicBezTo>
                    <a:cubicBezTo>
                      <a:pt x="742" y="272"/>
                      <a:pt x="735" y="265"/>
                      <a:pt x="726" y="265"/>
                    </a:cubicBezTo>
                    <a:cubicBezTo>
                      <a:pt x="726" y="282"/>
                      <a:pt x="726" y="282"/>
                      <a:pt x="726" y="282"/>
                    </a:cubicBezTo>
                    <a:close/>
                    <a:moveTo>
                      <a:pt x="726" y="203"/>
                    </a:moveTo>
                    <a:cubicBezTo>
                      <a:pt x="726" y="194"/>
                      <a:pt x="726" y="194"/>
                      <a:pt x="726" y="194"/>
                    </a:cubicBezTo>
                    <a:cubicBezTo>
                      <a:pt x="733" y="198"/>
                      <a:pt x="735" y="201"/>
                      <a:pt x="726" y="203"/>
                    </a:cubicBezTo>
                    <a:cubicBezTo>
                      <a:pt x="726" y="203"/>
                      <a:pt x="726" y="203"/>
                      <a:pt x="726" y="203"/>
                    </a:cubicBezTo>
                    <a:close/>
                    <a:moveTo>
                      <a:pt x="726" y="19"/>
                    </a:moveTo>
                    <a:cubicBezTo>
                      <a:pt x="726" y="123"/>
                      <a:pt x="726" y="123"/>
                      <a:pt x="726" y="123"/>
                    </a:cubicBezTo>
                    <a:cubicBezTo>
                      <a:pt x="717" y="126"/>
                      <a:pt x="708" y="144"/>
                      <a:pt x="695" y="149"/>
                    </a:cubicBezTo>
                    <a:cubicBezTo>
                      <a:pt x="695" y="77"/>
                      <a:pt x="695" y="77"/>
                      <a:pt x="695" y="77"/>
                    </a:cubicBezTo>
                    <a:cubicBezTo>
                      <a:pt x="708" y="74"/>
                      <a:pt x="709" y="68"/>
                      <a:pt x="695" y="66"/>
                    </a:cubicBezTo>
                    <a:cubicBezTo>
                      <a:pt x="695" y="25"/>
                      <a:pt x="695" y="25"/>
                      <a:pt x="695" y="25"/>
                    </a:cubicBezTo>
                    <a:cubicBezTo>
                      <a:pt x="706" y="22"/>
                      <a:pt x="716" y="19"/>
                      <a:pt x="726" y="19"/>
                    </a:cubicBezTo>
                    <a:close/>
                    <a:moveTo>
                      <a:pt x="726" y="194"/>
                    </a:moveTo>
                    <a:cubicBezTo>
                      <a:pt x="726" y="203"/>
                      <a:pt x="726" y="203"/>
                      <a:pt x="726" y="203"/>
                    </a:cubicBezTo>
                    <a:cubicBezTo>
                      <a:pt x="720" y="205"/>
                      <a:pt x="721" y="207"/>
                      <a:pt x="726" y="210"/>
                    </a:cubicBezTo>
                    <a:cubicBezTo>
                      <a:pt x="726" y="249"/>
                      <a:pt x="726" y="249"/>
                      <a:pt x="726" y="249"/>
                    </a:cubicBezTo>
                    <a:cubicBezTo>
                      <a:pt x="716" y="246"/>
                      <a:pt x="705" y="245"/>
                      <a:pt x="695" y="244"/>
                    </a:cubicBezTo>
                    <a:cubicBezTo>
                      <a:pt x="695" y="186"/>
                      <a:pt x="695" y="186"/>
                      <a:pt x="695" y="186"/>
                    </a:cubicBezTo>
                    <a:cubicBezTo>
                      <a:pt x="706" y="188"/>
                      <a:pt x="718" y="191"/>
                      <a:pt x="726" y="194"/>
                    </a:cubicBezTo>
                    <a:close/>
                    <a:moveTo>
                      <a:pt x="726" y="265"/>
                    </a:moveTo>
                    <a:cubicBezTo>
                      <a:pt x="726" y="282"/>
                      <a:pt x="726" y="282"/>
                      <a:pt x="726" y="282"/>
                    </a:cubicBezTo>
                    <a:cubicBezTo>
                      <a:pt x="715" y="285"/>
                      <a:pt x="709" y="274"/>
                      <a:pt x="721" y="266"/>
                    </a:cubicBezTo>
                    <a:cubicBezTo>
                      <a:pt x="723" y="266"/>
                      <a:pt x="724" y="266"/>
                      <a:pt x="726" y="265"/>
                    </a:cubicBezTo>
                    <a:close/>
                    <a:moveTo>
                      <a:pt x="726" y="306"/>
                    </a:moveTo>
                    <a:cubicBezTo>
                      <a:pt x="726" y="326"/>
                      <a:pt x="726" y="326"/>
                      <a:pt x="726" y="326"/>
                    </a:cubicBezTo>
                    <a:cubicBezTo>
                      <a:pt x="709" y="322"/>
                      <a:pt x="706" y="307"/>
                      <a:pt x="724" y="306"/>
                    </a:cubicBezTo>
                    <a:cubicBezTo>
                      <a:pt x="724" y="306"/>
                      <a:pt x="725" y="306"/>
                      <a:pt x="726" y="306"/>
                    </a:cubicBezTo>
                    <a:close/>
                    <a:moveTo>
                      <a:pt x="726" y="342"/>
                    </a:moveTo>
                    <a:cubicBezTo>
                      <a:pt x="726" y="636"/>
                      <a:pt x="726" y="636"/>
                      <a:pt x="726" y="636"/>
                    </a:cubicBezTo>
                    <a:cubicBezTo>
                      <a:pt x="718" y="642"/>
                      <a:pt x="707" y="648"/>
                      <a:pt x="703" y="654"/>
                    </a:cubicBezTo>
                    <a:cubicBezTo>
                      <a:pt x="697" y="664"/>
                      <a:pt x="702" y="675"/>
                      <a:pt x="702" y="693"/>
                    </a:cubicBezTo>
                    <a:cubicBezTo>
                      <a:pt x="702" y="703"/>
                      <a:pt x="700" y="707"/>
                      <a:pt x="695" y="704"/>
                    </a:cubicBezTo>
                    <a:cubicBezTo>
                      <a:pt x="695" y="463"/>
                      <a:pt x="695" y="463"/>
                      <a:pt x="695" y="463"/>
                    </a:cubicBezTo>
                    <a:cubicBezTo>
                      <a:pt x="699" y="470"/>
                      <a:pt x="704" y="471"/>
                      <a:pt x="704" y="459"/>
                    </a:cubicBezTo>
                    <a:cubicBezTo>
                      <a:pt x="706" y="434"/>
                      <a:pt x="706" y="419"/>
                      <a:pt x="716" y="419"/>
                    </a:cubicBezTo>
                    <a:cubicBezTo>
                      <a:pt x="726" y="419"/>
                      <a:pt x="717" y="406"/>
                      <a:pt x="714" y="388"/>
                    </a:cubicBezTo>
                    <a:cubicBezTo>
                      <a:pt x="710" y="371"/>
                      <a:pt x="706" y="348"/>
                      <a:pt x="726" y="342"/>
                    </a:cubicBezTo>
                    <a:close/>
                    <a:moveTo>
                      <a:pt x="726" y="711"/>
                    </a:moveTo>
                    <a:cubicBezTo>
                      <a:pt x="726" y="727"/>
                      <a:pt x="726" y="727"/>
                      <a:pt x="726" y="727"/>
                    </a:cubicBezTo>
                    <a:cubicBezTo>
                      <a:pt x="721" y="729"/>
                      <a:pt x="717" y="731"/>
                      <a:pt x="713" y="729"/>
                    </a:cubicBezTo>
                    <a:cubicBezTo>
                      <a:pt x="705" y="725"/>
                      <a:pt x="708" y="712"/>
                      <a:pt x="720" y="710"/>
                    </a:cubicBezTo>
                    <a:cubicBezTo>
                      <a:pt x="722" y="710"/>
                      <a:pt x="724" y="710"/>
                      <a:pt x="726" y="711"/>
                    </a:cubicBezTo>
                    <a:close/>
                    <a:moveTo>
                      <a:pt x="726" y="748"/>
                    </a:moveTo>
                    <a:cubicBezTo>
                      <a:pt x="726" y="758"/>
                      <a:pt x="726" y="758"/>
                      <a:pt x="726" y="758"/>
                    </a:cubicBezTo>
                    <a:cubicBezTo>
                      <a:pt x="717" y="755"/>
                      <a:pt x="712" y="748"/>
                      <a:pt x="723" y="748"/>
                    </a:cubicBezTo>
                    <a:cubicBezTo>
                      <a:pt x="724" y="748"/>
                      <a:pt x="725" y="748"/>
                      <a:pt x="726" y="748"/>
                    </a:cubicBezTo>
                    <a:close/>
                    <a:moveTo>
                      <a:pt x="726" y="841"/>
                    </a:moveTo>
                    <a:cubicBezTo>
                      <a:pt x="726" y="883"/>
                      <a:pt x="726" y="883"/>
                      <a:pt x="726" y="883"/>
                    </a:cubicBezTo>
                    <a:cubicBezTo>
                      <a:pt x="724" y="877"/>
                      <a:pt x="721" y="872"/>
                      <a:pt x="719" y="867"/>
                    </a:cubicBezTo>
                    <a:cubicBezTo>
                      <a:pt x="716" y="861"/>
                      <a:pt x="706" y="862"/>
                      <a:pt x="695" y="862"/>
                    </a:cubicBezTo>
                    <a:cubicBezTo>
                      <a:pt x="695" y="841"/>
                      <a:pt x="695" y="841"/>
                      <a:pt x="695" y="841"/>
                    </a:cubicBezTo>
                    <a:cubicBezTo>
                      <a:pt x="698" y="842"/>
                      <a:pt x="702" y="842"/>
                      <a:pt x="704" y="841"/>
                    </a:cubicBezTo>
                    <a:cubicBezTo>
                      <a:pt x="710" y="839"/>
                      <a:pt x="718" y="840"/>
                      <a:pt x="726" y="841"/>
                    </a:cubicBezTo>
                    <a:close/>
                    <a:moveTo>
                      <a:pt x="726" y="892"/>
                    </a:moveTo>
                    <a:cubicBezTo>
                      <a:pt x="726" y="1018"/>
                      <a:pt x="726" y="1018"/>
                      <a:pt x="726" y="1018"/>
                    </a:cubicBezTo>
                    <a:cubicBezTo>
                      <a:pt x="720" y="1007"/>
                      <a:pt x="704" y="994"/>
                      <a:pt x="695" y="982"/>
                    </a:cubicBezTo>
                    <a:cubicBezTo>
                      <a:pt x="695" y="927"/>
                      <a:pt x="695" y="927"/>
                      <a:pt x="695" y="927"/>
                    </a:cubicBezTo>
                    <a:cubicBezTo>
                      <a:pt x="696" y="927"/>
                      <a:pt x="696" y="927"/>
                      <a:pt x="697" y="927"/>
                    </a:cubicBezTo>
                    <a:cubicBezTo>
                      <a:pt x="711" y="920"/>
                      <a:pt x="704" y="901"/>
                      <a:pt x="719" y="897"/>
                    </a:cubicBezTo>
                    <a:cubicBezTo>
                      <a:pt x="722" y="896"/>
                      <a:pt x="725" y="894"/>
                      <a:pt x="726" y="892"/>
                    </a:cubicBezTo>
                    <a:close/>
                    <a:moveTo>
                      <a:pt x="695" y="745"/>
                    </a:moveTo>
                    <a:cubicBezTo>
                      <a:pt x="695" y="732"/>
                      <a:pt x="695" y="732"/>
                      <a:pt x="695" y="732"/>
                    </a:cubicBezTo>
                    <a:cubicBezTo>
                      <a:pt x="707" y="735"/>
                      <a:pt x="713" y="748"/>
                      <a:pt x="700" y="746"/>
                    </a:cubicBezTo>
                    <a:cubicBezTo>
                      <a:pt x="698" y="746"/>
                      <a:pt x="697" y="746"/>
                      <a:pt x="695" y="745"/>
                    </a:cubicBezTo>
                    <a:close/>
                    <a:moveTo>
                      <a:pt x="695" y="331"/>
                    </a:moveTo>
                    <a:cubicBezTo>
                      <a:pt x="695" y="323"/>
                      <a:pt x="695" y="323"/>
                      <a:pt x="695" y="323"/>
                    </a:cubicBezTo>
                    <a:cubicBezTo>
                      <a:pt x="698" y="327"/>
                      <a:pt x="699" y="331"/>
                      <a:pt x="695" y="331"/>
                    </a:cubicBezTo>
                    <a:close/>
                    <a:moveTo>
                      <a:pt x="695" y="178"/>
                    </a:moveTo>
                    <a:cubicBezTo>
                      <a:pt x="695" y="162"/>
                      <a:pt x="695" y="162"/>
                      <a:pt x="695" y="162"/>
                    </a:cubicBezTo>
                    <a:cubicBezTo>
                      <a:pt x="707" y="165"/>
                      <a:pt x="714" y="169"/>
                      <a:pt x="707" y="173"/>
                    </a:cubicBezTo>
                    <a:cubicBezTo>
                      <a:pt x="704" y="175"/>
                      <a:pt x="700" y="177"/>
                      <a:pt x="695" y="178"/>
                    </a:cubicBezTo>
                    <a:close/>
                    <a:moveTo>
                      <a:pt x="695" y="25"/>
                    </a:moveTo>
                    <a:cubicBezTo>
                      <a:pt x="695" y="66"/>
                      <a:pt x="695" y="66"/>
                      <a:pt x="695" y="66"/>
                    </a:cubicBezTo>
                    <a:cubicBezTo>
                      <a:pt x="693" y="66"/>
                      <a:pt x="689" y="65"/>
                      <a:pt x="685" y="65"/>
                    </a:cubicBezTo>
                    <a:cubicBezTo>
                      <a:pt x="681" y="65"/>
                      <a:pt x="677" y="65"/>
                      <a:pt x="674" y="66"/>
                    </a:cubicBezTo>
                    <a:cubicBezTo>
                      <a:pt x="674" y="32"/>
                      <a:pt x="674" y="32"/>
                      <a:pt x="674" y="32"/>
                    </a:cubicBezTo>
                    <a:cubicBezTo>
                      <a:pt x="681" y="30"/>
                      <a:pt x="688" y="27"/>
                      <a:pt x="695" y="25"/>
                    </a:cubicBezTo>
                    <a:close/>
                    <a:moveTo>
                      <a:pt x="695" y="77"/>
                    </a:moveTo>
                    <a:cubicBezTo>
                      <a:pt x="695" y="149"/>
                      <a:pt x="695" y="149"/>
                      <a:pt x="695" y="149"/>
                    </a:cubicBezTo>
                    <a:cubicBezTo>
                      <a:pt x="693" y="149"/>
                      <a:pt x="691" y="150"/>
                      <a:pt x="689" y="150"/>
                    </a:cubicBezTo>
                    <a:cubicBezTo>
                      <a:pt x="685" y="150"/>
                      <a:pt x="679" y="150"/>
                      <a:pt x="674" y="151"/>
                    </a:cubicBezTo>
                    <a:cubicBezTo>
                      <a:pt x="674" y="81"/>
                      <a:pt x="674" y="81"/>
                      <a:pt x="674" y="81"/>
                    </a:cubicBezTo>
                    <a:cubicBezTo>
                      <a:pt x="674" y="81"/>
                      <a:pt x="675" y="81"/>
                      <a:pt x="676" y="81"/>
                    </a:cubicBezTo>
                    <a:cubicBezTo>
                      <a:pt x="684" y="80"/>
                      <a:pt x="690" y="79"/>
                      <a:pt x="695" y="77"/>
                    </a:cubicBezTo>
                    <a:close/>
                    <a:moveTo>
                      <a:pt x="695" y="162"/>
                    </a:moveTo>
                    <a:cubicBezTo>
                      <a:pt x="695" y="178"/>
                      <a:pt x="695" y="178"/>
                      <a:pt x="695" y="178"/>
                    </a:cubicBezTo>
                    <a:cubicBezTo>
                      <a:pt x="689" y="179"/>
                      <a:pt x="681" y="179"/>
                      <a:pt x="674" y="178"/>
                    </a:cubicBezTo>
                    <a:cubicBezTo>
                      <a:pt x="674" y="159"/>
                      <a:pt x="674" y="159"/>
                      <a:pt x="674" y="159"/>
                    </a:cubicBezTo>
                    <a:cubicBezTo>
                      <a:pt x="681" y="160"/>
                      <a:pt x="689" y="161"/>
                      <a:pt x="695" y="162"/>
                    </a:cubicBezTo>
                    <a:close/>
                    <a:moveTo>
                      <a:pt x="695" y="186"/>
                    </a:moveTo>
                    <a:cubicBezTo>
                      <a:pt x="695" y="244"/>
                      <a:pt x="695" y="244"/>
                      <a:pt x="695" y="244"/>
                    </a:cubicBezTo>
                    <a:cubicBezTo>
                      <a:pt x="688" y="243"/>
                      <a:pt x="682" y="243"/>
                      <a:pt x="677" y="243"/>
                    </a:cubicBezTo>
                    <a:cubicBezTo>
                      <a:pt x="676" y="243"/>
                      <a:pt x="675" y="243"/>
                      <a:pt x="674" y="243"/>
                    </a:cubicBezTo>
                    <a:cubicBezTo>
                      <a:pt x="674" y="185"/>
                      <a:pt x="674" y="185"/>
                      <a:pt x="674" y="185"/>
                    </a:cubicBezTo>
                    <a:cubicBezTo>
                      <a:pt x="675" y="185"/>
                      <a:pt x="677" y="185"/>
                      <a:pt x="678" y="185"/>
                    </a:cubicBezTo>
                    <a:cubicBezTo>
                      <a:pt x="683" y="185"/>
                      <a:pt x="689" y="185"/>
                      <a:pt x="695" y="186"/>
                    </a:cubicBezTo>
                    <a:close/>
                    <a:moveTo>
                      <a:pt x="695" y="323"/>
                    </a:moveTo>
                    <a:cubicBezTo>
                      <a:pt x="695" y="331"/>
                      <a:pt x="695" y="331"/>
                      <a:pt x="695" y="331"/>
                    </a:cubicBezTo>
                    <a:cubicBezTo>
                      <a:pt x="694" y="331"/>
                      <a:pt x="693" y="331"/>
                      <a:pt x="691" y="330"/>
                    </a:cubicBezTo>
                    <a:cubicBezTo>
                      <a:pt x="685" y="328"/>
                      <a:pt x="679" y="330"/>
                      <a:pt x="674" y="332"/>
                    </a:cubicBezTo>
                    <a:cubicBezTo>
                      <a:pt x="674" y="307"/>
                      <a:pt x="674" y="307"/>
                      <a:pt x="674" y="307"/>
                    </a:cubicBezTo>
                    <a:cubicBezTo>
                      <a:pt x="682" y="309"/>
                      <a:pt x="691" y="317"/>
                      <a:pt x="695" y="323"/>
                    </a:cubicBezTo>
                    <a:close/>
                    <a:moveTo>
                      <a:pt x="695" y="463"/>
                    </a:moveTo>
                    <a:cubicBezTo>
                      <a:pt x="695" y="704"/>
                      <a:pt x="695" y="704"/>
                      <a:pt x="695" y="704"/>
                    </a:cubicBezTo>
                    <a:cubicBezTo>
                      <a:pt x="692" y="703"/>
                      <a:pt x="687" y="697"/>
                      <a:pt x="680" y="688"/>
                    </a:cubicBezTo>
                    <a:cubicBezTo>
                      <a:pt x="678" y="685"/>
                      <a:pt x="676" y="683"/>
                      <a:pt x="674" y="681"/>
                    </a:cubicBezTo>
                    <a:cubicBezTo>
                      <a:pt x="674" y="428"/>
                      <a:pt x="674" y="428"/>
                      <a:pt x="674" y="428"/>
                    </a:cubicBezTo>
                    <a:cubicBezTo>
                      <a:pt x="682" y="431"/>
                      <a:pt x="688" y="435"/>
                      <a:pt x="688" y="441"/>
                    </a:cubicBezTo>
                    <a:cubicBezTo>
                      <a:pt x="688" y="447"/>
                      <a:pt x="691" y="457"/>
                      <a:pt x="695" y="463"/>
                    </a:cubicBezTo>
                    <a:close/>
                    <a:moveTo>
                      <a:pt x="695" y="732"/>
                    </a:moveTo>
                    <a:cubicBezTo>
                      <a:pt x="695" y="745"/>
                      <a:pt x="695" y="745"/>
                      <a:pt x="695" y="745"/>
                    </a:cubicBezTo>
                    <a:cubicBezTo>
                      <a:pt x="683" y="742"/>
                      <a:pt x="677" y="730"/>
                      <a:pt x="691" y="732"/>
                    </a:cubicBezTo>
                    <a:cubicBezTo>
                      <a:pt x="693" y="732"/>
                      <a:pt x="694" y="732"/>
                      <a:pt x="695" y="732"/>
                    </a:cubicBezTo>
                    <a:close/>
                    <a:moveTo>
                      <a:pt x="695" y="841"/>
                    </a:moveTo>
                    <a:cubicBezTo>
                      <a:pt x="695" y="862"/>
                      <a:pt x="695" y="862"/>
                      <a:pt x="695" y="862"/>
                    </a:cubicBezTo>
                    <a:cubicBezTo>
                      <a:pt x="686" y="862"/>
                      <a:pt x="678" y="861"/>
                      <a:pt x="675" y="857"/>
                    </a:cubicBezTo>
                    <a:cubicBezTo>
                      <a:pt x="674" y="856"/>
                      <a:pt x="674" y="856"/>
                      <a:pt x="674" y="855"/>
                    </a:cubicBezTo>
                    <a:cubicBezTo>
                      <a:pt x="674" y="824"/>
                      <a:pt x="674" y="824"/>
                      <a:pt x="674" y="824"/>
                    </a:cubicBezTo>
                    <a:cubicBezTo>
                      <a:pt x="679" y="833"/>
                      <a:pt x="687" y="840"/>
                      <a:pt x="695" y="841"/>
                    </a:cubicBezTo>
                    <a:close/>
                    <a:moveTo>
                      <a:pt x="695" y="927"/>
                    </a:moveTo>
                    <a:cubicBezTo>
                      <a:pt x="695" y="982"/>
                      <a:pt x="695" y="982"/>
                      <a:pt x="695" y="982"/>
                    </a:cubicBezTo>
                    <a:cubicBezTo>
                      <a:pt x="694" y="980"/>
                      <a:pt x="692" y="978"/>
                      <a:pt x="691" y="976"/>
                    </a:cubicBezTo>
                    <a:cubicBezTo>
                      <a:pt x="684" y="961"/>
                      <a:pt x="682" y="935"/>
                      <a:pt x="695" y="927"/>
                    </a:cubicBezTo>
                    <a:close/>
                    <a:moveTo>
                      <a:pt x="674" y="345"/>
                    </a:moveTo>
                    <a:cubicBezTo>
                      <a:pt x="674" y="342"/>
                      <a:pt x="674" y="342"/>
                      <a:pt x="674" y="342"/>
                    </a:cubicBezTo>
                    <a:cubicBezTo>
                      <a:pt x="674" y="341"/>
                      <a:pt x="677" y="339"/>
                      <a:pt x="682" y="338"/>
                    </a:cubicBezTo>
                    <a:cubicBezTo>
                      <a:pt x="699" y="334"/>
                      <a:pt x="697" y="347"/>
                      <a:pt x="689" y="350"/>
                    </a:cubicBezTo>
                    <a:cubicBezTo>
                      <a:pt x="684" y="352"/>
                      <a:pt x="675" y="349"/>
                      <a:pt x="674" y="345"/>
                    </a:cubicBezTo>
                    <a:close/>
                    <a:moveTo>
                      <a:pt x="674" y="296"/>
                    </a:moveTo>
                    <a:cubicBezTo>
                      <a:pt x="674" y="252"/>
                      <a:pt x="674" y="252"/>
                      <a:pt x="674" y="252"/>
                    </a:cubicBezTo>
                    <a:cubicBezTo>
                      <a:pt x="675" y="252"/>
                      <a:pt x="676" y="252"/>
                      <a:pt x="677" y="252"/>
                    </a:cubicBezTo>
                    <a:cubicBezTo>
                      <a:pt x="691" y="254"/>
                      <a:pt x="699" y="295"/>
                      <a:pt x="684" y="295"/>
                    </a:cubicBezTo>
                    <a:cubicBezTo>
                      <a:pt x="680" y="295"/>
                      <a:pt x="677" y="296"/>
                      <a:pt x="674" y="296"/>
                    </a:cubicBezTo>
                    <a:close/>
                    <a:moveTo>
                      <a:pt x="674" y="32"/>
                    </a:moveTo>
                    <a:cubicBezTo>
                      <a:pt x="674" y="66"/>
                      <a:pt x="674" y="66"/>
                      <a:pt x="674" y="66"/>
                    </a:cubicBezTo>
                    <a:cubicBezTo>
                      <a:pt x="652" y="66"/>
                      <a:pt x="650" y="68"/>
                      <a:pt x="633" y="63"/>
                    </a:cubicBezTo>
                    <a:cubicBezTo>
                      <a:pt x="631" y="62"/>
                      <a:pt x="628" y="61"/>
                      <a:pt x="626" y="60"/>
                    </a:cubicBezTo>
                    <a:cubicBezTo>
                      <a:pt x="626" y="43"/>
                      <a:pt x="626" y="43"/>
                      <a:pt x="626" y="43"/>
                    </a:cubicBezTo>
                    <a:cubicBezTo>
                      <a:pt x="627" y="43"/>
                      <a:pt x="628" y="43"/>
                      <a:pt x="629" y="43"/>
                    </a:cubicBezTo>
                    <a:cubicBezTo>
                      <a:pt x="643" y="43"/>
                      <a:pt x="658" y="38"/>
                      <a:pt x="674" y="32"/>
                    </a:cubicBezTo>
                    <a:close/>
                    <a:moveTo>
                      <a:pt x="674" y="81"/>
                    </a:moveTo>
                    <a:cubicBezTo>
                      <a:pt x="674" y="151"/>
                      <a:pt x="674" y="151"/>
                      <a:pt x="674" y="151"/>
                    </a:cubicBezTo>
                    <a:cubicBezTo>
                      <a:pt x="656" y="153"/>
                      <a:pt x="635" y="157"/>
                      <a:pt x="637" y="145"/>
                    </a:cubicBezTo>
                    <a:cubicBezTo>
                      <a:pt x="639" y="129"/>
                      <a:pt x="649" y="117"/>
                      <a:pt x="664" y="112"/>
                    </a:cubicBezTo>
                    <a:cubicBezTo>
                      <a:pt x="679" y="107"/>
                      <a:pt x="645" y="85"/>
                      <a:pt x="674" y="81"/>
                    </a:cubicBezTo>
                    <a:close/>
                    <a:moveTo>
                      <a:pt x="674" y="159"/>
                    </a:moveTo>
                    <a:cubicBezTo>
                      <a:pt x="662" y="158"/>
                      <a:pt x="651" y="157"/>
                      <a:pt x="643" y="158"/>
                    </a:cubicBezTo>
                    <a:cubicBezTo>
                      <a:pt x="635" y="158"/>
                      <a:pt x="630" y="156"/>
                      <a:pt x="626" y="154"/>
                    </a:cubicBezTo>
                    <a:cubicBezTo>
                      <a:pt x="626" y="176"/>
                      <a:pt x="626" y="176"/>
                      <a:pt x="626" y="176"/>
                    </a:cubicBezTo>
                    <a:cubicBezTo>
                      <a:pt x="630" y="175"/>
                      <a:pt x="634" y="174"/>
                      <a:pt x="641" y="174"/>
                    </a:cubicBezTo>
                    <a:cubicBezTo>
                      <a:pt x="650" y="175"/>
                      <a:pt x="662" y="177"/>
                      <a:pt x="674" y="178"/>
                    </a:cubicBezTo>
                    <a:cubicBezTo>
                      <a:pt x="674" y="159"/>
                      <a:pt x="674" y="159"/>
                      <a:pt x="674" y="159"/>
                    </a:cubicBezTo>
                    <a:close/>
                    <a:moveTo>
                      <a:pt x="674" y="185"/>
                    </a:moveTo>
                    <a:cubicBezTo>
                      <a:pt x="674" y="243"/>
                      <a:pt x="674" y="243"/>
                      <a:pt x="674" y="243"/>
                    </a:cubicBezTo>
                    <a:cubicBezTo>
                      <a:pt x="657" y="241"/>
                      <a:pt x="634" y="226"/>
                      <a:pt x="634" y="213"/>
                    </a:cubicBezTo>
                    <a:cubicBezTo>
                      <a:pt x="634" y="201"/>
                      <a:pt x="643" y="187"/>
                      <a:pt x="674" y="185"/>
                    </a:cubicBezTo>
                    <a:close/>
                    <a:moveTo>
                      <a:pt x="674" y="252"/>
                    </a:moveTo>
                    <a:cubicBezTo>
                      <a:pt x="674" y="296"/>
                      <a:pt x="674" y="296"/>
                      <a:pt x="674" y="296"/>
                    </a:cubicBezTo>
                    <a:cubicBezTo>
                      <a:pt x="662" y="298"/>
                      <a:pt x="651" y="303"/>
                      <a:pt x="651" y="303"/>
                    </a:cubicBezTo>
                    <a:cubicBezTo>
                      <a:pt x="651" y="303"/>
                      <a:pt x="647" y="328"/>
                      <a:pt x="633" y="328"/>
                    </a:cubicBezTo>
                    <a:cubicBezTo>
                      <a:pt x="630" y="328"/>
                      <a:pt x="628" y="328"/>
                      <a:pt x="626" y="329"/>
                    </a:cubicBezTo>
                    <a:cubicBezTo>
                      <a:pt x="626" y="264"/>
                      <a:pt x="626" y="264"/>
                      <a:pt x="626" y="264"/>
                    </a:cubicBezTo>
                    <a:cubicBezTo>
                      <a:pt x="626" y="264"/>
                      <a:pt x="626" y="264"/>
                      <a:pt x="626" y="264"/>
                    </a:cubicBezTo>
                    <a:cubicBezTo>
                      <a:pt x="636" y="258"/>
                      <a:pt x="645" y="263"/>
                      <a:pt x="646" y="273"/>
                    </a:cubicBezTo>
                    <a:cubicBezTo>
                      <a:pt x="647" y="284"/>
                      <a:pt x="656" y="281"/>
                      <a:pt x="656" y="269"/>
                    </a:cubicBezTo>
                    <a:cubicBezTo>
                      <a:pt x="656" y="259"/>
                      <a:pt x="662" y="252"/>
                      <a:pt x="674" y="252"/>
                    </a:cubicBezTo>
                    <a:close/>
                    <a:moveTo>
                      <a:pt x="674" y="307"/>
                    </a:moveTo>
                    <a:cubicBezTo>
                      <a:pt x="672" y="306"/>
                      <a:pt x="670" y="306"/>
                      <a:pt x="668" y="306"/>
                    </a:cubicBezTo>
                    <a:cubicBezTo>
                      <a:pt x="654" y="308"/>
                      <a:pt x="645" y="316"/>
                      <a:pt x="652" y="332"/>
                    </a:cubicBezTo>
                    <a:cubicBezTo>
                      <a:pt x="657" y="342"/>
                      <a:pt x="665" y="336"/>
                      <a:pt x="674" y="332"/>
                    </a:cubicBezTo>
                    <a:cubicBezTo>
                      <a:pt x="674" y="307"/>
                      <a:pt x="674" y="307"/>
                      <a:pt x="674" y="307"/>
                    </a:cubicBezTo>
                    <a:close/>
                    <a:moveTo>
                      <a:pt x="674" y="342"/>
                    </a:moveTo>
                    <a:cubicBezTo>
                      <a:pt x="674" y="345"/>
                      <a:pt x="674" y="345"/>
                      <a:pt x="674" y="345"/>
                    </a:cubicBezTo>
                    <a:cubicBezTo>
                      <a:pt x="673" y="344"/>
                      <a:pt x="673" y="343"/>
                      <a:pt x="674" y="342"/>
                    </a:cubicBezTo>
                    <a:close/>
                    <a:moveTo>
                      <a:pt x="674" y="428"/>
                    </a:moveTo>
                    <a:cubicBezTo>
                      <a:pt x="674" y="681"/>
                      <a:pt x="674" y="681"/>
                      <a:pt x="674" y="681"/>
                    </a:cubicBezTo>
                    <a:cubicBezTo>
                      <a:pt x="658" y="668"/>
                      <a:pt x="638" y="674"/>
                      <a:pt x="626" y="679"/>
                    </a:cubicBezTo>
                    <a:cubicBezTo>
                      <a:pt x="626" y="679"/>
                      <a:pt x="626" y="679"/>
                      <a:pt x="626" y="679"/>
                    </a:cubicBezTo>
                    <a:cubicBezTo>
                      <a:pt x="626" y="411"/>
                      <a:pt x="626" y="411"/>
                      <a:pt x="626" y="411"/>
                    </a:cubicBezTo>
                    <a:cubicBezTo>
                      <a:pt x="629" y="412"/>
                      <a:pt x="633" y="413"/>
                      <a:pt x="637" y="415"/>
                    </a:cubicBezTo>
                    <a:cubicBezTo>
                      <a:pt x="651" y="420"/>
                      <a:pt x="664" y="423"/>
                      <a:pt x="674" y="428"/>
                    </a:cubicBezTo>
                    <a:close/>
                    <a:moveTo>
                      <a:pt x="674" y="824"/>
                    </a:moveTo>
                    <a:cubicBezTo>
                      <a:pt x="674" y="855"/>
                      <a:pt x="674" y="855"/>
                      <a:pt x="674" y="855"/>
                    </a:cubicBezTo>
                    <a:cubicBezTo>
                      <a:pt x="668" y="844"/>
                      <a:pt x="666" y="816"/>
                      <a:pt x="645" y="816"/>
                    </a:cubicBezTo>
                    <a:cubicBezTo>
                      <a:pt x="638" y="816"/>
                      <a:pt x="632" y="814"/>
                      <a:pt x="626" y="811"/>
                    </a:cubicBezTo>
                    <a:cubicBezTo>
                      <a:pt x="626" y="750"/>
                      <a:pt x="626" y="750"/>
                      <a:pt x="626" y="750"/>
                    </a:cubicBezTo>
                    <a:cubicBezTo>
                      <a:pt x="639" y="739"/>
                      <a:pt x="653" y="730"/>
                      <a:pt x="653" y="739"/>
                    </a:cubicBezTo>
                    <a:cubicBezTo>
                      <a:pt x="653" y="752"/>
                      <a:pt x="639" y="795"/>
                      <a:pt x="659" y="795"/>
                    </a:cubicBezTo>
                    <a:cubicBezTo>
                      <a:pt x="678" y="795"/>
                      <a:pt x="665" y="810"/>
                      <a:pt x="673" y="823"/>
                    </a:cubicBezTo>
                    <a:cubicBezTo>
                      <a:pt x="674" y="824"/>
                      <a:pt x="674" y="824"/>
                      <a:pt x="674" y="824"/>
                    </a:cubicBezTo>
                    <a:close/>
                    <a:moveTo>
                      <a:pt x="626" y="136"/>
                    </a:moveTo>
                    <a:cubicBezTo>
                      <a:pt x="626" y="124"/>
                      <a:pt x="626" y="124"/>
                      <a:pt x="626" y="124"/>
                    </a:cubicBezTo>
                    <a:cubicBezTo>
                      <a:pt x="632" y="127"/>
                      <a:pt x="633" y="134"/>
                      <a:pt x="626" y="136"/>
                    </a:cubicBezTo>
                    <a:close/>
                    <a:moveTo>
                      <a:pt x="626" y="114"/>
                    </a:moveTo>
                    <a:cubicBezTo>
                      <a:pt x="628" y="113"/>
                      <a:pt x="630" y="112"/>
                      <a:pt x="632" y="111"/>
                    </a:cubicBezTo>
                    <a:cubicBezTo>
                      <a:pt x="651" y="100"/>
                      <a:pt x="638" y="78"/>
                      <a:pt x="626" y="76"/>
                    </a:cubicBezTo>
                    <a:lnTo>
                      <a:pt x="626" y="114"/>
                    </a:lnTo>
                    <a:close/>
                    <a:moveTo>
                      <a:pt x="626" y="43"/>
                    </a:moveTo>
                    <a:cubicBezTo>
                      <a:pt x="626" y="60"/>
                      <a:pt x="626" y="60"/>
                      <a:pt x="626" y="60"/>
                    </a:cubicBezTo>
                    <a:cubicBezTo>
                      <a:pt x="611" y="54"/>
                      <a:pt x="602" y="44"/>
                      <a:pt x="626" y="43"/>
                    </a:cubicBezTo>
                    <a:close/>
                    <a:moveTo>
                      <a:pt x="626" y="76"/>
                    </a:moveTo>
                    <a:cubicBezTo>
                      <a:pt x="626" y="76"/>
                      <a:pt x="626" y="76"/>
                      <a:pt x="625" y="76"/>
                    </a:cubicBezTo>
                    <a:cubicBezTo>
                      <a:pt x="613" y="74"/>
                      <a:pt x="616" y="55"/>
                      <a:pt x="591" y="58"/>
                    </a:cubicBezTo>
                    <a:cubicBezTo>
                      <a:pt x="571" y="56"/>
                      <a:pt x="599" y="84"/>
                      <a:pt x="597" y="99"/>
                    </a:cubicBezTo>
                    <a:cubicBezTo>
                      <a:pt x="594" y="113"/>
                      <a:pt x="609" y="121"/>
                      <a:pt x="626" y="114"/>
                    </a:cubicBezTo>
                    <a:cubicBezTo>
                      <a:pt x="626" y="76"/>
                      <a:pt x="626" y="76"/>
                      <a:pt x="626" y="76"/>
                    </a:cubicBezTo>
                    <a:close/>
                    <a:moveTo>
                      <a:pt x="626" y="124"/>
                    </a:moveTo>
                    <a:cubicBezTo>
                      <a:pt x="626" y="136"/>
                      <a:pt x="626" y="136"/>
                      <a:pt x="626" y="136"/>
                    </a:cubicBezTo>
                    <a:cubicBezTo>
                      <a:pt x="625" y="136"/>
                      <a:pt x="624" y="136"/>
                      <a:pt x="622" y="136"/>
                    </a:cubicBezTo>
                    <a:cubicBezTo>
                      <a:pt x="607" y="135"/>
                      <a:pt x="607" y="123"/>
                      <a:pt x="621" y="123"/>
                    </a:cubicBezTo>
                    <a:cubicBezTo>
                      <a:pt x="623" y="123"/>
                      <a:pt x="625" y="124"/>
                      <a:pt x="626" y="124"/>
                    </a:cubicBezTo>
                    <a:close/>
                    <a:moveTo>
                      <a:pt x="626" y="154"/>
                    </a:moveTo>
                    <a:cubicBezTo>
                      <a:pt x="626" y="176"/>
                      <a:pt x="626" y="176"/>
                      <a:pt x="626" y="176"/>
                    </a:cubicBezTo>
                    <a:cubicBezTo>
                      <a:pt x="620" y="178"/>
                      <a:pt x="617" y="180"/>
                      <a:pt x="611" y="173"/>
                    </a:cubicBezTo>
                    <a:cubicBezTo>
                      <a:pt x="602" y="163"/>
                      <a:pt x="593" y="145"/>
                      <a:pt x="610" y="147"/>
                    </a:cubicBezTo>
                    <a:cubicBezTo>
                      <a:pt x="616" y="144"/>
                      <a:pt x="619" y="150"/>
                      <a:pt x="626" y="154"/>
                    </a:cubicBezTo>
                    <a:close/>
                    <a:moveTo>
                      <a:pt x="626" y="264"/>
                    </a:moveTo>
                    <a:cubicBezTo>
                      <a:pt x="626" y="329"/>
                      <a:pt x="626" y="329"/>
                      <a:pt x="626" y="329"/>
                    </a:cubicBezTo>
                    <a:cubicBezTo>
                      <a:pt x="621" y="332"/>
                      <a:pt x="624" y="340"/>
                      <a:pt x="613" y="341"/>
                    </a:cubicBezTo>
                    <a:cubicBezTo>
                      <a:pt x="600" y="342"/>
                      <a:pt x="603" y="365"/>
                      <a:pt x="597" y="369"/>
                    </a:cubicBezTo>
                    <a:cubicBezTo>
                      <a:pt x="590" y="373"/>
                      <a:pt x="600" y="381"/>
                      <a:pt x="602" y="391"/>
                    </a:cubicBezTo>
                    <a:cubicBezTo>
                      <a:pt x="603" y="400"/>
                      <a:pt x="609" y="404"/>
                      <a:pt x="626" y="411"/>
                    </a:cubicBezTo>
                    <a:cubicBezTo>
                      <a:pt x="626" y="679"/>
                      <a:pt x="626" y="679"/>
                      <a:pt x="626" y="679"/>
                    </a:cubicBezTo>
                    <a:cubicBezTo>
                      <a:pt x="613" y="684"/>
                      <a:pt x="597" y="675"/>
                      <a:pt x="585" y="685"/>
                    </a:cubicBezTo>
                    <a:cubicBezTo>
                      <a:pt x="583" y="687"/>
                      <a:pt x="581" y="690"/>
                      <a:pt x="578" y="693"/>
                    </a:cubicBezTo>
                    <a:cubicBezTo>
                      <a:pt x="578" y="273"/>
                      <a:pt x="578" y="273"/>
                      <a:pt x="578" y="273"/>
                    </a:cubicBezTo>
                    <a:cubicBezTo>
                      <a:pt x="595" y="272"/>
                      <a:pt x="602" y="270"/>
                      <a:pt x="597" y="264"/>
                    </a:cubicBezTo>
                    <a:cubicBezTo>
                      <a:pt x="589" y="256"/>
                      <a:pt x="587" y="247"/>
                      <a:pt x="581" y="246"/>
                    </a:cubicBezTo>
                    <a:cubicBezTo>
                      <a:pt x="580" y="246"/>
                      <a:pt x="579" y="245"/>
                      <a:pt x="578" y="245"/>
                    </a:cubicBezTo>
                    <a:cubicBezTo>
                      <a:pt x="578" y="231"/>
                      <a:pt x="578" y="231"/>
                      <a:pt x="578" y="231"/>
                    </a:cubicBezTo>
                    <a:cubicBezTo>
                      <a:pt x="579" y="230"/>
                      <a:pt x="581" y="229"/>
                      <a:pt x="582" y="228"/>
                    </a:cubicBezTo>
                    <a:cubicBezTo>
                      <a:pt x="593" y="223"/>
                      <a:pt x="595" y="213"/>
                      <a:pt x="602" y="224"/>
                    </a:cubicBezTo>
                    <a:cubicBezTo>
                      <a:pt x="608" y="234"/>
                      <a:pt x="598" y="249"/>
                      <a:pt x="612" y="247"/>
                    </a:cubicBezTo>
                    <a:cubicBezTo>
                      <a:pt x="626" y="246"/>
                      <a:pt x="617" y="270"/>
                      <a:pt x="626" y="264"/>
                    </a:cubicBezTo>
                    <a:close/>
                    <a:moveTo>
                      <a:pt x="626" y="750"/>
                    </a:moveTo>
                    <a:cubicBezTo>
                      <a:pt x="626" y="811"/>
                      <a:pt x="626" y="811"/>
                      <a:pt x="626" y="811"/>
                    </a:cubicBezTo>
                    <a:cubicBezTo>
                      <a:pt x="614" y="805"/>
                      <a:pt x="603" y="795"/>
                      <a:pt x="586" y="794"/>
                    </a:cubicBezTo>
                    <a:cubicBezTo>
                      <a:pt x="584" y="794"/>
                      <a:pt x="581" y="794"/>
                      <a:pt x="578" y="793"/>
                    </a:cubicBezTo>
                    <a:cubicBezTo>
                      <a:pt x="578" y="753"/>
                      <a:pt x="578" y="753"/>
                      <a:pt x="578" y="753"/>
                    </a:cubicBezTo>
                    <a:cubicBezTo>
                      <a:pt x="589" y="764"/>
                      <a:pt x="601" y="774"/>
                      <a:pt x="611" y="764"/>
                    </a:cubicBezTo>
                    <a:cubicBezTo>
                      <a:pt x="615" y="760"/>
                      <a:pt x="621" y="755"/>
                      <a:pt x="626" y="750"/>
                    </a:cubicBezTo>
                    <a:close/>
                    <a:moveTo>
                      <a:pt x="578" y="265"/>
                    </a:moveTo>
                    <a:cubicBezTo>
                      <a:pt x="584" y="263"/>
                      <a:pt x="583" y="259"/>
                      <a:pt x="578" y="256"/>
                    </a:cubicBezTo>
                    <a:cubicBezTo>
                      <a:pt x="578" y="265"/>
                      <a:pt x="578" y="265"/>
                      <a:pt x="578" y="265"/>
                    </a:cubicBezTo>
                    <a:close/>
                    <a:moveTo>
                      <a:pt x="578" y="174"/>
                    </a:moveTo>
                    <a:cubicBezTo>
                      <a:pt x="583" y="174"/>
                      <a:pt x="588" y="175"/>
                      <a:pt x="593" y="175"/>
                    </a:cubicBezTo>
                    <a:cubicBezTo>
                      <a:pt x="608" y="175"/>
                      <a:pt x="589" y="165"/>
                      <a:pt x="578" y="162"/>
                    </a:cubicBezTo>
                    <a:cubicBezTo>
                      <a:pt x="578" y="174"/>
                      <a:pt x="578" y="174"/>
                      <a:pt x="578" y="174"/>
                    </a:cubicBezTo>
                    <a:close/>
                    <a:moveTo>
                      <a:pt x="578" y="149"/>
                    </a:moveTo>
                    <a:cubicBezTo>
                      <a:pt x="586" y="151"/>
                      <a:pt x="605" y="141"/>
                      <a:pt x="596" y="141"/>
                    </a:cubicBezTo>
                    <a:cubicBezTo>
                      <a:pt x="586" y="141"/>
                      <a:pt x="599" y="123"/>
                      <a:pt x="589" y="123"/>
                    </a:cubicBezTo>
                    <a:cubicBezTo>
                      <a:pt x="585" y="123"/>
                      <a:pt x="581" y="126"/>
                      <a:pt x="578" y="130"/>
                    </a:cubicBezTo>
                    <a:cubicBezTo>
                      <a:pt x="578" y="149"/>
                      <a:pt x="578" y="149"/>
                      <a:pt x="578" y="149"/>
                    </a:cubicBezTo>
                    <a:close/>
                    <a:moveTo>
                      <a:pt x="578" y="127"/>
                    </a:moveTo>
                    <a:cubicBezTo>
                      <a:pt x="578" y="112"/>
                      <a:pt x="578" y="112"/>
                      <a:pt x="578" y="112"/>
                    </a:cubicBezTo>
                    <a:cubicBezTo>
                      <a:pt x="583" y="117"/>
                      <a:pt x="583" y="125"/>
                      <a:pt x="578" y="127"/>
                    </a:cubicBezTo>
                    <a:close/>
                    <a:moveTo>
                      <a:pt x="596" y="186"/>
                    </a:moveTo>
                    <a:cubicBezTo>
                      <a:pt x="580" y="187"/>
                      <a:pt x="581" y="197"/>
                      <a:pt x="585" y="207"/>
                    </a:cubicBezTo>
                    <a:cubicBezTo>
                      <a:pt x="589" y="217"/>
                      <a:pt x="593" y="217"/>
                      <a:pt x="596" y="211"/>
                    </a:cubicBezTo>
                    <a:cubicBezTo>
                      <a:pt x="599" y="205"/>
                      <a:pt x="615" y="203"/>
                      <a:pt x="619" y="193"/>
                    </a:cubicBezTo>
                    <a:cubicBezTo>
                      <a:pt x="623" y="184"/>
                      <a:pt x="608" y="186"/>
                      <a:pt x="596" y="186"/>
                    </a:cubicBezTo>
                    <a:close/>
                    <a:moveTo>
                      <a:pt x="578" y="112"/>
                    </a:moveTo>
                    <a:cubicBezTo>
                      <a:pt x="578" y="127"/>
                      <a:pt x="578" y="127"/>
                      <a:pt x="578" y="127"/>
                    </a:cubicBezTo>
                    <a:cubicBezTo>
                      <a:pt x="576" y="128"/>
                      <a:pt x="573" y="129"/>
                      <a:pt x="569" y="128"/>
                    </a:cubicBezTo>
                    <a:cubicBezTo>
                      <a:pt x="562" y="126"/>
                      <a:pt x="555" y="125"/>
                      <a:pt x="549" y="125"/>
                    </a:cubicBezTo>
                    <a:cubicBezTo>
                      <a:pt x="549" y="104"/>
                      <a:pt x="549" y="104"/>
                      <a:pt x="549" y="104"/>
                    </a:cubicBezTo>
                    <a:cubicBezTo>
                      <a:pt x="554" y="105"/>
                      <a:pt x="559" y="106"/>
                      <a:pt x="564" y="106"/>
                    </a:cubicBezTo>
                    <a:cubicBezTo>
                      <a:pt x="571" y="106"/>
                      <a:pt x="575" y="108"/>
                      <a:pt x="578" y="112"/>
                    </a:cubicBezTo>
                    <a:close/>
                    <a:moveTo>
                      <a:pt x="578" y="130"/>
                    </a:moveTo>
                    <a:cubicBezTo>
                      <a:pt x="578" y="149"/>
                      <a:pt x="578" y="149"/>
                      <a:pt x="578" y="149"/>
                    </a:cubicBezTo>
                    <a:cubicBezTo>
                      <a:pt x="577" y="148"/>
                      <a:pt x="575" y="147"/>
                      <a:pt x="575" y="145"/>
                    </a:cubicBezTo>
                    <a:cubicBezTo>
                      <a:pt x="574" y="139"/>
                      <a:pt x="576" y="134"/>
                      <a:pt x="578" y="130"/>
                    </a:cubicBezTo>
                    <a:close/>
                    <a:moveTo>
                      <a:pt x="578" y="162"/>
                    </a:moveTo>
                    <a:cubicBezTo>
                      <a:pt x="577" y="162"/>
                      <a:pt x="575" y="161"/>
                      <a:pt x="574" y="161"/>
                    </a:cubicBezTo>
                    <a:cubicBezTo>
                      <a:pt x="565" y="161"/>
                      <a:pt x="563" y="147"/>
                      <a:pt x="550" y="147"/>
                    </a:cubicBezTo>
                    <a:cubicBezTo>
                      <a:pt x="549" y="147"/>
                      <a:pt x="549" y="147"/>
                      <a:pt x="549" y="147"/>
                    </a:cubicBezTo>
                    <a:cubicBezTo>
                      <a:pt x="549" y="168"/>
                      <a:pt x="549" y="168"/>
                      <a:pt x="549" y="168"/>
                    </a:cubicBezTo>
                    <a:cubicBezTo>
                      <a:pt x="559" y="169"/>
                      <a:pt x="568" y="172"/>
                      <a:pt x="578" y="174"/>
                    </a:cubicBezTo>
                    <a:cubicBezTo>
                      <a:pt x="578" y="162"/>
                      <a:pt x="578" y="162"/>
                      <a:pt x="578" y="162"/>
                    </a:cubicBezTo>
                    <a:close/>
                    <a:moveTo>
                      <a:pt x="578" y="231"/>
                    </a:moveTo>
                    <a:cubicBezTo>
                      <a:pt x="578" y="245"/>
                      <a:pt x="578" y="245"/>
                      <a:pt x="578" y="245"/>
                    </a:cubicBezTo>
                    <a:cubicBezTo>
                      <a:pt x="575" y="242"/>
                      <a:pt x="574" y="235"/>
                      <a:pt x="578" y="231"/>
                    </a:cubicBezTo>
                    <a:close/>
                    <a:moveTo>
                      <a:pt x="578" y="256"/>
                    </a:moveTo>
                    <a:cubicBezTo>
                      <a:pt x="578" y="265"/>
                      <a:pt x="578" y="265"/>
                      <a:pt x="578" y="265"/>
                    </a:cubicBezTo>
                    <a:cubicBezTo>
                      <a:pt x="577" y="265"/>
                      <a:pt x="574" y="265"/>
                      <a:pt x="571" y="265"/>
                    </a:cubicBezTo>
                    <a:cubicBezTo>
                      <a:pt x="561" y="265"/>
                      <a:pt x="553" y="263"/>
                      <a:pt x="549" y="259"/>
                    </a:cubicBezTo>
                    <a:cubicBezTo>
                      <a:pt x="549" y="249"/>
                      <a:pt x="549" y="249"/>
                      <a:pt x="549" y="249"/>
                    </a:cubicBezTo>
                    <a:cubicBezTo>
                      <a:pt x="551" y="248"/>
                      <a:pt x="554" y="248"/>
                      <a:pt x="557" y="248"/>
                    </a:cubicBezTo>
                    <a:cubicBezTo>
                      <a:pt x="565" y="248"/>
                      <a:pt x="573" y="252"/>
                      <a:pt x="578" y="256"/>
                    </a:cubicBezTo>
                    <a:close/>
                    <a:moveTo>
                      <a:pt x="578" y="273"/>
                    </a:moveTo>
                    <a:cubicBezTo>
                      <a:pt x="578" y="693"/>
                      <a:pt x="578" y="693"/>
                      <a:pt x="578" y="693"/>
                    </a:cubicBezTo>
                    <a:cubicBezTo>
                      <a:pt x="568" y="708"/>
                      <a:pt x="560" y="734"/>
                      <a:pt x="569" y="744"/>
                    </a:cubicBezTo>
                    <a:cubicBezTo>
                      <a:pt x="572" y="746"/>
                      <a:pt x="575" y="750"/>
                      <a:pt x="578" y="753"/>
                    </a:cubicBezTo>
                    <a:cubicBezTo>
                      <a:pt x="578" y="793"/>
                      <a:pt x="578" y="793"/>
                      <a:pt x="578" y="793"/>
                    </a:cubicBezTo>
                    <a:cubicBezTo>
                      <a:pt x="568" y="792"/>
                      <a:pt x="558" y="788"/>
                      <a:pt x="549" y="784"/>
                    </a:cubicBezTo>
                    <a:cubicBezTo>
                      <a:pt x="549" y="273"/>
                      <a:pt x="549" y="273"/>
                      <a:pt x="549" y="273"/>
                    </a:cubicBezTo>
                    <a:cubicBezTo>
                      <a:pt x="552" y="273"/>
                      <a:pt x="555" y="273"/>
                      <a:pt x="559" y="273"/>
                    </a:cubicBezTo>
                    <a:cubicBezTo>
                      <a:pt x="566" y="273"/>
                      <a:pt x="573" y="273"/>
                      <a:pt x="578" y="273"/>
                    </a:cubicBezTo>
                    <a:close/>
                    <a:moveTo>
                      <a:pt x="549" y="230"/>
                    </a:moveTo>
                    <a:cubicBezTo>
                      <a:pt x="549" y="186"/>
                      <a:pt x="549" y="186"/>
                      <a:pt x="549" y="186"/>
                    </a:cubicBezTo>
                    <a:cubicBezTo>
                      <a:pt x="551" y="185"/>
                      <a:pt x="553" y="185"/>
                      <a:pt x="555" y="185"/>
                    </a:cubicBezTo>
                    <a:cubicBezTo>
                      <a:pt x="569" y="185"/>
                      <a:pt x="562" y="212"/>
                      <a:pt x="570" y="211"/>
                    </a:cubicBezTo>
                    <a:cubicBezTo>
                      <a:pt x="578" y="210"/>
                      <a:pt x="567" y="230"/>
                      <a:pt x="552" y="230"/>
                    </a:cubicBezTo>
                    <a:cubicBezTo>
                      <a:pt x="551" y="230"/>
                      <a:pt x="550" y="230"/>
                      <a:pt x="549" y="230"/>
                    </a:cubicBezTo>
                    <a:close/>
                    <a:moveTo>
                      <a:pt x="549" y="84"/>
                    </a:moveTo>
                    <a:cubicBezTo>
                      <a:pt x="549" y="76"/>
                      <a:pt x="549" y="76"/>
                      <a:pt x="549" y="76"/>
                    </a:cubicBezTo>
                    <a:cubicBezTo>
                      <a:pt x="551" y="75"/>
                      <a:pt x="553" y="74"/>
                      <a:pt x="556" y="74"/>
                    </a:cubicBezTo>
                    <a:cubicBezTo>
                      <a:pt x="571" y="73"/>
                      <a:pt x="580" y="91"/>
                      <a:pt x="565" y="91"/>
                    </a:cubicBezTo>
                    <a:cubicBezTo>
                      <a:pt x="559" y="91"/>
                      <a:pt x="552" y="88"/>
                      <a:pt x="549" y="84"/>
                    </a:cubicBezTo>
                    <a:close/>
                    <a:moveTo>
                      <a:pt x="549" y="76"/>
                    </a:moveTo>
                    <a:cubicBezTo>
                      <a:pt x="549" y="84"/>
                      <a:pt x="549" y="84"/>
                      <a:pt x="549" y="84"/>
                    </a:cubicBezTo>
                    <a:cubicBezTo>
                      <a:pt x="547" y="81"/>
                      <a:pt x="546" y="78"/>
                      <a:pt x="549" y="76"/>
                    </a:cubicBezTo>
                    <a:close/>
                    <a:moveTo>
                      <a:pt x="549" y="104"/>
                    </a:moveTo>
                    <a:cubicBezTo>
                      <a:pt x="549" y="125"/>
                      <a:pt x="549" y="125"/>
                      <a:pt x="549" y="125"/>
                    </a:cubicBezTo>
                    <a:cubicBezTo>
                      <a:pt x="544" y="125"/>
                      <a:pt x="538" y="125"/>
                      <a:pt x="532" y="125"/>
                    </a:cubicBezTo>
                    <a:cubicBezTo>
                      <a:pt x="532" y="100"/>
                      <a:pt x="532" y="100"/>
                      <a:pt x="532" y="100"/>
                    </a:cubicBezTo>
                    <a:cubicBezTo>
                      <a:pt x="538" y="102"/>
                      <a:pt x="544" y="103"/>
                      <a:pt x="549" y="104"/>
                    </a:cubicBezTo>
                    <a:close/>
                    <a:moveTo>
                      <a:pt x="549" y="147"/>
                    </a:moveTo>
                    <a:cubicBezTo>
                      <a:pt x="549" y="168"/>
                      <a:pt x="549" y="168"/>
                      <a:pt x="549" y="168"/>
                    </a:cubicBezTo>
                    <a:cubicBezTo>
                      <a:pt x="549" y="168"/>
                      <a:pt x="548" y="168"/>
                      <a:pt x="547" y="168"/>
                    </a:cubicBezTo>
                    <a:cubicBezTo>
                      <a:pt x="532" y="167"/>
                      <a:pt x="533" y="145"/>
                      <a:pt x="549" y="147"/>
                    </a:cubicBezTo>
                    <a:close/>
                    <a:moveTo>
                      <a:pt x="549" y="186"/>
                    </a:moveTo>
                    <a:cubicBezTo>
                      <a:pt x="549" y="230"/>
                      <a:pt x="549" y="230"/>
                      <a:pt x="549" y="230"/>
                    </a:cubicBezTo>
                    <a:cubicBezTo>
                      <a:pt x="543" y="229"/>
                      <a:pt x="537" y="225"/>
                      <a:pt x="532" y="221"/>
                    </a:cubicBezTo>
                    <a:cubicBezTo>
                      <a:pt x="532" y="207"/>
                      <a:pt x="532" y="207"/>
                      <a:pt x="532" y="207"/>
                    </a:cubicBezTo>
                    <a:cubicBezTo>
                      <a:pt x="544" y="207"/>
                      <a:pt x="551" y="203"/>
                      <a:pt x="545" y="198"/>
                    </a:cubicBezTo>
                    <a:cubicBezTo>
                      <a:pt x="539" y="194"/>
                      <a:pt x="542" y="189"/>
                      <a:pt x="549" y="186"/>
                    </a:cubicBezTo>
                    <a:close/>
                    <a:moveTo>
                      <a:pt x="549" y="249"/>
                    </a:moveTo>
                    <a:cubicBezTo>
                      <a:pt x="549" y="259"/>
                      <a:pt x="549" y="259"/>
                      <a:pt x="549" y="259"/>
                    </a:cubicBezTo>
                    <a:cubicBezTo>
                      <a:pt x="545" y="256"/>
                      <a:pt x="545" y="251"/>
                      <a:pt x="549" y="249"/>
                    </a:cubicBezTo>
                    <a:close/>
                    <a:moveTo>
                      <a:pt x="549" y="273"/>
                    </a:moveTo>
                    <a:cubicBezTo>
                      <a:pt x="549" y="784"/>
                      <a:pt x="549" y="784"/>
                      <a:pt x="549" y="784"/>
                    </a:cubicBezTo>
                    <a:cubicBezTo>
                      <a:pt x="543" y="781"/>
                      <a:pt x="538" y="779"/>
                      <a:pt x="532" y="777"/>
                    </a:cubicBezTo>
                    <a:cubicBezTo>
                      <a:pt x="532" y="269"/>
                      <a:pt x="532" y="269"/>
                      <a:pt x="532" y="269"/>
                    </a:cubicBezTo>
                    <a:cubicBezTo>
                      <a:pt x="537" y="271"/>
                      <a:pt x="542" y="272"/>
                      <a:pt x="549" y="273"/>
                    </a:cubicBezTo>
                    <a:close/>
                    <a:moveTo>
                      <a:pt x="532" y="248"/>
                    </a:moveTo>
                    <a:cubicBezTo>
                      <a:pt x="532" y="243"/>
                      <a:pt x="532" y="243"/>
                      <a:pt x="532" y="243"/>
                    </a:cubicBezTo>
                    <a:cubicBezTo>
                      <a:pt x="533" y="243"/>
                      <a:pt x="535" y="243"/>
                      <a:pt x="536" y="243"/>
                    </a:cubicBezTo>
                    <a:cubicBezTo>
                      <a:pt x="541" y="243"/>
                      <a:pt x="539" y="246"/>
                      <a:pt x="532" y="248"/>
                    </a:cubicBezTo>
                    <a:close/>
                    <a:moveTo>
                      <a:pt x="532" y="100"/>
                    </a:moveTo>
                    <a:cubicBezTo>
                      <a:pt x="532" y="125"/>
                      <a:pt x="532" y="125"/>
                      <a:pt x="532" y="125"/>
                    </a:cubicBezTo>
                    <a:cubicBezTo>
                      <a:pt x="529" y="125"/>
                      <a:pt x="525" y="125"/>
                      <a:pt x="521" y="125"/>
                    </a:cubicBezTo>
                    <a:cubicBezTo>
                      <a:pt x="516" y="125"/>
                      <a:pt x="511" y="121"/>
                      <a:pt x="507" y="117"/>
                    </a:cubicBezTo>
                    <a:cubicBezTo>
                      <a:pt x="507" y="97"/>
                      <a:pt x="507" y="97"/>
                      <a:pt x="507" y="97"/>
                    </a:cubicBezTo>
                    <a:cubicBezTo>
                      <a:pt x="517" y="97"/>
                      <a:pt x="525" y="99"/>
                      <a:pt x="532" y="100"/>
                    </a:cubicBezTo>
                    <a:close/>
                    <a:moveTo>
                      <a:pt x="532" y="207"/>
                    </a:moveTo>
                    <a:cubicBezTo>
                      <a:pt x="532" y="221"/>
                      <a:pt x="532" y="221"/>
                      <a:pt x="532" y="221"/>
                    </a:cubicBezTo>
                    <a:cubicBezTo>
                      <a:pt x="526" y="214"/>
                      <a:pt x="523" y="207"/>
                      <a:pt x="530" y="207"/>
                    </a:cubicBezTo>
                    <a:cubicBezTo>
                      <a:pt x="531" y="207"/>
                      <a:pt x="532" y="207"/>
                      <a:pt x="532" y="207"/>
                    </a:cubicBezTo>
                    <a:close/>
                    <a:moveTo>
                      <a:pt x="532" y="243"/>
                    </a:moveTo>
                    <a:cubicBezTo>
                      <a:pt x="523" y="241"/>
                      <a:pt x="513" y="230"/>
                      <a:pt x="507" y="213"/>
                    </a:cubicBezTo>
                    <a:cubicBezTo>
                      <a:pt x="507" y="251"/>
                      <a:pt x="507" y="251"/>
                      <a:pt x="507" y="251"/>
                    </a:cubicBezTo>
                    <a:cubicBezTo>
                      <a:pt x="508" y="251"/>
                      <a:pt x="509" y="251"/>
                      <a:pt x="510" y="251"/>
                    </a:cubicBezTo>
                    <a:cubicBezTo>
                      <a:pt x="519" y="252"/>
                      <a:pt x="527" y="250"/>
                      <a:pt x="532" y="248"/>
                    </a:cubicBezTo>
                    <a:cubicBezTo>
                      <a:pt x="532" y="243"/>
                      <a:pt x="532" y="243"/>
                      <a:pt x="532" y="243"/>
                    </a:cubicBezTo>
                    <a:close/>
                    <a:moveTo>
                      <a:pt x="532" y="269"/>
                    </a:moveTo>
                    <a:cubicBezTo>
                      <a:pt x="532" y="777"/>
                      <a:pt x="532" y="777"/>
                      <a:pt x="532" y="777"/>
                    </a:cubicBezTo>
                    <a:cubicBezTo>
                      <a:pt x="530" y="777"/>
                      <a:pt x="527" y="776"/>
                      <a:pt x="525" y="776"/>
                    </a:cubicBezTo>
                    <a:cubicBezTo>
                      <a:pt x="515" y="775"/>
                      <a:pt x="511" y="761"/>
                      <a:pt x="507" y="748"/>
                    </a:cubicBezTo>
                    <a:cubicBezTo>
                      <a:pt x="507" y="262"/>
                      <a:pt x="507" y="262"/>
                      <a:pt x="507" y="262"/>
                    </a:cubicBezTo>
                    <a:cubicBezTo>
                      <a:pt x="517" y="263"/>
                      <a:pt x="524" y="266"/>
                      <a:pt x="532" y="269"/>
                    </a:cubicBezTo>
                    <a:close/>
                    <a:moveTo>
                      <a:pt x="507" y="171"/>
                    </a:moveTo>
                    <a:cubicBezTo>
                      <a:pt x="507" y="164"/>
                      <a:pt x="507" y="164"/>
                      <a:pt x="507" y="164"/>
                    </a:cubicBezTo>
                    <a:cubicBezTo>
                      <a:pt x="519" y="165"/>
                      <a:pt x="518" y="169"/>
                      <a:pt x="507" y="171"/>
                    </a:cubicBezTo>
                    <a:close/>
                    <a:moveTo>
                      <a:pt x="507" y="152"/>
                    </a:moveTo>
                    <a:cubicBezTo>
                      <a:pt x="507" y="142"/>
                      <a:pt x="507" y="142"/>
                      <a:pt x="507" y="142"/>
                    </a:cubicBezTo>
                    <a:cubicBezTo>
                      <a:pt x="508" y="142"/>
                      <a:pt x="509" y="142"/>
                      <a:pt x="510" y="142"/>
                    </a:cubicBezTo>
                    <a:cubicBezTo>
                      <a:pt x="523" y="142"/>
                      <a:pt x="526" y="153"/>
                      <a:pt x="513" y="153"/>
                    </a:cubicBezTo>
                    <a:cubicBezTo>
                      <a:pt x="511" y="153"/>
                      <a:pt x="509" y="152"/>
                      <a:pt x="507" y="152"/>
                    </a:cubicBezTo>
                    <a:close/>
                    <a:moveTo>
                      <a:pt x="507" y="97"/>
                    </a:moveTo>
                    <a:cubicBezTo>
                      <a:pt x="507" y="117"/>
                      <a:pt x="507" y="117"/>
                      <a:pt x="507" y="117"/>
                    </a:cubicBezTo>
                    <a:cubicBezTo>
                      <a:pt x="498" y="108"/>
                      <a:pt x="494" y="93"/>
                      <a:pt x="504" y="97"/>
                    </a:cubicBezTo>
                    <a:cubicBezTo>
                      <a:pt x="505" y="97"/>
                      <a:pt x="506" y="97"/>
                      <a:pt x="507" y="97"/>
                    </a:cubicBezTo>
                    <a:close/>
                    <a:moveTo>
                      <a:pt x="507" y="142"/>
                    </a:moveTo>
                    <a:cubicBezTo>
                      <a:pt x="507" y="152"/>
                      <a:pt x="507" y="152"/>
                      <a:pt x="507" y="152"/>
                    </a:cubicBezTo>
                    <a:cubicBezTo>
                      <a:pt x="498" y="150"/>
                      <a:pt x="494" y="143"/>
                      <a:pt x="507" y="142"/>
                    </a:cubicBezTo>
                    <a:close/>
                    <a:moveTo>
                      <a:pt x="507" y="164"/>
                    </a:moveTo>
                    <a:cubicBezTo>
                      <a:pt x="507" y="164"/>
                      <a:pt x="506" y="164"/>
                      <a:pt x="506" y="164"/>
                    </a:cubicBezTo>
                    <a:cubicBezTo>
                      <a:pt x="489" y="164"/>
                      <a:pt x="489" y="143"/>
                      <a:pt x="477" y="143"/>
                    </a:cubicBezTo>
                    <a:cubicBezTo>
                      <a:pt x="466" y="142"/>
                      <a:pt x="468" y="146"/>
                      <a:pt x="464" y="156"/>
                    </a:cubicBezTo>
                    <a:cubicBezTo>
                      <a:pt x="461" y="164"/>
                      <a:pt x="453" y="156"/>
                      <a:pt x="443" y="152"/>
                    </a:cubicBezTo>
                    <a:cubicBezTo>
                      <a:pt x="443" y="181"/>
                      <a:pt x="443" y="181"/>
                      <a:pt x="443" y="181"/>
                    </a:cubicBezTo>
                    <a:cubicBezTo>
                      <a:pt x="447" y="179"/>
                      <a:pt x="453" y="175"/>
                      <a:pt x="457" y="172"/>
                    </a:cubicBezTo>
                    <a:cubicBezTo>
                      <a:pt x="466" y="165"/>
                      <a:pt x="477" y="170"/>
                      <a:pt x="497" y="171"/>
                    </a:cubicBezTo>
                    <a:cubicBezTo>
                      <a:pt x="501" y="171"/>
                      <a:pt x="505" y="171"/>
                      <a:pt x="507" y="171"/>
                    </a:cubicBezTo>
                    <a:cubicBezTo>
                      <a:pt x="507" y="164"/>
                      <a:pt x="507" y="164"/>
                      <a:pt x="507" y="164"/>
                    </a:cubicBezTo>
                    <a:close/>
                    <a:moveTo>
                      <a:pt x="507" y="213"/>
                    </a:moveTo>
                    <a:cubicBezTo>
                      <a:pt x="507" y="251"/>
                      <a:pt x="507" y="251"/>
                      <a:pt x="507" y="251"/>
                    </a:cubicBezTo>
                    <a:cubicBezTo>
                      <a:pt x="488" y="251"/>
                      <a:pt x="459" y="266"/>
                      <a:pt x="443" y="260"/>
                    </a:cubicBezTo>
                    <a:cubicBezTo>
                      <a:pt x="443" y="196"/>
                      <a:pt x="443" y="196"/>
                      <a:pt x="443" y="196"/>
                    </a:cubicBezTo>
                    <a:cubicBezTo>
                      <a:pt x="449" y="198"/>
                      <a:pt x="456" y="200"/>
                      <a:pt x="463" y="200"/>
                    </a:cubicBezTo>
                    <a:cubicBezTo>
                      <a:pt x="481" y="200"/>
                      <a:pt x="500" y="193"/>
                      <a:pt x="507" y="212"/>
                    </a:cubicBezTo>
                    <a:cubicBezTo>
                      <a:pt x="507" y="213"/>
                      <a:pt x="507" y="213"/>
                      <a:pt x="507" y="213"/>
                    </a:cubicBezTo>
                    <a:close/>
                    <a:moveTo>
                      <a:pt x="507" y="262"/>
                    </a:moveTo>
                    <a:cubicBezTo>
                      <a:pt x="506" y="262"/>
                      <a:pt x="505" y="262"/>
                      <a:pt x="503" y="262"/>
                    </a:cubicBezTo>
                    <a:cubicBezTo>
                      <a:pt x="482" y="262"/>
                      <a:pt x="485" y="285"/>
                      <a:pt x="469" y="280"/>
                    </a:cubicBezTo>
                    <a:cubicBezTo>
                      <a:pt x="458" y="276"/>
                      <a:pt x="448" y="278"/>
                      <a:pt x="443" y="275"/>
                    </a:cubicBezTo>
                    <a:cubicBezTo>
                      <a:pt x="443" y="707"/>
                      <a:pt x="443" y="707"/>
                      <a:pt x="443" y="707"/>
                    </a:cubicBezTo>
                    <a:cubicBezTo>
                      <a:pt x="453" y="722"/>
                      <a:pt x="460" y="736"/>
                      <a:pt x="469" y="733"/>
                    </a:cubicBezTo>
                    <a:cubicBezTo>
                      <a:pt x="478" y="731"/>
                      <a:pt x="469" y="716"/>
                      <a:pt x="461" y="705"/>
                    </a:cubicBezTo>
                    <a:cubicBezTo>
                      <a:pt x="454" y="693"/>
                      <a:pt x="489" y="725"/>
                      <a:pt x="499" y="733"/>
                    </a:cubicBezTo>
                    <a:cubicBezTo>
                      <a:pt x="503" y="736"/>
                      <a:pt x="505" y="742"/>
                      <a:pt x="507" y="748"/>
                    </a:cubicBezTo>
                    <a:cubicBezTo>
                      <a:pt x="507" y="262"/>
                      <a:pt x="507" y="262"/>
                      <a:pt x="507" y="262"/>
                    </a:cubicBezTo>
                    <a:close/>
                    <a:moveTo>
                      <a:pt x="443" y="117"/>
                    </a:moveTo>
                    <a:cubicBezTo>
                      <a:pt x="443" y="109"/>
                      <a:pt x="443" y="109"/>
                      <a:pt x="443" y="109"/>
                    </a:cubicBezTo>
                    <a:cubicBezTo>
                      <a:pt x="445" y="106"/>
                      <a:pt x="449" y="104"/>
                      <a:pt x="456" y="105"/>
                    </a:cubicBezTo>
                    <a:cubicBezTo>
                      <a:pt x="470" y="105"/>
                      <a:pt x="480" y="130"/>
                      <a:pt x="462" y="130"/>
                    </a:cubicBezTo>
                    <a:cubicBezTo>
                      <a:pt x="453" y="130"/>
                      <a:pt x="445" y="124"/>
                      <a:pt x="443" y="117"/>
                    </a:cubicBezTo>
                    <a:close/>
                    <a:moveTo>
                      <a:pt x="443" y="109"/>
                    </a:moveTo>
                    <a:cubicBezTo>
                      <a:pt x="443" y="117"/>
                      <a:pt x="443" y="117"/>
                      <a:pt x="443" y="117"/>
                    </a:cubicBezTo>
                    <a:cubicBezTo>
                      <a:pt x="441" y="114"/>
                      <a:pt x="441" y="111"/>
                      <a:pt x="443" y="109"/>
                    </a:cubicBezTo>
                    <a:close/>
                    <a:moveTo>
                      <a:pt x="443" y="152"/>
                    </a:moveTo>
                    <a:cubicBezTo>
                      <a:pt x="443" y="181"/>
                      <a:pt x="443" y="181"/>
                      <a:pt x="443" y="181"/>
                    </a:cubicBezTo>
                    <a:cubicBezTo>
                      <a:pt x="438" y="183"/>
                      <a:pt x="433" y="183"/>
                      <a:pt x="434" y="180"/>
                    </a:cubicBezTo>
                    <a:cubicBezTo>
                      <a:pt x="435" y="175"/>
                      <a:pt x="426" y="177"/>
                      <a:pt x="420" y="176"/>
                    </a:cubicBezTo>
                    <a:cubicBezTo>
                      <a:pt x="420" y="153"/>
                      <a:pt x="420" y="153"/>
                      <a:pt x="420" y="153"/>
                    </a:cubicBezTo>
                    <a:cubicBezTo>
                      <a:pt x="423" y="151"/>
                      <a:pt x="426" y="149"/>
                      <a:pt x="431" y="149"/>
                    </a:cubicBezTo>
                    <a:cubicBezTo>
                      <a:pt x="435" y="148"/>
                      <a:pt x="439" y="150"/>
                      <a:pt x="443" y="152"/>
                    </a:cubicBezTo>
                    <a:close/>
                    <a:moveTo>
                      <a:pt x="443" y="196"/>
                    </a:moveTo>
                    <a:cubicBezTo>
                      <a:pt x="443" y="260"/>
                      <a:pt x="443" y="260"/>
                      <a:pt x="443" y="260"/>
                    </a:cubicBezTo>
                    <a:cubicBezTo>
                      <a:pt x="442" y="260"/>
                      <a:pt x="441" y="259"/>
                      <a:pt x="441" y="259"/>
                    </a:cubicBezTo>
                    <a:cubicBezTo>
                      <a:pt x="432" y="254"/>
                      <a:pt x="425" y="252"/>
                      <a:pt x="420" y="250"/>
                    </a:cubicBezTo>
                    <a:cubicBezTo>
                      <a:pt x="420" y="244"/>
                      <a:pt x="420" y="244"/>
                      <a:pt x="420" y="244"/>
                    </a:cubicBezTo>
                    <a:cubicBezTo>
                      <a:pt x="420" y="244"/>
                      <a:pt x="421" y="243"/>
                      <a:pt x="421" y="243"/>
                    </a:cubicBezTo>
                    <a:cubicBezTo>
                      <a:pt x="427" y="241"/>
                      <a:pt x="425" y="241"/>
                      <a:pt x="420" y="240"/>
                    </a:cubicBezTo>
                    <a:cubicBezTo>
                      <a:pt x="420" y="187"/>
                      <a:pt x="420" y="187"/>
                      <a:pt x="420" y="187"/>
                    </a:cubicBezTo>
                    <a:cubicBezTo>
                      <a:pt x="428" y="188"/>
                      <a:pt x="435" y="192"/>
                      <a:pt x="443" y="196"/>
                    </a:cubicBezTo>
                    <a:close/>
                    <a:moveTo>
                      <a:pt x="443" y="275"/>
                    </a:moveTo>
                    <a:cubicBezTo>
                      <a:pt x="443" y="707"/>
                      <a:pt x="443" y="707"/>
                      <a:pt x="443" y="707"/>
                    </a:cubicBezTo>
                    <a:cubicBezTo>
                      <a:pt x="442" y="706"/>
                      <a:pt x="442" y="706"/>
                      <a:pt x="442" y="706"/>
                    </a:cubicBezTo>
                    <a:cubicBezTo>
                      <a:pt x="434" y="694"/>
                      <a:pt x="426" y="685"/>
                      <a:pt x="420" y="674"/>
                    </a:cubicBezTo>
                    <a:cubicBezTo>
                      <a:pt x="420" y="262"/>
                      <a:pt x="420" y="262"/>
                      <a:pt x="420" y="262"/>
                    </a:cubicBezTo>
                    <a:cubicBezTo>
                      <a:pt x="429" y="261"/>
                      <a:pt x="435" y="261"/>
                      <a:pt x="438" y="269"/>
                    </a:cubicBezTo>
                    <a:cubicBezTo>
                      <a:pt x="439" y="272"/>
                      <a:pt x="441" y="274"/>
                      <a:pt x="443" y="275"/>
                    </a:cubicBezTo>
                    <a:close/>
                    <a:moveTo>
                      <a:pt x="420" y="138"/>
                    </a:moveTo>
                    <a:cubicBezTo>
                      <a:pt x="420" y="127"/>
                      <a:pt x="420" y="127"/>
                      <a:pt x="420" y="127"/>
                    </a:cubicBezTo>
                    <a:cubicBezTo>
                      <a:pt x="428" y="128"/>
                      <a:pt x="426" y="133"/>
                      <a:pt x="420" y="138"/>
                    </a:cubicBezTo>
                    <a:close/>
                    <a:moveTo>
                      <a:pt x="420" y="127"/>
                    </a:moveTo>
                    <a:cubicBezTo>
                      <a:pt x="420" y="138"/>
                      <a:pt x="420" y="138"/>
                      <a:pt x="420" y="138"/>
                    </a:cubicBezTo>
                    <a:cubicBezTo>
                      <a:pt x="414" y="143"/>
                      <a:pt x="405" y="147"/>
                      <a:pt x="398" y="147"/>
                    </a:cubicBezTo>
                    <a:cubicBezTo>
                      <a:pt x="381" y="147"/>
                      <a:pt x="385" y="158"/>
                      <a:pt x="373" y="158"/>
                    </a:cubicBezTo>
                    <a:cubicBezTo>
                      <a:pt x="360" y="158"/>
                      <a:pt x="352" y="143"/>
                      <a:pt x="372" y="142"/>
                    </a:cubicBezTo>
                    <a:cubicBezTo>
                      <a:pt x="391" y="141"/>
                      <a:pt x="392" y="127"/>
                      <a:pt x="414" y="126"/>
                    </a:cubicBezTo>
                    <a:cubicBezTo>
                      <a:pt x="417" y="126"/>
                      <a:pt x="419" y="126"/>
                      <a:pt x="420" y="127"/>
                    </a:cubicBezTo>
                    <a:close/>
                    <a:moveTo>
                      <a:pt x="420" y="153"/>
                    </a:moveTo>
                    <a:cubicBezTo>
                      <a:pt x="415" y="158"/>
                      <a:pt x="414" y="165"/>
                      <a:pt x="415" y="171"/>
                    </a:cubicBezTo>
                    <a:cubicBezTo>
                      <a:pt x="416" y="174"/>
                      <a:pt x="418" y="175"/>
                      <a:pt x="420" y="176"/>
                    </a:cubicBezTo>
                    <a:cubicBezTo>
                      <a:pt x="420" y="153"/>
                      <a:pt x="420" y="153"/>
                      <a:pt x="420" y="153"/>
                    </a:cubicBezTo>
                    <a:close/>
                    <a:moveTo>
                      <a:pt x="420" y="187"/>
                    </a:moveTo>
                    <a:cubicBezTo>
                      <a:pt x="420" y="240"/>
                      <a:pt x="420" y="240"/>
                      <a:pt x="420" y="240"/>
                    </a:cubicBezTo>
                    <a:cubicBezTo>
                      <a:pt x="414" y="239"/>
                      <a:pt x="403" y="238"/>
                      <a:pt x="402" y="230"/>
                    </a:cubicBezTo>
                    <a:cubicBezTo>
                      <a:pt x="399" y="217"/>
                      <a:pt x="361" y="230"/>
                      <a:pt x="351" y="217"/>
                    </a:cubicBezTo>
                    <a:cubicBezTo>
                      <a:pt x="341" y="204"/>
                      <a:pt x="350" y="177"/>
                      <a:pt x="372" y="177"/>
                    </a:cubicBezTo>
                    <a:cubicBezTo>
                      <a:pt x="390" y="176"/>
                      <a:pt x="399" y="186"/>
                      <a:pt x="415" y="186"/>
                    </a:cubicBezTo>
                    <a:cubicBezTo>
                      <a:pt x="416" y="186"/>
                      <a:pt x="418" y="186"/>
                      <a:pt x="420" y="187"/>
                    </a:cubicBezTo>
                    <a:close/>
                    <a:moveTo>
                      <a:pt x="420" y="244"/>
                    </a:moveTo>
                    <a:cubicBezTo>
                      <a:pt x="420" y="250"/>
                      <a:pt x="420" y="250"/>
                      <a:pt x="420" y="250"/>
                    </a:cubicBezTo>
                    <a:cubicBezTo>
                      <a:pt x="416" y="248"/>
                      <a:pt x="415" y="246"/>
                      <a:pt x="420" y="244"/>
                    </a:cubicBezTo>
                    <a:close/>
                    <a:moveTo>
                      <a:pt x="420" y="262"/>
                    </a:moveTo>
                    <a:cubicBezTo>
                      <a:pt x="416" y="262"/>
                      <a:pt x="412" y="263"/>
                      <a:pt x="407" y="263"/>
                    </a:cubicBezTo>
                    <a:cubicBezTo>
                      <a:pt x="390" y="263"/>
                      <a:pt x="398" y="249"/>
                      <a:pt x="376" y="249"/>
                    </a:cubicBezTo>
                    <a:cubicBezTo>
                      <a:pt x="354" y="249"/>
                      <a:pt x="364" y="254"/>
                      <a:pt x="345" y="241"/>
                    </a:cubicBezTo>
                    <a:cubicBezTo>
                      <a:pt x="325" y="228"/>
                      <a:pt x="332" y="246"/>
                      <a:pt x="306" y="246"/>
                    </a:cubicBezTo>
                    <a:cubicBezTo>
                      <a:pt x="280" y="246"/>
                      <a:pt x="274" y="251"/>
                      <a:pt x="274" y="263"/>
                    </a:cubicBezTo>
                    <a:cubicBezTo>
                      <a:pt x="274" y="275"/>
                      <a:pt x="238" y="245"/>
                      <a:pt x="200" y="242"/>
                    </a:cubicBezTo>
                    <a:cubicBezTo>
                      <a:pt x="163" y="239"/>
                      <a:pt x="122" y="228"/>
                      <a:pt x="99" y="228"/>
                    </a:cubicBezTo>
                    <a:cubicBezTo>
                      <a:pt x="76" y="228"/>
                      <a:pt x="64" y="252"/>
                      <a:pt x="37" y="256"/>
                    </a:cubicBezTo>
                    <a:cubicBezTo>
                      <a:pt x="9" y="260"/>
                      <a:pt x="39" y="268"/>
                      <a:pt x="47" y="282"/>
                    </a:cubicBezTo>
                    <a:cubicBezTo>
                      <a:pt x="55" y="297"/>
                      <a:pt x="52" y="295"/>
                      <a:pt x="26" y="298"/>
                    </a:cubicBezTo>
                    <a:cubicBezTo>
                      <a:pt x="0" y="300"/>
                      <a:pt x="39" y="317"/>
                      <a:pt x="57" y="317"/>
                    </a:cubicBezTo>
                    <a:cubicBezTo>
                      <a:pt x="76" y="317"/>
                      <a:pt x="56" y="330"/>
                      <a:pt x="43" y="338"/>
                    </a:cubicBezTo>
                    <a:cubicBezTo>
                      <a:pt x="30" y="346"/>
                      <a:pt x="25" y="373"/>
                      <a:pt x="46" y="375"/>
                    </a:cubicBezTo>
                    <a:cubicBezTo>
                      <a:pt x="67" y="376"/>
                      <a:pt x="56" y="388"/>
                      <a:pt x="82" y="388"/>
                    </a:cubicBezTo>
                    <a:cubicBezTo>
                      <a:pt x="108" y="388"/>
                      <a:pt x="85" y="407"/>
                      <a:pt x="68" y="420"/>
                    </a:cubicBezTo>
                    <a:cubicBezTo>
                      <a:pt x="51" y="433"/>
                      <a:pt x="52" y="450"/>
                      <a:pt x="61" y="442"/>
                    </a:cubicBezTo>
                    <a:cubicBezTo>
                      <a:pt x="70" y="434"/>
                      <a:pt x="94" y="415"/>
                      <a:pt x="105" y="411"/>
                    </a:cubicBezTo>
                    <a:cubicBezTo>
                      <a:pt x="117" y="407"/>
                      <a:pt x="125" y="386"/>
                      <a:pt x="135" y="380"/>
                    </a:cubicBezTo>
                    <a:cubicBezTo>
                      <a:pt x="146" y="373"/>
                      <a:pt x="154" y="393"/>
                      <a:pt x="160" y="382"/>
                    </a:cubicBezTo>
                    <a:cubicBezTo>
                      <a:pt x="167" y="372"/>
                      <a:pt x="180" y="381"/>
                      <a:pt x="191" y="378"/>
                    </a:cubicBezTo>
                    <a:cubicBezTo>
                      <a:pt x="203" y="376"/>
                      <a:pt x="228" y="381"/>
                      <a:pt x="238" y="384"/>
                    </a:cubicBezTo>
                    <a:cubicBezTo>
                      <a:pt x="248" y="386"/>
                      <a:pt x="260" y="397"/>
                      <a:pt x="276" y="395"/>
                    </a:cubicBezTo>
                    <a:cubicBezTo>
                      <a:pt x="291" y="394"/>
                      <a:pt x="293" y="420"/>
                      <a:pt x="303" y="429"/>
                    </a:cubicBezTo>
                    <a:cubicBezTo>
                      <a:pt x="313" y="438"/>
                      <a:pt x="325" y="437"/>
                      <a:pt x="322" y="450"/>
                    </a:cubicBezTo>
                    <a:cubicBezTo>
                      <a:pt x="320" y="463"/>
                      <a:pt x="341" y="481"/>
                      <a:pt x="360" y="489"/>
                    </a:cubicBezTo>
                    <a:cubicBezTo>
                      <a:pt x="380" y="497"/>
                      <a:pt x="387" y="520"/>
                      <a:pt x="372" y="512"/>
                    </a:cubicBezTo>
                    <a:cubicBezTo>
                      <a:pt x="356" y="504"/>
                      <a:pt x="355" y="507"/>
                      <a:pt x="360" y="521"/>
                    </a:cubicBezTo>
                    <a:cubicBezTo>
                      <a:pt x="365" y="536"/>
                      <a:pt x="368" y="545"/>
                      <a:pt x="360" y="549"/>
                    </a:cubicBezTo>
                    <a:cubicBezTo>
                      <a:pt x="352" y="553"/>
                      <a:pt x="352" y="590"/>
                      <a:pt x="363" y="608"/>
                    </a:cubicBezTo>
                    <a:cubicBezTo>
                      <a:pt x="373" y="627"/>
                      <a:pt x="410" y="645"/>
                      <a:pt x="415" y="662"/>
                    </a:cubicBezTo>
                    <a:cubicBezTo>
                      <a:pt x="416" y="666"/>
                      <a:pt x="418" y="670"/>
                      <a:pt x="420" y="674"/>
                    </a:cubicBezTo>
                    <a:lnTo>
                      <a:pt x="420" y="26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28" name="íśḻiďè">
                <a:extLst>
                  <a:ext uri="{FF2B5EF4-FFF2-40B4-BE49-F238E27FC236}">
                    <a16:creationId xmlns:a16="http://schemas.microsoft.com/office/drawing/2014/main" id="{0C4773A8-B99B-4FB5-BE1C-EC05A4B8868A}"/>
                  </a:ext>
                </a:extLst>
              </p:cNvPr>
              <p:cNvSpPr/>
              <p:nvPr/>
            </p:nvSpPr>
            <p:spPr bwMode="auto">
              <a:xfrm>
                <a:off x="3961998" y="2227023"/>
                <a:ext cx="4218011" cy="2998972"/>
              </a:xfrm>
              <a:custGeom>
                <a:avLst/>
                <a:gdLst>
                  <a:gd name="T0" fmla="*/ 0 w 2605"/>
                  <a:gd name="T1" fmla="*/ 591 h 1852"/>
                  <a:gd name="T2" fmla="*/ 16 w 2605"/>
                  <a:gd name="T3" fmla="*/ 852 h 1852"/>
                  <a:gd name="T4" fmla="*/ 67 w 2605"/>
                  <a:gd name="T5" fmla="*/ 1063 h 1852"/>
                  <a:gd name="T6" fmla="*/ 328 w 2605"/>
                  <a:gd name="T7" fmla="*/ 1079 h 1852"/>
                  <a:gd name="T8" fmla="*/ 573 w 2605"/>
                  <a:gd name="T9" fmla="*/ 1079 h 1852"/>
                  <a:gd name="T10" fmla="*/ 616 w 2605"/>
                  <a:gd name="T11" fmla="*/ 1314 h 1852"/>
                  <a:gd name="T12" fmla="*/ 632 w 2605"/>
                  <a:gd name="T13" fmla="*/ 1575 h 1852"/>
                  <a:gd name="T14" fmla="*/ 632 w 2605"/>
                  <a:gd name="T15" fmla="*/ 1852 h 1852"/>
                  <a:gd name="T16" fmla="*/ 208 w 2605"/>
                  <a:gd name="T17" fmla="*/ 245 h 1852"/>
                  <a:gd name="T18" fmla="*/ 208 w 2605"/>
                  <a:gd name="T19" fmla="*/ 490 h 1852"/>
                  <a:gd name="T20" fmla="*/ 208 w 2605"/>
                  <a:gd name="T21" fmla="*/ 783 h 1852"/>
                  <a:gd name="T22" fmla="*/ 261 w 2605"/>
                  <a:gd name="T23" fmla="*/ 992 h 1852"/>
                  <a:gd name="T24" fmla="*/ 538 w 2605"/>
                  <a:gd name="T25" fmla="*/ 992 h 1852"/>
                  <a:gd name="T26" fmla="*/ 799 w 2605"/>
                  <a:gd name="T27" fmla="*/ 1008 h 1852"/>
                  <a:gd name="T28" fmla="*/ 816 w 2605"/>
                  <a:gd name="T29" fmla="*/ 1219 h 1852"/>
                  <a:gd name="T30" fmla="*/ 833 w 2605"/>
                  <a:gd name="T31" fmla="*/ 1481 h 1852"/>
                  <a:gd name="T32" fmla="*/ 396 w 2605"/>
                  <a:gd name="T33" fmla="*/ 628 h 1852"/>
                  <a:gd name="T34" fmla="*/ 380 w 2605"/>
                  <a:gd name="T35" fmla="*/ 890 h 1852"/>
                  <a:gd name="T36" fmla="*/ 607 w 2605"/>
                  <a:gd name="T37" fmla="*/ 924 h 1852"/>
                  <a:gd name="T38" fmla="*/ 868 w 2605"/>
                  <a:gd name="T39" fmla="*/ 907 h 1852"/>
                  <a:gd name="T40" fmla="*/ 938 w 2605"/>
                  <a:gd name="T41" fmla="*/ 1131 h 1852"/>
                  <a:gd name="T42" fmla="*/ 922 w 2605"/>
                  <a:gd name="T43" fmla="*/ 1392 h 1852"/>
                  <a:gd name="T44" fmla="*/ 922 w 2605"/>
                  <a:gd name="T45" fmla="*/ 1636 h 1852"/>
                  <a:gd name="T46" fmla="*/ 2589 w 2605"/>
                  <a:gd name="T47" fmla="*/ 987 h 1852"/>
                  <a:gd name="T48" fmla="*/ 2426 w 2605"/>
                  <a:gd name="T49" fmla="*/ 1069 h 1852"/>
                  <a:gd name="T50" fmla="*/ 2165 w 2605"/>
                  <a:gd name="T51" fmla="*/ 1052 h 1852"/>
                  <a:gd name="T52" fmla="*/ 2049 w 2605"/>
                  <a:gd name="T53" fmla="*/ 1198 h 1852"/>
                  <a:gd name="T54" fmla="*/ 2033 w 2605"/>
                  <a:gd name="T55" fmla="*/ 1459 h 1852"/>
                  <a:gd name="T56" fmla="*/ 2403 w 2605"/>
                  <a:gd name="T57" fmla="*/ 202 h 1852"/>
                  <a:gd name="T58" fmla="*/ 2403 w 2605"/>
                  <a:gd name="T59" fmla="*/ 496 h 1852"/>
                  <a:gd name="T60" fmla="*/ 2419 w 2605"/>
                  <a:gd name="T61" fmla="*/ 757 h 1852"/>
                  <a:gd name="T62" fmla="*/ 2359 w 2605"/>
                  <a:gd name="T63" fmla="*/ 990 h 1852"/>
                  <a:gd name="T64" fmla="*/ 2097 w 2605"/>
                  <a:gd name="T65" fmla="*/ 974 h 1852"/>
                  <a:gd name="T66" fmla="*/ 1933 w 2605"/>
                  <a:gd name="T67" fmla="*/ 1071 h 1852"/>
                  <a:gd name="T68" fmla="*/ 1949 w 2605"/>
                  <a:gd name="T69" fmla="*/ 1332 h 1852"/>
                  <a:gd name="T70" fmla="*/ 2281 w 2605"/>
                  <a:gd name="T71" fmla="*/ 516 h 1852"/>
                  <a:gd name="T72" fmla="*/ 2265 w 2605"/>
                  <a:gd name="T73" fmla="*/ 777 h 1852"/>
                  <a:gd name="T74" fmla="*/ 2161 w 2605"/>
                  <a:gd name="T75" fmla="*/ 902 h 1852"/>
                  <a:gd name="T76" fmla="*/ 1868 w 2605"/>
                  <a:gd name="T77" fmla="*/ 902 h 1852"/>
                  <a:gd name="T78" fmla="*/ 1840 w 2605"/>
                  <a:gd name="T79" fmla="*/ 1119 h 1852"/>
                  <a:gd name="T80" fmla="*/ 1824 w 2605"/>
                  <a:gd name="T81" fmla="*/ 1380 h 1852"/>
                  <a:gd name="T82" fmla="*/ 1707 w 2605"/>
                  <a:gd name="T83" fmla="*/ 291 h 1852"/>
                  <a:gd name="T84" fmla="*/ 1707 w 2605"/>
                  <a:gd name="T85" fmla="*/ 584 h 1852"/>
                  <a:gd name="T86" fmla="*/ 1595 w 2605"/>
                  <a:gd name="T87" fmla="*/ 701 h 1852"/>
                  <a:gd name="T88" fmla="*/ 1595 w 2605"/>
                  <a:gd name="T89" fmla="*/ 995 h 1852"/>
                  <a:gd name="T90" fmla="*/ 1611 w 2605"/>
                  <a:gd name="T91" fmla="*/ 1256 h 1852"/>
                  <a:gd name="T92" fmla="*/ 913 w 2605"/>
                  <a:gd name="T93" fmla="*/ 362 h 1852"/>
                  <a:gd name="T94" fmla="*/ 925 w 2605"/>
                  <a:gd name="T95" fmla="*/ 612 h 1852"/>
                  <a:gd name="T96" fmla="*/ 1097 w 2605"/>
                  <a:gd name="T97" fmla="*/ 668 h 1852"/>
                  <a:gd name="T98" fmla="*/ 1113 w 2605"/>
                  <a:gd name="T99" fmla="*/ 929 h 1852"/>
                  <a:gd name="T100" fmla="*/ 1113 w 2605"/>
                  <a:gd name="T101" fmla="*/ 1207 h 1852"/>
                  <a:gd name="T102" fmla="*/ 597 w 2605"/>
                  <a:gd name="T103" fmla="*/ 528 h 1852"/>
                  <a:gd name="T104" fmla="*/ 677 w 2605"/>
                  <a:gd name="T105" fmla="*/ 709 h 1852"/>
                  <a:gd name="T106" fmla="*/ 971 w 2605"/>
                  <a:gd name="T107" fmla="*/ 709 h 1852"/>
                  <a:gd name="T108" fmla="*/ 1031 w 2605"/>
                  <a:gd name="T109" fmla="*/ 910 h 1852"/>
                  <a:gd name="T110" fmla="*/ 1031 w 2605"/>
                  <a:gd name="T111" fmla="*/ 1187 h 1852"/>
                  <a:gd name="T112" fmla="*/ 1015 w 2605"/>
                  <a:gd name="T113" fmla="*/ 1448 h 1852"/>
                  <a:gd name="T114" fmla="*/ 1863 w 2605"/>
                  <a:gd name="T115" fmla="*/ 822 h 1852"/>
                  <a:gd name="T116" fmla="*/ 1706 w 2605"/>
                  <a:gd name="T117" fmla="*/ 975 h 1852"/>
                  <a:gd name="T118" fmla="*/ 1723 w 2605"/>
                  <a:gd name="T119" fmla="*/ 1236 h 1852"/>
                  <a:gd name="T120" fmla="*/ 1347 w 2605"/>
                  <a:gd name="T121" fmla="*/ 757 h 1852"/>
                  <a:gd name="T122" fmla="*/ 1331 w 2605"/>
                  <a:gd name="T123" fmla="*/ 1018 h 1852"/>
                  <a:gd name="T124" fmla="*/ 1331 w 2605"/>
                  <a:gd name="T125" fmla="*/ 1263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5" h="1852">
                    <a:moveTo>
                      <a:pt x="1331" y="1394"/>
                    </a:moveTo>
                    <a:cubicBezTo>
                      <a:pt x="1347" y="1394"/>
                      <a:pt x="1347" y="1394"/>
                      <a:pt x="1347" y="1394"/>
                    </a:cubicBezTo>
                    <a:cubicBezTo>
                      <a:pt x="1347" y="1410"/>
                      <a:pt x="1347" y="1410"/>
                      <a:pt x="1347" y="1410"/>
                    </a:cubicBezTo>
                    <a:cubicBezTo>
                      <a:pt x="1331" y="1410"/>
                      <a:pt x="1331" y="1410"/>
                      <a:pt x="1331" y="1410"/>
                    </a:cubicBezTo>
                    <a:cubicBezTo>
                      <a:pt x="1331" y="1394"/>
                      <a:pt x="1331" y="1394"/>
                      <a:pt x="1331" y="1394"/>
                    </a:cubicBezTo>
                    <a:close/>
                    <a:moveTo>
                      <a:pt x="0" y="363"/>
                    </a:moveTo>
                    <a:cubicBezTo>
                      <a:pt x="16" y="363"/>
                      <a:pt x="16" y="363"/>
                      <a:pt x="16" y="363"/>
                    </a:cubicBezTo>
                    <a:cubicBezTo>
                      <a:pt x="16" y="379"/>
                      <a:pt x="16" y="379"/>
                      <a:pt x="16" y="379"/>
                    </a:cubicBezTo>
                    <a:cubicBezTo>
                      <a:pt x="0" y="379"/>
                      <a:pt x="0" y="379"/>
                      <a:pt x="0" y="379"/>
                    </a:cubicBezTo>
                    <a:cubicBezTo>
                      <a:pt x="0" y="363"/>
                      <a:pt x="0" y="363"/>
                      <a:pt x="0" y="363"/>
                    </a:cubicBezTo>
                    <a:close/>
                    <a:moveTo>
                      <a:pt x="0" y="396"/>
                    </a:moveTo>
                    <a:cubicBezTo>
                      <a:pt x="16" y="396"/>
                      <a:pt x="16" y="396"/>
                      <a:pt x="16" y="396"/>
                    </a:cubicBezTo>
                    <a:cubicBezTo>
                      <a:pt x="16" y="412"/>
                      <a:pt x="16" y="412"/>
                      <a:pt x="16" y="412"/>
                    </a:cubicBezTo>
                    <a:cubicBezTo>
                      <a:pt x="0" y="412"/>
                      <a:pt x="0" y="412"/>
                      <a:pt x="0" y="412"/>
                    </a:cubicBezTo>
                    <a:cubicBezTo>
                      <a:pt x="0" y="396"/>
                      <a:pt x="0" y="396"/>
                      <a:pt x="0" y="396"/>
                    </a:cubicBezTo>
                    <a:close/>
                    <a:moveTo>
                      <a:pt x="0" y="428"/>
                    </a:moveTo>
                    <a:cubicBezTo>
                      <a:pt x="16" y="428"/>
                      <a:pt x="16" y="428"/>
                      <a:pt x="16" y="428"/>
                    </a:cubicBezTo>
                    <a:cubicBezTo>
                      <a:pt x="16" y="444"/>
                      <a:pt x="16" y="444"/>
                      <a:pt x="16" y="444"/>
                    </a:cubicBezTo>
                    <a:cubicBezTo>
                      <a:pt x="0" y="444"/>
                      <a:pt x="0" y="444"/>
                      <a:pt x="0" y="444"/>
                    </a:cubicBezTo>
                    <a:cubicBezTo>
                      <a:pt x="0" y="428"/>
                      <a:pt x="0" y="428"/>
                      <a:pt x="0" y="428"/>
                    </a:cubicBezTo>
                    <a:close/>
                    <a:moveTo>
                      <a:pt x="0" y="461"/>
                    </a:moveTo>
                    <a:cubicBezTo>
                      <a:pt x="16" y="461"/>
                      <a:pt x="16" y="461"/>
                      <a:pt x="16" y="461"/>
                    </a:cubicBezTo>
                    <a:cubicBezTo>
                      <a:pt x="16" y="477"/>
                      <a:pt x="16" y="477"/>
                      <a:pt x="16" y="477"/>
                    </a:cubicBezTo>
                    <a:cubicBezTo>
                      <a:pt x="0" y="477"/>
                      <a:pt x="0" y="477"/>
                      <a:pt x="0" y="477"/>
                    </a:cubicBezTo>
                    <a:cubicBezTo>
                      <a:pt x="0" y="461"/>
                      <a:pt x="0" y="461"/>
                      <a:pt x="0" y="461"/>
                    </a:cubicBezTo>
                    <a:close/>
                    <a:moveTo>
                      <a:pt x="0" y="493"/>
                    </a:moveTo>
                    <a:cubicBezTo>
                      <a:pt x="16" y="493"/>
                      <a:pt x="16" y="493"/>
                      <a:pt x="16" y="493"/>
                    </a:cubicBezTo>
                    <a:cubicBezTo>
                      <a:pt x="16" y="510"/>
                      <a:pt x="16" y="510"/>
                      <a:pt x="16" y="510"/>
                    </a:cubicBezTo>
                    <a:cubicBezTo>
                      <a:pt x="0" y="510"/>
                      <a:pt x="0" y="510"/>
                      <a:pt x="0" y="510"/>
                    </a:cubicBezTo>
                    <a:cubicBezTo>
                      <a:pt x="0" y="493"/>
                      <a:pt x="0" y="493"/>
                      <a:pt x="0" y="493"/>
                    </a:cubicBezTo>
                    <a:close/>
                    <a:moveTo>
                      <a:pt x="0" y="526"/>
                    </a:moveTo>
                    <a:cubicBezTo>
                      <a:pt x="16" y="526"/>
                      <a:pt x="16" y="526"/>
                      <a:pt x="16" y="526"/>
                    </a:cubicBezTo>
                    <a:cubicBezTo>
                      <a:pt x="16" y="542"/>
                      <a:pt x="16" y="542"/>
                      <a:pt x="16" y="542"/>
                    </a:cubicBezTo>
                    <a:cubicBezTo>
                      <a:pt x="0" y="542"/>
                      <a:pt x="0" y="542"/>
                      <a:pt x="0" y="542"/>
                    </a:cubicBezTo>
                    <a:cubicBezTo>
                      <a:pt x="0" y="526"/>
                      <a:pt x="0" y="526"/>
                      <a:pt x="0" y="526"/>
                    </a:cubicBezTo>
                    <a:close/>
                    <a:moveTo>
                      <a:pt x="0" y="559"/>
                    </a:moveTo>
                    <a:cubicBezTo>
                      <a:pt x="16" y="559"/>
                      <a:pt x="16" y="559"/>
                      <a:pt x="16" y="559"/>
                    </a:cubicBezTo>
                    <a:cubicBezTo>
                      <a:pt x="16" y="575"/>
                      <a:pt x="16" y="575"/>
                      <a:pt x="16" y="575"/>
                    </a:cubicBezTo>
                    <a:cubicBezTo>
                      <a:pt x="0" y="575"/>
                      <a:pt x="0" y="575"/>
                      <a:pt x="0" y="575"/>
                    </a:cubicBezTo>
                    <a:cubicBezTo>
                      <a:pt x="0" y="559"/>
                      <a:pt x="0" y="559"/>
                      <a:pt x="0" y="559"/>
                    </a:cubicBezTo>
                    <a:close/>
                    <a:moveTo>
                      <a:pt x="0" y="591"/>
                    </a:moveTo>
                    <a:cubicBezTo>
                      <a:pt x="16" y="591"/>
                      <a:pt x="16" y="591"/>
                      <a:pt x="16" y="591"/>
                    </a:cubicBezTo>
                    <a:cubicBezTo>
                      <a:pt x="16" y="608"/>
                      <a:pt x="16" y="608"/>
                      <a:pt x="16" y="608"/>
                    </a:cubicBezTo>
                    <a:cubicBezTo>
                      <a:pt x="0" y="608"/>
                      <a:pt x="0" y="608"/>
                      <a:pt x="0" y="608"/>
                    </a:cubicBezTo>
                    <a:cubicBezTo>
                      <a:pt x="0" y="591"/>
                      <a:pt x="0" y="591"/>
                      <a:pt x="0" y="591"/>
                    </a:cubicBezTo>
                    <a:close/>
                    <a:moveTo>
                      <a:pt x="0" y="624"/>
                    </a:moveTo>
                    <a:cubicBezTo>
                      <a:pt x="16" y="624"/>
                      <a:pt x="16" y="624"/>
                      <a:pt x="16" y="624"/>
                    </a:cubicBezTo>
                    <a:cubicBezTo>
                      <a:pt x="16" y="640"/>
                      <a:pt x="16" y="640"/>
                      <a:pt x="16" y="640"/>
                    </a:cubicBezTo>
                    <a:cubicBezTo>
                      <a:pt x="0" y="640"/>
                      <a:pt x="0" y="640"/>
                      <a:pt x="0" y="640"/>
                    </a:cubicBezTo>
                    <a:cubicBezTo>
                      <a:pt x="0" y="624"/>
                      <a:pt x="0" y="624"/>
                      <a:pt x="0" y="624"/>
                    </a:cubicBezTo>
                    <a:close/>
                    <a:moveTo>
                      <a:pt x="0" y="657"/>
                    </a:moveTo>
                    <a:cubicBezTo>
                      <a:pt x="16" y="657"/>
                      <a:pt x="16" y="657"/>
                      <a:pt x="16" y="657"/>
                    </a:cubicBezTo>
                    <a:cubicBezTo>
                      <a:pt x="16" y="673"/>
                      <a:pt x="16" y="673"/>
                      <a:pt x="16" y="673"/>
                    </a:cubicBezTo>
                    <a:cubicBezTo>
                      <a:pt x="0" y="673"/>
                      <a:pt x="0" y="673"/>
                      <a:pt x="0" y="673"/>
                    </a:cubicBezTo>
                    <a:cubicBezTo>
                      <a:pt x="0" y="657"/>
                      <a:pt x="0" y="657"/>
                      <a:pt x="0" y="657"/>
                    </a:cubicBezTo>
                    <a:close/>
                    <a:moveTo>
                      <a:pt x="0" y="689"/>
                    </a:moveTo>
                    <a:cubicBezTo>
                      <a:pt x="16" y="689"/>
                      <a:pt x="16" y="689"/>
                      <a:pt x="16" y="689"/>
                    </a:cubicBezTo>
                    <a:cubicBezTo>
                      <a:pt x="16" y="706"/>
                      <a:pt x="16" y="706"/>
                      <a:pt x="16" y="706"/>
                    </a:cubicBezTo>
                    <a:cubicBezTo>
                      <a:pt x="0" y="706"/>
                      <a:pt x="0" y="706"/>
                      <a:pt x="0" y="706"/>
                    </a:cubicBezTo>
                    <a:cubicBezTo>
                      <a:pt x="0" y="689"/>
                      <a:pt x="0" y="689"/>
                      <a:pt x="0" y="689"/>
                    </a:cubicBezTo>
                    <a:close/>
                    <a:moveTo>
                      <a:pt x="0" y="722"/>
                    </a:moveTo>
                    <a:cubicBezTo>
                      <a:pt x="16" y="722"/>
                      <a:pt x="16" y="722"/>
                      <a:pt x="16" y="722"/>
                    </a:cubicBezTo>
                    <a:cubicBezTo>
                      <a:pt x="16" y="738"/>
                      <a:pt x="16" y="738"/>
                      <a:pt x="16" y="738"/>
                    </a:cubicBezTo>
                    <a:cubicBezTo>
                      <a:pt x="0" y="738"/>
                      <a:pt x="0" y="738"/>
                      <a:pt x="0" y="738"/>
                    </a:cubicBezTo>
                    <a:cubicBezTo>
                      <a:pt x="0" y="722"/>
                      <a:pt x="0" y="722"/>
                      <a:pt x="0" y="722"/>
                    </a:cubicBezTo>
                    <a:close/>
                    <a:moveTo>
                      <a:pt x="0" y="755"/>
                    </a:moveTo>
                    <a:cubicBezTo>
                      <a:pt x="16" y="755"/>
                      <a:pt x="16" y="755"/>
                      <a:pt x="16" y="755"/>
                    </a:cubicBezTo>
                    <a:cubicBezTo>
                      <a:pt x="16" y="771"/>
                      <a:pt x="16" y="771"/>
                      <a:pt x="16" y="771"/>
                    </a:cubicBezTo>
                    <a:cubicBezTo>
                      <a:pt x="0" y="771"/>
                      <a:pt x="0" y="771"/>
                      <a:pt x="0" y="771"/>
                    </a:cubicBezTo>
                    <a:cubicBezTo>
                      <a:pt x="0" y="755"/>
                      <a:pt x="0" y="755"/>
                      <a:pt x="0" y="755"/>
                    </a:cubicBezTo>
                    <a:close/>
                    <a:moveTo>
                      <a:pt x="0" y="787"/>
                    </a:moveTo>
                    <a:cubicBezTo>
                      <a:pt x="16" y="787"/>
                      <a:pt x="16" y="787"/>
                      <a:pt x="16" y="787"/>
                    </a:cubicBezTo>
                    <a:cubicBezTo>
                      <a:pt x="16" y="804"/>
                      <a:pt x="16" y="804"/>
                      <a:pt x="16" y="804"/>
                    </a:cubicBezTo>
                    <a:cubicBezTo>
                      <a:pt x="0" y="804"/>
                      <a:pt x="0" y="804"/>
                      <a:pt x="0" y="804"/>
                    </a:cubicBezTo>
                    <a:cubicBezTo>
                      <a:pt x="0" y="787"/>
                      <a:pt x="0" y="787"/>
                      <a:pt x="0" y="787"/>
                    </a:cubicBezTo>
                    <a:close/>
                    <a:moveTo>
                      <a:pt x="0" y="820"/>
                    </a:moveTo>
                    <a:cubicBezTo>
                      <a:pt x="16" y="820"/>
                      <a:pt x="16" y="820"/>
                      <a:pt x="16" y="820"/>
                    </a:cubicBezTo>
                    <a:cubicBezTo>
                      <a:pt x="16" y="836"/>
                      <a:pt x="16" y="836"/>
                      <a:pt x="16" y="836"/>
                    </a:cubicBezTo>
                    <a:cubicBezTo>
                      <a:pt x="0" y="836"/>
                      <a:pt x="0" y="836"/>
                      <a:pt x="0" y="836"/>
                    </a:cubicBezTo>
                    <a:cubicBezTo>
                      <a:pt x="0" y="820"/>
                      <a:pt x="0" y="820"/>
                      <a:pt x="0" y="820"/>
                    </a:cubicBezTo>
                    <a:close/>
                    <a:moveTo>
                      <a:pt x="0" y="852"/>
                    </a:moveTo>
                    <a:cubicBezTo>
                      <a:pt x="16" y="852"/>
                      <a:pt x="16" y="852"/>
                      <a:pt x="16" y="852"/>
                    </a:cubicBezTo>
                    <a:cubicBezTo>
                      <a:pt x="16" y="869"/>
                      <a:pt x="16" y="869"/>
                      <a:pt x="16" y="869"/>
                    </a:cubicBezTo>
                    <a:cubicBezTo>
                      <a:pt x="0" y="869"/>
                      <a:pt x="0" y="869"/>
                      <a:pt x="0" y="869"/>
                    </a:cubicBezTo>
                    <a:cubicBezTo>
                      <a:pt x="0" y="852"/>
                      <a:pt x="0" y="852"/>
                      <a:pt x="0" y="852"/>
                    </a:cubicBezTo>
                    <a:close/>
                    <a:moveTo>
                      <a:pt x="0" y="885"/>
                    </a:moveTo>
                    <a:cubicBezTo>
                      <a:pt x="16" y="885"/>
                      <a:pt x="16" y="885"/>
                      <a:pt x="16" y="885"/>
                    </a:cubicBezTo>
                    <a:cubicBezTo>
                      <a:pt x="16" y="901"/>
                      <a:pt x="16" y="901"/>
                      <a:pt x="16" y="901"/>
                    </a:cubicBezTo>
                    <a:cubicBezTo>
                      <a:pt x="0" y="901"/>
                      <a:pt x="0" y="901"/>
                      <a:pt x="0" y="901"/>
                    </a:cubicBezTo>
                    <a:cubicBezTo>
                      <a:pt x="0" y="885"/>
                      <a:pt x="0" y="885"/>
                      <a:pt x="0" y="885"/>
                    </a:cubicBezTo>
                    <a:close/>
                    <a:moveTo>
                      <a:pt x="0" y="918"/>
                    </a:moveTo>
                    <a:cubicBezTo>
                      <a:pt x="16" y="918"/>
                      <a:pt x="16" y="918"/>
                      <a:pt x="16" y="918"/>
                    </a:cubicBezTo>
                    <a:cubicBezTo>
                      <a:pt x="16" y="934"/>
                      <a:pt x="16" y="934"/>
                      <a:pt x="16" y="934"/>
                    </a:cubicBezTo>
                    <a:cubicBezTo>
                      <a:pt x="0" y="934"/>
                      <a:pt x="0" y="934"/>
                      <a:pt x="0" y="934"/>
                    </a:cubicBezTo>
                    <a:cubicBezTo>
                      <a:pt x="0" y="918"/>
                      <a:pt x="0" y="918"/>
                      <a:pt x="0" y="918"/>
                    </a:cubicBezTo>
                    <a:close/>
                    <a:moveTo>
                      <a:pt x="0" y="950"/>
                    </a:moveTo>
                    <a:cubicBezTo>
                      <a:pt x="16" y="950"/>
                      <a:pt x="16" y="950"/>
                      <a:pt x="16" y="950"/>
                    </a:cubicBezTo>
                    <a:cubicBezTo>
                      <a:pt x="16" y="967"/>
                      <a:pt x="16" y="967"/>
                      <a:pt x="16" y="967"/>
                    </a:cubicBezTo>
                    <a:cubicBezTo>
                      <a:pt x="0" y="967"/>
                      <a:pt x="0" y="967"/>
                      <a:pt x="0" y="967"/>
                    </a:cubicBezTo>
                    <a:cubicBezTo>
                      <a:pt x="0" y="950"/>
                      <a:pt x="0" y="950"/>
                      <a:pt x="0" y="950"/>
                    </a:cubicBezTo>
                    <a:close/>
                    <a:moveTo>
                      <a:pt x="0" y="983"/>
                    </a:moveTo>
                    <a:cubicBezTo>
                      <a:pt x="16" y="983"/>
                      <a:pt x="16" y="983"/>
                      <a:pt x="16" y="983"/>
                    </a:cubicBezTo>
                    <a:cubicBezTo>
                      <a:pt x="16" y="999"/>
                      <a:pt x="16" y="999"/>
                      <a:pt x="16" y="999"/>
                    </a:cubicBezTo>
                    <a:cubicBezTo>
                      <a:pt x="0" y="999"/>
                      <a:pt x="0" y="999"/>
                      <a:pt x="0" y="999"/>
                    </a:cubicBezTo>
                    <a:cubicBezTo>
                      <a:pt x="0" y="983"/>
                      <a:pt x="0" y="983"/>
                      <a:pt x="0" y="983"/>
                    </a:cubicBezTo>
                    <a:close/>
                    <a:moveTo>
                      <a:pt x="0" y="1016"/>
                    </a:moveTo>
                    <a:cubicBezTo>
                      <a:pt x="16" y="1016"/>
                      <a:pt x="16" y="1016"/>
                      <a:pt x="16" y="1016"/>
                    </a:cubicBezTo>
                    <a:cubicBezTo>
                      <a:pt x="16" y="1032"/>
                      <a:pt x="16" y="1032"/>
                      <a:pt x="16" y="1032"/>
                    </a:cubicBezTo>
                    <a:cubicBezTo>
                      <a:pt x="0" y="1032"/>
                      <a:pt x="0" y="1032"/>
                      <a:pt x="0" y="1032"/>
                    </a:cubicBezTo>
                    <a:cubicBezTo>
                      <a:pt x="0" y="1016"/>
                      <a:pt x="0" y="1016"/>
                      <a:pt x="0" y="1016"/>
                    </a:cubicBezTo>
                    <a:close/>
                    <a:moveTo>
                      <a:pt x="0" y="1048"/>
                    </a:moveTo>
                    <a:cubicBezTo>
                      <a:pt x="16" y="1048"/>
                      <a:pt x="16" y="1048"/>
                      <a:pt x="16" y="1048"/>
                    </a:cubicBezTo>
                    <a:cubicBezTo>
                      <a:pt x="16" y="1065"/>
                      <a:pt x="16" y="1065"/>
                      <a:pt x="16" y="1065"/>
                    </a:cubicBezTo>
                    <a:cubicBezTo>
                      <a:pt x="0" y="1065"/>
                      <a:pt x="0" y="1065"/>
                      <a:pt x="0" y="1065"/>
                    </a:cubicBezTo>
                    <a:cubicBezTo>
                      <a:pt x="0" y="1048"/>
                      <a:pt x="0" y="1048"/>
                      <a:pt x="0" y="1048"/>
                    </a:cubicBezTo>
                    <a:close/>
                    <a:moveTo>
                      <a:pt x="18" y="1079"/>
                    </a:moveTo>
                    <a:cubicBezTo>
                      <a:pt x="18" y="1063"/>
                      <a:pt x="18" y="1063"/>
                      <a:pt x="18" y="1063"/>
                    </a:cubicBezTo>
                    <a:cubicBezTo>
                      <a:pt x="35" y="1063"/>
                      <a:pt x="35" y="1063"/>
                      <a:pt x="35" y="1063"/>
                    </a:cubicBezTo>
                    <a:cubicBezTo>
                      <a:pt x="35" y="1079"/>
                      <a:pt x="35" y="1079"/>
                      <a:pt x="35" y="1079"/>
                    </a:cubicBezTo>
                    <a:cubicBezTo>
                      <a:pt x="18" y="1079"/>
                      <a:pt x="18" y="1079"/>
                      <a:pt x="18" y="1079"/>
                    </a:cubicBezTo>
                    <a:close/>
                    <a:moveTo>
                      <a:pt x="51" y="1079"/>
                    </a:moveTo>
                    <a:cubicBezTo>
                      <a:pt x="51" y="1063"/>
                      <a:pt x="51" y="1063"/>
                      <a:pt x="51" y="1063"/>
                    </a:cubicBezTo>
                    <a:cubicBezTo>
                      <a:pt x="67" y="1063"/>
                      <a:pt x="67" y="1063"/>
                      <a:pt x="67" y="1063"/>
                    </a:cubicBezTo>
                    <a:cubicBezTo>
                      <a:pt x="67" y="1079"/>
                      <a:pt x="67" y="1079"/>
                      <a:pt x="67" y="1079"/>
                    </a:cubicBezTo>
                    <a:cubicBezTo>
                      <a:pt x="51" y="1079"/>
                      <a:pt x="51" y="1079"/>
                      <a:pt x="51" y="1079"/>
                    </a:cubicBezTo>
                    <a:close/>
                    <a:moveTo>
                      <a:pt x="84" y="1079"/>
                    </a:moveTo>
                    <a:cubicBezTo>
                      <a:pt x="84" y="1063"/>
                      <a:pt x="84" y="1063"/>
                      <a:pt x="84" y="1063"/>
                    </a:cubicBezTo>
                    <a:cubicBezTo>
                      <a:pt x="100" y="1063"/>
                      <a:pt x="100" y="1063"/>
                      <a:pt x="100" y="1063"/>
                    </a:cubicBezTo>
                    <a:cubicBezTo>
                      <a:pt x="100" y="1079"/>
                      <a:pt x="100" y="1079"/>
                      <a:pt x="100" y="1079"/>
                    </a:cubicBezTo>
                    <a:cubicBezTo>
                      <a:pt x="84" y="1079"/>
                      <a:pt x="84" y="1079"/>
                      <a:pt x="84" y="1079"/>
                    </a:cubicBezTo>
                    <a:close/>
                    <a:moveTo>
                      <a:pt x="116" y="1079"/>
                    </a:moveTo>
                    <a:cubicBezTo>
                      <a:pt x="116" y="1063"/>
                      <a:pt x="116" y="1063"/>
                      <a:pt x="116" y="1063"/>
                    </a:cubicBezTo>
                    <a:cubicBezTo>
                      <a:pt x="133" y="1063"/>
                      <a:pt x="133" y="1063"/>
                      <a:pt x="133" y="1063"/>
                    </a:cubicBezTo>
                    <a:cubicBezTo>
                      <a:pt x="133" y="1079"/>
                      <a:pt x="133" y="1079"/>
                      <a:pt x="133" y="1079"/>
                    </a:cubicBezTo>
                    <a:cubicBezTo>
                      <a:pt x="116" y="1079"/>
                      <a:pt x="116" y="1079"/>
                      <a:pt x="116" y="1079"/>
                    </a:cubicBezTo>
                    <a:close/>
                    <a:moveTo>
                      <a:pt x="149" y="1079"/>
                    </a:moveTo>
                    <a:cubicBezTo>
                      <a:pt x="149" y="1063"/>
                      <a:pt x="149" y="1063"/>
                      <a:pt x="149" y="1063"/>
                    </a:cubicBezTo>
                    <a:cubicBezTo>
                      <a:pt x="165" y="1063"/>
                      <a:pt x="165" y="1063"/>
                      <a:pt x="165" y="1063"/>
                    </a:cubicBezTo>
                    <a:cubicBezTo>
                      <a:pt x="165" y="1079"/>
                      <a:pt x="165" y="1079"/>
                      <a:pt x="165" y="1079"/>
                    </a:cubicBezTo>
                    <a:cubicBezTo>
                      <a:pt x="149" y="1079"/>
                      <a:pt x="149" y="1079"/>
                      <a:pt x="149" y="1079"/>
                    </a:cubicBezTo>
                    <a:close/>
                    <a:moveTo>
                      <a:pt x="181" y="1079"/>
                    </a:moveTo>
                    <a:cubicBezTo>
                      <a:pt x="181" y="1063"/>
                      <a:pt x="181" y="1063"/>
                      <a:pt x="181" y="1063"/>
                    </a:cubicBezTo>
                    <a:cubicBezTo>
                      <a:pt x="198" y="1063"/>
                      <a:pt x="198" y="1063"/>
                      <a:pt x="198" y="1063"/>
                    </a:cubicBezTo>
                    <a:cubicBezTo>
                      <a:pt x="198" y="1079"/>
                      <a:pt x="198" y="1079"/>
                      <a:pt x="198" y="1079"/>
                    </a:cubicBezTo>
                    <a:cubicBezTo>
                      <a:pt x="181" y="1079"/>
                      <a:pt x="181" y="1079"/>
                      <a:pt x="181" y="1079"/>
                    </a:cubicBezTo>
                    <a:close/>
                    <a:moveTo>
                      <a:pt x="214" y="1079"/>
                    </a:moveTo>
                    <a:cubicBezTo>
                      <a:pt x="214" y="1063"/>
                      <a:pt x="214" y="1063"/>
                      <a:pt x="214" y="1063"/>
                    </a:cubicBezTo>
                    <a:cubicBezTo>
                      <a:pt x="230" y="1063"/>
                      <a:pt x="230" y="1063"/>
                      <a:pt x="230" y="1063"/>
                    </a:cubicBezTo>
                    <a:cubicBezTo>
                      <a:pt x="230" y="1079"/>
                      <a:pt x="230" y="1079"/>
                      <a:pt x="230" y="1079"/>
                    </a:cubicBezTo>
                    <a:cubicBezTo>
                      <a:pt x="214" y="1079"/>
                      <a:pt x="214" y="1079"/>
                      <a:pt x="214" y="1079"/>
                    </a:cubicBezTo>
                    <a:close/>
                    <a:moveTo>
                      <a:pt x="247" y="1079"/>
                    </a:moveTo>
                    <a:cubicBezTo>
                      <a:pt x="247" y="1063"/>
                      <a:pt x="247" y="1063"/>
                      <a:pt x="247" y="1063"/>
                    </a:cubicBezTo>
                    <a:cubicBezTo>
                      <a:pt x="263" y="1063"/>
                      <a:pt x="263" y="1063"/>
                      <a:pt x="263" y="1063"/>
                    </a:cubicBezTo>
                    <a:cubicBezTo>
                      <a:pt x="263" y="1079"/>
                      <a:pt x="263" y="1079"/>
                      <a:pt x="263" y="1079"/>
                    </a:cubicBezTo>
                    <a:cubicBezTo>
                      <a:pt x="247" y="1079"/>
                      <a:pt x="247" y="1079"/>
                      <a:pt x="247" y="1079"/>
                    </a:cubicBezTo>
                    <a:close/>
                    <a:moveTo>
                      <a:pt x="279" y="1079"/>
                    </a:moveTo>
                    <a:cubicBezTo>
                      <a:pt x="279" y="1063"/>
                      <a:pt x="279" y="1063"/>
                      <a:pt x="279" y="1063"/>
                    </a:cubicBezTo>
                    <a:cubicBezTo>
                      <a:pt x="296" y="1063"/>
                      <a:pt x="296" y="1063"/>
                      <a:pt x="296" y="1063"/>
                    </a:cubicBezTo>
                    <a:cubicBezTo>
                      <a:pt x="296" y="1079"/>
                      <a:pt x="296" y="1079"/>
                      <a:pt x="296" y="1079"/>
                    </a:cubicBezTo>
                    <a:cubicBezTo>
                      <a:pt x="279" y="1079"/>
                      <a:pt x="279" y="1079"/>
                      <a:pt x="279" y="1079"/>
                    </a:cubicBezTo>
                    <a:close/>
                    <a:moveTo>
                      <a:pt x="312" y="1079"/>
                    </a:moveTo>
                    <a:cubicBezTo>
                      <a:pt x="312" y="1063"/>
                      <a:pt x="312" y="1063"/>
                      <a:pt x="312" y="1063"/>
                    </a:cubicBezTo>
                    <a:cubicBezTo>
                      <a:pt x="328" y="1063"/>
                      <a:pt x="328" y="1063"/>
                      <a:pt x="328" y="1063"/>
                    </a:cubicBezTo>
                    <a:cubicBezTo>
                      <a:pt x="328" y="1079"/>
                      <a:pt x="328" y="1079"/>
                      <a:pt x="328" y="1079"/>
                    </a:cubicBezTo>
                    <a:cubicBezTo>
                      <a:pt x="312" y="1079"/>
                      <a:pt x="312" y="1079"/>
                      <a:pt x="312" y="1079"/>
                    </a:cubicBezTo>
                    <a:close/>
                    <a:moveTo>
                      <a:pt x="345" y="1079"/>
                    </a:moveTo>
                    <a:cubicBezTo>
                      <a:pt x="345" y="1063"/>
                      <a:pt x="345" y="1063"/>
                      <a:pt x="345" y="1063"/>
                    </a:cubicBezTo>
                    <a:cubicBezTo>
                      <a:pt x="361" y="1063"/>
                      <a:pt x="361" y="1063"/>
                      <a:pt x="361" y="1063"/>
                    </a:cubicBezTo>
                    <a:cubicBezTo>
                      <a:pt x="361" y="1079"/>
                      <a:pt x="361" y="1079"/>
                      <a:pt x="361" y="1079"/>
                    </a:cubicBezTo>
                    <a:cubicBezTo>
                      <a:pt x="345" y="1079"/>
                      <a:pt x="345" y="1079"/>
                      <a:pt x="345" y="1079"/>
                    </a:cubicBezTo>
                    <a:close/>
                    <a:moveTo>
                      <a:pt x="377" y="1079"/>
                    </a:moveTo>
                    <a:cubicBezTo>
                      <a:pt x="377" y="1063"/>
                      <a:pt x="377" y="1063"/>
                      <a:pt x="377" y="1063"/>
                    </a:cubicBezTo>
                    <a:cubicBezTo>
                      <a:pt x="394" y="1063"/>
                      <a:pt x="394" y="1063"/>
                      <a:pt x="394" y="1063"/>
                    </a:cubicBezTo>
                    <a:cubicBezTo>
                      <a:pt x="394" y="1079"/>
                      <a:pt x="394" y="1079"/>
                      <a:pt x="394" y="1079"/>
                    </a:cubicBezTo>
                    <a:cubicBezTo>
                      <a:pt x="377" y="1079"/>
                      <a:pt x="377" y="1079"/>
                      <a:pt x="377" y="1079"/>
                    </a:cubicBezTo>
                    <a:close/>
                    <a:moveTo>
                      <a:pt x="410" y="1079"/>
                    </a:moveTo>
                    <a:cubicBezTo>
                      <a:pt x="410" y="1063"/>
                      <a:pt x="410" y="1063"/>
                      <a:pt x="410" y="1063"/>
                    </a:cubicBezTo>
                    <a:cubicBezTo>
                      <a:pt x="426" y="1063"/>
                      <a:pt x="426" y="1063"/>
                      <a:pt x="426" y="1063"/>
                    </a:cubicBezTo>
                    <a:cubicBezTo>
                      <a:pt x="426" y="1079"/>
                      <a:pt x="426" y="1079"/>
                      <a:pt x="426" y="1079"/>
                    </a:cubicBezTo>
                    <a:cubicBezTo>
                      <a:pt x="410" y="1079"/>
                      <a:pt x="410" y="1079"/>
                      <a:pt x="410" y="1079"/>
                    </a:cubicBezTo>
                    <a:close/>
                    <a:moveTo>
                      <a:pt x="443" y="1079"/>
                    </a:moveTo>
                    <a:cubicBezTo>
                      <a:pt x="443" y="1063"/>
                      <a:pt x="443" y="1063"/>
                      <a:pt x="443" y="1063"/>
                    </a:cubicBezTo>
                    <a:cubicBezTo>
                      <a:pt x="459" y="1063"/>
                      <a:pt x="459" y="1063"/>
                      <a:pt x="459" y="1063"/>
                    </a:cubicBezTo>
                    <a:cubicBezTo>
                      <a:pt x="459" y="1079"/>
                      <a:pt x="459" y="1079"/>
                      <a:pt x="459" y="1079"/>
                    </a:cubicBezTo>
                    <a:cubicBezTo>
                      <a:pt x="443" y="1079"/>
                      <a:pt x="443" y="1079"/>
                      <a:pt x="443" y="1079"/>
                    </a:cubicBezTo>
                    <a:close/>
                    <a:moveTo>
                      <a:pt x="475" y="1079"/>
                    </a:moveTo>
                    <a:cubicBezTo>
                      <a:pt x="475" y="1063"/>
                      <a:pt x="475" y="1063"/>
                      <a:pt x="475" y="1063"/>
                    </a:cubicBezTo>
                    <a:cubicBezTo>
                      <a:pt x="492" y="1063"/>
                      <a:pt x="492" y="1063"/>
                      <a:pt x="492" y="1063"/>
                    </a:cubicBezTo>
                    <a:cubicBezTo>
                      <a:pt x="492" y="1079"/>
                      <a:pt x="492" y="1079"/>
                      <a:pt x="492" y="1079"/>
                    </a:cubicBezTo>
                    <a:cubicBezTo>
                      <a:pt x="475" y="1079"/>
                      <a:pt x="475" y="1079"/>
                      <a:pt x="475" y="1079"/>
                    </a:cubicBezTo>
                    <a:close/>
                    <a:moveTo>
                      <a:pt x="508" y="1079"/>
                    </a:moveTo>
                    <a:cubicBezTo>
                      <a:pt x="508" y="1063"/>
                      <a:pt x="508" y="1063"/>
                      <a:pt x="508" y="1063"/>
                    </a:cubicBezTo>
                    <a:cubicBezTo>
                      <a:pt x="524" y="1063"/>
                      <a:pt x="524" y="1063"/>
                      <a:pt x="524" y="1063"/>
                    </a:cubicBezTo>
                    <a:cubicBezTo>
                      <a:pt x="524" y="1079"/>
                      <a:pt x="524" y="1079"/>
                      <a:pt x="524" y="1079"/>
                    </a:cubicBezTo>
                    <a:cubicBezTo>
                      <a:pt x="508" y="1079"/>
                      <a:pt x="508" y="1079"/>
                      <a:pt x="508" y="1079"/>
                    </a:cubicBezTo>
                    <a:close/>
                    <a:moveTo>
                      <a:pt x="541" y="1079"/>
                    </a:moveTo>
                    <a:cubicBezTo>
                      <a:pt x="541" y="1063"/>
                      <a:pt x="541" y="1063"/>
                      <a:pt x="541" y="1063"/>
                    </a:cubicBezTo>
                    <a:cubicBezTo>
                      <a:pt x="557" y="1063"/>
                      <a:pt x="557" y="1063"/>
                      <a:pt x="557" y="1063"/>
                    </a:cubicBezTo>
                    <a:cubicBezTo>
                      <a:pt x="557" y="1079"/>
                      <a:pt x="557" y="1079"/>
                      <a:pt x="557" y="1079"/>
                    </a:cubicBezTo>
                    <a:cubicBezTo>
                      <a:pt x="541" y="1079"/>
                      <a:pt x="541" y="1079"/>
                      <a:pt x="541" y="1079"/>
                    </a:cubicBezTo>
                    <a:close/>
                    <a:moveTo>
                      <a:pt x="573" y="1079"/>
                    </a:moveTo>
                    <a:cubicBezTo>
                      <a:pt x="573" y="1063"/>
                      <a:pt x="573" y="1063"/>
                      <a:pt x="573" y="1063"/>
                    </a:cubicBezTo>
                    <a:cubicBezTo>
                      <a:pt x="589" y="1063"/>
                      <a:pt x="589" y="1063"/>
                      <a:pt x="589" y="1063"/>
                    </a:cubicBezTo>
                    <a:cubicBezTo>
                      <a:pt x="589" y="1079"/>
                      <a:pt x="589" y="1079"/>
                      <a:pt x="589" y="1079"/>
                    </a:cubicBezTo>
                    <a:cubicBezTo>
                      <a:pt x="573" y="1079"/>
                      <a:pt x="573" y="1079"/>
                      <a:pt x="573" y="1079"/>
                    </a:cubicBezTo>
                    <a:close/>
                    <a:moveTo>
                      <a:pt x="606" y="1079"/>
                    </a:moveTo>
                    <a:cubicBezTo>
                      <a:pt x="606" y="1063"/>
                      <a:pt x="606" y="1063"/>
                      <a:pt x="606" y="1063"/>
                    </a:cubicBezTo>
                    <a:cubicBezTo>
                      <a:pt x="622" y="1063"/>
                      <a:pt x="622" y="1063"/>
                      <a:pt x="622" y="1063"/>
                    </a:cubicBezTo>
                    <a:cubicBezTo>
                      <a:pt x="622" y="1079"/>
                      <a:pt x="622" y="1079"/>
                      <a:pt x="622" y="1079"/>
                    </a:cubicBezTo>
                    <a:cubicBezTo>
                      <a:pt x="606" y="1079"/>
                      <a:pt x="606" y="1079"/>
                      <a:pt x="606" y="1079"/>
                    </a:cubicBezTo>
                    <a:close/>
                    <a:moveTo>
                      <a:pt x="616" y="1085"/>
                    </a:moveTo>
                    <a:cubicBezTo>
                      <a:pt x="632" y="1085"/>
                      <a:pt x="632" y="1085"/>
                      <a:pt x="632" y="1085"/>
                    </a:cubicBezTo>
                    <a:cubicBezTo>
                      <a:pt x="632" y="1101"/>
                      <a:pt x="632" y="1101"/>
                      <a:pt x="632" y="1101"/>
                    </a:cubicBezTo>
                    <a:cubicBezTo>
                      <a:pt x="616" y="1101"/>
                      <a:pt x="616" y="1101"/>
                      <a:pt x="616" y="1101"/>
                    </a:cubicBezTo>
                    <a:cubicBezTo>
                      <a:pt x="616" y="1085"/>
                      <a:pt x="616" y="1085"/>
                      <a:pt x="616" y="1085"/>
                    </a:cubicBezTo>
                    <a:close/>
                    <a:moveTo>
                      <a:pt x="616" y="1118"/>
                    </a:moveTo>
                    <a:cubicBezTo>
                      <a:pt x="632" y="1118"/>
                      <a:pt x="632" y="1118"/>
                      <a:pt x="632" y="1118"/>
                    </a:cubicBezTo>
                    <a:cubicBezTo>
                      <a:pt x="632" y="1134"/>
                      <a:pt x="632" y="1134"/>
                      <a:pt x="632" y="1134"/>
                    </a:cubicBezTo>
                    <a:cubicBezTo>
                      <a:pt x="616" y="1134"/>
                      <a:pt x="616" y="1134"/>
                      <a:pt x="616" y="1134"/>
                    </a:cubicBezTo>
                    <a:cubicBezTo>
                      <a:pt x="616" y="1118"/>
                      <a:pt x="616" y="1118"/>
                      <a:pt x="616" y="1118"/>
                    </a:cubicBezTo>
                    <a:close/>
                    <a:moveTo>
                      <a:pt x="616" y="1150"/>
                    </a:moveTo>
                    <a:cubicBezTo>
                      <a:pt x="632" y="1150"/>
                      <a:pt x="632" y="1150"/>
                      <a:pt x="632" y="1150"/>
                    </a:cubicBezTo>
                    <a:cubicBezTo>
                      <a:pt x="632" y="1167"/>
                      <a:pt x="632" y="1167"/>
                      <a:pt x="632" y="1167"/>
                    </a:cubicBezTo>
                    <a:cubicBezTo>
                      <a:pt x="616" y="1167"/>
                      <a:pt x="616" y="1167"/>
                      <a:pt x="616" y="1167"/>
                    </a:cubicBezTo>
                    <a:cubicBezTo>
                      <a:pt x="616" y="1150"/>
                      <a:pt x="616" y="1150"/>
                      <a:pt x="616" y="1150"/>
                    </a:cubicBezTo>
                    <a:close/>
                    <a:moveTo>
                      <a:pt x="616" y="1183"/>
                    </a:moveTo>
                    <a:cubicBezTo>
                      <a:pt x="632" y="1183"/>
                      <a:pt x="632" y="1183"/>
                      <a:pt x="632" y="1183"/>
                    </a:cubicBezTo>
                    <a:cubicBezTo>
                      <a:pt x="632" y="1199"/>
                      <a:pt x="632" y="1199"/>
                      <a:pt x="632" y="1199"/>
                    </a:cubicBezTo>
                    <a:cubicBezTo>
                      <a:pt x="616" y="1199"/>
                      <a:pt x="616" y="1199"/>
                      <a:pt x="616" y="1199"/>
                    </a:cubicBezTo>
                    <a:cubicBezTo>
                      <a:pt x="616" y="1183"/>
                      <a:pt x="616" y="1183"/>
                      <a:pt x="616" y="1183"/>
                    </a:cubicBezTo>
                    <a:close/>
                    <a:moveTo>
                      <a:pt x="616" y="1216"/>
                    </a:moveTo>
                    <a:cubicBezTo>
                      <a:pt x="632" y="1216"/>
                      <a:pt x="632" y="1216"/>
                      <a:pt x="632" y="1216"/>
                    </a:cubicBezTo>
                    <a:cubicBezTo>
                      <a:pt x="632" y="1232"/>
                      <a:pt x="632" y="1232"/>
                      <a:pt x="632" y="1232"/>
                    </a:cubicBezTo>
                    <a:cubicBezTo>
                      <a:pt x="616" y="1232"/>
                      <a:pt x="616" y="1232"/>
                      <a:pt x="616" y="1232"/>
                    </a:cubicBezTo>
                    <a:cubicBezTo>
                      <a:pt x="616" y="1216"/>
                      <a:pt x="616" y="1216"/>
                      <a:pt x="616" y="1216"/>
                    </a:cubicBezTo>
                    <a:close/>
                    <a:moveTo>
                      <a:pt x="616" y="1248"/>
                    </a:moveTo>
                    <a:cubicBezTo>
                      <a:pt x="632" y="1248"/>
                      <a:pt x="632" y="1248"/>
                      <a:pt x="632" y="1248"/>
                    </a:cubicBezTo>
                    <a:cubicBezTo>
                      <a:pt x="632" y="1265"/>
                      <a:pt x="632" y="1265"/>
                      <a:pt x="632" y="1265"/>
                    </a:cubicBezTo>
                    <a:cubicBezTo>
                      <a:pt x="616" y="1265"/>
                      <a:pt x="616" y="1265"/>
                      <a:pt x="616" y="1265"/>
                    </a:cubicBezTo>
                    <a:cubicBezTo>
                      <a:pt x="616" y="1248"/>
                      <a:pt x="616" y="1248"/>
                      <a:pt x="616" y="1248"/>
                    </a:cubicBezTo>
                    <a:close/>
                    <a:moveTo>
                      <a:pt x="616" y="1281"/>
                    </a:moveTo>
                    <a:cubicBezTo>
                      <a:pt x="632" y="1281"/>
                      <a:pt x="632" y="1281"/>
                      <a:pt x="632" y="1281"/>
                    </a:cubicBezTo>
                    <a:cubicBezTo>
                      <a:pt x="632" y="1297"/>
                      <a:pt x="632" y="1297"/>
                      <a:pt x="632" y="1297"/>
                    </a:cubicBezTo>
                    <a:cubicBezTo>
                      <a:pt x="616" y="1297"/>
                      <a:pt x="616" y="1297"/>
                      <a:pt x="616" y="1297"/>
                    </a:cubicBezTo>
                    <a:cubicBezTo>
                      <a:pt x="616" y="1281"/>
                      <a:pt x="616" y="1281"/>
                      <a:pt x="616" y="1281"/>
                    </a:cubicBezTo>
                    <a:close/>
                    <a:moveTo>
                      <a:pt x="616" y="1314"/>
                    </a:moveTo>
                    <a:cubicBezTo>
                      <a:pt x="632" y="1314"/>
                      <a:pt x="632" y="1314"/>
                      <a:pt x="632" y="1314"/>
                    </a:cubicBezTo>
                    <a:cubicBezTo>
                      <a:pt x="632" y="1330"/>
                      <a:pt x="632" y="1330"/>
                      <a:pt x="632" y="1330"/>
                    </a:cubicBezTo>
                    <a:cubicBezTo>
                      <a:pt x="616" y="1330"/>
                      <a:pt x="616" y="1330"/>
                      <a:pt x="616" y="1330"/>
                    </a:cubicBezTo>
                    <a:cubicBezTo>
                      <a:pt x="616" y="1314"/>
                      <a:pt x="616" y="1314"/>
                      <a:pt x="616" y="1314"/>
                    </a:cubicBezTo>
                    <a:close/>
                    <a:moveTo>
                      <a:pt x="616" y="1346"/>
                    </a:moveTo>
                    <a:cubicBezTo>
                      <a:pt x="632" y="1346"/>
                      <a:pt x="632" y="1346"/>
                      <a:pt x="632" y="1346"/>
                    </a:cubicBezTo>
                    <a:cubicBezTo>
                      <a:pt x="632" y="1363"/>
                      <a:pt x="632" y="1363"/>
                      <a:pt x="632" y="1363"/>
                    </a:cubicBezTo>
                    <a:cubicBezTo>
                      <a:pt x="616" y="1363"/>
                      <a:pt x="616" y="1363"/>
                      <a:pt x="616" y="1363"/>
                    </a:cubicBezTo>
                    <a:cubicBezTo>
                      <a:pt x="616" y="1346"/>
                      <a:pt x="616" y="1346"/>
                      <a:pt x="616" y="1346"/>
                    </a:cubicBezTo>
                    <a:close/>
                    <a:moveTo>
                      <a:pt x="616" y="1379"/>
                    </a:moveTo>
                    <a:cubicBezTo>
                      <a:pt x="632" y="1379"/>
                      <a:pt x="632" y="1379"/>
                      <a:pt x="632" y="1379"/>
                    </a:cubicBezTo>
                    <a:cubicBezTo>
                      <a:pt x="632" y="1395"/>
                      <a:pt x="632" y="1395"/>
                      <a:pt x="632" y="1395"/>
                    </a:cubicBezTo>
                    <a:cubicBezTo>
                      <a:pt x="616" y="1395"/>
                      <a:pt x="616" y="1395"/>
                      <a:pt x="616" y="1395"/>
                    </a:cubicBezTo>
                    <a:cubicBezTo>
                      <a:pt x="616" y="1379"/>
                      <a:pt x="616" y="1379"/>
                      <a:pt x="616" y="1379"/>
                    </a:cubicBezTo>
                    <a:close/>
                    <a:moveTo>
                      <a:pt x="616" y="1412"/>
                    </a:moveTo>
                    <a:cubicBezTo>
                      <a:pt x="632" y="1412"/>
                      <a:pt x="632" y="1412"/>
                      <a:pt x="632" y="1412"/>
                    </a:cubicBezTo>
                    <a:cubicBezTo>
                      <a:pt x="632" y="1428"/>
                      <a:pt x="632" y="1428"/>
                      <a:pt x="632" y="1428"/>
                    </a:cubicBezTo>
                    <a:cubicBezTo>
                      <a:pt x="616" y="1428"/>
                      <a:pt x="616" y="1428"/>
                      <a:pt x="616" y="1428"/>
                    </a:cubicBezTo>
                    <a:cubicBezTo>
                      <a:pt x="616" y="1412"/>
                      <a:pt x="616" y="1412"/>
                      <a:pt x="616" y="1412"/>
                    </a:cubicBezTo>
                    <a:close/>
                    <a:moveTo>
                      <a:pt x="616" y="1444"/>
                    </a:moveTo>
                    <a:cubicBezTo>
                      <a:pt x="632" y="1444"/>
                      <a:pt x="632" y="1444"/>
                      <a:pt x="632" y="1444"/>
                    </a:cubicBezTo>
                    <a:cubicBezTo>
                      <a:pt x="632" y="1460"/>
                      <a:pt x="632" y="1460"/>
                      <a:pt x="632" y="1460"/>
                    </a:cubicBezTo>
                    <a:cubicBezTo>
                      <a:pt x="616" y="1460"/>
                      <a:pt x="616" y="1460"/>
                      <a:pt x="616" y="1460"/>
                    </a:cubicBezTo>
                    <a:cubicBezTo>
                      <a:pt x="616" y="1444"/>
                      <a:pt x="616" y="1444"/>
                      <a:pt x="616" y="1444"/>
                    </a:cubicBezTo>
                    <a:close/>
                    <a:moveTo>
                      <a:pt x="616" y="1477"/>
                    </a:moveTo>
                    <a:cubicBezTo>
                      <a:pt x="632" y="1477"/>
                      <a:pt x="632" y="1477"/>
                      <a:pt x="632" y="1477"/>
                    </a:cubicBezTo>
                    <a:cubicBezTo>
                      <a:pt x="632" y="1493"/>
                      <a:pt x="632" y="1493"/>
                      <a:pt x="632" y="1493"/>
                    </a:cubicBezTo>
                    <a:cubicBezTo>
                      <a:pt x="616" y="1493"/>
                      <a:pt x="616" y="1493"/>
                      <a:pt x="616" y="1493"/>
                    </a:cubicBezTo>
                    <a:cubicBezTo>
                      <a:pt x="616" y="1477"/>
                      <a:pt x="616" y="1477"/>
                      <a:pt x="616" y="1477"/>
                    </a:cubicBezTo>
                    <a:close/>
                    <a:moveTo>
                      <a:pt x="616" y="1509"/>
                    </a:moveTo>
                    <a:cubicBezTo>
                      <a:pt x="632" y="1509"/>
                      <a:pt x="632" y="1509"/>
                      <a:pt x="632" y="1509"/>
                    </a:cubicBezTo>
                    <a:cubicBezTo>
                      <a:pt x="632" y="1526"/>
                      <a:pt x="632" y="1526"/>
                      <a:pt x="632" y="1526"/>
                    </a:cubicBezTo>
                    <a:cubicBezTo>
                      <a:pt x="616" y="1526"/>
                      <a:pt x="616" y="1526"/>
                      <a:pt x="616" y="1526"/>
                    </a:cubicBezTo>
                    <a:cubicBezTo>
                      <a:pt x="616" y="1509"/>
                      <a:pt x="616" y="1509"/>
                      <a:pt x="616" y="1509"/>
                    </a:cubicBezTo>
                    <a:close/>
                    <a:moveTo>
                      <a:pt x="616" y="1542"/>
                    </a:moveTo>
                    <a:cubicBezTo>
                      <a:pt x="632" y="1542"/>
                      <a:pt x="632" y="1542"/>
                      <a:pt x="632" y="1542"/>
                    </a:cubicBezTo>
                    <a:cubicBezTo>
                      <a:pt x="632" y="1558"/>
                      <a:pt x="632" y="1558"/>
                      <a:pt x="632" y="1558"/>
                    </a:cubicBezTo>
                    <a:cubicBezTo>
                      <a:pt x="616" y="1558"/>
                      <a:pt x="616" y="1558"/>
                      <a:pt x="616" y="1558"/>
                    </a:cubicBezTo>
                    <a:cubicBezTo>
                      <a:pt x="616" y="1542"/>
                      <a:pt x="616" y="1542"/>
                      <a:pt x="616" y="1542"/>
                    </a:cubicBezTo>
                    <a:close/>
                    <a:moveTo>
                      <a:pt x="616" y="1575"/>
                    </a:moveTo>
                    <a:cubicBezTo>
                      <a:pt x="632" y="1575"/>
                      <a:pt x="632" y="1575"/>
                      <a:pt x="632" y="1575"/>
                    </a:cubicBezTo>
                    <a:cubicBezTo>
                      <a:pt x="632" y="1591"/>
                      <a:pt x="632" y="1591"/>
                      <a:pt x="632" y="1591"/>
                    </a:cubicBezTo>
                    <a:cubicBezTo>
                      <a:pt x="616" y="1591"/>
                      <a:pt x="616" y="1591"/>
                      <a:pt x="616" y="1591"/>
                    </a:cubicBezTo>
                    <a:cubicBezTo>
                      <a:pt x="616" y="1575"/>
                      <a:pt x="616" y="1575"/>
                      <a:pt x="616" y="1575"/>
                    </a:cubicBezTo>
                    <a:close/>
                    <a:moveTo>
                      <a:pt x="616" y="1607"/>
                    </a:moveTo>
                    <a:cubicBezTo>
                      <a:pt x="632" y="1607"/>
                      <a:pt x="632" y="1607"/>
                      <a:pt x="632" y="1607"/>
                    </a:cubicBezTo>
                    <a:cubicBezTo>
                      <a:pt x="632" y="1624"/>
                      <a:pt x="632" y="1624"/>
                      <a:pt x="632" y="1624"/>
                    </a:cubicBezTo>
                    <a:cubicBezTo>
                      <a:pt x="616" y="1624"/>
                      <a:pt x="616" y="1624"/>
                      <a:pt x="616" y="1624"/>
                    </a:cubicBezTo>
                    <a:cubicBezTo>
                      <a:pt x="616" y="1607"/>
                      <a:pt x="616" y="1607"/>
                      <a:pt x="616" y="1607"/>
                    </a:cubicBezTo>
                    <a:close/>
                    <a:moveTo>
                      <a:pt x="616" y="1640"/>
                    </a:moveTo>
                    <a:cubicBezTo>
                      <a:pt x="632" y="1640"/>
                      <a:pt x="632" y="1640"/>
                      <a:pt x="632" y="1640"/>
                    </a:cubicBezTo>
                    <a:cubicBezTo>
                      <a:pt x="632" y="1656"/>
                      <a:pt x="632" y="1656"/>
                      <a:pt x="632" y="1656"/>
                    </a:cubicBezTo>
                    <a:cubicBezTo>
                      <a:pt x="616" y="1656"/>
                      <a:pt x="616" y="1656"/>
                      <a:pt x="616" y="1656"/>
                    </a:cubicBezTo>
                    <a:cubicBezTo>
                      <a:pt x="616" y="1640"/>
                      <a:pt x="616" y="1640"/>
                      <a:pt x="616" y="1640"/>
                    </a:cubicBezTo>
                    <a:close/>
                    <a:moveTo>
                      <a:pt x="616" y="1673"/>
                    </a:moveTo>
                    <a:cubicBezTo>
                      <a:pt x="632" y="1673"/>
                      <a:pt x="632" y="1673"/>
                      <a:pt x="632" y="1673"/>
                    </a:cubicBezTo>
                    <a:cubicBezTo>
                      <a:pt x="632" y="1689"/>
                      <a:pt x="632" y="1689"/>
                      <a:pt x="632" y="1689"/>
                    </a:cubicBezTo>
                    <a:cubicBezTo>
                      <a:pt x="616" y="1689"/>
                      <a:pt x="616" y="1689"/>
                      <a:pt x="616" y="1689"/>
                    </a:cubicBezTo>
                    <a:cubicBezTo>
                      <a:pt x="616" y="1673"/>
                      <a:pt x="616" y="1673"/>
                      <a:pt x="616" y="1673"/>
                    </a:cubicBezTo>
                    <a:close/>
                    <a:moveTo>
                      <a:pt x="616" y="1705"/>
                    </a:moveTo>
                    <a:cubicBezTo>
                      <a:pt x="632" y="1705"/>
                      <a:pt x="632" y="1705"/>
                      <a:pt x="632" y="1705"/>
                    </a:cubicBezTo>
                    <a:cubicBezTo>
                      <a:pt x="632" y="1722"/>
                      <a:pt x="632" y="1722"/>
                      <a:pt x="632" y="1722"/>
                    </a:cubicBezTo>
                    <a:cubicBezTo>
                      <a:pt x="616" y="1722"/>
                      <a:pt x="616" y="1722"/>
                      <a:pt x="616" y="1722"/>
                    </a:cubicBezTo>
                    <a:cubicBezTo>
                      <a:pt x="616" y="1705"/>
                      <a:pt x="616" y="1705"/>
                      <a:pt x="616" y="1705"/>
                    </a:cubicBezTo>
                    <a:close/>
                    <a:moveTo>
                      <a:pt x="616" y="1738"/>
                    </a:moveTo>
                    <a:cubicBezTo>
                      <a:pt x="632" y="1738"/>
                      <a:pt x="632" y="1738"/>
                      <a:pt x="632" y="1738"/>
                    </a:cubicBezTo>
                    <a:cubicBezTo>
                      <a:pt x="632" y="1754"/>
                      <a:pt x="632" y="1754"/>
                      <a:pt x="632" y="1754"/>
                    </a:cubicBezTo>
                    <a:cubicBezTo>
                      <a:pt x="616" y="1754"/>
                      <a:pt x="616" y="1754"/>
                      <a:pt x="616" y="1754"/>
                    </a:cubicBezTo>
                    <a:cubicBezTo>
                      <a:pt x="616" y="1738"/>
                      <a:pt x="616" y="1738"/>
                      <a:pt x="616" y="1738"/>
                    </a:cubicBezTo>
                    <a:close/>
                    <a:moveTo>
                      <a:pt x="616" y="1771"/>
                    </a:moveTo>
                    <a:cubicBezTo>
                      <a:pt x="632" y="1771"/>
                      <a:pt x="632" y="1771"/>
                      <a:pt x="632" y="1771"/>
                    </a:cubicBezTo>
                    <a:cubicBezTo>
                      <a:pt x="632" y="1787"/>
                      <a:pt x="632" y="1787"/>
                      <a:pt x="632" y="1787"/>
                    </a:cubicBezTo>
                    <a:cubicBezTo>
                      <a:pt x="616" y="1787"/>
                      <a:pt x="616" y="1787"/>
                      <a:pt x="616" y="1787"/>
                    </a:cubicBezTo>
                    <a:cubicBezTo>
                      <a:pt x="616" y="1771"/>
                      <a:pt x="616" y="1771"/>
                      <a:pt x="616" y="1771"/>
                    </a:cubicBezTo>
                    <a:close/>
                    <a:moveTo>
                      <a:pt x="616" y="1803"/>
                    </a:moveTo>
                    <a:cubicBezTo>
                      <a:pt x="632" y="1803"/>
                      <a:pt x="632" y="1803"/>
                      <a:pt x="632" y="1803"/>
                    </a:cubicBezTo>
                    <a:cubicBezTo>
                      <a:pt x="632" y="1820"/>
                      <a:pt x="632" y="1820"/>
                      <a:pt x="632" y="1820"/>
                    </a:cubicBezTo>
                    <a:cubicBezTo>
                      <a:pt x="616" y="1820"/>
                      <a:pt x="616" y="1820"/>
                      <a:pt x="616" y="1820"/>
                    </a:cubicBezTo>
                    <a:cubicBezTo>
                      <a:pt x="616" y="1803"/>
                      <a:pt x="616" y="1803"/>
                      <a:pt x="616" y="1803"/>
                    </a:cubicBezTo>
                    <a:close/>
                    <a:moveTo>
                      <a:pt x="616" y="1836"/>
                    </a:moveTo>
                    <a:cubicBezTo>
                      <a:pt x="632" y="1836"/>
                      <a:pt x="632" y="1836"/>
                      <a:pt x="632" y="1836"/>
                    </a:cubicBezTo>
                    <a:cubicBezTo>
                      <a:pt x="632" y="1852"/>
                      <a:pt x="632" y="1852"/>
                      <a:pt x="632" y="1852"/>
                    </a:cubicBezTo>
                    <a:cubicBezTo>
                      <a:pt x="616" y="1852"/>
                      <a:pt x="616" y="1852"/>
                      <a:pt x="616" y="1852"/>
                    </a:cubicBezTo>
                    <a:cubicBezTo>
                      <a:pt x="616" y="1836"/>
                      <a:pt x="616" y="1836"/>
                      <a:pt x="616" y="1836"/>
                    </a:cubicBezTo>
                    <a:close/>
                    <a:moveTo>
                      <a:pt x="208" y="0"/>
                    </a:moveTo>
                    <a:cubicBezTo>
                      <a:pt x="224" y="0"/>
                      <a:pt x="224" y="0"/>
                      <a:pt x="224" y="0"/>
                    </a:cubicBezTo>
                    <a:cubicBezTo>
                      <a:pt x="224" y="16"/>
                      <a:pt x="224" y="16"/>
                      <a:pt x="224" y="16"/>
                    </a:cubicBezTo>
                    <a:cubicBezTo>
                      <a:pt x="208" y="16"/>
                      <a:pt x="208" y="16"/>
                      <a:pt x="208" y="16"/>
                    </a:cubicBezTo>
                    <a:cubicBezTo>
                      <a:pt x="208" y="0"/>
                      <a:pt x="208" y="0"/>
                      <a:pt x="208" y="0"/>
                    </a:cubicBezTo>
                    <a:close/>
                    <a:moveTo>
                      <a:pt x="208" y="33"/>
                    </a:moveTo>
                    <a:cubicBezTo>
                      <a:pt x="224" y="33"/>
                      <a:pt x="224" y="33"/>
                      <a:pt x="224" y="33"/>
                    </a:cubicBezTo>
                    <a:cubicBezTo>
                      <a:pt x="224" y="49"/>
                      <a:pt x="224" y="49"/>
                      <a:pt x="224" y="49"/>
                    </a:cubicBezTo>
                    <a:cubicBezTo>
                      <a:pt x="208" y="49"/>
                      <a:pt x="208" y="49"/>
                      <a:pt x="208" y="49"/>
                    </a:cubicBezTo>
                    <a:cubicBezTo>
                      <a:pt x="208" y="33"/>
                      <a:pt x="208" y="33"/>
                      <a:pt x="208" y="33"/>
                    </a:cubicBezTo>
                    <a:close/>
                    <a:moveTo>
                      <a:pt x="208" y="65"/>
                    </a:moveTo>
                    <a:cubicBezTo>
                      <a:pt x="224" y="65"/>
                      <a:pt x="224" y="65"/>
                      <a:pt x="224" y="65"/>
                    </a:cubicBezTo>
                    <a:cubicBezTo>
                      <a:pt x="224" y="82"/>
                      <a:pt x="224" y="82"/>
                      <a:pt x="224" y="82"/>
                    </a:cubicBezTo>
                    <a:cubicBezTo>
                      <a:pt x="208" y="82"/>
                      <a:pt x="208" y="82"/>
                      <a:pt x="208" y="82"/>
                    </a:cubicBezTo>
                    <a:cubicBezTo>
                      <a:pt x="208" y="65"/>
                      <a:pt x="208" y="65"/>
                      <a:pt x="208" y="65"/>
                    </a:cubicBezTo>
                    <a:close/>
                    <a:moveTo>
                      <a:pt x="208" y="98"/>
                    </a:moveTo>
                    <a:cubicBezTo>
                      <a:pt x="224" y="98"/>
                      <a:pt x="224" y="98"/>
                      <a:pt x="224" y="98"/>
                    </a:cubicBezTo>
                    <a:cubicBezTo>
                      <a:pt x="224" y="114"/>
                      <a:pt x="224" y="114"/>
                      <a:pt x="224" y="114"/>
                    </a:cubicBezTo>
                    <a:cubicBezTo>
                      <a:pt x="208" y="114"/>
                      <a:pt x="208" y="114"/>
                      <a:pt x="208" y="114"/>
                    </a:cubicBezTo>
                    <a:cubicBezTo>
                      <a:pt x="208" y="98"/>
                      <a:pt x="208" y="98"/>
                      <a:pt x="208" y="98"/>
                    </a:cubicBezTo>
                    <a:close/>
                    <a:moveTo>
                      <a:pt x="208" y="131"/>
                    </a:moveTo>
                    <a:cubicBezTo>
                      <a:pt x="224" y="131"/>
                      <a:pt x="224" y="131"/>
                      <a:pt x="224" y="131"/>
                    </a:cubicBezTo>
                    <a:cubicBezTo>
                      <a:pt x="224" y="147"/>
                      <a:pt x="224" y="147"/>
                      <a:pt x="224" y="147"/>
                    </a:cubicBezTo>
                    <a:cubicBezTo>
                      <a:pt x="208" y="147"/>
                      <a:pt x="208" y="147"/>
                      <a:pt x="208" y="147"/>
                    </a:cubicBezTo>
                    <a:cubicBezTo>
                      <a:pt x="208" y="131"/>
                      <a:pt x="208" y="131"/>
                      <a:pt x="208" y="131"/>
                    </a:cubicBezTo>
                    <a:close/>
                    <a:moveTo>
                      <a:pt x="208" y="163"/>
                    </a:moveTo>
                    <a:cubicBezTo>
                      <a:pt x="224" y="163"/>
                      <a:pt x="224" y="163"/>
                      <a:pt x="224" y="163"/>
                    </a:cubicBezTo>
                    <a:cubicBezTo>
                      <a:pt x="224" y="179"/>
                      <a:pt x="224" y="179"/>
                      <a:pt x="224" y="179"/>
                    </a:cubicBezTo>
                    <a:cubicBezTo>
                      <a:pt x="208" y="179"/>
                      <a:pt x="208" y="179"/>
                      <a:pt x="208" y="179"/>
                    </a:cubicBezTo>
                    <a:cubicBezTo>
                      <a:pt x="208" y="163"/>
                      <a:pt x="208" y="163"/>
                      <a:pt x="208" y="163"/>
                    </a:cubicBezTo>
                    <a:close/>
                    <a:moveTo>
                      <a:pt x="208" y="196"/>
                    </a:moveTo>
                    <a:cubicBezTo>
                      <a:pt x="224" y="196"/>
                      <a:pt x="224" y="196"/>
                      <a:pt x="224" y="196"/>
                    </a:cubicBezTo>
                    <a:cubicBezTo>
                      <a:pt x="224" y="212"/>
                      <a:pt x="224" y="212"/>
                      <a:pt x="224" y="212"/>
                    </a:cubicBezTo>
                    <a:cubicBezTo>
                      <a:pt x="208" y="212"/>
                      <a:pt x="208" y="212"/>
                      <a:pt x="208" y="212"/>
                    </a:cubicBezTo>
                    <a:cubicBezTo>
                      <a:pt x="208" y="196"/>
                      <a:pt x="208" y="196"/>
                      <a:pt x="208" y="196"/>
                    </a:cubicBezTo>
                    <a:close/>
                    <a:moveTo>
                      <a:pt x="208" y="228"/>
                    </a:moveTo>
                    <a:cubicBezTo>
                      <a:pt x="224" y="228"/>
                      <a:pt x="224" y="228"/>
                      <a:pt x="224" y="228"/>
                    </a:cubicBezTo>
                    <a:cubicBezTo>
                      <a:pt x="224" y="245"/>
                      <a:pt x="224" y="245"/>
                      <a:pt x="224" y="245"/>
                    </a:cubicBezTo>
                    <a:cubicBezTo>
                      <a:pt x="208" y="245"/>
                      <a:pt x="208" y="245"/>
                      <a:pt x="208" y="245"/>
                    </a:cubicBezTo>
                    <a:cubicBezTo>
                      <a:pt x="208" y="228"/>
                      <a:pt x="208" y="228"/>
                      <a:pt x="208" y="228"/>
                    </a:cubicBezTo>
                    <a:close/>
                    <a:moveTo>
                      <a:pt x="208" y="261"/>
                    </a:moveTo>
                    <a:cubicBezTo>
                      <a:pt x="224" y="261"/>
                      <a:pt x="224" y="261"/>
                      <a:pt x="224" y="261"/>
                    </a:cubicBezTo>
                    <a:cubicBezTo>
                      <a:pt x="224" y="277"/>
                      <a:pt x="224" y="277"/>
                      <a:pt x="224" y="277"/>
                    </a:cubicBezTo>
                    <a:cubicBezTo>
                      <a:pt x="208" y="277"/>
                      <a:pt x="208" y="277"/>
                      <a:pt x="208" y="277"/>
                    </a:cubicBezTo>
                    <a:cubicBezTo>
                      <a:pt x="208" y="261"/>
                      <a:pt x="208" y="261"/>
                      <a:pt x="208" y="261"/>
                    </a:cubicBezTo>
                    <a:close/>
                    <a:moveTo>
                      <a:pt x="208" y="294"/>
                    </a:moveTo>
                    <a:cubicBezTo>
                      <a:pt x="224" y="294"/>
                      <a:pt x="224" y="294"/>
                      <a:pt x="224" y="294"/>
                    </a:cubicBezTo>
                    <a:cubicBezTo>
                      <a:pt x="224" y="310"/>
                      <a:pt x="224" y="310"/>
                      <a:pt x="224" y="310"/>
                    </a:cubicBezTo>
                    <a:cubicBezTo>
                      <a:pt x="208" y="310"/>
                      <a:pt x="208" y="310"/>
                      <a:pt x="208" y="310"/>
                    </a:cubicBezTo>
                    <a:cubicBezTo>
                      <a:pt x="208" y="294"/>
                      <a:pt x="208" y="294"/>
                      <a:pt x="208" y="294"/>
                    </a:cubicBezTo>
                    <a:close/>
                    <a:moveTo>
                      <a:pt x="208" y="326"/>
                    </a:moveTo>
                    <a:cubicBezTo>
                      <a:pt x="224" y="326"/>
                      <a:pt x="224" y="326"/>
                      <a:pt x="224" y="326"/>
                    </a:cubicBezTo>
                    <a:cubicBezTo>
                      <a:pt x="224" y="343"/>
                      <a:pt x="224" y="343"/>
                      <a:pt x="224" y="343"/>
                    </a:cubicBezTo>
                    <a:cubicBezTo>
                      <a:pt x="208" y="343"/>
                      <a:pt x="208" y="343"/>
                      <a:pt x="208" y="343"/>
                    </a:cubicBezTo>
                    <a:cubicBezTo>
                      <a:pt x="208" y="326"/>
                      <a:pt x="208" y="326"/>
                      <a:pt x="208" y="326"/>
                    </a:cubicBezTo>
                    <a:close/>
                    <a:moveTo>
                      <a:pt x="208" y="359"/>
                    </a:moveTo>
                    <a:cubicBezTo>
                      <a:pt x="224" y="359"/>
                      <a:pt x="224" y="359"/>
                      <a:pt x="224" y="359"/>
                    </a:cubicBezTo>
                    <a:cubicBezTo>
                      <a:pt x="224" y="375"/>
                      <a:pt x="224" y="375"/>
                      <a:pt x="224" y="375"/>
                    </a:cubicBezTo>
                    <a:cubicBezTo>
                      <a:pt x="208" y="375"/>
                      <a:pt x="208" y="375"/>
                      <a:pt x="208" y="375"/>
                    </a:cubicBezTo>
                    <a:cubicBezTo>
                      <a:pt x="208" y="359"/>
                      <a:pt x="208" y="359"/>
                      <a:pt x="208" y="359"/>
                    </a:cubicBezTo>
                    <a:close/>
                    <a:moveTo>
                      <a:pt x="208" y="392"/>
                    </a:moveTo>
                    <a:cubicBezTo>
                      <a:pt x="224" y="392"/>
                      <a:pt x="224" y="392"/>
                      <a:pt x="224" y="392"/>
                    </a:cubicBezTo>
                    <a:cubicBezTo>
                      <a:pt x="224" y="408"/>
                      <a:pt x="224" y="408"/>
                      <a:pt x="224" y="408"/>
                    </a:cubicBezTo>
                    <a:cubicBezTo>
                      <a:pt x="208" y="408"/>
                      <a:pt x="208" y="408"/>
                      <a:pt x="208" y="408"/>
                    </a:cubicBezTo>
                    <a:cubicBezTo>
                      <a:pt x="208" y="392"/>
                      <a:pt x="208" y="392"/>
                      <a:pt x="208" y="392"/>
                    </a:cubicBezTo>
                    <a:close/>
                    <a:moveTo>
                      <a:pt x="208" y="424"/>
                    </a:moveTo>
                    <a:cubicBezTo>
                      <a:pt x="224" y="424"/>
                      <a:pt x="224" y="424"/>
                      <a:pt x="224" y="424"/>
                    </a:cubicBezTo>
                    <a:cubicBezTo>
                      <a:pt x="224" y="441"/>
                      <a:pt x="224" y="441"/>
                      <a:pt x="224" y="441"/>
                    </a:cubicBezTo>
                    <a:cubicBezTo>
                      <a:pt x="208" y="441"/>
                      <a:pt x="208" y="441"/>
                      <a:pt x="208" y="441"/>
                    </a:cubicBezTo>
                    <a:cubicBezTo>
                      <a:pt x="208" y="424"/>
                      <a:pt x="208" y="424"/>
                      <a:pt x="208" y="424"/>
                    </a:cubicBezTo>
                    <a:close/>
                    <a:moveTo>
                      <a:pt x="208" y="457"/>
                    </a:moveTo>
                    <a:cubicBezTo>
                      <a:pt x="224" y="457"/>
                      <a:pt x="224" y="457"/>
                      <a:pt x="224" y="457"/>
                    </a:cubicBezTo>
                    <a:cubicBezTo>
                      <a:pt x="224" y="473"/>
                      <a:pt x="224" y="473"/>
                      <a:pt x="224" y="473"/>
                    </a:cubicBezTo>
                    <a:cubicBezTo>
                      <a:pt x="208" y="473"/>
                      <a:pt x="208" y="473"/>
                      <a:pt x="208" y="473"/>
                    </a:cubicBezTo>
                    <a:cubicBezTo>
                      <a:pt x="208" y="457"/>
                      <a:pt x="208" y="457"/>
                      <a:pt x="208" y="457"/>
                    </a:cubicBezTo>
                    <a:close/>
                    <a:moveTo>
                      <a:pt x="208" y="490"/>
                    </a:moveTo>
                    <a:cubicBezTo>
                      <a:pt x="224" y="490"/>
                      <a:pt x="224" y="490"/>
                      <a:pt x="224" y="490"/>
                    </a:cubicBezTo>
                    <a:cubicBezTo>
                      <a:pt x="224" y="506"/>
                      <a:pt x="224" y="506"/>
                      <a:pt x="224" y="506"/>
                    </a:cubicBezTo>
                    <a:cubicBezTo>
                      <a:pt x="208" y="506"/>
                      <a:pt x="208" y="506"/>
                      <a:pt x="208" y="506"/>
                    </a:cubicBezTo>
                    <a:cubicBezTo>
                      <a:pt x="208" y="490"/>
                      <a:pt x="208" y="490"/>
                      <a:pt x="208" y="490"/>
                    </a:cubicBezTo>
                    <a:close/>
                    <a:moveTo>
                      <a:pt x="208" y="522"/>
                    </a:moveTo>
                    <a:cubicBezTo>
                      <a:pt x="224" y="522"/>
                      <a:pt x="224" y="522"/>
                      <a:pt x="224" y="522"/>
                    </a:cubicBezTo>
                    <a:cubicBezTo>
                      <a:pt x="224" y="539"/>
                      <a:pt x="224" y="539"/>
                      <a:pt x="224" y="539"/>
                    </a:cubicBezTo>
                    <a:cubicBezTo>
                      <a:pt x="208" y="539"/>
                      <a:pt x="208" y="539"/>
                      <a:pt x="208" y="539"/>
                    </a:cubicBezTo>
                    <a:cubicBezTo>
                      <a:pt x="208" y="522"/>
                      <a:pt x="208" y="522"/>
                      <a:pt x="208" y="522"/>
                    </a:cubicBezTo>
                    <a:close/>
                    <a:moveTo>
                      <a:pt x="208" y="555"/>
                    </a:moveTo>
                    <a:cubicBezTo>
                      <a:pt x="224" y="555"/>
                      <a:pt x="224" y="555"/>
                      <a:pt x="224" y="555"/>
                    </a:cubicBezTo>
                    <a:cubicBezTo>
                      <a:pt x="224" y="571"/>
                      <a:pt x="224" y="571"/>
                      <a:pt x="224" y="571"/>
                    </a:cubicBezTo>
                    <a:cubicBezTo>
                      <a:pt x="208" y="571"/>
                      <a:pt x="208" y="571"/>
                      <a:pt x="208" y="571"/>
                    </a:cubicBezTo>
                    <a:cubicBezTo>
                      <a:pt x="208" y="555"/>
                      <a:pt x="208" y="555"/>
                      <a:pt x="208" y="555"/>
                    </a:cubicBezTo>
                    <a:close/>
                    <a:moveTo>
                      <a:pt x="208" y="587"/>
                    </a:moveTo>
                    <a:cubicBezTo>
                      <a:pt x="224" y="587"/>
                      <a:pt x="224" y="587"/>
                      <a:pt x="224" y="587"/>
                    </a:cubicBezTo>
                    <a:cubicBezTo>
                      <a:pt x="224" y="604"/>
                      <a:pt x="224" y="604"/>
                      <a:pt x="224" y="604"/>
                    </a:cubicBezTo>
                    <a:cubicBezTo>
                      <a:pt x="208" y="604"/>
                      <a:pt x="208" y="604"/>
                      <a:pt x="208" y="604"/>
                    </a:cubicBezTo>
                    <a:cubicBezTo>
                      <a:pt x="208" y="587"/>
                      <a:pt x="208" y="587"/>
                      <a:pt x="208" y="587"/>
                    </a:cubicBezTo>
                    <a:close/>
                    <a:moveTo>
                      <a:pt x="208" y="620"/>
                    </a:moveTo>
                    <a:cubicBezTo>
                      <a:pt x="224" y="620"/>
                      <a:pt x="224" y="620"/>
                      <a:pt x="224" y="620"/>
                    </a:cubicBezTo>
                    <a:cubicBezTo>
                      <a:pt x="224" y="636"/>
                      <a:pt x="224" y="636"/>
                      <a:pt x="224" y="636"/>
                    </a:cubicBezTo>
                    <a:cubicBezTo>
                      <a:pt x="208" y="636"/>
                      <a:pt x="208" y="636"/>
                      <a:pt x="208" y="636"/>
                    </a:cubicBezTo>
                    <a:cubicBezTo>
                      <a:pt x="208" y="620"/>
                      <a:pt x="208" y="620"/>
                      <a:pt x="208" y="620"/>
                    </a:cubicBezTo>
                    <a:close/>
                    <a:moveTo>
                      <a:pt x="208" y="653"/>
                    </a:moveTo>
                    <a:cubicBezTo>
                      <a:pt x="224" y="653"/>
                      <a:pt x="224" y="653"/>
                      <a:pt x="224" y="653"/>
                    </a:cubicBezTo>
                    <a:cubicBezTo>
                      <a:pt x="224" y="669"/>
                      <a:pt x="224" y="669"/>
                      <a:pt x="224" y="669"/>
                    </a:cubicBezTo>
                    <a:cubicBezTo>
                      <a:pt x="208" y="669"/>
                      <a:pt x="208" y="669"/>
                      <a:pt x="208" y="669"/>
                    </a:cubicBezTo>
                    <a:cubicBezTo>
                      <a:pt x="208" y="653"/>
                      <a:pt x="208" y="653"/>
                      <a:pt x="208" y="653"/>
                    </a:cubicBezTo>
                    <a:close/>
                    <a:moveTo>
                      <a:pt x="208" y="685"/>
                    </a:moveTo>
                    <a:cubicBezTo>
                      <a:pt x="224" y="685"/>
                      <a:pt x="224" y="685"/>
                      <a:pt x="224" y="685"/>
                    </a:cubicBezTo>
                    <a:cubicBezTo>
                      <a:pt x="224" y="702"/>
                      <a:pt x="224" y="702"/>
                      <a:pt x="224" y="702"/>
                    </a:cubicBezTo>
                    <a:cubicBezTo>
                      <a:pt x="208" y="702"/>
                      <a:pt x="208" y="702"/>
                      <a:pt x="208" y="702"/>
                    </a:cubicBezTo>
                    <a:cubicBezTo>
                      <a:pt x="208" y="685"/>
                      <a:pt x="208" y="685"/>
                      <a:pt x="208" y="685"/>
                    </a:cubicBezTo>
                    <a:close/>
                    <a:moveTo>
                      <a:pt x="208" y="718"/>
                    </a:moveTo>
                    <a:cubicBezTo>
                      <a:pt x="224" y="718"/>
                      <a:pt x="224" y="718"/>
                      <a:pt x="224" y="718"/>
                    </a:cubicBezTo>
                    <a:cubicBezTo>
                      <a:pt x="224" y="734"/>
                      <a:pt x="224" y="734"/>
                      <a:pt x="224" y="734"/>
                    </a:cubicBezTo>
                    <a:cubicBezTo>
                      <a:pt x="208" y="734"/>
                      <a:pt x="208" y="734"/>
                      <a:pt x="208" y="734"/>
                    </a:cubicBezTo>
                    <a:cubicBezTo>
                      <a:pt x="208" y="718"/>
                      <a:pt x="208" y="718"/>
                      <a:pt x="208" y="718"/>
                    </a:cubicBezTo>
                    <a:close/>
                    <a:moveTo>
                      <a:pt x="208" y="751"/>
                    </a:moveTo>
                    <a:cubicBezTo>
                      <a:pt x="224" y="751"/>
                      <a:pt x="224" y="751"/>
                      <a:pt x="224" y="751"/>
                    </a:cubicBezTo>
                    <a:cubicBezTo>
                      <a:pt x="224" y="767"/>
                      <a:pt x="224" y="767"/>
                      <a:pt x="224" y="767"/>
                    </a:cubicBezTo>
                    <a:cubicBezTo>
                      <a:pt x="208" y="767"/>
                      <a:pt x="208" y="767"/>
                      <a:pt x="208" y="767"/>
                    </a:cubicBezTo>
                    <a:cubicBezTo>
                      <a:pt x="208" y="751"/>
                      <a:pt x="208" y="751"/>
                      <a:pt x="208" y="751"/>
                    </a:cubicBezTo>
                    <a:close/>
                    <a:moveTo>
                      <a:pt x="208" y="783"/>
                    </a:moveTo>
                    <a:cubicBezTo>
                      <a:pt x="224" y="783"/>
                      <a:pt x="224" y="783"/>
                      <a:pt x="224" y="783"/>
                    </a:cubicBezTo>
                    <a:cubicBezTo>
                      <a:pt x="224" y="800"/>
                      <a:pt x="224" y="800"/>
                      <a:pt x="224" y="800"/>
                    </a:cubicBezTo>
                    <a:cubicBezTo>
                      <a:pt x="208" y="800"/>
                      <a:pt x="208" y="800"/>
                      <a:pt x="208" y="800"/>
                    </a:cubicBezTo>
                    <a:cubicBezTo>
                      <a:pt x="208" y="783"/>
                      <a:pt x="208" y="783"/>
                      <a:pt x="208" y="783"/>
                    </a:cubicBezTo>
                    <a:close/>
                    <a:moveTo>
                      <a:pt x="208" y="816"/>
                    </a:moveTo>
                    <a:cubicBezTo>
                      <a:pt x="224" y="816"/>
                      <a:pt x="224" y="816"/>
                      <a:pt x="224" y="816"/>
                    </a:cubicBezTo>
                    <a:cubicBezTo>
                      <a:pt x="224" y="832"/>
                      <a:pt x="224" y="832"/>
                      <a:pt x="224" y="832"/>
                    </a:cubicBezTo>
                    <a:cubicBezTo>
                      <a:pt x="208" y="832"/>
                      <a:pt x="208" y="832"/>
                      <a:pt x="208" y="832"/>
                    </a:cubicBezTo>
                    <a:cubicBezTo>
                      <a:pt x="208" y="816"/>
                      <a:pt x="208" y="816"/>
                      <a:pt x="208" y="816"/>
                    </a:cubicBezTo>
                    <a:close/>
                    <a:moveTo>
                      <a:pt x="208" y="849"/>
                    </a:moveTo>
                    <a:cubicBezTo>
                      <a:pt x="224" y="849"/>
                      <a:pt x="224" y="849"/>
                      <a:pt x="224" y="849"/>
                    </a:cubicBezTo>
                    <a:cubicBezTo>
                      <a:pt x="224" y="865"/>
                      <a:pt x="224" y="865"/>
                      <a:pt x="224" y="865"/>
                    </a:cubicBezTo>
                    <a:cubicBezTo>
                      <a:pt x="208" y="865"/>
                      <a:pt x="208" y="865"/>
                      <a:pt x="208" y="865"/>
                    </a:cubicBezTo>
                    <a:cubicBezTo>
                      <a:pt x="208" y="849"/>
                      <a:pt x="208" y="849"/>
                      <a:pt x="208" y="849"/>
                    </a:cubicBezTo>
                    <a:close/>
                    <a:moveTo>
                      <a:pt x="208" y="881"/>
                    </a:moveTo>
                    <a:cubicBezTo>
                      <a:pt x="224" y="881"/>
                      <a:pt x="224" y="881"/>
                      <a:pt x="224" y="881"/>
                    </a:cubicBezTo>
                    <a:cubicBezTo>
                      <a:pt x="224" y="898"/>
                      <a:pt x="224" y="898"/>
                      <a:pt x="224" y="898"/>
                    </a:cubicBezTo>
                    <a:cubicBezTo>
                      <a:pt x="208" y="898"/>
                      <a:pt x="208" y="898"/>
                      <a:pt x="208" y="898"/>
                    </a:cubicBezTo>
                    <a:cubicBezTo>
                      <a:pt x="208" y="881"/>
                      <a:pt x="208" y="881"/>
                      <a:pt x="208" y="881"/>
                    </a:cubicBezTo>
                    <a:close/>
                    <a:moveTo>
                      <a:pt x="208" y="914"/>
                    </a:moveTo>
                    <a:cubicBezTo>
                      <a:pt x="224" y="914"/>
                      <a:pt x="224" y="914"/>
                      <a:pt x="224" y="914"/>
                    </a:cubicBezTo>
                    <a:cubicBezTo>
                      <a:pt x="224" y="930"/>
                      <a:pt x="224" y="930"/>
                      <a:pt x="224" y="930"/>
                    </a:cubicBezTo>
                    <a:cubicBezTo>
                      <a:pt x="208" y="930"/>
                      <a:pt x="208" y="930"/>
                      <a:pt x="208" y="930"/>
                    </a:cubicBezTo>
                    <a:cubicBezTo>
                      <a:pt x="208" y="914"/>
                      <a:pt x="208" y="914"/>
                      <a:pt x="208" y="914"/>
                    </a:cubicBezTo>
                    <a:close/>
                    <a:moveTo>
                      <a:pt x="208" y="947"/>
                    </a:moveTo>
                    <a:cubicBezTo>
                      <a:pt x="224" y="947"/>
                      <a:pt x="224" y="947"/>
                      <a:pt x="224" y="947"/>
                    </a:cubicBezTo>
                    <a:cubicBezTo>
                      <a:pt x="224" y="963"/>
                      <a:pt x="224" y="963"/>
                      <a:pt x="224" y="963"/>
                    </a:cubicBezTo>
                    <a:cubicBezTo>
                      <a:pt x="208" y="963"/>
                      <a:pt x="208" y="963"/>
                      <a:pt x="208" y="963"/>
                    </a:cubicBezTo>
                    <a:cubicBezTo>
                      <a:pt x="208" y="947"/>
                      <a:pt x="208" y="947"/>
                      <a:pt x="208" y="947"/>
                    </a:cubicBezTo>
                    <a:close/>
                    <a:moveTo>
                      <a:pt x="208" y="979"/>
                    </a:moveTo>
                    <a:cubicBezTo>
                      <a:pt x="224" y="979"/>
                      <a:pt x="224" y="979"/>
                      <a:pt x="224" y="979"/>
                    </a:cubicBezTo>
                    <a:cubicBezTo>
                      <a:pt x="224" y="995"/>
                      <a:pt x="224" y="995"/>
                      <a:pt x="224" y="995"/>
                    </a:cubicBezTo>
                    <a:cubicBezTo>
                      <a:pt x="208" y="995"/>
                      <a:pt x="208" y="995"/>
                      <a:pt x="208" y="995"/>
                    </a:cubicBezTo>
                    <a:cubicBezTo>
                      <a:pt x="208" y="979"/>
                      <a:pt x="208" y="979"/>
                      <a:pt x="208" y="979"/>
                    </a:cubicBezTo>
                    <a:close/>
                    <a:moveTo>
                      <a:pt x="228" y="1008"/>
                    </a:moveTo>
                    <a:cubicBezTo>
                      <a:pt x="228" y="992"/>
                      <a:pt x="228" y="992"/>
                      <a:pt x="228" y="992"/>
                    </a:cubicBezTo>
                    <a:cubicBezTo>
                      <a:pt x="245" y="992"/>
                      <a:pt x="245" y="992"/>
                      <a:pt x="245" y="992"/>
                    </a:cubicBezTo>
                    <a:cubicBezTo>
                      <a:pt x="245" y="1008"/>
                      <a:pt x="245" y="1008"/>
                      <a:pt x="245" y="1008"/>
                    </a:cubicBezTo>
                    <a:cubicBezTo>
                      <a:pt x="228" y="1008"/>
                      <a:pt x="228" y="1008"/>
                      <a:pt x="228" y="1008"/>
                    </a:cubicBezTo>
                    <a:close/>
                    <a:moveTo>
                      <a:pt x="261" y="1008"/>
                    </a:moveTo>
                    <a:cubicBezTo>
                      <a:pt x="261" y="992"/>
                      <a:pt x="261" y="992"/>
                      <a:pt x="261" y="992"/>
                    </a:cubicBezTo>
                    <a:cubicBezTo>
                      <a:pt x="277" y="992"/>
                      <a:pt x="277" y="992"/>
                      <a:pt x="277" y="992"/>
                    </a:cubicBezTo>
                    <a:cubicBezTo>
                      <a:pt x="277" y="1008"/>
                      <a:pt x="277" y="1008"/>
                      <a:pt x="277" y="1008"/>
                    </a:cubicBezTo>
                    <a:cubicBezTo>
                      <a:pt x="261" y="1008"/>
                      <a:pt x="261" y="1008"/>
                      <a:pt x="261" y="1008"/>
                    </a:cubicBezTo>
                    <a:close/>
                    <a:moveTo>
                      <a:pt x="294" y="1008"/>
                    </a:moveTo>
                    <a:cubicBezTo>
                      <a:pt x="294" y="992"/>
                      <a:pt x="294" y="992"/>
                      <a:pt x="294" y="992"/>
                    </a:cubicBezTo>
                    <a:cubicBezTo>
                      <a:pt x="310" y="992"/>
                      <a:pt x="310" y="992"/>
                      <a:pt x="310" y="992"/>
                    </a:cubicBezTo>
                    <a:cubicBezTo>
                      <a:pt x="310" y="1008"/>
                      <a:pt x="310" y="1008"/>
                      <a:pt x="310" y="1008"/>
                    </a:cubicBezTo>
                    <a:cubicBezTo>
                      <a:pt x="294" y="1008"/>
                      <a:pt x="294" y="1008"/>
                      <a:pt x="294" y="1008"/>
                    </a:cubicBezTo>
                    <a:close/>
                    <a:moveTo>
                      <a:pt x="326" y="1008"/>
                    </a:moveTo>
                    <a:cubicBezTo>
                      <a:pt x="326" y="992"/>
                      <a:pt x="326" y="992"/>
                      <a:pt x="326" y="992"/>
                    </a:cubicBezTo>
                    <a:cubicBezTo>
                      <a:pt x="343" y="992"/>
                      <a:pt x="343" y="992"/>
                      <a:pt x="343" y="992"/>
                    </a:cubicBezTo>
                    <a:cubicBezTo>
                      <a:pt x="343" y="1008"/>
                      <a:pt x="343" y="1008"/>
                      <a:pt x="343" y="1008"/>
                    </a:cubicBezTo>
                    <a:cubicBezTo>
                      <a:pt x="326" y="1008"/>
                      <a:pt x="326" y="1008"/>
                      <a:pt x="326" y="1008"/>
                    </a:cubicBezTo>
                    <a:close/>
                    <a:moveTo>
                      <a:pt x="359" y="1008"/>
                    </a:moveTo>
                    <a:cubicBezTo>
                      <a:pt x="359" y="992"/>
                      <a:pt x="359" y="992"/>
                      <a:pt x="359" y="992"/>
                    </a:cubicBezTo>
                    <a:cubicBezTo>
                      <a:pt x="375" y="992"/>
                      <a:pt x="375" y="992"/>
                      <a:pt x="375" y="992"/>
                    </a:cubicBezTo>
                    <a:cubicBezTo>
                      <a:pt x="375" y="1008"/>
                      <a:pt x="375" y="1008"/>
                      <a:pt x="375" y="1008"/>
                    </a:cubicBezTo>
                    <a:cubicBezTo>
                      <a:pt x="359" y="1008"/>
                      <a:pt x="359" y="1008"/>
                      <a:pt x="359" y="1008"/>
                    </a:cubicBezTo>
                    <a:close/>
                    <a:moveTo>
                      <a:pt x="391" y="1008"/>
                    </a:moveTo>
                    <a:cubicBezTo>
                      <a:pt x="391" y="992"/>
                      <a:pt x="391" y="992"/>
                      <a:pt x="391" y="992"/>
                    </a:cubicBezTo>
                    <a:cubicBezTo>
                      <a:pt x="408" y="992"/>
                      <a:pt x="408" y="992"/>
                      <a:pt x="408" y="992"/>
                    </a:cubicBezTo>
                    <a:cubicBezTo>
                      <a:pt x="408" y="1008"/>
                      <a:pt x="408" y="1008"/>
                      <a:pt x="408" y="1008"/>
                    </a:cubicBezTo>
                    <a:cubicBezTo>
                      <a:pt x="391" y="1008"/>
                      <a:pt x="391" y="1008"/>
                      <a:pt x="391" y="1008"/>
                    </a:cubicBezTo>
                    <a:close/>
                    <a:moveTo>
                      <a:pt x="424" y="1008"/>
                    </a:moveTo>
                    <a:cubicBezTo>
                      <a:pt x="424" y="992"/>
                      <a:pt x="424" y="992"/>
                      <a:pt x="424" y="992"/>
                    </a:cubicBezTo>
                    <a:cubicBezTo>
                      <a:pt x="440" y="992"/>
                      <a:pt x="440" y="992"/>
                      <a:pt x="440" y="992"/>
                    </a:cubicBezTo>
                    <a:cubicBezTo>
                      <a:pt x="440" y="1008"/>
                      <a:pt x="440" y="1008"/>
                      <a:pt x="440" y="1008"/>
                    </a:cubicBezTo>
                    <a:cubicBezTo>
                      <a:pt x="424" y="1008"/>
                      <a:pt x="424" y="1008"/>
                      <a:pt x="424" y="1008"/>
                    </a:cubicBezTo>
                    <a:close/>
                    <a:moveTo>
                      <a:pt x="457" y="1008"/>
                    </a:moveTo>
                    <a:cubicBezTo>
                      <a:pt x="457" y="992"/>
                      <a:pt x="457" y="992"/>
                      <a:pt x="457" y="992"/>
                    </a:cubicBezTo>
                    <a:cubicBezTo>
                      <a:pt x="473" y="992"/>
                      <a:pt x="473" y="992"/>
                      <a:pt x="473" y="992"/>
                    </a:cubicBezTo>
                    <a:cubicBezTo>
                      <a:pt x="473" y="1008"/>
                      <a:pt x="473" y="1008"/>
                      <a:pt x="473" y="1008"/>
                    </a:cubicBezTo>
                    <a:cubicBezTo>
                      <a:pt x="457" y="1008"/>
                      <a:pt x="457" y="1008"/>
                      <a:pt x="457" y="1008"/>
                    </a:cubicBezTo>
                    <a:close/>
                    <a:moveTo>
                      <a:pt x="489" y="1008"/>
                    </a:moveTo>
                    <a:cubicBezTo>
                      <a:pt x="489" y="992"/>
                      <a:pt x="489" y="992"/>
                      <a:pt x="489" y="992"/>
                    </a:cubicBezTo>
                    <a:cubicBezTo>
                      <a:pt x="506" y="992"/>
                      <a:pt x="506" y="992"/>
                      <a:pt x="506" y="992"/>
                    </a:cubicBezTo>
                    <a:cubicBezTo>
                      <a:pt x="506" y="1008"/>
                      <a:pt x="506" y="1008"/>
                      <a:pt x="506" y="1008"/>
                    </a:cubicBezTo>
                    <a:cubicBezTo>
                      <a:pt x="489" y="1008"/>
                      <a:pt x="489" y="1008"/>
                      <a:pt x="489" y="1008"/>
                    </a:cubicBezTo>
                    <a:close/>
                    <a:moveTo>
                      <a:pt x="522" y="1008"/>
                    </a:moveTo>
                    <a:cubicBezTo>
                      <a:pt x="522" y="992"/>
                      <a:pt x="522" y="992"/>
                      <a:pt x="522" y="992"/>
                    </a:cubicBezTo>
                    <a:cubicBezTo>
                      <a:pt x="538" y="992"/>
                      <a:pt x="538" y="992"/>
                      <a:pt x="538" y="992"/>
                    </a:cubicBezTo>
                    <a:cubicBezTo>
                      <a:pt x="538" y="1008"/>
                      <a:pt x="538" y="1008"/>
                      <a:pt x="538" y="1008"/>
                    </a:cubicBezTo>
                    <a:cubicBezTo>
                      <a:pt x="522" y="1008"/>
                      <a:pt x="522" y="1008"/>
                      <a:pt x="522" y="1008"/>
                    </a:cubicBezTo>
                    <a:close/>
                    <a:moveTo>
                      <a:pt x="555" y="1008"/>
                    </a:moveTo>
                    <a:cubicBezTo>
                      <a:pt x="555" y="992"/>
                      <a:pt x="555" y="992"/>
                      <a:pt x="555" y="992"/>
                    </a:cubicBezTo>
                    <a:cubicBezTo>
                      <a:pt x="571" y="992"/>
                      <a:pt x="571" y="992"/>
                      <a:pt x="571" y="992"/>
                    </a:cubicBezTo>
                    <a:cubicBezTo>
                      <a:pt x="571" y="1008"/>
                      <a:pt x="571" y="1008"/>
                      <a:pt x="571" y="1008"/>
                    </a:cubicBezTo>
                    <a:cubicBezTo>
                      <a:pt x="555" y="1008"/>
                      <a:pt x="555" y="1008"/>
                      <a:pt x="555" y="1008"/>
                    </a:cubicBezTo>
                    <a:close/>
                    <a:moveTo>
                      <a:pt x="587" y="1008"/>
                    </a:moveTo>
                    <a:cubicBezTo>
                      <a:pt x="587" y="992"/>
                      <a:pt x="587" y="992"/>
                      <a:pt x="587" y="992"/>
                    </a:cubicBezTo>
                    <a:cubicBezTo>
                      <a:pt x="604" y="992"/>
                      <a:pt x="604" y="992"/>
                      <a:pt x="604" y="992"/>
                    </a:cubicBezTo>
                    <a:cubicBezTo>
                      <a:pt x="604" y="1008"/>
                      <a:pt x="604" y="1008"/>
                      <a:pt x="604" y="1008"/>
                    </a:cubicBezTo>
                    <a:cubicBezTo>
                      <a:pt x="587" y="1008"/>
                      <a:pt x="587" y="1008"/>
                      <a:pt x="587" y="1008"/>
                    </a:cubicBezTo>
                    <a:close/>
                    <a:moveTo>
                      <a:pt x="620" y="1008"/>
                    </a:moveTo>
                    <a:cubicBezTo>
                      <a:pt x="620" y="992"/>
                      <a:pt x="620" y="992"/>
                      <a:pt x="620" y="992"/>
                    </a:cubicBezTo>
                    <a:cubicBezTo>
                      <a:pt x="636" y="992"/>
                      <a:pt x="636" y="992"/>
                      <a:pt x="636" y="992"/>
                    </a:cubicBezTo>
                    <a:cubicBezTo>
                      <a:pt x="636" y="1008"/>
                      <a:pt x="636" y="1008"/>
                      <a:pt x="636" y="1008"/>
                    </a:cubicBezTo>
                    <a:cubicBezTo>
                      <a:pt x="620" y="1008"/>
                      <a:pt x="620" y="1008"/>
                      <a:pt x="620" y="1008"/>
                    </a:cubicBezTo>
                    <a:close/>
                    <a:moveTo>
                      <a:pt x="653" y="1008"/>
                    </a:moveTo>
                    <a:cubicBezTo>
                      <a:pt x="653" y="992"/>
                      <a:pt x="653" y="992"/>
                      <a:pt x="653" y="992"/>
                    </a:cubicBezTo>
                    <a:cubicBezTo>
                      <a:pt x="669" y="992"/>
                      <a:pt x="669" y="992"/>
                      <a:pt x="669" y="992"/>
                    </a:cubicBezTo>
                    <a:cubicBezTo>
                      <a:pt x="669" y="1008"/>
                      <a:pt x="669" y="1008"/>
                      <a:pt x="669" y="1008"/>
                    </a:cubicBezTo>
                    <a:cubicBezTo>
                      <a:pt x="653" y="1008"/>
                      <a:pt x="653" y="1008"/>
                      <a:pt x="653" y="1008"/>
                    </a:cubicBezTo>
                    <a:close/>
                    <a:moveTo>
                      <a:pt x="685" y="1008"/>
                    </a:moveTo>
                    <a:cubicBezTo>
                      <a:pt x="685" y="992"/>
                      <a:pt x="685" y="992"/>
                      <a:pt x="685" y="992"/>
                    </a:cubicBezTo>
                    <a:cubicBezTo>
                      <a:pt x="702" y="992"/>
                      <a:pt x="702" y="992"/>
                      <a:pt x="702" y="992"/>
                    </a:cubicBezTo>
                    <a:cubicBezTo>
                      <a:pt x="702" y="1008"/>
                      <a:pt x="702" y="1008"/>
                      <a:pt x="702" y="1008"/>
                    </a:cubicBezTo>
                    <a:cubicBezTo>
                      <a:pt x="685" y="1008"/>
                      <a:pt x="685" y="1008"/>
                      <a:pt x="685" y="1008"/>
                    </a:cubicBezTo>
                    <a:close/>
                    <a:moveTo>
                      <a:pt x="718" y="1008"/>
                    </a:moveTo>
                    <a:cubicBezTo>
                      <a:pt x="718" y="992"/>
                      <a:pt x="718" y="992"/>
                      <a:pt x="718" y="992"/>
                    </a:cubicBezTo>
                    <a:cubicBezTo>
                      <a:pt x="734" y="992"/>
                      <a:pt x="734" y="992"/>
                      <a:pt x="734" y="992"/>
                    </a:cubicBezTo>
                    <a:cubicBezTo>
                      <a:pt x="734" y="1008"/>
                      <a:pt x="734" y="1008"/>
                      <a:pt x="734" y="1008"/>
                    </a:cubicBezTo>
                    <a:cubicBezTo>
                      <a:pt x="718" y="1008"/>
                      <a:pt x="718" y="1008"/>
                      <a:pt x="718" y="1008"/>
                    </a:cubicBezTo>
                    <a:close/>
                    <a:moveTo>
                      <a:pt x="750" y="1008"/>
                    </a:moveTo>
                    <a:cubicBezTo>
                      <a:pt x="750" y="992"/>
                      <a:pt x="750" y="992"/>
                      <a:pt x="750" y="992"/>
                    </a:cubicBezTo>
                    <a:cubicBezTo>
                      <a:pt x="767" y="992"/>
                      <a:pt x="767" y="992"/>
                      <a:pt x="767" y="992"/>
                    </a:cubicBezTo>
                    <a:cubicBezTo>
                      <a:pt x="767" y="1008"/>
                      <a:pt x="767" y="1008"/>
                      <a:pt x="767" y="1008"/>
                    </a:cubicBezTo>
                    <a:cubicBezTo>
                      <a:pt x="750" y="1008"/>
                      <a:pt x="750" y="1008"/>
                      <a:pt x="750" y="1008"/>
                    </a:cubicBezTo>
                    <a:close/>
                    <a:moveTo>
                      <a:pt x="783" y="1008"/>
                    </a:moveTo>
                    <a:cubicBezTo>
                      <a:pt x="783" y="992"/>
                      <a:pt x="783" y="992"/>
                      <a:pt x="783" y="992"/>
                    </a:cubicBezTo>
                    <a:cubicBezTo>
                      <a:pt x="799" y="992"/>
                      <a:pt x="799" y="992"/>
                      <a:pt x="799" y="992"/>
                    </a:cubicBezTo>
                    <a:cubicBezTo>
                      <a:pt x="799" y="1008"/>
                      <a:pt x="799" y="1008"/>
                      <a:pt x="799" y="1008"/>
                    </a:cubicBezTo>
                    <a:cubicBezTo>
                      <a:pt x="783" y="1008"/>
                      <a:pt x="783" y="1008"/>
                      <a:pt x="783" y="1008"/>
                    </a:cubicBezTo>
                    <a:close/>
                    <a:moveTo>
                      <a:pt x="816" y="1008"/>
                    </a:moveTo>
                    <a:cubicBezTo>
                      <a:pt x="816" y="992"/>
                      <a:pt x="816" y="992"/>
                      <a:pt x="816" y="992"/>
                    </a:cubicBezTo>
                    <a:cubicBezTo>
                      <a:pt x="825" y="992"/>
                      <a:pt x="825" y="992"/>
                      <a:pt x="825" y="992"/>
                    </a:cubicBezTo>
                    <a:cubicBezTo>
                      <a:pt x="833" y="992"/>
                      <a:pt x="833" y="992"/>
                      <a:pt x="833" y="992"/>
                    </a:cubicBezTo>
                    <a:cubicBezTo>
                      <a:pt x="833" y="1000"/>
                      <a:pt x="833" y="1000"/>
                      <a:pt x="833" y="1000"/>
                    </a:cubicBezTo>
                    <a:cubicBezTo>
                      <a:pt x="833" y="1007"/>
                      <a:pt x="833" y="1007"/>
                      <a:pt x="833" y="1007"/>
                    </a:cubicBezTo>
                    <a:cubicBezTo>
                      <a:pt x="825" y="1007"/>
                      <a:pt x="825" y="1007"/>
                      <a:pt x="825" y="1007"/>
                    </a:cubicBezTo>
                    <a:cubicBezTo>
                      <a:pt x="825" y="1008"/>
                      <a:pt x="825" y="1008"/>
                      <a:pt x="825" y="1008"/>
                    </a:cubicBezTo>
                    <a:cubicBezTo>
                      <a:pt x="816" y="1008"/>
                      <a:pt x="816" y="1008"/>
                      <a:pt x="816" y="1008"/>
                    </a:cubicBezTo>
                    <a:close/>
                    <a:moveTo>
                      <a:pt x="816" y="1024"/>
                    </a:moveTo>
                    <a:cubicBezTo>
                      <a:pt x="833" y="1024"/>
                      <a:pt x="833" y="1024"/>
                      <a:pt x="833" y="1024"/>
                    </a:cubicBezTo>
                    <a:cubicBezTo>
                      <a:pt x="833" y="1040"/>
                      <a:pt x="833" y="1040"/>
                      <a:pt x="833" y="1040"/>
                    </a:cubicBezTo>
                    <a:cubicBezTo>
                      <a:pt x="816" y="1040"/>
                      <a:pt x="816" y="1040"/>
                      <a:pt x="816" y="1040"/>
                    </a:cubicBezTo>
                    <a:cubicBezTo>
                      <a:pt x="816" y="1024"/>
                      <a:pt x="816" y="1024"/>
                      <a:pt x="816" y="1024"/>
                    </a:cubicBezTo>
                    <a:close/>
                    <a:moveTo>
                      <a:pt x="816" y="1056"/>
                    </a:moveTo>
                    <a:cubicBezTo>
                      <a:pt x="833" y="1056"/>
                      <a:pt x="833" y="1056"/>
                      <a:pt x="833" y="1056"/>
                    </a:cubicBezTo>
                    <a:cubicBezTo>
                      <a:pt x="833" y="1073"/>
                      <a:pt x="833" y="1073"/>
                      <a:pt x="833" y="1073"/>
                    </a:cubicBezTo>
                    <a:cubicBezTo>
                      <a:pt x="816" y="1073"/>
                      <a:pt x="816" y="1073"/>
                      <a:pt x="816" y="1073"/>
                    </a:cubicBezTo>
                    <a:cubicBezTo>
                      <a:pt x="816" y="1056"/>
                      <a:pt x="816" y="1056"/>
                      <a:pt x="816" y="1056"/>
                    </a:cubicBezTo>
                    <a:close/>
                    <a:moveTo>
                      <a:pt x="816" y="1089"/>
                    </a:moveTo>
                    <a:cubicBezTo>
                      <a:pt x="833" y="1089"/>
                      <a:pt x="833" y="1089"/>
                      <a:pt x="833" y="1089"/>
                    </a:cubicBezTo>
                    <a:cubicBezTo>
                      <a:pt x="833" y="1105"/>
                      <a:pt x="833" y="1105"/>
                      <a:pt x="833" y="1105"/>
                    </a:cubicBezTo>
                    <a:cubicBezTo>
                      <a:pt x="816" y="1105"/>
                      <a:pt x="816" y="1105"/>
                      <a:pt x="816" y="1105"/>
                    </a:cubicBezTo>
                    <a:cubicBezTo>
                      <a:pt x="816" y="1089"/>
                      <a:pt x="816" y="1089"/>
                      <a:pt x="816" y="1089"/>
                    </a:cubicBezTo>
                    <a:close/>
                    <a:moveTo>
                      <a:pt x="816" y="1122"/>
                    </a:moveTo>
                    <a:cubicBezTo>
                      <a:pt x="833" y="1122"/>
                      <a:pt x="833" y="1122"/>
                      <a:pt x="833" y="1122"/>
                    </a:cubicBezTo>
                    <a:cubicBezTo>
                      <a:pt x="833" y="1138"/>
                      <a:pt x="833" y="1138"/>
                      <a:pt x="833" y="1138"/>
                    </a:cubicBezTo>
                    <a:cubicBezTo>
                      <a:pt x="816" y="1138"/>
                      <a:pt x="816" y="1138"/>
                      <a:pt x="816" y="1138"/>
                    </a:cubicBezTo>
                    <a:cubicBezTo>
                      <a:pt x="816" y="1122"/>
                      <a:pt x="816" y="1122"/>
                      <a:pt x="816" y="1122"/>
                    </a:cubicBezTo>
                    <a:close/>
                    <a:moveTo>
                      <a:pt x="816" y="1154"/>
                    </a:moveTo>
                    <a:cubicBezTo>
                      <a:pt x="833" y="1154"/>
                      <a:pt x="833" y="1154"/>
                      <a:pt x="833" y="1154"/>
                    </a:cubicBezTo>
                    <a:cubicBezTo>
                      <a:pt x="833" y="1171"/>
                      <a:pt x="833" y="1171"/>
                      <a:pt x="833" y="1171"/>
                    </a:cubicBezTo>
                    <a:cubicBezTo>
                      <a:pt x="816" y="1171"/>
                      <a:pt x="816" y="1171"/>
                      <a:pt x="816" y="1171"/>
                    </a:cubicBezTo>
                    <a:cubicBezTo>
                      <a:pt x="816" y="1154"/>
                      <a:pt x="816" y="1154"/>
                      <a:pt x="816" y="1154"/>
                    </a:cubicBezTo>
                    <a:close/>
                    <a:moveTo>
                      <a:pt x="816" y="1187"/>
                    </a:moveTo>
                    <a:cubicBezTo>
                      <a:pt x="833" y="1187"/>
                      <a:pt x="833" y="1187"/>
                      <a:pt x="833" y="1187"/>
                    </a:cubicBezTo>
                    <a:cubicBezTo>
                      <a:pt x="833" y="1203"/>
                      <a:pt x="833" y="1203"/>
                      <a:pt x="833" y="1203"/>
                    </a:cubicBezTo>
                    <a:cubicBezTo>
                      <a:pt x="816" y="1203"/>
                      <a:pt x="816" y="1203"/>
                      <a:pt x="816" y="1203"/>
                    </a:cubicBezTo>
                    <a:cubicBezTo>
                      <a:pt x="816" y="1187"/>
                      <a:pt x="816" y="1187"/>
                      <a:pt x="816" y="1187"/>
                    </a:cubicBezTo>
                    <a:close/>
                    <a:moveTo>
                      <a:pt x="816" y="1219"/>
                    </a:moveTo>
                    <a:cubicBezTo>
                      <a:pt x="833" y="1219"/>
                      <a:pt x="833" y="1219"/>
                      <a:pt x="833" y="1219"/>
                    </a:cubicBezTo>
                    <a:cubicBezTo>
                      <a:pt x="833" y="1236"/>
                      <a:pt x="833" y="1236"/>
                      <a:pt x="833" y="1236"/>
                    </a:cubicBezTo>
                    <a:cubicBezTo>
                      <a:pt x="816" y="1236"/>
                      <a:pt x="816" y="1236"/>
                      <a:pt x="816" y="1236"/>
                    </a:cubicBezTo>
                    <a:cubicBezTo>
                      <a:pt x="816" y="1219"/>
                      <a:pt x="816" y="1219"/>
                      <a:pt x="816" y="1219"/>
                    </a:cubicBezTo>
                    <a:close/>
                    <a:moveTo>
                      <a:pt x="816" y="1252"/>
                    </a:moveTo>
                    <a:cubicBezTo>
                      <a:pt x="833" y="1252"/>
                      <a:pt x="833" y="1252"/>
                      <a:pt x="833" y="1252"/>
                    </a:cubicBezTo>
                    <a:cubicBezTo>
                      <a:pt x="833" y="1268"/>
                      <a:pt x="833" y="1268"/>
                      <a:pt x="833" y="1268"/>
                    </a:cubicBezTo>
                    <a:cubicBezTo>
                      <a:pt x="816" y="1268"/>
                      <a:pt x="816" y="1268"/>
                      <a:pt x="816" y="1268"/>
                    </a:cubicBezTo>
                    <a:cubicBezTo>
                      <a:pt x="816" y="1252"/>
                      <a:pt x="816" y="1252"/>
                      <a:pt x="816" y="1252"/>
                    </a:cubicBezTo>
                    <a:close/>
                    <a:moveTo>
                      <a:pt x="816" y="1285"/>
                    </a:moveTo>
                    <a:cubicBezTo>
                      <a:pt x="833" y="1285"/>
                      <a:pt x="833" y="1285"/>
                      <a:pt x="833" y="1285"/>
                    </a:cubicBezTo>
                    <a:cubicBezTo>
                      <a:pt x="833" y="1301"/>
                      <a:pt x="833" y="1301"/>
                      <a:pt x="833" y="1301"/>
                    </a:cubicBezTo>
                    <a:cubicBezTo>
                      <a:pt x="816" y="1301"/>
                      <a:pt x="816" y="1301"/>
                      <a:pt x="816" y="1301"/>
                    </a:cubicBezTo>
                    <a:cubicBezTo>
                      <a:pt x="816" y="1285"/>
                      <a:pt x="816" y="1285"/>
                      <a:pt x="816" y="1285"/>
                    </a:cubicBezTo>
                    <a:close/>
                    <a:moveTo>
                      <a:pt x="816" y="1317"/>
                    </a:moveTo>
                    <a:cubicBezTo>
                      <a:pt x="833" y="1317"/>
                      <a:pt x="833" y="1317"/>
                      <a:pt x="833" y="1317"/>
                    </a:cubicBezTo>
                    <a:cubicBezTo>
                      <a:pt x="833" y="1334"/>
                      <a:pt x="833" y="1334"/>
                      <a:pt x="833" y="1334"/>
                    </a:cubicBezTo>
                    <a:cubicBezTo>
                      <a:pt x="816" y="1334"/>
                      <a:pt x="816" y="1334"/>
                      <a:pt x="816" y="1334"/>
                    </a:cubicBezTo>
                    <a:cubicBezTo>
                      <a:pt x="816" y="1317"/>
                      <a:pt x="816" y="1317"/>
                      <a:pt x="816" y="1317"/>
                    </a:cubicBezTo>
                    <a:close/>
                    <a:moveTo>
                      <a:pt x="816" y="1350"/>
                    </a:moveTo>
                    <a:cubicBezTo>
                      <a:pt x="833" y="1350"/>
                      <a:pt x="833" y="1350"/>
                      <a:pt x="833" y="1350"/>
                    </a:cubicBezTo>
                    <a:cubicBezTo>
                      <a:pt x="833" y="1366"/>
                      <a:pt x="833" y="1366"/>
                      <a:pt x="833" y="1366"/>
                    </a:cubicBezTo>
                    <a:cubicBezTo>
                      <a:pt x="816" y="1366"/>
                      <a:pt x="816" y="1366"/>
                      <a:pt x="816" y="1366"/>
                    </a:cubicBezTo>
                    <a:cubicBezTo>
                      <a:pt x="816" y="1350"/>
                      <a:pt x="816" y="1350"/>
                      <a:pt x="816" y="1350"/>
                    </a:cubicBezTo>
                    <a:close/>
                    <a:moveTo>
                      <a:pt x="816" y="1383"/>
                    </a:moveTo>
                    <a:cubicBezTo>
                      <a:pt x="833" y="1383"/>
                      <a:pt x="833" y="1383"/>
                      <a:pt x="833" y="1383"/>
                    </a:cubicBezTo>
                    <a:cubicBezTo>
                      <a:pt x="833" y="1399"/>
                      <a:pt x="833" y="1399"/>
                      <a:pt x="833" y="1399"/>
                    </a:cubicBezTo>
                    <a:cubicBezTo>
                      <a:pt x="816" y="1399"/>
                      <a:pt x="816" y="1399"/>
                      <a:pt x="816" y="1399"/>
                    </a:cubicBezTo>
                    <a:cubicBezTo>
                      <a:pt x="816" y="1383"/>
                      <a:pt x="816" y="1383"/>
                      <a:pt x="816" y="1383"/>
                    </a:cubicBezTo>
                    <a:close/>
                    <a:moveTo>
                      <a:pt x="816" y="1415"/>
                    </a:moveTo>
                    <a:cubicBezTo>
                      <a:pt x="833" y="1415"/>
                      <a:pt x="833" y="1415"/>
                      <a:pt x="833" y="1415"/>
                    </a:cubicBezTo>
                    <a:cubicBezTo>
                      <a:pt x="833" y="1432"/>
                      <a:pt x="833" y="1432"/>
                      <a:pt x="833" y="1432"/>
                    </a:cubicBezTo>
                    <a:cubicBezTo>
                      <a:pt x="816" y="1432"/>
                      <a:pt x="816" y="1432"/>
                      <a:pt x="816" y="1432"/>
                    </a:cubicBezTo>
                    <a:cubicBezTo>
                      <a:pt x="816" y="1415"/>
                      <a:pt x="816" y="1415"/>
                      <a:pt x="816" y="1415"/>
                    </a:cubicBezTo>
                    <a:close/>
                    <a:moveTo>
                      <a:pt x="816" y="1448"/>
                    </a:moveTo>
                    <a:cubicBezTo>
                      <a:pt x="833" y="1448"/>
                      <a:pt x="833" y="1448"/>
                      <a:pt x="833" y="1448"/>
                    </a:cubicBezTo>
                    <a:cubicBezTo>
                      <a:pt x="833" y="1464"/>
                      <a:pt x="833" y="1464"/>
                      <a:pt x="833" y="1464"/>
                    </a:cubicBezTo>
                    <a:cubicBezTo>
                      <a:pt x="816" y="1464"/>
                      <a:pt x="816" y="1464"/>
                      <a:pt x="816" y="1464"/>
                    </a:cubicBezTo>
                    <a:cubicBezTo>
                      <a:pt x="816" y="1448"/>
                      <a:pt x="816" y="1448"/>
                      <a:pt x="816" y="1448"/>
                    </a:cubicBezTo>
                    <a:close/>
                    <a:moveTo>
                      <a:pt x="816" y="1481"/>
                    </a:moveTo>
                    <a:cubicBezTo>
                      <a:pt x="833" y="1481"/>
                      <a:pt x="833" y="1481"/>
                      <a:pt x="833" y="1481"/>
                    </a:cubicBezTo>
                    <a:cubicBezTo>
                      <a:pt x="833" y="1497"/>
                      <a:pt x="833" y="1497"/>
                      <a:pt x="833" y="1497"/>
                    </a:cubicBezTo>
                    <a:cubicBezTo>
                      <a:pt x="816" y="1497"/>
                      <a:pt x="816" y="1497"/>
                      <a:pt x="816" y="1497"/>
                    </a:cubicBezTo>
                    <a:cubicBezTo>
                      <a:pt x="816" y="1481"/>
                      <a:pt x="816" y="1481"/>
                      <a:pt x="816" y="1481"/>
                    </a:cubicBezTo>
                    <a:close/>
                    <a:moveTo>
                      <a:pt x="816" y="1513"/>
                    </a:moveTo>
                    <a:cubicBezTo>
                      <a:pt x="833" y="1513"/>
                      <a:pt x="833" y="1513"/>
                      <a:pt x="833" y="1513"/>
                    </a:cubicBezTo>
                    <a:cubicBezTo>
                      <a:pt x="833" y="1530"/>
                      <a:pt x="833" y="1530"/>
                      <a:pt x="833" y="1530"/>
                    </a:cubicBezTo>
                    <a:cubicBezTo>
                      <a:pt x="816" y="1530"/>
                      <a:pt x="816" y="1530"/>
                      <a:pt x="816" y="1530"/>
                    </a:cubicBezTo>
                    <a:cubicBezTo>
                      <a:pt x="816" y="1513"/>
                      <a:pt x="816" y="1513"/>
                      <a:pt x="816" y="1513"/>
                    </a:cubicBezTo>
                    <a:close/>
                    <a:moveTo>
                      <a:pt x="816" y="1546"/>
                    </a:moveTo>
                    <a:cubicBezTo>
                      <a:pt x="833" y="1546"/>
                      <a:pt x="833" y="1546"/>
                      <a:pt x="833" y="1546"/>
                    </a:cubicBezTo>
                    <a:cubicBezTo>
                      <a:pt x="833" y="1562"/>
                      <a:pt x="833" y="1562"/>
                      <a:pt x="833" y="1562"/>
                    </a:cubicBezTo>
                    <a:cubicBezTo>
                      <a:pt x="816" y="1562"/>
                      <a:pt x="816" y="1562"/>
                      <a:pt x="816" y="1562"/>
                    </a:cubicBezTo>
                    <a:cubicBezTo>
                      <a:pt x="816" y="1546"/>
                      <a:pt x="816" y="1546"/>
                      <a:pt x="816" y="1546"/>
                    </a:cubicBezTo>
                    <a:close/>
                    <a:moveTo>
                      <a:pt x="816" y="1578"/>
                    </a:moveTo>
                    <a:cubicBezTo>
                      <a:pt x="833" y="1578"/>
                      <a:pt x="833" y="1578"/>
                      <a:pt x="833" y="1578"/>
                    </a:cubicBezTo>
                    <a:cubicBezTo>
                      <a:pt x="833" y="1595"/>
                      <a:pt x="833" y="1595"/>
                      <a:pt x="833" y="1595"/>
                    </a:cubicBezTo>
                    <a:cubicBezTo>
                      <a:pt x="816" y="1595"/>
                      <a:pt x="816" y="1595"/>
                      <a:pt x="816" y="1595"/>
                    </a:cubicBezTo>
                    <a:cubicBezTo>
                      <a:pt x="816" y="1578"/>
                      <a:pt x="816" y="1578"/>
                      <a:pt x="816" y="1578"/>
                    </a:cubicBezTo>
                    <a:close/>
                    <a:moveTo>
                      <a:pt x="816" y="1611"/>
                    </a:moveTo>
                    <a:cubicBezTo>
                      <a:pt x="833" y="1611"/>
                      <a:pt x="833" y="1611"/>
                      <a:pt x="833" y="1611"/>
                    </a:cubicBezTo>
                    <a:cubicBezTo>
                      <a:pt x="833" y="1627"/>
                      <a:pt x="833" y="1627"/>
                      <a:pt x="833" y="1627"/>
                    </a:cubicBezTo>
                    <a:cubicBezTo>
                      <a:pt x="816" y="1627"/>
                      <a:pt x="816" y="1627"/>
                      <a:pt x="816" y="1627"/>
                    </a:cubicBezTo>
                    <a:cubicBezTo>
                      <a:pt x="816" y="1611"/>
                      <a:pt x="816" y="1611"/>
                      <a:pt x="816" y="1611"/>
                    </a:cubicBezTo>
                    <a:close/>
                    <a:moveTo>
                      <a:pt x="816" y="1644"/>
                    </a:moveTo>
                    <a:cubicBezTo>
                      <a:pt x="833" y="1644"/>
                      <a:pt x="833" y="1644"/>
                      <a:pt x="833" y="1644"/>
                    </a:cubicBezTo>
                    <a:cubicBezTo>
                      <a:pt x="833" y="1660"/>
                      <a:pt x="833" y="1660"/>
                      <a:pt x="833" y="1660"/>
                    </a:cubicBezTo>
                    <a:cubicBezTo>
                      <a:pt x="816" y="1660"/>
                      <a:pt x="816" y="1660"/>
                      <a:pt x="816" y="1660"/>
                    </a:cubicBezTo>
                    <a:cubicBezTo>
                      <a:pt x="816" y="1644"/>
                      <a:pt x="816" y="1644"/>
                      <a:pt x="816" y="1644"/>
                    </a:cubicBezTo>
                    <a:close/>
                    <a:moveTo>
                      <a:pt x="816" y="1676"/>
                    </a:moveTo>
                    <a:cubicBezTo>
                      <a:pt x="833" y="1676"/>
                      <a:pt x="833" y="1676"/>
                      <a:pt x="833" y="1676"/>
                    </a:cubicBezTo>
                    <a:cubicBezTo>
                      <a:pt x="833" y="1693"/>
                      <a:pt x="833" y="1693"/>
                      <a:pt x="833" y="1693"/>
                    </a:cubicBezTo>
                    <a:cubicBezTo>
                      <a:pt x="816" y="1693"/>
                      <a:pt x="816" y="1693"/>
                      <a:pt x="816" y="1693"/>
                    </a:cubicBezTo>
                    <a:cubicBezTo>
                      <a:pt x="816" y="1676"/>
                      <a:pt x="816" y="1676"/>
                      <a:pt x="816" y="1676"/>
                    </a:cubicBezTo>
                    <a:close/>
                    <a:moveTo>
                      <a:pt x="816" y="1709"/>
                    </a:moveTo>
                    <a:cubicBezTo>
                      <a:pt x="833" y="1709"/>
                      <a:pt x="833" y="1709"/>
                      <a:pt x="833" y="1709"/>
                    </a:cubicBezTo>
                    <a:cubicBezTo>
                      <a:pt x="833" y="1725"/>
                      <a:pt x="833" y="1725"/>
                      <a:pt x="833" y="1725"/>
                    </a:cubicBezTo>
                    <a:cubicBezTo>
                      <a:pt x="816" y="1725"/>
                      <a:pt x="816" y="1725"/>
                      <a:pt x="816" y="1725"/>
                    </a:cubicBezTo>
                    <a:cubicBezTo>
                      <a:pt x="816" y="1709"/>
                      <a:pt x="816" y="1709"/>
                      <a:pt x="816" y="1709"/>
                    </a:cubicBezTo>
                    <a:close/>
                    <a:moveTo>
                      <a:pt x="380" y="612"/>
                    </a:moveTo>
                    <a:cubicBezTo>
                      <a:pt x="396" y="612"/>
                      <a:pt x="396" y="612"/>
                      <a:pt x="396" y="612"/>
                    </a:cubicBezTo>
                    <a:cubicBezTo>
                      <a:pt x="396" y="628"/>
                      <a:pt x="396" y="628"/>
                      <a:pt x="396" y="628"/>
                    </a:cubicBezTo>
                    <a:cubicBezTo>
                      <a:pt x="380" y="628"/>
                      <a:pt x="380" y="628"/>
                      <a:pt x="380" y="628"/>
                    </a:cubicBezTo>
                    <a:cubicBezTo>
                      <a:pt x="380" y="612"/>
                      <a:pt x="380" y="612"/>
                      <a:pt x="380" y="612"/>
                    </a:cubicBezTo>
                    <a:close/>
                    <a:moveTo>
                      <a:pt x="380" y="645"/>
                    </a:moveTo>
                    <a:cubicBezTo>
                      <a:pt x="396" y="645"/>
                      <a:pt x="396" y="645"/>
                      <a:pt x="396" y="645"/>
                    </a:cubicBezTo>
                    <a:cubicBezTo>
                      <a:pt x="396" y="661"/>
                      <a:pt x="396" y="661"/>
                      <a:pt x="396" y="661"/>
                    </a:cubicBezTo>
                    <a:cubicBezTo>
                      <a:pt x="380" y="661"/>
                      <a:pt x="380" y="661"/>
                      <a:pt x="380" y="661"/>
                    </a:cubicBezTo>
                    <a:cubicBezTo>
                      <a:pt x="380" y="645"/>
                      <a:pt x="380" y="645"/>
                      <a:pt x="380" y="645"/>
                    </a:cubicBezTo>
                    <a:close/>
                    <a:moveTo>
                      <a:pt x="380" y="677"/>
                    </a:moveTo>
                    <a:cubicBezTo>
                      <a:pt x="396" y="677"/>
                      <a:pt x="396" y="677"/>
                      <a:pt x="396" y="677"/>
                    </a:cubicBezTo>
                    <a:cubicBezTo>
                      <a:pt x="396" y="694"/>
                      <a:pt x="396" y="694"/>
                      <a:pt x="396" y="694"/>
                    </a:cubicBezTo>
                    <a:cubicBezTo>
                      <a:pt x="380" y="694"/>
                      <a:pt x="380" y="694"/>
                      <a:pt x="380" y="694"/>
                    </a:cubicBezTo>
                    <a:cubicBezTo>
                      <a:pt x="380" y="677"/>
                      <a:pt x="380" y="677"/>
                      <a:pt x="380" y="677"/>
                    </a:cubicBezTo>
                    <a:close/>
                    <a:moveTo>
                      <a:pt x="380" y="710"/>
                    </a:moveTo>
                    <a:cubicBezTo>
                      <a:pt x="396" y="710"/>
                      <a:pt x="396" y="710"/>
                      <a:pt x="396" y="710"/>
                    </a:cubicBezTo>
                    <a:cubicBezTo>
                      <a:pt x="396" y="726"/>
                      <a:pt x="396" y="726"/>
                      <a:pt x="396" y="726"/>
                    </a:cubicBezTo>
                    <a:cubicBezTo>
                      <a:pt x="380" y="726"/>
                      <a:pt x="380" y="726"/>
                      <a:pt x="380" y="726"/>
                    </a:cubicBezTo>
                    <a:cubicBezTo>
                      <a:pt x="380" y="710"/>
                      <a:pt x="380" y="710"/>
                      <a:pt x="380" y="710"/>
                    </a:cubicBezTo>
                    <a:close/>
                    <a:moveTo>
                      <a:pt x="380" y="743"/>
                    </a:moveTo>
                    <a:cubicBezTo>
                      <a:pt x="396" y="743"/>
                      <a:pt x="396" y="743"/>
                      <a:pt x="396" y="743"/>
                    </a:cubicBezTo>
                    <a:cubicBezTo>
                      <a:pt x="396" y="759"/>
                      <a:pt x="396" y="759"/>
                      <a:pt x="396" y="759"/>
                    </a:cubicBezTo>
                    <a:cubicBezTo>
                      <a:pt x="380" y="759"/>
                      <a:pt x="380" y="759"/>
                      <a:pt x="380" y="759"/>
                    </a:cubicBezTo>
                    <a:cubicBezTo>
                      <a:pt x="380" y="743"/>
                      <a:pt x="380" y="743"/>
                      <a:pt x="380" y="743"/>
                    </a:cubicBezTo>
                    <a:close/>
                    <a:moveTo>
                      <a:pt x="380" y="775"/>
                    </a:moveTo>
                    <a:cubicBezTo>
                      <a:pt x="396" y="775"/>
                      <a:pt x="396" y="775"/>
                      <a:pt x="396" y="775"/>
                    </a:cubicBezTo>
                    <a:cubicBezTo>
                      <a:pt x="396" y="792"/>
                      <a:pt x="396" y="792"/>
                      <a:pt x="396" y="792"/>
                    </a:cubicBezTo>
                    <a:cubicBezTo>
                      <a:pt x="380" y="792"/>
                      <a:pt x="380" y="792"/>
                      <a:pt x="380" y="792"/>
                    </a:cubicBezTo>
                    <a:cubicBezTo>
                      <a:pt x="380" y="775"/>
                      <a:pt x="380" y="775"/>
                      <a:pt x="380" y="775"/>
                    </a:cubicBezTo>
                    <a:close/>
                    <a:moveTo>
                      <a:pt x="380" y="808"/>
                    </a:moveTo>
                    <a:cubicBezTo>
                      <a:pt x="396" y="808"/>
                      <a:pt x="396" y="808"/>
                      <a:pt x="396" y="808"/>
                    </a:cubicBezTo>
                    <a:cubicBezTo>
                      <a:pt x="396" y="824"/>
                      <a:pt x="396" y="824"/>
                      <a:pt x="396" y="824"/>
                    </a:cubicBezTo>
                    <a:cubicBezTo>
                      <a:pt x="380" y="824"/>
                      <a:pt x="380" y="824"/>
                      <a:pt x="380" y="824"/>
                    </a:cubicBezTo>
                    <a:cubicBezTo>
                      <a:pt x="380" y="808"/>
                      <a:pt x="380" y="808"/>
                      <a:pt x="380" y="808"/>
                    </a:cubicBezTo>
                    <a:close/>
                    <a:moveTo>
                      <a:pt x="380" y="841"/>
                    </a:moveTo>
                    <a:cubicBezTo>
                      <a:pt x="396" y="841"/>
                      <a:pt x="396" y="841"/>
                      <a:pt x="396" y="841"/>
                    </a:cubicBezTo>
                    <a:cubicBezTo>
                      <a:pt x="396" y="857"/>
                      <a:pt x="396" y="857"/>
                      <a:pt x="396" y="857"/>
                    </a:cubicBezTo>
                    <a:cubicBezTo>
                      <a:pt x="380" y="857"/>
                      <a:pt x="380" y="857"/>
                      <a:pt x="380" y="857"/>
                    </a:cubicBezTo>
                    <a:cubicBezTo>
                      <a:pt x="380" y="841"/>
                      <a:pt x="380" y="841"/>
                      <a:pt x="380" y="841"/>
                    </a:cubicBezTo>
                    <a:close/>
                    <a:moveTo>
                      <a:pt x="380" y="873"/>
                    </a:moveTo>
                    <a:cubicBezTo>
                      <a:pt x="396" y="873"/>
                      <a:pt x="396" y="873"/>
                      <a:pt x="396" y="873"/>
                    </a:cubicBezTo>
                    <a:cubicBezTo>
                      <a:pt x="396" y="890"/>
                      <a:pt x="396" y="890"/>
                      <a:pt x="396" y="890"/>
                    </a:cubicBezTo>
                    <a:cubicBezTo>
                      <a:pt x="380" y="890"/>
                      <a:pt x="380" y="890"/>
                      <a:pt x="380" y="890"/>
                    </a:cubicBezTo>
                    <a:cubicBezTo>
                      <a:pt x="380" y="873"/>
                      <a:pt x="380" y="873"/>
                      <a:pt x="380" y="873"/>
                    </a:cubicBezTo>
                    <a:close/>
                    <a:moveTo>
                      <a:pt x="380" y="906"/>
                    </a:moveTo>
                    <a:cubicBezTo>
                      <a:pt x="396" y="906"/>
                      <a:pt x="396" y="906"/>
                      <a:pt x="396" y="906"/>
                    </a:cubicBezTo>
                    <a:cubicBezTo>
                      <a:pt x="396" y="915"/>
                      <a:pt x="396" y="915"/>
                      <a:pt x="396" y="915"/>
                    </a:cubicBezTo>
                    <a:cubicBezTo>
                      <a:pt x="395" y="915"/>
                      <a:pt x="395" y="915"/>
                      <a:pt x="395" y="915"/>
                    </a:cubicBezTo>
                    <a:cubicBezTo>
                      <a:pt x="395" y="924"/>
                      <a:pt x="395" y="924"/>
                      <a:pt x="395" y="924"/>
                    </a:cubicBezTo>
                    <a:cubicBezTo>
                      <a:pt x="388" y="924"/>
                      <a:pt x="388" y="924"/>
                      <a:pt x="388" y="924"/>
                    </a:cubicBezTo>
                    <a:cubicBezTo>
                      <a:pt x="380" y="924"/>
                      <a:pt x="380" y="924"/>
                      <a:pt x="380" y="924"/>
                    </a:cubicBezTo>
                    <a:cubicBezTo>
                      <a:pt x="380" y="915"/>
                      <a:pt x="380" y="915"/>
                      <a:pt x="380" y="915"/>
                    </a:cubicBezTo>
                    <a:cubicBezTo>
                      <a:pt x="380" y="906"/>
                      <a:pt x="380" y="906"/>
                      <a:pt x="380" y="906"/>
                    </a:cubicBezTo>
                    <a:close/>
                    <a:moveTo>
                      <a:pt x="411" y="924"/>
                    </a:moveTo>
                    <a:cubicBezTo>
                      <a:pt x="411" y="907"/>
                      <a:pt x="411" y="907"/>
                      <a:pt x="411" y="907"/>
                    </a:cubicBezTo>
                    <a:cubicBezTo>
                      <a:pt x="427" y="907"/>
                      <a:pt x="427" y="907"/>
                      <a:pt x="427" y="907"/>
                    </a:cubicBezTo>
                    <a:cubicBezTo>
                      <a:pt x="427" y="924"/>
                      <a:pt x="427" y="924"/>
                      <a:pt x="427" y="924"/>
                    </a:cubicBezTo>
                    <a:cubicBezTo>
                      <a:pt x="411" y="924"/>
                      <a:pt x="411" y="924"/>
                      <a:pt x="411" y="924"/>
                    </a:cubicBezTo>
                    <a:close/>
                    <a:moveTo>
                      <a:pt x="444" y="924"/>
                    </a:moveTo>
                    <a:cubicBezTo>
                      <a:pt x="444" y="907"/>
                      <a:pt x="444" y="907"/>
                      <a:pt x="444" y="907"/>
                    </a:cubicBezTo>
                    <a:cubicBezTo>
                      <a:pt x="460" y="907"/>
                      <a:pt x="460" y="907"/>
                      <a:pt x="460" y="907"/>
                    </a:cubicBezTo>
                    <a:cubicBezTo>
                      <a:pt x="460" y="924"/>
                      <a:pt x="460" y="924"/>
                      <a:pt x="460" y="924"/>
                    </a:cubicBezTo>
                    <a:cubicBezTo>
                      <a:pt x="444" y="924"/>
                      <a:pt x="444" y="924"/>
                      <a:pt x="444" y="924"/>
                    </a:cubicBezTo>
                    <a:close/>
                    <a:moveTo>
                      <a:pt x="476" y="924"/>
                    </a:moveTo>
                    <a:cubicBezTo>
                      <a:pt x="476" y="907"/>
                      <a:pt x="476" y="907"/>
                      <a:pt x="476" y="907"/>
                    </a:cubicBezTo>
                    <a:cubicBezTo>
                      <a:pt x="493" y="907"/>
                      <a:pt x="493" y="907"/>
                      <a:pt x="493" y="907"/>
                    </a:cubicBezTo>
                    <a:cubicBezTo>
                      <a:pt x="493" y="924"/>
                      <a:pt x="493" y="924"/>
                      <a:pt x="493" y="924"/>
                    </a:cubicBezTo>
                    <a:cubicBezTo>
                      <a:pt x="476" y="924"/>
                      <a:pt x="476" y="924"/>
                      <a:pt x="476" y="924"/>
                    </a:cubicBezTo>
                    <a:close/>
                    <a:moveTo>
                      <a:pt x="509" y="924"/>
                    </a:moveTo>
                    <a:cubicBezTo>
                      <a:pt x="509" y="907"/>
                      <a:pt x="509" y="907"/>
                      <a:pt x="509" y="907"/>
                    </a:cubicBezTo>
                    <a:cubicBezTo>
                      <a:pt x="525" y="907"/>
                      <a:pt x="525" y="907"/>
                      <a:pt x="525" y="907"/>
                    </a:cubicBezTo>
                    <a:cubicBezTo>
                      <a:pt x="525" y="924"/>
                      <a:pt x="525" y="924"/>
                      <a:pt x="525" y="924"/>
                    </a:cubicBezTo>
                    <a:cubicBezTo>
                      <a:pt x="509" y="924"/>
                      <a:pt x="509" y="924"/>
                      <a:pt x="509" y="924"/>
                    </a:cubicBezTo>
                    <a:close/>
                    <a:moveTo>
                      <a:pt x="542" y="924"/>
                    </a:moveTo>
                    <a:cubicBezTo>
                      <a:pt x="542" y="907"/>
                      <a:pt x="542" y="907"/>
                      <a:pt x="542" y="907"/>
                    </a:cubicBezTo>
                    <a:cubicBezTo>
                      <a:pt x="558" y="907"/>
                      <a:pt x="558" y="907"/>
                      <a:pt x="558" y="907"/>
                    </a:cubicBezTo>
                    <a:cubicBezTo>
                      <a:pt x="558" y="924"/>
                      <a:pt x="558" y="924"/>
                      <a:pt x="558" y="924"/>
                    </a:cubicBezTo>
                    <a:cubicBezTo>
                      <a:pt x="542" y="924"/>
                      <a:pt x="542" y="924"/>
                      <a:pt x="542" y="924"/>
                    </a:cubicBezTo>
                    <a:close/>
                    <a:moveTo>
                      <a:pt x="574" y="924"/>
                    </a:moveTo>
                    <a:cubicBezTo>
                      <a:pt x="574" y="907"/>
                      <a:pt x="574" y="907"/>
                      <a:pt x="574" y="907"/>
                    </a:cubicBezTo>
                    <a:cubicBezTo>
                      <a:pt x="590" y="907"/>
                      <a:pt x="590" y="907"/>
                      <a:pt x="590" y="907"/>
                    </a:cubicBezTo>
                    <a:cubicBezTo>
                      <a:pt x="590" y="924"/>
                      <a:pt x="590" y="924"/>
                      <a:pt x="590" y="924"/>
                    </a:cubicBezTo>
                    <a:cubicBezTo>
                      <a:pt x="574" y="924"/>
                      <a:pt x="574" y="924"/>
                      <a:pt x="574" y="924"/>
                    </a:cubicBezTo>
                    <a:close/>
                    <a:moveTo>
                      <a:pt x="607" y="924"/>
                    </a:moveTo>
                    <a:cubicBezTo>
                      <a:pt x="607" y="907"/>
                      <a:pt x="607" y="907"/>
                      <a:pt x="607" y="907"/>
                    </a:cubicBezTo>
                    <a:cubicBezTo>
                      <a:pt x="623" y="907"/>
                      <a:pt x="623" y="907"/>
                      <a:pt x="623" y="907"/>
                    </a:cubicBezTo>
                    <a:cubicBezTo>
                      <a:pt x="623" y="924"/>
                      <a:pt x="623" y="924"/>
                      <a:pt x="623" y="924"/>
                    </a:cubicBezTo>
                    <a:cubicBezTo>
                      <a:pt x="607" y="924"/>
                      <a:pt x="607" y="924"/>
                      <a:pt x="607" y="924"/>
                    </a:cubicBezTo>
                    <a:close/>
                    <a:moveTo>
                      <a:pt x="639" y="924"/>
                    </a:moveTo>
                    <a:cubicBezTo>
                      <a:pt x="639" y="907"/>
                      <a:pt x="639" y="907"/>
                      <a:pt x="639" y="907"/>
                    </a:cubicBezTo>
                    <a:cubicBezTo>
                      <a:pt x="656" y="907"/>
                      <a:pt x="656" y="907"/>
                      <a:pt x="656" y="907"/>
                    </a:cubicBezTo>
                    <a:cubicBezTo>
                      <a:pt x="656" y="924"/>
                      <a:pt x="656" y="924"/>
                      <a:pt x="656" y="924"/>
                    </a:cubicBezTo>
                    <a:cubicBezTo>
                      <a:pt x="639" y="924"/>
                      <a:pt x="639" y="924"/>
                      <a:pt x="639" y="924"/>
                    </a:cubicBezTo>
                    <a:close/>
                    <a:moveTo>
                      <a:pt x="672" y="924"/>
                    </a:moveTo>
                    <a:cubicBezTo>
                      <a:pt x="672" y="907"/>
                      <a:pt x="672" y="907"/>
                      <a:pt x="672" y="907"/>
                    </a:cubicBezTo>
                    <a:cubicBezTo>
                      <a:pt x="688" y="907"/>
                      <a:pt x="688" y="907"/>
                      <a:pt x="688" y="907"/>
                    </a:cubicBezTo>
                    <a:cubicBezTo>
                      <a:pt x="688" y="924"/>
                      <a:pt x="688" y="924"/>
                      <a:pt x="688" y="924"/>
                    </a:cubicBezTo>
                    <a:cubicBezTo>
                      <a:pt x="672" y="924"/>
                      <a:pt x="672" y="924"/>
                      <a:pt x="672" y="924"/>
                    </a:cubicBezTo>
                    <a:close/>
                    <a:moveTo>
                      <a:pt x="705" y="924"/>
                    </a:moveTo>
                    <a:cubicBezTo>
                      <a:pt x="705" y="907"/>
                      <a:pt x="705" y="907"/>
                      <a:pt x="705" y="907"/>
                    </a:cubicBezTo>
                    <a:cubicBezTo>
                      <a:pt x="721" y="907"/>
                      <a:pt x="721" y="907"/>
                      <a:pt x="721" y="907"/>
                    </a:cubicBezTo>
                    <a:cubicBezTo>
                      <a:pt x="721" y="924"/>
                      <a:pt x="721" y="924"/>
                      <a:pt x="721" y="924"/>
                    </a:cubicBezTo>
                    <a:cubicBezTo>
                      <a:pt x="705" y="924"/>
                      <a:pt x="705" y="924"/>
                      <a:pt x="705" y="924"/>
                    </a:cubicBezTo>
                    <a:close/>
                    <a:moveTo>
                      <a:pt x="737" y="924"/>
                    </a:moveTo>
                    <a:cubicBezTo>
                      <a:pt x="737" y="907"/>
                      <a:pt x="737" y="907"/>
                      <a:pt x="737" y="907"/>
                    </a:cubicBezTo>
                    <a:cubicBezTo>
                      <a:pt x="754" y="907"/>
                      <a:pt x="754" y="907"/>
                      <a:pt x="754" y="907"/>
                    </a:cubicBezTo>
                    <a:cubicBezTo>
                      <a:pt x="754" y="924"/>
                      <a:pt x="754" y="924"/>
                      <a:pt x="754" y="924"/>
                    </a:cubicBezTo>
                    <a:cubicBezTo>
                      <a:pt x="737" y="924"/>
                      <a:pt x="737" y="924"/>
                      <a:pt x="737" y="924"/>
                    </a:cubicBezTo>
                    <a:close/>
                    <a:moveTo>
                      <a:pt x="770" y="924"/>
                    </a:moveTo>
                    <a:cubicBezTo>
                      <a:pt x="770" y="907"/>
                      <a:pt x="770" y="907"/>
                      <a:pt x="770" y="907"/>
                    </a:cubicBezTo>
                    <a:cubicBezTo>
                      <a:pt x="786" y="907"/>
                      <a:pt x="786" y="907"/>
                      <a:pt x="786" y="907"/>
                    </a:cubicBezTo>
                    <a:cubicBezTo>
                      <a:pt x="786" y="924"/>
                      <a:pt x="786" y="924"/>
                      <a:pt x="786" y="924"/>
                    </a:cubicBezTo>
                    <a:cubicBezTo>
                      <a:pt x="770" y="924"/>
                      <a:pt x="770" y="924"/>
                      <a:pt x="770" y="924"/>
                    </a:cubicBezTo>
                    <a:close/>
                    <a:moveTo>
                      <a:pt x="803" y="924"/>
                    </a:moveTo>
                    <a:cubicBezTo>
                      <a:pt x="803" y="907"/>
                      <a:pt x="803" y="907"/>
                      <a:pt x="803" y="907"/>
                    </a:cubicBezTo>
                    <a:cubicBezTo>
                      <a:pt x="819" y="907"/>
                      <a:pt x="819" y="907"/>
                      <a:pt x="819" y="907"/>
                    </a:cubicBezTo>
                    <a:cubicBezTo>
                      <a:pt x="819" y="924"/>
                      <a:pt x="819" y="924"/>
                      <a:pt x="819" y="924"/>
                    </a:cubicBezTo>
                    <a:cubicBezTo>
                      <a:pt x="803" y="924"/>
                      <a:pt x="803" y="924"/>
                      <a:pt x="803" y="924"/>
                    </a:cubicBezTo>
                    <a:close/>
                    <a:moveTo>
                      <a:pt x="835" y="924"/>
                    </a:moveTo>
                    <a:cubicBezTo>
                      <a:pt x="835" y="907"/>
                      <a:pt x="835" y="907"/>
                      <a:pt x="835" y="907"/>
                    </a:cubicBezTo>
                    <a:cubicBezTo>
                      <a:pt x="852" y="907"/>
                      <a:pt x="852" y="907"/>
                      <a:pt x="852" y="907"/>
                    </a:cubicBezTo>
                    <a:cubicBezTo>
                      <a:pt x="852" y="924"/>
                      <a:pt x="852" y="924"/>
                      <a:pt x="852" y="924"/>
                    </a:cubicBezTo>
                    <a:cubicBezTo>
                      <a:pt x="835" y="924"/>
                      <a:pt x="835" y="924"/>
                      <a:pt x="835" y="924"/>
                    </a:cubicBezTo>
                    <a:close/>
                    <a:moveTo>
                      <a:pt x="868" y="924"/>
                    </a:moveTo>
                    <a:cubicBezTo>
                      <a:pt x="868" y="907"/>
                      <a:pt x="868" y="907"/>
                      <a:pt x="868" y="907"/>
                    </a:cubicBezTo>
                    <a:cubicBezTo>
                      <a:pt x="884" y="907"/>
                      <a:pt x="884" y="907"/>
                      <a:pt x="884" y="907"/>
                    </a:cubicBezTo>
                    <a:cubicBezTo>
                      <a:pt x="884" y="924"/>
                      <a:pt x="884" y="924"/>
                      <a:pt x="884" y="924"/>
                    </a:cubicBezTo>
                    <a:cubicBezTo>
                      <a:pt x="868" y="924"/>
                      <a:pt x="868" y="924"/>
                      <a:pt x="868" y="924"/>
                    </a:cubicBezTo>
                    <a:close/>
                    <a:moveTo>
                      <a:pt x="901" y="924"/>
                    </a:moveTo>
                    <a:cubicBezTo>
                      <a:pt x="901" y="907"/>
                      <a:pt x="901" y="907"/>
                      <a:pt x="901" y="907"/>
                    </a:cubicBezTo>
                    <a:cubicBezTo>
                      <a:pt x="917" y="907"/>
                      <a:pt x="917" y="907"/>
                      <a:pt x="917" y="907"/>
                    </a:cubicBezTo>
                    <a:cubicBezTo>
                      <a:pt x="917" y="924"/>
                      <a:pt x="917" y="924"/>
                      <a:pt x="917" y="924"/>
                    </a:cubicBezTo>
                    <a:cubicBezTo>
                      <a:pt x="901" y="924"/>
                      <a:pt x="901" y="924"/>
                      <a:pt x="901" y="924"/>
                    </a:cubicBezTo>
                    <a:close/>
                    <a:moveTo>
                      <a:pt x="922" y="918"/>
                    </a:moveTo>
                    <a:cubicBezTo>
                      <a:pt x="938" y="918"/>
                      <a:pt x="938" y="918"/>
                      <a:pt x="938" y="918"/>
                    </a:cubicBezTo>
                    <a:cubicBezTo>
                      <a:pt x="938" y="935"/>
                      <a:pt x="938" y="935"/>
                      <a:pt x="938" y="935"/>
                    </a:cubicBezTo>
                    <a:cubicBezTo>
                      <a:pt x="922" y="935"/>
                      <a:pt x="922" y="935"/>
                      <a:pt x="922" y="935"/>
                    </a:cubicBezTo>
                    <a:cubicBezTo>
                      <a:pt x="922" y="918"/>
                      <a:pt x="922" y="918"/>
                      <a:pt x="922" y="918"/>
                    </a:cubicBezTo>
                    <a:close/>
                    <a:moveTo>
                      <a:pt x="922" y="951"/>
                    </a:moveTo>
                    <a:cubicBezTo>
                      <a:pt x="938" y="951"/>
                      <a:pt x="938" y="951"/>
                      <a:pt x="938" y="951"/>
                    </a:cubicBezTo>
                    <a:cubicBezTo>
                      <a:pt x="938" y="967"/>
                      <a:pt x="938" y="967"/>
                      <a:pt x="938" y="967"/>
                    </a:cubicBezTo>
                    <a:cubicBezTo>
                      <a:pt x="922" y="967"/>
                      <a:pt x="922" y="967"/>
                      <a:pt x="922" y="967"/>
                    </a:cubicBezTo>
                    <a:cubicBezTo>
                      <a:pt x="922" y="951"/>
                      <a:pt x="922" y="951"/>
                      <a:pt x="922" y="951"/>
                    </a:cubicBezTo>
                    <a:close/>
                    <a:moveTo>
                      <a:pt x="922" y="984"/>
                    </a:moveTo>
                    <a:cubicBezTo>
                      <a:pt x="938" y="984"/>
                      <a:pt x="938" y="984"/>
                      <a:pt x="938" y="984"/>
                    </a:cubicBezTo>
                    <a:cubicBezTo>
                      <a:pt x="938" y="1000"/>
                      <a:pt x="938" y="1000"/>
                      <a:pt x="938" y="1000"/>
                    </a:cubicBezTo>
                    <a:cubicBezTo>
                      <a:pt x="922" y="1000"/>
                      <a:pt x="922" y="1000"/>
                      <a:pt x="922" y="1000"/>
                    </a:cubicBezTo>
                    <a:cubicBezTo>
                      <a:pt x="922" y="984"/>
                      <a:pt x="922" y="984"/>
                      <a:pt x="922" y="984"/>
                    </a:cubicBezTo>
                    <a:close/>
                    <a:moveTo>
                      <a:pt x="922" y="1016"/>
                    </a:moveTo>
                    <a:cubicBezTo>
                      <a:pt x="938" y="1016"/>
                      <a:pt x="938" y="1016"/>
                      <a:pt x="938" y="1016"/>
                    </a:cubicBezTo>
                    <a:cubicBezTo>
                      <a:pt x="938" y="1033"/>
                      <a:pt x="938" y="1033"/>
                      <a:pt x="938" y="1033"/>
                    </a:cubicBezTo>
                    <a:cubicBezTo>
                      <a:pt x="922" y="1033"/>
                      <a:pt x="922" y="1033"/>
                      <a:pt x="922" y="1033"/>
                    </a:cubicBezTo>
                    <a:cubicBezTo>
                      <a:pt x="922" y="1016"/>
                      <a:pt x="922" y="1016"/>
                      <a:pt x="922" y="1016"/>
                    </a:cubicBezTo>
                    <a:close/>
                    <a:moveTo>
                      <a:pt x="922" y="1049"/>
                    </a:moveTo>
                    <a:cubicBezTo>
                      <a:pt x="938" y="1049"/>
                      <a:pt x="938" y="1049"/>
                      <a:pt x="938" y="1049"/>
                    </a:cubicBezTo>
                    <a:cubicBezTo>
                      <a:pt x="938" y="1065"/>
                      <a:pt x="938" y="1065"/>
                      <a:pt x="938" y="1065"/>
                    </a:cubicBezTo>
                    <a:cubicBezTo>
                      <a:pt x="922" y="1065"/>
                      <a:pt x="922" y="1065"/>
                      <a:pt x="922" y="1065"/>
                    </a:cubicBezTo>
                    <a:cubicBezTo>
                      <a:pt x="922" y="1049"/>
                      <a:pt x="922" y="1049"/>
                      <a:pt x="922" y="1049"/>
                    </a:cubicBezTo>
                    <a:close/>
                    <a:moveTo>
                      <a:pt x="922" y="1082"/>
                    </a:moveTo>
                    <a:cubicBezTo>
                      <a:pt x="938" y="1082"/>
                      <a:pt x="938" y="1082"/>
                      <a:pt x="938" y="1082"/>
                    </a:cubicBezTo>
                    <a:cubicBezTo>
                      <a:pt x="938" y="1098"/>
                      <a:pt x="938" y="1098"/>
                      <a:pt x="938" y="1098"/>
                    </a:cubicBezTo>
                    <a:cubicBezTo>
                      <a:pt x="922" y="1098"/>
                      <a:pt x="922" y="1098"/>
                      <a:pt x="922" y="1098"/>
                    </a:cubicBezTo>
                    <a:cubicBezTo>
                      <a:pt x="922" y="1082"/>
                      <a:pt x="922" y="1082"/>
                      <a:pt x="922" y="1082"/>
                    </a:cubicBezTo>
                    <a:close/>
                    <a:moveTo>
                      <a:pt x="922" y="1114"/>
                    </a:moveTo>
                    <a:cubicBezTo>
                      <a:pt x="938" y="1114"/>
                      <a:pt x="938" y="1114"/>
                      <a:pt x="938" y="1114"/>
                    </a:cubicBezTo>
                    <a:cubicBezTo>
                      <a:pt x="938" y="1131"/>
                      <a:pt x="938" y="1131"/>
                      <a:pt x="938" y="1131"/>
                    </a:cubicBezTo>
                    <a:cubicBezTo>
                      <a:pt x="922" y="1131"/>
                      <a:pt x="922" y="1131"/>
                      <a:pt x="922" y="1131"/>
                    </a:cubicBezTo>
                    <a:cubicBezTo>
                      <a:pt x="922" y="1114"/>
                      <a:pt x="922" y="1114"/>
                      <a:pt x="922" y="1114"/>
                    </a:cubicBezTo>
                    <a:close/>
                    <a:moveTo>
                      <a:pt x="922" y="1147"/>
                    </a:moveTo>
                    <a:cubicBezTo>
                      <a:pt x="938" y="1147"/>
                      <a:pt x="938" y="1147"/>
                      <a:pt x="938" y="1147"/>
                    </a:cubicBezTo>
                    <a:cubicBezTo>
                      <a:pt x="938" y="1163"/>
                      <a:pt x="938" y="1163"/>
                      <a:pt x="938" y="1163"/>
                    </a:cubicBezTo>
                    <a:cubicBezTo>
                      <a:pt x="922" y="1163"/>
                      <a:pt x="922" y="1163"/>
                      <a:pt x="922" y="1163"/>
                    </a:cubicBezTo>
                    <a:cubicBezTo>
                      <a:pt x="922" y="1147"/>
                      <a:pt x="922" y="1147"/>
                      <a:pt x="922" y="1147"/>
                    </a:cubicBezTo>
                    <a:close/>
                    <a:moveTo>
                      <a:pt x="922" y="1179"/>
                    </a:moveTo>
                    <a:cubicBezTo>
                      <a:pt x="938" y="1179"/>
                      <a:pt x="938" y="1179"/>
                      <a:pt x="938" y="1179"/>
                    </a:cubicBezTo>
                    <a:cubicBezTo>
                      <a:pt x="938" y="1196"/>
                      <a:pt x="938" y="1196"/>
                      <a:pt x="938" y="1196"/>
                    </a:cubicBezTo>
                    <a:cubicBezTo>
                      <a:pt x="922" y="1196"/>
                      <a:pt x="922" y="1196"/>
                      <a:pt x="922" y="1196"/>
                    </a:cubicBezTo>
                    <a:cubicBezTo>
                      <a:pt x="922" y="1179"/>
                      <a:pt x="922" y="1179"/>
                      <a:pt x="922" y="1179"/>
                    </a:cubicBezTo>
                    <a:close/>
                    <a:moveTo>
                      <a:pt x="922" y="1212"/>
                    </a:moveTo>
                    <a:cubicBezTo>
                      <a:pt x="938" y="1212"/>
                      <a:pt x="938" y="1212"/>
                      <a:pt x="938" y="1212"/>
                    </a:cubicBezTo>
                    <a:cubicBezTo>
                      <a:pt x="938" y="1228"/>
                      <a:pt x="938" y="1228"/>
                      <a:pt x="938" y="1228"/>
                    </a:cubicBezTo>
                    <a:cubicBezTo>
                      <a:pt x="922" y="1228"/>
                      <a:pt x="922" y="1228"/>
                      <a:pt x="922" y="1228"/>
                    </a:cubicBezTo>
                    <a:cubicBezTo>
                      <a:pt x="922" y="1212"/>
                      <a:pt x="922" y="1212"/>
                      <a:pt x="922" y="1212"/>
                    </a:cubicBezTo>
                    <a:close/>
                    <a:moveTo>
                      <a:pt x="922" y="1245"/>
                    </a:moveTo>
                    <a:cubicBezTo>
                      <a:pt x="938" y="1245"/>
                      <a:pt x="938" y="1245"/>
                      <a:pt x="938" y="1245"/>
                    </a:cubicBezTo>
                    <a:cubicBezTo>
                      <a:pt x="938" y="1261"/>
                      <a:pt x="938" y="1261"/>
                      <a:pt x="938" y="1261"/>
                    </a:cubicBezTo>
                    <a:cubicBezTo>
                      <a:pt x="922" y="1261"/>
                      <a:pt x="922" y="1261"/>
                      <a:pt x="922" y="1261"/>
                    </a:cubicBezTo>
                    <a:cubicBezTo>
                      <a:pt x="922" y="1245"/>
                      <a:pt x="922" y="1245"/>
                      <a:pt x="922" y="1245"/>
                    </a:cubicBezTo>
                    <a:close/>
                    <a:moveTo>
                      <a:pt x="922" y="1277"/>
                    </a:moveTo>
                    <a:cubicBezTo>
                      <a:pt x="938" y="1277"/>
                      <a:pt x="938" y="1277"/>
                      <a:pt x="938" y="1277"/>
                    </a:cubicBezTo>
                    <a:cubicBezTo>
                      <a:pt x="938" y="1294"/>
                      <a:pt x="938" y="1294"/>
                      <a:pt x="938" y="1294"/>
                    </a:cubicBezTo>
                    <a:cubicBezTo>
                      <a:pt x="922" y="1294"/>
                      <a:pt x="922" y="1294"/>
                      <a:pt x="922" y="1294"/>
                    </a:cubicBezTo>
                    <a:cubicBezTo>
                      <a:pt x="922" y="1277"/>
                      <a:pt x="922" y="1277"/>
                      <a:pt x="922" y="1277"/>
                    </a:cubicBezTo>
                    <a:close/>
                    <a:moveTo>
                      <a:pt x="922" y="1310"/>
                    </a:moveTo>
                    <a:cubicBezTo>
                      <a:pt x="938" y="1310"/>
                      <a:pt x="938" y="1310"/>
                      <a:pt x="938" y="1310"/>
                    </a:cubicBezTo>
                    <a:cubicBezTo>
                      <a:pt x="938" y="1326"/>
                      <a:pt x="938" y="1326"/>
                      <a:pt x="938" y="1326"/>
                    </a:cubicBezTo>
                    <a:cubicBezTo>
                      <a:pt x="922" y="1326"/>
                      <a:pt x="922" y="1326"/>
                      <a:pt x="922" y="1326"/>
                    </a:cubicBezTo>
                    <a:cubicBezTo>
                      <a:pt x="922" y="1310"/>
                      <a:pt x="922" y="1310"/>
                      <a:pt x="922" y="1310"/>
                    </a:cubicBezTo>
                    <a:close/>
                    <a:moveTo>
                      <a:pt x="922" y="1343"/>
                    </a:moveTo>
                    <a:cubicBezTo>
                      <a:pt x="938" y="1343"/>
                      <a:pt x="938" y="1343"/>
                      <a:pt x="938" y="1343"/>
                    </a:cubicBezTo>
                    <a:cubicBezTo>
                      <a:pt x="938" y="1359"/>
                      <a:pt x="938" y="1359"/>
                      <a:pt x="938" y="1359"/>
                    </a:cubicBezTo>
                    <a:cubicBezTo>
                      <a:pt x="922" y="1359"/>
                      <a:pt x="922" y="1359"/>
                      <a:pt x="922" y="1359"/>
                    </a:cubicBezTo>
                    <a:cubicBezTo>
                      <a:pt x="922" y="1343"/>
                      <a:pt x="922" y="1343"/>
                      <a:pt x="922" y="1343"/>
                    </a:cubicBezTo>
                    <a:close/>
                    <a:moveTo>
                      <a:pt x="922" y="1375"/>
                    </a:moveTo>
                    <a:cubicBezTo>
                      <a:pt x="938" y="1375"/>
                      <a:pt x="938" y="1375"/>
                      <a:pt x="938" y="1375"/>
                    </a:cubicBezTo>
                    <a:cubicBezTo>
                      <a:pt x="938" y="1392"/>
                      <a:pt x="938" y="1392"/>
                      <a:pt x="938" y="1392"/>
                    </a:cubicBezTo>
                    <a:cubicBezTo>
                      <a:pt x="922" y="1392"/>
                      <a:pt x="922" y="1392"/>
                      <a:pt x="922" y="1392"/>
                    </a:cubicBezTo>
                    <a:cubicBezTo>
                      <a:pt x="922" y="1375"/>
                      <a:pt x="922" y="1375"/>
                      <a:pt x="922" y="1375"/>
                    </a:cubicBezTo>
                    <a:close/>
                    <a:moveTo>
                      <a:pt x="922" y="1408"/>
                    </a:moveTo>
                    <a:cubicBezTo>
                      <a:pt x="938" y="1408"/>
                      <a:pt x="938" y="1408"/>
                      <a:pt x="938" y="1408"/>
                    </a:cubicBezTo>
                    <a:cubicBezTo>
                      <a:pt x="938" y="1424"/>
                      <a:pt x="938" y="1424"/>
                      <a:pt x="938" y="1424"/>
                    </a:cubicBezTo>
                    <a:cubicBezTo>
                      <a:pt x="922" y="1424"/>
                      <a:pt x="922" y="1424"/>
                      <a:pt x="922" y="1424"/>
                    </a:cubicBezTo>
                    <a:cubicBezTo>
                      <a:pt x="922" y="1408"/>
                      <a:pt x="922" y="1408"/>
                      <a:pt x="922" y="1408"/>
                    </a:cubicBezTo>
                    <a:close/>
                    <a:moveTo>
                      <a:pt x="922" y="1441"/>
                    </a:moveTo>
                    <a:cubicBezTo>
                      <a:pt x="938" y="1441"/>
                      <a:pt x="938" y="1441"/>
                      <a:pt x="938" y="1441"/>
                    </a:cubicBezTo>
                    <a:cubicBezTo>
                      <a:pt x="938" y="1457"/>
                      <a:pt x="938" y="1457"/>
                      <a:pt x="938" y="1457"/>
                    </a:cubicBezTo>
                    <a:cubicBezTo>
                      <a:pt x="922" y="1457"/>
                      <a:pt x="922" y="1457"/>
                      <a:pt x="922" y="1457"/>
                    </a:cubicBezTo>
                    <a:cubicBezTo>
                      <a:pt x="922" y="1441"/>
                      <a:pt x="922" y="1441"/>
                      <a:pt x="922" y="1441"/>
                    </a:cubicBezTo>
                    <a:close/>
                    <a:moveTo>
                      <a:pt x="922" y="1473"/>
                    </a:moveTo>
                    <a:cubicBezTo>
                      <a:pt x="938" y="1473"/>
                      <a:pt x="938" y="1473"/>
                      <a:pt x="938" y="1473"/>
                    </a:cubicBezTo>
                    <a:cubicBezTo>
                      <a:pt x="938" y="1490"/>
                      <a:pt x="938" y="1490"/>
                      <a:pt x="938" y="1490"/>
                    </a:cubicBezTo>
                    <a:cubicBezTo>
                      <a:pt x="922" y="1490"/>
                      <a:pt x="922" y="1490"/>
                      <a:pt x="922" y="1490"/>
                    </a:cubicBezTo>
                    <a:cubicBezTo>
                      <a:pt x="922" y="1473"/>
                      <a:pt x="922" y="1473"/>
                      <a:pt x="922" y="1473"/>
                    </a:cubicBezTo>
                    <a:close/>
                    <a:moveTo>
                      <a:pt x="922" y="1506"/>
                    </a:moveTo>
                    <a:cubicBezTo>
                      <a:pt x="938" y="1506"/>
                      <a:pt x="938" y="1506"/>
                      <a:pt x="938" y="1506"/>
                    </a:cubicBezTo>
                    <a:cubicBezTo>
                      <a:pt x="938" y="1522"/>
                      <a:pt x="938" y="1522"/>
                      <a:pt x="938" y="1522"/>
                    </a:cubicBezTo>
                    <a:cubicBezTo>
                      <a:pt x="922" y="1522"/>
                      <a:pt x="922" y="1522"/>
                      <a:pt x="922" y="1522"/>
                    </a:cubicBezTo>
                    <a:cubicBezTo>
                      <a:pt x="922" y="1506"/>
                      <a:pt x="922" y="1506"/>
                      <a:pt x="922" y="1506"/>
                    </a:cubicBezTo>
                    <a:close/>
                    <a:moveTo>
                      <a:pt x="922" y="1539"/>
                    </a:moveTo>
                    <a:cubicBezTo>
                      <a:pt x="938" y="1539"/>
                      <a:pt x="938" y="1539"/>
                      <a:pt x="938" y="1539"/>
                    </a:cubicBezTo>
                    <a:cubicBezTo>
                      <a:pt x="938" y="1555"/>
                      <a:pt x="938" y="1555"/>
                      <a:pt x="938" y="1555"/>
                    </a:cubicBezTo>
                    <a:cubicBezTo>
                      <a:pt x="922" y="1555"/>
                      <a:pt x="922" y="1555"/>
                      <a:pt x="922" y="1555"/>
                    </a:cubicBezTo>
                    <a:cubicBezTo>
                      <a:pt x="922" y="1539"/>
                      <a:pt x="922" y="1539"/>
                      <a:pt x="922" y="1539"/>
                    </a:cubicBezTo>
                    <a:close/>
                    <a:moveTo>
                      <a:pt x="922" y="1571"/>
                    </a:moveTo>
                    <a:cubicBezTo>
                      <a:pt x="938" y="1571"/>
                      <a:pt x="938" y="1571"/>
                      <a:pt x="938" y="1571"/>
                    </a:cubicBezTo>
                    <a:cubicBezTo>
                      <a:pt x="938" y="1587"/>
                      <a:pt x="938" y="1587"/>
                      <a:pt x="938" y="1587"/>
                    </a:cubicBezTo>
                    <a:cubicBezTo>
                      <a:pt x="922" y="1587"/>
                      <a:pt x="922" y="1587"/>
                      <a:pt x="922" y="1587"/>
                    </a:cubicBezTo>
                    <a:cubicBezTo>
                      <a:pt x="922" y="1571"/>
                      <a:pt x="922" y="1571"/>
                      <a:pt x="922" y="1571"/>
                    </a:cubicBezTo>
                    <a:close/>
                    <a:moveTo>
                      <a:pt x="922" y="1604"/>
                    </a:moveTo>
                    <a:cubicBezTo>
                      <a:pt x="938" y="1604"/>
                      <a:pt x="938" y="1604"/>
                      <a:pt x="938" y="1604"/>
                    </a:cubicBezTo>
                    <a:cubicBezTo>
                      <a:pt x="938" y="1620"/>
                      <a:pt x="938" y="1620"/>
                      <a:pt x="938" y="1620"/>
                    </a:cubicBezTo>
                    <a:cubicBezTo>
                      <a:pt x="922" y="1620"/>
                      <a:pt x="922" y="1620"/>
                      <a:pt x="922" y="1620"/>
                    </a:cubicBezTo>
                    <a:cubicBezTo>
                      <a:pt x="922" y="1604"/>
                      <a:pt x="922" y="1604"/>
                      <a:pt x="922" y="1604"/>
                    </a:cubicBezTo>
                    <a:close/>
                    <a:moveTo>
                      <a:pt x="922" y="1636"/>
                    </a:moveTo>
                    <a:cubicBezTo>
                      <a:pt x="938" y="1636"/>
                      <a:pt x="938" y="1636"/>
                      <a:pt x="938" y="1636"/>
                    </a:cubicBezTo>
                    <a:cubicBezTo>
                      <a:pt x="938" y="1653"/>
                      <a:pt x="938" y="1653"/>
                      <a:pt x="938" y="1653"/>
                    </a:cubicBezTo>
                    <a:cubicBezTo>
                      <a:pt x="922" y="1653"/>
                      <a:pt x="922" y="1653"/>
                      <a:pt x="922" y="1653"/>
                    </a:cubicBezTo>
                    <a:cubicBezTo>
                      <a:pt x="922" y="1636"/>
                      <a:pt x="922" y="1636"/>
                      <a:pt x="922" y="1636"/>
                    </a:cubicBezTo>
                    <a:close/>
                    <a:moveTo>
                      <a:pt x="2589" y="741"/>
                    </a:moveTo>
                    <a:cubicBezTo>
                      <a:pt x="2589" y="742"/>
                      <a:pt x="2589" y="742"/>
                      <a:pt x="2589" y="742"/>
                    </a:cubicBezTo>
                    <a:cubicBezTo>
                      <a:pt x="2605" y="742"/>
                      <a:pt x="2605" y="742"/>
                      <a:pt x="2605" y="742"/>
                    </a:cubicBezTo>
                    <a:cubicBezTo>
                      <a:pt x="2605" y="741"/>
                      <a:pt x="2605" y="741"/>
                      <a:pt x="2605" y="741"/>
                    </a:cubicBezTo>
                    <a:cubicBezTo>
                      <a:pt x="2589" y="741"/>
                      <a:pt x="2589" y="741"/>
                      <a:pt x="2589" y="741"/>
                    </a:cubicBezTo>
                    <a:close/>
                    <a:moveTo>
                      <a:pt x="2589" y="758"/>
                    </a:moveTo>
                    <a:cubicBezTo>
                      <a:pt x="2605" y="758"/>
                      <a:pt x="2605" y="758"/>
                      <a:pt x="2605" y="758"/>
                    </a:cubicBezTo>
                    <a:cubicBezTo>
                      <a:pt x="2605" y="774"/>
                      <a:pt x="2605" y="774"/>
                      <a:pt x="2605" y="774"/>
                    </a:cubicBezTo>
                    <a:cubicBezTo>
                      <a:pt x="2589" y="774"/>
                      <a:pt x="2589" y="774"/>
                      <a:pt x="2589" y="774"/>
                    </a:cubicBezTo>
                    <a:cubicBezTo>
                      <a:pt x="2589" y="758"/>
                      <a:pt x="2589" y="758"/>
                      <a:pt x="2589" y="758"/>
                    </a:cubicBezTo>
                    <a:close/>
                    <a:moveTo>
                      <a:pt x="2589" y="791"/>
                    </a:moveTo>
                    <a:cubicBezTo>
                      <a:pt x="2605" y="791"/>
                      <a:pt x="2605" y="791"/>
                      <a:pt x="2605" y="791"/>
                    </a:cubicBezTo>
                    <a:cubicBezTo>
                      <a:pt x="2605" y="807"/>
                      <a:pt x="2605" y="807"/>
                      <a:pt x="2605" y="807"/>
                    </a:cubicBezTo>
                    <a:cubicBezTo>
                      <a:pt x="2589" y="807"/>
                      <a:pt x="2589" y="807"/>
                      <a:pt x="2589" y="807"/>
                    </a:cubicBezTo>
                    <a:cubicBezTo>
                      <a:pt x="2589" y="791"/>
                      <a:pt x="2589" y="791"/>
                      <a:pt x="2589" y="791"/>
                    </a:cubicBezTo>
                    <a:close/>
                    <a:moveTo>
                      <a:pt x="2589" y="823"/>
                    </a:moveTo>
                    <a:cubicBezTo>
                      <a:pt x="2605" y="823"/>
                      <a:pt x="2605" y="823"/>
                      <a:pt x="2605" y="823"/>
                    </a:cubicBezTo>
                    <a:cubicBezTo>
                      <a:pt x="2605" y="840"/>
                      <a:pt x="2605" y="840"/>
                      <a:pt x="2605" y="840"/>
                    </a:cubicBezTo>
                    <a:cubicBezTo>
                      <a:pt x="2589" y="840"/>
                      <a:pt x="2589" y="840"/>
                      <a:pt x="2589" y="840"/>
                    </a:cubicBezTo>
                    <a:cubicBezTo>
                      <a:pt x="2589" y="823"/>
                      <a:pt x="2589" y="823"/>
                      <a:pt x="2589" y="823"/>
                    </a:cubicBezTo>
                    <a:close/>
                    <a:moveTo>
                      <a:pt x="2589" y="856"/>
                    </a:moveTo>
                    <a:cubicBezTo>
                      <a:pt x="2605" y="856"/>
                      <a:pt x="2605" y="856"/>
                      <a:pt x="2605" y="856"/>
                    </a:cubicBezTo>
                    <a:cubicBezTo>
                      <a:pt x="2605" y="872"/>
                      <a:pt x="2605" y="872"/>
                      <a:pt x="2605" y="872"/>
                    </a:cubicBezTo>
                    <a:cubicBezTo>
                      <a:pt x="2589" y="872"/>
                      <a:pt x="2589" y="872"/>
                      <a:pt x="2589" y="872"/>
                    </a:cubicBezTo>
                    <a:cubicBezTo>
                      <a:pt x="2589" y="856"/>
                      <a:pt x="2589" y="856"/>
                      <a:pt x="2589" y="856"/>
                    </a:cubicBezTo>
                    <a:close/>
                    <a:moveTo>
                      <a:pt x="2589" y="889"/>
                    </a:moveTo>
                    <a:cubicBezTo>
                      <a:pt x="2605" y="889"/>
                      <a:pt x="2605" y="889"/>
                      <a:pt x="2605" y="889"/>
                    </a:cubicBezTo>
                    <a:cubicBezTo>
                      <a:pt x="2605" y="905"/>
                      <a:pt x="2605" y="905"/>
                      <a:pt x="2605" y="905"/>
                    </a:cubicBezTo>
                    <a:cubicBezTo>
                      <a:pt x="2589" y="905"/>
                      <a:pt x="2589" y="905"/>
                      <a:pt x="2589" y="905"/>
                    </a:cubicBezTo>
                    <a:cubicBezTo>
                      <a:pt x="2589" y="889"/>
                      <a:pt x="2589" y="889"/>
                      <a:pt x="2589" y="889"/>
                    </a:cubicBezTo>
                    <a:close/>
                    <a:moveTo>
                      <a:pt x="2589" y="921"/>
                    </a:moveTo>
                    <a:cubicBezTo>
                      <a:pt x="2605" y="921"/>
                      <a:pt x="2605" y="921"/>
                      <a:pt x="2605" y="921"/>
                    </a:cubicBezTo>
                    <a:cubicBezTo>
                      <a:pt x="2605" y="938"/>
                      <a:pt x="2605" y="938"/>
                      <a:pt x="2605" y="938"/>
                    </a:cubicBezTo>
                    <a:cubicBezTo>
                      <a:pt x="2589" y="938"/>
                      <a:pt x="2589" y="938"/>
                      <a:pt x="2589" y="938"/>
                    </a:cubicBezTo>
                    <a:cubicBezTo>
                      <a:pt x="2589" y="921"/>
                      <a:pt x="2589" y="921"/>
                      <a:pt x="2589" y="921"/>
                    </a:cubicBezTo>
                    <a:close/>
                    <a:moveTo>
                      <a:pt x="2589" y="954"/>
                    </a:moveTo>
                    <a:cubicBezTo>
                      <a:pt x="2605" y="954"/>
                      <a:pt x="2605" y="954"/>
                      <a:pt x="2605" y="954"/>
                    </a:cubicBezTo>
                    <a:cubicBezTo>
                      <a:pt x="2605" y="970"/>
                      <a:pt x="2605" y="970"/>
                      <a:pt x="2605" y="970"/>
                    </a:cubicBezTo>
                    <a:cubicBezTo>
                      <a:pt x="2589" y="970"/>
                      <a:pt x="2589" y="970"/>
                      <a:pt x="2589" y="970"/>
                    </a:cubicBezTo>
                    <a:cubicBezTo>
                      <a:pt x="2589" y="954"/>
                      <a:pt x="2589" y="954"/>
                      <a:pt x="2589" y="954"/>
                    </a:cubicBezTo>
                    <a:close/>
                    <a:moveTo>
                      <a:pt x="2589" y="987"/>
                    </a:moveTo>
                    <a:cubicBezTo>
                      <a:pt x="2605" y="987"/>
                      <a:pt x="2605" y="987"/>
                      <a:pt x="2605" y="987"/>
                    </a:cubicBezTo>
                    <a:cubicBezTo>
                      <a:pt x="2605" y="1003"/>
                      <a:pt x="2605" y="1003"/>
                      <a:pt x="2605" y="1003"/>
                    </a:cubicBezTo>
                    <a:cubicBezTo>
                      <a:pt x="2589" y="1003"/>
                      <a:pt x="2589" y="1003"/>
                      <a:pt x="2589" y="1003"/>
                    </a:cubicBezTo>
                    <a:cubicBezTo>
                      <a:pt x="2589" y="987"/>
                      <a:pt x="2589" y="987"/>
                      <a:pt x="2589" y="987"/>
                    </a:cubicBezTo>
                    <a:close/>
                    <a:moveTo>
                      <a:pt x="2589" y="1019"/>
                    </a:moveTo>
                    <a:cubicBezTo>
                      <a:pt x="2605" y="1019"/>
                      <a:pt x="2605" y="1019"/>
                      <a:pt x="2605" y="1019"/>
                    </a:cubicBezTo>
                    <a:cubicBezTo>
                      <a:pt x="2605" y="1036"/>
                      <a:pt x="2605" y="1036"/>
                      <a:pt x="2605" y="1036"/>
                    </a:cubicBezTo>
                    <a:cubicBezTo>
                      <a:pt x="2589" y="1036"/>
                      <a:pt x="2589" y="1036"/>
                      <a:pt x="2589" y="1036"/>
                    </a:cubicBezTo>
                    <a:cubicBezTo>
                      <a:pt x="2589" y="1019"/>
                      <a:pt x="2589" y="1019"/>
                      <a:pt x="2589" y="1019"/>
                    </a:cubicBezTo>
                    <a:close/>
                    <a:moveTo>
                      <a:pt x="2589" y="1052"/>
                    </a:moveTo>
                    <a:cubicBezTo>
                      <a:pt x="2605" y="1052"/>
                      <a:pt x="2605" y="1052"/>
                      <a:pt x="2605" y="1052"/>
                    </a:cubicBezTo>
                    <a:cubicBezTo>
                      <a:pt x="2605" y="1060"/>
                      <a:pt x="2605" y="1060"/>
                      <a:pt x="2605" y="1060"/>
                    </a:cubicBezTo>
                    <a:cubicBezTo>
                      <a:pt x="2605" y="1069"/>
                      <a:pt x="2605" y="1069"/>
                      <a:pt x="2605" y="1069"/>
                    </a:cubicBezTo>
                    <a:cubicBezTo>
                      <a:pt x="2597" y="1069"/>
                      <a:pt x="2597" y="1069"/>
                      <a:pt x="2597" y="1069"/>
                    </a:cubicBezTo>
                    <a:cubicBezTo>
                      <a:pt x="2589" y="1069"/>
                      <a:pt x="2589" y="1069"/>
                      <a:pt x="2589" y="1069"/>
                    </a:cubicBezTo>
                    <a:cubicBezTo>
                      <a:pt x="2589" y="1060"/>
                      <a:pt x="2589" y="1060"/>
                      <a:pt x="2589" y="1060"/>
                    </a:cubicBezTo>
                    <a:cubicBezTo>
                      <a:pt x="2589" y="1060"/>
                      <a:pt x="2589" y="1060"/>
                      <a:pt x="2589" y="1060"/>
                    </a:cubicBezTo>
                    <a:cubicBezTo>
                      <a:pt x="2589" y="1052"/>
                      <a:pt x="2589" y="1052"/>
                      <a:pt x="2589" y="1052"/>
                    </a:cubicBezTo>
                    <a:close/>
                    <a:moveTo>
                      <a:pt x="2573" y="1052"/>
                    </a:moveTo>
                    <a:cubicBezTo>
                      <a:pt x="2573" y="1069"/>
                      <a:pt x="2573" y="1069"/>
                      <a:pt x="2573" y="1069"/>
                    </a:cubicBezTo>
                    <a:cubicBezTo>
                      <a:pt x="2556" y="1069"/>
                      <a:pt x="2556" y="1069"/>
                      <a:pt x="2556" y="1069"/>
                    </a:cubicBezTo>
                    <a:cubicBezTo>
                      <a:pt x="2556" y="1052"/>
                      <a:pt x="2556" y="1052"/>
                      <a:pt x="2556" y="1052"/>
                    </a:cubicBezTo>
                    <a:cubicBezTo>
                      <a:pt x="2573" y="1052"/>
                      <a:pt x="2573" y="1052"/>
                      <a:pt x="2573" y="1052"/>
                    </a:cubicBezTo>
                    <a:close/>
                    <a:moveTo>
                      <a:pt x="2540" y="1052"/>
                    </a:moveTo>
                    <a:cubicBezTo>
                      <a:pt x="2540" y="1069"/>
                      <a:pt x="2540" y="1069"/>
                      <a:pt x="2540" y="1069"/>
                    </a:cubicBezTo>
                    <a:cubicBezTo>
                      <a:pt x="2524" y="1069"/>
                      <a:pt x="2524" y="1069"/>
                      <a:pt x="2524" y="1069"/>
                    </a:cubicBezTo>
                    <a:cubicBezTo>
                      <a:pt x="2524" y="1052"/>
                      <a:pt x="2524" y="1052"/>
                      <a:pt x="2524" y="1052"/>
                    </a:cubicBezTo>
                    <a:cubicBezTo>
                      <a:pt x="2540" y="1052"/>
                      <a:pt x="2540" y="1052"/>
                      <a:pt x="2540" y="1052"/>
                    </a:cubicBezTo>
                    <a:close/>
                    <a:moveTo>
                      <a:pt x="2507" y="1052"/>
                    </a:moveTo>
                    <a:cubicBezTo>
                      <a:pt x="2507" y="1069"/>
                      <a:pt x="2507" y="1069"/>
                      <a:pt x="2507" y="1069"/>
                    </a:cubicBezTo>
                    <a:cubicBezTo>
                      <a:pt x="2491" y="1069"/>
                      <a:pt x="2491" y="1069"/>
                      <a:pt x="2491" y="1069"/>
                    </a:cubicBezTo>
                    <a:cubicBezTo>
                      <a:pt x="2491" y="1052"/>
                      <a:pt x="2491" y="1052"/>
                      <a:pt x="2491" y="1052"/>
                    </a:cubicBezTo>
                    <a:cubicBezTo>
                      <a:pt x="2507" y="1052"/>
                      <a:pt x="2507" y="1052"/>
                      <a:pt x="2507" y="1052"/>
                    </a:cubicBezTo>
                    <a:close/>
                    <a:moveTo>
                      <a:pt x="2475" y="1052"/>
                    </a:moveTo>
                    <a:cubicBezTo>
                      <a:pt x="2475" y="1069"/>
                      <a:pt x="2475" y="1069"/>
                      <a:pt x="2475" y="1069"/>
                    </a:cubicBezTo>
                    <a:cubicBezTo>
                      <a:pt x="2458" y="1069"/>
                      <a:pt x="2458" y="1069"/>
                      <a:pt x="2458" y="1069"/>
                    </a:cubicBezTo>
                    <a:cubicBezTo>
                      <a:pt x="2458" y="1052"/>
                      <a:pt x="2458" y="1052"/>
                      <a:pt x="2458" y="1052"/>
                    </a:cubicBezTo>
                    <a:cubicBezTo>
                      <a:pt x="2475" y="1052"/>
                      <a:pt x="2475" y="1052"/>
                      <a:pt x="2475" y="1052"/>
                    </a:cubicBezTo>
                    <a:close/>
                    <a:moveTo>
                      <a:pt x="2442" y="1052"/>
                    </a:moveTo>
                    <a:cubicBezTo>
                      <a:pt x="2442" y="1069"/>
                      <a:pt x="2442" y="1069"/>
                      <a:pt x="2442" y="1069"/>
                    </a:cubicBezTo>
                    <a:cubicBezTo>
                      <a:pt x="2426" y="1069"/>
                      <a:pt x="2426" y="1069"/>
                      <a:pt x="2426" y="1069"/>
                    </a:cubicBezTo>
                    <a:cubicBezTo>
                      <a:pt x="2426" y="1052"/>
                      <a:pt x="2426" y="1052"/>
                      <a:pt x="2426" y="1052"/>
                    </a:cubicBezTo>
                    <a:cubicBezTo>
                      <a:pt x="2442" y="1052"/>
                      <a:pt x="2442" y="1052"/>
                      <a:pt x="2442" y="1052"/>
                    </a:cubicBezTo>
                    <a:close/>
                    <a:moveTo>
                      <a:pt x="2410" y="1052"/>
                    </a:moveTo>
                    <a:cubicBezTo>
                      <a:pt x="2410" y="1069"/>
                      <a:pt x="2410" y="1069"/>
                      <a:pt x="2410" y="1069"/>
                    </a:cubicBezTo>
                    <a:cubicBezTo>
                      <a:pt x="2393" y="1069"/>
                      <a:pt x="2393" y="1069"/>
                      <a:pt x="2393" y="1069"/>
                    </a:cubicBezTo>
                    <a:cubicBezTo>
                      <a:pt x="2393" y="1052"/>
                      <a:pt x="2393" y="1052"/>
                      <a:pt x="2393" y="1052"/>
                    </a:cubicBezTo>
                    <a:cubicBezTo>
                      <a:pt x="2410" y="1052"/>
                      <a:pt x="2410" y="1052"/>
                      <a:pt x="2410" y="1052"/>
                    </a:cubicBezTo>
                    <a:close/>
                    <a:moveTo>
                      <a:pt x="2377" y="1052"/>
                    </a:moveTo>
                    <a:cubicBezTo>
                      <a:pt x="2377" y="1069"/>
                      <a:pt x="2377" y="1069"/>
                      <a:pt x="2377" y="1069"/>
                    </a:cubicBezTo>
                    <a:cubicBezTo>
                      <a:pt x="2361" y="1069"/>
                      <a:pt x="2361" y="1069"/>
                      <a:pt x="2361" y="1069"/>
                    </a:cubicBezTo>
                    <a:cubicBezTo>
                      <a:pt x="2361" y="1052"/>
                      <a:pt x="2361" y="1052"/>
                      <a:pt x="2361" y="1052"/>
                    </a:cubicBezTo>
                    <a:cubicBezTo>
                      <a:pt x="2377" y="1052"/>
                      <a:pt x="2377" y="1052"/>
                      <a:pt x="2377" y="1052"/>
                    </a:cubicBezTo>
                    <a:close/>
                    <a:moveTo>
                      <a:pt x="2344" y="1052"/>
                    </a:moveTo>
                    <a:cubicBezTo>
                      <a:pt x="2344" y="1069"/>
                      <a:pt x="2344" y="1069"/>
                      <a:pt x="2344" y="1069"/>
                    </a:cubicBezTo>
                    <a:cubicBezTo>
                      <a:pt x="2328" y="1069"/>
                      <a:pt x="2328" y="1069"/>
                      <a:pt x="2328" y="1069"/>
                    </a:cubicBezTo>
                    <a:cubicBezTo>
                      <a:pt x="2328" y="1052"/>
                      <a:pt x="2328" y="1052"/>
                      <a:pt x="2328" y="1052"/>
                    </a:cubicBezTo>
                    <a:cubicBezTo>
                      <a:pt x="2344" y="1052"/>
                      <a:pt x="2344" y="1052"/>
                      <a:pt x="2344" y="1052"/>
                    </a:cubicBezTo>
                    <a:close/>
                    <a:moveTo>
                      <a:pt x="2312" y="1052"/>
                    </a:moveTo>
                    <a:cubicBezTo>
                      <a:pt x="2312" y="1069"/>
                      <a:pt x="2312" y="1069"/>
                      <a:pt x="2312" y="1069"/>
                    </a:cubicBezTo>
                    <a:cubicBezTo>
                      <a:pt x="2295" y="1069"/>
                      <a:pt x="2295" y="1069"/>
                      <a:pt x="2295" y="1069"/>
                    </a:cubicBezTo>
                    <a:cubicBezTo>
                      <a:pt x="2295" y="1052"/>
                      <a:pt x="2295" y="1052"/>
                      <a:pt x="2295" y="1052"/>
                    </a:cubicBezTo>
                    <a:cubicBezTo>
                      <a:pt x="2312" y="1052"/>
                      <a:pt x="2312" y="1052"/>
                      <a:pt x="2312" y="1052"/>
                    </a:cubicBezTo>
                    <a:close/>
                    <a:moveTo>
                      <a:pt x="2279" y="1052"/>
                    </a:moveTo>
                    <a:cubicBezTo>
                      <a:pt x="2279" y="1069"/>
                      <a:pt x="2279" y="1069"/>
                      <a:pt x="2279" y="1069"/>
                    </a:cubicBezTo>
                    <a:cubicBezTo>
                      <a:pt x="2263" y="1069"/>
                      <a:pt x="2263" y="1069"/>
                      <a:pt x="2263" y="1069"/>
                    </a:cubicBezTo>
                    <a:cubicBezTo>
                      <a:pt x="2263" y="1052"/>
                      <a:pt x="2263" y="1052"/>
                      <a:pt x="2263" y="1052"/>
                    </a:cubicBezTo>
                    <a:cubicBezTo>
                      <a:pt x="2279" y="1052"/>
                      <a:pt x="2279" y="1052"/>
                      <a:pt x="2279" y="1052"/>
                    </a:cubicBezTo>
                    <a:close/>
                    <a:moveTo>
                      <a:pt x="2246" y="1052"/>
                    </a:moveTo>
                    <a:cubicBezTo>
                      <a:pt x="2246" y="1069"/>
                      <a:pt x="2246" y="1069"/>
                      <a:pt x="2246" y="1069"/>
                    </a:cubicBezTo>
                    <a:cubicBezTo>
                      <a:pt x="2230" y="1069"/>
                      <a:pt x="2230" y="1069"/>
                      <a:pt x="2230" y="1069"/>
                    </a:cubicBezTo>
                    <a:cubicBezTo>
                      <a:pt x="2230" y="1052"/>
                      <a:pt x="2230" y="1052"/>
                      <a:pt x="2230" y="1052"/>
                    </a:cubicBezTo>
                    <a:cubicBezTo>
                      <a:pt x="2246" y="1052"/>
                      <a:pt x="2246" y="1052"/>
                      <a:pt x="2246" y="1052"/>
                    </a:cubicBezTo>
                    <a:close/>
                    <a:moveTo>
                      <a:pt x="2214" y="1052"/>
                    </a:moveTo>
                    <a:cubicBezTo>
                      <a:pt x="2214" y="1069"/>
                      <a:pt x="2214" y="1069"/>
                      <a:pt x="2214" y="1069"/>
                    </a:cubicBezTo>
                    <a:cubicBezTo>
                      <a:pt x="2197" y="1069"/>
                      <a:pt x="2197" y="1069"/>
                      <a:pt x="2197" y="1069"/>
                    </a:cubicBezTo>
                    <a:cubicBezTo>
                      <a:pt x="2197" y="1052"/>
                      <a:pt x="2197" y="1052"/>
                      <a:pt x="2197" y="1052"/>
                    </a:cubicBezTo>
                    <a:cubicBezTo>
                      <a:pt x="2214" y="1052"/>
                      <a:pt x="2214" y="1052"/>
                      <a:pt x="2214" y="1052"/>
                    </a:cubicBezTo>
                    <a:close/>
                    <a:moveTo>
                      <a:pt x="2181" y="1052"/>
                    </a:moveTo>
                    <a:cubicBezTo>
                      <a:pt x="2181" y="1069"/>
                      <a:pt x="2181" y="1069"/>
                      <a:pt x="2181" y="1069"/>
                    </a:cubicBezTo>
                    <a:cubicBezTo>
                      <a:pt x="2165" y="1069"/>
                      <a:pt x="2165" y="1069"/>
                      <a:pt x="2165" y="1069"/>
                    </a:cubicBezTo>
                    <a:cubicBezTo>
                      <a:pt x="2165" y="1052"/>
                      <a:pt x="2165" y="1052"/>
                      <a:pt x="2165" y="1052"/>
                    </a:cubicBezTo>
                    <a:cubicBezTo>
                      <a:pt x="2181" y="1052"/>
                      <a:pt x="2181" y="1052"/>
                      <a:pt x="2181" y="1052"/>
                    </a:cubicBezTo>
                    <a:close/>
                    <a:moveTo>
                      <a:pt x="2148" y="1052"/>
                    </a:moveTo>
                    <a:cubicBezTo>
                      <a:pt x="2148" y="1069"/>
                      <a:pt x="2148" y="1069"/>
                      <a:pt x="2148" y="1069"/>
                    </a:cubicBezTo>
                    <a:cubicBezTo>
                      <a:pt x="2132" y="1069"/>
                      <a:pt x="2132" y="1069"/>
                      <a:pt x="2132" y="1069"/>
                    </a:cubicBezTo>
                    <a:cubicBezTo>
                      <a:pt x="2132" y="1052"/>
                      <a:pt x="2132" y="1052"/>
                      <a:pt x="2132" y="1052"/>
                    </a:cubicBezTo>
                    <a:cubicBezTo>
                      <a:pt x="2148" y="1052"/>
                      <a:pt x="2148" y="1052"/>
                      <a:pt x="2148" y="1052"/>
                    </a:cubicBezTo>
                    <a:close/>
                    <a:moveTo>
                      <a:pt x="2116" y="1052"/>
                    </a:moveTo>
                    <a:cubicBezTo>
                      <a:pt x="2116" y="1069"/>
                      <a:pt x="2116" y="1069"/>
                      <a:pt x="2116" y="1069"/>
                    </a:cubicBezTo>
                    <a:cubicBezTo>
                      <a:pt x="2099" y="1069"/>
                      <a:pt x="2099" y="1069"/>
                      <a:pt x="2099" y="1069"/>
                    </a:cubicBezTo>
                    <a:cubicBezTo>
                      <a:pt x="2099" y="1052"/>
                      <a:pt x="2099" y="1052"/>
                      <a:pt x="2099" y="1052"/>
                    </a:cubicBezTo>
                    <a:cubicBezTo>
                      <a:pt x="2116" y="1052"/>
                      <a:pt x="2116" y="1052"/>
                      <a:pt x="2116" y="1052"/>
                    </a:cubicBezTo>
                    <a:close/>
                    <a:moveTo>
                      <a:pt x="2083" y="1052"/>
                    </a:moveTo>
                    <a:cubicBezTo>
                      <a:pt x="2083" y="1069"/>
                      <a:pt x="2083" y="1069"/>
                      <a:pt x="2083" y="1069"/>
                    </a:cubicBezTo>
                    <a:cubicBezTo>
                      <a:pt x="2067" y="1069"/>
                      <a:pt x="2067" y="1069"/>
                      <a:pt x="2067" y="1069"/>
                    </a:cubicBezTo>
                    <a:cubicBezTo>
                      <a:pt x="2067" y="1052"/>
                      <a:pt x="2067" y="1052"/>
                      <a:pt x="2067" y="1052"/>
                    </a:cubicBezTo>
                    <a:cubicBezTo>
                      <a:pt x="2083" y="1052"/>
                      <a:pt x="2083" y="1052"/>
                      <a:pt x="2083" y="1052"/>
                    </a:cubicBezTo>
                    <a:close/>
                    <a:moveTo>
                      <a:pt x="2050" y="1052"/>
                    </a:moveTo>
                    <a:cubicBezTo>
                      <a:pt x="2050" y="1069"/>
                      <a:pt x="2050" y="1069"/>
                      <a:pt x="2050" y="1069"/>
                    </a:cubicBezTo>
                    <a:cubicBezTo>
                      <a:pt x="2045" y="1069"/>
                      <a:pt x="2039" y="1069"/>
                      <a:pt x="2033" y="1069"/>
                    </a:cubicBezTo>
                    <a:cubicBezTo>
                      <a:pt x="2033" y="1060"/>
                      <a:pt x="2033" y="1060"/>
                      <a:pt x="2033" y="1060"/>
                    </a:cubicBezTo>
                    <a:cubicBezTo>
                      <a:pt x="2033" y="1052"/>
                      <a:pt x="2033" y="1052"/>
                      <a:pt x="2033" y="1052"/>
                    </a:cubicBezTo>
                    <a:cubicBezTo>
                      <a:pt x="2041" y="1052"/>
                      <a:pt x="2041" y="1052"/>
                      <a:pt x="2041" y="1052"/>
                    </a:cubicBezTo>
                    <a:cubicBezTo>
                      <a:pt x="2050" y="1052"/>
                      <a:pt x="2050" y="1052"/>
                      <a:pt x="2050" y="1052"/>
                    </a:cubicBezTo>
                    <a:close/>
                    <a:moveTo>
                      <a:pt x="2033" y="1084"/>
                    </a:moveTo>
                    <a:cubicBezTo>
                      <a:pt x="2049" y="1084"/>
                      <a:pt x="2049" y="1084"/>
                      <a:pt x="2049" y="1084"/>
                    </a:cubicBezTo>
                    <a:cubicBezTo>
                      <a:pt x="2049" y="1100"/>
                      <a:pt x="2049" y="1100"/>
                      <a:pt x="2049" y="1100"/>
                    </a:cubicBezTo>
                    <a:cubicBezTo>
                      <a:pt x="2033" y="1100"/>
                      <a:pt x="2033" y="1100"/>
                      <a:pt x="2033" y="1100"/>
                    </a:cubicBezTo>
                    <a:cubicBezTo>
                      <a:pt x="2033" y="1084"/>
                      <a:pt x="2033" y="1084"/>
                      <a:pt x="2033" y="1084"/>
                    </a:cubicBezTo>
                    <a:close/>
                    <a:moveTo>
                      <a:pt x="2033" y="1116"/>
                    </a:moveTo>
                    <a:cubicBezTo>
                      <a:pt x="2049" y="1116"/>
                      <a:pt x="2049" y="1116"/>
                      <a:pt x="2049" y="1116"/>
                    </a:cubicBezTo>
                    <a:cubicBezTo>
                      <a:pt x="2049" y="1133"/>
                      <a:pt x="2049" y="1133"/>
                      <a:pt x="2049" y="1133"/>
                    </a:cubicBezTo>
                    <a:cubicBezTo>
                      <a:pt x="2033" y="1133"/>
                      <a:pt x="2033" y="1133"/>
                      <a:pt x="2033" y="1133"/>
                    </a:cubicBezTo>
                    <a:cubicBezTo>
                      <a:pt x="2033" y="1116"/>
                      <a:pt x="2033" y="1116"/>
                      <a:pt x="2033" y="1116"/>
                    </a:cubicBezTo>
                    <a:close/>
                    <a:moveTo>
                      <a:pt x="2033" y="1149"/>
                    </a:moveTo>
                    <a:cubicBezTo>
                      <a:pt x="2049" y="1149"/>
                      <a:pt x="2049" y="1149"/>
                      <a:pt x="2049" y="1149"/>
                    </a:cubicBezTo>
                    <a:cubicBezTo>
                      <a:pt x="2049" y="1165"/>
                      <a:pt x="2049" y="1165"/>
                      <a:pt x="2049" y="1165"/>
                    </a:cubicBezTo>
                    <a:cubicBezTo>
                      <a:pt x="2033" y="1165"/>
                      <a:pt x="2033" y="1165"/>
                      <a:pt x="2033" y="1165"/>
                    </a:cubicBezTo>
                    <a:cubicBezTo>
                      <a:pt x="2033" y="1149"/>
                      <a:pt x="2033" y="1149"/>
                      <a:pt x="2033" y="1149"/>
                    </a:cubicBezTo>
                    <a:close/>
                    <a:moveTo>
                      <a:pt x="2033" y="1182"/>
                    </a:moveTo>
                    <a:cubicBezTo>
                      <a:pt x="2049" y="1182"/>
                      <a:pt x="2049" y="1182"/>
                      <a:pt x="2049" y="1182"/>
                    </a:cubicBezTo>
                    <a:cubicBezTo>
                      <a:pt x="2049" y="1198"/>
                      <a:pt x="2049" y="1198"/>
                      <a:pt x="2049" y="1198"/>
                    </a:cubicBezTo>
                    <a:cubicBezTo>
                      <a:pt x="2033" y="1198"/>
                      <a:pt x="2033" y="1198"/>
                      <a:pt x="2033" y="1198"/>
                    </a:cubicBezTo>
                    <a:cubicBezTo>
                      <a:pt x="2033" y="1182"/>
                      <a:pt x="2033" y="1182"/>
                      <a:pt x="2033" y="1182"/>
                    </a:cubicBezTo>
                    <a:close/>
                    <a:moveTo>
                      <a:pt x="2033" y="1214"/>
                    </a:moveTo>
                    <a:cubicBezTo>
                      <a:pt x="2049" y="1214"/>
                      <a:pt x="2049" y="1214"/>
                      <a:pt x="2049" y="1214"/>
                    </a:cubicBezTo>
                    <a:cubicBezTo>
                      <a:pt x="2049" y="1231"/>
                      <a:pt x="2049" y="1231"/>
                      <a:pt x="2049" y="1231"/>
                    </a:cubicBezTo>
                    <a:cubicBezTo>
                      <a:pt x="2033" y="1231"/>
                      <a:pt x="2033" y="1231"/>
                      <a:pt x="2033" y="1231"/>
                    </a:cubicBezTo>
                    <a:cubicBezTo>
                      <a:pt x="2033" y="1214"/>
                      <a:pt x="2033" y="1214"/>
                      <a:pt x="2033" y="1214"/>
                    </a:cubicBezTo>
                    <a:close/>
                    <a:moveTo>
                      <a:pt x="2033" y="1247"/>
                    </a:moveTo>
                    <a:cubicBezTo>
                      <a:pt x="2049" y="1247"/>
                      <a:pt x="2049" y="1247"/>
                      <a:pt x="2049" y="1247"/>
                    </a:cubicBezTo>
                    <a:cubicBezTo>
                      <a:pt x="2049" y="1263"/>
                      <a:pt x="2049" y="1263"/>
                      <a:pt x="2049" y="1263"/>
                    </a:cubicBezTo>
                    <a:cubicBezTo>
                      <a:pt x="2033" y="1263"/>
                      <a:pt x="2033" y="1263"/>
                      <a:pt x="2033" y="1263"/>
                    </a:cubicBezTo>
                    <a:cubicBezTo>
                      <a:pt x="2033" y="1247"/>
                      <a:pt x="2033" y="1247"/>
                      <a:pt x="2033" y="1247"/>
                    </a:cubicBezTo>
                    <a:close/>
                    <a:moveTo>
                      <a:pt x="2033" y="1280"/>
                    </a:moveTo>
                    <a:cubicBezTo>
                      <a:pt x="2049" y="1280"/>
                      <a:pt x="2049" y="1280"/>
                      <a:pt x="2049" y="1280"/>
                    </a:cubicBezTo>
                    <a:cubicBezTo>
                      <a:pt x="2049" y="1296"/>
                      <a:pt x="2049" y="1296"/>
                      <a:pt x="2049" y="1296"/>
                    </a:cubicBezTo>
                    <a:cubicBezTo>
                      <a:pt x="2033" y="1296"/>
                      <a:pt x="2033" y="1296"/>
                      <a:pt x="2033" y="1296"/>
                    </a:cubicBezTo>
                    <a:cubicBezTo>
                      <a:pt x="2033" y="1280"/>
                      <a:pt x="2033" y="1280"/>
                      <a:pt x="2033" y="1280"/>
                    </a:cubicBezTo>
                    <a:close/>
                    <a:moveTo>
                      <a:pt x="2033" y="1312"/>
                    </a:moveTo>
                    <a:cubicBezTo>
                      <a:pt x="2049" y="1312"/>
                      <a:pt x="2049" y="1312"/>
                      <a:pt x="2049" y="1312"/>
                    </a:cubicBezTo>
                    <a:cubicBezTo>
                      <a:pt x="2049" y="1329"/>
                      <a:pt x="2049" y="1329"/>
                      <a:pt x="2049" y="1329"/>
                    </a:cubicBezTo>
                    <a:cubicBezTo>
                      <a:pt x="2033" y="1329"/>
                      <a:pt x="2033" y="1329"/>
                      <a:pt x="2033" y="1329"/>
                    </a:cubicBezTo>
                    <a:cubicBezTo>
                      <a:pt x="2033" y="1312"/>
                      <a:pt x="2033" y="1312"/>
                      <a:pt x="2033" y="1312"/>
                    </a:cubicBezTo>
                    <a:close/>
                    <a:moveTo>
                      <a:pt x="2033" y="1345"/>
                    </a:moveTo>
                    <a:cubicBezTo>
                      <a:pt x="2049" y="1345"/>
                      <a:pt x="2049" y="1345"/>
                      <a:pt x="2049" y="1345"/>
                    </a:cubicBezTo>
                    <a:cubicBezTo>
                      <a:pt x="2049" y="1361"/>
                      <a:pt x="2049" y="1361"/>
                      <a:pt x="2049" y="1361"/>
                    </a:cubicBezTo>
                    <a:cubicBezTo>
                      <a:pt x="2033" y="1361"/>
                      <a:pt x="2033" y="1361"/>
                      <a:pt x="2033" y="1361"/>
                    </a:cubicBezTo>
                    <a:cubicBezTo>
                      <a:pt x="2033" y="1345"/>
                      <a:pt x="2033" y="1345"/>
                      <a:pt x="2033" y="1345"/>
                    </a:cubicBezTo>
                    <a:close/>
                    <a:moveTo>
                      <a:pt x="2033" y="1378"/>
                    </a:moveTo>
                    <a:cubicBezTo>
                      <a:pt x="2049" y="1378"/>
                      <a:pt x="2049" y="1378"/>
                      <a:pt x="2049" y="1378"/>
                    </a:cubicBezTo>
                    <a:cubicBezTo>
                      <a:pt x="2049" y="1394"/>
                      <a:pt x="2049" y="1394"/>
                      <a:pt x="2049" y="1394"/>
                    </a:cubicBezTo>
                    <a:cubicBezTo>
                      <a:pt x="2033" y="1394"/>
                      <a:pt x="2033" y="1394"/>
                      <a:pt x="2033" y="1394"/>
                    </a:cubicBezTo>
                    <a:cubicBezTo>
                      <a:pt x="2033" y="1378"/>
                      <a:pt x="2033" y="1378"/>
                      <a:pt x="2033" y="1378"/>
                    </a:cubicBezTo>
                    <a:close/>
                    <a:moveTo>
                      <a:pt x="2033" y="1410"/>
                    </a:moveTo>
                    <a:cubicBezTo>
                      <a:pt x="2049" y="1410"/>
                      <a:pt x="2049" y="1410"/>
                      <a:pt x="2049" y="1410"/>
                    </a:cubicBezTo>
                    <a:cubicBezTo>
                      <a:pt x="2049" y="1427"/>
                      <a:pt x="2049" y="1427"/>
                      <a:pt x="2049" y="1427"/>
                    </a:cubicBezTo>
                    <a:cubicBezTo>
                      <a:pt x="2033" y="1427"/>
                      <a:pt x="2033" y="1427"/>
                      <a:pt x="2033" y="1427"/>
                    </a:cubicBezTo>
                    <a:cubicBezTo>
                      <a:pt x="2033" y="1410"/>
                      <a:pt x="2033" y="1410"/>
                      <a:pt x="2033" y="1410"/>
                    </a:cubicBezTo>
                    <a:close/>
                    <a:moveTo>
                      <a:pt x="2033" y="1443"/>
                    </a:moveTo>
                    <a:cubicBezTo>
                      <a:pt x="2049" y="1443"/>
                      <a:pt x="2049" y="1443"/>
                      <a:pt x="2049" y="1443"/>
                    </a:cubicBezTo>
                    <a:cubicBezTo>
                      <a:pt x="2049" y="1459"/>
                      <a:pt x="2049" y="1459"/>
                      <a:pt x="2049" y="1459"/>
                    </a:cubicBezTo>
                    <a:cubicBezTo>
                      <a:pt x="2033" y="1459"/>
                      <a:pt x="2033" y="1459"/>
                      <a:pt x="2033" y="1459"/>
                    </a:cubicBezTo>
                    <a:cubicBezTo>
                      <a:pt x="2033" y="1443"/>
                      <a:pt x="2033" y="1443"/>
                      <a:pt x="2033" y="1443"/>
                    </a:cubicBezTo>
                    <a:close/>
                    <a:moveTo>
                      <a:pt x="2033" y="1476"/>
                    </a:moveTo>
                    <a:cubicBezTo>
                      <a:pt x="2049" y="1476"/>
                      <a:pt x="2049" y="1476"/>
                      <a:pt x="2049" y="1476"/>
                    </a:cubicBezTo>
                    <a:cubicBezTo>
                      <a:pt x="2049" y="1492"/>
                      <a:pt x="2049" y="1492"/>
                      <a:pt x="2049" y="1492"/>
                    </a:cubicBezTo>
                    <a:cubicBezTo>
                      <a:pt x="2033" y="1492"/>
                      <a:pt x="2033" y="1492"/>
                      <a:pt x="2033" y="1492"/>
                    </a:cubicBezTo>
                    <a:cubicBezTo>
                      <a:pt x="2033" y="1476"/>
                      <a:pt x="2033" y="1476"/>
                      <a:pt x="2033" y="1476"/>
                    </a:cubicBezTo>
                    <a:close/>
                    <a:moveTo>
                      <a:pt x="2033" y="1508"/>
                    </a:moveTo>
                    <a:cubicBezTo>
                      <a:pt x="2049" y="1508"/>
                      <a:pt x="2049" y="1508"/>
                      <a:pt x="2049" y="1508"/>
                    </a:cubicBezTo>
                    <a:cubicBezTo>
                      <a:pt x="2049" y="1524"/>
                      <a:pt x="2049" y="1524"/>
                      <a:pt x="2049" y="1524"/>
                    </a:cubicBezTo>
                    <a:cubicBezTo>
                      <a:pt x="2033" y="1524"/>
                      <a:pt x="2033" y="1524"/>
                      <a:pt x="2033" y="1524"/>
                    </a:cubicBezTo>
                    <a:cubicBezTo>
                      <a:pt x="2033" y="1508"/>
                      <a:pt x="2033" y="1508"/>
                      <a:pt x="2033" y="1508"/>
                    </a:cubicBezTo>
                    <a:close/>
                    <a:moveTo>
                      <a:pt x="2033" y="1541"/>
                    </a:moveTo>
                    <a:cubicBezTo>
                      <a:pt x="2049" y="1541"/>
                      <a:pt x="2049" y="1541"/>
                      <a:pt x="2049" y="1541"/>
                    </a:cubicBezTo>
                    <a:cubicBezTo>
                      <a:pt x="2049" y="1557"/>
                      <a:pt x="2049" y="1557"/>
                      <a:pt x="2049" y="1557"/>
                    </a:cubicBezTo>
                    <a:cubicBezTo>
                      <a:pt x="2033" y="1557"/>
                      <a:pt x="2033" y="1557"/>
                      <a:pt x="2033" y="1557"/>
                    </a:cubicBezTo>
                    <a:cubicBezTo>
                      <a:pt x="2033" y="1541"/>
                      <a:pt x="2033" y="1541"/>
                      <a:pt x="2033" y="1541"/>
                    </a:cubicBezTo>
                    <a:close/>
                    <a:moveTo>
                      <a:pt x="2403" y="72"/>
                    </a:moveTo>
                    <a:cubicBezTo>
                      <a:pt x="2419" y="72"/>
                      <a:pt x="2419" y="72"/>
                      <a:pt x="2419" y="72"/>
                    </a:cubicBezTo>
                    <a:cubicBezTo>
                      <a:pt x="2419" y="88"/>
                      <a:pt x="2419" y="88"/>
                      <a:pt x="2419" y="88"/>
                    </a:cubicBezTo>
                    <a:cubicBezTo>
                      <a:pt x="2403" y="88"/>
                      <a:pt x="2403" y="88"/>
                      <a:pt x="2403" y="88"/>
                    </a:cubicBezTo>
                    <a:cubicBezTo>
                      <a:pt x="2403" y="72"/>
                      <a:pt x="2403" y="72"/>
                      <a:pt x="2403" y="72"/>
                    </a:cubicBezTo>
                    <a:close/>
                    <a:moveTo>
                      <a:pt x="2403" y="104"/>
                    </a:moveTo>
                    <a:cubicBezTo>
                      <a:pt x="2419" y="104"/>
                      <a:pt x="2419" y="104"/>
                      <a:pt x="2419" y="104"/>
                    </a:cubicBezTo>
                    <a:cubicBezTo>
                      <a:pt x="2419" y="121"/>
                      <a:pt x="2419" y="121"/>
                      <a:pt x="2419" y="121"/>
                    </a:cubicBezTo>
                    <a:cubicBezTo>
                      <a:pt x="2403" y="121"/>
                      <a:pt x="2403" y="121"/>
                      <a:pt x="2403" y="121"/>
                    </a:cubicBezTo>
                    <a:cubicBezTo>
                      <a:pt x="2403" y="104"/>
                      <a:pt x="2403" y="104"/>
                      <a:pt x="2403" y="104"/>
                    </a:cubicBezTo>
                    <a:close/>
                    <a:moveTo>
                      <a:pt x="2403" y="137"/>
                    </a:moveTo>
                    <a:cubicBezTo>
                      <a:pt x="2419" y="137"/>
                      <a:pt x="2419" y="137"/>
                      <a:pt x="2419" y="137"/>
                    </a:cubicBezTo>
                    <a:cubicBezTo>
                      <a:pt x="2419" y="153"/>
                      <a:pt x="2419" y="153"/>
                      <a:pt x="2419" y="153"/>
                    </a:cubicBezTo>
                    <a:cubicBezTo>
                      <a:pt x="2403" y="153"/>
                      <a:pt x="2403" y="153"/>
                      <a:pt x="2403" y="153"/>
                    </a:cubicBezTo>
                    <a:cubicBezTo>
                      <a:pt x="2403" y="137"/>
                      <a:pt x="2403" y="137"/>
                      <a:pt x="2403" y="137"/>
                    </a:cubicBezTo>
                    <a:close/>
                    <a:moveTo>
                      <a:pt x="2403" y="170"/>
                    </a:moveTo>
                    <a:cubicBezTo>
                      <a:pt x="2419" y="170"/>
                      <a:pt x="2419" y="170"/>
                      <a:pt x="2419" y="170"/>
                    </a:cubicBezTo>
                    <a:cubicBezTo>
                      <a:pt x="2419" y="186"/>
                      <a:pt x="2419" y="186"/>
                      <a:pt x="2419" y="186"/>
                    </a:cubicBezTo>
                    <a:cubicBezTo>
                      <a:pt x="2403" y="186"/>
                      <a:pt x="2403" y="186"/>
                      <a:pt x="2403" y="186"/>
                    </a:cubicBezTo>
                    <a:cubicBezTo>
                      <a:pt x="2403" y="170"/>
                      <a:pt x="2403" y="170"/>
                      <a:pt x="2403" y="170"/>
                    </a:cubicBezTo>
                    <a:close/>
                    <a:moveTo>
                      <a:pt x="2403" y="202"/>
                    </a:moveTo>
                    <a:cubicBezTo>
                      <a:pt x="2419" y="202"/>
                      <a:pt x="2419" y="202"/>
                      <a:pt x="2419" y="202"/>
                    </a:cubicBezTo>
                    <a:cubicBezTo>
                      <a:pt x="2419" y="219"/>
                      <a:pt x="2419" y="219"/>
                      <a:pt x="2419" y="219"/>
                    </a:cubicBezTo>
                    <a:cubicBezTo>
                      <a:pt x="2403" y="219"/>
                      <a:pt x="2403" y="219"/>
                      <a:pt x="2403" y="219"/>
                    </a:cubicBezTo>
                    <a:cubicBezTo>
                      <a:pt x="2403" y="202"/>
                      <a:pt x="2403" y="202"/>
                      <a:pt x="2403" y="202"/>
                    </a:cubicBezTo>
                    <a:close/>
                    <a:moveTo>
                      <a:pt x="2403" y="235"/>
                    </a:moveTo>
                    <a:cubicBezTo>
                      <a:pt x="2419" y="235"/>
                      <a:pt x="2419" y="235"/>
                      <a:pt x="2419" y="235"/>
                    </a:cubicBezTo>
                    <a:cubicBezTo>
                      <a:pt x="2419" y="251"/>
                      <a:pt x="2419" y="251"/>
                      <a:pt x="2419" y="251"/>
                    </a:cubicBezTo>
                    <a:cubicBezTo>
                      <a:pt x="2403" y="251"/>
                      <a:pt x="2403" y="251"/>
                      <a:pt x="2403" y="251"/>
                    </a:cubicBezTo>
                    <a:cubicBezTo>
                      <a:pt x="2403" y="235"/>
                      <a:pt x="2403" y="235"/>
                      <a:pt x="2403" y="235"/>
                    </a:cubicBezTo>
                    <a:close/>
                    <a:moveTo>
                      <a:pt x="2403" y="268"/>
                    </a:moveTo>
                    <a:cubicBezTo>
                      <a:pt x="2419" y="268"/>
                      <a:pt x="2419" y="268"/>
                      <a:pt x="2419" y="268"/>
                    </a:cubicBezTo>
                    <a:cubicBezTo>
                      <a:pt x="2419" y="284"/>
                      <a:pt x="2419" y="284"/>
                      <a:pt x="2419" y="284"/>
                    </a:cubicBezTo>
                    <a:cubicBezTo>
                      <a:pt x="2403" y="284"/>
                      <a:pt x="2403" y="284"/>
                      <a:pt x="2403" y="284"/>
                    </a:cubicBezTo>
                    <a:cubicBezTo>
                      <a:pt x="2403" y="268"/>
                      <a:pt x="2403" y="268"/>
                      <a:pt x="2403" y="268"/>
                    </a:cubicBezTo>
                    <a:close/>
                    <a:moveTo>
                      <a:pt x="2403" y="300"/>
                    </a:moveTo>
                    <a:cubicBezTo>
                      <a:pt x="2419" y="300"/>
                      <a:pt x="2419" y="300"/>
                      <a:pt x="2419" y="300"/>
                    </a:cubicBezTo>
                    <a:cubicBezTo>
                      <a:pt x="2419" y="317"/>
                      <a:pt x="2419" y="317"/>
                      <a:pt x="2419" y="317"/>
                    </a:cubicBezTo>
                    <a:cubicBezTo>
                      <a:pt x="2403" y="317"/>
                      <a:pt x="2403" y="317"/>
                      <a:pt x="2403" y="317"/>
                    </a:cubicBezTo>
                    <a:cubicBezTo>
                      <a:pt x="2403" y="300"/>
                      <a:pt x="2403" y="300"/>
                      <a:pt x="2403" y="300"/>
                    </a:cubicBezTo>
                    <a:close/>
                    <a:moveTo>
                      <a:pt x="2403" y="333"/>
                    </a:moveTo>
                    <a:cubicBezTo>
                      <a:pt x="2419" y="333"/>
                      <a:pt x="2419" y="333"/>
                      <a:pt x="2419" y="333"/>
                    </a:cubicBezTo>
                    <a:cubicBezTo>
                      <a:pt x="2419" y="349"/>
                      <a:pt x="2419" y="349"/>
                      <a:pt x="2419" y="349"/>
                    </a:cubicBezTo>
                    <a:cubicBezTo>
                      <a:pt x="2403" y="349"/>
                      <a:pt x="2403" y="349"/>
                      <a:pt x="2403" y="349"/>
                    </a:cubicBezTo>
                    <a:cubicBezTo>
                      <a:pt x="2403" y="333"/>
                      <a:pt x="2403" y="333"/>
                      <a:pt x="2403" y="333"/>
                    </a:cubicBezTo>
                    <a:close/>
                    <a:moveTo>
                      <a:pt x="2403" y="366"/>
                    </a:moveTo>
                    <a:cubicBezTo>
                      <a:pt x="2419" y="366"/>
                      <a:pt x="2419" y="366"/>
                      <a:pt x="2419" y="366"/>
                    </a:cubicBezTo>
                    <a:cubicBezTo>
                      <a:pt x="2419" y="382"/>
                      <a:pt x="2419" y="382"/>
                      <a:pt x="2419" y="382"/>
                    </a:cubicBezTo>
                    <a:cubicBezTo>
                      <a:pt x="2403" y="382"/>
                      <a:pt x="2403" y="382"/>
                      <a:pt x="2403" y="382"/>
                    </a:cubicBezTo>
                    <a:cubicBezTo>
                      <a:pt x="2403" y="366"/>
                      <a:pt x="2403" y="366"/>
                      <a:pt x="2403" y="366"/>
                    </a:cubicBezTo>
                    <a:close/>
                    <a:moveTo>
                      <a:pt x="2403" y="398"/>
                    </a:moveTo>
                    <a:cubicBezTo>
                      <a:pt x="2419" y="398"/>
                      <a:pt x="2419" y="398"/>
                      <a:pt x="2419" y="398"/>
                    </a:cubicBezTo>
                    <a:cubicBezTo>
                      <a:pt x="2419" y="414"/>
                      <a:pt x="2419" y="414"/>
                      <a:pt x="2419" y="414"/>
                    </a:cubicBezTo>
                    <a:cubicBezTo>
                      <a:pt x="2403" y="414"/>
                      <a:pt x="2403" y="414"/>
                      <a:pt x="2403" y="414"/>
                    </a:cubicBezTo>
                    <a:cubicBezTo>
                      <a:pt x="2403" y="398"/>
                      <a:pt x="2403" y="398"/>
                      <a:pt x="2403" y="398"/>
                    </a:cubicBezTo>
                    <a:close/>
                    <a:moveTo>
                      <a:pt x="2403" y="431"/>
                    </a:moveTo>
                    <a:cubicBezTo>
                      <a:pt x="2419" y="431"/>
                      <a:pt x="2419" y="431"/>
                      <a:pt x="2419" y="431"/>
                    </a:cubicBezTo>
                    <a:cubicBezTo>
                      <a:pt x="2419" y="447"/>
                      <a:pt x="2419" y="447"/>
                      <a:pt x="2419" y="447"/>
                    </a:cubicBezTo>
                    <a:cubicBezTo>
                      <a:pt x="2403" y="447"/>
                      <a:pt x="2403" y="447"/>
                      <a:pt x="2403" y="447"/>
                    </a:cubicBezTo>
                    <a:cubicBezTo>
                      <a:pt x="2403" y="431"/>
                      <a:pt x="2403" y="431"/>
                      <a:pt x="2403" y="431"/>
                    </a:cubicBezTo>
                    <a:close/>
                    <a:moveTo>
                      <a:pt x="2403" y="463"/>
                    </a:moveTo>
                    <a:cubicBezTo>
                      <a:pt x="2419" y="463"/>
                      <a:pt x="2419" y="463"/>
                      <a:pt x="2419" y="463"/>
                    </a:cubicBezTo>
                    <a:cubicBezTo>
                      <a:pt x="2419" y="480"/>
                      <a:pt x="2419" y="480"/>
                      <a:pt x="2419" y="480"/>
                    </a:cubicBezTo>
                    <a:cubicBezTo>
                      <a:pt x="2403" y="480"/>
                      <a:pt x="2403" y="480"/>
                      <a:pt x="2403" y="480"/>
                    </a:cubicBezTo>
                    <a:cubicBezTo>
                      <a:pt x="2403" y="463"/>
                      <a:pt x="2403" y="463"/>
                      <a:pt x="2403" y="463"/>
                    </a:cubicBezTo>
                    <a:close/>
                    <a:moveTo>
                      <a:pt x="2403" y="496"/>
                    </a:moveTo>
                    <a:cubicBezTo>
                      <a:pt x="2419" y="496"/>
                      <a:pt x="2419" y="496"/>
                      <a:pt x="2419" y="496"/>
                    </a:cubicBezTo>
                    <a:cubicBezTo>
                      <a:pt x="2419" y="512"/>
                      <a:pt x="2419" y="512"/>
                      <a:pt x="2419" y="512"/>
                    </a:cubicBezTo>
                    <a:cubicBezTo>
                      <a:pt x="2403" y="512"/>
                      <a:pt x="2403" y="512"/>
                      <a:pt x="2403" y="512"/>
                    </a:cubicBezTo>
                    <a:cubicBezTo>
                      <a:pt x="2403" y="496"/>
                      <a:pt x="2403" y="496"/>
                      <a:pt x="2403" y="496"/>
                    </a:cubicBezTo>
                    <a:close/>
                    <a:moveTo>
                      <a:pt x="2403" y="529"/>
                    </a:moveTo>
                    <a:cubicBezTo>
                      <a:pt x="2419" y="529"/>
                      <a:pt x="2419" y="529"/>
                      <a:pt x="2419" y="529"/>
                    </a:cubicBezTo>
                    <a:cubicBezTo>
                      <a:pt x="2419" y="545"/>
                      <a:pt x="2419" y="545"/>
                      <a:pt x="2419" y="545"/>
                    </a:cubicBezTo>
                    <a:cubicBezTo>
                      <a:pt x="2403" y="545"/>
                      <a:pt x="2403" y="545"/>
                      <a:pt x="2403" y="545"/>
                    </a:cubicBezTo>
                    <a:cubicBezTo>
                      <a:pt x="2403" y="529"/>
                      <a:pt x="2403" y="529"/>
                      <a:pt x="2403" y="529"/>
                    </a:cubicBezTo>
                    <a:close/>
                    <a:moveTo>
                      <a:pt x="2403" y="561"/>
                    </a:moveTo>
                    <a:cubicBezTo>
                      <a:pt x="2419" y="561"/>
                      <a:pt x="2419" y="561"/>
                      <a:pt x="2419" y="561"/>
                    </a:cubicBezTo>
                    <a:cubicBezTo>
                      <a:pt x="2419" y="578"/>
                      <a:pt x="2419" y="578"/>
                      <a:pt x="2419" y="578"/>
                    </a:cubicBezTo>
                    <a:cubicBezTo>
                      <a:pt x="2403" y="578"/>
                      <a:pt x="2403" y="578"/>
                      <a:pt x="2403" y="578"/>
                    </a:cubicBezTo>
                    <a:cubicBezTo>
                      <a:pt x="2403" y="561"/>
                      <a:pt x="2403" y="561"/>
                      <a:pt x="2403" y="561"/>
                    </a:cubicBezTo>
                    <a:close/>
                    <a:moveTo>
                      <a:pt x="2403" y="594"/>
                    </a:moveTo>
                    <a:cubicBezTo>
                      <a:pt x="2419" y="594"/>
                      <a:pt x="2419" y="594"/>
                      <a:pt x="2419" y="594"/>
                    </a:cubicBezTo>
                    <a:cubicBezTo>
                      <a:pt x="2419" y="610"/>
                      <a:pt x="2419" y="610"/>
                      <a:pt x="2419" y="610"/>
                    </a:cubicBezTo>
                    <a:cubicBezTo>
                      <a:pt x="2403" y="610"/>
                      <a:pt x="2403" y="610"/>
                      <a:pt x="2403" y="610"/>
                    </a:cubicBezTo>
                    <a:cubicBezTo>
                      <a:pt x="2403" y="594"/>
                      <a:pt x="2403" y="594"/>
                      <a:pt x="2403" y="594"/>
                    </a:cubicBezTo>
                    <a:close/>
                    <a:moveTo>
                      <a:pt x="2403" y="627"/>
                    </a:moveTo>
                    <a:cubicBezTo>
                      <a:pt x="2419" y="627"/>
                      <a:pt x="2419" y="627"/>
                      <a:pt x="2419" y="627"/>
                    </a:cubicBezTo>
                    <a:cubicBezTo>
                      <a:pt x="2419" y="643"/>
                      <a:pt x="2419" y="643"/>
                      <a:pt x="2419" y="643"/>
                    </a:cubicBezTo>
                    <a:cubicBezTo>
                      <a:pt x="2403" y="643"/>
                      <a:pt x="2403" y="643"/>
                      <a:pt x="2403" y="643"/>
                    </a:cubicBezTo>
                    <a:cubicBezTo>
                      <a:pt x="2403" y="627"/>
                      <a:pt x="2403" y="627"/>
                      <a:pt x="2403" y="627"/>
                    </a:cubicBezTo>
                    <a:close/>
                    <a:moveTo>
                      <a:pt x="2403" y="659"/>
                    </a:moveTo>
                    <a:cubicBezTo>
                      <a:pt x="2419" y="659"/>
                      <a:pt x="2419" y="659"/>
                      <a:pt x="2419" y="659"/>
                    </a:cubicBezTo>
                    <a:cubicBezTo>
                      <a:pt x="2419" y="676"/>
                      <a:pt x="2419" y="676"/>
                      <a:pt x="2419" y="676"/>
                    </a:cubicBezTo>
                    <a:cubicBezTo>
                      <a:pt x="2403" y="676"/>
                      <a:pt x="2403" y="676"/>
                      <a:pt x="2403" y="676"/>
                    </a:cubicBezTo>
                    <a:cubicBezTo>
                      <a:pt x="2403" y="659"/>
                      <a:pt x="2403" y="659"/>
                      <a:pt x="2403" y="659"/>
                    </a:cubicBezTo>
                    <a:close/>
                    <a:moveTo>
                      <a:pt x="2403" y="692"/>
                    </a:moveTo>
                    <a:cubicBezTo>
                      <a:pt x="2419" y="692"/>
                      <a:pt x="2419" y="692"/>
                      <a:pt x="2419" y="692"/>
                    </a:cubicBezTo>
                    <a:cubicBezTo>
                      <a:pt x="2419" y="708"/>
                      <a:pt x="2419" y="708"/>
                      <a:pt x="2419" y="708"/>
                    </a:cubicBezTo>
                    <a:cubicBezTo>
                      <a:pt x="2403" y="708"/>
                      <a:pt x="2403" y="708"/>
                      <a:pt x="2403" y="708"/>
                    </a:cubicBezTo>
                    <a:cubicBezTo>
                      <a:pt x="2403" y="692"/>
                      <a:pt x="2403" y="692"/>
                      <a:pt x="2403" y="692"/>
                    </a:cubicBezTo>
                    <a:close/>
                    <a:moveTo>
                      <a:pt x="2403" y="725"/>
                    </a:moveTo>
                    <a:cubicBezTo>
                      <a:pt x="2419" y="725"/>
                      <a:pt x="2419" y="725"/>
                      <a:pt x="2419" y="725"/>
                    </a:cubicBezTo>
                    <a:cubicBezTo>
                      <a:pt x="2419" y="741"/>
                      <a:pt x="2419" y="741"/>
                      <a:pt x="2419" y="741"/>
                    </a:cubicBezTo>
                    <a:cubicBezTo>
                      <a:pt x="2403" y="741"/>
                      <a:pt x="2403" y="741"/>
                      <a:pt x="2403" y="741"/>
                    </a:cubicBezTo>
                    <a:cubicBezTo>
                      <a:pt x="2403" y="725"/>
                      <a:pt x="2403" y="725"/>
                      <a:pt x="2403" y="725"/>
                    </a:cubicBezTo>
                    <a:close/>
                    <a:moveTo>
                      <a:pt x="2403" y="757"/>
                    </a:moveTo>
                    <a:cubicBezTo>
                      <a:pt x="2419" y="757"/>
                      <a:pt x="2419" y="757"/>
                      <a:pt x="2419" y="757"/>
                    </a:cubicBezTo>
                    <a:cubicBezTo>
                      <a:pt x="2419" y="774"/>
                      <a:pt x="2419" y="774"/>
                      <a:pt x="2419" y="774"/>
                    </a:cubicBezTo>
                    <a:cubicBezTo>
                      <a:pt x="2403" y="774"/>
                      <a:pt x="2403" y="774"/>
                      <a:pt x="2403" y="774"/>
                    </a:cubicBezTo>
                    <a:cubicBezTo>
                      <a:pt x="2403" y="757"/>
                      <a:pt x="2403" y="757"/>
                      <a:pt x="2403" y="757"/>
                    </a:cubicBezTo>
                    <a:close/>
                    <a:moveTo>
                      <a:pt x="2403" y="790"/>
                    </a:moveTo>
                    <a:cubicBezTo>
                      <a:pt x="2419" y="790"/>
                      <a:pt x="2419" y="790"/>
                      <a:pt x="2419" y="790"/>
                    </a:cubicBezTo>
                    <a:cubicBezTo>
                      <a:pt x="2419" y="806"/>
                      <a:pt x="2419" y="806"/>
                      <a:pt x="2419" y="806"/>
                    </a:cubicBezTo>
                    <a:cubicBezTo>
                      <a:pt x="2403" y="806"/>
                      <a:pt x="2403" y="806"/>
                      <a:pt x="2403" y="806"/>
                    </a:cubicBezTo>
                    <a:cubicBezTo>
                      <a:pt x="2403" y="790"/>
                      <a:pt x="2403" y="790"/>
                      <a:pt x="2403" y="790"/>
                    </a:cubicBezTo>
                    <a:close/>
                    <a:moveTo>
                      <a:pt x="2403" y="822"/>
                    </a:moveTo>
                    <a:cubicBezTo>
                      <a:pt x="2419" y="822"/>
                      <a:pt x="2419" y="822"/>
                      <a:pt x="2419" y="822"/>
                    </a:cubicBezTo>
                    <a:cubicBezTo>
                      <a:pt x="2419" y="839"/>
                      <a:pt x="2419" y="839"/>
                      <a:pt x="2419" y="839"/>
                    </a:cubicBezTo>
                    <a:cubicBezTo>
                      <a:pt x="2403" y="839"/>
                      <a:pt x="2403" y="839"/>
                      <a:pt x="2403" y="839"/>
                    </a:cubicBezTo>
                    <a:cubicBezTo>
                      <a:pt x="2403" y="822"/>
                      <a:pt x="2403" y="822"/>
                      <a:pt x="2403" y="822"/>
                    </a:cubicBezTo>
                    <a:close/>
                    <a:moveTo>
                      <a:pt x="2403" y="855"/>
                    </a:moveTo>
                    <a:cubicBezTo>
                      <a:pt x="2419" y="855"/>
                      <a:pt x="2419" y="855"/>
                      <a:pt x="2419" y="855"/>
                    </a:cubicBezTo>
                    <a:cubicBezTo>
                      <a:pt x="2419" y="871"/>
                      <a:pt x="2419" y="871"/>
                      <a:pt x="2419" y="871"/>
                    </a:cubicBezTo>
                    <a:cubicBezTo>
                      <a:pt x="2403" y="871"/>
                      <a:pt x="2403" y="871"/>
                      <a:pt x="2403" y="871"/>
                    </a:cubicBezTo>
                    <a:cubicBezTo>
                      <a:pt x="2403" y="855"/>
                      <a:pt x="2403" y="855"/>
                      <a:pt x="2403" y="855"/>
                    </a:cubicBezTo>
                    <a:close/>
                    <a:moveTo>
                      <a:pt x="2403" y="888"/>
                    </a:moveTo>
                    <a:cubicBezTo>
                      <a:pt x="2419" y="888"/>
                      <a:pt x="2419" y="888"/>
                      <a:pt x="2419" y="888"/>
                    </a:cubicBezTo>
                    <a:cubicBezTo>
                      <a:pt x="2419" y="904"/>
                      <a:pt x="2419" y="904"/>
                      <a:pt x="2419" y="904"/>
                    </a:cubicBezTo>
                    <a:cubicBezTo>
                      <a:pt x="2403" y="904"/>
                      <a:pt x="2403" y="904"/>
                      <a:pt x="2403" y="904"/>
                    </a:cubicBezTo>
                    <a:cubicBezTo>
                      <a:pt x="2403" y="888"/>
                      <a:pt x="2403" y="888"/>
                      <a:pt x="2403" y="888"/>
                    </a:cubicBezTo>
                    <a:close/>
                    <a:moveTo>
                      <a:pt x="2403" y="920"/>
                    </a:moveTo>
                    <a:cubicBezTo>
                      <a:pt x="2419" y="920"/>
                      <a:pt x="2419" y="920"/>
                      <a:pt x="2419" y="920"/>
                    </a:cubicBezTo>
                    <a:cubicBezTo>
                      <a:pt x="2419" y="937"/>
                      <a:pt x="2419" y="937"/>
                      <a:pt x="2419" y="937"/>
                    </a:cubicBezTo>
                    <a:cubicBezTo>
                      <a:pt x="2403" y="937"/>
                      <a:pt x="2403" y="937"/>
                      <a:pt x="2403" y="937"/>
                    </a:cubicBezTo>
                    <a:cubicBezTo>
                      <a:pt x="2403" y="920"/>
                      <a:pt x="2403" y="920"/>
                      <a:pt x="2403" y="920"/>
                    </a:cubicBezTo>
                    <a:close/>
                    <a:moveTo>
                      <a:pt x="2403" y="953"/>
                    </a:moveTo>
                    <a:cubicBezTo>
                      <a:pt x="2419" y="953"/>
                      <a:pt x="2419" y="953"/>
                      <a:pt x="2419" y="953"/>
                    </a:cubicBezTo>
                    <a:cubicBezTo>
                      <a:pt x="2419" y="969"/>
                      <a:pt x="2419" y="969"/>
                      <a:pt x="2419" y="969"/>
                    </a:cubicBezTo>
                    <a:cubicBezTo>
                      <a:pt x="2403" y="969"/>
                      <a:pt x="2403" y="969"/>
                      <a:pt x="2403" y="969"/>
                    </a:cubicBezTo>
                    <a:cubicBezTo>
                      <a:pt x="2403" y="953"/>
                      <a:pt x="2403" y="953"/>
                      <a:pt x="2403" y="953"/>
                    </a:cubicBezTo>
                    <a:close/>
                    <a:moveTo>
                      <a:pt x="2408" y="974"/>
                    </a:moveTo>
                    <a:cubicBezTo>
                      <a:pt x="2408" y="990"/>
                      <a:pt x="2408" y="990"/>
                      <a:pt x="2408" y="990"/>
                    </a:cubicBezTo>
                    <a:cubicBezTo>
                      <a:pt x="2391" y="990"/>
                      <a:pt x="2391" y="990"/>
                      <a:pt x="2391" y="990"/>
                    </a:cubicBezTo>
                    <a:cubicBezTo>
                      <a:pt x="2391" y="974"/>
                      <a:pt x="2391" y="974"/>
                      <a:pt x="2391" y="974"/>
                    </a:cubicBezTo>
                    <a:cubicBezTo>
                      <a:pt x="2408" y="974"/>
                      <a:pt x="2408" y="974"/>
                      <a:pt x="2408" y="974"/>
                    </a:cubicBezTo>
                    <a:close/>
                    <a:moveTo>
                      <a:pt x="2375" y="974"/>
                    </a:moveTo>
                    <a:cubicBezTo>
                      <a:pt x="2375" y="990"/>
                      <a:pt x="2375" y="990"/>
                      <a:pt x="2375" y="990"/>
                    </a:cubicBezTo>
                    <a:cubicBezTo>
                      <a:pt x="2359" y="990"/>
                      <a:pt x="2359" y="990"/>
                      <a:pt x="2359" y="990"/>
                    </a:cubicBezTo>
                    <a:cubicBezTo>
                      <a:pt x="2359" y="974"/>
                      <a:pt x="2359" y="974"/>
                      <a:pt x="2359" y="974"/>
                    </a:cubicBezTo>
                    <a:cubicBezTo>
                      <a:pt x="2375" y="974"/>
                      <a:pt x="2375" y="974"/>
                      <a:pt x="2375" y="974"/>
                    </a:cubicBezTo>
                    <a:close/>
                    <a:moveTo>
                      <a:pt x="2342" y="974"/>
                    </a:moveTo>
                    <a:cubicBezTo>
                      <a:pt x="2342" y="990"/>
                      <a:pt x="2342" y="990"/>
                      <a:pt x="2342" y="990"/>
                    </a:cubicBezTo>
                    <a:cubicBezTo>
                      <a:pt x="2326" y="990"/>
                      <a:pt x="2326" y="990"/>
                      <a:pt x="2326" y="990"/>
                    </a:cubicBezTo>
                    <a:cubicBezTo>
                      <a:pt x="2326" y="974"/>
                      <a:pt x="2326" y="974"/>
                      <a:pt x="2326" y="974"/>
                    </a:cubicBezTo>
                    <a:cubicBezTo>
                      <a:pt x="2342" y="974"/>
                      <a:pt x="2342" y="974"/>
                      <a:pt x="2342" y="974"/>
                    </a:cubicBezTo>
                    <a:close/>
                    <a:moveTo>
                      <a:pt x="2310" y="974"/>
                    </a:moveTo>
                    <a:cubicBezTo>
                      <a:pt x="2310" y="990"/>
                      <a:pt x="2310" y="990"/>
                      <a:pt x="2310" y="990"/>
                    </a:cubicBezTo>
                    <a:cubicBezTo>
                      <a:pt x="2293" y="990"/>
                      <a:pt x="2293" y="990"/>
                      <a:pt x="2293" y="990"/>
                    </a:cubicBezTo>
                    <a:cubicBezTo>
                      <a:pt x="2293" y="974"/>
                      <a:pt x="2293" y="974"/>
                      <a:pt x="2293" y="974"/>
                    </a:cubicBezTo>
                    <a:cubicBezTo>
                      <a:pt x="2310" y="974"/>
                      <a:pt x="2310" y="974"/>
                      <a:pt x="2310" y="974"/>
                    </a:cubicBezTo>
                    <a:close/>
                    <a:moveTo>
                      <a:pt x="2277" y="974"/>
                    </a:moveTo>
                    <a:cubicBezTo>
                      <a:pt x="2277" y="990"/>
                      <a:pt x="2277" y="990"/>
                      <a:pt x="2277" y="990"/>
                    </a:cubicBezTo>
                    <a:cubicBezTo>
                      <a:pt x="2261" y="990"/>
                      <a:pt x="2261" y="990"/>
                      <a:pt x="2261" y="990"/>
                    </a:cubicBezTo>
                    <a:cubicBezTo>
                      <a:pt x="2261" y="974"/>
                      <a:pt x="2261" y="974"/>
                      <a:pt x="2261" y="974"/>
                    </a:cubicBezTo>
                    <a:cubicBezTo>
                      <a:pt x="2277" y="974"/>
                      <a:pt x="2277" y="974"/>
                      <a:pt x="2277" y="974"/>
                    </a:cubicBezTo>
                    <a:close/>
                    <a:moveTo>
                      <a:pt x="2244" y="974"/>
                    </a:moveTo>
                    <a:cubicBezTo>
                      <a:pt x="2244" y="990"/>
                      <a:pt x="2244" y="990"/>
                      <a:pt x="2244" y="990"/>
                    </a:cubicBezTo>
                    <a:cubicBezTo>
                      <a:pt x="2228" y="990"/>
                      <a:pt x="2228" y="990"/>
                      <a:pt x="2228" y="990"/>
                    </a:cubicBezTo>
                    <a:cubicBezTo>
                      <a:pt x="2228" y="974"/>
                      <a:pt x="2228" y="974"/>
                      <a:pt x="2228" y="974"/>
                    </a:cubicBezTo>
                    <a:cubicBezTo>
                      <a:pt x="2244" y="974"/>
                      <a:pt x="2244" y="974"/>
                      <a:pt x="2244" y="974"/>
                    </a:cubicBezTo>
                    <a:close/>
                    <a:moveTo>
                      <a:pt x="2212" y="974"/>
                    </a:moveTo>
                    <a:cubicBezTo>
                      <a:pt x="2212" y="990"/>
                      <a:pt x="2212" y="990"/>
                      <a:pt x="2212" y="990"/>
                    </a:cubicBezTo>
                    <a:cubicBezTo>
                      <a:pt x="2195" y="990"/>
                      <a:pt x="2195" y="990"/>
                      <a:pt x="2195" y="990"/>
                    </a:cubicBezTo>
                    <a:cubicBezTo>
                      <a:pt x="2195" y="974"/>
                      <a:pt x="2195" y="974"/>
                      <a:pt x="2195" y="974"/>
                    </a:cubicBezTo>
                    <a:cubicBezTo>
                      <a:pt x="2212" y="974"/>
                      <a:pt x="2212" y="974"/>
                      <a:pt x="2212" y="974"/>
                    </a:cubicBezTo>
                    <a:close/>
                    <a:moveTo>
                      <a:pt x="2179" y="974"/>
                    </a:moveTo>
                    <a:cubicBezTo>
                      <a:pt x="2179" y="990"/>
                      <a:pt x="2179" y="990"/>
                      <a:pt x="2179" y="990"/>
                    </a:cubicBezTo>
                    <a:cubicBezTo>
                      <a:pt x="2163" y="990"/>
                      <a:pt x="2163" y="990"/>
                      <a:pt x="2163" y="990"/>
                    </a:cubicBezTo>
                    <a:cubicBezTo>
                      <a:pt x="2163" y="974"/>
                      <a:pt x="2163" y="974"/>
                      <a:pt x="2163" y="974"/>
                    </a:cubicBezTo>
                    <a:cubicBezTo>
                      <a:pt x="2179" y="974"/>
                      <a:pt x="2179" y="974"/>
                      <a:pt x="2179" y="974"/>
                    </a:cubicBezTo>
                    <a:close/>
                    <a:moveTo>
                      <a:pt x="2146" y="974"/>
                    </a:moveTo>
                    <a:cubicBezTo>
                      <a:pt x="2146" y="990"/>
                      <a:pt x="2146" y="990"/>
                      <a:pt x="2146" y="990"/>
                    </a:cubicBezTo>
                    <a:cubicBezTo>
                      <a:pt x="2130" y="990"/>
                      <a:pt x="2130" y="990"/>
                      <a:pt x="2130" y="990"/>
                    </a:cubicBezTo>
                    <a:cubicBezTo>
                      <a:pt x="2130" y="974"/>
                      <a:pt x="2130" y="974"/>
                      <a:pt x="2130" y="974"/>
                    </a:cubicBezTo>
                    <a:cubicBezTo>
                      <a:pt x="2146" y="974"/>
                      <a:pt x="2146" y="974"/>
                      <a:pt x="2146" y="974"/>
                    </a:cubicBezTo>
                    <a:close/>
                    <a:moveTo>
                      <a:pt x="2114" y="974"/>
                    </a:moveTo>
                    <a:cubicBezTo>
                      <a:pt x="2114" y="990"/>
                      <a:pt x="2114" y="990"/>
                      <a:pt x="2114" y="990"/>
                    </a:cubicBezTo>
                    <a:cubicBezTo>
                      <a:pt x="2097" y="990"/>
                      <a:pt x="2097" y="990"/>
                      <a:pt x="2097" y="990"/>
                    </a:cubicBezTo>
                    <a:cubicBezTo>
                      <a:pt x="2097" y="974"/>
                      <a:pt x="2097" y="974"/>
                      <a:pt x="2097" y="974"/>
                    </a:cubicBezTo>
                    <a:cubicBezTo>
                      <a:pt x="2114" y="974"/>
                      <a:pt x="2114" y="974"/>
                      <a:pt x="2114" y="974"/>
                    </a:cubicBezTo>
                    <a:close/>
                    <a:moveTo>
                      <a:pt x="2081" y="974"/>
                    </a:moveTo>
                    <a:cubicBezTo>
                      <a:pt x="2081" y="990"/>
                      <a:pt x="2081" y="990"/>
                      <a:pt x="2081" y="990"/>
                    </a:cubicBezTo>
                    <a:cubicBezTo>
                      <a:pt x="2065" y="990"/>
                      <a:pt x="2065" y="990"/>
                      <a:pt x="2065" y="990"/>
                    </a:cubicBezTo>
                    <a:cubicBezTo>
                      <a:pt x="2065" y="974"/>
                      <a:pt x="2065" y="974"/>
                      <a:pt x="2065" y="974"/>
                    </a:cubicBezTo>
                    <a:cubicBezTo>
                      <a:pt x="2081" y="974"/>
                      <a:pt x="2081" y="974"/>
                      <a:pt x="2081" y="974"/>
                    </a:cubicBezTo>
                    <a:close/>
                    <a:moveTo>
                      <a:pt x="2049" y="974"/>
                    </a:moveTo>
                    <a:cubicBezTo>
                      <a:pt x="2049" y="990"/>
                      <a:pt x="2049" y="990"/>
                      <a:pt x="2049" y="990"/>
                    </a:cubicBezTo>
                    <a:cubicBezTo>
                      <a:pt x="2032" y="990"/>
                      <a:pt x="2032" y="990"/>
                      <a:pt x="2032" y="990"/>
                    </a:cubicBezTo>
                    <a:cubicBezTo>
                      <a:pt x="2032" y="974"/>
                      <a:pt x="2032" y="974"/>
                      <a:pt x="2032" y="974"/>
                    </a:cubicBezTo>
                    <a:cubicBezTo>
                      <a:pt x="2049" y="974"/>
                      <a:pt x="2049" y="974"/>
                      <a:pt x="2049" y="974"/>
                    </a:cubicBezTo>
                    <a:close/>
                    <a:moveTo>
                      <a:pt x="2016" y="974"/>
                    </a:moveTo>
                    <a:cubicBezTo>
                      <a:pt x="2016" y="990"/>
                      <a:pt x="2016" y="990"/>
                      <a:pt x="2016" y="990"/>
                    </a:cubicBezTo>
                    <a:cubicBezTo>
                      <a:pt x="2000" y="990"/>
                      <a:pt x="2000" y="990"/>
                      <a:pt x="2000" y="990"/>
                    </a:cubicBezTo>
                    <a:cubicBezTo>
                      <a:pt x="2000" y="974"/>
                      <a:pt x="2000" y="974"/>
                      <a:pt x="2000" y="974"/>
                    </a:cubicBezTo>
                    <a:cubicBezTo>
                      <a:pt x="2016" y="974"/>
                      <a:pt x="2016" y="974"/>
                      <a:pt x="2016" y="974"/>
                    </a:cubicBezTo>
                    <a:close/>
                    <a:moveTo>
                      <a:pt x="1983" y="974"/>
                    </a:moveTo>
                    <a:cubicBezTo>
                      <a:pt x="1983" y="990"/>
                      <a:pt x="1983" y="990"/>
                      <a:pt x="1983" y="990"/>
                    </a:cubicBezTo>
                    <a:cubicBezTo>
                      <a:pt x="1967" y="990"/>
                      <a:pt x="1967" y="990"/>
                      <a:pt x="1967" y="990"/>
                    </a:cubicBezTo>
                    <a:cubicBezTo>
                      <a:pt x="1967" y="974"/>
                      <a:pt x="1967" y="974"/>
                      <a:pt x="1967" y="974"/>
                    </a:cubicBezTo>
                    <a:cubicBezTo>
                      <a:pt x="1983" y="974"/>
                      <a:pt x="1983" y="974"/>
                      <a:pt x="1983" y="974"/>
                    </a:cubicBezTo>
                    <a:close/>
                    <a:moveTo>
                      <a:pt x="1951" y="974"/>
                    </a:moveTo>
                    <a:cubicBezTo>
                      <a:pt x="1951" y="990"/>
                      <a:pt x="1951" y="990"/>
                      <a:pt x="1951" y="990"/>
                    </a:cubicBezTo>
                    <a:cubicBezTo>
                      <a:pt x="1941" y="990"/>
                      <a:pt x="1941" y="990"/>
                      <a:pt x="1941" y="990"/>
                    </a:cubicBezTo>
                    <a:cubicBezTo>
                      <a:pt x="1941" y="989"/>
                      <a:pt x="1941" y="989"/>
                      <a:pt x="1941" y="989"/>
                    </a:cubicBezTo>
                    <a:cubicBezTo>
                      <a:pt x="1933" y="989"/>
                      <a:pt x="1933" y="989"/>
                      <a:pt x="1933" y="989"/>
                    </a:cubicBezTo>
                    <a:cubicBezTo>
                      <a:pt x="1933" y="982"/>
                      <a:pt x="1933" y="982"/>
                      <a:pt x="1933" y="982"/>
                    </a:cubicBezTo>
                    <a:cubicBezTo>
                      <a:pt x="1933" y="974"/>
                      <a:pt x="1933" y="974"/>
                      <a:pt x="1933" y="974"/>
                    </a:cubicBezTo>
                    <a:cubicBezTo>
                      <a:pt x="1941" y="974"/>
                      <a:pt x="1941" y="974"/>
                      <a:pt x="1941" y="974"/>
                    </a:cubicBezTo>
                    <a:cubicBezTo>
                      <a:pt x="1951" y="974"/>
                      <a:pt x="1951" y="974"/>
                      <a:pt x="1951" y="974"/>
                    </a:cubicBezTo>
                    <a:close/>
                    <a:moveTo>
                      <a:pt x="1933" y="1005"/>
                    </a:moveTo>
                    <a:cubicBezTo>
                      <a:pt x="1949" y="1005"/>
                      <a:pt x="1949" y="1005"/>
                      <a:pt x="1949" y="1005"/>
                    </a:cubicBezTo>
                    <a:cubicBezTo>
                      <a:pt x="1949" y="1022"/>
                      <a:pt x="1949" y="1022"/>
                      <a:pt x="1949" y="1022"/>
                    </a:cubicBezTo>
                    <a:cubicBezTo>
                      <a:pt x="1933" y="1022"/>
                      <a:pt x="1933" y="1022"/>
                      <a:pt x="1933" y="1022"/>
                    </a:cubicBezTo>
                    <a:cubicBezTo>
                      <a:pt x="1933" y="1005"/>
                      <a:pt x="1933" y="1005"/>
                      <a:pt x="1933" y="1005"/>
                    </a:cubicBezTo>
                    <a:close/>
                    <a:moveTo>
                      <a:pt x="1933" y="1038"/>
                    </a:moveTo>
                    <a:cubicBezTo>
                      <a:pt x="1949" y="1038"/>
                      <a:pt x="1949" y="1038"/>
                      <a:pt x="1949" y="1038"/>
                    </a:cubicBezTo>
                    <a:cubicBezTo>
                      <a:pt x="1949" y="1054"/>
                      <a:pt x="1949" y="1054"/>
                      <a:pt x="1949" y="1054"/>
                    </a:cubicBezTo>
                    <a:cubicBezTo>
                      <a:pt x="1933" y="1054"/>
                      <a:pt x="1933" y="1054"/>
                      <a:pt x="1933" y="1054"/>
                    </a:cubicBezTo>
                    <a:cubicBezTo>
                      <a:pt x="1933" y="1038"/>
                      <a:pt x="1933" y="1038"/>
                      <a:pt x="1933" y="1038"/>
                    </a:cubicBezTo>
                    <a:close/>
                    <a:moveTo>
                      <a:pt x="1933" y="1071"/>
                    </a:moveTo>
                    <a:cubicBezTo>
                      <a:pt x="1949" y="1071"/>
                      <a:pt x="1949" y="1071"/>
                      <a:pt x="1949" y="1071"/>
                    </a:cubicBezTo>
                    <a:cubicBezTo>
                      <a:pt x="1949" y="1087"/>
                      <a:pt x="1949" y="1087"/>
                      <a:pt x="1949" y="1087"/>
                    </a:cubicBezTo>
                    <a:cubicBezTo>
                      <a:pt x="1933" y="1087"/>
                      <a:pt x="1933" y="1087"/>
                      <a:pt x="1933" y="1087"/>
                    </a:cubicBezTo>
                    <a:cubicBezTo>
                      <a:pt x="1933" y="1071"/>
                      <a:pt x="1933" y="1071"/>
                      <a:pt x="1933" y="1071"/>
                    </a:cubicBezTo>
                    <a:close/>
                    <a:moveTo>
                      <a:pt x="1933" y="1103"/>
                    </a:moveTo>
                    <a:cubicBezTo>
                      <a:pt x="1949" y="1103"/>
                      <a:pt x="1949" y="1103"/>
                      <a:pt x="1949" y="1103"/>
                    </a:cubicBezTo>
                    <a:cubicBezTo>
                      <a:pt x="1949" y="1120"/>
                      <a:pt x="1949" y="1120"/>
                      <a:pt x="1949" y="1120"/>
                    </a:cubicBezTo>
                    <a:cubicBezTo>
                      <a:pt x="1933" y="1120"/>
                      <a:pt x="1933" y="1120"/>
                      <a:pt x="1933" y="1120"/>
                    </a:cubicBezTo>
                    <a:cubicBezTo>
                      <a:pt x="1933" y="1103"/>
                      <a:pt x="1933" y="1103"/>
                      <a:pt x="1933" y="1103"/>
                    </a:cubicBezTo>
                    <a:close/>
                    <a:moveTo>
                      <a:pt x="1933" y="1136"/>
                    </a:moveTo>
                    <a:cubicBezTo>
                      <a:pt x="1949" y="1136"/>
                      <a:pt x="1949" y="1136"/>
                      <a:pt x="1949" y="1136"/>
                    </a:cubicBezTo>
                    <a:cubicBezTo>
                      <a:pt x="1949" y="1152"/>
                      <a:pt x="1949" y="1152"/>
                      <a:pt x="1949" y="1152"/>
                    </a:cubicBezTo>
                    <a:cubicBezTo>
                      <a:pt x="1933" y="1152"/>
                      <a:pt x="1933" y="1152"/>
                      <a:pt x="1933" y="1152"/>
                    </a:cubicBezTo>
                    <a:cubicBezTo>
                      <a:pt x="1933" y="1136"/>
                      <a:pt x="1933" y="1136"/>
                      <a:pt x="1933" y="1136"/>
                    </a:cubicBezTo>
                    <a:close/>
                    <a:moveTo>
                      <a:pt x="1933" y="1169"/>
                    </a:moveTo>
                    <a:cubicBezTo>
                      <a:pt x="1949" y="1169"/>
                      <a:pt x="1949" y="1169"/>
                      <a:pt x="1949" y="1169"/>
                    </a:cubicBezTo>
                    <a:cubicBezTo>
                      <a:pt x="1949" y="1185"/>
                      <a:pt x="1949" y="1185"/>
                      <a:pt x="1949" y="1185"/>
                    </a:cubicBezTo>
                    <a:cubicBezTo>
                      <a:pt x="1933" y="1185"/>
                      <a:pt x="1933" y="1185"/>
                      <a:pt x="1933" y="1185"/>
                    </a:cubicBezTo>
                    <a:cubicBezTo>
                      <a:pt x="1933" y="1169"/>
                      <a:pt x="1933" y="1169"/>
                      <a:pt x="1933" y="1169"/>
                    </a:cubicBezTo>
                    <a:close/>
                    <a:moveTo>
                      <a:pt x="1933" y="1201"/>
                    </a:moveTo>
                    <a:cubicBezTo>
                      <a:pt x="1949" y="1201"/>
                      <a:pt x="1949" y="1201"/>
                      <a:pt x="1949" y="1201"/>
                    </a:cubicBezTo>
                    <a:cubicBezTo>
                      <a:pt x="1949" y="1218"/>
                      <a:pt x="1949" y="1218"/>
                      <a:pt x="1949" y="1218"/>
                    </a:cubicBezTo>
                    <a:cubicBezTo>
                      <a:pt x="1933" y="1218"/>
                      <a:pt x="1933" y="1218"/>
                      <a:pt x="1933" y="1218"/>
                    </a:cubicBezTo>
                    <a:cubicBezTo>
                      <a:pt x="1933" y="1201"/>
                      <a:pt x="1933" y="1201"/>
                      <a:pt x="1933" y="1201"/>
                    </a:cubicBezTo>
                    <a:close/>
                    <a:moveTo>
                      <a:pt x="1933" y="1234"/>
                    </a:moveTo>
                    <a:cubicBezTo>
                      <a:pt x="1949" y="1234"/>
                      <a:pt x="1949" y="1234"/>
                      <a:pt x="1949" y="1234"/>
                    </a:cubicBezTo>
                    <a:cubicBezTo>
                      <a:pt x="1949" y="1250"/>
                      <a:pt x="1949" y="1250"/>
                      <a:pt x="1949" y="1250"/>
                    </a:cubicBezTo>
                    <a:cubicBezTo>
                      <a:pt x="1933" y="1250"/>
                      <a:pt x="1933" y="1250"/>
                      <a:pt x="1933" y="1250"/>
                    </a:cubicBezTo>
                    <a:cubicBezTo>
                      <a:pt x="1933" y="1234"/>
                      <a:pt x="1933" y="1234"/>
                      <a:pt x="1933" y="1234"/>
                    </a:cubicBezTo>
                    <a:close/>
                    <a:moveTo>
                      <a:pt x="1933" y="1266"/>
                    </a:moveTo>
                    <a:cubicBezTo>
                      <a:pt x="1949" y="1266"/>
                      <a:pt x="1949" y="1266"/>
                      <a:pt x="1949" y="1266"/>
                    </a:cubicBezTo>
                    <a:cubicBezTo>
                      <a:pt x="1949" y="1283"/>
                      <a:pt x="1949" y="1283"/>
                      <a:pt x="1949" y="1283"/>
                    </a:cubicBezTo>
                    <a:cubicBezTo>
                      <a:pt x="1933" y="1283"/>
                      <a:pt x="1933" y="1283"/>
                      <a:pt x="1933" y="1283"/>
                    </a:cubicBezTo>
                    <a:cubicBezTo>
                      <a:pt x="1933" y="1266"/>
                      <a:pt x="1933" y="1266"/>
                      <a:pt x="1933" y="1266"/>
                    </a:cubicBezTo>
                    <a:close/>
                    <a:moveTo>
                      <a:pt x="1933" y="1299"/>
                    </a:moveTo>
                    <a:cubicBezTo>
                      <a:pt x="1949" y="1299"/>
                      <a:pt x="1949" y="1299"/>
                      <a:pt x="1949" y="1299"/>
                    </a:cubicBezTo>
                    <a:cubicBezTo>
                      <a:pt x="1949" y="1315"/>
                      <a:pt x="1949" y="1315"/>
                      <a:pt x="1949" y="1315"/>
                    </a:cubicBezTo>
                    <a:cubicBezTo>
                      <a:pt x="1933" y="1315"/>
                      <a:pt x="1933" y="1315"/>
                      <a:pt x="1933" y="1315"/>
                    </a:cubicBezTo>
                    <a:cubicBezTo>
                      <a:pt x="1933" y="1299"/>
                      <a:pt x="1933" y="1299"/>
                      <a:pt x="1933" y="1299"/>
                    </a:cubicBezTo>
                    <a:close/>
                    <a:moveTo>
                      <a:pt x="1933" y="1332"/>
                    </a:moveTo>
                    <a:cubicBezTo>
                      <a:pt x="1949" y="1332"/>
                      <a:pt x="1949" y="1332"/>
                      <a:pt x="1949" y="1332"/>
                    </a:cubicBezTo>
                    <a:cubicBezTo>
                      <a:pt x="1949" y="1348"/>
                      <a:pt x="1949" y="1348"/>
                      <a:pt x="1949" y="1348"/>
                    </a:cubicBezTo>
                    <a:cubicBezTo>
                      <a:pt x="1933" y="1348"/>
                      <a:pt x="1933" y="1348"/>
                      <a:pt x="1933" y="1348"/>
                    </a:cubicBezTo>
                    <a:cubicBezTo>
                      <a:pt x="1933" y="1332"/>
                      <a:pt x="1933" y="1332"/>
                      <a:pt x="1933" y="1332"/>
                    </a:cubicBezTo>
                    <a:close/>
                    <a:moveTo>
                      <a:pt x="1933" y="1364"/>
                    </a:moveTo>
                    <a:cubicBezTo>
                      <a:pt x="1949" y="1364"/>
                      <a:pt x="1949" y="1364"/>
                      <a:pt x="1949" y="1364"/>
                    </a:cubicBezTo>
                    <a:cubicBezTo>
                      <a:pt x="1949" y="1381"/>
                      <a:pt x="1949" y="1381"/>
                      <a:pt x="1949" y="1381"/>
                    </a:cubicBezTo>
                    <a:cubicBezTo>
                      <a:pt x="1933" y="1381"/>
                      <a:pt x="1933" y="1381"/>
                      <a:pt x="1933" y="1381"/>
                    </a:cubicBezTo>
                    <a:cubicBezTo>
                      <a:pt x="1933" y="1364"/>
                      <a:pt x="1933" y="1364"/>
                      <a:pt x="1933" y="1364"/>
                    </a:cubicBezTo>
                    <a:close/>
                    <a:moveTo>
                      <a:pt x="1933" y="1397"/>
                    </a:moveTo>
                    <a:cubicBezTo>
                      <a:pt x="1949" y="1397"/>
                      <a:pt x="1949" y="1397"/>
                      <a:pt x="1949" y="1397"/>
                    </a:cubicBezTo>
                    <a:cubicBezTo>
                      <a:pt x="1949" y="1413"/>
                      <a:pt x="1949" y="1413"/>
                      <a:pt x="1949" y="1413"/>
                    </a:cubicBezTo>
                    <a:cubicBezTo>
                      <a:pt x="1933" y="1413"/>
                      <a:pt x="1933" y="1413"/>
                      <a:pt x="1933" y="1413"/>
                    </a:cubicBezTo>
                    <a:cubicBezTo>
                      <a:pt x="1933" y="1397"/>
                      <a:pt x="1933" y="1397"/>
                      <a:pt x="1933" y="1397"/>
                    </a:cubicBezTo>
                    <a:close/>
                    <a:moveTo>
                      <a:pt x="1933" y="1430"/>
                    </a:moveTo>
                    <a:cubicBezTo>
                      <a:pt x="1949" y="1430"/>
                      <a:pt x="1949" y="1430"/>
                      <a:pt x="1949" y="1430"/>
                    </a:cubicBezTo>
                    <a:cubicBezTo>
                      <a:pt x="1949" y="1446"/>
                      <a:pt x="1949" y="1446"/>
                      <a:pt x="1949" y="1446"/>
                    </a:cubicBezTo>
                    <a:cubicBezTo>
                      <a:pt x="1933" y="1446"/>
                      <a:pt x="1933" y="1446"/>
                      <a:pt x="1933" y="1446"/>
                    </a:cubicBezTo>
                    <a:cubicBezTo>
                      <a:pt x="1933" y="1430"/>
                      <a:pt x="1933" y="1430"/>
                      <a:pt x="1933" y="1430"/>
                    </a:cubicBezTo>
                    <a:close/>
                    <a:moveTo>
                      <a:pt x="1933" y="1462"/>
                    </a:moveTo>
                    <a:cubicBezTo>
                      <a:pt x="1949" y="1462"/>
                      <a:pt x="1949" y="1462"/>
                      <a:pt x="1949" y="1462"/>
                    </a:cubicBezTo>
                    <a:cubicBezTo>
                      <a:pt x="1949" y="1479"/>
                      <a:pt x="1949" y="1479"/>
                      <a:pt x="1949" y="1479"/>
                    </a:cubicBezTo>
                    <a:cubicBezTo>
                      <a:pt x="1933" y="1479"/>
                      <a:pt x="1933" y="1479"/>
                      <a:pt x="1933" y="1479"/>
                    </a:cubicBezTo>
                    <a:cubicBezTo>
                      <a:pt x="1933" y="1462"/>
                      <a:pt x="1933" y="1462"/>
                      <a:pt x="1933" y="1462"/>
                    </a:cubicBezTo>
                    <a:close/>
                    <a:moveTo>
                      <a:pt x="2265" y="402"/>
                    </a:moveTo>
                    <a:cubicBezTo>
                      <a:pt x="2281" y="402"/>
                      <a:pt x="2281" y="402"/>
                      <a:pt x="2281" y="402"/>
                    </a:cubicBezTo>
                    <a:cubicBezTo>
                      <a:pt x="2281" y="418"/>
                      <a:pt x="2281" y="418"/>
                      <a:pt x="2281" y="418"/>
                    </a:cubicBezTo>
                    <a:cubicBezTo>
                      <a:pt x="2265" y="418"/>
                      <a:pt x="2265" y="418"/>
                      <a:pt x="2265" y="418"/>
                    </a:cubicBezTo>
                    <a:cubicBezTo>
                      <a:pt x="2265" y="402"/>
                      <a:pt x="2265" y="402"/>
                      <a:pt x="2265" y="402"/>
                    </a:cubicBezTo>
                    <a:close/>
                    <a:moveTo>
                      <a:pt x="2265" y="434"/>
                    </a:moveTo>
                    <a:cubicBezTo>
                      <a:pt x="2281" y="434"/>
                      <a:pt x="2281" y="434"/>
                      <a:pt x="2281" y="434"/>
                    </a:cubicBezTo>
                    <a:cubicBezTo>
                      <a:pt x="2281" y="451"/>
                      <a:pt x="2281" y="451"/>
                      <a:pt x="2281" y="451"/>
                    </a:cubicBezTo>
                    <a:cubicBezTo>
                      <a:pt x="2265" y="451"/>
                      <a:pt x="2265" y="451"/>
                      <a:pt x="2265" y="451"/>
                    </a:cubicBezTo>
                    <a:cubicBezTo>
                      <a:pt x="2265" y="434"/>
                      <a:pt x="2265" y="434"/>
                      <a:pt x="2265" y="434"/>
                    </a:cubicBezTo>
                    <a:close/>
                    <a:moveTo>
                      <a:pt x="2265" y="467"/>
                    </a:moveTo>
                    <a:cubicBezTo>
                      <a:pt x="2281" y="467"/>
                      <a:pt x="2281" y="467"/>
                      <a:pt x="2281" y="467"/>
                    </a:cubicBezTo>
                    <a:cubicBezTo>
                      <a:pt x="2281" y="483"/>
                      <a:pt x="2281" y="483"/>
                      <a:pt x="2281" y="483"/>
                    </a:cubicBezTo>
                    <a:cubicBezTo>
                      <a:pt x="2265" y="483"/>
                      <a:pt x="2265" y="483"/>
                      <a:pt x="2265" y="483"/>
                    </a:cubicBezTo>
                    <a:cubicBezTo>
                      <a:pt x="2265" y="467"/>
                      <a:pt x="2265" y="467"/>
                      <a:pt x="2265" y="467"/>
                    </a:cubicBezTo>
                    <a:close/>
                    <a:moveTo>
                      <a:pt x="2265" y="500"/>
                    </a:moveTo>
                    <a:cubicBezTo>
                      <a:pt x="2281" y="500"/>
                      <a:pt x="2281" y="500"/>
                      <a:pt x="2281" y="500"/>
                    </a:cubicBezTo>
                    <a:cubicBezTo>
                      <a:pt x="2281" y="516"/>
                      <a:pt x="2281" y="516"/>
                      <a:pt x="2281" y="516"/>
                    </a:cubicBezTo>
                    <a:cubicBezTo>
                      <a:pt x="2265" y="516"/>
                      <a:pt x="2265" y="516"/>
                      <a:pt x="2265" y="516"/>
                    </a:cubicBezTo>
                    <a:cubicBezTo>
                      <a:pt x="2265" y="500"/>
                      <a:pt x="2265" y="500"/>
                      <a:pt x="2265" y="500"/>
                    </a:cubicBezTo>
                    <a:close/>
                    <a:moveTo>
                      <a:pt x="2265" y="532"/>
                    </a:moveTo>
                    <a:cubicBezTo>
                      <a:pt x="2281" y="532"/>
                      <a:pt x="2281" y="532"/>
                      <a:pt x="2281" y="532"/>
                    </a:cubicBezTo>
                    <a:cubicBezTo>
                      <a:pt x="2281" y="549"/>
                      <a:pt x="2281" y="549"/>
                      <a:pt x="2281" y="549"/>
                    </a:cubicBezTo>
                    <a:cubicBezTo>
                      <a:pt x="2265" y="549"/>
                      <a:pt x="2265" y="549"/>
                      <a:pt x="2265" y="549"/>
                    </a:cubicBezTo>
                    <a:cubicBezTo>
                      <a:pt x="2265" y="532"/>
                      <a:pt x="2265" y="532"/>
                      <a:pt x="2265" y="532"/>
                    </a:cubicBezTo>
                    <a:close/>
                    <a:moveTo>
                      <a:pt x="2265" y="565"/>
                    </a:moveTo>
                    <a:cubicBezTo>
                      <a:pt x="2281" y="565"/>
                      <a:pt x="2281" y="565"/>
                      <a:pt x="2281" y="565"/>
                    </a:cubicBezTo>
                    <a:cubicBezTo>
                      <a:pt x="2281" y="581"/>
                      <a:pt x="2281" y="581"/>
                      <a:pt x="2281" y="581"/>
                    </a:cubicBezTo>
                    <a:cubicBezTo>
                      <a:pt x="2265" y="581"/>
                      <a:pt x="2265" y="581"/>
                      <a:pt x="2265" y="581"/>
                    </a:cubicBezTo>
                    <a:cubicBezTo>
                      <a:pt x="2265" y="565"/>
                      <a:pt x="2265" y="565"/>
                      <a:pt x="2265" y="565"/>
                    </a:cubicBezTo>
                    <a:close/>
                    <a:moveTo>
                      <a:pt x="2265" y="598"/>
                    </a:moveTo>
                    <a:cubicBezTo>
                      <a:pt x="2281" y="598"/>
                      <a:pt x="2281" y="598"/>
                      <a:pt x="2281" y="598"/>
                    </a:cubicBezTo>
                    <a:cubicBezTo>
                      <a:pt x="2281" y="614"/>
                      <a:pt x="2281" y="614"/>
                      <a:pt x="2281" y="614"/>
                    </a:cubicBezTo>
                    <a:cubicBezTo>
                      <a:pt x="2265" y="614"/>
                      <a:pt x="2265" y="614"/>
                      <a:pt x="2265" y="614"/>
                    </a:cubicBezTo>
                    <a:cubicBezTo>
                      <a:pt x="2265" y="598"/>
                      <a:pt x="2265" y="598"/>
                      <a:pt x="2265" y="598"/>
                    </a:cubicBezTo>
                    <a:close/>
                    <a:moveTo>
                      <a:pt x="2265" y="630"/>
                    </a:moveTo>
                    <a:cubicBezTo>
                      <a:pt x="2281" y="630"/>
                      <a:pt x="2281" y="630"/>
                      <a:pt x="2281" y="630"/>
                    </a:cubicBezTo>
                    <a:cubicBezTo>
                      <a:pt x="2281" y="646"/>
                      <a:pt x="2281" y="646"/>
                      <a:pt x="2281" y="646"/>
                    </a:cubicBezTo>
                    <a:cubicBezTo>
                      <a:pt x="2265" y="646"/>
                      <a:pt x="2265" y="646"/>
                      <a:pt x="2265" y="646"/>
                    </a:cubicBezTo>
                    <a:cubicBezTo>
                      <a:pt x="2265" y="630"/>
                      <a:pt x="2265" y="630"/>
                      <a:pt x="2265" y="630"/>
                    </a:cubicBezTo>
                    <a:close/>
                    <a:moveTo>
                      <a:pt x="2265" y="663"/>
                    </a:moveTo>
                    <a:cubicBezTo>
                      <a:pt x="2281" y="663"/>
                      <a:pt x="2281" y="663"/>
                      <a:pt x="2281" y="663"/>
                    </a:cubicBezTo>
                    <a:cubicBezTo>
                      <a:pt x="2281" y="679"/>
                      <a:pt x="2281" y="679"/>
                      <a:pt x="2281" y="679"/>
                    </a:cubicBezTo>
                    <a:cubicBezTo>
                      <a:pt x="2265" y="679"/>
                      <a:pt x="2265" y="679"/>
                      <a:pt x="2265" y="679"/>
                    </a:cubicBezTo>
                    <a:cubicBezTo>
                      <a:pt x="2265" y="663"/>
                      <a:pt x="2265" y="663"/>
                      <a:pt x="2265" y="663"/>
                    </a:cubicBezTo>
                    <a:close/>
                    <a:moveTo>
                      <a:pt x="2265" y="695"/>
                    </a:moveTo>
                    <a:cubicBezTo>
                      <a:pt x="2281" y="695"/>
                      <a:pt x="2281" y="695"/>
                      <a:pt x="2281" y="695"/>
                    </a:cubicBezTo>
                    <a:cubicBezTo>
                      <a:pt x="2281" y="712"/>
                      <a:pt x="2281" y="712"/>
                      <a:pt x="2281" y="712"/>
                    </a:cubicBezTo>
                    <a:cubicBezTo>
                      <a:pt x="2265" y="712"/>
                      <a:pt x="2265" y="712"/>
                      <a:pt x="2265" y="712"/>
                    </a:cubicBezTo>
                    <a:cubicBezTo>
                      <a:pt x="2265" y="695"/>
                      <a:pt x="2265" y="695"/>
                      <a:pt x="2265" y="695"/>
                    </a:cubicBezTo>
                    <a:close/>
                    <a:moveTo>
                      <a:pt x="2265" y="728"/>
                    </a:moveTo>
                    <a:cubicBezTo>
                      <a:pt x="2281" y="728"/>
                      <a:pt x="2281" y="728"/>
                      <a:pt x="2281" y="728"/>
                    </a:cubicBezTo>
                    <a:cubicBezTo>
                      <a:pt x="2281" y="744"/>
                      <a:pt x="2281" y="744"/>
                      <a:pt x="2281" y="744"/>
                    </a:cubicBezTo>
                    <a:cubicBezTo>
                      <a:pt x="2265" y="744"/>
                      <a:pt x="2265" y="744"/>
                      <a:pt x="2265" y="744"/>
                    </a:cubicBezTo>
                    <a:cubicBezTo>
                      <a:pt x="2265" y="728"/>
                      <a:pt x="2265" y="728"/>
                      <a:pt x="2265" y="728"/>
                    </a:cubicBezTo>
                    <a:close/>
                    <a:moveTo>
                      <a:pt x="2265" y="761"/>
                    </a:moveTo>
                    <a:cubicBezTo>
                      <a:pt x="2281" y="761"/>
                      <a:pt x="2281" y="761"/>
                      <a:pt x="2281" y="761"/>
                    </a:cubicBezTo>
                    <a:cubicBezTo>
                      <a:pt x="2281" y="777"/>
                      <a:pt x="2281" y="777"/>
                      <a:pt x="2281" y="777"/>
                    </a:cubicBezTo>
                    <a:cubicBezTo>
                      <a:pt x="2265" y="777"/>
                      <a:pt x="2265" y="777"/>
                      <a:pt x="2265" y="777"/>
                    </a:cubicBezTo>
                    <a:cubicBezTo>
                      <a:pt x="2265" y="761"/>
                      <a:pt x="2265" y="761"/>
                      <a:pt x="2265" y="761"/>
                    </a:cubicBezTo>
                    <a:close/>
                    <a:moveTo>
                      <a:pt x="2265" y="793"/>
                    </a:moveTo>
                    <a:cubicBezTo>
                      <a:pt x="2281" y="793"/>
                      <a:pt x="2281" y="793"/>
                      <a:pt x="2281" y="793"/>
                    </a:cubicBezTo>
                    <a:cubicBezTo>
                      <a:pt x="2281" y="810"/>
                      <a:pt x="2281" y="810"/>
                      <a:pt x="2281" y="810"/>
                    </a:cubicBezTo>
                    <a:cubicBezTo>
                      <a:pt x="2265" y="810"/>
                      <a:pt x="2265" y="810"/>
                      <a:pt x="2265" y="810"/>
                    </a:cubicBezTo>
                    <a:cubicBezTo>
                      <a:pt x="2265" y="793"/>
                      <a:pt x="2265" y="793"/>
                      <a:pt x="2265" y="793"/>
                    </a:cubicBezTo>
                    <a:close/>
                    <a:moveTo>
                      <a:pt x="2265" y="826"/>
                    </a:moveTo>
                    <a:cubicBezTo>
                      <a:pt x="2281" y="826"/>
                      <a:pt x="2281" y="826"/>
                      <a:pt x="2281" y="826"/>
                    </a:cubicBezTo>
                    <a:cubicBezTo>
                      <a:pt x="2281" y="842"/>
                      <a:pt x="2281" y="842"/>
                      <a:pt x="2281" y="842"/>
                    </a:cubicBezTo>
                    <a:cubicBezTo>
                      <a:pt x="2265" y="842"/>
                      <a:pt x="2265" y="842"/>
                      <a:pt x="2265" y="842"/>
                    </a:cubicBezTo>
                    <a:cubicBezTo>
                      <a:pt x="2265" y="826"/>
                      <a:pt x="2265" y="826"/>
                      <a:pt x="2265" y="826"/>
                    </a:cubicBezTo>
                    <a:close/>
                    <a:moveTo>
                      <a:pt x="2265" y="859"/>
                    </a:moveTo>
                    <a:cubicBezTo>
                      <a:pt x="2281" y="859"/>
                      <a:pt x="2281" y="859"/>
                      <a:pt x="2281" y="859"/>
                    </a:cubicBezTo>
                    <a:cubicBezTo>
                      <a:pt x="2281" y="875"/>
                      <a:pt x="2281" y="875"/>
                      <a:pt x="2281" y="875"/>
                    </a:cubicBezTo>
                    <a:cubicBezTo>
                      <a:pt x="2265" y="875"/>
                      <a:pt x="2265" y="875"/>
                      <a:pt x="2265" y="875"/>
                    </a:cubicBezTo>
                    <a:cubicBezTo>
                      <a:pt x="2265" y="859"/>
                      <a:pt x="2265" y="859"/>
                      <a:pt x="2265" y="859"/>
                    </a:cubicBezTo>
                    <a:close/>
                    <a:moveTo>
                      <a:pt x="2265" y="891"/>
                    </a:moveTo>
                    <a:cubicBezTo>
                      <a:pt x="2281" y="891"/>
                      <a:pt x="2281" y="891"/>
                      <a:pt x="2281" y="891"/>
                    </a:cubicBezTo>
                    <a:cubicBezTo>
                      <a:pt x="2281" y="908"/>
                      <a:pt x="2281" y="908"/>
                      <a:pt x="2281" y="908"/>
                    </a:cubicBezTo>
                    <a:cubicBezTo>
                      <a:pt x="2265" y="908"/>
                      <a:pt x="2265" y="908"/>
                      <a:pt x="2265" y="908"/>
                    </a:cubicBezTo>
                    <a:cubicBezTo>
                      <a:pt x="2265" y="891"/>
                      <a:pt x="2265" y="891"/>
                      <a:pt x="2265" y="891"/>
                    </a:cubicBezTo>
                    <a:close/>
                    <a:moveTo>
                      <a:pt x="2259" y="902"/>
                    </a:moveTo>
                    <a:cubicBezTo>
                      <a:pt x="2259" y="918"/>
                      <a:pt x="2259" y="918"/>
                      <a:pt x="2259" y="918"/>
                    </a:cubicBezTo>
                    <a:cubicBezTo>
                      <a:pt x="2243" y="918"/>
                      <a:pt x="2243" y="918"/>
                      <a:pt x="2243" y="918"/>
                    </a:cubicBezTo>
                    <a:cubicBezTo>
                      <a:pt x="2243" y="902"/>
                      <a:pt x="2243" y="902"/>
                      <a:pt x="2243" y="902"/>
                    </a:cubicBezTo>
                    <a:cubicBezTo>
                      <a:pt x="2259" y="902"/>
                      <a:pt x="2259" y="902"/>
                      <a:pt x="2259" y="902"/>
                    </a:cubicBezTo>
                    <a:close/>
                    <a:moveTo>
                      <a:pt x="2227" y="902"/>
                    </a:moveTo>
                    <a:cubicBezTo>
                      <a:pt x="2227" y="918"/>
                      <a:pt x="2227" y="918"/>
                      <a:pt x="2227" y="918"/>
                    </a:cubicBezTo>
                    <a:cubicBezTo>
                      <a:pt x="2210" y="918"/>
                      <a:pt x="2210" y="918"/>
                      <a:pt x="2210" y="918"/>
                    </a:cubicBezTo>
                    <a:cubicBezTo>
                      <a:pt x="2210" y="902"/>
                      <a:pt x="2210" y="902"/>
                      <a:pt x="2210" y="902"/>
                    </a:cubicBezTo>
                    <a:cubicBezTo>
                      <a:pt x="2227" y="902"/>
                      <a:pt x="2227" y="902"/>
                      <a:pt x="2227" y="902"/>
                    </a:cubicBezTo>
                    <a:close/>
                    <a:moveTo>
                      <a:pt x="2194" y="902"/>
                    </a:moveTo>
                    <a:cubicBezTo>
                      <a:pt x="2194" y="918"/>
                      <a:pt x="2194" y="918"/>
                      <a:pt x="2194" y="918"/>
                    </a:cubicBezTo>
                    <a:cubicBezTo>
                      <a:pt x="2178" y="918"/>
                      <a:pt x="2178" y="918"/>
                      <a:pt x="2178" y="918"/>
                    </a:cubicBezTo>
                    <a:cubicBezTo>
                      <a:pt x="2178" y="902"/>
                      <a:pt x="2178" y="902"/>
                      <a:pt x="2178" y="902"/>
                    </a:cubicBezTo>
                    <a:cubicBezTo>
                      <a:pt x="2194" y="902"/>
                      <a:pt x="2194" y="902"/>
                      <a:pt x="2194" y="902"/>
                    </a:cubicBezTo>
                    <a:close/>
                    <a:moveTo>
                      <a:pt x="2161" y="902"/>
                    </a:moveTo>
                    <a:cubicBezTo>
                      <a:pt x="2161" y="918"/>
                      <a:pt x="2161" y="918"/>
                      <a:pt x="2161" y="918"/>
                    </a:cubicBezTo>
                    <a:cubicBezTo>
                      <a:pt x="2145" y="918"/>
                      <a:pt x="2145" y="918"/>
                      <a:pt x="2145" y="918"/>
                    </a:cubicBezTo>
                    <a:cubicBezTo>
                      <a:pt x="2145" y="902"/>
                      <a:pt x="2145" y="902"/>
                      <a:pt x="2145" y="902"/>
                    </a:cubicBezTo>
                    <a:cubicBezTo>
                      <a:pt x="2161" y="902"/>
                      <a:pt x="2161" y="902"/>
                      <a:pt x="2161" y="902"/>
                    </a:cubicBezTo>
                    <a:close/>
                    <a:moveTo>
                      <a:pt x="2129" y="902"/>
                    </a:moveTo>
                    <a:cubicBezTo>
                      <a:pt x="2129" y="918"/>
                      <a:pt x="2129" y="918"/>
                      <a:pt x="2129" y="918"/>
                    </a:cubicBezTo>
                    <a:cubicBezTo>
                      <a:pt x="2112" y="918"/>
                      <a:pt x="2112" y="918"/>
                      <a:pt x="2112" y="918"/>
                    </a:cubicBezTo>
                    <a:cubicBezTo>
                      <a:pt x="2112" y="902"/>
                      <a:pt x="2112" y="902"/>
                      <a:pt x="2112" y="902"/>
                    </a:cubicBezTo>
                    <a:cubicBezTo>
                      <a:pt x="2129" y="902"/>
                      <a:pt x="2129" y="902"/>
                      <a:pt x="2129" y="902"/>
                    </a:cubicBezTo>
                    <a:close/>
                    <a:moveTo>
                      <a:pt x="2096" y="902"/>
                    </a:moveTo>
                    <a:cubicBezTo>
                      <a:pt x="2096" y="918"/>
                      <a:pt x="2096" y="918"/>
                      <a:pt x="2096" y="918"/>
                    </a:cubicBezTo>
                    <a:cubicBezTo>
                      <a:pt x="2080" y="918"/>
                      <a:pt x="2080" y="918"/>
                      <a:pt x="2080" y="918"/>
                    </a:cubicBezTo>
                    <a:cubicBezTo>
                      <a:pt x="2080" y="902"/>
                      <a:pt x="2080" y="902"/>
                      <a:pt x="2080" y="902"/>
                    </a:cubicBezTo>
                    <a:cubicBezTo>
                      <a:pt x="2096" y="902"/>
                      <a:pt x="2096" y="902"/>
                      <a:pt x="2096" y="902"/>
                    </a:cubicBezTo>
                    <a:close/>
                    <a:moveTo>
                      <a:pt x="2063" y="902"/>
                    </a:moveTo>
                    <a:cubicBezTo>
                      <a:pt x="2063" y="918"/>
                      <a:pt x="2063" y="918"/>
                      <a:pt x="2063" y="918"/>
                    </a:cubicBezTo>
                    <a:cubicBezTo>
                      <a:pt x="2047" y="918"/>
                      <a:pt x="2047" y="918"/>
                      <a:pt x="2047" y="918"/>
                    </a:cubicBezTo>
                    <a:cubicBezTo>
                      <a:pt x="2047" y="902"/>
                      <a:pt x="2047" y="902"/>
                      <a:pt x="2047" y="902"/>
                    </a:cubicBezTo>
                    <a:cubicBezTo>
                      <a:pt x="2063" y="902"/>
                      <a:pt x="2063" y="902"/>
                      <a:pt x="2063" y="902"/>
                    </a:cubicBezTo>
                    <a:close/>
                    <a:moveTo>
                      <a:pt x="2031" y="902"/>
                    </a:moveTo>
                    <a:cubicBezTo>
                      <a:pt x="2031" y="918"/>
                      <a:pt x="2031" y="918"/>
                      <a:pt x="2031" y="918"/>
                    </a:cubicBezTo>
                    <a:cubicBezTo>
                      <a:pt x="2014" y="918"/>
                      <a:pt x="2014" y="918"/>
                      <a:pt x="2014" y="918"/>
                    </a:cubicBezTo>
                    <a:cubicBezTo>
                      <a:pt x="2014" y="902"/>
                      <a:pt x="2014" y="902"/>
                      <a:pt x="2014" y="902"/>
                    </a:cubicBezTo>
                    <a:cubicBezTo>
                      <a:pt x="2031" y="902"/>
                      <a:pt x="2031" y="902"/>
                      <a:pt x="2031" y="902"/>
                    </a:cubicBezTo>
                    <a:close/>
                    <a:moveTo>
                      <a:pt x="1998" y="902"/>
                    </a:moveTo>
                    <a:cubicBezTo>
                      <a:pt x="1998" y="918"/>
                      <a:pt x="1998" y="918"/>
                      <a:pt x="1998" y="918"/>
                    </a:cubicBezTo>
                    <a:cubicBezTo>
                      <a:pt x="1982" y="918"/>
                      <a:pt x="1982" y="918"/>
                      <a:pt x="1982" y="918"/>
                    </a:cubicBezTo>
                    <a:cubicBezTo>
                      <a:pt x="1982" y="902"/>
                      <a:pt x="1982" y="902"/>
                      <a:pt x="1982" y="902"/>
                    </a:cubicBezTo>
                    <a:cubicBezTo>
                      <a:pt x="1998" y="902"/>
                      <a:pt x="1998" y="902"/>
                      <a:pt x="1998" y="902"/>
                    </a:cubicBezTo>
                    <a:close/>
                    <a:moveTo>
                      <a:pt x="1966" y="902"/>
                    </a:moveTo>
                    <a:cubicBezTo>
                      <a:pt x="1966" y="918"/>
                      <a:pt x="1966" y="918"/>
                      <a:pt x="1966" y="918"/>
                    </a:cubicBezTo>
                    <a:cubicBezTo>
                      <a:pt x="1949" y="918"/>
                      <a:pt x="1949" y="918"/>
                      <a:pt x="1949" y="918"/>
                    </a:cubicBezTo>
                    <a:cubicBezTo>
                      <a:pt x="1949" y="902"/>
                      <a:pt x="1949" y="902"/>
                      <a:pt x="1949" y="902"/>
                    </a:cubicBezTo>
                    <a:cubicBezTo>
                      <a:pt x="1966" y="902"/>
                      <a:pt x="1966" y="902"/>
                      <a:pt x="1966" y="902"/>
                    </a:cubicBezTo>
                    <a:close/>
                    <a:moveTo>
                      <a:pt x="1933" y="902"/>
                    </a:moveTo>
                    <a:cubicBezTo>
                      <a:pt x="1933" y="918"/>
                      <a:pt x="1933" y="918"/>
                      <a:pt x="1933" y="918"/>
                    </a:cubicBezTo>
                    <a:cubicBezTo>
                      <a:pt x="1917" y="918"/>
                      <a:pt x="1917" y="918"/>
                      <a:pt x="1917" y="918"/>
                    </a:cubicBezTo>
                    <a:cubicBezTo>
                      <a:pt x="1917" y="902"/>
                      <a:pt x="1917" y="902"/>
                      <a:pt x="1917" y="902"/>
                    </a:cubicBezTo>
                    <a:cubicBezTo>
                      <a:pt x="1933" y="902"/>
                      <a:pt x="1933" y="902"/>
                      <a:pt x="1933" y="902"/>
                    </a:cubicBezTo>
                    <a:close/>
                    <a:moveTo>
                      <a:pt x="1900" y="902"/>
                    </a:moveTo>
                    <a:cubicBezTo>
                      <a:pt x="1900" y="918"/>
                      <a:pt x="1900" y="918"/>
                      <a:pt x="1900" y="918"/>
                    </a:cubicBezTo>
                    <a:cubicBezTo>
                      <a:pt x="1884" y="918"/>
                      <a:pt x="1884" y="918"/>
                      <a:pt x="1884" y="918"/>
                    </a:cubicBezTo>
                    <a:cubicBezTo>
                      <a:pt x="1884" y="902"/>
                      <a:pt x="1884" y="902"/>
                      <a:pt x="1884" y="902"/>
                    </a:cubicBezTo>
                    <a:cubicBezTo>
                      <a:pt x="1900" y="902"/>
                      <a:pt x="1900" y="902"/>
                      <a:pt x="1900" y="902"/>
                    </a:cubicBezTo>
                    <a:close/>
                    <a:moveTo>
                      <a:pt x="1868" y="902"/>
                    </a:moveTo>
                    <a:cubicBezTo>
                      <a:pt x="1868" y="918"/>
                      <a:pt x="1868" y="918"/>
                      <a:pt x="1868" y="918"/>
                    </a:cubicBezTo>
                    <a:cubicBezTo>
                      <a:pt x="1851" y="918"/>
                      <a:pt x="1851" y="918"/>
                      <a:pt x="1851" y="918"/>
                    </a:cubicBezTo>
                    <a:cubicBezTo>
                      <a:pt x="1851" y="902"/>
                      <a:pt x="1851" y="902"/>
                      <a:pt x="1851" y="902"/>
                    </a:cubicBezTo>
                    <a:cubicBezTo>
                      <a:pt x="1868" y="902"/>
                      <a:pt x="1868" y="902"/>
                      <a:pt x="1868" y="902"/>
                    </a:cubicBezTo>
                    <a:close/>
                    <a:moveTo>
                      <a:pt x="1835" y="902"/>
                    </a:moveTo>
                    <a:cubicBezTo>
                      <a:pt x="1840" y="902"/>
                      <a:pt x="1840" y="902"/>
                      <a:pt x="1840" y="902"/>
                    </a:cubicBezTo>
                    <a:cubicBezTo>
                      <a:pt x="1840" y="910"/>
                      <a:pt x="1840" y="910"/>
                      <a:pt x="1840" y="910"/>
                    </a:cubicBezTo>
                    <a:cubicBezTo>
                      <a:pt x="1840" y="923"/>
                      <a:pt x="1840" y="923"/>
                      <a:pt x="1840" y="923"/>
                    </a:cubicBezTo>
                    <a:cubicBezTo>
                      <a:pt x="1824" y="923"/>
                      <a:pt x="1824" y="923"/>
                      <a:pt x="1824" y="923"/>
                    </a:cubicBezTo>
                    <a:cubicBezTo>
                      <a:pt x="1824" y="910"/>
                      <a:pt x="1824" y="910"/>
                      <a:pt x="1824" y="910"/>
                    </a:cubicBezTo>
                    <a:cubicBezTo>
                      <a:pt x="1824" y="902"/>
                      <a:pt x="1824" y="902"/>
                      <a:pt x="1824" y="902"/>
                    </a:cubicBezTo>
                    <a:cubicBezTo>
                      <a:pt x="1832" y="902"/>
                      <a:pt x="1832" y="902"/>
                      <a:pt x="1832" y="902"/>
                    </a:cubicBezTo>
                    <a:cubicBezTo>
                      <a:pt x="1835" y="902"/>
                      <a:pt x="1835" y="902"/>
                      <a:pt x="1835" y="902"/>
                    </a:cubicBezTo>
                    <a:close/>
                    <a:moveTo>
                      <a:pt x="1824" y="939"/>
                    </a:moveTo>
                    <a:cubicBezTo>
                      <a:pt x="1840" y="939"/>
                      <a:pt x="1840" y="939"/>
                      <a:pt x="1840" y="939"/>
                    </a:cubicBezTo>
                    <a:cubicBezTo>
                      <a:pt x="1840" y="956"/>
                      <a:pt x="1840" y="956"/>
                      <a:pt x="1840" y="956"/>
                    </a:cubicBezTo>
                    <a:cubicBezTo>
                      <a:pt x="1824" y="956"/>
                      <a:pt x="1824" y="956"/>
                      <a:pt x="1824" y="956"/>
                    </a:cubicBezTo>
                    <a:cubicBezTo>
                      <a:pt x="1824" y="939"/>
                      <a:pt x="1824" y="939"/>
                      <a:pt x="1824" y="939"/>
                    </a:cubicBezTo>
                    <a:close/>
                    <a:moveTo>
                      <a:pt x="1824" y="972"/>
                    </a:moveTo>
                    <a:cubicBezTo>
                      <a:pt x="1840" y="972"/>
                      <a:pt x="1840" y="972"/>
                      <a:pt x="1840" y="972"/>
                    </a:cubicBezTo>
                    <a:cubicBezTo>
                      <a:pt x="1840" y="988"/>
                      <a:pt x="1840" y="988"/>
                      <a:pt x="1840" y="988"/>
                    </a:cubicBezTo>
                    <a:cubicBezTo>
                      <a:pt x="1824" y="988"/>
                      <a:pt x="1824" y="988"/>
                      <a:pt x="1824" y="988"/>
                    </a:cubicBezTo>
                    <a:cubicBezTo>
                      <a:pt x="1824" y="972"/>
                      <a:pt x="1824" y="972"/>
                      <a:pt x="1824" y="972"/>
                    </a:cubicBezTo>
                    <a:close/>
                    <a:moveTo>
                      <a:pt x="1824" y="1005"/>
                    </a:moveTo>
                    <a:cubicBezTo>
                      <a:pt x="1840" y="1005"/>
                      <a:pt x="1840" y="1005"/>
                      <a:pt x="1840" y="1005"/>
                    </a:cubicBezTo>
                    <a:cubicBezTo>
                      <a:pt x="1840" y="1021"/>
                      <a:pt x="1840" y="1021"/>
                      <a:pt x="1840" y="1021"/>
                    </a:cubicBezTo>
                    <a:cubicBezTo>
                      <a:pt x="1824" y="1021"/>
                      <a:pt x="1824" y="1021"/>
                      <a:pt x="1824" y="1021"/>
                    </a:cubicBezTo>
                    <a:cubicBezTo>
                      <a:pt x="1824" y="1005"/>
                      <a:pt x="1824" y="1005"/>
                      <a:pt x="1824" y="1005"/>
                    </a:cubicBezTo>
                    <a:close/>
                    <a:moveTo>
                      <a:pt x="1824" y="1037"/>
                    </a:moveTo>
                    <a:cubicBezTo>
                      <a:pt x="1840" y="1037"/>
                      <a:pt x="1840" y="1037"/>
                      <a:pt x="1840" y="1037"/>
                    </a:cubicBezTo>
                    <a:cubicBezTo>
                      <a:pt x="1840" y="1054"/>
                      <a:pt x="1840" y="1054"/>
                      <a:pt x="1840" y="1054"/>
                    </a:cubicBezTo>
                    <a:cubicBezTo>
                      <a:pt x="1824" y="1054"/>
                      <a:pt x="1824" y="1054"/>
                      <a:pt x="1824" y="1054"/>
                    </a:cubicBezTo>
                    <a:cubicBezTo>
                      <a:pt x="1824" y="1037"/>
                      <a:pt x="1824" y="1037"/>
                      <a:pt x="1824" y="1037"/>
                    </a:cubicBezTo>
                    <a:close/>
                    <a:moveTo>
                      <a:pt x="1824" y="1070"/>
                    </a:moveTo>
                    <a:cubicBezTo>
                      <a:pt x="1840" y="1070"/>
                      <a:pt x="1840" y="1070"/>
                      <a:pt x="1840" y="1070"/>
                    </a:cubicBezTo>
                    <a:cubicBezTo>
                      <a:pt x="1840" y="1086"/>
                      <a:pt x="1840" y="1086"/>
                      <a:pt x="1840" y="1086"/>
                    </a:cubicBezTo>
                    <a:cubicBezTo>
                      <a:pt x="1824" y="1086"/>
                      <a:pt x="1824" y="1086"/>
                      <a:pt x="1824" y="1086"/>
                    </a:cubicBezTo>
                    <a:cubicBezTo>
                      <a:pt x="1824" y="1070"/>
                      <a:pt x="1824" y="1070"/>
                      <a:pt x="1824" y="1070"/>
                    </a:cubicBezTo>
                    <a:close/>
                    <a:moveTo>
                      <a:pt x="1824" y="1103"/>
                    </a:moveTo>
                    <a:cubicBezTo>
                      <a:pt x="1840" y="1103"/>
                      <a:pt x="1840" y="1103"/>
                      <a:pt x="1840" y="1103"/>
                    </a:cubicBezTo>
                    <a:cubicBezTo>
                      <a:pt x="1840" y="1119"/>
                      <a:pt x="1840" y="1119"/>
                      <a:pt x="1840" y="1119"/>
                    </a:cubicBezTo>
                    <a:cubicBezTo>
                      <a:pt x="1824" y="1119"/>
                      <a:pt x="1824" y="1119"/>
                      <a:pt x="1824" y="1119"/>
                    </a:cubicBezTo>
                    <a:cubicBezTo>
                      <a:pt x="1824" y="1103"/>
                      <a:pt x="1824" y="1103"/>
                      <a:pt x="1824" y="1103"/>
                    </a:cubicBezTo>
                    <a:close/>
                    <a:moveTo>
                      <a:pt x="1824" y="1135"/>
                    </a:moveTo>
                    <a:cubicBezTo>
                      <a:pt x="1840" y="1135"/>
                      <a:pt x="1840" y="1135"/>
                      <a:pt x="1840" y="1135"/>
                    </a:cubicBezTo>
                    <a:cubicBezTo>
                      <a:pt x="1840" y="1152"/>
                      <a:pt x="1840" y="1152"/>
                      <a:pt x="1840" y="1152"/>
                    </a:cubicBezTo>
                    <a:cubicBezTo>
                      <a:pt x="1824" y="1152"/>
                      <a:pt x="1824" y="1152"/>
                      <a:pt x="1824" y="1152"/>
                    </a:cubicBezTo>
                    <a:cubicBezTo>
                      <a:pt x="1824" y="1135"/>
                      <a:pt x="1824" y="1135"/>
                      <a:pt x="1824" y="1135"/>
                    </a:cubicBezTo>
                    <a:close/>
                    <a:moveTo>
                      <a:pt x="1824" y="1168"/>
                    </a:moveTo>
                    <a:cubicBezTo>
                      <a:pt x="1840" y="1168"/>
                      <a:pt x="1840" y="1168"/>
                      <a:pt x="1840" y="1168"/>
                    </a:cubicBezTo>
                    <a:cubicBezTo>
                      <a:pt x="1840" y="1184"/>
                      <a:pt x="1840" y="1184"/>
                      <a:pt x="1840" y="1184"/>
                    </a:cubicBezTo>
                    <a:cubicBezTo>
                      <a:pt x="1824" y="1184"/>
                      <a:pt x="1824" y="1184"/>
                      <a:pt x="1824" y="1184"/>
                    </a:cubicBezTo>
                    <a:cubicBezTo>
                      <a:pt x="1824" y="1168"/>
                      <a:pt x="1824" y="1168"/>
                      <a:pt x="1824" y="1168"/>
                    </a:cubicBezTo>
                    <a:close/>
                    <a:moveTo>
                      <a:pt x="1824" y="1201"/>
                    </a:moveTo>
                    <a:cubicBezTo>
                      <a:pt x="1840" y="1201"/>
                      <a:pt x="1840" y="1201"/>
                      <a:pt x="1840" y="1201"/>
                    </a:cubicBezTo>
                    <a:cubicBezTo>
                      <a:pt x="1840" y="1217"/>
                      <a:pt x="1840" y="1217"/>
                      <a:pt x="1840" y="1217"/>
                    </a:cubicBezTo>
                    <a:cubicBezTo>
                      <a:pt x="1824" y="1217"/>
                      <a:pt x="1824" y="1217"/>
                      <a:pt x="1824" y="1217"/>
                    </a:cubicBezTo>
                    <a:cubicBezTo>
                      <a:pt x="1824" y="1201"/>
                      <a:pt x="1824" y="1201"/>
                      <a:pt x="1824" y="1201"/>
                    </a:cubicBezTo>
                    <a:close/>
                    <a:moveTo>
                      <a:pt x="1824" y="1233"/>
                    </a:moveTo>
                    <a:cubicBezTo>
                      <a:pt x="1840" y="1233"/>
                      <a:pt x="1840" y="1233"/>
                      <a:pt x="1840" y="1233"/>
                    </a:cubicBezTo>
                    <a:cubicBezTo>
                      <a:pt x="1840" y="1250"/>
                      <a:pt x="1840" y="1250"/>
                      <a:pt x="1840" y="1250"/>
                    </a:cubicBezTo>
                    <a:cubicBezTo>
                      <a:pt x="1824" y="1250"/>
                      <a:pt x="1824" y="1250"/>
                      <a:pt x="1824" y="1250"/>
                    </a:cubicBezTo>
                    <a:cubicBezTo>
                      <a:pt x="1824" y="1233"/>
                      <a:pt x="1824" y="1233"/>
                      <a:pt x="1824" y="1233"/>
                    </a:cubicBezTo>
                    <a:close/>
                    <a:moveTo>
                      <a:pt x="1824" y="1266"/>
                    </a:moveTo>
                    <a:cubicBezTo>
                      <a:pt x="1840" y="1266"/>
                      <a:pt x="1840" y="1266"/>
                      <a:pt x="1840" y="1266"/>
                    </a:cubicBezTo>
                    <a:cubicBezTo>
                      <a:pt x="1840" y="1282"/>
                      <a:pt x="1840" y="1282"/>
                      <a:pt x="1840" y="1282"/>
                    </a:cubicBezTo>
                    <a:cubicBezTo>
                      <a:pt x="1824" y="1282"/>
                      <a:pt x="1824" y="1282"/>
                      <a:pt x="1824" y="1282"/>
                    </a:cubicBezTo>
                    <a:cubicBezTo>
                      <a:pt x="1824" y="1266"/>
                      <a:pt x="1824" y="1266"/>
                      <a:pt x="1824" y="1266"/>
                    </a:cubicBezTo>
                    <a:close/>
                    <a:moveTo>
                      <a:pt x="1824" y="1299"/>
                    </a:moveTo>
                    <a:cubicBezTo>
                      <a:pt x="1840" y="1299"/>
                      <a:pt x="1840" y="1299"/>
                      <a:pt x="1840" y="1299"/>
                    </a:cubicBezTo>
                    <a:cubicBezTo>
                      <a:pt x="1840" y="1315"/>
                      <a:pt x="1840" y="1315"/>
                      <a:pt x="1840" y="1315"/>
                    </a:cubicBezTo>
                    <a:cubicBezTo>
                      <a:pt x="1824" y="1315"/>
                      <a:pt x="1824" y="1315"/>
                      <a:pt x="1824" y="1315"/>
                    </a:cubicBezTo>
                    <a:cubicBezTo>
                      <a:pt x="1824" y="1299"/>
                      <a:pt x="1824" y="1299"/>
                      <a:pt x="1824" y="1299"/>
                    </a:cubicBezTo>
                    <a:close/>
                    <a:moveTo>
                      <a:pt x="1824" y="1331"/>
                    </a:moveTo>
                    <a:cubicBezTo>
                      <a:pt x="1840" y="1331"/>
                      <a:pt x="1840" y="1331"/>
                      <a:pt x="1840" y="1331"/>
                    </a:cubicBezTo>
                    <a:cubicBezTo>
                      <a:pt x="1840" y="1347"/>
                      <a:pt x="1840" y="1347"/>
                      <a:pt x="1840" y="1347"/>
                    </a:cubicBezTo>
                    <a:cubicBezTo>
                      <a:pt x="1824" y="1347"/>
                      <a:pt x="1824" y="1347"/>
                      <a:pt x="1824" y="1347"/>
                    </a:cubicBezTo>
                    <a:cubicBezTo>
                      <a:pt x="1824" y="1331"/>
                      <a:pt x="1824" y="1331"/>
                      <a:pt x="1824" y="1331"/>
                    </a:cubicBezTo>
                    <a:close/>
                    <a:moveTo>
                      <a:pt x="1824" y="1364"/>
                    </a:moveTo>
                    <a:cubicBezTo>
                      <a:pt x="1840" y="1364"/>
                      <a:pt x="1840" y="1364"/>
                      <a:pt x="1840" y="1364"/>
                    </a:cubicBezTo>
                    <a:cubicBezTo>
                      <a:pt x="1840" y="1380"/>
                      <a:pt x="1840" y="1380"/>
                      <a:pt x="1840" y="1380"/>
                    </a:cubicBezTo>
                    <a:cubicBezTo>
                      <a:pt x="1824" y="1380"/>
                      <a:pt x="1824" y="1380"/>
                      <a:pt x="1824" y="1380"/>
                    </a:cubicBezTo>
                    <a:cubicBezTo>
                      <a:pt x="1824" y="1364"/>
                      <a:pt x="1824" y="1364"/>
                      <a:pt x="1824" y="1364"/>
                    </a:cubicBezTo>
                    <a:close/>
                    <a:moveTo>
                      <a:pt x="1824" y="1396"/>
                    </a:moveTo>
                    <a:cubicBezTo>
                      <a:pt x="1840" y="1396"/>
                      <a:pt x="1840" y="1396"/>
                      <a:pt x="1840" y="1396"/>
                    </a:cubicBezTo>
                    <a:cubicBezTo>
                      <a:pt x="1840" y="1413"/>
                      <a:pt x="1840" y="1413"/>
                      <a:pt x="1840" y="1413"/>
                    </a:cubicBezTo>
                    <a:cubicBezTo>
                      <a:pt x="1824" y="1413"/>
                      <a:pt x="1824" y="1413"/>
                      <a:pt x="1824" y="1413"/>
                    </a:cubicBezTo>
                    <a:cubicBezTo>
                      <a:pt x="1824" y="1396"/>
                      <a:pt x="1824" y="1396"/>
                      <a:pt x="1824" y="1396"/>
                    </a:cubicBezTo>
                    <a:close/>
                    <a:moveTo>
                      <a:pt x="1824" y="1429"/>
                    </a:moveTo>
                    <a:cubicBezTo>
                      <a:pt x="1840" y="1429"/>
                      <a:pt x="1840" y="1429"/>
                      <a:pt x="1840" y="1429"/>
                    </a:cubicBezTo>
                    <a:cubicBezTo>
                      <a:pt x="1840" y="1445"/>
                      <a:pt x="1840" y="1445"/>
                      <a:pt x="1840" y="1445"/>
                    </a:cubicBezTo>
                    <a:cubicBezTo>
                      <a:pt x="1824" y="1445"/>
                      <a:pt x="1824" y="1445"/>
                      <a:pt x="1824" y="1445"/>
                    </a:cubicBezTo>
                    <a:cubicBezTo>
                      <a:pt x="1824" y="1429"/>
                      <a:pt x="1824" y="1429"/>
                      <a:pt x="1824" y="1429"/>
                    </a:cubicBezTo>
                    <a:close/>
                    <a:moveTo>
                      <a:pt x="1824" y="1462"/>
                    </a:moveTo>
                    <a:cubicBezTo>
                      <a:pt x="1840" y="1462"/>
                      <a:pt x="1840" y="1462"/>
                      <a:pt x="1840" y="1462"/>
                    </a:cubicBezTo>
                    <a:cubicBezTo>
                      <a:pt x="1840" y="1478"/>
                      <a:pt x="1840" y="1478"/>
                      <a:pt x="1840" y="1478"/>
                    </a:cubicBezTo>
                    <a:cubicBezTo>
                      <a:pt x="1824" y="1478"/>
                      <a:pt x="1824" y="1478"/>
                      <a:pt x="1824" y="1478"/>
                    </a:cubicBezTo>
                    <a:cubicBezTo>
                      <a:pt x="1824" y="1462"/>
                      <a:pt x="1824" y="1462"/>
                      <a:pt x="1824" y="1462"/>
                    </a:cubicBezTo>
                    <a:close/>
                    <a:moveTo>
                      <a:pt x="1707" y="160"/>
                    </a:moveTo>
                    <a:cubicBezTo>
                      <a:pt x="1723" y="160"/>
                      <a:pt x="1723" y="160"/>
                      <a:pt x="1723" y="160"/>
                    </a:cubicBezTo>
                    <a:cubicBezTo>
                      <a:pt x="1723" y="176"/>
                      <a:pt x="1723" y="176"/>
                      <a:pt x="1723" y="176"/>
                    </a:cubicBezTo>
                    <a:cubicBezTo>
                      <a:pt x="1707" y="176"/>
                      <a:pt x="1707" y="176"/>
                      <a:pt x="1707" y="176"/>
                    </a:cubicBezTo>
                    <a:cubicBezTo>
                      <a:pt x="1707" y="160"/>
                      <a:pt x="1707" y="160"/>
                      <a:pt x="1707" y="160"/>
                    </a:cubicBezTo>
                    <a:close/>
                    <a:moveTo>
                      <a:pt x="1707" y="193"/>
                    </a:moveTo>
                    <a:cubicBezTo>
                      <a:pt x="1723" y="193"/>
                      <a:pt x="1723" y="193"/>
                      <a:pt x="1723" y="193"/>
                    </a:cubicBezTo>
                    <a:cubicBezTo>
                      <a:pt x="1723" y="209"/>
                      <a:pt x="1723" y="209"/>
                      <a:pt x="1723" y="209"/>
                    </a:cubicBezTo>
                    <a:cubicBezTo>
                      <a:pt x="1707" y="209"/>
                      <a:pt x="1707" y="209"/>
                      <a:pt x="1707" y="209"/>
                    </a:cubicBezTo>
                    <a:cubicBezTo>
                      <a:pt x="1707" y="193"/>
                      <a:pt x="1707" y="193"/>
                      <a:pt x="1707" y="193"/>
                    </a:cubicBezTo>
                    <a:close/>
                    <a:moveTo>
                      <a:pt x="1707" y="225"/>
                    </a:moveTo>
                    <a:cubicBezTo>
                      <a:pt x="1723" y="225"/>
                      <a:pt x="1723" y="225"/>
                      <a:pt x="1723" y="225"/>
                    </a:cubicBezTo>
                    <a:cubicBezTo>
                      <a:pt x="1723" y="242"/>
                      <a:pt x="1723" y="242"/>
                      <a:pt x="1723" y="242"/>
                    </a:cubicBezTo>
                    <a:cubicBezTo>
                      <a:pt x="1707" y="242"/>
                      <a:pt x="1707" y="242"/>
                      <a:pt x="1707" y="242"/>
                    </a:cubicBezTo>
                    <a:cubicBezTo>
                      <a:pt x="1707" y="225"/>
                      <a:pt x="1707" y="225"/>
                      <a:pt x="1707" y="225"/>
                    </a:cubicBezTo>
                    <a:close/>
                    <a:moveTo>
                      <a:pt x="1707" y="258"/>
                    </a:moveTo>
                    <a:cubicBezTo>
                      <a:pt x="1723" y="258"/>
                      <a:pt x="1723" y="258"/>
                      <a:pt x="1723" y="258"/>
                    </a:cubicBezTo>
                    <a:cubicBezTo>
                      <a:pt x="1723" y="274"/>
                      <a:pt x="1723" y="274"/>
                      <a:pt x="1723" y="274"/>
                    </a:cubicBezTo>
                    <a:cubicBezTo>
                      <a:pt x="1707" y="274"/>
                      <a:pt x="1707" y="274"/>
                      <a:pt x="1707" y="274"/>
                    </a:cubicBezTo>
                    <a:cubicBezTo>
                      <a:pt x="1707" y="258"/>
                      <a:pt x="1707" y="258"/>
                      <a:pt x="1707" y="258"/>
                    </a:cubicBezTo>
                    <a:close/>
                    <a:moveTo>
                      <a:pt x="1707" y="291"/>
                    </a:moveTo>
                    <a:cubicBezTo>
                      <a:pt x="1723" y="291"/>
                      <a:pt x="1723" y="291"/>
                      <a:pt x="1723" y="291"/>
                    </a:cubicBezTo>
                    <a:cubicBezTo>
                      <a:pt x="1723" y="307"/>
                      <a:pt x="1723" y="307"/>
                      <a:pt x="1723" y="307"/>
                    </a:cubicBezTo>
                    <a:cubicBezTo>
                      <a:pt x="1707" y="307"/>
                      <a:pt x="1707" y="307"/>
                      <a:pt x="1707" y="307"/>
                    </a:cubicBezTo>
                    <a:cubicBezTo>
                      <a:pt x="1707" y="291"/>
                      <a:pt x="1707" y="291"/>
                      <a:pt x="1707" y="291"/>
                    </a:cubicBezTo>
                    <a:close/>
                    <a:moveTo>
                      <a:pt x="1707" y="323"/>
                    </a:moveTo>
                    <a:cubicBezTo>
                      <a:pt x="1723" y="323"/>
                      <a:pt x="1723" y="323"/>
                      <a:pt x="1723" y="323"/>
                    </a:cubicBezTo>
                    <a:cubicBezTo>
                      <a:pt x="1723" y="340"/>
                      <a:pt x="1723" y="340"/>
                      <a:pt x="1723" y="340"/>
                    </a:cubicBezTo>
                    <a:cubicBezTo>
                      <a:pt x="1707" y="340"/>
                      <a:pt x="1707" y="340"/>
                      <a:pt x="1707" y="340"/>
                    </a:cubicBezTo>
                    <a:cubicBezTo>
                      <a:pt x="1707" y="323"/>
                      <a:pt x="1707" y="323"/>
                      <a:pt x="1707" y="323"/>
                    </a:cubicBezTo>
                    <a:close/>
                    <a:moveTo>
                      <a:pt x="1707" y="356"/>
                    </a:moveTo>
                    <a:cubicBezTo>
                      <a:pt x="1723" y="356"/>
                      <a:pt x="1723" y="356"/>
                      <a:pt x="1723" y="356"/>
                    </a:cubicBezTo>
                    <a:cubicBezTo>
                      <a:pt x="1723" y="372"/>
                      <a:pt x="1723" y="372"/>
                      <a:pt x="1723" y="372"/>
                    </a:cubicBezTo>
                    <a:cubicBezTo>
                      <a:pt x="1707" y="372"/>
                      <a:pt x="1707" y="372"/>
                      <a:pt x="1707" y="372"/>
                    </a:cubicBezTo>
                    <a:cubicBezTo>
                      <a:pt x="1707" y="356"/>
                      <a:pt x="1707" y="356"/>
                      <a:pt x="1707" y="356"/>
                    </a:cubicBezTo>
                    <a:close/>
                    <a:moveTo>
                      <a:pt x="1707" y="389"/>
                    </a:moveTo>
                    <a:cubicBezTo>
                      <a:pt x="1723" y="389"/>
                      <a:pt x="1723" y="389"/>
                      <a:pt x="1723" y="389"/>
                    </a:cubicBezTo>
                    <a:cubicBezTo>
                      <a:pt x="1723" y="405"/>
                      <a:pt x="1723" y="405"/>
                      <a:pt x="1723" y="405"/>
                    </a:cubicBezTo>
                    <a:cubicBezTo>
                      <a:pt x="1707" y="405"/>
                      <a:pt x="1707" y="405"/>
                      <a:pt x="1707" y="405"/>
                    </a:cubicBezTo>
                    <a:cubicBezTo>
                      <a:pt x="1707" y="389"/>
                      <a:pt x="1707" y="389"/>
                      <a:pt x="1707" y="389"/>
                    </a:cubicBezTo>
                    <a:close/>
                    <a:moveTo>
                      <a:pt x="1707" y="421"/>
                    </a:moveTo>
                    <a:cubicBezTo>
                      <a:pt x="1723" y="421"/>
                      <a:pt x="1723" y="421"/>
                      <a:pt x="1723" y="421"/>
                    </a:cubicBezTo>
                    <a:cubicBezTo>
                      <a:pt x="1723" y="437"/>
                      <a:pt x="1723" y="437"/>
                      <a:pt x="1723" y="437"/>
                    </a:cubicBezTo>
                    <a:cubicBezTo>
                      <a:pt x="1707" y="437"/>
                      <a:pt x="1707" y="437"/>
                      <a:pt x="1707" y="437"/>
                    </a:cubicBezTo>
                    <a:cubicBezTo>
                      <a:pt x="1707" y="421"/>
                      <a:pt x="1707" y="421"/>
                      <a:pt x="1707" y="421"/>
                    </a:cubicBezTo>
                    <a:close/>
                    <a:moveTo>
                      <a:pt x="1707" y="454"/>
                    </a:moveTo>
                    <a:cubicBezTo>
                      <a:pt x="1723" y="454"/>
                      <a:pt x="1723" y="454"/>
                      <a:pt x="1723" y="454"/>
                    </a:cubicBezTo>
                    <a:cubicBezTo>
                      <a:pt x="1723" y="470"/>
                      <a:pt x="1723" y="470"/>
                      <a:pt x="1723" y="470"/>
                    </a:cubicBezTo>
                    <a:cubicBezTo>
                      <a:pt x="1707" y="470"/>
                      <a:pt x="1707" y="470"/>
                      <a:pt x="1707" y="470"/>
                    </a:cubicBezTo>
                    <a:cubicBezTo>
                      <a:pt x="1707" y="454"/>
                      <a:pt x="1707" y="454"/>
                      <a:pt x="1707" y="454"/>
                    </a:cubicBezTo>
                    <a:close/>
                    <a:moveTo>
                      <a:pt x="1707" y="486"/>
                    </a:moveTo>
                    <a:cubicBezTo>
                      <a:pt x="1723" y="486"/>
                      <a:pt x="1723" y="486"/>
                      <a:pt x="1723" y="486"/>
                    </a:cubicBezTo>
                    <a:cubicBezTo>
                      <a:pt x="1723" y="503"/>
                      <a:pt x="1723" y="503"/>
                      <a:pt x="1723" y="503"/>
                    </a:cubicBezTo>
                    <a:cubicBezTo>
                      <a:pt x="1707" y="503"/>
                      <a:pt x="1707" y="503"/>
                      <a:pt x="1707" y="503"/>
                    </a:cubicBezTo>
                    <a:cubicBezTo>
                      <a:pt x="1707" y="486"/>
                      <a:pt x="1707" y="486"/>
                      <a:pt x="1707" y="486"/>
                    </a:cubicBezTo>
                    <a:close/>
                    <a:moveTo>
                      <a:pt x="1707" y="519"/>
                    </a:moveTo>
                    <a:cubicBezTo>
                      <a:pt x="1723" y="519"/>
                      <a:pt x="1723" y="519"/>
                      <a:pt x="1723" y="519"/>
                    </a:cubicBezTo>
                    <a:cubicBezTo>
                      <a:pt x="1723" y="535"/>
                      <a:pt x="1723" y="535"/>
                      <a:pt x="1723" y="535"/>
                    </a:cubicBezTo>
                    <a:cubicBezTo>
                      <a:pt x="1707" y="535"/>
                      <a:pt x="1707" y="535"/>
                      <a:pt x="1707" y="535"/>
                    </a:cubicBezTo>
                    <a:cubicBezTo>
                      <a:pt x="1707" y="519"/>
                      <a:pt x="1707" y="519"/>
                      <a:pt x="1707" y="519"/>
                    </a:cubicBezTo>
                    <a:close/>
                    <a:moveTo>
                      <a:pt x="1707" y="552"/>
                    </a:moveTo>
                    <a:cubicBezTo>
                      <a:pt x="1723" y="552"/>
                      <a:pt x="1723" y="552"/>
                      <a:pt x="1723" y="552"/>
                    </a:cubicBezTo>
                    <a:cubicBezTo>
                      <a:pt x="1723" y="568"/>
                      <a:pt x="1723" y="568"/>
                      <a:pt x="1723" y="568"/>
                    </a:cubicBezTo>
                    <a:cubicBezTo>
                      <a:pt x="1707" y="568"/>
                      <a:pt x="1707" y="568"/>
                      <a:pt x="1707" y="568"/>
                    </a:cubicBezTo>
                    <a:cubicBezTo>
                      <a:pt x="1707" y="552"/>
                      <a:pt x="1707" y="552"/>
                      <a:pt x="1707" y="552"/>
                    </a:cubicBezTo>
                    <a:close/>
                    <a:moveTo>
                      <a:pt x="1707" y="584"/>
                    </a:moveTo>
                    <a:cubicBezTo>
                      <a:pt x="1723" y="584"/>
                      <a:pt x="1723" y="584"/>
                      <a:pt x="1723" y="584"/>
                    </a:cubicBezTo>
                    <a:cubicBezTo>
                      <a:pt x="1723" y="601"/>
                      <a:pt x="1723" y="601"/>
                      <a:pt x="1723" y="601"/>
                    </a:cubicBezTo>
                    <a:cubicBezTo>
                      <a:pt x="1707" y="601"/>
                      <a:pt x="1707" y="601"/>
                      <a:pt x="1707" y="601"/>
                    </a:cubicBezTo>
                    <a:cubicBezTo>
                      <a:pt x="1707" y="584"/>
                      <a:pt x="1707" y="584"/>
                      <a:pt x="1707" y="584"/>
                    </a:cubicBezTo>
                    <a:close/>
                    <a:moveTo>
                      <a:pt x="1701" y="595"/>
                    </a:moveTo>
                    <a:cubicBezTo>
                      <a:pt x="1701" y="612"/>
                      <a:pt x="1701" y="612"/>
                      <a:pt x="1701" y="612"/>
                    </a:cubicBezTo>
                    <a:cubicBezTo>
                      <a:pt x="1685" y="612"/>
                      <a:pt x="1685" y="612"/>
                      <a:pt x="1685" y="612"/>
                    </a:cubicBezTo>
                    <a:cubicBezTo>
                      <a:pt x="1685" y="595"/>
                      <a:pt x="1685" y="595"/>
                      <a:pt x="1685" y="595"/>
                    </a:cubicBezTo>
                    <a:cubicBezTo>
                      <a:pt x="1701" y="595"/>
                      <a:pt x="1701" y="595"/>
                      <a:pt x="1701" y="595"/>
                    </a:cubicBezTo>
                    <a:close/>
                    <a:moveTo>
                      <a:pt x="1669" y="595"/>
                    </a:moveTo>
                    <a:cubicBezTo>
                      <a:pt x="1669" y="612"/>
                      <a:pt x="1669" y="612"/>
                      <a:pt x="1669" y="612"/>
                    </a:cubicBezTo>
                    <a:cubicBezTo>
                      <a:pt x="1652" y="612"/>
                      <a:pt x="1652" y="612"/>
                      <a:pt x="1652" y="612"/>
                    </a:cubicBezTo>
                    <a:cubicBezTo>
                      <a:pt x="1652" y="595"/>
                      <a:pt x="1652" y="595"/>
                      <a:pt x="1652" y="595"/>
                    </a:cubicBezTo>
                    <a:cubicBezTo>
                      <a:pt x="1669" y="595"/>
                      <a:pt x="1669" y="595"/>
                      <a:pt x="1669" y="595"/>
                    </a:cubicBezTo>
                    <a:close/>
                    <a:moveTo>
                      <a:pt x="1636" y="595"/>
                    </a:moveTo>
                    <a:cubicBezTo>
                      <a:pt x="1636" y="612"/>
                      <a:pt x="1636" y="612"/>
                      <a:pt x="1636" y="612"/>
                    </a:cubicBezTo>
                    <a:cubicBezTo>
                      <a:pt x="1620" y="612"/>
                      <a:pt x="1620" y="612"/>
                      <a:pt x="1620" y="612"/>
                    </a:cubicBezTo>
                    <a:cubicBezTo>
                      <a:pt x="1620" y="595"/>
                      <a:pt x="1620" y="595"/>
                      <a:pt x="1620" y="595"/>
                    </a:cubicBezTo>
                    <a:cubicBezTo>
                      <a:pt x="1636" y="595"/>
                      <a:pt x="1636" y="595"/>
                      <a:pt x="1636" y="595"/>
                    </a:cubicBezTo>
                    <a:close/>
                    <a:moveTo>
                      <a:pt x="1611" y="595"/>
                    </a:moveTo>
                    <a:cubicBezTo>
                      <a:pt x="1611" y="604"/>
                      <a:pt x="1611" y="604"/>
                      <a:pt x="1611" y="604"/>
                    </a:cubicBezTo>
                    <a:cubicBezTo>
                      <a:pt x="1611" y="619"/>
                      <a:pt x="1611" y="619"/>
                      <a:pt x="1611" y="619"/>
                    </a:cubicBezTo>
                    <a:cubicBezTo>
                      <a:pt x="1595" y="619"/>
                      <a:pt x="1595" y="619"/>
                      <a:pt x="1595" y="619"/>
                    </a:cubicBezTo>
                    <a:cubicBezTo>
                      <a:pt x="1595" y="604"/>
                      <a:pt x="1595" y="604"/>
                      <a:pt x="1595" y="604"/>
                    </a:cubicBezTo>
                    <a:cubicBezTo>
                      <a:pt x="1595" y="595"/>
                      <a:pt x="1595" y="595"/>
                      <a:pt x="1595" y="595"/>
                    </a:cubicBezTo>
                    <a:cubicBezTo>
                      <a:pt x="1600" y="595"/>
                      <a:pt x="1605" y="595"/>
                      <a:pt x="1611" y="595"/>
                    </a:cubicBezTo>
                    <a:close/>
                    <a:moveTo>
                      <a:pt x="1595" y="636"/>
                    </a:moveTo>
                    <a:cubicBezTo>
                      <a:pt x="1611" y="636"/>
                      <a:pt x="1611" y="636"/>
                      <a:pt x="1611" y="636"/>
                    </a:cubicBezTo>
                    <a:cubicBezTo>
                      <a:pt x="1611" y="652"/>
                      <a:pt x="1611" y="652"/>
                      <a:pt x="1611" y="652"/>
                    </a:cubicBezTo>
                    <a:cubicBezTo>
                      <a:pt x="1595" y="652"/>
                      <a:pt x="1595" y="652"/>
                      <a:pt x="1595" y="652"/>
                    </a:cubicBezTo>
                    <a:cubicBezTo>
                      <a:pt x="1595" y="636"/>
                      <a:pt x="1595" y="636"/>
                      <a:pt x="1595" y="636"/>
                    </a:cubicBezTo>
                    <a:close/>
                    <a:moveTo>
                      <a:pt x="1595" y="668"/>
                    </a:moveTo>
                    <a:cubicBezTo>
                      <a:pt x="1611" y="668"/>
                      <a:pt x="1611" y="668"/>
                      <a:pt x="1611" y="668"/>
                    </a:cubicBezTo>
                    <a:cubicBezTo>
                      <a:pt x="1611" y="685"/>
                      <a:pt x="1611" y="685"/>
                      <a:pt x="1611" y="685"/>
                    </a:cubicBezTo>
                    <a:cubicBezTo>
                      <a:pt x="1595" y="685"/>
                      <a:pt x="1595" y="685"/>
                      <a:pt x="1595" y="685"/>
                    </a:cubicBezTo>
                    <a:cubicBezTo>
                      <a:pt x="1595" y="668"/>
                      <a:pt x="1595" y="668"/>
                      <a:pt x="1595" y="668"/>
                    </a:cubicBezTo>
                    <a:close/>
                    <a:moveTo>
                      <a:pt x="1595" y="701"/>
                    </a:moveTo>
                    <a:cubicBezTo>
                      <a:pt x="1611" y="701"/>
                      <a:pt x="1611" y="701"/>
                      <a:pt x="1611" y="701"/>
                    </a:cubicBezTo>
                    <a:cubicBezTo>
                      <a:pt x="1611" y="717"/>
                      <a:pt x="1611" y="717"/>
                      <a:pt x="1611" y="717"/>
                    </a:cubicBezTo>
                    <a:cubicBezTo>
                      <a:pt x="1595" y="717"/>
                      <a:pt x="1595" y="717"/>
                      <a:pt x="1595" y="717"/>
                    </a:cubicBezTo>
                    <a:cubicBezTo>
                      <a:pt x="1595" y="701"/>
                      <a:pt x="1595" y="701"/>
                      <a:pt x="1595" y="701"/>
                    </a:cubicBezTo>
                    <a:close/>
                    <a:moveTo>
                      <a:pt x="1595" y="733"/>
                    </a:moveTo>
                    <a:cubicBezTo>
                      <a:pt x="1611" y="733"/>
                      <a:pt x="1611" y="733"/>
                      <a:pt x="1611" y="733"/>
                    </a:cubicBezTo>
                    <a:cubicBezTo>
                      <a:pt x="1611" y="750"/>
                      <a:pt x="1611" y="750"/>
                      <a:pt x="1611" y="750"/>
                    </a:cubicBezTo>
                    <a:cubicBezTo>
                      <a:pt x="1595" y="750"/>
                      <a:pt x="1595" y="750"/>
                      <a:pt x="1595" y="750"/>
                    </a:cubicBezTo>
                    <a:cubicBezTo>
                      <a:pt x="1595" y="733"/>
                      <a:pt x="1595" y="733"/>
                      <a:pt x="1595" y="733"/>
                    </a:cubicBezTo>
                    <a:close/>
                    <a:moveTo>
                      <a:pt x="1595" y="766"/>
                    </a:moveTo>
                    <a:cubicBezTo>
                      <a:pt x="1611" y="766"/>
                      <a:pt x="1611" y="766"/>
                      <a:pt x="1611" y="766"/>
                    </a:cubicBezTo>
                    <a:cubicBezTo>
                      <a:pt x="1611" y="782"/>
                      <a:pt x="1611" y="782"/>
                      <a:pt x="1611" y="782"/>
                    </a:cubicBezTo>
                    <a:cubicBezTo>
                      <a:pt x="1595" y="782"/>
                      <a:pt x="1595" y="782"/>
                      <a:pt x="1595" y="782"/>
                    </a:cubicBezTo>
                    <a:cubicBezTo>
                      <a:pt x="1595" y="766"/>
                      <a:pt x="1595" y="766"/>
                      <a:pt x="1595" y="766"/>
                    </a:cubicBezTo>
                    <a:close/>
                    <a:moveTo>
                      <a:pt x="1595" y="799"/>
                    </a:moveTo>
                    <a:cubicBezTo>
                      <a:pt x="1611" y="799"/>
                      <a:pt x="1611" y="799"/>
                      <a:pt x="1611" y="799"/>
                    </a:cubicBezTo>
                    <a:cubicBezTo>
                      <a:pt x="1611" y="815"/>
                      <a:pt x="1611" y="815"/>
                      <a:pt x="1611" y="815"/>
                    </a:cubicBezTo>
                    <a:cubicBezTo>
                      <a:pt x="1595" y="815"/>
                      <a:pt x="1595" y="815"/>
                      <a:pt x="1595" y="815"/>
                    </a:cubicBezTo>
                    <a:cubicBezTo>
                      <a:pt x="1595" y="799"/>
                      <a:pt x="1595" y="799"/>
                      <a:pt x="1595" y="799"/>
                    </a:cubicBezTo>
                    <a:close/>
                    <a:moveTo>
                      <a:pt x="1595" y="831"/>
                    </a:moveTo>
                    <a:cubicBezTo>
                      <a:pt x="1611" y="831"/>
                      <a:pt x="1611" y="831"/>
                      <a:pt x="1611" y="831"/>
                    </a:cubicBezTo>
                    <a:cubicBezTo>
                      <a:pt x="1611" y="848"/>
                      <a:pt x="1611" y="848"/>
                      <a:pt x="1611" y="848"/>
                    </a:cubicBezTo>
                    <a:cubicBezTo>
                      <a:pt x="1595" y="848"/>
                      <a:pt x="1595" y="848"/>
                      <a:pt x="1595" y="848"/>
                    </a:cubicBezTo>
                    <a:cubicBezTo>
                      <a:pt x="1595" y="831"/>
                      <a:pt x="1595" y="831"/>
                      <a:pt x="1595" y="831"/>
                    </a:cubicBezTo>
                    <a:close/>
                    <a:moveTo>
                      <a:pt x="1595" y="864"/>
                    </a:moveTo>
                    <a:cubicBezTo>
                      <a:pt x="1611" y="864"/>
                      <a:pt x="1611" y="864"/>
                      <a:pt x="1611" y="864"/>
                    </a:cubicBezTo>
                    <a:cubicBezTo>
                      <a:pt x="1611" y="880"/>
                      <a:pt x="1611" y="880"/>
                      <a:pt x="1611" y="880"/>
                    </a:cubicBezTo>
                    <a:cubicBezTo>
                      <a:pt x="1595" y="880"/>
                      <a:pt x="1595" y="880"/>
                      <a:pt x="1595" y="880"/>
                    </a:cubicBezTo>
                    <a:cubicBezTo>
                      <a:pt x="1595" y="864"/>
                      <a:pt x="1595" y="864"/>
                      <a:pt x="1595" y="864"/>
                    </a:cubicBezTo>
                    <a:close/>
                    <a:moveTo>
                      <a:pt x="1595" y="897"/>
                    </a:moveTo>
                    <a:cubicBezTo>
                      <a:pt x="1611" y="897"/>
                      <a:pt x="1611" y="897"/>
                      <a:pt x="1611" y="897"/>
                    </a:cubicBezTo>
                    <a:cubicBezTo>
                      <a:pt x="1611" y="913"/>
                      <a:pt x="1611" y="913"/>
                      <a:pt x="1611" y="913"/>
                    </a:cubicBezTo>
                    <a:cubicBezTo>
                      <a:pt x="1595" y="913"/>
                      <a:pt x="1595" y="913"/>
                      <a:pt x="1595" y="913"/>
                    </a:cubicBezTo>
                    <a:cubicBezTo>
                      <a:pt x="1595" y="897"/>
                      <a:pt x="1595" y="897"/>
                      <a:pt x="1595" y="897"/>
                    </a:cubicBezTo>
                    <a:close/>
                    <a:moveTo>
                      <a:pt x="1595" y="929"/>
                    </a:moveTo>
                    <a:cubicBezTo>
                      <a:pt x="1611" y="929"/>
                      <a:pt x="1611" y="929"/>
                      <a:pt x="1611" y="929"/>
                    </a:cubicBezTo>
                    <a:cubicBezTo>
                      <a:pt x="1611" y="946"/>
                      <a:pt x="1611" y="946"/>
                      <a:pt x="1611" y="946"/>
                    </a:cubicBezTo>
                    <a:cubicBezTo>
                      <a:pt x="1595" y="946"/>
                      <a:pt x="1595" y="946"/>
                      <a:pt x="1595" y="946"/>
                    </a:cubicBezTo>
                    <a:cubicBezTo>
                      <a:pt x="1595" y="929"/>
                      <a:pt x="1595" y="929"/>
                      <a:pt x="1595" y="929"/>
                    </a:cubicBezTo>
                    <a:close/>
                    <a:moveTo>
                      <a:pt x="1595" y="962"/>
                    </a:moveTo>
                    <a:cubicBezTo>
                      <a:pt x="1611" y="962"/>
                      <a:pt x="1611" y="962"/>
                      <a:pt x="1611" y="962"/>
                    </a:cubicBezTo>
                    <a:cubicBezTo>
                      <a:pt x="1611" y="978"/>
                      <a:pt x="1611" y="978"/>
                      <a:pt x="1611" y="978"/>
                    </a:cubicBezTo>
                    <a:cubicBezTo>
                      <a:pt x="1595" y="978"/>
                      <a:pt x="1595" y="978"/>
                      <a:pt x="1595" y="978"/>
                    </a:cubicBezTo>
                    <a:cubicBezTo>
                      <a:pt x="1595" y="962"/>
                      <a:pt x="1595" y="962"/>
                      <a:pt x="1595" y="962"/>
                    </a:cubicBezTo>
                    <a:close/>
                    <a:moveTo>
                      <a:pt x="1595" y="995"/>
                    </a:moveTo>
                    <a:cubicBezTo>
                      <a:pt x="1611" y="995"/>
                      <a:pt x="1611" y="995"/>
                      <a:pt x="1611" y="995"/>
                    </a:cubicBezTo>
                    <a:cubicBezTo>
                      <a:pt x="1611" y="1011"/>
                      <a:pt x="1611" y="1011"/>
                      <a:pt x="1611" y="1011"/>
                    </a:cubicBezTo>
                    <a:cubicBezTo>
                      <a:pt x="1595" y="1011"/>
                      <a:pt x="1595" y="1011"/>
                      <a:pt x="1595" y="1011"/>
                    </a:cubicBezTo>
                    <a:cubicBezTo>
                      <a:pt x="1595" y="995"/>
                      <a:pt x="1595" y="995"/>
                      <a:pt x="1595" y="995"/>
                    </a:cubicBezTo>
                    <a:close/>
                    <a:moveTo>
                      <a:pt x="1595" y="1027"/>
                    </a:moveTo>
                    <a:cubicBezTo>
                      <a:pt x="1611" y="1027"/>
                      <a:pt x="1611" y="1027"/>
                      <a:pt x="1611" y="1027"/>
                    </a:cubicBezTo>
                    <a:cubicBezTo>
                      <a:pt x="1611" y="1044"/>
                      <a:pt x="1611" y="1044"/>
                      <a:pt x="1611" y="1044"/>
                    </a:cubicBezTo>
                    <a:cubicBezTo>
                      <a:pt x="1595" y="1044"/>
                      <a:pt x="1595" y="1044"/>
                      <a:pt x="1595" y="1044"/>
                    </a:cubicBezTo>
                    <a:cubicBezTo>
                      <a:pt x="1595" y="1027"/>
                      <a:pt x="1595" y="1027"/>
                      <a:pt x="1595" y="1027"/>
                    </a:cubicBezTo>
                    <a:close/>
                    <a:moveTo>
                      <a:pt x="1595" y="1060"/>
                    </a:moveTo>
                    <a:cubicBezTo>
                      <a:pt x="1611" y="1060"/>
                      <a:pt x="1611" y="1060"/>
                      <a:pt x="1611" y="1060"/>
                    </a:cubicBezTo>
                    <a:cubicBezTo>
                      <a:pt x="1611" y="1076"/>
                      <a:pt x="1611" y="1076"/>
                      <a:pt x="1611" y="1076"/>
                    </a:cubicBezTo>
                    <a:cubicBezTo>
                      <a:pt x="1595" y="1076"/>
                      <a:pt x="1595" y="1076"/>
                      <a:pt x="1595" y="1076"/>
                    </a:cubicBezTo>
                    <a:cubicBezTo>
                      <a:pt x="1595" y="1060"/>
                      <a:pt x="1595" y="1060"/>
                      <a:pt x="1595" y="1060"/>
                    </a:cubicBezTo>
                    <a:close/>
                    <a:moveTo>
                      <a:pt x="1595" y="1092"/>
                    </a:moveTo>
                    <a:cubicBezTo>
                      <a:pt x="1611" y="1092"/>
                      <a:pt x="1611" y="1092"/>
                      <a:pt x="1611" y="1092"/>
                    </a:cubicBezTo>
                    <a:cubicBezTo>
                      <a:pt x="1611" y="1109"/>
                      <a:pt x="1611" y="1109"/>
                      <a:pt x="1611" y="1109"/>
                    </a:cubicBezTo>
                    <a:cubicBezTo>
                      <a:pt x="1595" y="1109"/>
                      <a:pt x="1595" y="1109"/>
                      <a:pt x="1595" y="1109"/>
                    </a:cubicBezTo>
                    <a:cubicBezTo>
                      <a:pt x="1595" y="1092"/>
                      <a:pt x="1595" y="1092"/>
                      <a:pt x="1595" y="1092"/>
                    </a:cubicBezTo>
                    <a:close/>
                    <a:moveTo>
                      <a:pt x="1595" y="1125"/>
                    </a:moveTo>
                    <a:cubicBezTo>
                      <a:pt x="1611" y="1125"/>
                      <a:pt x="1611" y="1125"/>
                      <a:pt x="1611" y="1125"/>
                    </a:cubicBezTo>
                    <a:cubicBezTo>
                      <a:pt x="1611" y="1141"/>
                      <a:pt x="1611" y="1141"/>
                      <a:pt x="1611" y="1141"/>
                    </a:cubicBezTo>
                    <a:cubicBezTo>
                      <a:pt x="1595" y="1141"/>
                      <a:pt x="1595" y="1141"/>
                      <a:pt x="1595" y="1141"/>
                    </a:cubicBezTo>
                    <a:cubicBezTo>
                      <a:pt x="1595" y="1125"/>
                      <a:pt x="1595" y="1125"/>
                      <a:pt x="1595" y="1125"/>
                    </a:cubicBezTo>
                    <a:close/>
                    <a:moveTo>
                      <a:pt x="1595" y="1158"/>
                    </a:moveTo>
                    <a:cubicBezTo>
                      <a:pt x="1611" y="1158"/>
                      <a:pt x="1611" y="1158"/>
                      <a:pt x="1611" y="1158"/>
                    </a:cubicBezTo>
                    <a:cubicBezTo>
                      <a:pt x="1611" y="1174"/>
                      <a:pt x="1611" y="1174"/>
                      <a:pt x="1611" y="1174"/>
                    </a:cubicBezTo>
                    <a:cubicBezTo>
                      <a:pt x="1595" y="1174"/>
                      <a:pt x="1595" y="1174"/>
                      <a:pt x="1595" y="1174"/>
                    </a:cubicBezTo>
                    <a:cubicBezTo>
                      <a:pt x="1595" y="1158"/>
                      <a:pt x="1595" y="1158"/>
                      <a:pt x="1595" y="1158"/>
                    </a:cubicBezTo>
                    <a:close/>
                    <a:moveTo>
                      <a:pt x="1595" y="1190"/>
                    </a:moveTo>
                    <a:cubicBezTo>
                      <a:pt x="1611" y="1190"/>
                      <a:pt x="1611" y="1190"/>
                      <a:pt x="1611" y="1190"/>
                    </a:cubicBezTo>
                    <a:cubicBezTo>
                      <a:pt x="1611" y="1207"/>
                      <a:pt x="1611" y="1207"/>
                      <a:pt x="1611" y="1207"/>
                    </a:cubicBezTo>
                    <a:cubicBezTo>
                      <a:pt x="1595" y="1207"/>
                      <a:pt x="1595" y="1207"/>
                      <a:pt x="1595" y="1207"/>
                    </a:cubicBezTo>
                    <a:cubicBezTo>
                      <a:pt x="1595" y="1190"/>
                      <a:pt x="1595" y="1190"/>
                      <a:pt x="1595" y="1190"/>
                    </a:cubicBezTo>
                    <a:close/>
                    <a:moveTo>
                      <a:pt x="1595" y="1223"/>
                    </a:moveTo>
                    <a:cubicBezTo>
                      <a:pt x="1611" y="1223"/>
                      <a:pt x="1611" y="1223"/>
                      <a:pt x="1611" y="1223"/>
                    </a:cubicBezTo>
                    <a:cubicBezTo>
                      <a:pt x="1611" y="1239"/>
                      <a:pt x="1611" y="1239"/>
                      <a:pt x="1611" y="1239"/>
                    </a:cubicBezTo>
                    <a:cubicBezTo>
                      <a:pt x="1595" y="1239"/>
                      <a:pt x="1595" y="1239"/>
                      <a:pt x="1595" y="1239"/>
                    </a:cubicBezTo>
                    <a:cubicBezTo>
                      <a:pt x="1595" y="1223"/>
                      <a:pt x="1595" y="1223"/>
                      <a:pt x="1595" y="1223"/>
                    </a:cubicBezTo>
                    <a:close/>
                    <a:moveTo>
                      <a:pt x="1595" y="1256"/>
                    </a:moveTo>
                    <a:cubicBezTo>
                      <a:pt x="1611" y="1256"/>
                      <a:pt x="1611" y="1256"/>
                      <a:pt x="1611" y="1256"/>
                    </a:cubicBezTo>
                    <a:cubicBezTo>
                      <a:pt x="1611" y="1272"/>
                      <a:pt x="1611" y="1272"/>
                      <a:pt x="1611" y="1272"/>
                    </a:cubicBezTo>
                    <a:cubicBezTo>
                      <a:pt x="1595" y="1272"/>
                      <a:pt x="1595" y="1272"/>
                      <a:pt x="1595" y="1272"/>
                    </a:cubicBezTo>
                    <a:cubicBezTo>
                      <a:pt x="1595" y="1256"/>
                      <a:pt x="1595" y="1256"/>
                      <a:pt x="1595" y="1256"/>
                    </a:cubicBezTo>
                    <a:close/>
                    <a:moveTo>
                      <a:pt x="1595" y="1288"/>
                    </a:moveTo>
                    <a:cubicBezTo>
                      <a:pt x="1611" y="1288"/>
                      <a:pt x="1611" y="1288"/>
                      <a:pt x="1611" y="1288"/>
                    </a:cubicBezTo>
                    <a:cubicBezTo>
                      <a:pt x="1611" y="1305"/>
                      <a:pt x="1611" y="1305"/>
                      <a:pt x="1611" y="1305"/>
                    </a:cubicBezTo>
                    <a:cubicBezTo>
                      <a:pt x="1595" y="1305"/>
                      <a:pt x="1595" y="1305"/>
                      <a:pt x="1595" y="1305"/>
                    </a:cubicBezTo>
                    <a:cubicBezTo>
                      <a:pt x="1595" y="1288"/>
                      <a:pt x="1595" y="1288"/>
                      <a:pt x="1595" y="1288"/>
                    </a:cubicBezTo>
                    <a:close/>
                    <a:moveTo>
                      <a:pt x="897" y="156"/>
                    </a:moveTo>
                    <a:cubicBezTo>
                      <a:pt x="897" y="166"/>
                      <a:pt x="897" y="166"/>
                      <a:pt x="897" y="166"/>
                    </a:cubicBezTo>
                    <a:cubicBezTo>
                      <a:pt x="913" y="166"/>
                      <a:pt x="913" y="166"/>
                      <a:pt x="913" y="166"/>
                    </a:cubicBezTo>
                    <a:cubicBezTo>
                      <a:pt x="913" y="156"/>
                      <a:pt x="913" y="156"/>
                      <a:pt x="913" y="156"/>
                    </a:cubicBezTo>
                    <a:cubicBezTo>
                      <a:pt x="897" y="156"/>
                      <a:pt x="897" y="156"/>
                      <a:pt x="897" y="156"/>
                    </a:cubicBezTo>
                    <a:close/>
                    <a:moveTo>
                      <a:pt x="897" y="182"/>
                    </a:moveTo>
                    <a:cubicBezTo>
                      <a:pt x="913" y="182"/>
                      <a:pt x="913" y="182"/>
                      <a:pt x="913" y="182"/>
                    </a:cubicBezTo>
                    <a:cubicBezTo>
                      <a:pt x="913" y="199"/>
                      <a:pt x="913" y="199"/>
                      <a:pt x="913" y="199"/>
                    </a:cubicBezTo>
                    <a:cubicBezTo>
                      <a:pt x="897" y="199"/>
                      <a:pt x="897" y="199"/>
                      <a:pt x="897" y="199"/>
                    </a:cubicBezTo>
                    <a:cubicBezTo>
                      <a:pt x="897" y="182"/>
                      <a:pt x="897" y="182"/>
                      <a:pt x="897" y="182"/>
                    </a:cubicBezTo>
                    <a:close/>
                    <a:moveTo>
                      <a:pt x="897" y="215"/>
                    </a:moveTo>
                    <a:cubicBezTo>
                      <a:pt x="913" y="215"/>
                      <a:pt x="913" y="215"/>
                      <a:pt x="913" y="215"/>
                    </a:cubicBezTo>
                    <a:cubicBezTo>
                      <a:pt x="913" y="231"/>
                      <a:pt x="913" y="231"/>
                      <a:pt x="913" y="231"/>
                    </a:cubicBezTo>
                    <a:cubicBezTo>
                      <a:pt x="897" y="231"/>
                      <a:pt x="897" y="231"/>
                      <a:pt x="897" y="231"/>
                    </a:cubicBezTo>
                    <a:cubicBezTo>
                      <a:pt x="897" y="215"/>
                      <a:pt x="897" y="215"/>
                      <a:pt x="897" y="215"/>
                    </a:cubicBezTo>
                    <a:close/>
                    <a:moveTo>
                      <a:pt x="897" y="248"/>
                    </a:moveTo>
                    <a:cubicBezTo>
                      <a:pt x="913" y="248"/>
                      <a:pt x="913" y="248"/>
                      <a:pt x="913" y="248"/>
                    </a:cubicBezTo>
                    <a:cubicBezTo>
                      <a:pt x="913" y="264"/>
                      <a:pt x="913" y="264"/>
                      <a:pt x="913" y="264"/>
                    </a:cubicBezTo>
                    <a:cubicBezTo>
                      <a:pt x="897" y="264"/>
                      <a:pt x="897" y="264"/>
                      <a:pt x="897" y="264"/>
                    </a:cubicBezTo>
                    <a:cubicBezTo>
                      <a:pt x="897" y="248"/>
                      <a:pt x="897" y="248"/>
                      <a:pt x="897" y="248"/>
                    </a:cubicBezTo>
                    <a:close/>
                    <a:moveTo>
                      <a:pt x="897" y="280"/>
                    </a:moveTo>
                    <a:cubicBezTo>
                      <a:pt x="913" y="280"/>
                      <a:pt x="913" y="280"/>
                      <a:pt x="913" y="280"/>
                    </a:cubicBezTo>
                    <a:cubicBezTo>
                      <a:pt x="913" y="297"/>
                      <a:pt x="913" y="297"/>
                      <a:pt x="913" y="297"/>
                    </a:cubicBezTo>
                    <a:cubicBezTo>
                      <a:pt x="897" y="297"/>
                      <a:pt x="897" y="297"/>
                      <a:pt x="897" y="297"/>
                    </a:cubicBezTo>
                    <a:cubicBezTo>
                      <a:pt x="897" y="280"/>
                      <a:pt x="897" y="280"/>
                      <a:pt x="897" y="280"/>
                    </a:cubicBezTo>
                    <a:close/>
                    <a:moveTo>
                      <a:pt x="897" y="313"/>
                    </a:moveTo>
                    <a:cubicBezTo>
                      <a:pt x="913" y="313"/>
                      <a:pt x="913" y="313"/>
                      <a:pt x="913" y="313"/>
                    </a:cubicBezTo>
                    <a:cubicBezTo>
                      <a:pt x="913" y="329"/>
                      <a:pt x="913" y="329"/>
                      <a:pt x="913" y="329"/>
                    </a:cubicBezTo>
                    <a:cubicBezTo>
                      <a:pt x="897" y="329"/>
                      <a:pt x="897" y="329"/>
                      <a:pt x="897" y="329"/>
                    </a:cubicBezTo>
                    <a:cubicBezTo>
                      <a:pt x="897" y="313"/>
                      <a:pt x="897" y="313"/>
                      <a:pt x="897" y="313"/>
                    </a:cubicBezTo>
                    <a:close/>
                    <a:moveTo>
                      <a:pt x="897" y="346"/>
                    </a:moveTo>
                    <a:cubicBezTo>
                      <a:pt x="913" y="346"/>
                      <a:pt x="913" y="346"/>
                      <a:pt x="913" y="346"/>
                    </a:cubicBezTo>
                    <a:cubicBezTo>
                      <a:pt x="913" y="362"/>
                      <a:pt x="913" y="362"/>
                      <a:pt x="913" y="362"/>
                    </a:cubicBezTo>
                    <a:cubicBezTo>
                      <a:pt x="897" y="362"/>
                      <a:pt x="897" y="362"/>
                      <a:pt x="897" y="362"/>
                    </a:cubicBezTo>
                    <a:cubicBezTo>
                      <a:pt x="897" y="346"/>
                      <a:pt x="897" y="346"/>
                      <a:pt x="897" y="346"/>
                    </a:cubicBezTo>
                    <a:close/>
                    <a:moveTo>
                      <a:pt x="897" y="378"/>
                    </a:moveTo>
                    <a:cubicBezTo>
                      <a:pt x="913" y="378"/>
                      <a:pt x="913" y="378"/>
                      <a:pt x="913" y="378"/>
                    </a:cubicBezTo>
                    <a:cubicBezTo>
                      <a:pt x="913" y="394"/>
                      <a:pt x="913" y="394"/>
                      <a:pt x="913" y="394"/>
                    </a:cubicBezTo>
                    <a:cubicBezTo>
                      <a:pt x="897" y="394"/>
                      <a:pt x="897" y="394"/>
                      <a:pt x="897" y="394"/>
                    </a:cubicBezTo>
                    <a:cubicBezTo>
                      <a:pt x="897" y="378"/>
                      <a:pt x="897" y="378"/>
                      <a:pt x="897" y="378"/>
                    </a:cubicBezTo>
                    <a:close/>
                    <a:moveTo>
                      <a:pt x="897" y="411"/>
                    </a:moveTo>
                    <a:cubicBezTo>
                      <a:pt x="913" y="411"/>
                      <a:pt x="913" y="411"/>
                      <a:pt x="913" y="411"/>
                    </a:cubicBezTo>
                    <a:cubicBezTo>
                      <a:pt x="913" y="427"/>
                      <a:pt x="913" y="427"/>
                      <a:pt x="913" y="427"/>
                    </a:cubicBezTo>
                    <a:cubicBezTo>
                      <a:pt x="897" y="427"/>
                      <a:pt x="897" y="427"/>
                      <a:pt x="897" y="427"/>
                    </a:cubicBezTo>
                    <a:cubicBezTo>
                      <a:pt x="897" y="411"/>
                      <a:pt x="897" y="411"/>
                      <a:pt x="897" y="411"/>
                    </a:cubicBezTo>
                    <a:close/>
                    <a:moveTo>
                      <a:pt x="897" y="443"/>
                    </a:moveTo>
                    <a:cubicBezTo>
                      <a:pt x="913" y="443"/>
                      <a:pt x="913" y="443"/>
                      <a:pt x="913" y="443"/>
                    </a:cubicBezTo>
                    <a:cubicBezTo>
                      <a:pt x="913" y="460"/>
                      <a:pt x="913" y="460"/>
                      <a:pt x="913" y="460"/>
                    </a:cubicBezTo>
                    <a:cubicBezTo>
                      <a:pt x="897" y="460"/>
                      <a:pt x="897" y="460"/>
                      <a:pt x="897" y="460"/>
                    </a:cubicBezTo>
                    <a:cubicBezTo>
                      <a:pt x="897" y="443"/>
                      <a:pt x="897" y="443"/>
                      <a:pt x="897" y="443"/>
                    </a:cubicBezTo>
                    <a:close/>
                    <a:moveTo>
                      <a:pt x="897" y="476"/>
                    </a:moveTo>
                    <a:cubicBezTo>
                      <a:pt x="913" y="476"/>
                      <a:pt x="913" y="476"/>
                      <a:pt x="913" y="476"/>
                    </a:cubicBezTo>
                    <a:cubicBezTo>
                      <a:pt x="913" y="492"/>
                      <a:pt x="913" y="492"/>
                      <a:pt x="913" y="492"/>
                    </a:cubicBezTo>
                    <a:cubicBezTo>
                      <a:pt x="897" y="492"/>
                      <a:pt x="897" y="492"/>
                      <a:pt x="897" y="492"/>
                    </a:cubicBezTo>
                    <a:cubicBezTo>
                      <a:pt x="897" y="476"/>
                      <a:pt x="897" y="476"/>
                      <a:pt x="897" y="476"/>
                    </a:cubicBezTo>
                    <a:close/>
                    <a:moveTo>
                      <a:pt x="897" y="509"/>
                    </a:moveTo>
                    <a:cubicBezTo>
                      <a:pt x="913" y="509"/>
                      <a:pt x="913" y="509"/>
                      <a:pt x="913" y="509"/>
                    </a:cubicBezTo>
                    <a:cubicBezTo>
                      <a:pt x="913" y="525"/>
                      <a:pt x="913" y="525"/>
                      <a:pt x="913" y="525"/>
                    </a:cubicBezTo>
                    <a:cubicBezTo>
                      <a:pt x="897" y="525"/>
                      <a:pt x="897" y="525"/>
                      <a:pt x="897" y="525"/>
                    </a:cubicBezTo>
                    <a:cubicBezTo>
                      <a:pt x="897" y="509"/>
                      <a:pt x="897" y="509"/>
                      <a:pt x="897" y="509"/>
                    </a:cubicBezTo>
                    <a:close/>
                    <a:moveTo>
                      <a:pt x="897" y="541"/>
                    </a:moveTo>
                    <a:cubicBezTo>
                      <a:pt x="913" y="541"/>
                      <a:pt x="913" y="541"/>
                      <a:pt x="913" y="541"/>
                    </a:cubicBezTo>
                    <a:cubicBezTo>
                      <a:pt x="913" y="558"/>
                      <a:pt x="913" y="558"/>
                      <a:pt x="913" y="558"/>
                    </a:cubicBezTo>
                    <a:cubicBezTo>
                      <a:pt x="897" y="558"/>
                      <a:pt x="897" y="558"/>
                      <a:pt x="897" y="558"/>
                    </a:cubicBezTo>
                    <a:cubicBezTo>
                      <a:pt x="897" y="541"/>
                      <a:pt x="897" y="541"/>
                      <a:pt x="897" y="541"/>
                    </a:cubicBezTo>
                    <a:close/>
                    <a:moveTo>
                      <a:pt x="897" y="574"/>
                    </a:moveTo>
                    <a:cubicBezTo>
                      <a:pt x="913" y="574"/>
                      <a:pt x="913" y="574"/>
                      <a:pt x="913" y="574"/>
                    </a:cubicBezTo>
                    <a:cubicBezTo>
                      <a:pt x="913" y="590"/>
                      <a:pt x="913" y="590"/>
                      <a:pt x="913" y="590"/>
                    </a:cubicBezTo>
                    <a:cubicBezTo>
                      <a:pt x="897" y="590"/>
                      <a:pt x="897" y="590"/>
                      <a:pt x="897" y="590"/>
                    </a:cubicBezTo>
                    <a:cubicBezTo>
                      <a:pt x="897" y="574"/>
                      <a:pt x="897" y="574"/>
                      <a:pt x="897" y="574"/>
                    </a:cubicBezTo>
                    <a:close/>
                    <a:moveTo>
                      <a:pt x="908" y="612"/>
                    </a:moveTo>
                    <a:cubicBezTo>
                      <a:pt x="908" y="595"/>
                      <a:pt x="908" y="595"/>
                      <a:pt x="908" y="595"/>
                    </a:cubicBezTo>
                    <a:cubicBezTo>
                      <a:pt x="925" y="595"/>
                      <a:pt x="925" y="595"/>
                      <a:pt x="925" y="595"/>
                    </a:cubicBezTo>
                    <a:cubicBezTo>
                      <a:pt x="925" y="612"/>
                      <a:pt x="925" y="612"/>
                      <a:pt x="925" y="612"/>
                    </a:cubicBezTo>
                    <a:cubicBezTo>
                      <a:pt x="908" y="612"/>
                      <a:pt x="908" y="612"/>
                      <a:pt x="908" y="612"/>
                    </a:cubicBezTo>
                    <a:close/>
                    <a:moveTo>
                      <a:pt x="941" y="612"/>
                    </a:moveTo>
                    <a:cubicBezTo>
                      <a:pt x="941" y="595"/>
                      <a:pt x="941" y="595"/>
                      <a:pt x="941" y="595"/>
                    </a:cubicBezTo>
                    <a:cubicBezTo>
                      <a:pt x="957" y="595"/>
                      <a:pt x="957" y="595"/>
                      <a:pt x="957" y="595"/>
                    </a:cubicBezTo>
                    <a:cubicBezTo>
                      <a:pt x="957" y="612"/>
                      <a:pt x="957" y="612"/>
                      <a:pt x="957" y="612"/>
                    </a:cubicBezTo>
                    <a:cubicBezTo>
                      <a:pt x="941" y="612"/>
                      <a:pt x="941" y="612"/>
                      <a:pt x="941" y="612"/>
                    </a:cubicBezTo>
                    <a:close/>
                    <a:moveTo>
                      <a:pt x="973" y="612"/>
                    </a:moveTo>
                    <a:cubicBezTo>
                      <a:pt x="973" y="595"/>
                      <a:pt x="973" y="595"/>
                      <a:pt x="973" y="595"/>
                    </a:cubicBezTo>
                    <a:cubicBezTo>
                      <a:pt x="990" y="595"/>
                      <a:pt x="990" y="595"/>
                      <a:pt x="990" y="595"/>
                    </a:cubicBezTo>
                    <a:cubicBezTo>
                      <a:pt x="990" y="612"/>
                      <a:pt x="990" y="612"/>
                      <a:pt x="990" y="612"/>
                    </a:cubicBezTo>
                    <a:cubicBezTo>
                      <a:pt x="973" y="612"/>
                      <a:pt x="973" y="612"/>
                      <a:pt x="973" y="612"/>
                    </a:cubicBezTo>
                    <a:close/>
                    <a:moveTo>
                      <a:pt x="1006" y="612"/>
                    </a:moveTo>
                    <a:cubicBezTo>
                      <a:pt x="1006" y="595"/>
                      <a:pt x="1006" y="595"/>
                      <a:pt x="1006" y="595"/>
                    </a:cubicBezTo>
                    <a:cubicBezTo>
                      <a:pt x="1022" y="595"/>
                      <a:pt x="1022" y="595"/>
                      <a:pt x="1022" y="595"/>
                    </a:cubicBezTo>
                    <a:cubicBezTo>
                      <a:pt x="1022" y="612"/>
                      <a:pt x="1022" y="612"/>
                      <a:pt x="1022" y="612"/>
                    </a:cubicBezTo>
                    <a:cubicBezTo>
                      <a:pt x="1006" y="612"/>
                      <a:pt x="1006" y="612"/>
                      <a:pt x="1006" y="612"/>
                    </a:cubicBezTo>
                    <a:close/>
                    <a:moveTo>
                      <a:pt x="1039" y="612"/>
                    </a:moveTo>
                    <a:cubicBezTo>
                      <a:pt x="1039" y="595"/>
                      <a:pt x="1039" y="595"/>
                      <a:pt x="1039" y="595"/>
                    </a:cubicBezTo>
                    <a:cubicBezTo>
                      <a:pt x="1055" y="595"/>
                      <a:pt x="1055" y="595"/>
                      <a:pt x="1055" y="595"/>
                    </a:cubicBezTo>
                    <a:cubicBezTo>
                      <a:pt x="1055" y="612"/>
                      <a:pt x="1055" y="612"/>
                      <a:pt x="1055" y="612"/>
                    </a:cubicBezTo>
                    <a:cubicBezTo>
                      <a:pt x="1039" y="612"/>
                      <a:pt x="1039" y="612"/>
                      <a:pt x="1039" y="612"/>
                    </a:cubicBezTo>
                    <a:close/>
                    <a:moveTo>
                      <a:pt x="1071" y="612"/>
                    </a:moveTo>
                    <a:cubicBezTo>
                      <a:pt x="1071" y="595"/>
                      <a:pt x="1071" y="595"/>
                      <a:pt x="1071" y="595"/>
                    </a:cubicBezTo>
                    <a:cubicBezTo>
                      <a:pt x="1088" y="595"/>
                      <a:pt x="1088" y="595"/>
                      <a:pt x="1088" y="595"/>
                    </a:cubicBezTo>
                    <a:cubicBezTo>
                      <a:pt x="1088" y="612"/>
                      <a:pt x="1088" y="612"/>
                      <a:pt x="1088" y="612"/>
                    </a:cubicBezTo>
                    <a:cubicBezTo>
                      <a:pt x="1071" y="612"/>
                      <a:pt x="1071" y="612"/>
                      <a:pt x="1071" y="612"/>
                    </a:cubicBezTo>
                    <a:close/>
                    <a:moveTo>
                      <a:pt x="1097" y="596"/>
                    </a:moveTo>
                    <a:cubicBezTo>
                      <a:pt x="1097" y="595"/>
                      <a:pt x="1097" y="595"/>
                      <a:pt x="1097" y="595"/>
                    </a:cubicBezTo>
                    <a:cubicBezTo>
                      <a:pt x="1105" y="595"/>
                      <a:pt x="1105" y="595"/>
                      <a:pt x="1105" y="595"/>
                    </a:cubicBezTo>
                    <a:cubicBezTo>
                      <a:pt x="1113" y="595"/>
                      <a:pt x="1113" y="595"/>
                      <a:pt x="1113" y="595"/>
                    </a:cubicBezTo>
                    <a:cubicBezTo>
                      <a:pt x="1113" y="604"/>
                      <a:pt x="1113" y="604"/>
                      <a:pt x="1113" y="604"/>
                    </a:cubicBezTo>
                    <a:cubicBezTo>
                      <a:pt x="1113" y="619"/>
                      <a:pt x="1113" y="619"/>
                      <a:pt x="1113" y="619"/>
                    </a:cubicBezTo>
                    <a:cubicBezTo>
                      <a:pt x="1097" y="619"/>
                      <a:pt x="1097" y="619"/>
                      <a:pt x="1097" y="619"/>
                    </a:cubicBezTo>
                    <a:cubicBezTo>
                      <a:pt x="1097" y="604"/>
                      <a:pt x="1097" y="604"/>
                      <a:pt x="1097" y="604"/>
                    </a:cubicBezTo>
                    <a:cubicBezTo>
                      <a:pt x="1097" y="596"/>
                      <a:pt x="1097" y="596"/>
                      <a:pt x="1097" y="596"/>
                    </a:cubicBezTo>
                    <a:close/>
                    <a:moveTo>
                      <a:pt x="1097" y="636"/>
                    </a:moveTo>
                    <a:cubicBezTo>
                      <a:pt x="1113" y="636"/>
                      <a:pt x="1113" y="636"/>
                      <a:pt x="1113" y="636"/>
                    </a:cubicBezTo>
                    <a:cubicBezTo>
                      <a:pt x="1113" y="652"/>
                      <a:pt x="1113" y="652"/>
                      <a:pt x="1113" y="652"/>
                    </a:cubicBezTo>
                    <a:cubicBezTo>
                      <a:pt x="1097" y="652"/>
                      <a:pt x="1097" y="652"/>
                      <a:pt x="1097" y="652"/>
                    </a:cubicBezTo>
                    <a:cubicBezTo>
                      <a:pt x="1097" y="636"/>
                      <a:pt x="1097" y="636"/>
                      <a:pt x="1097" y="636"/>
                    </a:cubicBezTo>
                    <a:close/>
                    <a:moveTo>
                      <a:pt x="1097" y="668"/>
                    </a:moveTo>
                    <a:cubicBezTo>
                      <a:pt x="1113" y="668"/>
                      <a:pt x="1113" y="668"/>
                      <a:pt x="1113" y="668"/>
                    </a:cubicBezTo>
                    <a:cubicBezTo>
                      <a:pt x="1113" y="685"/>
                      <a:pt x="1113" y="685"/>
                      <a:pt x="1113" y="685"/>
                    </a:cubicBezTo>
                    <a:cubicBezTo>
                      <a:pt x="1097" y="685"/>
                      <a:pt x="1097" y="685"/>
                      <a:pt x="1097" y="685"/>
                    </a:cubicBezTo>
                    <a:cubicBezTo>
                      <a:pt x="1097" y="668"/>
                      <a:pt x="1097" y="668"/>
                      <a:pt x="1097" y="668"/>
                    </a:cubicBezTo>
                    <a:close/>
                    <a:moveTo>
                      <a:pt x="1097" y="701"/>
                    </a:moveTo>
                    <a:cubicBezTo>
                      <a:pt x="1113" y="701"/>
                      <a:pt x="1113" y="701"/>
                      <a:pt x="1113" y="701"/>
                    </a:cubicBezTo>
                    <a:cubicBezTo>
                      <a:pt x="1113" y="717"/>
                      <a:pt x="1113" y="717"/>
                      <a:pt x="1113" y="717"/>
                    </a:cubicBezTo>
                    <a:cubicBezTo>
                      <a:pt x="1097" y="717"/>
                      <a:pt x="1097" y="717"/>
                      <a:pt x="1097" y="717"/>
                    </a:cubicBezTo>
                    <a:cubicBezTo>
                      <a:pt x="1097" y="701"/>
                      <a:pt x="1097" y="701"/>
                      <a:pt x="1097" y="701"/>
                    </a:cubicBezTo>
                    <a:close/>
                    <a:moveTo>
                      <a:pt x="1097" y="733"/>
                    </a:moveTo>
                    <a:cubicBezTo>
                      <a:pt x="1113" y="733"/>
                      <a:pt x="1113" y="733"/>
                      <a:pt x="1113" y="733"/>
                    </a:cubicBezTo>
                    <a:cubicBezTo>
                      <a:pt x="1113" y="750"/>
                      <a:pt x="1113" y="750"/>
                      <a:pt x="1113" y="750"/>
                    </a:cubicBezTo>
                    <a:cubicBezTo>
                      <a:pt x="1097" y="750"/>
                      <a:pt x="1097" y="750"/>
                      <a:pt x="1097" y="750"/>
                    </a:cubicBezTo>
                    <a:cubicBezTo>
                      <a:pt x="1097" y="733"/>
                      <a:pt x="1097" y="733"/>
                      <a:pt x="1097" y="733"/>
                    </a:cubicBezTo>
                    <a:close/>
                    <a:moveTo>
                      <a:pt x="1097" y="766"/>
                    </a:moveTo>
                    <a:cubicBezTo>
                      <a:pt x="1113" y="766"/>
                      <a:pt x="1113" y="766"/>
                      <a:pt x="1113" y="766"/>
                    </a:cubicBezTo>
                    <a:cubicBezTo>
                      <a:pt x="1113" y="782"/>
                      <a:pt x="1113" y="782"/>
                      <a:pt x="1113" y="782"/>
                    </a:cubicBezTo>
                    <a:cubicBezTo>
                      <a:pt x="1097" y="782"/>
                      <a:pt x="1097" y="782"/>
                      <a:pt x="1097" y="782"/>
                    </a:cubicBezTo>
                    <a:cubicBezTo>
                      <a:pt x="1097" y="766"/>
                      <a:pt x="1097" y="766"/>
                      <a:pt x="1097" y="766"/>
                    </a:cubicBezTo>
                    <a:close/>
                    <a:moveTo>
                      <a:pt x="1097" y="799"/>
                    </a:moveTo>
                    <a:cubicBezTo>
                      <a:pt x="1113" y="799"/>
                      <a:pt x="1113" y="799"/>
                      <a:pt x="1113" y="799"/>
                    </a:cubicBezTo>
                    <a:cubicBezTo>
                      <a:pt x="1113" y="815"/>
                      <a:pt x="1113" y="815"/>
                      <a:pt x="1113" y="815"/>
                    </a:cubicBezTo>
                    <a:cubicBezTo>
                      <a:pt x="1097" y="815"/>
                      <a:pt x="1097" y="815"/>
                      <a:pt x="1097" y="815"/>
                    </a:cubicBezTo>
                    <a:cubicBezTo>
                      <a:pt x="1097" y="799"/>
                      <a:pt x="1097" y="799"/>
                      <a:pt x="1097" y="799"/>
                    </a:cubicBezTo>
                    <a:close/>
                    <a:moveTo>
                      <a:pt x="1097" y="831"/>
                    </a:moveTo>
                    <a:cubicBezTo>
                      <a:pt x="1113" y="831"/>
                      <a:pt x="1113" y="831"/>
                      <a:pt x="1113" y="831"/>
                    </a:cubicBezTo>
                    <a:cubicBezTo>
                      <a:pt x="1113" y="848"/>
                      <a:pt x="1113" y="848"/>
                      <a:pt x="1113" y="848"/>
                    </a:cubicBezTo>
                    <a:cubicBezTo>
                      <a:pt x="1097" y="848"/>
                      <a:pt x="1097" y="848"/>
                      <a:pt x="1097" y="848"/>
                    </a:cubicBezTo>
                    <a:cubicBezTo>
                      <a:pt x="1097" y="831"/>
                      <a:pt x="1097" y="831"/>
                      <a:pt x="1097" y="831"/>
                    </a:cubicBezTo>
                    <a:close/>
                    <a:moveTo>
                      <a:pt x="1097" y="864"/>
                    </a:moveTo>
                    <a:cubicBezTo>
                      <a:pt x="1113" y="864"/>
                      <a:pt x="1113" y="864"/>
                      <a:pt x="1113" y="864"/>
                    </a:cubicBezTo>
                    <a:cubicBezTo>
                      <a:pt x="1113" y="880"/>
                      <a:pt x="1113" y="880"/>
                      <a:pt x="1113" y="880"/>
                    </a:cubicBezTo>
                    <a:cubicBezTo>
                      <a:pt x="1097" y="880"/>
                      <a:pt x="1097" y="880"/>
                      <a:pt x="1097" y="880"/>
                    </a:cubicBezTo>
                    <a:cubicBezTo>
                      <a:pt x="1097" y="864"/>
                      <a:pt x="1097" y="864"/>
                      <a:pt x="1097" y="864"/>
                    </a:cubicBezTo>
                    <a:close/>
                    <a:moveTo>
                      <a:pt x="1097" y="897"/>
                    </a:moveTo>
                    <a:cubicBezTo>
                      <a:pt x="1113" y="897"/>
                      <a:pt x="1113" y="897"/>
                      <a:pt x="1113" y="897"/>
                    </a:cubicBezTo>
                    <a:cubicBezTo>
                      <a:pt x="1113" y="913"/>
                      <a:pt x="1113" y="913"/>
                      <a:pt x="1113" y="913"/>
                    </a:cubicBezTo>
                    <a:cubicBezTo>
                      <a:pt x="1097" y="913"/>
                      <a:pt x="1097" y="913"/>
                      <a:pt x="1097" y="913"/>
                    </a:cubicBezTo>
                    <a:cubicBezTo>
                      <a:pt x="1097" y="897"/>
                      <a:pt x="1097" y="897"/>
                      <a:pt x="1097" y="897"/>
                    </a:cubicBezTo>
                    <a:close/>
                    <a:moveTo>
                      <a:pt x="1097" y="929"/>
                    </a:moveTo>
                    <a:cubicBezTo>
                      <a:pt x="1113" y="929"/>
                      <a:pt x="1113" y="929"/>
                      <a:pt x="1113" y="929"/>
                    </a:cubicBezTo>
                    <a:cubicBezTo>
                      <a:pt x="1113" y="946"/>
                      <a:pt x="1113" y="946"/>
                      <a:pt x="1113" y="946"/>
                    </a:cubicBezTo>
                    <a:cubicBezTo>
                      <a:pt x="1097" y="946"/>
                      <a:pt x="1097" y="946"/>
                      <a:pt x="1097" y="946"/>
                    </a:cubicBezTo>
                    <a:cubicBezTo>
                      <a:pt x="1097" y="929"/>
                      <a:pt x="1097" y="929"/>
                      <a:pt x="1097" y="929"/>
                    </a:cubicBezTo>
                    <a:close/>
                    <a:moveTo>
                      <a:pt x="1097" y="962"/>
                    </a:moveTo>
                    <a:cubicBezTo>
                      <a:pt x="1113" y="962"/>
                      <a:pt x="1113" y="962"/>
                      <a:pt x="1113" y="962"/>
                    </a:cubicBezTo>
                    <a:cubicBezTo>
                      <a:pt x="1113" y="978"/>
                      <a:pt x="1113" y="978"/>
                      <a:pt x="1113" y="978"/>
                    </a:cubicBezTo>
                    <a:cubicBezTo>
                      <a:pt x="1097" y="978"/>
                      <a:pt x="1097" y="978"/>
                      <a:pt x="1097" y="978"/>
                    </a:cubicBezTo>
                    <a:cubicBezTo>
                      <a:pt x="1097" y="962"/>
                      <a:pt x="1097" y="962"/>
                      <a:pt x="1097" y="962"/>
                    </a:cubicBezTo>
                    <a:close/>
                    <a:moveTo>
                      <a:pt x="1097" y="995"/>
                    </a:moveTo>
                    <a:cubicBezTo>
                      <a:pt x="1113" y="995"/>
                      <a:pt x="1113" y="995"/>
                      <a:pt x="1113" y="995"/>
                    </a:cubicBezTo>
                    <a:cubicBezTo>
                      <a:pt x="1113" y="1011"/>
                      <a:pt x="1113" y="1011"/>
                      <a:pt x="1113" y="1011"/>
                    </a:cubicBezTo>
                    <a:cubicBezTo>
                      <a:pt x="1097" y="1011"/>
                      <a:pt x="1097" y="1011"/>
                      <a:pt x="1097" y="1011"/>
                    </a:cubicBezTo>
                    <a:cubicBezTo>
                      <a:pt x="1097" y="995"/>
                      <a:pt x="1097" y="995"/>
                      <a:pt x="1097" y="995"/>
                    </a:cubicBezTo>
                    <a:close/>
                    <a:moveTo>
                      <a:pt x="1097" y="1027"/>
                    </a:moveTo>
                    <a:cubicBezTo>
                      <a:pt x="1113" y="1027"/>
                      <a:pt x="1113" y="1027"/>
                      <a:pt x="1113" y="1027"/>
                    </a:cubicBezTo>
                    <a:cubicBezTo>
                      <a:pt x="1113" y="1044"/>
                      <a:pt x="1113" y="1044"/>
                      <a:pt x="1113" y="1044"/>
                    </a:cubicBezTo>
                    <a:cubicBezTo>
                      <a:pt x="1097" y="1044"/>
                      <a:pt x="1097" y="1044"/>
                      <a:pt x="1097" y="1044"/>
                    </a:cubicBezTo>
                    <a:cubicBezTo>
                      <a:pt x="1097" y="1027"/>
                      <a:pt x="1097" y="1027"/>
                      <a:pt x="1097" y="1027"/>
                    </a:cubicBezTo>
                    <a:close/>
                    <a:moveTo>
                      <a:pt x="1097" y="1060"/>
                    </a:moveTo>
                    <a:cubicBezTo>
                      <a:pt x="1113" y="1060"/>
                      <a:pt x="1113" y="1060"/>
                      <a:pt x="1113" y="1060"/>
                    </a:cubicBezTo>
                    <a:cubicBezTo>
                      <a:pt x="1113" y="1076"/>
                      <a:pt x="1113" y="1076"/>
                      <a:pt x="1113" y="1076"/>
                    </a:cubicBezTo>
                    <a:cubicBezTo>
                      <a:pt x="1097" y="1076"/>
                      <a:pt x="1097" y="1076"/>
                      <a:pt x="1097" y="1076"/>
                    </a:cubicBezTo>
                    <a:cubicBezTo>
                      <a:pt x="1097" y="1060"/>
                      <a:pt x="1097" y="1060"/>
                      <a:pt x="1097" y="1060"/>
                    </a:cubicBezTo>
                    <a:close/>
                    <a:moveTo>
                      <a:pt x="1097" y="1092"/>
                    </a:moveTo>
                    <a:cubicBezTo>
                      <a:pt x="1113" y="1092"/>
                      <a:pt x="1113" y="1092"/>
                      <a:pt x="1113" y="1092"/>
                    </a:cubicBezTo>
                    <a:cubicBezTo>
                      <a:pt x="1113" y="1109"/>
                      <a:pt x="1113" y="1109"/>
                      <a:pt x="1113" y="1109"/>
                    </a:cubicBezTo>
                    <a:cubicBezTo>
                      <a:pt x="1097" y="1109"/>
                      <a:pt x="1097" y="1109"/>
                      <a:pt x="1097" y="1109"/>
                    </a:cubicBezTo>
                    <a:cubicBezTo>
                      <a:pt x="1097" y="1092"/>
                      <a:pt x="1097" y="1092"/>
                      <a:pt x="1097" y="1092"/>
                    </a:cubicBezTo>
                    <a:close/>
                    <a:moveTo>
                      <a:pt x="1097" y="1125"/>
                    </a:moveTo>
                    <a:cubicBezTo>
                      <a:pt x="1113" y="1125"/>
                      <a:pt x="1113" y="1125"/>
                      <a:pt x="1113" y="1125"/>
                    </a:cubicBezTo>
                    <a:cubicBezTo>
                      <a:pt x="1113" y="1141"/>
                      <a:pt x="1113" y="1141"/>
                      <a:pt x="1113" y="1141"/>
                    </a:cubicBezTo>
                    <a:cubicBezTo>
                      <a:pt x="1097" y="1141"/>
                      <a:pt x="1097" y="1141"/>
                      <a:pt x="1097" y="1141"/>
                    </a:cubicBezTo>
                    <a:cubicBezTo>
                      <a:pt x="1097" y="1125"/>
                      <a:pt x="1097" y="1125"/>
                      <a:pt x="1097" y="1125"/>
                    </a:cubicBezTo>
                    <a:close/>
                    <a:moveTo>
                      <a:pt x="1097" y="1158"/>
                    </a:moveTo>
                    <a:cubicBezTo>
                      <a:pt x="1113" y="1158"/>
                      <a:pt x="1113" y="1158"/>
                      <a:pt x="1113" y="1158"/>
                    </a:cubicBezTo>
                    <a:cubicBezTo>
                      <a:pt x="1113" y="1174"/>
                      <a:pt x="1113" y="1174"/>
                      <a:pt x="1113" y="1174"/>
                    </a:cubicBezTo>
                    <a:cubicBezTo>
                      <a:pt x="1097" y="1174"/>
                      <a:pt x="1097" y="1174"/>
                      <a:pt x="1097" y="1174"/>
                    </a:cubicBezTo>
                    <a:cubicBezTo>
                      <a:pt x="1097" y="1158"/>
                      <a:pt x="1097" y="1158"/>
                      <a:pt x="1097" y="1158"/>
                    </a:cubicBezTo>
                    <a:close/>
                    <a:moveTo>
                      <a:pt x="1097" y="1190"/>
                    </a:moveTo>
                    <a:cubicBezTo>
                      <a:pt x="1113" y="1190"/>
                      <a:pt x="1113" y="1190"/>
                      <a:pt x="1113" y="1190"/>
                    </a:cubicBezTo>
                    <a:cubicBezTo>
                      <a:pt x="1113" y="1207"/>
                      <a:pt x="1113" y="1207"/>
                      <a:pt x="1113" y="1207"/>
                    </a:cubicBezTo>
                    <a:cubicBezTo>
                      <a:pt x="1097" y="1207"/>
                      <a:pt x="1097" y="1207"/>
                      <a:pt x="1097" y="1207"/>
                    </a:cubicBezTo>
                    <a:cubicBezTo>
                      <a:pt x="1097" y="1190"/>
                      <a:pt x="1097" y="1190"/>
                      <a:pt x="1097" y="1190"/>
                    </a:cubicBezTo>
                    <a:close/>
                    <a:moveTo>
                      <a:pt x="1097" y="1223"/>
                    </a:moveTo>
                    <a:cubicBezTo>
                      <a:pt x="1113" y="1223"/>
                      <a:pt x="1113" y="1223"/>
                      <a:pt x="1113" y="1223"/>
                    </a:cubicBezTo>
                    <a:cubicBezTo>
                      <a:pt x="1113" y="1239"/>
                      <a:pt x="1113" y="1239"/>
                      <a:pt x="1113" y="1239"/>
                    </a:cubicBezTo>
                    <a:cubicBezTo>
                      <a:pt x="1097" y="1239"/>
                      <a:pt x="1097" y="1239"/>
                      <a:pt x="1097" y="1239"/>
                    </a:cubicBezTo>
                    <a:cubicBezTo>
                      <a:pt x="1097" y="1223"/>
                      <a:pt x="1097" y="1223"/>
                      <a:pt x="1097" y="1223"/>
                    </a:cubicBezTo>
                    <a:close/>
                    <a:moveTo>
                      <a:pt x="1097" y="1256"/>
                    </a:moveTo>
                    <a:cubicBezTo>
                      <a:pt x="1113" y="1256"/>
                      <a:pt x="1113" y="1256"/>
                      <a:pt x="1113" y="1256"/>
                    </a:cubicBezTo>
                    <a:cubicBezTo>
                      <a:pt x="1113" y="1272"/>
                      <a:pt x="1113" y="1272"/>
                      <a:pt x="1113" y="1272"/>
                    </a:cubicBezTo>
                    <a:cubicBezTo>
                      <a:pt x="1097" y="1272"/>
                      <a:pt x="1097" y="1272"/>
                      <a:pt x="1097" y="1272"/>
                    </a:cubicBezTo>
                    <a:cubicBezTo>
                      <a:pt x="1097" y="1256"/>
                      <a:pt x="1097" y="1256"/>
                      <a:pt x="1097" y="1256"/>
                    </a:cubicBezTo>
                    <a:close/>
                    <a:moveTo>
                      <a:pt x="1097" y="1288"/>
                    </a:moveTo>
                    <a:cubicBezTo>
                      <a:pt x="1113" y="1288"/>
                      <a:pt x="1113" y="1288"/>
                      <a:pt x="1113" y="1288"/>
                    </a:cubicBezTo>
                    <a:cubicBezTo>
                      <a:pt x="1113" y="1305"/>
                      <a:pt x="1113" y="1305"/>
                      <a:pt x="1113" y="1305"/>
                    </a:cubicBezTo>
                    <a:cubicBezTo>
                      <a:pt x="1097" y="1305"/>
                      <a:pt x="1097" y="1305"/>
                      <a:pt x="1097" y="1305"/>
                    </a:cubicBezTo>
                    <a:cubicBezTo>
                      <a:pt x="1097" y="1288"/>
                      <a:pt x="1097" y="1288"/>
                      <a:pt x="1097" y="1288"/>
                    </a:cubicBezTo>
                    <a:close/>
                    <a:moveTo>
                      <a:pt x="597" y="396"/>
                    </a:moveTo>
                    <a:cubicBezTo>
                      <a:pt x="597" y="397"/>
                      <a:pt x="597" y="397"/>
                      <a:pt x="597" y="397"/>
                    </a:cubicBezTo>
                    <a:cubicBezTo>
                      <a:pt x="613" y="397"/>
                      <a:pt x="613" y="397"/>
                      <a:pt x="613" y="397"/>
                    </a:cubicBezTo>
                    <a:cubicBezTo>
                      <a:pt x="613" y="396"/>
                      <a:pt x="613" y="396"/>
                      <a:pt x="613" y="396"/>
                    </a:cubicBezTo>
                    <a:cubicBezTo>
                      <a:pt x="597" y="396"/>
                      <a:pt x="597" y="396"/>
                      <a:pt x="597" y="396"/>
                    </a:cubicBezTo>
                    <a:close/>
                    <a:moveTo>
                      <a:pt x="597" y="413"/>
                    </a:moveTo>
                    <a:cubicBezTo>
                      <a:pt x="613" y="413"/>
                      <a:pt x="613" y="413"/>
                      <a:pt x="613" y="413"/>
                    </a:cubicBezTo>
                    <a:cubicBezTo>
                      <a:pt x="613" y="430"/>
                      <a:pt x="613" y="430"/>
                      <a:pt x="613" y="430"/>
                    </a:cubicBezTo>
                    <a:cubicBezTo>
                      <a:pt x="597" y="430"/>
                      <a:pt x="597" y="430"/>
                      <a:pt x="597" y="430"/>
                    </a:cubicBezTo>
                    <a:cubicBezTo>
                      <a:pt x="597" y="413"/>
                      <a:pt x="597" y="413"/>
                      <a:pt x="597" y="413"/>
                    </a:cubicBezTo>
                    <a:close/>
                    <a:moveTo>
                      <a:pt x="597" y="446"/>
                    </a:moveTo>
                    <a:cubicBezTo>
                      <a:pt x="613" y="446"/>
                      <a:pt x="613" y="446"/>
                      <a:pt x="613" y="446"/>
                    </a:cubicBezTo>
                    <a:cubicBezTo>
                      <a:pt x="613" y="462"/>
                      <a:pt x="613" y="462"/>
                      <a:pt x="613" y="462"/>
                    </a:cubicBezTo>
                    <a:cubicBezTo>
                      <a:pt x="597" y="462"/>
                      <a:pt x="597" y="462"/>
                      <a:pt x="597" y="462"/>
                    </a:cubicBezTo>
                    <a:cubicBezTo>
                      <a:pt x="597" y="446"/>
                      <a:pt x="597" y="446"/>
                      <a:pt x="597" y="446"/>
                    </a:cubicBezTo>
                    <a:close/>
                    <a:moveTo>
                      <a:pt x="597" y="479"/>
                    </a:moveTo>
                    <a:cubicBezTo>
                      <a:pt x="613" y="479"/>
                      <a:pt x="613" y="479"/>
                      <a:pt x="613" y="479"/>
                    </a:cubicBezTo>
                    <a:cubicBezTo>
                      <a:pt x="613" y="495"/>
                      <a:pt x="613" y="495"/>
                      <a:pt x="613" y="495"/>
                    </a:cubicBezTo>
                    <a:cubicBezTo>
                      <a:pt x="597" y="495"/>
                      <a:pt x="597" y="495"/>
                      <a:pt x="597" y="495"/>
                    </a:cubicBezTo>
                    <a:cubicBezTo>
                      <a:pt x="597" y="479"/>
                      <a:pt x="597" y="479"/>
                      <a:pt x="597" y="479"/>
                    </a:cubicBezTo>
                    <a:close/>
                    <a:moveTo>
                      <a:pt x="597" y="511"/>
                    </a:moveTo>
                    <a:cubicBezTo>
                      <a:pt x="613" y="511"/>
                      <a:pt x="613" y="511"/>
                      <a:pt x="613" y="511"/>
                    </a:cubicBezTo>
                    <a:cubicBezTo>
                      <a:pt x="613" y="528"/>
                      <a:pt x="613" y="528"/>
                      <a:pt x="613" y="528"/>
                    </a:cubicBezTo>
                    <a:cubicBezTo>
                      <a:pt x="597" y="528"/>
                      <a:pt x="597" y="528"/>
                      <a:pt x="597" y="528"/>
                    </a:cubicBezTo>
                    <a:cubicBezTo>
                      <a:pt x="597" y="511"/>
                      <a:pt x="597" y="511"/>
                      <a:pt x="597" y="511"/>
                    </a:cubicBezTo>
                    <a:close/>
                    <a:moveTo>
                      <a:pt x="597" y="544"/>
                    </a:moveTo>
                    <a:cubicBezTo>
                      <a:pt x="613" y="544"/>
                      <a:pt x="613" y="544"/>
                      <a:pt x="613" y="544"/>
                    </a:cubicBezTo>
                    <a:cubicBezTo>
                      <a:pt x="613" y="560"/>
                      <a:pt x="613" y="560"/>
                      <a:pt x="613" y="560"/>
                    </a:cubicBezTo>
                    <a:cubicBezTo>
                      <a:pt x="597" y="560"/>
                      <a:pt x="597" y="560"/>
                      <a:pt x="597" y="560"/>
                    </a:cubicBezTo>
                    <a:cubicBezTo>
                      <a:pt x="597" y="544"/>
                      <a:pt x="597" y="544"/>
                      <a:pt x="597" y="544"/>
                    </a:cubicBezTo>
                    <a:close/>
                    <a:moveTo>
                      <a:pt x="597" y="577"/>
                    </a:moveTo>
                    <a:cubicBezTo>
                      <a:pt x="613" y="577"/>
                      <a:pt x="613" y="577"/>
                      <a:pt x="613" y="577"/>
                    </a:cubicBezTo>
                    <a:cubicBezTo>
                      <a:pt x="613" y="593"/>
                      <a:pt x="613" y="593"/>
                      <a:pt x="613" y="593"/>
                    </a:cubicBezTo>
                    <a:cubicBezTo>
                      <a:pt x="597" y="593"/>
                      <a:pt x="597" y="593"/>
                      <a:pt x="597" y="593"/>
                    </a:cubicBezTo>
                    <a:cubicBezTo>
                      <a:pt x="597" y="577"/>
                      <a:pt x="597" y="577"/>
                      <a:pt x="597" y="577"/>
                    </a:cubicBezTo>
                    <a:close/>
                    <a:moveTo>
                      <a:pt x="597" y="609"/>
                    </a:moveTo>
                    <a:cubicBezTo>
                      <a:pt x="613" y="609"/>
                      <a:pt x="613" y="609"/>
                      <a:pt x="613" y="609"/>
                    </a:cubicBezTo>
                    <a:cubicBezTo>
                      <a:pt x="613" y="625"/>
                      <a:pt x="613" y="625"/>
                      <a:pt x="613" y="625"/>
                    </a:cubicBezTo>
                    <a:cubicBezTo>
                      <a:pt x="597" y="625"/>
                      <a:pt x="597" y="625"/>
                      <a:pt x="597" y="625"/>
                    </a:cubicBezTo>
                    <a:cubicBezTo>
                      <a:pt x="597" y="609"/>
                      <a:pt x="597" y="609"/>
                      <a:pt x="597" y="609"/>
                    </a:cubicBezTo>
                    <a:close/>
                    <a:moveTo>
                      <a:pt x="597" y="642"/>
                    </a:moveTo>
                    <a:cubicBezTo>
                      <a:pt x="613" y="642"/>
                      <a:pt x="613" y="642"/>
                      <a:pt x="613" y="642"/>
                    </a:cubicBezTo>
                    <a:cubicBezTo>
                      <a:pt x="613" y="658"/>
                      <a:pt x="613" y="658"/>
                      <a:pt x="613" y="658"/>
                    </a:cubicBezTo>
                    <a:cubicBezTo>
                      <a:pt x="597" y="658"/>
                      <a:pt x="597" y="658"/>
                      <a:pt x="597" y="658"/>
                    </a:cubicBezTo>
                    <a:cubicBezTo>
                      <a:pt x="597" y="642"/>
                      <a:pt x="597" y="642"/>
                      <a:pt x="597" y="642"/>
                    </a:cubicBezTo>
                    <a:close/>
                    <a:moveTo>
                      <a:pt x="597" y="674"/>
                    </a:moveTo>
                    <a:cubicBezTo>
                      <a:pt x="613" y="674"/>
                      <a:pt x="613" y="674"/>
                      <a:pt x="613" y="674"/>
                    </a:cubicBezTo>
                    <a:cubicBezTo>
                      <a:pt x="613" y="691"/>
                      <a:pt x="613" y="691"/>
                      <a:pt x="613" y="691"/>
                    </a:cubicBezTo>
                    <a:cubicBezTo>
                      <a:pt x="597" y="691"/>
                      <a:pt x="597" y="691"/>
                      <a:pt x="597" y="691"/>
                    </a:cubicBezTo>
                    <a:cubicBezTo>
                      <a:pt x="597" y="674"/>
                      <a:pt x="597" y="674"/>
                      <a:pt x="597" y="674"/>
                    </a:cubicBezTo>
                    <a:close/>
                    <a:moveTo>
                      <a:pt x="612" y="709"/>
                    </a:moveTo>
                    <a:cubicBezTo>
                      <a:pt x="612" y="692"/>
                      <a:pt x="612" y="692"/>
                      <a:pt x="612" y="692"/>
                    </a:cubicBezTo>
                    <a:cubicBezTo>
                      <a:pt x="628" y="692"/>
                      <a:pt x="628" y="692"/>
                      <a:pt x="628" y="692"/>
                    </a:cubicBezTo>
                    <a:cubicBezTo>
                      <a:pt x="628" y="709"/>
                      <a:pt x="628" y="709"/>
                      <a:pt x="628" y="709"/>
                    </a:cubicBezTo>
                    <a:cubicBezTo>
                      <a:pt x="612" y="709"/>
                      <a:pt x="612" y="709"/>
                      <a:pt x="612" y="709"/>
                    </a:cubicBezTo>
                    <a:close/>
                    <a:moveTo>
                      <a:pt x="644" y="709"/>
                    </a:moveTo>
                    <a:cubicBezTo>
                      <a:pt x="644" y="692"/>
                      <a:pt x="644" y="692"/>
                      <a:pt x="644" y="692"/>
                    </a:cubicBezTo>
                    <a:cubicBezTo>
                      <a:pt x="661" y="692"/>
                      <a:pt x="661" y="692"/>
                      <a:pt x="661" y="692"/>
                    </a:cubicBezTo>
                    <a:cubicBezTo>
                      <a:pt x="661" y="709"/>
                      <a:pt x="661" y="709"/>
                      <a:pt x="661" y="709"/>
                    </a:cubicBezTo>
                    <a:cubicBezTo>
                      <a:pt x="644" y="709"/>
                      <a:pt x="644" y="709"/>
                      <a:pt x="644" y="709"/>
                    </a:cubicBezTo>
                    <a:close/>
                    <a:moveTo>
                      <a:pt x="677" y="709"/>
                    </a:moveTo>
                    <a:cubicBezTo>
                      <a:pt x="677" y="692"/>
                      <a:pt x="677" y="692"/>
                      <a:pt x="677" y="692"/>
                    </a:cubicBezTo>
                    <a:cubicBezTo>
                      <a:pt x="693" y="692"/>
                      <a:pt x="693" y="692"/>
                      <a:pt x="693" y="692"/>
                    </a:cubicBezTo>
                    <a:cubicBezTo>
                      <a:pt x="693" y="709"/>
                      <a:pt x="693" y="709"/>
                      <a:pt x="693" y="709"/>
                    </a:cubicBezTo>
                    <a:cubicBezTo>
                      <a:pt x="677" y="709"/>
                      <a:pt x="677" y="709"/>
                      <a:pt x="677" y="709"/>
                    </a:cubicBezTo>
                    <a:close/>
                    <a:moveTo>
                      <a:pt x="710" y="709"/>
                    </a:moveTo>
                    <a:cubicBezTo>
                      <a:pt x="710" y="692"/>
                      <a:pt x="710" y="692"/>
                      <a:pt x="710" y="692"/>
                    </a:cubicBezTo>
                    <a:cubicBezTo>
                      <a:pt x="726" y="692"/>
                      <a:pt x="726" y="692"/>
                      <a:pt x="726" y="692"/>
                    </a:cubicBezTo>
                    <a:cubicBezTo>
                      <a:pt x="726" y="709"/>
                      <a:pt x="726" y="709"/>
                      <a:pt x="726" y="709"/>
                    </a:cubicBezTo>
                    <a:cubicBezTo>
                      <a:pt x="710" y="709"/>
                      <a:pt x="710" y="709"/>
                      <a:pt x="710" y="709"/>
                    </a:cubicBezTo>
                    <a:close/>
                    <a:moveTo>
                      <a:pt x="742" y="709"/>
                    </a:moveTo>
                    <a:cubicBezTo>
                      <a:pt x="742" y="692"/>
                      <a:pt x="742" y="692"/>
                      <a:pt x="742" y="692"/>
                    </a:cubicBezTo>
                    <a:cubicBezTo>
                      <a:pt x="759" y="692"/>
                      <a:pt x="759" y="692"/>
                      <a:pt x="759" y="692"/>
                    </a:cubicBezTo>
                    <a:cubicBezTo>
                      <a:pt x="759" y="709"/>
                      <a:pt x="759" y="709"/>
                      <a:pt x="759" y="709"/>
                    </a:cubicBezTo>
                    <a:cubicBezTo>
                      <a:pt x="742" y="709"/>
                      <a:pt x="742" y="709"/>
                      <a:pt x="742" y="709"/>
                    </a:cubicBezTo>
                    <a:close/>
                    <a:moveTo>
                      <a:pt x="775" y="709"/>
                    </a:moveTo>
                    <a:cubicBezTo>
                      <a:pt x="775" y="692"/>
                      <a:pt x="775" y="692"/>
                      <a:pt x="775" y="692"/>
                    </a:cubicBezTo>
                    <a:cubicBezTo>
                      <a:pt x="791" y="692"/>
                      <a:pt x="791" y="692"/>
                      <a:pt x="791" y="692"/>
                    </a:cubicBezTo>
                    <a:cubicBezTo>
                      <a:pt x="791" y="709"/>
                      <a:pt x="791" y="709"/>
                      <a:pt x="791" y="709"/>
                    </a:cubicBezTo>
                    <a:cubicBezTo>
                      <a:pt x="775" y="709"/>
                      <a:pt x="775" y="709"/>
                      <a:pt x="775" y="709"/>
                    </a:cubicBezTo>
                    <a:close/>
                    <a:moveTo>
                      <a:pt x="808" y="709"/>
                    </a:moveTo>
                    <a:cubicBezTo>
                      <a:pt x="808" y="692"/>
                      <a:pt x="808" y="692"/>
                      <a:pt x="808" y="692"/>
                    </a:cubicBezTo>
                    <a:cubicBezTo>
                      <a:pt x="824" y="692"/>
                      <a:pt x="824" y="692"/>
                      <a:pt x="824" y="692"/>
                    </a:cubicBezTo>
                    <a:cubicBezTo>
                      <a:pt x="824" y="709"/>
                      <a:pt x="824" y="709"/>
                      <a:pt x="824" y="709"/>
                    </a:cubicBezTo>
                    <a:cubicBezTo>
                      <a:pt x="808" y="709"/>
                      <a:pt x="808" y="709"/>
                      <a:pt x="808" y="709"/>
                    </a:cubicBezTo>
                    <a:close/>
                    <a:moveTo>
                      <a:pt x="840" y="709"/>
                    </a:moveTo>
                    <a:cubicBezTo>
                      <a:pt x="840" y="692"/>
                      <a:pt x="840" y="692"/>
                      <a:pt x="840" y="692"/>
                    </a:cubicBezTo>
                    <a:cubicBezTo>
                      <a:pt x="856" y="692"/>
                      <a:pt x="856" y="692"/>
                      <a:pt x="856" y="692"/>
                    </a:cubicBezTo>
                    <a:cubicBezTo>
                      <a:pt x="856" y="709"/>
                      <a:pt x="856" y="709"/>
                      <a:pt x="856" y="709"/>
                    </a:cubicBezTo>
                    <a:cubicBezTo>
                      <a:pt x="840" y="709"/>
                      <a:pt x="840" y="709"/>
                      <a:pt x="840" y="709"/>
                    </a:cubicBezTo>
                    <a:close/>
                    <a:moveTo>
                      <a:pt x="873" y="709"/>
                    </a:moveTo>
                    <a:cubicBezTo>
                      <a:pt x="873" y="692"/>
                      <a:pt x="873" y="692"/>
                      <a:pt x="873" y="692"/>
                    </a:cubicBezTo>
                    <a:cubicBezTo>
                      <a:pt x="889" y="692"/>
                      <a:pt x="889" y="692"/>
                      <a:pt x="889" y="692"/>
                    </a:cubicBezTo>
                    <a:cubicBezTo>
                      <a:pt x="889" y="709"/>
                      <a:pt x="889" y="709"/>
                      <a:pt x="889" y="709"/>
                    </a:cubicBezTo>
                    <a:cubicBezTo>
                      <a:pt x="873" y="709"/>
                      <a:pt x="873" y="709"/>
                      <a:pt x="873" y="709"/>
                    </a:cubicBezTo>
                    <a:close/>
                    <a:moveTo>
                      <a:pt x="905" y="709"/>
                    </a:moveTo>
                    <a:cubicBezTo>
                      <a:pt x="905" y="692"/>
                      <a:pt x="905" y="692"/>
                      <a:pt x="905" y="692"/>
                    </a:cubicBezTo>
                    <a:cubicBezTo>
                      <a:pt x="922" y="692"/>
                      <a:pt x="922" y="692"/>
                      <a:pt x="922" y="692"/>
                    </a:cubicBezTo>
                    <a:cubicBezTo>
                      <a:pt x="922" y="709"/>
                      <a:pt x="922" y="709"/>
                      <a:pt x="922" y="709"/>
                    </a:cubicBezTo>
                    <a:cubicBezTo>
                      <a:pt x="905" y="709"/>
                      <a:pt x="905" y="709"/>
                      <a:pt x="905" y="709"/>
                    </a:cubicBezTo>
                    <a:close/>
                    <a:moveTo>
                      <a:pt x="938" y="709"/>
                    </a:moveTo>
                    <a:cubicBezTo>
                      <a:pt x="938" y="692"/>
                      <a:pt x="938" y="692"/>
                      <a:pt x="938" y="692"/>
                    </a:cubicBezTo>
                    <a:cubicBezTo>
                      <a:pt x="954" y="692"/>
                      <a:pt x="954" y="692"/>
                      <a:pt x="954" y="692"/>
                    </a:cubicBezTo>
                    <a:cubicBezTo>
                      <a:pt x="954" y="709"/>
                      <a:pt x="954" y="709"/>
                      <a:pt x="954" y="709"/>
                    </a:cubicBezTo>
                    <a:cubicBezTo>
                      <a:pt x="938" y="709"/>
                      <a:pt x="938" y="709"/>
                      <a:pt x="938" y="709"/>
                    </a:cubicBezTo>
                    <a:close/>
                    <a:moveTo>
                      <a:pt x="971" y="709"/>
                    </a:moveTo>
                    <a:cubicBezTo>
                      <a:pt x="971" y="692"/>
                      <a:pt x="971" y="692"/>
                      <a:pt x="971" y="692"/>
                    </a:cubicBezTo>
                    <a:cubicBezTo>
                      <a:pt x="987" y="692"/>
                      <a:pt x="987" y="692"/>
                      <a:pt x="987" y="692"/>
                    </a:cubicBezTo>
                    <a:cubicBezTo>
                      <a:pt x="987" y="709"/>
                      <a:pt x="987" y="709"/>
                      <a:pt x="987" y="709"/>
                    </a:cubicBezTo>
                    <a:cubicBezTo>
                      <a:pt x="971" y="709"/>
                      <a:pt x="971" y="709"/>
                      <a:pt x="971" y="709"/>
                    </a:cubicBezTo>
                    <a:close/>
                    <a:moveTo>
                      <a:pt x="1003" y="709"/>
                    </a:moveTo>
                    <a:cubicBezTo>
                      <a:pt x="1003" y="692"/>
                      <a:pt x="1003" y="692"/>
                      <a:pt x="1003" y="692"/>
                    </a:cubicBezTo>
                    <a:cubicBezTo>
                      <a:pt x="1020" y="692"/>
                      <a:pt x="1020" y="692"/>
                      <a:pt x="1020" y="692"/>
                    </a:cubicBezTo>
                    <a:cubicBezTo>
                      <a:pt x="1020" y="709"/>
                      <a:pt x="1020" y="709"/>
                      <a:pt x="1020" y="709"/>
                    </a:cubicBezTo>
                    <a:cubicBezTo>
                      <a:pt x="1003" y="709"/>
                      <a:pt x="1003" y="709"/>
                      <a:pt x="1003" y="709"/>
                    </a:cubicBezTo>
                    <a:close/>
                    <a:moveTo>
                      <a:pt x="1015" y="714"/>
                    </a:moveTo>
                    <a:cubicBezTo>
                      <a:pt x="1031" y="714"/>
                      <a:pt x="1031" y="714"/>
                      <a:pt x="1031" y="714"/>
                    </a:cubicBezTo>
                    <a:cubicBezTo>
                      <a:pt x="1031" y="730"/>
                      <a:pt x="1031" y="730"/>
                      <a:pt x="1031" y="730"/>
                    </a:cubicBezTo>
                    <a:cubicBezTo>
                      <a:pt x="1015" y="730"/>
                      <a:pt x="1015" y="730"/>
                      <a:pt x="1015" y="730"/>
                    </a:cubicBezTo>
                    <a:cubicBezTo>
                      <a:pt x="1015" y="714"/>
                      <a:pt x="1015" y="714"/>
                      <a:pt x="1015" y="714"/>
                    </a:cubicBezTo>
                    <a:close/>
                    <a:moveTo>
                      <a:pt x="1015" y="746"/>
                    </a:moveTo>
                    <a:cubicBezTo>
                      <a:pt x="1031" y="746"/>
                      <a:pt x="1031" y="746"/>
                      <a:pt x="1031" y="746"/>
                    </a:cubicBezTo>
                    <a:cubicBezTo>
                      <a:pt x="1031" y="763"/>
                      <a:pt x="1031" y="763"/>
                      <a:pt x="1031" y="763"/>
                    </a:cubicBezTo>
                    <a:cubicBezTo>
                      <a:pt x="1015" y="763"/>
                      <a:pt x="1015" y="763"/>
                      <a:pt x="1015" y="763"/>
                    </a:cubicBezTo>
                    <a:cubicBezTo>
                      <a:pt x="1015" y="746"/>
                      <a:pt x="1015" y="746"/>
                      <a:pt x="1015" y="746"/>
                    </a:cubicBezTo>
                    <a:close/>
                    <a:moveTo>
                      <a:pt x="1015" y="779"/>
                    </a:moveTo>
                    <a:cubicBezTo>
                      <a:pt x="1031" y="779"/>
                      <a:pt x="1031" y="779"/>
                      <a:pt x="1031" y="779"/>
                    </a:cubicBezTo>
                    <a:cubicBezTo>
                      <a:pt x="1031" y="795"/>
                      <a:pt x="1031" y="795"/>
                      <a:pt x="1031" y="795"/>
                    </a:cubicBezTo>
                    <a:cubicBezTo>
                      <a:pt x="1015" y="795"/>
                      <a:pt x="1015" y="795"/>
                      <a:pt x="1015" y="795"/>
                    </a:cubicBezTo>
                    <a:cubicBezTo>
                      <a:pt x="1015" y="779"/>
                      <a:pt x="1015" y="779"/>
                      <a:pt x="1015" y="779"/>
                    </a:cubicBezTo>
                    <a:close/>
                    <a:moveTo>
                      <a:pt x="1015" y="812"/>
                    </a:moveTo>
                    <a:cubicBezTo>
                      <a:pt x="1031" y="812"/>
                      <a:pt x="1031" y="812"/>
                      <a:pt x="1031" y="812"/>
                    </a:cubicBezTo>
                    <a:cubicBezTo>
                      <a:pt x="1031" y="828"/>
                      <a:pt x="1031" y="828"/>
                      <a:pt x="1031" y="828"/>
                    </a:cubicBezTo>
                    <a:cubicBezTo>
                      <a:pt x="1015" y="828"/>
                      <a:pt x="1015" y="828"/>
                      <a:pt x="1015" y="828"/>
                    </a:cubicBezTo>
                    <a:cubicBezTo>
                      <a:pt x="1015" y="812"/>
                      <a:pt x="1015" y="812"/>
                      <a:pt x="1015" y="812"/>
                    </a:cubicBezTo>
                    <a:close/>
                    <a:moveTo>
                      <a:pt x="1015" y="844"/>
                    </a:moveTo>
                    <a:cubicBezTo>
                      <a:pt x="1031" y="844"/>
                      <a:pt x="1031" y="844"/>
                      <a:pt x="1031" y="844"/>
                    </a:cubicBezTo>
                    <a:cubicBezTo>
                      <a:pt x="1031" y="861"/>
                      <a:pt x="1031" y="861"/>
                      <a:pt x="1031" y="861"/>
                    </a:cubicBezTo>
                    <a:cubicBezTo>
                      <a:pt x="1015" y="861"/>
                      <a:pt x="1015" y="861"/>
                      <a:pt x="1015" y="861"/>
                    </a:cubicBezTo>
                    <a:cubicBezTo>
                      <a:pt x="1015" y="844"/>
                      <a:pt x="1015" y="844"/>
                      <a:pt x="1015" y="844"/>
                    </a:cubicBezTo>
                    <a:close/>
                    <a:moveTo>
                      <a:pt x="1015" y="877"/>
                    </a:moveTo>
                    <a:cubicBezTo>
                      <a:pt x="1031" y="877"/>
                      <a:pt x="1031" y="877"/>
                      <a:pt x="1031" y="877"/>
                    </a:cubicBezTo>
                    <a:cubicBezTo>
                      <a:pt x="1031" y="893"/>
                      <a:pt x="1031" y="893"/>
                      <a:pt x="1031" y="893"/>
                    </a:cubicBezTo>
                    <a:cubicBezTo>
                      <a:pt x="1015" y="893"/>
                      <a:pt x="1015" y="893"/>
                      <a:pt x="1015" y="893"/>
                    </a:cubicBezTo>
                    <a:cubicBezTo>
                      <a:pt x="1015" y="877"/>
                      <a:pt x="1015" y="877"/>
                      <a:pt x="1015" y="877"/>
                    </a:cubicBezTo>
                    <a:close/>
                    <a:moveTo>
                      <a:pt x="1015" y="910"/>
                    </a:moveTo>
                    <a:cubicBezTo>
                      <a:pt x="1031" y="910"/>
                      <a:pt x="1031" y="910"/>
                      <a:pt x="1031" y="910"/>
                    </a:cubicBezTo>
                    <a:cubicBezTo>
                      <a:pt x="1031" y="926"/>
                      <a:pt x="1031" y="926"/>
                      <a:pt x="1031" y="926"/>
                    </a:cubicBezTo>
                    <a:cubicBezTo>
                      <a:pt x="1015" y="926"/>
                      <a:pt x="1015" y="926"/>
                      <a:pt x="1015" y="926"/>
                    </a:cubicBezTo>
                    <a:cubicBezTo>
                      <a:pt x="1015" y="910"/>
                      <a:pt x="1015" y="910"/>
                      <a:pt x="1015" y="910"/>
                    </a:cubicBezTo>
                    <a:close/>
                    <a:moveTo>
                      <a:pt x="1015" y="942"/>
                    </a:moveTo>
                    <a:cubicBezTo>
                      <a:pt x="1031" y="942"/>
                      <a:pt x="1031" y="942"/>
                      <a:pt x="1031" y="942"/>
                    </a:cubicBezTo>
                    <a:cubicBezTo>
                      <a:pt x="1031" y="959"/>
                      <a:pt x="1031" y="959"/>
                      <a:pt x="1031" y="959"/>
                    </a:cubicBezTo>
                    <a:cubicBezTo>
                      <a:pt x="1015" y="959"/>
                      <a:pt x="1015" y="959"/>
                      <a:pt x="1015" y="959"/>
                    </a:cubicBezTo>
                    <a:cubicBezTo>
                      <a:pt x="1015" y="942"/>
                      <a:pt x="1015" y="942"/>
                      <a:pt x="1015" y="942"/>
                    </a:cubicBezTo>
                    <a:close/>
                    <a:moveTo>
                      <a:pt x="1015" y="975"/>
                    </a:moveTo>
                    <a:cubicBezTo>
                      <a:pt x="1031" y="975"/>
                      <a:pt x="1031" y="975"/>
                      <a:pt x="1031" y="975"/>
                    </a:cubicBezTo>
                    <a:cubicBezTo>
                      <a:pt x="1031" y="991"/>
                      <a:pt x="1031" y="991"/>
                      <a:pt x="1031" y="991"/>
                    </a:cubicBezTo>
                    <a:cubicBezTo>
                      <a:pt x="1015" y="991"/>
                      <a:pt x="1015" y="991"/>
                      <a:pt x="1015" y="991"/>
                    </a:cubicBezTo>
                    <a:cubicBezTo>
                      <a:pt x="1015" y="975"/>
                      <a:pt x="1015" y="975"/>
                      <a:pt x="1015" y="975"/>
                    </a:cubicBezTo>
                    <a:close/>
                    <a:moveTo>
                      <a:pt x="1015" y="1007"/>
                    </a:moveTo>
                    <a:cubicBezTo>
                      <a:pt x="1031" y="1007"/>
                      <a:pt x="1031" y="1007"/>
                      <a:pt x="1031" y="1007"/>
                    </a:cubicBezTo>
                    <a:cubicBezTo>
                      <a:pt x="1031" y="1024"/>
                      <a:pt x="1031" y="1024"/>
                      <a:pt x="1031" y="1024"/>
                    </a:cubicBezTo>
                    <a:cubicBezTo>
                      <a:pt x="1015" y="1024"/>
                      <a:pt x="1015" y="1024"/>
                      <a:pt x="1015" y="1024"/>
                    </a:cubicBezTo>
                    <a:cubicBezTo>
                      <a:pt x="1015" y="1007"/>
                      <a:pt x="1015" y="1007"/>
                      <a:pt x="1015" y="1007"/>
                    </a:cubicBezTo>
                    <a:close/>
                    <a:moveTo>
                      <a:pt x="1015" y="1040"/>
                    </a:moveTo>
                    <a:cubicBezTo>
                      <a:pt x="1031" y="1040"/>
                      <a:pt x="1031" y="1040"/>
                      <a:pt x="1031" y="1040"/>
                    </a:cubicBezTo>
                    <a:cubicBezTo>
                      <a:pt x="1031" y="1056"/>
                      <a:pt x="1031" y="1056"/>
                      <a:pt x="1031" y="1056"/>
                    </a:cubicBezTo>
                    <a:cubicBezTo>
                      <a:pt x="1015" y="1056"/>
                      <a:pt x="1015" y="1056"/>
                      <a:pt x="1015" y="1056"/>
                    </a:cubicBezTo>
                    <a:cubicBezTo>
                      <a:pt x="1015" y="1040"/>
                      <a:pt x="1015" y="1040"/>
                      <a:pt x="1015" y="1040"/>
                    </a:cubicBezTo>
                    <a:close/>
                    <a:moveTo>
                      <a:pt x="1015" y="1073"/>
                    </a:moveTo>
                    <a:cubicBezTo>
                      <a:pt x="1031" y="1073"/>
                      <a:pt x="1031" y="1073"/>
                      <a:pt x="1031" y="1073"/>
                    </a:cubicBezTo>
                    <a:cubicBezTo>
                      <a:pt x="1031" y="1089"/>
                      <a:pt x="1031" y="1089"/>
                      <a:pt x="1031" y="1089"/>
                    </a:cubicBezTo>
                    <a:cubicBezTo>
                      <a:pt x="1015" y="1089"/>
                      <a:pt x="1015" y="1089"/>
                      <a:pt x="1015" y="1089"/>
                    </a:cubicBezTo>
                    <a:cubicBezTo>
                      <a:pt x="1015" y="1073"/>
                      <a:pt x="1015" y="1073"/>
                      <a:pt x="1015" y="1073"/>
                    </a:cubicBezTo>
                    <a:close/>
                    <a:moveTo>
                      <a:pt x="1015" y="1105"/>
                    </a:moveTo>
                    <a:cubicBezTo>
                      <a:pt x="1031" y="1105"/>
                      <a:pt x="1031" y="1105"/>
                      <a:pt x="1031" y="1105"/>
                    </a:cubicBezTo>
                    <a:cubicBezTo>
                      <a:pt x="1031" y="1122"/>
                      <a:pt x="1031" y="1122"/>
                      <a:pt x="1031" y="1122"/>
                    </a:cubicBezTo>
                    <a:cubicBezTo>
                      <a:pt x="1015" y="1122"/>
                      <a:pt x="1015" y="1122"/>
                      <a:pt x="1015" y="1122"/>
                    </a:cubicBezTo>
                    <a:cubicBezTo>
                      <a:pt x="1015" y="1105"/>
                      <a:pt x="1015" y="1105"/>
                      <a:pt x="1015" y="1105"/>
                    </a:cubicBezTo>
                    <a:close/>
                    <a:moveTo>
                      <a:pt x="1015" y="1138"/>
                    </a:moveTo>
                    <a:cubicBezTo>
                      <a:pt x="1031" y="1138"/>
                      <a:pt x="1031" y="1138"/>
                      <a:pt x="1031" y="1138"/>
                    </a:cubicBezTo>
                    <a:cubicBezTo>
                      <a:pt x="1031" y="1154"/>
                      <a:pt x="1031" y="1154"/>
                      <a:pt x="1031" y="1154"/>
                    </a:cubicBezTo>
                    <a:cubicBezTo>
                      <a:pt x="1015" y="1154"/>
                      <a:pt x="1015" y="1154"/>
                      <a:pt x="1015" y="1154"/>
                    </a:cubicBezTo>
                    <a:cubicBezTo>
                      <a:pt x="1015" y="1138"/>
                      <a:pt x="1015" y="1138"/>
                      <a:pt x="1015" y="1138"/>
                    </a:cubicBezTo>
                    <a:close/>
                    <a:moveTo>
                      <a:pt x="1015" y="1171"/>
                    </a:moveTo>
                    <a:cubicBezTo>
                      <a:pt x="1031" y="1171"/>
                      <a:pt x="1031" y="1171"/>
                      <a:pt x="1031" y="1171"/>
                    </a:cubicBezTo>
                    <a:cubicBezTo>
                      <a:pt x="1031" y="1187"/>
                      <a:pt x="1031" y="1187"/>
                      <a:pt x="1031" y="1187"/>
                    </a:cubicBezTo>
                    <a:cubicBezTo>
                      <a:pt x="1015" y="1187"/>
                      <a:pt x="1015" y="1187"/>
                      <a:pt x="1015" y="1187"/>
                    </a:cubicBezTo>
                    <a:cubicBezTo>
                      <a:pt x="1015" y="1171"/>
                      <a:pt x="1015" y="1171"/>
                      <a:pt x="1015" y="1171"/>
                    </a:cubicBezTo>
                    <a:close/>
                    <a:moveTo>
                      <a:pt x="1015" y="1203"/>
                    </a:moveTo>
                    <a:cubicBezTo>
                      <a:pt x="1031" y="1203"/>
                      <a:pt x="1031" y="1203"/>
                      <a:pt x="1031" y="1203"/>
                    </a:cubicBezTo>
                    <a:cubicBezTo>
                      <a:pt x="1031" y="1220"/>
                      <a:pt x="1031" y="1220"/>
                      <a:pt x="1031" y="1220"/>
                    </a:cubicBezTo>
                    <a:cubicBezTo>
                      <a:pt x="1015" y="1220"/>
                      <a:pt x="1015" y="1220"/>
                      <a:pt x="1015" y="1220"/>
                    </a:cubicBezTo>
                    <a:cubicBezTo>
                      <a:pt x="1015" y="1203"/>
                      <a:pt x="1015" y="1203"/>
                      <a:pt x="1015" y="1203"/>
                    </a:cubicBezTo>
                    <a:close/>
                    <a:moveTo>
                      <a:pt x="1015" y="1236"/>
                    </a:moveTo>
                    <a:cubicBezTo>
                      <a:pt x="1031" y="1236"/>
                      <a:pt x="1031" y="1236"/>
                      <a:pt x="1031" y="1236"/>
                    </a:cubicBezTo>
                    <a:cubicBezTo>
                      <a:pt x="1031" y="1252"/>
                      <a:pt x="1031" y="1252"/>
                      <a:pt x="1031" y="1252"/>
                    </a:cubicBezTo>
                    <a:cubicBezTo>
                      <a:pt x="1015" y="1252"/>
                      <a:pt x="1015" y="1252"/>
                      <a:pt x="1015" y="1252"/>
                    </a:cubicBezTo>
                    <a:cubicBezTo>
                      <a:pt x="1015" y="1236"/>
                      <a:pt x="1015" y="1236"/>
                      <a:pt x="1015" y="1236"/>
                    </a:cubicBezTo>
                    <a:close/>
                    <a:moveTo>
                      <a:pt x="1015" y="1269"/>
                    </a:moveTo>
                    <a:cubicBezTo>
                      <a:pt x="1031" y="1269"/>
                      <a:pt x="1031" y="1269"/>
                      <a:pt x="1031" y="1269"/>
                    </a:cubicBezTo>
                    <a:cubicBezTo>
                      <a:pt x="1031" y="1285"/>
                      <a:pt x="1031" y="1285"/>
                      <a:pt x="1031" y="1285"/>
                    </a:cubicBezTo>
                    <a:cubicBezTo>
                      <a:pt x="1015" y="1285"/>
                      <a:pt x="1015" y="1285"/>
                      <a:pt x="1015" y="1285"/>
                    </a:cubicBezTo>
                    <a:cubicBezTo>
                      <a:pt x="1015" y="1269"/>
                      <a:pt x="1015" y="1269"/>
                      <a:pt x="1015" y="1269"/>
                    </a:cubicBezTo>
                    <a:close/>
                    <a:moveTo>
                      <a:pt x="1015" y="1301"/>
                    </a:moveTo>
                    <a:cubicBezTo>
                      <a:pt x="1031" y="1301"/>
                      <a:pt x="1031" y="1301"/>
                      <a:pt x="1031" y="1301"/>
                    </a:cubicBezTo>
                    <a:cubicBezTo>
                      <a:pt x="1031" y="1318"/>
                      <a:pt x="1031" y="1318"/>
                      <a:pt x="1031" y="1318"/>
                    </a:cubicBezTo>
                    <a:cubicBezTo>
                      <a:pt x="1015" y="1318"/>
                      <a:pt x="1015" y="1318"/>
                      <a:pt x="1015" y="1318"/>
                    </a:cubicBezTo>
                    <a:cubicBezTo>
                      <a:pt x="1015" y="1301"/>
                      <a:pt x="1015" y="1301"/>
                      <a:pt x="1015" y="1301"/>
                    </a:cubicBezTo>
                    <a:close/>
                    <a:moveTo>
                      <a:pt x="1015" y="1334"/>
                    </a:moveTo>
                    <a:cubicBezTo>
                      <a:pt x="1031" y="1334"/>
                      <a:pt x="1031" y="1334"/>
                      <a:pt x="1031" y="1334"/>
                    </a:cubicBezTo>
                    <a:cubicBezTo>
                      <a:pt x="1031" y="1350"/>
                      <a:pt x="1031" y="1350"/>
                      <a:pt x="1031" y="1350"/>
                    </a:cubicBezTo>
                    <a:cubicBezTo>
                      <a:pt x="1015" y="1350"/>
                      <a:pt x="1015" y="1350"/>
                      <a:pt x="1015" y="1350"/>
                    </a:cubicBezTo>
                    <a:cubicBezTo>
                      <a:pt x="1015" y="1334"/>
                      <a:pt x="1015" y="1334"/>
                      <a:pt x="1015" y="1334"/>
                    </a:cubicBezTo>
                    <a:close/>
                    <a:moveTo>
                      <a:pt x="1015" y="1367"/>
                    </a:moveTo>
                    <a:cubicBezTo>
                      <a:pt x="1031" y="1367"/>
                      <a:pt x="1031" y="1367"/>
                      <a:pt x="1031" y="1367"/>
                    </a:cubicBezTo>
                    <a:cubicBezTo>
                      <a:pt x="1031" y="1383"/>
                      <a:pt x="1031" y="1383"/>
                      <a:pt x="1031" y="1383"/>
                    </a:cubicBezTo>
                    <a:cubicBezTo>
                      <a:pt x="1015" y="1383"/>
                      <a:pt x="1015" y="1383"/>
                      <a:pt x="1015" y="1383"/>
                    </a:cubicBezTo>
                    <a:cubicBezTo>
                      <a:pt x="1015" y="1367"/>
                      <a:pt x="1015" y="1367"/>
                      <a:pt x="1015" y="1367"/>
                    </a:cubicBezTo>
                    <a:close/>
                    <a:moveTo>
                      <a:pt x="1015" y="1399"/>
                    </a:moveTo>
                    <a:cubicBezTo>
                      <a:pt x="1031" y="1399"/>
                      <a:pt x="1031" y="1399"/>
                      <a:pt x="1031" y="1399"/>
                    </a:cubicBezTo>
                    <a:cubicBezTo>
                      <a:pt x="1031" y="1415"/>
                      <a:pt x="1031" y="1415"/>
                      <a:pt x="1031" y="1415"/>
                    </a:cubicBezTo>
                    <a:cubicBezTo>
                      <a:pt x="1015" y="1415"/>
                      <a:pt x="1015" y="1415"/>
                      <a:pt x="1015" y="1415"/>
                    </a:cubicBezTo>
                    <a:cubicBezTo>
                      <a:pt x="1015" y="1399"/>
                      <a:pt x="1015" y="1399"/>
                      <a:pt x="1015" y="1399"/>
                    </a:cubicBezTo>
                    <a:close/>
                    <a:moveTo>
                      <a:pt x="1015" y="1432"/>
                    </a:moveTo>
                    <a:cubicBezTo>
                      <a:pt x="1031" y="1432"/>
                      <a:pt x="1031" y="1432"/>
                      <a:pt x="1031" y="1432"/>
                    </a:cubicBezTo>
                    <a:cubicBezTo>
                      <a:pt x="1031" y="1448"/>
                      <a:pt x="1031" y="1448"/>
                      <a:pt x="1031" y="1448"/>
                    </a:cubicBezTo>
                    <a:cubicBezTo>
                      <a:pt x="1015" y="1448"/>
                      <a:pt x="1015" y="1448"/>
                      <a:pt x="1015" y="1448"/>
                    </a:cubicBezTo>
                    <a:cubicBezTo>
                      <a:pt x="1015" y="1432"/>
                      <a:pt x="1015" y="1432"/>
                      <a:pt x="1015" y="1432"/>
                    </a:cubicBezTo>
                    <a:close/>
                    <a:moveTo>
                      <a:pt x="1962" y="708"/>
                    </a:moveTo>
                    <a:cubicBezTo>
                      <a:pt x="1978" y="708"/>
                      <a:pt x="1978" y="708"/>
                      <a:pt x="1978" y="708"/>
                    </a:cubicBezTo>
                    <a:cubicBezTo>
                      <a:pt x="1978" y="725"/>
                      <a:pt x="1978" y="725"/>
                      <a:pt x="1978" y="725"/>
                    </a:cubicBezTo>
                    <a:cubicBezTo>
                      <a:pt x="1962" y="725"/>
                      <a:pt x="1962" y="725"/>
                      <a:pt x="1962" y="725"/>
                    </a:cubicBezTo>
                    <a:cubicBezTo>
                      <a:pt x="1962" y="708"/>
                      <a:pt x="1962" y="708"/>
                      <a:pt x="1962" y="708"/>
                    </a:cubicBezTo>
                    <a:close/>
                    <a:moveTo>
                      <a:pt x="1962" y="741"/>
                    </a:moveTo>
                    <a:cubicBezTo>
                      <a:pt x="1978" y="741"/>
                      <a:pt x="1978" y="741"/>
                      <a:pt x="1978" y="741"/>
                    </a:cubicBezTo>
                    <a:cubicBezTo>
                      <a:pt x="1978" y="757"/>
                      <a:pt x="1978" y="757"/>
                      <a:pt x="1978" y="757"/>
                    </a:cubicBezTo>
                    <a:cubicBezTo>
                      <a:pt x="1962" y="757"/>
                      <a:pt x="1962" y="757"/>
                      <a:pt x="1962" y="757"/>
                    </a:cubicBezTo>
                    <a:cubicBezTo>
                      <a:pt x="1962" y="741"/>
                      <a:pt x="1962" y="741"/>
                      <a:pt x="1962" y="741"/>
                    </a:cubicBezTo>
                    <a:close/>
                    <a:moveTo>
                      <a:pt x="1962" y="774"/>
                    </a:moveTo>
                    <a:cubicBezTo>
                      <a:pt x="1978" y="774"/>
                      <a:pt x="1978" y="774"/>
                      <a:pt x="1978" y="774"/>
                    </a:cubicBezTo>
                    <a:cubicBezTo>
                      <a:pt x="1978" y="790"/>
                      <a:pt x="1978" y="790"/>
                      <a:pt x="1978" y="790"/>
                    </a:cubicBezTo>
                    <a:cubicBezTo>
                      <a:pt x="1962" y="790"/>
                      <a:pt x="1962" y="790"/>
                      <a:pt x="1962" y="790"/>
                    </a:cubicBezTo>
                    <a:cubicBezTo>
                      <a:pt x="1962" y="774"/>
                      <a:pt x="1962" y="774"/>
                      <a:pt x="1962" y="774"/>
                    </a:cubicBezTo>
                    <a:close/>
                    <a:moveTo>
                      <a:pt x="1962" y="806"/>
                    </a:moveTo>
                    <a:cubicBezTo>
                      <a:pt x="1978" y="806"/>
                      <a:pt x="1978" y="806"/>
                      <a:pt x="1978" y="806"/>
                    </a:cubicBezTo>
                    <a:cubicBezTo>
                      <a:pt x="1978" y="823"/>
                      <a:pt x="1978" y="823"/>
                      <a:pt x="1978" y="823"/>
                    </a:cubicBezTo>
                    <a:cubicBezTo>
                      <a:pt x="1962" y="823"/>
                      <a:pt x="1962" y="823"/>
                      <a:pt x="1962" y="823"/>
                    </a:cubicBezTo>
                    <a:cubicBezTo>
                      <a:pt x="1962" y="806"/>
                      <a:pt x="1962" y="806"/>
                      <a:pt x="1962" y="806"/>
                    </a:cubicBezTo>
                    <a:close/>
                    <a:moveTo>
                      <a:pt x="1961" y="822"/>
                    </a:moveTo>
                    <a:cubicBezTo>
                      <a:pt x="1961" y="838"/>
                      <a:pt x="1961" y="838"/>
                      <a:pt x="1961" y="838"/>
                    </a:cubicBezTo>
                    <a:cubicBezTo>
                      <a:pt x="1945" y="838"/>
                      <a:pt x="1945" y="838"/>
                      <a:pt x="1945" y="838"/>
                    </a:cubicBezTo>
                    <a:cubicBezTo>
                      <a:pt x="1945" y="822"/>
                      <a:pt x="1945" y="822"/>
                      <a:pt x="1945" y="822"/>
                    </a:cubicBezTo>
                    <a:cubicBezTo>
                      <a:pt x="1961" y="822"/>
                      <a:pt x="1961" y="822"/>
                      <a:pt x="1961" y="822"/>
                    </a:cubicBezTo>
                    <a:close/>
                    <a:moveTo>
                      <a:pt x="1929" y="822"/>
                    </a:moveTo>
                    <a:cubicBezTo>
                      <a:pt x="1929" y="838"/>
                      <a:pt x="1929" y="838"/>
                      <a:pt x="1929" y="838"/>
                    </a:cubicBezTo>
                    <a:cubicBezTo>
                      <a:pt x="1912" y="838"/>
                      <a:pt x="1912" y="838"/>
                      <a:pt x="1912" y="838"/>
                    </a:cubicBezTo>
                    <a:cubicBezTo>
                      <a:pt x="1912" y="822"/>
                      <a:pt x="1912" y="822"/>
                      <a:pt x="1912" y="822"/>
                    </a:cubicBezTo>
                    <a:cubicBezTo>
                      <a:pt x="1929" y="822"/>
                      <a:pt x="1929" y="822"/>
                      <a:pt x="1929" y="822"/>
                    </a:cubicBezTo>
                    <a:close/>
                    <a:moveTo>
                      <a:pt x="1896" y="822"/>
                    </a:moveTo>
                    <a:cubicBezTo>
                      <a:pt x="1896" y="838"/>
                      <a:pt x="1896" y="838"/>
                      <a:pt x="1896" y="838"/>
                    </a:cubicBezTo>
                    <a:cubicBezTo>
                      <a:pt x="1880" y="838"/>
                      <a:pt x="1880" y="838"/>
                      <a:pt x="1880" y="838"/>
                    </a:cubicBezTo>
                    <a:cubicBezTo>
                      <a:pt x="1880" y="822"/>
                      <a:pt x="1880" y="822"/>
                      <a:pt x="1880" y="822"/>
                    </a:cubicBezTo>
                    <a:cubicBezTo>
                      <a:pt x="1896" y="822"/>
                      <a:pt x="1896" y="822"/>
                      <a:pt x="1896" y="822"/>
                    </a:cubicBezTo>
                    <a:close/>
                    <a:moveTo>
                      <a:pt x="1863" y="822"/>
                    </a:moveTo>
                    <a:cubicBezTo>
                      <a:pt x="1863" y="838"/>
                      <a:pt x="1863" y="838"/>
                      <a:pt x="1863" y="838"/>
                    </a:cubicBezTo>
                    <a:cubicBezTo>
                      <a:pt x="1847" y="838"/>
                      <a:pt x="1847" y="838"/>
                      <a:pt x="1847" y="838"/>
                    </a:cubicBezTo>
                    <a:cubicBezTo>
                      <a:pt x="1847" y="822"/>
                      <a:pt x="1847" y="822"/>
                      <a:pt x="1847" y="822"/>
                    </a:cubicBezTo>
                    <a:cubicBezTo>
                      <a:pt x="1863" y="822"/>
                      <a:pt x="1863" y="822"/>
                      <a:pt x="1863" y="822"/>
                    </a:cubicBezTo>
                    <a:close/>
                    <a:moveTo>
                      <a:pt x="1831" y="822"/>
                    </a:moveTo>
                    <a:cubicBezTo>
                      <a:pt x="1831" y="838"/>
                      <a:pt x="1831" y="838"/>
                      <a:pt x="1831" y="838"/>
                    </a:cubicBezTo>
                    <a:cubicBezTo>
                      <a:pt x="1814" y="838"/>
                      <a:pt x="1814" y="838"/>
                      <a:pt x="1814" y="838"/>
                    </a:cubicBezTo>
                    <a:cubicBezTo>
                      <a:pt x="1814" y="822"/>
                      <a:pt x="1814" y="822"/>
                      <a:pt x="1814" y="822"/>
                    </a:cubicBezTo>
                    <a:cubicBezTo>
                      <a:pt x="1831" y="822"/>
                      <a:pt x="1831" y="822"/>
                      <a:pt x="1831" y="822"/>
                    </a:cubicBezTo>
                    <a:close/>
                    <a:moveTo>
                      <a:pt x="1798" y="822"/>
                    </a:moveTo>
                    <a:cubicBezTo>
                      <a:pt x="1798" y="838"/>
                      <a:pt x="1798" y="838"/>
                      <a:pt x="1798" y="838"/>
                    </a:cubicBezTo>
                    <a:cubicBezTo>
                      <a:pt x="1782" y="838"/>
                      <a:pt x="1782" y="838"/>
                      <a:pt x="1782" y="838"/>
                    </a:cubicBezTo>
                    <a:cubicBezTo>
                      <a:pt x="1782" y="822"/>
                      <a:pt x="1782" y="822"/>
                      <a:pt x="1782" y="822"/>
                    </a:cubicBezTo>
                    <a:cubicBezTo>
                      <a:pt x="1798" y="822"/>
                      <a:pt x="1798" y="822"/>
                      <a:pt x="1798" y="822"/>
                    </a:cubicBezTo>
                    <a:close/>
                    <a:moveTo>
                      <a:pt x="1766" y="822"/>
                    </a:moveTo>
                    <a:cubicBezTo>
                      <a:pt x="1766" y="838"/>
                      <a:pt x="1766" y="838"/>
                      <a:pt x="1766" y="838"/>
                    </a:cubicBezTo>
                    <a:cubicBezTo>
                      <a:pt x="1749" y="838"/>
                      <a:pt x="1749" y="838"/>
                      <a:pt x="1749" y="838"/>
                    </a:cubicBezTo>
                    <a:cubicBezTo>
                      <a:pt x="1749" y="822"/>
                      <a:pt x="1749" y="822"/>
                      <a:pt x="1749" y="822"/>
                    </a:cubicBezTo>
                    <a:cubicBezTo>
                      <a:pt x="1766" y="822"/>
                      <a:pt x="1766" y="822"/>
                      <a:pt x="1766" y="822"/>
                    </a:cubicBezTo>
                    <a:close/>
                    <a:moveTo>
                      <a:pt x="1733" y="822"/>
                    </a:moveTo>
                    <a:cubicBezTo>
                      <a:pt x="1733" y="838"/>
                      <a:pt x="1733" y="838"/>
                      <a:pt x="1733" y="838"/>
                    </a:cubicBezTo>
                    <a:cubicBezTo>
                      <a:pt x="1717" y="838"/>
                      <a:pt x="1717" y="838"/>
                      <a:pt x="1717" y="838"/>
                    </a:cubicBezTo>
                    <a:cubicBezTo>
                      <a:pt x="1717" y="822"/>
                      <a:pt x="1717" y="822"/>
                      <a:pt x="1717" y="822"/>
                    </a:cubicBezTo>
                    <a:cubicBezTo>
                      <a:pt x="1733" y="822"/>
                      <a:pt x="1733" y="822"/>
                      <a:pt x="1733" y="822"/>
                    </a:cubicBezTo>
                    <a:close/>
                    <a:moveTo>
                      <a:pt x="1706" y="844"/>
                    </a:moveTo>
                    <a:cubicBezTo>
                      <a:pt x="1723" y="844"/>
                      <a:pt x="1723" y="844"/>
                      <a:pt x="1723" y="844"/>
                    </a:cubicBezTo>
                    <a:cubicBezTo>
                      <a:pt x="1723" y="861"/>
                      <a:pt x="1723" y="861"/>
                      <a:pt x="1723" y="861"/>
                    </a:cubicBezTo>
                    <a:cubicBezTo>
                      <a:pt x="1706" y="861"/>
                      <a:pt x="1706" y="861"/>
                      <a:pt x="1706" y="861"/>
                    </a:cubicBezTo>
                    <a:cubicBezTo>
                      <a:pt x="1706" y="844"/>
                      <a:pt x="1706" y="844"/>
                      <a:pt x="1706" y="844"/>
                    </a:cubicBezTo>
                    <a:close/>
                    <a:moveTo>
                      <a:pt x="1706" y="877"/>
                    </a:moveTo>
                    <a:cubicBezTo>
                      <a:pt x="1723" y="877"/>
                      <a:pt x="1723" y="877"/>
                      <a:pt x="1723" y="877"/>
                    </a:cubicBezTo>
                    <a:cubicBezTo>
                      <a:pt x="1723" y="893"/>
                      <a:pt x="1723" y="893"/>
                      <a:pt x="1723" y="893"/>
                    </a:cubicBezTo>
                    <a:cubicBezTo>
                      <a:pt x="1706" y="893"/>
                      <a:pt x="1706" y="893"/>
                      <a:pt x="1706" y="893"/>
                    </a:cubicBezTo>
                    <a:cubicBezTo>
                      <a:pt x="1706" y="877"/>
                      <a:pt x="1706" y="877"/>
                      <a:pt x="1706" y="877"/>
                    </a:cubicBezTo>
                    <a:close/>
                    <a:moveTo>
                      <a:pt x="1706" y="910"/>
                    </a:moveTo>
                    <a:cubicBezTo>
                      <a:pt x="1723" y="910"/>
                      <a:pt x="1723" y="910"/>
                      <a:pt x="1723" y="910"/>
                    </a:cubicBezTo>
                    <a:cubicBezTo>
                      <a:pt x="1723" y="926"/>
                      <a:pt x="1723" y="926"/>
                      <a:pt x="1723" y="926"/>
                    </a:cubicBezTo>
                    <a:cubicBezTo>
                      <a:pt x="1706" y="926"/>
                      <a:pt x="1706" y="926"/>
                      <a:pt x="1706" y="926"/>
                    </a:cubicBezTo>
                    <a:cubicBezTo>
                      <a:pt x="1706" y="910"/>
                      <a:pt x="1706" y="910"/>
                      <a:pt x="1706" y="910"/>
                    </a:cubicBezTo>
                    <a:close/>
                    <a:moveTo>
                      <a:pt x="1706" y="942"/>
                    </a:moveTo>
                    <a:cubicBezTo>
                      <a:pt x="1723" y="942"/>
                      <a:pt x="1723" y="942"/>
                      <a:pt x="1723" y="942"/>
                    </a:cubicBezTo>
                    <a:cubicBezTo>
                      <a:pt x="1723" y="959"/>
                      <a:pt x="1723" y="959"/>
                      <a:pt x="1723" y="959"/>
                    </a:cubicBezTo>
                    <a:cubicBezTo>
                      <a:pt x="1706" y="959"/>
                      <a:pt x="1706" y="959"/>
                      <a:pt x="1706" y="959"/>
                    </a:cubicBezTo>
                    <a:cubicBezTo>
                      <a:pt x="1706" y="942"/>
                      <a:pt x="1706" y="942"/>
                      <a:pt x="1706" y="942"/>
                    </a:cubicBezTo>
                    <a:close/>
                    <a:moveTo>
                      <a:pt x="1706" y="975"/>
                    </a:moveTo>
                    <a:cubicBezTo>
                      <a:pt x="1723" y="975"/>
                      <a:pt x="1723" y="975"/>
                      <a:pt x="1723" y="975"/>
                    </a:cubicBezTo>
                    <a:cubicBezTo>
                      <a:pt x="1723" y="991"/>
                      <a:pt x="1723" y="991"/>
                      <a:pt x="1723" y="991"/>
                    </a:cubicBezTo>
                    <a:cubicBezTo>
                      <a:pt x="1706" y="991"/>
                      <a:pt x="1706" y="991"/>
                      <a:pt x="1706" y="991"/>
                    </a:cubicBezTo>
                    <a:cubicBezTo>
                      <a:pt x="1706" y="975"/>
                      <a:pt x="1706" y="975"/>
                      <a:pt x="1706" y="975"/>
                    </a:cubicBezTo>
                    <a:close/>
                    <a:moveTo>
                      <a:pt x="1706" y="1007"/>
                    </a:moveTo>
                    <a:cubicBezTo>
                      <a:pt x="1723" y="1007"/>
                      <a:pt x="1723" y="1007"/>
                      <a:pt x="1723" y="1007"/>
                    </a:cubicBezTo>
                    <a:cubicBezTo>
                      <a:pt x="1723" y="1024"/>
                      <a:pt x="1723" y="1024"/>
                      <a:pt x="1723" y="1024"/>
                    </a:cubicBezTo>
                    <a:cubicBezTo>
                      <a:pt x="1706" y="1024"/>
                      <a:pt x="1706" y="1024"/>
                      <a:pt x="1706" y="1024"/>
                    </a:cubicBezTo>
                    <a:cubicBezTo>
                      <a:pt x="1706" y="1007"/>
                      <a:pt x="1706" y="1007"/>
                      <a:pt x="1706" y="1007"/>
                    </a:cubicBezTo>
                    <a:close/>
                    <a:moveTo>
                      <a:pt x="1706" y="1040"/>
                    </a:moveTo>
                    <a:cubicBezTo>
                      <a:pt x="1723" y="1040"/>
                      <a:pt x="1723" y="1040"/>
                      <a:pt x="1723" y="1040"/>
                    </a:cubicBezTo>
                    <a:cubicBezTo>
                      <a:pt x="1723" y="1056"/>
                      <a:pt x="1723" y="1056"/>
                      <a:pt x="1723" y="1056"/>
                    </a:cubicBezTo>
                    <a:cubicBezTo>
                      <a:pt x="1706" y="1056"/>
                      <a:pt x="1706" y="1056"/>
                      <a:pt x="1706" y="1056"/>
                    </a:cubicBezTo>
                    <a:cubicBezTo>
                      <a:pt x="1706" y="1040"/>
                      <a:pt x="1706" y="1040"/>
                      <a:pt x="1706" y="1040"/>
                    </a:cubicBezTo>
                    <a:close/>
                    <a:moveTo>
                      <a:pt x="1706" y="1073"/>
                    </a:moveTo>
                    <a:cubicBezTo>
                      <a:pt x="1723" y="1073"/>
                      <a:pt x="1723" y="1073"/>
                      <a:pt x="1723" y="1073"/>
                    </a:cubicBezTo>
                    <a:cubicBezTo>
                      <a:pt x="1723" y="1089"/>
                      <a:pt x="1723" y="1089"/>
                      <a:pt x="1723" y="1089"/>
                    </a:cubicBezTo>
                    <a:cubicBezTo>
                      <a:pt x="1706" y="1089"/>
                      <a:pt x="1706" y="1089"/>
                      <a:pt x="1706" y="1089"/>
                    </a:cubicBezTo>
                    <a:cubicBezTo>
                      <a:pt x="1706" y="1073"/>
                      <a:pt x="1706" y="1073"/>
                      <a:pt x="1706" y="1073"/>
                    </a:cubicBezTo>
                    <a:close/>
                    <a:moveTo>
                      <a:pt x="1706" y="1105"/>
                    </a:moveTo>
                    <a:cubicBezTo>
                      <a:pt x="1723" y="1105"/>
                      <a:pt x="1723" y="1105"/>
                      <a:pt x="1723" y="1105"/>
                    </a:cubicBezTo>
                    <a:cubicBezTo>
                      <a:pt x="1723" y="1122"/>
                      <a:pt x="1723" y="1122"/>
                      <a:pt x="1723" y="1122"/>
                    </a:cubicBezTo>
                    <a:cubicBezTo>
                      <a:pt x="1706" y="1122"/>
                      <a:pt x="1706" y="1122"/>
                      <a:pt x="1706" y="1122"/>
                    </a:cubicBezTo>
                    <a:cubicBezTo>
                      <a:pt x="1706" y="1105"/>
                      <a:pt x="1706" y="1105"/>
                      <a:pt x="1706" y="1105"/>
                    </a:cubicBezTo>
                    <a:close/>
                    <a:moveTo>
                      <a:pt x="1706" y="1138"/>
                    </a:moveTo>
                    <a:cubicBezTo>
                      <a:pt x="1723" y="1138"/>
                      <a:pt x="1723" y="1138"/>
                      <a:pt x="1723" y="1138"/>
                    </a:cubicBezTo>
                    <a:cubicBezTo>
                      <a:pt x="1723" y="1154"/>
                      <a:pt x="1723" y="1154"/>
                      <a:pt x="1723" y="1154"/>
                    </a:cubicBezTo>
                    <a:cubicBezTo>
                      <a:pt x="1706" y="1154"/>
                      <a:pt x="1706" y="1154"/>
                      <a:pt x="1706" y="1154"/>
                    </a:cubicBezTo>
                    <a:cubicBezTo>
                      <a:pt x="1706" y="1138"/>
                      <a:pt x="1706" y="1138"/>
                      <a:pt x="1706" y="1138"/>
                    </a:cubicBezTo>
                    <a:close/>
                    <a:moveTo>
                      <a:pt x="1706" y="1171"/>
                    </a:moveTo>
                    <a:cubicBezTo>
                      <a:pt x="1723" y="1171"/>
                      <a:pt x="1723" y="1171"/>
                      <a:pt x="1723" y="1171"/>
                    </a:cubicBezTo>
                    <a:cubicBezTo>
                      <a:pt x="1723" y="1187"/>
                      <a:pt x="1723" y="1187"/>
                      <a:pt x="1723" y="1187"/>
                    </a:cubicBezTo>
                    <a:cubicBezTo>
                      <a:pt x="1706" y="1187"/>
                      <a:pt x="1706" y="1187"/>
                      <a:pt x="1706" y="1187"/>
                    </a:cubicBezTo>
                    <a:cubicBezTo>
                      <a:pt x="1706" y="1171"/>
                      <a:pt x="1706" y="1171"/>
                      <a:pt x="1706" y="1171"/>
                    </a:cubicBezTo>
                    <a:close/>
                    <a:moveTo>
                      <a:pt x="1706" y="1203"/>
                    </a:moveTo>
                    <a:cubicBezTo>
                      <a:pt x="1723" y="1203"/>
                      <a:pt x="1723" y="1203"/>
                      <a:pt x="1723" y="1203"/>
                    </a:cubicBezTo>
                    <a:cubicBezTo>
                      <a:pt x="1723" y="1220"/>
                      <a:pt x="1723" y="1220"/>
                      <a:pt x="1723" y="1220"/>
                    </a:cubicBezTo>
                    <a:cubicBezTo>
                      <a:pt x="1706" y="1220"/>
                      <a:pt x="1706" y="1220"/>
                      <a:pt x="1706" y="1220"/>
                    </a:cubicBezTo>
                    <a:cubicBezTo>
                      <a:pt x="1706" y="1203"/>
                      <a:pt x="1706" y="1203"/>
                      <a:pt x="1706" y="1203"/>
                    </a:cubicBezTo>
                    <a:close/>
                    <a:moveTo>
                      <a:pt x="1706" y="1236"/>
                    </a:moveTo>
                    <a:cubicBezTo>
                      <a:pt x="1723" y="1236"/>
                      <a:pt x="1723" y="1236"/>
                      <a:pt x="1723" y="1236"/>
                    </a:cubicBezTo>
                    <a:cubicBezTo>
                      <a:pt x="1723" y="1252"/>
                      <a:pt x="1723" y="1252"/>
                      <a:pt x="1723" y="1252"/>
                    </a:cubicBezTo>
                    <a:cubicBezTo>
                      <a:pt x="1706" y="1252"/>
                      <a:pt x="1706" y="1252"/>
                      <a:pt x="1706" y="1252"/>
                    </a:cubicBezTo>
                    <a:cubicBezTo>
                      <a:pt x="1706" y="1236"/>
                      <a:pt x="1706" y="1236"/>
                      <a:pt x="1706" y="1236"/>
                    </a:cubicBezTo>
                    <a:close/>
                    <a:moveTo>
                      <a:pt x="1706" y="1269"/>
                    </a:moveTo>
                    <a:cubicBezTo>
                      <a:pt x="1723" y="1269"/>
                      <a:pt x="1723" y="1269"/>
                      <a:pt x="1723" y="1269"/>
                    </a:cubicBezTo>
                    <a:cubicBezTo>
                      <a:pt x="1723" y="1285"/>
                      <a:pt x="1723" y="1285"/>
                      <a:pt x="1723" y="1285"/>
                    </a:cubicBezTo>
                    <a:cubicBezTo>
                      <a:pt x="1706" y="1285"/>
                      <a:pt x="1706" y="1285"/>
                      <a:pt x="1706" y="1285"/>
                    </a:cubicBezTo>
                    <a:cubicBezTo>
                      <a:pt x="1706" y="1269"/>
                      <a:pt x="1706" y="1269"/>
                      <a:pt x="1706" y="1269"/>
                    </a:cubicBezTo>
                    <a:close/>
                    <a:moveTo>
                      <a:pt x="1706" y="1301"/>
                    </a:moveTo>
                    <a:cubicBezTo>
                      <a:pt x="1723" y="1301"/>
                      <a:pt x="1723" y="1301"/>
                      <a:pt x="1723" y="1301"/>
                    </a:cubicBezTo>
                    <a:cubicBezTo>
                      <a:pt x="1723" y="1318"/>
                      <a:pt x="1723" y="1318"/>
                      <a:pt x="1723" y="1318"/>
                    </a:cubicBezTo>
                    <a:cubicBezTo>
                      <a:pt x="1706" y="1318"/>
                      <a:pt x="1706" y="1318"/>
                      <a:pt x="1706" y="1318"/>
                    </a:cubicBezTo>
                    <a:cubicBezTo>
                      <a:pt x="1706" y="1301"/>
                      <a:pt x="1706" y="1301"/>
                      <a:pt x="1706" y="1301"/>
                    </a:cubicBezTo>
                    <a:close/>
                    <a:moveTo>
                      <a:pt x="1706" y="1334"/>
                    </a:moveTo>
                    <a:cubicBezTo>
                      <a:pt x="1723" y="1334"/>
                      <a:pt x="1723" y="1334"/>
                      <a:pt x="1723" y="1334"/>
                    </a:cubicBezTo>
                    <a:cubicBezTo>
                      <a:pt x="1723" y="1350"/>
                      <a:pt x="1723" y="1350"/>
                      <a:pt x="1723" y="1350"/>
                    </a:cubicBezTo>
                    <a:cubicBezTo>
                      <a:pt x="1706" y="1350"/>
                      <a:pt x="1706" y="1350"/>
                      <a:pt x="1706" y="1350"/>
                    </a:cubicBezTo>
                    <a:cubicBezTo>
                      <a:pt x="1706" y="1334"/>
                      <a:pt x="1706" y="1334"/>
                      <a:pt x="1706" y="1334"/>
                    </a:cubicBezTo>
                    <a:close/>
                    <a:moveTo>
                      <a:pt x="1706" y="1367"/>
                    </a:moveTo>
                    <a:cubicBezTo>
                      <a:pt x="1723" y="1367"/>
                      <a:pt x="1723" y="1367"/>
                      <a:pt x="1723" y="1367"/>
                    </a:cubicBezTo>
                    <a:cubicBezTo>
                      <a:pt x="1723" y="1383"/>
                      <a:pt x="1723" y="1383"/>
                      <a:pt x="1723" y="1383"/>
                    </a:cubicBezTo>
                    <a:cubicBezTo>
                      <a:pt x="1706" y="1383"/>
                      <a:pt x="1706" y="1383"/>
                      <a:pt x="1706" y="1383"/>
                    </a:cubicBezTo>
                    <a:cubicBezTo>
                      <a:pt x="1706" y="1367"/>
                      <a:pt x="1706" y="1367"/>
                      <a:pt x="1706" y="1367"/>
                    </a:cubicBezTo>
                    <a:close/>
                    <a:moveTo>
                      <a:pt x="1706" y="1399"/>
                    </a:moveTo>
                    <a:cubicBezTo>
                      <a:pt x="1723" y="1399"/>
                      <a:pt x="1723" y="1399"/>
                      <a:pt x="1723" y="1399"/>
                    </a:cubicBezTo>
                    <a:cubicBezTo>
                      <a:pt x="1723" y="1415"/>
                      <a:pt x="1723" y="1415"/>
                      <a:pt x="1723" y="1415"/>
                    </a:cubicBezTo>
                    <a:cubicBezTo>
                      <a:pt x="1706" y="1415"/>
                      <a:pt x="1706" y="1415"/>
                      <a:pt x="1706" y="1415"/>
                    </a:cubicBezTo>
                    <a:cubicBezTo>
                      <a:pt x="1706" y="1399"/>
                      <a:pt x="1706" y="1399"/>
                      <a:pt x="1706" y="1399"/>
                    </a:cubicBezTo>
                    <a:close/>
                    <a:moveTo>
                      <a:pt x="1706" y="1432"/>
                    </a:moveTo>
                    <a:cubicBezTo>
                      <a:pt x="1723" y="1432"/>
                      <a:pt x="1723" y="1432"/>
                      <a:pt x="1723" y="1432"/>
                    </a:cubicBezTo>
                    <a:cubicBezTo>
                      <a:pt x="1723" y="1448"/>
                      <a:pt x="1723" y="1448"/>
                      <a:pt x="1723" y="1448"/>
                    </a:cubicBezTo>
                    <a:cubicBezTo>
                      <a:pt x="1706" y="1448"/>
                      <a:pt x="1706" y="1448"/>
                      <a:pt x="1706" y="1448"/>
                    </a:cubicBezTo>
                    <a:cubicBezTo>
                      <a:pt x="1706" y="1432"/>
                      <a:pt x="1706" y="1432"/>
                      <a:pt x="1706" y="1432"/>
                    </a:cubicBezTo>
                    <a:close/>
                    <a:moveTo>
                      <a:pt x="1331" y="708"/>
                    </a:moveTo>
                    <a:cubicBezTo>
                      <a:pt x="1347" y="708"/>
                      <a:pt x="1347" y="708"/>
                      <a:pt x="1347" y="708"/>
                    </a:cubicBezTo>
                    <a:cubicBezTo>
                      <a:pt x="1347" y="725"/>
                      <a:pt x="1347" y="725"/>
                      <a:pt x="1347" y="725"/>
                    </a:cubicBezTo>
                    <a:cubicBezTo>
                      <a:pt x="1331" y="725"/>
                      <a:pt x="1331" y="725"/>
                      <a:pt x="1331" y="725"/>
                    </a:cubicBezTo>
                    <a:cubicBezTo>
                      <a:pt x="1331" y="708"/>
                      <a:pt x="1331" y="708"/>
                      <a:pt x="1331" y="708"/>
                    </a:cubicBezTo>
                    <a:close/>
                    <a:moveTo>
                      <a:pt x="1331" y="741"/>
                    </a:moveTo>
                    <a:cubicBezTo>
                      <a:pt x="1347" y="741"/>
                      <a:pt x="1347" y="741"/>
                      <a:pt x="1347" y="741"/>
                    </a:cubicBezTo>
                    <a:cubicBezTo>
                      <a:pt x="1347" y="757"/>
                      <a:pt x="1347" y="757"/>
                      <a:pt x="1347" y="757"/>
                    </a:cubicBezTo>
                    <a:cubicBezTo>
                      <a:pt x="1331" y="757"/>
                      <a:pt x="1331" y="757"/>
                      <a:pt x="1331" y="757"/>
                    </a:cubicBezTo>
                    <a:cubicBezTo>
                      <a:pt x="1331" y="741"/>
                      <a:pt x="1331" y="741"/>
                      <a:pt x="1331" y="741"/>
                    </a:cubicBezTo>
                    <a:close/>
                    <a:moveTo>
                      <a:pt x="1331" y="774"/>
                    </a:moveTo>
                    <a:cubicBezTo>
                      <a:pt x="1347" y="774"/>
                      <a:pt x="1347" y="774"/>
                      <a:pt x="1347" y="774"/>
                    </a:cubicBezTo>
                    <a:cubicBezTo>
                      <a:pt x="1347" y="790"/>
                      <a:pt x="1347" y="790"/>
                      <a:pt x="1347" y="790"/>
                    </a:cubicBezTo>
                    <a:cubicBezTo>
                      <a:pt x="1331" y="790"/>
                      <a:pt x="1331" y="790"/>
                      <a:pt x="1331" y="790"/>
                    </a:cubicBezTo>
                    <a:cubicBezTo>
                      <a:pt x="1331" y="774"/>
                      <a:pt x="1331" y="774"/>
                      <a:pt x="1331" y="774"/>
                    </a:cubicBezTo>
                    <a:close/>
                    <a:moveTo>
                      <a:pt x="1331" y="806"/>
                    </a:moveTo>
                    <a:cubicBezTo>
                      <a:pt x="1347" y="806"/>
                      <a:pt x="1347" y="806"/>
                      <a:pt x="1347" y="806"/>
                    </a:cubicBezTo>
                    <a:cubicBezTo>
                      <a:pt x="1347" y="822"/>
                      <a:pt x="1347" y="822"/>
                      <a:pt x="1347" y="822"/>
                    </a:cubicBezTo>
                    <a:cubicBezTo>
                      <a:pt x="1331" y="822"/>
                      <a:pt x="1331" y="822"/>
                      <a:pt x="1331" y="822"/>
                    </a:cubicBezTo>
                    <a:cubicBezTo>
                      <a:pt x="1331" y="806"/>
                      <a:pt x="1331" y="806"/>
                      <a:pt x="1331" y="806"/>
                    </a:cubicBezTo>
                    <a:close/>
                    <a:moveTo>
                      <a:pt x="1331" y="839"/>
                    </a:moveTo>
                    <a:cubicBezTo>
                      <a:pt x="1347" y="839"/>
                      <a:pt x="1347" y="839"/>
                      <a:pt x="1347" y="839"/>
                    </a:cubicBezTo>
                    <a:cubicBezTo>
                      <a:pt x="1347" y="855"/>
                      <a:pt x="1347" y="855"/>
                      <a:pt x="1347" y="855"/>
                    </a:cubicBezTo>
                    <a:cubicBezTo>
                      <a:pt x="1331" y="855"/>
                      <a:pt x="1331" y="855"/>
                      <a:pt x="1331" y="855"/>
                    </a:cubicBezTo>
                    <a:cubicBezTo>
                      <a:pt x="1331" y="839"/>
                      <a:pt x="1331" y="839"/>
                      <a:pt x="1331" y="839"/>
                    </a:cubicBezTo>
                    <a:close/>
                    <a:moveTo>
                      <a:pt x="1331" y="871"/>
                    </a:moveTo>
                    <a:cubicBezTo>
                      <a:pt x="1347" y="871"/>
                      <a:pt x="1347" y="871"/>
                      <a:pt x="1347" y="871"/>
                    </a:cubicBezTo>
                    <a:cubicBezTo>
                      <a:pt x="1347" y="888"/>
                      <a:pt x="1347" y="888"/>
                      <a:pt x="1347" y="888"/>
                    </a:cubicBezTo>
                    <a:cubicBezTo>
                      <a:pt x="1331" y="888"/>
                      <a:pt x="1331" y="888"/>
                      <a:pt x="1331" y="888"/>
                    </a:cubicBezTo>
                    <a:cubicBezTo>
                      <a:pt x="1331" y="871"/>
                      <a:pt x="1331" y="871"/>
                      <a:pt x="1331" y="871"/>
                    </a:cubicBezTo>
                    <a:close/>
                    <a:moveTo>
                      <a:pt x="1331" y="904"/>
                    </a:moveTo>
                    <a:cubicBezTo>
                      <a:pt x="1347" y="904"/>
                      <a:pt x="1347" y="904"/>
                      <a:pt x="1347" y="904"/>
                    </a:cubicBezTo>
                    <a:cubicBezTo>
                      <a:pt x="1347" y="920"/>
                      <a:pt x="1347" y="920"/>
                      <a:pt x="1347" y="920"/>
                    </a:cubicBezTo>
                    <a:cubicBezTo>
                      <a:pt x="1331" y="920"/>
                      <a:pt x="1331" y="920"/>
                      <a:pt x="1331" y="920"/>
                    </a:cubicBezTo>
                    <a:cubicBezTo>
                      <a:pt x="1331" y="904"/>
                      <a:pt x="1331" y="904"/>
                      <a:pt x="1331" y="904"/>
                    </a:cubicBezTo>
                    <a:close/>
                    <a:moveTo>
                      <a:pt x="1331" y="937"/>
                    </a:moveTo>
                    <a:cubicBezTo>
                      <a:pt x="1347" y="937"/>
                      <a:pt x="1347" y="937"/>
                      <a:pt x="1347" y="937"/>
                    </a:cubicBezTo>
                    <a:cubicBezTo>
                      <a:pt x="1347" y="953"/>
                      <a:pt x="1347" y="953"/>
                      <a:pt x="1347" y="953"/>
                    </a:cubicBezTo>
                    <a:cubicBezTo>
                      <a:pt x="1331" y="953"/>
                      <a:pt x="1331" y="953"/>
                      <a:pt x="1331" y="953"/>
                    </a:cubicBezTo>
                    <a:cubicBezTo>
                      <a:pt x="1331" y="937"/>
                      <a:pt x="1331" y="937"/>
                      <a:pt x="1331" y="937"/>
                    </a:cubicBezTo>
                    <a:close/>
                    <a:moveTo>
                      <a:pt x="1331" y="969"/>
                    </a:moveTo>
                    <a:cubicBezTo>
                      <a:pt x="1347" y="969"/>
                      <a:pt x="1347" y="969"/>
                      <a:pt x="1347" y="969"/>
                    </a:cubicBezTo>
                    <a:cubicBezTo>
                      <a:pt x="1347" y="986"/>
                      <a:pt x="1347" y="986"/>
                      <a:pt x="1347" y="986"/>
                    </a:cubicBezTo>
                    <a:cubicBezTo>
                      <a:pt x="1331" y="986"/>
                      <a:pt x="1331" y="986"/>
                      <a:pt x="1331" y="986"/>
                    </a:cubicBezTo>
                    <a:cubicBezTo>
                      <a:pt x="1331" y="969"/>
                      <a:pt x="1331" y="969"/>
                      <a:pt x="1331" y="969"/>
                    </a:cubicBezTo>
                    <a:close/>
                    <a:moveTo>
                      <a:pt x="1331" y="1002"/>
                    </a:moveTo>
                    <a:cubicBezTo>
                      <a:pt x="1347" y="1002"/>
                      <a:pt x="1347" y="1002"/>
                      <a:pt x="1347" y="1002"/>
                    </a:cubicBezTo>
                    <a:cubicBezTo>
                      <a:pt x="1347" y="1018"/>
                      <a:pt x="1347" y="1018"/>
                      <a:pt x="1347" y="1018"/>
                    </a:cubicBezTo>
                    <a:cubicBezTo>
                      <a:pt x="1331" y="1018"/>
                      <a:pt x="1331" y="1018"/>
                      <a:pt x="1331" y="1018"/>
                    </a:cubicBezTo>
                    <a:cubicBezTo>
                      <a:pt x="1331" y="1002"/>
                      <a:pt x="1331" y="1002"/>
                      <a:pt x="1331" y="1002"/>
                    </a:cubicBezTo>
                    <a:close/>
                    <a:moveTo>
                      <a:pt x="1331" y="1035"/>
                    </a:moveTo>
                    <a:cubicBezTo>
                      <a:pt x="1347" y="1035"/>
                      <a:pt x="1347" y="1035"/>
                      <a:pt x="1347" y="1035"/>
                    </a:cubicBezTo>
                    <a:cubicBezTo>
                      <a:pt x="1347" y="1051"/>
                      <a:pt x="1347" y="1051"/>
                      <a:pt x="1347" y="1051"/>
                    </a:cubicBezTo>
                    <a:cubicBezTo>
                      <a:pt x="1331" y="1051"/>
                      <a:pt x="1331" y="1051"/>
                      <a:pt x="1331" y="1051"/>
                    </a:cubicBezTo>
                    <a:cubicBezTo>
                      <a:pt x="1331" y="1035"/>
                      <a:pt x="1331" y="1035"/>
                      <a:pt x="1331" y="1035"/>
                    </a:cubicBezTo>
                    <a:close/>
                    <a:moveTo>
                      <a:pt x="1331" y="1067"/>
                    </a:moveTo>
                    <a:cubicBezTo>
                      <a:pt x="1347" y="1067"/>
                      <a:pt x="1347" y="1067"/>
                      <a:pt x="1347" y="1067"/>
                    </a:cubicBezTo>
                    <a:cubicBezTo>
                      <a:pt x="1347" y="1084"/>
                      <a:pt x="1347" y="1084"/>
                      <a:pt x="1347" y="1084"/>
                    </a:cubicBezTo>
                    <a:cubicBezTo>
                      <a:pt x="1331" y="1084"/>
                      <a:pt x="1331" y="1084"/>
                      <a:pt x="1331" y="1084"/>
                    </a:cubicBezTo>
                    <a:cubicBezTo>
                      <a:pt x="1331" y="1067"/>
                      <a:pt x="1331" y="1067"/>
                      <a:pt x="1331" y="1067"/>
                    </a:cubicBezTo>
                    <a:close/>
                    <a:moveTo>
                      <a:pt x="1331" y="1100"/>
                    </a:moveTo>
                    <a:cubicBezTo>
                      <a:pt x="1347" y="1100"/>
                      <a:pt x="1347" y="1100"/>
                      <a:pt x="1347" y="1100"/>
                    </a:cubicBezTo>
                    <a:cubicBezTo>
                      <a:pt x="1347" y="1116"/>
                      <a:pt x="1347" y="1116"/>
                      <a:pt x="1347" y="1116"/>
                    </a:cubicBezTo>
                    <a:cubicBezTo>
                      <a:pt x="1331" y="1116"/>
                      <a:pt x="1331" y="1116"/>
                      <a:pt x="1331" y="1116"/>
                    </a:cubicBezTo>
                    <a:cubicBezTo>
                      <a:pt x="1331" y="1100"/>
                      <a:pt x="1331" y="1100"/>
                      <a:pt x="1331" y="1100"/>
                    </a:cubicBezTo>
                    <a:close/>
                    <a:moveTo>
                      <a:pt x="1331" y="1133"/>
                    </a:moveTo>
                    <a:cubicBezTo>
                      <a:pt x="1347" y="1133"/>
                      <a:pt x="1347" y="1133"/>
                      <a:pt x="1347" y="1133"/>
                    </a:cubicBezTo>
                    <a:cubicBezTo>
                      <a:pt x="1347" y="1149"/>
                      <a:pt x="1347" y="1149"/>
                      <a:pt x="1347" y="1149"/>
                    </a:cubicBezTo>
                    <a:cubicBezTo>
                      <a:pt x="1331" y="1149"/>
                      <a:pt x="1331" y="1149"/>
                      <a:pt x="1331" y="1149"/>
                    </a:cubicBezTo>
                    <a:cubicBezTo>
                      <a:pt x="1331" y="1133"/>
                      <a:pt x="1331" y="1133"/>
                      <a:pt x="1331" y="1133"/>
                    </a:cubicBezTo>
                    <a:close/>
                    <a:moveTo>
                      <a:pt x="1331" y="1165"/>
                    </a:moveTo>
                    <a:cubicBezTo>
                      <a:pt x="1347" y="1165"/>
                      <a:pt x="1347" y="1165"/>
                      <a:pt x="1347" y="1165"/>
                    </a:cubicBezTo>
                    <a:cubicBezTo>
                      <a:pt x="1347" y="1182"/>
                      <a:pt x="1347" y="1182"/>
                      <a:pt x="1347" y="1182"/>
                    </a:cubicBezTo>
                    <a:cubicBezTo>
                      <a:pt x="1331" y="1182"/>
                      <a:pt x="1331" y="1182"/>
                      <a:pt x="1331" y="1182"/>
                    </a:cubicBezTo>
                    <a:cubicBezTo>
                      <a:pt x="1331" y="1165"/>
                      <a:pt x="1331" y="1165"/>
                      <a:pt x="1331" y="1165"/>
                    </a:cubicBezTo>
                    <a:close/>
                    <a:moveTo>
                      <a:pt x="1331" y="1198"/>
                    </a:moveTo>
                    <a:cubicBezTo>
                      <a:pt x="1347" y="1198"/>
                      <a:pt x="1347" y="1198"/>
                      <a:pt x="1347" y="1198"/>
                    </a:cubicBezTo>
                    <a:cubicBezTo>
                      <a:pt x="1347" y="1214"/>
                      <a:pt x="1347" y="1214"/>
                      <a:pt x="1347" y="1214"/>
                    </a:cubicBezTo>
                    <a:cubicBezTo>
                      <a:pt x="1331" y="1214"/>
                      <a:pt x="1331" y="1214"/>
                      <a:pt x="1331" y="1214"/>
                    </a:cubicBezTo>
                    <a:cubicBezTo>
                      <a:pt x="1331" y="1198"/>
                      <a:pt x="1331" y="1198"/>
                      <a:pt x="1331" y="1198"/>
                    </a:cubicBezTo>
                    <a:close/>
                    <a:moveTo>
                      <a:pt x="1331" y="1230"/>
                    </a:moveTo>
                    <a:cubicBezTo>
                      <a:pt x="1347" y="1230"/>
                      <a:pt x="1347" y="1230"/>
                      <a:pt x="1347" y="1230"/>
                    </a:cubicBezTo>
                    <a:cubicBezTo>
                      <a:pt x="1347" y="1247"/>
                      <a:pt x="1347" y="1247"/>
                      <a:pt x="1347" y="1247"/>
                    </a:cubicBezTo>
                    <a:cubicBezTo>
                      <a:pt x="1331" y="1247"/>
                      <a:pt x="1331" y="1247"/>
                      <a:pt x="1331" y="1247"/>
                    </a:cubicBezTo>
                    <a:cubicBezTo>
                      <a:pt x="1331" y="1230"/>
                      <a:pt x="1331" y="1230"/>
                      <a:pt x="1331" y="1230"/>
                    </a:cubicBezTo>
                    <a:close/>
                    <a:moveTo>
                      <a:pt x="1331" y="1263"/>
                    </a:moveTo>
                    <a:cubicBezTo>
                      <a:pt x="1347" y="1263"/>
                      <a:pt x="1347" y="1263"/>
                      <a:pt x="1347" y="1263"/>
                    </a:cubicBezTo>
                    <a:cubicBezTo>
                      <a:pt x="1347" y="1279"/>
                      <a:pt x="1347" y="1279"/>
                      <a:pt x="1347" y="1279"/>
                    </a:cubicBezTo>
                    <a:cubicBezTo>
                      <a:pt x="1331" y="1279"/>
                      <a:pt x="1331" y="1279"/>
                      <a:pt x="1331" y="1279"/>
                    </a:cubicBezTo>
                    <a:cubicBezTo>
                      <a:pt x="1331" y="1263"/>
                      <a:pt x="1331" y="1263"/>
                      <a:pt x="1331" y="1263"/>
                    </a:cubicBezTo>
                    <a:close/>
                    <a:moveTo>
                      <a:pt x="1331" y="1296"/>
                    </a:moveTo>
                    <a:cubicBezTo>
                      <a:pt x="1347" y="1296"/>
                      <a:pt x="1347" y="1296"/>
                      <a:pt x="1347" y="1296"/>
                    </a:cubicBezTo>
                    <a:cubicBezTo>
                      <a:pt x="1347" y="1312"/>
                      <a:pt x="1347" y="1312"/>
                      <a:pt x="1347" y="1312"/>
                    </a:cubicBezTo>
                    <a:cubicBezTo>
                      <a:pt x="1331" y="1312"/>
                      <a:pt x="1331" y="1312"/>
                      <a:pt x="1331" y="1312"/>
                    </a:cubicBezTo>
                    <a:cubicBezTo>
                      <a:pt x="1331" y="1296"/>
                      <a:pt x="1331" y="1296"/>
                      <a:pt x="1331" y="1296"/>
                    </a:cubicBezTo>
                    <a:close/>
                    <a:moveTo>
                      <a:pt x="1331" y="1328"/>
                    </a:moveTo>
                    <a:cubicBezTo>
                      <a:pt x="1347" y="1328"/>
                      <a:pt x="1347" y="1328"/>
                      <a:pt x="1347" y="1328"/>
                    </a:cubicBezTo>
                    <a:cubicBezTo>
                      <a:pt x="1347" y="1345"/>
                      <a:pt x="1347" y="1345"/>
                      <a:pt x="1347" y="1345"/>
                    </a:cubicBezTo>
                    <a:cubicBezTo>
                      <a:pt x="1331" y="1345"/>
                      <a:pt x="1331" y="1345"/>
                      <a:pt x="1331" y="1345"/>
                    </a:cubicBezTo>
                    <a:cubicBezTo>
                      <a:pt x="1331" y="1328"/>
                      <a:pt x="1331" y="1328"/>
                      <a:pt x="1331" y="1328"/>
                    </a:cubicBezTo>
                    <a:close/>
                    <a:moveTo>
                      <a:pt x="1331" y="1361"/>
                    </a:moveTo>
                    <a:cubicBezTo>
                      <a:pt x="1347" y="1361"/>
                      <a:pt x="1347" y="1361"/>
                      <a:pt x="1347" y="1361"/>
                    </a:cubicBezTo>
                    <a:cubicBezTo>
                      <a:pt x="1347" y="1377"/>
                      <a:pt x="1347" y="1377"/>
                      <a:pt x="1347" y="1377"/>
                    </a:cubicBezTo>
                    <a:cubicBezTo>
                      <a:pt x="1331" y="1377"/>
                      <a:pt x="1331" y="1377"/>
                      <a:pt x="1331" y="1377"/>
                    </a:cubicBezTo>
                    <a:lnTo>
                      <a:pt x="1331" y="1361"/>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29" name="ï$ļîde">
                <a:extLst>
                  <a:ext uri="{FF2B5EF4-FFF2-40B4-BE49-F238E27FC236}">
                    <a16:creationId xmlns:a16="http://schemas.microsoft.com/office/drawing/2014/main" id="{F9C34F78-0CEC-4059-B8D1-BC1CAD7544C0}"/>
                  </a:ext>
                </a:extLst>
              </p:cNvPr>
              <p:cNvSpPr/>
              <p:nvPr/>
            </p:nvSpPr>
            <p:spPr bwMode="auto">
              <a:xfrm>
                <a:off x="4170879" y="1956506"/>
                <a:ext cx="275311" cy="273257"/>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0" name="îṡ1iḋe">
                <a:extLst>
                  <a:ext uri="{FF2B5EF4-FFF2-40B4-BE49-F238E27FC236}">
                    <a16:creationId xmlns:a16="http://schemas.microsoft.com/office/drawing/2014/main" id="{01060DC3-AAD8-4EF1-A6EA-ED84B38D6ABF}"/>
                  </a:ext>
                </a:extLst>
              </p:cNvPr>
              <p:cNvSpPr/>
              <p:nvPr/>
            </p:nvSpPr>
            <p:spPr bwMode="auto">
              <a:xfrm>
                <a:off x="4219503" y="1993488"/>
                <a:ext cx="178062" cy="182856"/>
              </a:xfrm>
              <a:custGeom>
                <a:avLst/>
                <a:gdLst>
                  <a:gd name="T0" fmla="*/ 55 w 110"/>
                  <a:gd name="T1" fmla="*/ 0 h 113"/>
                  <a:gd name="T2" fmla="*/ 43 w 110"/>
                  <a:gd name="T3" fmla="*/ 24 h 113"/>
                  <a:gd name="T4" fmla="*/ 43 w 110"/>
                  <a:gd name="T5" fmla="*/ 41 h 113"/>
                  <a:gd name="T6" fmla="*/ 0 w 110"/>
                  <a:gd name="T7" fmla="*/ 60 h 113"/>
                  <a:gd name="T8" fmla="*/ 0 w 110"/>
                  <a:gd name="T9" fmla="*/ 72 h 113"/>
                  <a:gd name="T10" fmla="*/ 43 w 110"/>
                  <a:gd name="T11" fmla="*/ 63 h 113"/>
                  <a:gd name="T12" fmla="*/ 43 w 110"/>
                  <a:gd name="T13" fmla="*/ 87 h 113"/>
                  <a:gd name="T14" fmla="*/ 25 w 110"/>
                  <a:gd name="T15" fmla="*/ 101 h 113"/>
                  <a:gd name="T16" fmla="*/ 25 w 110"/>
                  <a:gd name="T17" fmla="*/ 113 h 113"/>
                  <a:gd name="T18" fmla="*/ 55 w 110"/>
                  <a:gd name="T19" fmla="*/ 102 h 113"/>
                  <a:gd name="T20" fmla="*/ 85 w 110"/>
                  <a:gd name="T21" fmla="*/ 113 h 113"/>
                  <a:gd name="T22" fmla="*/ 85 w 110"/>
                  <a:gd name="T23" fmla="*/ 101 h 113"/>
                  <a:gd name="T24" fmla="*/ 68 w 110"/>
                  <a:gd name="T25" fmla="*/ 87 h 113"/>
                  <a:gd name="T26" fmla="*/ 68 w 110"/>
                  <a:gd name="T27" fmla="*/ 63 h 113"/>
                  <a:gd name="T28" fmla="*/ 110 w 110"/>
                  <a:gd name="T29" fmla="*/ 72 h 113"/>
                  <a:gd name="T30" fmla="*/ 110 w 110"/>
                  <a:gd name="T31" fmla="*/ 60 h 113"/>
                  <a:gd name="T32" fmla="*/ 68 w 110"/>
                  <a:gd name="T33" fmla="*/ 41 h 113"/>
                  <a:gd name="T34" fmla="*/ 68 w 110"/>
                  <a:gd name="T35" fmla="*/ 24 h 113"/>
                  <a:gd name="T36" fmla="*/ 55 w 110"/>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113">
                    <a:moveTo>
                      <a:pt x="55" y="0"/>
                    </a:moveTo>
                    <a:cubicBezTo>
                      <a:pt x="49" y="0"/>
                      <a:pt x="43" y="17"/>
                      <a:pt x="43" y="24"/>
                    </a:cubicBezTo>
                    <a:cubicBezTo>
                      <a:pt x="43" y="41"/>
                      <a:pt x="43" y="41"/>
                      <a:pt x="43" y="41"/>
                    </a:cubicBezTo>
                    <a:cubicBezTo>
                      <a:pt x="0" y="60"/>
                      <a:pt x="0" y="60"/>
                      <a:pt x="0" y="60"/>
                    </a:cubicBezTo>
                    <a:cubicBezTo>
                      <a:pt x="0" y="72"/>
                      <a:pt x="0" y="72"/>
                      <a:pt x="0" y="72"/>
                    </a:cubicBezTo>
                    <a:cubicBezTo>
                      <a:pt x="43" y="63"/>
                      <a:pt x="43" y="63"/>
                      <a:pt x="43" y="63"/>
                    </a:cubicBezTo>
                    <a:cubicBezTo>
                      <a:pt x="43" y="87"/>
                      <a:pt x="43" y="87"/>
                      <a:pt x="43" y="87"/>
                    </a:cubicBezTo>
                    <a:cubicBezTo>
                      <a:pt x="25" y="101"/>
                      <a:pt x="25" y="101"/>
                      <a:pt x="25" y="101"/>
                    </a:cubicBezTo>
                    <a:cubicBezTo>
                      <a:pt x="25" y="113"/>
                      <a:pt x="25" y="113"/>
                      <a:pt x="25" y="113"/>
                    </a:cubicBezTo>
                    <a:cubicBezTo>
                      <a:pt x="55" y="102"/>
                      <a:pt x="55" y="102"/>
                      <a:pt x="55" y="102"/>
                    </a:cubicBezTo>
                    <a:cubicBezTo>
                      <a:pt x="85" y="113"/>
                      <a:pt x="85" y="113"/>
                      <a:pt x="85" y="113"/>
                    </a:cubicBezTo>
                    <a:cubicBezTo>
                      <a:pt x="85" y="101"/>
                      <a:pt x="85" y="101"/>
                      <a:pt x="85" y="101"/>
                    </a:cubicBezTo>
                    <a:cubicBezTo>
                      <a:pt x="68" y="87"/>
                      <a:pt x="68" y="87"/>
                      <a:pt x="68" y="87"/>
                    </a:cubicBezTo>
                    <a:cubicBezTo>
                      <a:pt x="68" y="63"/>
                      <a:pt x="68" y="63"/>
                      <a:pt x="68" y="63"/>
                    </a:cubicBezTo>
                    <a:cubicBezTo>
                      <a:pt x="110" y="72"/>
                      <a:pt x="110" y="72"/>
                      <a:pt x="110" y="72"/>
                    </a:cubicBezTo>
                    <a:cubicBezTo>
                      <a:pt x="110" y="60"/>
                      <a:pt x="110" y="60"/>
                      <a:pt x="110" y="60"/>
                    </a:cubicBezTo>
                    <a:cubicBezTo>
                      <a:pt x="68" y="41"/>
                      <a:pt x="68" y="41"/>
                      <a:pt x="68" y="41"/>
                    </a:cubicBezTo>
                    <a:cubicBezTo>
                      <a:pt x="68" y="24"/>
                      <a:pt x="68" y="24"/>
                      <a:pt x="68" y="24"/>
                    </a:cubicBezTo>
                    <a:cubicBezTo>
                      <a:pt x="68" y="17"/>
                      <a:pt x="62"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1" name="ïṥ1îdê">
                <a:extLst>
                  <a:ext uri="{FF2B5EF4-FFF2-40B4-BE49-F238E27FC236}">
                    <a16:creationId xmlns:a16="http://schemas.microsoft.com/office/drawing/2014/main" id="{6480EF2D-89AB-4BE6-8677-CAC2B48EB9B9}"/>
                  </a:ext>
                </a:extLst>
              </p:cNvPr>
              <p:cNvSpPr/>
              <p:nvPr/>
            </p:nvSpPr>
            <p:spPr bwMode="auto">
              <a:xfrm>
                <a:off x="4384553" y="3111169"/>
                <a:ext cx="430773" cy="430773"/>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2" name="íśliḓè">
                <a:extLst>
                  <a:ext uri="{FF2B5EF4-FFF2-40B4-BE49-F238E27FC236}">
                    <a16:creationId xmlns:a16="http://schemas.microsoft.com/office/drawing/2014/main" id="{BBF75FF7-E882-46B3-864D-C9DE802EF3B1}"/>
                  </a:ext>
                </a:extLst>
              </p:cNvPr>
              <p:cNvSpPr/>
              <p:nvPr/>
            </p:nvSpPr>
            <p:spPr bwMode="auto">
              <a:xfrm>
                <a:off x="4466735" y="3197338"/>
                <a:ext cx="267093" cy="21597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5451" h="489568">
                    <a:moveTo>
                      <a:pt x="479900" y="284819"/>
                    </a:moveTo>
                    <a:cubicBezTo>
                      <a:pt x="465151" y="284819"/>
                      <a:pt x="453167" y="296695"/>
                      <a:pt x="453167" y="311424"/>
                    </a:cubicBezTo>
                    <a:cubicBezTo>
                      <a:pt x="453167" y="326245"/>
                      <a:pt x="465151" y="338120"/>
                      <a:pt x="479900" y="338120"/>
                    </a:cubicBezTo>
                    <a:cubicBezTo>
                      <a:pt x="494649" y="338120"/>
                      <a:pt x="506633" y="326245"/>
                      <a:pt x="506633" y="311424"/>
                    </a:cubicBezTo>
                    <a:cubicBezTo>
                      <a:pt x="506633" y="296695"/>
                      <a:pt x="494649" y="284819"/>
                      <a:pt x="479900" y="284819"/>
                    </a:cubicBezTo>
                    <a:close/>
                    <a:moveTo>
                      <a:pt x="402929" y="284819"/>
                    </a:moveTo>
                    <a:cubicBezTo>
                      <a:pt x="388180" y="284819"/>
                      <a:pt x="376196" y="296695"/>
                      <a:pt x="376196" y="311424"/>
                    </a:cubicBezTo>
                    <a:cubicBezTo>
                      <a:pt x="376196" y="326245"/>
                      <a:pt x="388180" y="338120"/>
                      <a:pt x="402929" y="338120"/>
                    </a:cubicBezTo>
                    <a:cubicBezTo>
                      <a:pt x="417678" y="338120"/>
                      <a:pt x="429569" y="326245"/>
                      <a:pt x="429569" y="311424"/>
                    </a:cubicBezTo>
                    <a:cubicBezTo>
                      <a:pt x="429569" y="296695"/>
                      <a:pt x="417678" y="284819"/>
                      <a:pt x="402929" y="284819"/>
                    </a:cubicBezTo>
                    <a:close/>
                    <a:moveTo>
                      <a:pt x="429477" y="174720"/>
                    </a:moveTo>
                    <a:cubicBezTo>
                      <a:pt x="528756" y="183649"/>
                      <a:pt x="605451" y="241369"/>
                      <a:pt x="605451" y="311516"/>
                    </a:cubicBezTo>
                    <a:cubicBezTo>
                      <a:pt x="605451" y="387738"/>
                      <a:pt x="514745" y="449508"/>
                      <a:pt x="402929" y="449508"/>
                    </a:cubicBezTo>
                    <a:cubicBezTo>
                      <a:pt x="382003" y="449508"/>
                      <a:pt x="361724" y="447299"/>
                      <a:pt x="342734" y="443340"/>
                    </a:cubicBezTo>
                    <a:lnTo>
                      <a:pt x="298579" y="486423"/>
                    </a:lnTo>
                    <a:cubicBezTo>
                      <a:pt x="295722" y="489368"/>
                      <a:pt x="291297" y="490289"/>
                      <a:pt x="287425" y="489000"/>
                    </a:cubicBezTo>
                    <a:cubicBezTo>
                      <a:pt x="283554" y="487527"/>
                      <a:pt x="280788" y="484121"/>
                      <a:pt x="280235" y="480071"/>
                    </a:cubicBezTo>
                    <a:lnTo>
                      <a:pt x="272123" y="416828"/>
                    </a:lnTo>
                    <a:cubicBezTo>
                      <a:pt x="228337" y="391513"/>
                      <a:pt x="200406" y="353677"/>
                      <a:pt x="200406" y="311516"/>
                    </a:cubicBezTo>
                    <a:cubicBezTo>
                      <a:pt x="200406" y="309675"/>
                      <a:pt x="200683" y="307833"/>
                      <a:pt x="200867" y="305992"/>
                    </a:cubicBezTo>
                    <a:cubicBezTo>
                      <a:pt x="201420" y="305992"/>
                      <a:pt x="201881" y="306084"/>
                      <a:pt x="202526" y="306084"/>
                    </a:cubicBezTo>
                    <a:cubicBezTo>
                      <a:pt x="219488" y="306084"/>
                      <a:pt x="236357" y="304796"/>
                      <a:pt x="252765" y="302218"/>
                    </a:cubicBezTo>
                    <a:lnTo>
                      <a:pt x="285766" y="334438"/>
                    </a:lnTo>
                    <a:cubicBezTo>
                      <a:pt x="293417" y="341894"/>
                      <a:pt x="303557" y="346129"/>
                      <a:pt x="314435" y="346129"/>
                    </a:cubicBezTo>
                    <a:cubicBezTo>
                      <a:pt x="318951" y="346129"/>
                      <a:pt x="323468" y="345392"/>
                      <a:pt x="327709" y="343919"/>
                    </a:cubicBezTo>
                    <a:cubicBezTo>
                      <a:pt x="342642" y="338580"/>
                      <a:pt x="353059" y="325784"/>
                      <a:pt x="354994" y="310411"/>
                    </a:cubicBezTo>
                    <a:lnTo>
                      <a:pt x="361263" y="261253"/>
                    </a:lnTo>
                    <a:cubicBezTo>
                      <a:pt x="395923" y="238055"/>
                      <a:pt x="419429" y="207952"/>
                      <a:pt x="429477" y="174720"/>
                    </a:cubicBezTo>
                    <a:close/>
                    <a:moveTo>
                      <a:pt x="279509" y="111300"/>
                    </a:moveTo>
                    <a:cubicBezTo>
                      <a:pt x="264667" y="111300"/>
                      <a:pt x="252775" y="123268"/>
                      <a:pt x="252775" y="137997"/>
                    </a:cubicBezTo>
                    <a:cubicBezTo>
                      <a:pt x="252775" y="152727"/>
                      <a:pt x="264667" y="164695"/>
                      <a:pt x="279509" y="164695"/>
                    </a:cubicBezTo>
                    <a:cubicBezTo>
                      <a:pt x="294259" y="164695"/>
                      <a:pt x="306243" y="152727"/>
                      <a:pt x="306243" y="137997"/>
                    </a:cubicBezTo>
                    <a:cubicBezTo>
                      <a:pt x="306243" y="123268"/>
                      <a:pt x="294259" y="111300"/>
                      <a:pt x="279509" y="111300"/>
                    </a:cubicBezTo>
                    <a:close/>
                    <a:moveTo>
                      <a:pt x="202534" y="111300"/>
                    </a:moveTo>
                    <a:cubicBezTo>
                      <a:pt x="187784" y="111300"/>
                      <a:pt x="175800" y="123268"/>
                      <a:pt x="175800" y="137997"/>
                    </a:cubicBezTo>
                    <a:cubicBezTo>
                      <a:pt x="175800" y="152727"/>
                      <a:pt x="187784" y="164695"/>
                      <a:pt x="202534" y="164695"/>
                    </a:cubicBezTo>
                    <a:cubicBezTo>
                      <a:pt x="217284" y="164695"/>
                      <a:pt x="229268" y="152727"/>
                      <a:pt x="229268" y="137997"/>
                    </a:cubicBezTo>
                    <a:cubicBezTo>
                      <a:pt x="229268" y="123268"/>
                      <a:pt x="217284" y="111300"/>
                      <a:pt x="202534" y="111300"/>
                    </a:cubicBezTo>
                    <a:close/>
                    <a:moveTo>
                      <a:pt x="125558" y="111300"/>
                    </a:moveTo>
                    <a:cubicBezTo>
                      <a:pt x="110808" y="111300"/>
                      <a:pt x="98824" y="123268"/>
                      <a:pt x="98824" y="137997"/>
                    </a:cubicBezTo>
                    <a:cubicBezTo>
                      <a:pt x="98824" y="152727"/>
                      <a:pt x="110808" y="164695"/>
                      <a:pt x="125558" y="164695"/>
                    </a:cubicBezTo>
                    <a:cubicBezTo>
                      <a:pt x="140308" y="164695"/>
                      <a:pt x="152292" y="152727"/>
                      <a:pt x="152292" y="137997"/>
                    </a:cubicBezTo>
                    <a:cubicBezTo>
                      <a:pt x="152292" y="123268"/>
                      <a:pt x="140308" y="111300"/>
                      <a:pt x="125558" y="111300"/>
                    </a:cubicBezTo>
                    <a:close/>
                    <a:moveTo>
                      <a:pt x="202534" y="0"/>
                    </a:moveTo>
                    <a:cubicBezTo>
                      <a:pt x="314356" y="0"/>
                      <a:pt x="404975" y="61772"/>
                      <a:pt x="404975" y="137997"/>
                    </a:cubicBezTo>
                    <a:cubicBezTo>
                      <a:pt x="404975" y="180253"/>
                      <a:pt x="377135" y="217997"/>
                      <a:pt x="333254" y="243314"/>
                    </a:cubicBezTo>
                    <a:lnTo>
                      <a:pt x="325234" y="306559"/>
                    </a:lnTo>
                    <a:cubicBezTo>
                      <a:pt x="324681" y="310701"/>
                      <a:pt x="321915" y="314108"/>
                      <a:pt x="317951" y="315489"/>
                    </a:cubicBezTo>
                    <a:cubicBezTo>
                      <a:pt x="316845" y="315857"/>
                      <a:pt x="315646" y="316133"/>
                      <a:pt x="314448" y="316133"/>
                    </a:cubicBezTo>
                    <a:cubicBezTo>
                      <a:pt x="311590" y="316133"/>
                      <a:pt x="308825" y="315028"/>
                      <a:pt x="306797" y="313003"/>
                    </a:cubicBezTo>
                    <a:lnTo>
                      <a:pt x="262731" y="269919"/>
                    </a:lnTo>
                    <a:cubicBezTo>
                      <a:pt x="243649" y="273878"/>
                      <a:pt x="223460" y="276087"/>
                      <a:pt x="202534" y="276087"/>
                    </a:cubicBezTo>
                    <a:cubicBezTo>
                      <a:pt x="90712" y="276087"/>
                      <a:pt x="0" y="214223"/>
                      <a:pt x="0" y="137997"/>
                    </a:cubicBezTo>
                    <a:cubicBezTo>
                      <a:pt x="0" y="61772"/>
                      <a:pt x="90712" y="0"/>
                      <a:pt x="2025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3" name="îṣlïḍe">
                <a:extLst>
                  <a:ext uri="{FF2B5EF4-FFF2-40B4-BE49-F238E27FC236}">
                    <a16:creationId xmlns:a16="http://schemas.microsoft.com/office/drawing/2014/main" id="{7DD9F0F3-E212-4A3B-A578-80ECEEB0CC20}"/>
                  </a:ext>
                </a:extLst>
              </p:cNvPr>
              <p:cNvSpPr/>
              <p:nvPr/>
            </p:nvSpPr>
            <p:spPr bwMode="auto">
              <a:xfrm>
                <a:off x="3762706" y="2544110"/>
                <a:ext cx="425979" cy="424609"/>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4" name="íṣľïďè">
                <a:extLst>
                  <a:ext uri="{FF2B5EF4-FFF2-40B4-BE49-F238E27FC236}">
                    <a16:creationId xmlns:a16="http://schemas.microsoft.com/office/drawing/2014/main" id="{931B576A-CA70-4FFF-A545-8230D0B753B7}"/>
                  </a:ext>
                </a:extLst>
              </p:cNvPr>
              <p:cNvSpPr/>
              <p:nvPr/>
            </p:nvSpPr>
            <p:spPr bwMode="auto">
              <a:xfrm>
                <a:off x="3837355" y="2618759"/>
                <a:ext cx="275311" cy="275311"/>
              </a:xfrm>
              <a:custGeom>
                <a:avLst/>
                <a:gdLst>
                  <a:gd name="T0" fmla="*/ 128 w 170"/>
                  <a:gd name="T1" fmla="*/ 159 h 170"/>
                  <a:gd name="T2" fmla="*/ 159 w 170"/>
                  <a:gd name="T3" fmla="*/ 127 h 170"/>
                  <a:gd name="T4" fmla="*/ 169 w 170"/>
                  <a:gd name="T5" fmla="*/ 102 h 170"/>
                  <a:gd name="T6" fmla="*/ 169 w 170"/>
                  <a:gd name="T7" fmla="*/ 68 h 170"/>
                  <a:gd name="T8" fmla="*/ 159 w 170"/>
                  <a:gd name="T9" fmla="*/ 43 h 170"/>
                  <a:gd name="T10" fmla="*/ 128 w 170"/>
                  <a:gd name="T11" fmla="*/ 11 h 170"/>
                  <a:gd name="T12" fmla="*/ 116 w 170"/>
                  <a:gd name="T13" fmla="*/ 6 h 170"/>
                  <a:gd name="T14" fmla="*/ 91 w 170"/>
                  <a:gd name="T15" fmla="*/ 0 h 170"/>
                  <a:gd name="T16" fmla="*/ 95 w 170"/>
                  <a:gd name="T17" fmla="*/ 8 h 170"/>
                  <a:gd name="T18" fmla="*/ 105 w 170"/>
                  <a:gd name="T19" fmla="*/ 8 h 170"/>
                  <a:gd name="T20" fmla="*/ 115 w 170"/>
                  <a:gd name="T21" fmla="*/ 11 h 170"/>
                  <a:gd name="T22" fmla="*/ 112 w 170"/>
                  <a:gd name="T23" fmla="*/ 13 h 170"/>
                  <a:gd name="T24" fmla="*/ 99 w 170"/>
                  <a:gd name="T25" fmla="*/ 18 h 170"/>
                  <a:gd name="T26" fmla="*/ 101 w 170"/>
                  <a:gd name="T27" fmla="*/ 27 h 170"/>
                  <a:gd name="T28" fmla="*/ 109 w 170"/>
                  <a:gd name="T29" fmla="*/ 32 h 170"/>
                  <a:gd name="T30" fmla="*/ 121 w 170"/>
                  <a:gd name="T31" fmla="*/ 17 h 170"/>
                  <a:gd name="T32" fmla="*/ 129 w 170"/>
                  <a:gd name="T33" fmla="*/ 20 h 170"/>
                  <a:gd name="T34" fmla="*/ 137 w 170"/>
                  <a:gd name="T35" fmla="*/ 23 h 170"/>
                  <a:gd name="T36" fmla="*/ 140 w 170"/>
                  <a:gd name="T37" fmla="*/ 35 h 170"/>
                  <a:gd name="T38" fmla="*/ 138 w 170"/>
                  <a:gd name="T39" fmla="*/ 41 h 170"/>
                  <a:gd name="T40" fmla="*/ 133 w 170"/>
                  <a:gd name="T41" fmla="*/ 36 h 170"/>
                  <a:gd name="T42" fmla="*/ 123 w 170"/>
                  <a:gd name="T43" fmla="*/ 38 h 170"/>
                  <a:gd name="T44" fmla="*/ 130 w 170"/>
                  <a:gd name="T45" fmla="*/ 42 h 170"/>
                  <a:gd name="T46" fmla="*/ 112 w 170"/>
                  <a:gd name="T47" fmla="*/ 49 h 170"/>
                  <a:gd name="T48" fmla="*/ 103 w 170"/>
                  <a:gd name="T49" fmla="*/ 55 h 170"/>
                  <a:gd name="T50" fmla="*/ 92 w 170"/>
                  <a:gd name="T51" fmla="*/ 65 h 170"/>
                  <a:gd name="T52" fmla="*/ 98 w 170"/>
                  <a:gd name="T53" fmla="*/ 101 h 170"/>
                  <a:gd name="T54" fmla="*/ 108 w 170"/>
                  <a:gd name="T55" fmla="*/ 103 h 170"/>
                  <a:gd name="T56" fmla="*/ 117 w 170"/>
                  <a:gd name="T57" fmla="*/ 106 h 170"/>
                  <a:gd name="T58" fmla="*/ 133 w 170"/>
                  <a:gd name="T59" fmla="*/ 115 h 170"/>
                  <a:gd name="T60" fmla="*/ 142 w 170"/>
                  <a:gd name="T61" fmla="*/ 123 h 170"/>
                  <a:gd name="T62" fmla="*/ 154 w 170"/>
                  <a:gd name="T63" fmla="*/ 127 h 170"/>
                  <a:gd name="T64" fmla="*/ 97 w 170"/>
                  <a:gd name="T65" fmla="*/ 149 h 170"/>
                  <a:gd name="T66" fmla="*/ 1 w 170"/>
                  <a:gd name="T67" fmla="*/ 72 h 170"/>
                  <a:gd name="T68" fmla="*/ 3 w 170"/>
                  <a:gd name="T69" fmla="*/ 106 h 170"/>
                  <a:gd name="T70" fmla="*/ 18 w 170"/>
                  <a:gd name="T71" fmla="*/ 138 h 170"/>
                  <a:gd name="T72" fmla="*/ 54 w 170"/>
                  <a:gd name="T73" fmla="*/ 164 h 170"/>
                  <a:gd name="T74" fmla="*/ 87 w 170"/>
                  <a:gd name="T75" fmla="*/ 135 h 170"/>
                  <a:gd name="T76" fmla="*/ 84 w 170"/>
                  <a:gd name="T77" fmla="*/ 121 h 170"/>
                  <a:gd name="T78" fmla="*/ 88 w 170"/>
                  <a:gd name="T79" fmla="*/ 108 h 170"/>
                  <a:gd name="T80" fmla="*/ 78 w 170"/>
                  <a:gd name="T81" fmla="*/ 105 h 170"/>
                  <a:gd name="T82" fmla="*/ 67 w 170"/>
                  <a:gd name="T83" fmla="*/ 97 h 170"/>
                  <a:gd name="T84" fmla="*/ 49 w 170"/>
                  <a:gd name="T85" fmla="*/ 90 h 170"/>
                  <a:gd name="T86" fmla="*/ 41 w 170"/>
                  <a:gd name="T87" fmla="*/ 76 h 170"/>
                  <a:gd name="T88" fmla="*/ 37 w 170"/>
                  <a:gd name="T89" fmla="*/ 74 h 170"/>
                  <a:gd name="T90" fmla="*/ 37 w 170"/>
                  <a:gd name="T91" fmla="*/ 77 h 170"/>
                  <a:gd name="T92" fmla="*/ 31 w 170"/>
                  <a:gd name="T93" fmla="*/ 63 h 170"/>
                  <a:gd name="T94" fmla="*/ 31 w 170"/>
                  <a:gd name="T95" fmla="*/ 49 h 170"/>
                  <a:gd name="T96" fmla="*/ 37 w 170"/>
                  <a:gd name="T97" fmla="*/ 33 h 170"/>
                  <a:gd name="T98" fmla="*/ 36 w 170"/>
                  <a:gd name="T99" fmla="*/ 24 h 170"/>
                  <a:gd name="T100" fmla="*/ 76 w 170"/>
                  <a:gd name="T101" fmla="*/ 6 h 170"/>
                  <a:gd name="T102" fmla="*/ 91 w 170"/>
                  <a:gd name="T103" fmla="*/ 0 h 170"/>
                  <a:gd name="T104" fmla="*/ 53 w 170"/>
                  <a:gd name="T105" fmla="*/ 6 h 170"/>
                  <a:gd name="T106" fmla="*/ 25 w 170"/>
                  <a:gd name="T107" fmla="*/ 25 h 170"/>
                  <a:gd name="T108" fmla="*/ 6 w 170"/>
                  <a:gd name="T109" fmla="*/ 54 h 170"/>
                  <a:gd name="T110" fmla="*/ 90 w 170"/>
                  <a:gd name="T111" fmla="*/ 107 h 170"/>
                  <a:gd name="T112" fmla="*/ 78 w 170"/>
                  <a:gd name="T113" fmla="*/ 94 h 170"/>
                  <a:gd name="T114" fmla="*/ 76 w 170"/>
                  <a:gd name="T115" fmla="*/ 86 h 170"/>
                  <a:gd name="T116" fmla="*/ 61 w 170"/>
                  <a:gd name="T117" fmla="*/ 89 h 170"/>
                  <a:gd name="T118" fmla="*/ 69 w 170"/>
                  <a:gd name="T119" fmla="*/ 71 h 170"/>
                  <a:gd name="T120" fmla="*/ 84 w 170"/>
                  <a:gd name="T121" fmla="*/ 70 h 170"/>
                  <a:gd name="T122" fmla="*/ 89 w 170"/>
                  <a:gd name="T123" fmla="*/ 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70">
                    <a:moveTo>
                      <a:pt x="91" y="170"/>
                    </a:moveTo>
                    <a:cubicBezTo>
                      <a:pt x="96" y="170"/>
                      <a:pt x="100" y="169"/>
                      <a:pt x="104" y="168"/>
                    </a:cubicBezTo>
                    <a:cubicBezTo>
                      <a:pt x="107" y="167"/>
                      <a:pt x="110" y="167"/>
                      <a:pt x="112" y="166"/>
                    </a:cubicBezTo>
                    <a:cubicBezTo>
                      <a:pt x="114" y="165"/>
                      <a:pt x="115" y="165"/>
                      <a:pt x="116" y="164"/>
                    </a:cubicBezTo>
                    <a:cubicBezTo>
                      <a:pt x="119" y="163"/>
                      <a:pt x="121" y="162"/>
                      <a:pt x="124" y="161"/>
                    </a:cubicBezTo>
                    <a:cubicBezTo>
                      <a:pt x="125" y="160"/>
                      <a:pt x="126" y="160"/>
                      <a:pt x="128" y="159"/>
                    </a:cubicBezTo>
                    <a:cubicBezTo>
                      <a:pt x="133" y="156"/>
                      <a:pt x="138" y="152"/>
                      <a:pt x="142" y="148"/>
                    </a:cubicBezTo>
                    <a:cubicBezTo>
                      <a:pt x="143" y="147"/>
                      <a:pt x="144" y="146"/>
                      <a:pt x="145" y="145"/>
                    </a:cubicBezTo>
                    <a:cubicBezTo>
                      <a:pt x="146" y="144"/>
                      <a:pt x="147" y="143"/>
                      <a:pt x="148" y="142"/>
                    </a:cubicBezTo>
                    <a:cubicBezTo>
                      <a:pt x="150" y="141"/>
                      <a:pt x="151" y="139"/>
                      <a:pt x="152" y="138"/>
                    </a:cubicBezTo>
                    <a:cubicBezTo>
                      <a:pt x="154" y="135"/>
                      <a:pt x="156" y="132"/>
                      <a:pt x="158" y="130"/>
                    </a:cubicBezTo>
                    <a:cubicBezTo>
                      <a:pt x="158" y="129"/>
                      <a:pt x="159" y="128"/>
                      <a:pt x="159" y="127"/>
                    </a:cubicBezTo>
                    <a:cubicBezTo>
                      <a:pt x="160" y="126"/>
                      <a:pt x="160" y="125"/>
                      <a:pt x="161" y="124"/>
                    </a:cubicBezTo>
                    <a:cubicBezTo>
                      <a:pt x="161" y="123"/>
                      <a:pt x="162" y="123"/>
                      <a:pt x="162" y="122"/>
                    </a:cubicBezTo>
                    <a:cubicBezTo>
                      <a:pt x="163" y="121"/>
                      <a:pt x="163" y="119"/>
                      <a:pt x="164" y="118"/>
                    </a:cubicBezTo>
                    <a:cubicBezTo>
                      <a:pt x="164" y="117"/>
                      <a:pt x="165" y="116"/>
                      <a:pt x="165" y="114"/>
                    </a:cubicBezTo>
                    <a:cubicBezTo>
                      <a:pt x="166" y="112"/>
                      <a:pt x="167" y="109"/>
                      <a:pt x="168" y="106"/>
                    </a:cubicBezTo>
                    <a:cubicBezTo>
                      <a:pt x="168" y="105"/>
                      <a:pt x="168" y="104"/>
                      <a:pt x="169" y="102"/>
                    </a:cubicBezTo>
                    <a:cubicBezTo>
                      <a:pt x="169" y="101"/>
                      <a:pt x="169" y="99"/>
                      <a:pt x="169" y="98"/>
                    </a:cubicBezTo>
                    <a:cubicBezTo>
                      <a:pt x="170" y="97"/>
                      <a:pt x="170" y="95"/>
                      <a:pt x="170" y="94"/>
                    </a:cubicBezTo>
                    <a:cubicBezTo>
                      <a:pt x="170" y="91"/>
                      <a:pt x="170" y="88"/>
                      <a:pt x="170" y="85"/>
                    </a:cubicBezTo>
                    <a:cubicBezTo>
                      <a:pt x="170" y="82"/>
                      <a:pt x="170" y="79"/>
                      <a:pt x="170" y="76"/>
                    </a:cubicBezTo>
                    <a:cubicBezTo>
                      <a:pt x="170" y="75"/>
                      <a:pt x="170" y="73"/>
                      <a:pt x="169" y="72"/>
                    </a:cubicBezTo>
                    <a:cubicBezTo>
                      <a:pt x="169" y="71"/>
                      <a:pt x="169" y="69"/>
                      <a:pt x="169" y="68"/>
                    </a:cubicBezTo>
                    <a:cubicBezTo>
                      <a:pt x="168" y="66"/>
                      <a:pt x="168" y="65"/>
                      <a:pt x="168" y="64"/>
                    </a:cubicBezTo>
                    <a:cubicBezTo>
                      <a:pt x="167" y="61"/>
                      <a:pt x="166" y="58"/>
                      <a:pt x="165" y="56"/>
                    </a:cubicBezTo>
                    <a:cubicBezTo>
                      <a:pt x="165" y="55"/>
                      <a:pt x="165" y="54"/>
                      <a:pt x="164" y="54"/>
                    </a:cubicBezTo>
                    <a:cubicBezTo>
                      <a:pt x="164" y="52"/>
                      <a:pt x="163" y="50"/>
                      <a:pt x="162" y="48"/>
                    </a:cubicBezTo>
                    <a:cubicBezTo>
                      <a:pt x="162" y="47"/>
                      <a:pt x="161" y="47"/>
                      <a:pt x="161" y="46"/>
                    </a:cubicBezTo>
                    <a:cubicBezTo>
                      <a:pt x="160" y="45"/>
                      <a:pt x="160" y="44"/>
                      <a:pt x="159" y="43"/>
                    </a:cubicBezTo>
                    <a:cubicBezTo>
                      <a:pt x="157" y="39"/>
                      <a:pt x="155" y="36"/>
                      <a:pt x="152" y="32"/>
                    </a:cubicBezTo>
                    <a:cubicBezTo>
                      <a:pt x="151" y="31"/>
                      <a:pt x="150" y="29"/>
                      <a:pt x="148" y="28"/>
                    </a:cubicBezTo>
                    <a:cubicBezTo>
                      <a:pt x="147" y="27"/>
                      <a:pt x="146" y="26"/>
                      <a:pt x="145" y="25"/>
                    </a:cubicBezTo>
                    <a:cubicBezTo>
                      <a:pt x="144" y="24"/>
                      <a:pt x="143" y="23"/>
                      <a:pt x="142" y="22"/>
                    </a:cubicBezTo>
                    <a:cubicBezTo>
                      <a:pt x="140" y="20"/>
                      <a:pt x="138" y="18"/>
                      <a:pt x="136" y="17"/>
                    </a:cubicBezTo>
                    <a:cubicBezTo>
                      <a:pt x="134" y="15"/>
                      <a:pt x="131" y="13"/>
                      <a:pt x="128" y="11"/>
                    </a:cubicBezTo>
                    <a:cubicBezTo>
                      <a:pt x="126" y="10"/>
                      <a:pt x="125" y="10"/>
                      <a:pt x="124" y="9"/>
                    </a:cubicBezTo>
                    <a:cubicBezTo>
                      <a:pt x="123" y="9"/>
                      <a:pt x="123" y="9"/>
                      <a:pt x="122" y="8"/>
                    </a:cubicBezTo>
                    <a:cubicBezTo>
                      <a:pt x="122" y="8"/>
                      <a:pt x="121" y="8"/>
                      <a:pt x="120" y="7"/>
                    </a:cubicBezTo>
                    <a:cubicBezTo>
                      <a:pt x="120" y="7"/>
                      <a:pt x="120" y="7"/>
                      <a:pt x="119" y="7"/>
                    </a:cubicBezTo>
                    <a:cubicBezTo>
                      <a:pt x="118" y="6"/>
                      <a:pt x="117" y="6"/>
                      <a:pt x="116" y="6"/>
                    </a:cubicBezTo>
                    <a:cubicBezTo>
                      <a:pt x="116" y="6"/>
                      <a:pt x="116" y="6"/>
                      <a:pt x="116" y="6"/>
                    </a:cubicBezTo>
                    <a:cubicBezTo>
                      <a:pt x="115" y="5"/>
                      <a:pt x="114" y="5"/>
                      <a:pt x="113" y="4"/>
                    </a:cubicBezTo>
                    <a:cubicBezTo>
                      <a:pt x="113" y="4"/>
                      <a:pt x="113" y="4"/>
                      <a:pt x="112" y="4"/>
                    </a:cubicBezTo>
                    <a:cubicBezTo>
                      <a:pt x="110" y="3"/>
                      <a:pt x="107" y="3"/>
                      <a:pt x="105" y="2"/>
                    </a:cubicBezTo>
                    <a:cubicBezTo>
                      <a:pt x="104" y="2"/>
                      <a:pt x="103" y="2"/>
                      <a:pt x="102" y="2"/>
                    </a:cubicBezTo>
                    <a:cubicBezTo>
                      <a:pt x="102" y="1"/>
                      <a:pt x="101" y="1"/>
                      <a:pt x="100" y="1"/>
                    </a:cubicBezTo>
                    <a:cubicBezTo>
                      <a:pt x="97" y="1"/>
                      <a:pt x="94" y="0"/>
                      <a:pt x="91" y="0"/>
                    </a:cubicBezTo>
                    <a:cubicBezTo>
                      <a:pt x="91" y="5"/>
                      <a:pt x="91" y="5"/>
                      <a:pt x="91" y="5"/>
                    </a:cubicBezTo>
                    <a:cubicBezTo>
                      <a:pt x="95" y="5"/>
                      <a:pt x="98" y="5"/>
                      <a:pt x="101" y="6"/>
                    </a:cubicBezTo>
                    <a:cubicBezTo>
                      <a:pt x="101" y="7"/>
                      <a:pt x="100" y="6"/>
                      <a:pt x="100" y="7"/>
                    </a:cubicBezTo>
                    <a:cubicBezTo>
                      <a:pt x="99" y="7"/>
                      <a:pt x="99" y="7"/>
                      <a:pt x="98" y="7"/>
                    </a:cubicBezTo>
                    <a:cubicBezTo>
                      <a:pt x="97" y="8"/>
                      <a:pt x="95" y="7"/>
                      <a:pt x="94" y="7"/>
                    </a:cubicBezTo>
                    <a:cubicBezTo>
                      <a:pt x="94" y="8"/>
                      <a:pt x="95" y="8"/>
                      <a:pt x="95" y="8"/>
                    </a:cubicBezTo>
                    <a:cubicBezTo>
                      <a:pt x="96" y="9"/>
                      <a:pt x="97" y="9"/>
                      <a:pt x="99" y="9"/>
                    </a:cubicBezTo>
                    <a:cubicBezTo>
                      <a:pt x="100" y="9"/>
                      <a:pt x="101" y="9"/>
                      <a:pt x="102" y="9"/>
                    </a:cubicBezTo>
                    <a:cubicBezTo>
                      <a:pt x="103" y="8"/>
                      <a:pt x="102" y="7"/>
                      <a:pt x="103" y="7"/>
                    </a:cubicBezTo>
                    <a:cubicBezTo>
                      <a:pt x="103" y="7"/>
                      <a:pt x="103" y="7"/>
                      <a:pt x="104" y="6"/>
                    </a:cubicBezTo>
                    <a:cubicBezTo>
                      <a:pt x="105" y="7"/>
                      <a:pt x="105" y="7"/>
                      <a:pt x="106" y="7"/>
                    </a:cubicBezTo>
                    <a:cubicBezTo>
                      <a:pt x="106" y="8"/>
                      <a:pt x="105" y="8"/>
                      <a:pt x="105" y="8"/>
                    </a:cubicBezTo>
                    <a:cubicBezTo>
                      <a:pt x="106" y="9"/>
                      <a:pt x="107" y="8"/>
                      <a:pt x="108" y="8"/>
                    </a:cubicBezTo>
                    <a:cubicBezTo>
                      <a:pt x="108" y="8"/>
                      <a:pt x="108" y="8"/>
                      <a:pt x="109" y="8"/>
                    </a:cubicBezTo>
                    <a:cubicBezTo>
                      <a:pt x="110" y="8"/>
                      <a:pt x="111" y="9"/>
                      <a:pt x="112" y="9"/>
                    </a:cubicBezTo>
                    <a:cubicBezTo>
                      <a:pt x="114" y="10"/>
                      <a:pt x="116" y="10"/>
                      <a:pt x="118" y="11"/>
                    </a:cubicBezTo>
                    <a:cubicBezTo>
                      <a:pt x="117" y="11"/>
                      <a:pt x="117" y="12"/>
                      <a:pt x="117" y="12"/>
                    </a:cubicBezTo>
                    <a:cubicBezTo>
                      <a:pt x="116" y="12"/>
                      <a:pt x="116" y="11"/>
                      <a:pt x="115" y="11"/>
                    </a:cubicBezTo>
                    <a:cubicBezTo>
                      <a:pt x="115" y="12"/>
                      <a:pt x="116" y="12"/>
                      <a:pt x="117" y="13"/>
                    </a:cubicBezTo>
                    <a:cubicBezTo>
                      <a:pt x="117" y="13"/>
                      <a:pt x="118" y="14"/>
                      <a:pt x="118" y="15"/>
                    </a:cubicBezTo>
                    <a:cubicBezTo>
                      <a:pt x="118" y="16"/>
                      <a:pt x="116" y="15"/>
                      <a:pt x="115" y="15"/>
                    </a:cubicBezTo>
                    <a:cubicBezTo>
                      <a:pt x="114" y="15"/>
                      <a:pt x="112" y="17"/>
                      <a:pt x="111" y="15"/>
                    </a:cubicBezTo>
                    <a:cubicBezTo>
                      <a:pt x="111" y="14"/>
                      <a:pt x="112" y="14"/>
                      <a:pt x="113" y="13"/>
                    </a:cubicBezTo>
                    <a:cubicBezTo>
                      <a:pt x="112" y="13"/>
                      <a:pt x="112" y="13"/>
                      <a:pt x="112" y="13"/>
                    </a:cubicBezTo>
                    <a:cubicBezTo>
                      <a:pt x="112" y="13"/>
                      <a:pt x="111" y="13"/>
                      <a:pt x="111" y="14"/>
                    </a:cubicBezTo>
                    <a:cubicBezTo>
                      <a:pt x="110" y="14"/>
                      <a:pt x="109" y="14"/>
                      <a:pt x="109" y="14"/>
                    </a:cubicBezTo>
                    <a:cubicBezTo>
                      <a:pt x="108" y="15"/>
                      <a:pt x="108" y="15"/>
                      <a:pt x="107" y="15"/>
                    </a:cubicBezTo>
                    <a:cubicBezTo>
                      <a:pt x="106" y="15"/>
                      <a:pt x="105" y="16"/>
                      <a:pt x="104" y="16"/>
                    </a:cubicBezTo>
                    <a:cubicBezTo>
                      <a:pt x="103" y="16"/>
                      <a:pt x="103" y="16"/>
                      <a:pt x="102" y="16"/>
                    </a:cubicBezTo>
                    <a:cubicBezTo>
                      <a:pt x="101" y="17"/>
                      <a:pt x="100" y="18"/>
                      <a:pt x="99" y="18"/>
                    </a:cubicBezTo>
                    <a:cubicBezTo>
                      <a:pt x="98" y="19"/>
                      <a:pt x="96" y="19"/>
                      <a:pt x="96" y="20"/>
                    </a:cubicBezTo>
                    <a:cubicBezTo>
                      <a:pt x="95" y="20"/>
                      <a:pt x="94" y="22"/>
                      <a:pt x="94" y="22"/>
                    </a:cubicBezTo>
                    <a:cubicBezTo>
                      <a:pt x="94" y="23"/>
                      <a:pt x="95" y="23"/>
                      <a:pt x="95" y="23"/>
                    </a:cubicBezTo>
                    <a:cubicBezTo>
                      <a:pt x="95" y="24"/>
                      <a:pt x="95" y="24"/>
                      <a:pt x="95" y="25"/>
                    </a:cubicBezTo>
                    <a:cubicBezTo>
                      <a:pt x="96" y="25"/>
                      <a:pt x="96" y="25"/>
                      <a:pt x="97" y="25"/>
                    </a:cubicBezTo>
                    <a:cubicBezTo>
                      <a:pt x="99" y="25"/>
                      <a:pt x="99" y="26"/>
                      <a:pt x="101" y="27"/>
                    </a:cubicBezTo>
                    <a:cubicBezTo>
                      <a:pt x="101" y="27"/>
                      <a:pt x="103" y="28"/>
                      <a:pt x="103" y="28"/>
                    </a:cubicBezTo>
                    <a:cubicBezTo>
                      <a:pt x="105" y="28"/>
                      <a:pt x="106" y="28"/>
                      <a:pt x="106" y="29"/>
                    </a:cubicBezTo>
                    <a:cubicBezTo>
                      <a:pt x="106" y="30"/>
                      <a:pt x="105" y="30"/>
                      <a:pt x="105" y="31"/>
                    </a:cubicBezTo>
                    <a:cubicBezTo>
                      <a:pt x="106" y="31"/>
                      <a:pt x="105" y="32"/>
                      <a:pt x="105" y="33"/>
                    </a:cubicBezTo>
                    <a:cubicBezTo>
                      <a:pt x="105" y="33"/>
                      <a:pt x="105" y="34"/>
                      <a:pt x="106" y="34"/>
                    </a:cubicBezTo>
                    <a:cubicBezTo>
                      <a:pt x="107" y="34"/>
                      <a:pt x="108" y="33"/>
                      <a:pt x="109" y="32"/>
                    </a:cubicBezTo>
                    <a:cubicBezTo>
                      <a:pt x="109" y="31"/>
                      <a:pt x="109" y="30"/>
                      <a:pt x="110" y="29"/>
                    </a:cubicBezTo>
                    <a:cubicBezTo>
                      <a:pt x="114" y="29"/>
                      <a:pt x="118" y="27"/>
                      <a:pt x="117" y="23"/>
                    </a:cubicBezTo>
                    <a:cubicBezTo>
                      <a:pt x="117" y="22"/>
                      <a:pt x="117" y="22"/>
                      <a:pt x="117" y="21"/>
                    </a:cubicBezTo>
                    <a:cubicBezTo>
                      <a:pt x="117" y="21"/>
                      <a:pt x="119" y="20"/>
                      <a:pt x="118" y="19"/>
                    </a:cubicBezTo>
                    <a:cubicBezTo>
                      <a:pt x="119" y="19"/>
                      <a:pt x="119" y="19"/>
                      <a:pt x="119" y="18"/>
                    </a:cubicBezTo>
                    <a:cubicBezTo>
                      <a:pt x="120" y="18"/>
                      <a:pt x="120" y="17"/>
                      <a:pt x="121" y="17"/>
                    </a:cubicBezTo>
                    <a:cubicBezTo>
                      <a:pt x="121" y="17"/>
                      <a:pt x="121" y="17"/>
                      <a:pt x="121" y="17"/>
                    </a:cubicBezTo>
                    <a:cubicBezTo>
                      <a:pt x="121" y="17"/>
                      <a:pt x="122" y="17"/>
                      <a:pt x="122" y="17"/>
                    </a:cubicBezTo>
                    <a:cubicBezTo>
                      <a:pt x="123" y="17"/>
                      <a:pt x="123" y="17"/>
                      <a:pt x="124" y="17"/>
                    </a:cubicBezTo>
                    <a:cubicBezTo>
                      <a:pt x="125" y="17"/>
                      <a:pt x="125" y="17"/>
                      <a:pt x="126" y="17"/>
                    </a:cubicBezTo>
                    <a:cubicBezTo>
                      <a:pt x="127" y="17"/>
                      <a:pt x="127" y="18"/>
                      <a:pt x="128" y="19"/>
                    </a:cubicBezTo>
                    <a:cubicBezTo>
                      <a:pt x="129" y="19"/>
                      <a:pt x="129" y="19"/>
                      <a:pt x="129" y="20"/>
                    </a:cubicBezTo>
                    <a:cubicBezTo>
                      <a:pt x="129" y="21"/>
                      <a:pt x="128" y="21"/>
                      <a:pt x="128" y="21"/>
                    </a:cubicBezTo>
                    <a:cubicBezTo>
                      <a:pt x="128" y="22"/>
                      <a:pt x="128" y="22"/>
                      <a:pt x="128" y="22"/>
                    </a:cubicBezTo>
                    <a:cubicBezTo>
                      <a:pt x="129" y="22"/>
                      <a:pt x="129" y="23"/>
                      <a:pt x="130" y="23"/>
                    </a:cubicBezTo>
                    <a:cubicBezTo>
                      <a:pt x="130" y="23"/>
                      <a:pt x="131" y="23"/>
                      <a:pt x="132" y="23"/>
                    </a:cubicBezTo>
                    <a:cubicBezTo>
                      <a:pt x="133" y="22"/>
                      <a:pt x="133" y="21"/>
                      <a:pt x="134" y="21"/>
                    </a:cubicBezTo>
                    <a:cubicBezTo>
                      <a:pt x="135" y="22"/>
                      <a:pt x="136" y="22"/>
                      <a:pt x="137" y="23"/>
                    </a:cubicBezTo>
                    <a:cubicBezTo>
                      <a:pt x="137" y="23"/>
                      <a:pt x="137" y="24"/>
                      <a:pt x="137" y="24"/>
                    </a:cubicBezTo>
                    <a:cubicBezTo>
                      <a:pt x="137" y="25"/>
                      <a:pt x="137" y="26"/>
                      <a:pt x="137" y="27"/>
                    </a:cubicBezTo>
                    <a:cubicBezTo>
                      <a:pt x="137" y="28"/>
                      <a:pt x="139" y="28"/>
                      <a:pt x="140" y="29"/>
                    </a:cubicBezTo>
                    <a:cubicBezTo>
                      <a:pt x="140" y="29"/>
                      <a:pt x="140" y="30"/>
                      <a:pt x="141" y="30"/>
                    </a:cubicBezTo>
                    <a:cubicBezTo>
                      <a:pt x="141" y="31"/>
                      <a:pt x="142" y="31"/>
                      <a:pt x="142" y="31"/>
                    </a:cubicBezTo>
                    <a:cubicBezTo>
                      <a:pt x="142" y="33"/>
                      <a:pt x="140" y="33"/>
                      <a:pt x="140" y="35"/>
                    </a:cubicBezTo>
                    <a:cubicBezTo>
                      <a:pt x="140" y="36"/>
                      <a:pt x="139" y="36"/>
                      <a:pt x="139" y="36"/>
                    </a:cubicBezTo>
                    <a:cubicBezTo>
                      <a:pt x="139" y="38"/>
                      <a:pt x="141" y="37"/>
                      <a:pt x="142" y="38"/>
                    </a:cubicBezTo>
                    <a:cubicBezTo>
                      <a:pt x="142" y="38"/>
                      <a:pt x="142" y="39"/>
                      <a:pt x="142" y="40"/>
                    </a:cubicBezTo>
                    <a:cubicBezTo>
                      <a:pt x="142" y="41"/>
                      <a:pt x="142" y="42"/>
                      <a:pt x="141" y="42"/>
                    </a:cubicBezTo>
                    <a:cubicBezTo>
                      <a:pt x="140" y="42"/>
                      <a:pt x="140" y="41"/>
                      <a:pt x="139" y="41"/>
                    </a:cubicBezTo>
                    <a:cubicBezTo>
                      <a:pt x="139" y="41"/>
                      <a:pt x="138" y="41"/>
                      <a:pt x="138" y="41"/>
                    </a:cubicBezTo>
                    <a:cubicBezTo>
                      <a:pt x="137" y="41"/>
                      <a:pt x="137" y="41"/>
                      <a:pt x="136" y="41"/>
                    </a:cubicBezTo>
                    <a:cubicBezTo>
                      <a:pt x="135" y="40"/>
                      <a:pt x="134" y="41"/>
                      <a:pt x="133" y="40"/>
                    </a:cubicBezTo>
                    <a:cubicBezTo>
                      <a:pt x="134" y="39"/>
                      <a:pt x="136" y="37"/>
                      <a:pt x="137" y="36"/>
                    </a:cubicBezTo>
                    <a:cubicBezTo>
                      <a:pt x="138" y="36"/>
                      <a:pt x="139" y="35"/>
                      <a:pt x="138" y="35"/>
                    </a:cubicBezTo>
                    <a:cubicBezTo>
                      <a:pt x="138" y="34"/>
                      <a:pt x="137" y="35"/>
                      <a:pt x="136" y="35"/>
                    </a:cubicBezTo>
                    <a:cubicBezTo>
                      <a:pt x="135" y="35"/>
                      <a:pt x="134" y="36"/>
                      <a:pt x="133" y="36"/>
                    </a:cubicBezTo>
                    <a:cubicBezTo>
                      <a:pt x="132" y="36"/>
                      <a:pt x="130" y="36"/>
                      <a:pt x="129" y="37"/>
                    </a:cubicBezTo>
                    <a:cubicBezTo>
                      <a:pt x="128" y="37"/>
                      <a:pt x="130" y="37"/>
                      <a:pt x="130" y="38"/>
                    </a:cubicBezTo>
                    <a:cubicBezTo>
                      <a:pt x="129" y="38"/>
                      <a:pt x="129" y="38"/>
                      <a:pt x="128" y="38"/>
                    </a:cubicBezTo>
                    <a:cubicBezTo>
                      <a:pt x="128" y="37"/>
                      <a:pt x="128" y="37"/>
                      <a:pt x="128" y="37"/>
                    </a:cubicBezTo>
                    <a:cubicBezTo>
                      <a:pt x="127" y="36"/>
                      <a:pt x="125" y="36"/>
                      <a:pt x="125" y="36"/>
                    </a:cubicBezTo>
                    <a:cubicBezTo>
                      <a:pt x="124" y="36"/>
                      <a:pt x="123" y="37"/>
                      <a:pt x="123" y="38"/>
                    </a:cubicBezTo>
                    <a:cubicBezTo>
                      <a:pt x="124" y="38"/>
                      <a:pt x="126" y="37"/>
                      <a:pt x="126" y="39"/>
                    </a:cubicBezTo>
                    <a:cubicBezTo>
                      <a:pt x="126" y="40"/>
                      <a:pt x="124" y="40"/>
                      <a:pt x="124" y="42"/>
                    </a:cubicBezTo>
                    <a:cubicBezTo>
                      <a:pt x="124" y="42"/>
                      <a:pt x="125" y="43"/>
                      <a:pt x="126" y="43"/>
                    </a:cubicBezTo>
                    <a:cubicBezTo>
                      <a:pt x="126" y="43"/>
                      <a:pt x="126" y="43"/>
                      <a:pt x="127" y="43"/>
                    </a:cubicBezTo>
                    <a:cubicBezTo>
                      <a:pt x="127" y="43"/>
                      <a:pt x="127" y="44"/>
                      <a:pt x="128" y="44"/>
                    </a:cubicBezTo>
                    <a:cubicBezTo>
                      <a:pt x="129" y="43"/>
                      <a:pt x="129" y="42"/>
                      <a:pt x="130" y="42"/>
                    </a:cubicBezTo>
                    <a:cubicBezTo>
                      <a:pt x="132" y="43"/>
                      <a:pt x="129" y="44"/>
                      <a:pt x="128" y="45"/>
                    </a:cubicBezTo>
                    <a:cubicBezTo>
                      <a:pt x="126" y="45"/>
                      <a:pt x="125" y="45"/>
                      <a:pt x="123" y="46"/>
                    </a:cubicBezTo>
                    <a:cubicBezTo>
                      <a:pt x="123" y="46"/>
                      <a:pt x="121" y="48"/>
                      <a:pt x="120" y="47"/>
                    </a:cubicBezTo>
                    <a:cubicBezTo>
                      <a:pt x="120" y="45"/>
                      <a:pt x="121" y="46"/>
                      <a:pt x="122" y="45"/>
                    </a:cubicBezTo>
                    <a:cubicBezTo>
                      <a:pt x="120" y="45"/>
                      <a:pt x="119" y="45"/>
                      <a:pt x="118" y="46"/>
                    </a:cubicBezTo>
                    <a:cubicBezTo>
                      <a:pt x="116" y="47"/>
                      <a:pt x="113" y="47"/>
                      <a:pt x="112" y="49"/>
                    </a:cubicBezTo>
                    <a:cubicBezTo>
                      <a:pt x="112" y="50"/>
                      <a:pt x="112" y="50"/>
                      <a:pt x="112" y="51"/>
                    </a:cubicBezTo>
                    <a:cubicBezTo>
                      <a:pt x="112" y="51"/>
                      <a:pt x="111" y="51"/>
                      <a:pt x="110" y="51"/>
                    </a:cubicBezTo>
                    <a:cubicBezTo>
                      <a:pt x="109" y="51"/>
                      <a:pt x="108" y="52"/>
                      <a:pt x="108" y="52"/>
                    </a:cubicBezTo>
                    <a:cubicBezTo>
                      <a:pt x="107" y="52"/>
                      <a:pt x="107" y="52"/>
                      <a:pt x="107" y="52"/>
                    </a:cubicBezTo>
                    <a:cubicBezTo>
                      <a:pt x="106" y="53"/>
                      <a:pt x="106" y="54"/>
                      <a:pt x="105" y="54"/>
                    </a:cubicBezTo>
                    <a:cubicBezTo>
                      <a:pt x="104" y="54"/>
                      <a:pt x="104" y="55"/>
                      <a:pt x="103" y="55"/>
                    </a:cubicBezTo>
                    <a:cubicBezTo>
                      <a:pt x="103" y="55"/>
                      <a:pt x="103" y="57"/>
                      <a:pt x="102" y="57"/>
                    </a:cubicBezTo>
                    <a:cubicBezTo>
                      <a:pt x="101" y="57"/>
                      <a:pt x="101" y="56"/>
                      <a:pt x="101" y="57"/>
                    </a:cubicBezTo>
                    <a:cubicBezTo>
                      <a:pt x="100" y="58"/>
                      <a:pt x="101" y="59"/>
                      <a:pt x="100" y="61"/>
                    </a:cubicBezTo>
                    <a:cubicBezTo>
                      <a:pt x="99" y="62"/>
                      <a:pt x="98" y="62"/>
                      <a:pt x="97" y="63"/>
                    </a:cubicBezTo>
                    <a:cubicBezTo>
                      <a:pt x="96" y="63"/>
                      <a:pt x="95" y="63"/>
                      <a:pt x="94" y="64"/>
                    </a:cubicBezTo>
                    <a:cubicBezTo>
                      <a:pt x="94" y="64"/>
                      <a:pt x="93" y="65"/>
                      <a:pt x="92" y="65"/>
                    </a:cubicBezTo>
                    <a:cubicBezTo>
                      <a:pt x="92" y="66"/>
                      <a:pt x="92" y="66"/>
                      <a:pt x="91" y="66"/>
                    </a:cubicBezTo>
                    <a:cubicBezTo>
                      <a:pt x="91" y="106"/>
                      <a:pt x="91" y="106"/>
                      <a:pt x="91" y="106"/>
                    </a:cubicBezTo>
                    <a:cubicBezTo>
                      <a:pt x="92" y="106"/>
                      <a:pt x="92" y="105"/>
                      <a:pt x="92" y="105"/>
                    </a:cubicBezTo>
                    <a:cubicBezTo>
                      <a:pt x="93" y="104"/>
                      <a:pt x="93" y="103"/>
                      <a:pt x="94" y="102"/>
                    </a:cubicBezTo>
                    <a:cubicBezTo>
                      <a:pt x="95" y="102"/>
                      <a:pt x="95" y="102"/>
                      <a:pt x="97" y="102"/>
                    </a:cubicBezTo>
                    <a:cubicBezTo>
                      <a:pt x="97" y="102"/>
                      <a:pt x="98" y="101"/>
                      <a:pt x="98" y="101"/>
                    </a:cubicBezTo>
                    <a:cubicBezTo>
                      <a:pt x="99" y="101"/>
                      <a:pt x="99" y="100"/>
                      <a:pt x="100" y="100"/>
                    </a:cubicBezTo>
                    <a:cubicBezTo>
                      <a:pt x="100" y="101"/>
                      <a:pt x="99" y="101"/>
                      <a:pt x="99" y="102"/>
                    </a:cubicBezTo>
                    <a:cubicBezTo>
                      <a:pt x="101" y="103"/>
                      <a:pt x="101" y="101"/>
                      <a:pt x="102" y="101"/>
                    </a:cubicBezTo>
                    <a:cubicBezTo>
                      <a:pt x="103" y="101"/>
                      <a:pt x="104" y="101"/>
                      <a:pt x="104" y="102"/>
                    </a:cubicBezTo>
                    <a:cubicBezTo>
                      <a:pt x="105" y="102"/>
                      <a:pt x="105" y="103"/>
                      <a:pt x="106" y="103"/>
                    </a:cubicBezTo>
                    <a:cubicBezTo>
                      <a:pt x="106" y="103"/>
                      <a:pt x="107" y="103"/>
                      <a:pt x="108" y="103"/>
                    </a:cubicBezTo>
                    <a:cubicBezTo>
                      <a:pt x="109" y="103"/>
                      <a:pt x="109" y="104"/>
                      <a:pt x="110" y="104"/>
                    </a:cubicBezTo>
                    <a:cubicBezTo>
                      <a:pt x="111" y="104"/>
                      <a:pt x="111" y="103"/>
                      <a:pt x="112" y="103"/>
                    </a:cubicBezTo>
                    <a:cubicBezTo>
                      <a:pt x="114" y="103"/>
                      <a:pt x="114" y="103"/>
                      <a:pt x="115" y="104"/>
                    </a:cubicBezTo>
                    <a:cubicBezTo>
                      <a:pt x="116" y="104"/>
                      <a:pt x="116" y="103"/>
                      <a:pt x="117" y="103"/>
                    </a:cubicBezTo>
                    <a:cubicBezTo>
                      <a:pt x="116" y="104"/>
                      <a:pt x="117" y="105"/>
                      <a:pt x="117" y="105"/>
                    </a:cubicBezTo>
                    <a:cubicBezTo>
                      <a:pt x="117" y="106"/>
                      <a:pt x="117" y="106"/>
                      <a:pt x="117" y="106"/>
                    </a:cubicBezTo>
                    <a:cubicBezTo>
                      <a:pt x="118" y="107"/>
                      <a:pt x="119" y="107"/>
                      <a:pt x="119" y="107"/>
                    </a:cubicBezTo>
                    <a:cubicBezTo>
                      <a:pt x="120" y="107"/>
                      <a:pt x="120" y="108"/>
                      <a:pt x="121" y="109"/>
                    </a:cubicBezTo>
                    <a:cubicBezTo>
                      <a:pt x="122" y="110"/>
                      <a:pt x="123" y="111"/>
                      <a:pt x="124" y="111"/>
                    </a:cubicBezTo>
                    <a:cubicBezTo>
                      <a:pt x="125" y="111"/>
                      <a:pt x="126" y="111"/>
                      <a:pt x="127" y="111"/>
                    </a:cubicBezTo>
                    <a:cubicBezTo>
                      <a:pt x="129" y="111"/>
                      <a:pt x="130" y="112"/>
                      <a:pt x="131" y="113"/>
                    </a:cubicBezTo>
                    <a:cubicBezTo>
                      <a:pt x="132" y="114"/>
                      <a:pt x="133" y="114"/>
                      <a:pt x="133" y="115"/>
                    </a:cubicBezTo>
                    <a:cubicBezTo>
                      <a:pt x="133" y="115"/>
                      <a:pt x="133" y="116"/>
                      <a:pt x="133" y="116"/>
                    </a:cubicBezTo>
                    <a:cubicBezTo>
                      <a:pt x="134" y="117"/>
                      <a:pt x="135" y="118"/>
                      <a:pt x="135" y="120"/>
                    </a:cubicBezTo>
                    <a:cubicBezTo>
                      <a:pt x="135" y="121"/>
                      <a:pt x="136" y="121"/>
                      <a:pt x="136" y="121"/>
                    </a:cubicBezTo>
                    <a:cubicBezTo>
                      <a:pt x="137" y="122"/>
                      <a:pt x="137" y="122"/>
                      <a:pt x="138" y="122"/>
                    </a:cubicBezTo>
                    <a:cubicBezTo>
                      <a:pt x="138" y="122"/>
                      <a:pt x="139" y="122"/>
                      <a:pt x="139" y="122"/>
                    </a:cubicBezTo>
                    <a:cubicBezTo>
                      <a:pt x="140" y="122"/>
                      <a:pt x="141" y="123"/>
                      <a:pt x="142" y="123"/>
                    </a:cubicBezTo>
                    <a:cubicBezTo>
                      <a:pt x="142" y="123"/>
                      <a:pt x="143" y="123"/>
                      <a:pt x="143" y="124"/>
                    </a:cubicBezTo>
                    <a:cubicBezTo>
                      <a:pt x="144" y="124"/>
                      <a:pt x="144" y="125"/>
                      <a:pt x="144" y="125"/>
                    </a:cubicBezTo>
                    <a:cubicBezTo>
                      <a:pt x="145" y="125"/>
                      <a:pt x="146" y="125"/>
                      <a:pt x="146" y="125"/>
                    </a:cubicBezTo>
                    <a:cubicBezTo>
                      <a:pt x="147" y="125"/>
                      <a:pt x="149" y="126"/>
                      <a:pt x="149" y="126"/>
                    </a:cubicBezTo>
                    <a:cubicBezTo>
                      <a:pt x="150" y="126"/>
                      <a:pt x="150" y="126"/>
                      <a:pt x="151" y="126"/>
                    </a:cubicBezTo>
                    <a:cubicBezTo>
                      <a:pt x="152" y="126"/>
                      <a:pt x="153" y="127"/>
                      <a:pt x="154" y="127"/>
                    </a:cubicBezTo>
                    <a:cubicBezTo>
                      <a:pt x="143" y="145"/>
                      <a:pt x="125" y="158"/>
                      <a:pt x="104" y="163"/>
                    </a:cubicBezTo>
                    <a:cubicBezTo>
                      <a:pt x="104" y="163"/>
                      <a:pt x="104" y="162"/>
                      <a:pt x="104" y="161"/>
                    </a:cubicBezTo>
                    <a:cubicBezTo>
                      <a:pt x="104" y="159"/>
                      <a:pt x="104" y="158"/>
                      <a:pt x="104" y="156"/>
                    </a:cubicBezTo>
                    <a:cubicBezTo>
                      <a:pt x="103" y="155"/>
                      <a:pt x="103" y="153"/>
                      <a:pt x="103" y="153"/>
                    </a:cubicBezTo>
                    <a:cubicBezTo>
                      <a:pt x="102" y="152"/>
                      <a:pt x="100" y="150"/>
                      <a:pt x="99" y="150"/>
                    </a:cubicBezTo>
                    <a:cubicBezTo>
                      <a:pt x="99" y="149"/>
                      <a:pt x="98" y="149"/>
                      <a:pt x="97" y="149"/>
                    </a:cubicBezTo>
                    <a:cubicBezTo>
                      <a:pt x="96" y="148"/>
                      <a:pt x="93" y="147"/>
                      <a:pt x="92" y="145"/>
                    </a:cubicBezTo>
                    <a:cubicBezTo>
                      <a:pt x="92" y="145"/>
                      <a:pt x="92" y="144"/>
                      <a:pt x="92" y="144"/>
                    </a:cubicBezTo>
                    <a:cubicBezTo>
                      <a:pt x="92" y="143"/>
                      <a:pt x="91" y="143"/>
                      <a:pt x="91" y="142"/>
                    </a:cubicBezTo>
                    <a:lnTo>
                      <a:pt x="91" y="170"/>
                    </a:lnTo>
                    <a:close/>
                    <a:moveTo>
                      <a:pt x="2" y="68"/>
                    </a:moveTo>
                    <a:cubicBezTo>
                      <a:pt x="1" y="69"/>
                      <a:pt x="1" y="71"/>
                      <a:pt x="1" y="72"/>
                    </a:cubicBezTo>
                    <a:cubicBezTo>
                      <a:pt x="1" y="73"/>
                      <a:pt x="1" y="75"/>
                      <a:pt x="0" y="76"/>
                    </a:cubicBezTo>
                    <a:cubicBezTo>
                      <a:pt x="0" y="79"/>
                      <a:pt x="0" y="82"/>
                      <a:pt x="0" y="85"/>
                    </a:cubicBezTo>
                    <a:cubicBezTo>
                      <a:pt x="0" y="88"/>
                      <a:pt x="0" y="91"/>
                      <a:pt x="0" y="94"/>
                    </a:cubicBezTo>
                    <a:cubicBezTo>
                      <a:pt x="1" y="95"/>
                      <a:pt x="1" y="97"/>
                      <a:pt x="1" y="98"/>
                    </a:cubicBezTo>
                    <a:cubicBezTo>
                      <a:pt x="1" y="99"/>
                      <a:pt x="1" y="101"/>
                      <a:pt x="2" y="102"/>
                    </a:cubicBezTo>
                    <a:cubicBezTo>
                      <a:pt x="2" y="104"/>
                      <a:pt x="2" y="105"/>
                      <a:pt x="3" y="106"/>
                    </a:cubicBezTo>
                    <a:cubicBezTo>
                      <a:pt x="3" y="109"/>
                      <a:pt x="4" y="112"/>
                      <a:pt x="5" y="114"/>
                    </a:cubicBezTo>
                    <a:cubicBezTo>
                      <a:pt x="6" y="116"/>
                      <a:pt x="6" y="117"/>
                      <a:pt x="7" y="118"/>
                    </a:cubicBezTo>
                    <a:cubicBezTo>
                      <a:pt x="7" y="119"/>
                      <a:pt x="8" y="121"/>
                      <a:pt x="8" y="122"/>
                    </a:cubicBezTo>
                    <a:cubicBezTo>
                      <a:pt x="9" y="123"/>
                      <a:pt x="9" y="123"/>
                      <a:pt x="9" y="124"/>
                    </a:cubicBezTo>
                    <a:cubicBezTo>
                      <a:pt x="10" y="125"/>
                      <a:pt x="11" y="126"/>
                      <a:pt x="11" y="127"/>
                    </a:cubicBezTo>
                    <a:cubicBezTo>
                      <a:pt x="13" y="131"/>
                      <a:pt x="16" y="134"/>
                      <a:pt x="18" y="138"/>
                    </a:cubicBezTo>
                    <a:cubicBezTo>
                      <a:pt x="19" y="139"/>
                      <a:pt x="21" y="141"/>
                      <a:pt x="22" y="142"/>
                    </a:cubicBezTo>
                    <a:cubicBezTo>
                      <a:pt x="23" y="143"/>
                      <a:pt x="24" y="144"/>
                      <a:pt x="25" y="145"/>
                    </a:cubicBezTo>
                    <a:cubicBezTo>
                      <a:pt x="26" y="146"/>
                      <a:pt x="27" y="147"/>
                      <a:pt x="28" y="148"/>
                    </a:cubicBezTo>
                    <a:cubicBezTo>
                      <a:pt x="32" y="152"/>
                      <a:pt x="37" y="156"/>
                      <a:pt x="43" y="159"/>
                    </a:cubicBezTo>
                    <a:cubicBezTo>
                      <a:pt x="44" y="160"/>
                      <a:pt x="45" y="160"/>
                      <a:pt x="46" y="161"/>
                    </a:cubicBezTo>
                    <a:cubicBezTo>
                      <a:pt x="49" y="162"/>
                      <a:pt x="51" y="163"/>
                      <a:pt x="54" y="164"/>
                    </a:cubicBezTo>
                    <a:cubicBezTo>
                      <a:pt x="55" y="165"/>
                      <a:pt x="57" y="165"/>
                      <a:pt x="58" y="166"/>
                    </a:cubicBezTo>
                    <a:cubicBezTo>
                      <a:pt x="66" y="169"/>
                      <a:pt x="76" y="170"/>
                      <a:pt x="85" y="170"/>
                    </a:cubicBezTo>
                    <a:cubicBezTo>
                      <a:pt x="87" y="170"/>
                      <a:pt x="89" y="170"/>
                      <a:pt x="91" y="170"/>
                    </a:cubicBezTo>
                    <a:cubicBezTo>
                      <a:pt x="91" y="142"/>
                      <a:pt x="91" y="142"/>
                      <a:pt x="91" y="142"/>
                    </a:cubicBezTo>
                    <a:cubicBezTo>
                      <a:pt x="91" y="142"/>
                      <a:pt x="90" y="141"/>
                      <a:pt x="90" y="141"/>
                    </a:cubicBezTo>
                    <a:cubicBezTo>
                      <a:pt x="89" y="139"/>
                      <a:pt x="88" y="137"/>
                      <a:pt x="87" y="135"/>
                    </a:cubicBezTo>
                    <a:cubicBezTo>
                      <a:pt x="86" y="134"/>
                      <a:pt x="86" y="133"/>
                      <a:pt x="85" y="133"/>
                    </a:cubicBezTo>
                    <a:cubicBezTo>
                      <a:pt x="85" y="132"/>
                      <a:pt x="83" y="132"/>
                      <a:pt x="83" y="131"/>
                    </a:cubicBezTo>
                    <a:cubicBezTo>
                      <a:pt x="83" y="130"/>
                      <a:pt x="83" y="129"/>
                      <a:pt x="83" y="129"/>
                    </a:cubicBezTo>
                    <a:cubicBezTo>
                      <a:pt x="83" y="128"/>
                      <a:pt x="84" y="127"/>
                      <a:pt x="84" y="126"/>
                    </a:cubicBezTo>
                    <a:cubicBezTo>
                      <a:pt x="84" y="126"/>
                      <a:pt x="84" y="125"/>
                      <a:pt x="83" y="125"/>
                    </a:cubicBezTo>
                    <a:cubicBezTo>
                      <a:pt x="83" y="123"/>
                      <a:pt x="84" y="122"/>
                      <a:pt x="84" y="121"/>
                    </a:cubicBezTo>
                    <a:cubicBezTo>
                      <a:pt x="84" y="121"/>
                      <a:pt x="85" y="120"/>
                      <a:pt x="85" y="120"/>
                    </a:cubicBezTo>
                    <a:cubicBezTo>
                      <a:pt x="85" y="119"/>
                      <a:pt x="86" y="119"/>
                      <a:pt x="86" y="119"/>
                    </a:cubicBezTo>
                    <a:cubicBezTo>
                      <a:pt x="86" y="118"/>
                      <a:pt x="87" y="118"/>
                      <a:pt x="87" y="117"/>
                    </a:cubicBezTo>
                    <a:cubicBezTo>
                      <a:pt x="88" y="116"/>
                      <a:pt x="89" y="116"/>
                      <a:pt x="89" y="115"/>
                    </a:cubicBezTo>
                    <a:cubicBezTo>
                      <a:pt x="89" y="115"/>
                      <a:pt x="89" y="111"/>
                      <a:pt x="89" y="110"/>
                    </a:cubicBezTo>
                    <a:cubicBezTo>
                      <a:pt x="89" y="109"/>
                      <a:pt x="88" y="109"/>
                      <a:pt x="88" y="108"/>
                    </a:cubicBezTo>
                    <a:cubicBezTo>
                      <a:pt x="88" y="107"/>
                      <a:pt x="88" y="106"/>
                      <a:pt x="86" y="106"/>
                    </a:cubicBezTo>
                    <a:cubicBezTo>
                      <a:pt x="86" y="106"/>
                      <a:pt x="85" y="107"/>
                      <a:pt x="85" y="107"/>
                    </a:cubicBezTo>
                    <a:cubicBezTo>
                      <a:pt x="85" y="108"/>
                      <a:pt x="85" y="109"/>
                      <a:pt x="84" y="109"/>
                    </a:cubicBezTo>
                    <a:cubicBezTo>
                      <a:pt x="83" y="109"/>
                      <a:pt x="83" y="108"/>
                      <a:pt x="81" y="107"/>
                    </a:cubicBezTo>
                    <a:cubicBezTo>
                      <a:pt x="81" y="107"/>
                      <a:pt x="80" y="107"/>
                      <a:pt x="80" y="107"/>
                    </a:cubicBezTo>
                    <a:cubicBezTo>
                      <a:pt x="79" y="107"/>
                      <a:pt x="79" y="105"/>
                      <a:pt x="78" y="105"/>
                    </a:cubicBezTo>
                    <a:cubicBezTo>
                      <a:pt x="77" y="104"/>
                      <a:pt x="76" y="105"/>
                      <a:pt x="76" y="104"/>
                    </a:cubicBezTo>
                    <a:cubicBezTo>
                      <a:pt x="76" y="103"/>
                      <a:pt x="76" y="103"/>
                      <a:pt x="76" y="102"/>
                    </a:cubicBezTo>
                    <a:cubicBezTo>
                      <a:pt x="75" y="102"/>
                      <a:pt x="74" y="99"/>
                      <a:pt x="73" y="99"/>
                    </a:cubicBezTo>
                    <a:cubicBezTo>
                      <a:pt x="72" y="98"/>
                      <a:pt x="71" y="98"/>
                      <a:pt x="70" y="98"/>
                    </a:cubicBezTo>
                    <a:cubicBezTo>
                      <a:pt x="69" y="98"/>
                      <a:pt x="69" y="98"/>
                      <a:pt x="69" y="98"/>
                    </a:cubicBezTo>
                    <a:cubicBezTo>
                      <a:pt x="68" y="98"/>
                      <a:pt x="67" y="98"/>
                      <a:pt x="67" y="97"/>
                    </a:cubicBezTo>
                    <a:cubicBezTo>
                      <a:pt x="65" y="96"/>
                      <a:pt x="64" y="94"/>
                      <a:pt x="62" y="94"/>
                    </a:cubicBezTo>
                    <a:cubicBezTo>
                      <a:pt x="61" y="94"/>
                      <a:pt x="60" y="95"/>
                      <a:pt x="59" y="95"/>
                    </a:cubicBezTo>
                    <a:cubicBezTo>
                      <a:pt x="58" y="95"/>
                      <a:pt x="57" y="94"/>
                      <a:pt x="56" y="93"/>
                    </a:cubicBezTo>
                    <a:cubicBezTo>
                      <a:pt x="55" y="93"/>
                      <a:pt x="53" y="93"/>
                      <a:pt x="52" y="92"/>
                    </a:cubicBezTo>
                    <a:cubicBezTo>
                      <a:pt x="52" y="92"/>
                      <a:pt x="51" y="91"/>
                      <a:pt x="50" y="91"/>
                    </a:cubicBezTo>
                    <a:cubicBezTo>
                      <a:pt x="50" y="90"/>
                      <a:pt x="49" y="90"/>
                      <a:pt x="49" y="90"/>
                    </a:cubicBezTo>
                    <a:cubicBezTo>
                      <a:pt x="48" y="90"/>
                      <a:pt x="48" y="89"/>
                      <a:pt x="47" y="89"/>
                    </a:cubicBezTo>
                    <a:cubicBezTo>
                      <a:pt x="46" y="88"/>
                      <a:pt x="45" y="88"/>
                      <a:pt x="45" y="87"/>
                    </a:cubicBezTo>
                    <a:cubicBezTo>
                      <a:pt x="45" y="86"/>
                      <a:pt x="46" y="86"/>
                      <a:pt x="46" y="85"/>
                    </a:cubicBezTo>
                    <a:cubicBezTo>
                      <a:pt x="46" y="83"/>
                      <a:pt x="45" y="81"/>
                      <a:pt x="44" y="80"/>
                    </a:cubicBezTo>
                    <a:cubicBezTo>
                      <a:pt x="43" y="79"/>
                      <a:pt x="42" y="78"/>
                      <a:pt x="41" y="77"/>
                    </a:cubicBezTo>
                    <a:cubicBezTo>
                      <a:pt x="41" y="77"/>
                      <a:pt x="41" y="77"/>
                      <a:pt x="41" y="76"/>
                    </a:cubicBezTo>
                    <a:cubicBezTo>
                      <a:pt x="41" y="76"/>
                      <a:pt x="40" y="75"/>
                      <a:pt x="40" y="74"/>
                    </a:cubicBezTo>
                    <a:cubicBezTo>
                      <a:pt x="39" y="73"/>
                      <a:pt x="38" y="72"/>
                      <a:pt x="38" y="71"/>
                    </a:cubicBezTo>
                    <a:cubicBezTo>
                      <a:pt x="38" y="70"/>
                      <a:pt x="38" y="70"/>
                      <a:pt x="38" y="69"/>
                    </a:cubicBezTo>
                    <a:cubicBezTo>
                      <a:pt x="37" y="67"/>
                      <a:pt x="35" y="68"/>
                      <a:pt x="35" y="70"/>
                    </a:cubicBezTo>
                    <a:cubicBezTo>
                      <a:pt x="35" y="70"/>
                      <a:pt x="36" y="71"/>
                      <a:pt x="37" y="72"/>
                    </a:cubicBezTo>
                    <a:cubicBezTo>
                      <a:pt x="37" y="72"/>
                      <a:pt x="37" y="73"/>
                      <a:pt x="37" y="74"/>
                    </a:cubicBezTo>
                    <a:cubicBezTo>
                      <a:pt x="37" y="75"/>
                      <a:pt x="38" y="75"/>
                      <a:pt x="38" y="76"/>
                    </a:cubicBezTo>
                    <a:cubicBezTo>
                      <a:pt x="39" y="77"/>
                      <a:pt x="39" y="79"/>
                      <a:pt x="39" y="79"/>
                    </a:cubicBezTo>
                    <a:cubicBezTo>
                      <a:pt x="39" y="80"/>
                      <a:pt x="40" y="81"/>
                      <a:pt x="40" y="82"/>
                    </a:cubicBezTo>
                    <a:cubicBezTo>
                      <a:pt x="39" y="82"/>
                      <a:pt x="39" y="81"/>
                      <a:pt x="38" y="80"/>
                    </a:cubicBezTo>
                    <a:cubicBezTo>
                      <a:pt x="38" y="80"/>
                      <a:pt x="37" y="80"/>
                      <a:pt x="36" y="79"/>
                    </a:cubicBezTo>
                    <a:cubicBezTo>
                      <a:pt x="36" y="78"/>
                      <a:pt x="37" y="78"/>
                      <a:pt x="37" y="77"/>
                    </a:cubicBezTo>
                    <a:cubicBezTo>
                      <a:pt x="36" y="76"/>
                      <a:pt x="34" y="76"/>
                      <a:pt x="34" y="74"/>
                    </a:cubicBezTo>
                    <a:cubicBezTo>
                      <a:pt x="34" y="74"/>
                      <a:pt x="35" y="73"/>
                      <a:pt x="35" y="73"/>
                    </a:cubicBezTo>
                    <a:cubicBezTo>
                      <a:pt x="35" y="72"/>
                      <a:pt x="34" y="71"/>
                      <a:pt x="33" y="70"/>
                    </a:cubicBezTo>
                    <a:cubicBezTo>
                      <a:pt x="33" y="70"/>
                      <a:pt x="33" y="69"/>
                      <a:pt x="33" y="68"/>
                    </a:cubicBezTo>
                    <a:cubicBezTo>
                      <a:pt x="33" y="67"/>
                      <a:pt x="33" y="66"/>
                      <a:pt x="33" y="65"/>
                    </a:cubicBezTo>
                    <a:cubicBezTo>
                      <a:pt x="33" y="64"/>
                      <a:pt x="32" y="63"/>
                      <a:pt x="31" y="63"/>
                    </a:cubicBezTo>
                    <a:cubicBezTo>
                      <a:pt x="30" y="63"/>
                      <a:pt x="30" y="63"/>
                      <a:pt x="29" y="62"/>
                    </a:cubicBezTo>
                    <a:cubicBezTo>
                      <a:pt x="29" y="62"/>
                      <a:pt x="29" y="60"/>
                      <a:pt x="29" y="60"/>
                    </a:cubicBezTo>
                    <a:cubicBezTo>
                      <a:pt x="28" y="59"/>
                      <a:pt x="29" y="58"/>
                      <a:pt x="29" y="56"/>
                    </a:cubicBezTo>
                    <a:cubicBezTo>
                      <a:pt x="28" y="55"/>
                      <a:pt x="28" y="54"/>
                      <a:pt x="29" y="53"/>
                    </a:cubicBezTo>
                    <a:cubicBezTo>
                      <a:pt x="29" y="52"/>
                      <a:pt x="30" y="51"/>
                      <a:pt x="30" y="51"/>
                    </a:cubicBezTo>
                    <a:cubicBezTo>
                      <a:pt x="31" y="50"/>
                      <a:pt x="31" y="49"/>
                      <a:pt x="31" y="49"/>
                    </a:cubicBezTo>
                    <a:cubicBezTo>
                      <a:pt x="32" y="47"/>
                      <a:pt x="33" y="46"/>
                      <a:pt x="34" y="45"/>
                    </a:cubicBezTo>
                    <a:cubicBezTo>
                      <a:pt x="35" y="44"/>
                      <a:pt x="36" y="43"/>
                      <a:pt x="37" y="41"/>
                    </a:cubicBezTo>
                    <a:cubicBezTo>
                      <a:pt x="37" y="41"/>
                      <a:pt x="38" y="40"/>
                      <a:pt x="37" y="39"/>
                    </a:cubicBezTo>
                    <a:cubicBezTo>
                      <a:pt x="37" y="38"/>
                      <a:pt x="36" y="37"/>
                      <a:pt x="36" y="36"/>
                    </a:cubicBezTo>
                    <a:cubicBezTo>
                      <a:pt x="36" y="36"/>
                      <a:pt x="37" y="36"/>
                      <a:pt x="37" y="35"/>
                    </a:cubicBezTo>
                    <a:cubicBezTo>
                      <a:pt x="37" y="35"/>
                      <a:pt x="37" y="34"/>
                      <a:pt x="37" y="33"/>
                    </a:cubicBezTo>
                    <a:cubicBezTo>
                      <a:pt x="37" y="32"/>
                      <a:pt x="37" y="32"/>
                      <a:pt x="37" y="31"/>
                    </a:cubicBezTo>
                    <a:cubicBezTo>
                      <a:pt x="37" y="30"/>
                      <a:pt x="38" y="29"/>
                      <a:pt x="38" y="29"/>
                    </a:cubicBezTo>
                    <a:cubicBezTo>
                      <a:pt x="37" y="28"/>
                      <a:pt x="36" y="29"/>
                      <a:pt x="35" y="28"/>
                    </a:cubicBezTo>
                    <a:cubicBezTo>
                      <a:pt x="35" y="28"/>
                      <a:pt x="36" y="27"/>
                      <a:pt x="36" y="26"/>
                    </a:cubicBezTo>
                    <a:cubicBezTo>
                      <a:pt x="36" y="26"/>
                      <a:pt x="35" y="26"/>
                      <a:pt x="35" y="25"/>
                    </a:cubicBezTo>
                    <a:cubicBezTo>
                      <a:pt x="36" y="25"/>
                      <a:pt x="36" y="24"/>
                      <a:pt x="36" y="24"/>
                    </a:cubicBezTo>
                    <a:cubicBezTo>
                      <a:pt x="36" y="23"/>
                      <a:pt x="35" y="23"/>
                      <a:pt x="35" y="22"/>
                    </a:cubicBezTo>
                    <a:cubicBezTo>
                      <a:pt x="45" y="14"/>
                      <a:pt x="57" y="8"/>
                      <a:pt x="71" y="6"/>
                    </a:cubicBezTo>
                    <a:cubicBezTo>
                      <a:pt x="71" y="6"/>
                      <a:pt x="71" y="6"/>
                      <a:pt x="71" y="6"/>
                    </a:cubicBezTo>
                    <a:cubicBezTo>
                      <a:pt x="71" y="6"/>
                      <a:pt x="71" y="6"/>
                      <a:pt x="71" y="6"/>
                    </a:cubicBezTo>
                    <a:cubicBezTo>
                      <a:pt x="72" y="6"/>
                      <a:pt x="73" y="6"/>
                      <a:pt x="74" y="6"/>
                    </a:cubicBezTo>
                    <a:cubicBezTo>
                      <a:pt x="75" y="6"/>
                      <a:pt x="76" y="6"/>
                      <a:pt x="76" y="6"/>
                    </a:cubicBezTo>
                    <a:cubicBezTo>
                      <a:pt x="78" y="6"/>
                      <a:pt x="80" y="8"/>
                      <a:pt x="82" y="7"/>
                    </a:cubicBezTo>
                    <a:cubicBezTo>
                      <a:pt x="82" y="7"/>
                      <a:pt x="82" y="6"/>
                      <a:pt x="82" y="6"/>
                    </a:cubicBezTo>
                    <a:cubicBezTo>
                      <a:pt x="83" y="5"/>
                      <a:pt x="83" y="5"/>
                      <a:pt x="83" y="4"/>
                    </a:cubicBezTo>
                    <a:cubicBezTo>
                      <a:pt x="84" y="4"/>
                      <a:pt x="84" y="4"/>
                      <a:pt x="85" y="4"/>
                    </a:cubicBezTo>
                    <a:cubicBezTo>
                      <a:pt x="87" y="4"/>
                      <a:pt x="89" y="4"/>
                      <a:pt x="91" y="5"/>
                    </a:cubicBezTo>
                    <a:cubicBezTo>
                      <a:pt x="91" y="0"/>
                      <a:pt x="91" y="0"/>
                      <a:pt x="91" y="0"/>
                    </a:cubicBezTo>
                    <a:cubicBezTo>
                      <a:pt x="90" y="0"/>
                      <a:pt x="88" y="0"/>
                      <a:pt x="87" y="0"/>
                    </a:cubicBezTo>
                    <a:cubicBezTo>
                      <a:pt x="86" y="0"/>
                      <a:pt x="86" y="0"/>
                      <a:pt x="85" y="0"/>
                    </a:cubicBezTo>
                    <a:cubicBezTo>
                      <a:pt x="84" y="0"/>
                      <a:pt x="83" y="0"/>
                      <a:pt x="83" y="0"/>
                    </a:cubicBezTo>
                    <a:cubicBezTo>
                      <a:pt x="74" y="0"/>
                      <a:pt x="66" y="2"/>
                      <a:pt x="58" y="4"/>
                    </a:cubicBezTo>
                    <a:cubicBezTo>
                      <a:pt x="57" y="5"/>
                      <a:pt x="55" y="5"/>
                      <a:pt x="54" y="6"/>
                    </a:cubicBezTo>
                    <a:cubicBezTo>
                      <a:pt x="54" y="6"/>
                      <a:pt x="53" y="6"/>
                      <a:pt x="53" y="6"/>
                    </a:cubicBezTo>
                    <a:cubicBezTo>
                      <a:pt x="52" y="7"/>
                      <a:pt x="51" y="7"/>
                      <a:pt x="50" y="7"/>
                    </a:cubicBezTo>
                    <a:cubicBezTo>
                      <a:pt x="49" y="8"/>
                      <a:pt x="48" y="8"/>
                      <a:pt x="46" y="9"/>
                    </a:cubicBezTo>
                    <a:cubicBezTo>
                      <a:pt x="45" y="10"/>
                      <a:pt x="44" y="10"/>
                      <a:pt x="43" y="11"/>
                    </a:cubicBezTo>
                    <a:cubicBezTo>
                      <a:pt x="38" y="14"/>
                      <a:pt x="33" y="17"/>
                      <a:pt x="29" y="21"/>
                    </a:cubicBezTo>
                    <a:cubicBezTo>
                      <a:pt x="29" y="21"/>
                      <a:pt x="28" y="21"/>
                      <a:pt x="28" y="22"/>
                    </a:cubicBezTo>
                    <a:cubicBezTo>
                      <a:pt x="27" y="23"/>
                      <a:pt x="26" y="24"/>
                      <a:pt x="25" y="25"/>
                    </a:cubicBezTo>
                    <a:cubicBezTo>
                      <a:pt x="24" y="26"/>
                      <a:pt x="23" y="27"/>
                      <a:pt x="22" y="28"/>
                    </a:cubicBezTo>
                    <a:cubicBezTo>
                      <a:pt x="21" y="29"/>
                      <a:pt x="19" y="31"/>
                      <a:pt x="18" y="32"/>
                    </a:cubicBezTo>
                    <a:cubicBezTo>
                      <a:pt x="16" y="36"/>
                      <a:pt x="13" y="39"/>
                      <a:pt x="11" y="43"/>
                    </a:cubicBezTo>
                    <a:cubicBezTo>
                      <a:pt x="11" y="44"/>
                      <a:pt x="10" y="45"/>
                      <a:pt x="9" y="46"/>
                    </a:cubicBezTo>
                    <a:cubicBezTo>
                      <a:pt x="9" y="47"/>
                      <a:pt x="9" y="47"/>
                      <a:pt x="8" y="48"/>
                    </a:cubicBezTo>
                    <a:cubicBezTo>
                      <a:pt x="7" y="50"/>
                      <a:pt x="7" y="52"/>
                      <a:pt x="6" y="54"/>
                    </a:cubicBezTo>
                    <a:cubicBezTo>
                      <a:pt x="6" y="54"/>
                      <a:pt x="5" y="55"/>
                      <a:pt x="5" y="56"/>
                    </a:cubicBezTo>
                    <a:cubicBezTo>
                      <a:pt x="4" y="58"/>
                      <a:pt x="3" y="61"/>
                      <a:pt x="3" y="64"/>
                    </a:cubicBezTo>
                    <a:cubicBezTo>
                      <a:pt x="2" y="65"/>
                      <a:pt x="2" y="66"/>
                      <a:pt x="2" y="68"/>
                    </a:cubicBezTo>
                    <a:close/>
                    <a:moveTo>
                      <a:pt x="91" y="66"/>
                    </a:moveTo>
                    <a:cubicBezTo>
                      <a:pt x="91" y="106"/>
                      <a:pt x="91" y="106"/>
                      <a:pt x="91" y="106"/>
                    </a:cubicBezTo>
                    <a:cubicBezTo>
                      <a:pt x="91" y="106"/>
                      <a:pt x="90" y="107"/>
                      <a:pt x="90" y="107"/>
                    </a:cubicBezTo>
                    <a:cubicBezTo>
                      <a:pt x="89" y="107"/>
                      <a:pt x="89" y="106"/>
                      <a:pt x="88" y="105"/>
                    </a:cubicBezTo>
                    <a:cubicBezTo>
                      <a:pt x="86" y="104"/>
                      <a:pt x="85" y="106"/>
                      <a:pt x="83" y="106"/>
                    </a:cubicBezTo>
                    <a:cubicBezTo>
                      <a:pt x="82" y="106"/>
                      <a:pt x="79" y="103"/>
                      <a:pt x="79" y="102"/>
                    </a:cubicBezTo>
                    <a:cubicBezTo>
                      <a:pt x="79" y="101"/>
                      <a:pt x="80" y="100"/>
                      <a:pt x="80" y="98"/>
                    </a:cubicBezTo>
                    <a:cubicBezTo>
                      <a:pt x="80" y="98"/>
                      <a:pt x="81" y="97"/>
                      <a:pt x="81" y="96"/>
                    </a:cubicBezTo>
                    <a:cubicBezTo>
                      <a:pt x="81" y="95"/>
                      <a:pt x="79" y="94"/>
                      <a:pt x="78" y="94"/>
                    </a:cubicBezTo>
                    <a:cubicBezTo>
                      <a:pt x="77" y="94"/>
                      <a:pt x="74" y="95"/>
                      <a:pt x="72" y="94"/>
                    </a:cubicBezTo>
                    <a:cubicBezTo>
                      <a:pt x="72" y="93"/>
                      <a:pt x="73" y="93"/>
                      <a:pt x="73" y="92"/>
                    </a:cubicBezTo>
                    <a:cubicBezTo>
                      <a:pt x="73" y="92"/>
                      <a:pt x="73" y="92"/>
                      <a:pt x="73" y="91"/>
                    </a:cubicBezTo>
                    <a:cubicBezTo>
                      <a:pt x="73" y="91"/>
                      <a:pt x="74" y="90"/>
                      <a:pt x="74" y="89"/>
                    </a:cubicBezTo>
                    <a:cubicBezTo>
                      <a:pt x="75" y="89"/>
                      <a:pt x="75" y="88"/>
                      <a:pt x="75" y="88"/>
                    </a:cubicBezTo>
                    <a:cubicBezTo>
                      <a:pt x="75" y="87"/>
                      <a:pt x="76" y="87"/>
                      <a:pt x="76" y="86"/>
                    </a:cubicBezTo>
                    <a:cubicBezTo>
                      <a:pt x="76" y="86"/>
                      <a:pt x="75" y="85"/>
                      <a:pt x="75" y="84"/>
                    </a:cubicBezTo>
                    <a:cubicBezTo>
                      <a:pt x="73" y="85"/>
                      <a:pt x="72" y="85"/>
                      <a:pt x="72" y="85"/>
                    </a:cubicBezTo>
                    <a:cubicBezTo>
                      <a:pt x="70" y="86"/>
                      <a:pt x="70" y="89"/>
                      <a:pt x="68" y="89"/>
                    </a:cubicBezTo>
                    <a:cubicBezTo>
                      <a:pt x="67" y="89"/>
                      <a:pt x="66" y="89"/>
                      <a:pt x="66" y="90"/>
                    </a:cubicBezTo>
                    <a:cubicBezTo>
                      <a:pt x="65" y="90"/>
                      <a:pt x="64" y="90"/>
                      <a:pt x="63" y="90"/>
                    </a:cubicBezTo>
                    <a:cubicBezTo>
                      <a:pt x="63" y="90"/>
                      <a:pt x="61" y="89"/>
                      <a:pt x="61" y="89"/>
                    </a:cubicBezTo>
                    <a:cubicBezTo>
                      <a:pt x="60" y="88"/>
                      <a:pt x="59" y="86"/>
                      <a:pt x="59" y="86"/>
                    </a:cubicBezTo>
                    <a:cubicBezTo>
                      <a:pt x="58" y="83"/>
                      <a:pt x="59" y="80"/>
                      <a:pt x="60" y="79"/>
                    </a:cubicBezTo>
                    <a:cubicBezTo>
                      <a:pt x="61" y="78"/>
                      <a:pt x="61" y="78"/>
                      <a:pt x="61" y="77"/>
                    </a:cubicBezTo>
                    <a:cubicBezTo>
                      <a:pt x="61" y="77"/>
                      <a:pt x="61" y="76"/>
                      <a:pt x="61" y="75"/>
                    </a:cubicBezTo>
                    <a:cubicBezTo>
                      <a:pt x="62" y="74"/>
                      <a:pt x="63" y="73"/>
                      <a:pt x="65" y="72"/>
                    </a:cubicBezTo>
                    <a:cubicBezTo>
                      <a:pt x="66" y="72"/>
                      <a:pt x="67" y="71"/>
                      <a:pt x="69" y="71"/>
                    </a:cubicBezTo>
                    <a:cubicBezTo>
                      <a:pt x="69" y="71"/>
                      <a:pt x="71" y="71"/>
                      <a:pt x="71" y="71"/>
                    </a:cubicBezTo>
                    <a:cubicBezTo>
                      <a:pt x="72" y="71"/>
                      <a:pt x="72" y="72"/>
                      <a:pt x="73" y="72"/>
                    </a:cubicBezTo>
                    <a:cubicBezTo>
                      <a:pt x="75" y="72"/>
                      <a:pt x="75" y="70"/>
                      <a:pt x="77" y="70"/>
                    </a:cubicBezTo>
                    <a:cubicBezTo>
                      <a:pt x="78" y="70"/>
                      <a:pt x="79" y="69"/>
                      <a:pt x="80" y="70"/>
                    </a:cubicBezTo>
                    <a:cubicBezTo>
                      <a:pt x="81" y="70"/>
                      <a:pt x="82" y="71"/>
                      <a:pt x="82" y="71"/>
                    </a:cubicBezTo>
                    <a:cubicBezTo>
                      <a:pt x="83" y="71"/>
                      <a:pt x="84" y="70"/>
                      <a:pt x="84" y="70"/>
                    </a:cubicBezTo>
                    <a:cubicBezTo>
                      <a:pt x="85" y="70"/>
                      <a:pt x="86" y="71"/>
                      <a:pt x="86" y="72"/>
                    </a:cubicBezTo>
                    <a:cubicBezTo>
                      <a:pt x="86" y="73"/>
                      <a:pt x="85" y="74"/>
                      <a:pt x="85" y="75"/>
                    </a:cubicBezTo>
                    <a:cubicBezTo>
                      <a:pt x="86" y="75"/>
                      <a:pt x="88" y="76"/>
                      <a:pt x="89" y="76"/>
                    </a:cubicBezTo>
                    <a:cubicBezTo>
                      <a:pt x="90" y="75"/>
                      <a:pt x="89" y="74"/>
                      <a:pt x="89" y="73"/>
                    </a:cubicBezTo>
                    <a:cubicBezTo>
                      <a:pt x="89" y="73"/>
                      <a:pt x="89" y="73"/>
                      <a:pt x="89" y="72"/>
                    </a:cubicBezTo>
                    <a:cubicBezTo>
                      <a:pt x="89" y="71"/>
                      <a:pt x="89" y="71"/>
                      <a:pt x="89" y="70"/>
                    </a:cubicBezTo>
                    <a:cubicBezTo>
                      <a:pt x="89" y="68"/>
                      <a:pt x="90" y="67"/>
                      <a:pt x="91"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5" name="îṩľïďè">
                <a:extLst>
                  <a:ext uri="{FF2B5EF4-FFF2-40B4-BE49-F238E27FC236}">
                    <a16:creationId xmlns:a16="http://schemas.microsoft.com/office/drawing/2014/main" id="{794D3F38-DA7B-4760-B254-676302A88C50}"/>
                  </a:ext>
                </a:extLst>
              </p:cNvPr>
              <p:cNvSpPr/>
              <p:nvPr/>
            </p:nvSpPr>
            <p:spPr bwMode="auto">
              <a:xfrm>
                <a:off x="4662603" y="2570134"/>
                <a:ext cx="521859" cy="523228"/>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6" name="îṣlíḍe">
                <a:extLst>
                  <a:ext uri="{FF2B5EF4-FFF2-40B4-BE49-F238E27FC236}">
                    <a16:creationId xmlns:a16="http://schemas.microsoft.com/office/drawing/2014/main" id="{57AF09F1-5652-407C-91DA-475729E07D4F}"/>
                  </a:ext>
                </a:extLst>
              </p:cNvPr>
              <p:cNvSpPr/>
              <p:nvPr/>
            </p:nvSpPr>
            <p:spPr bwMode="auto">
              <a:xfrm>
                <a:off x="4777914" y="2716621"/>
                <a:ext cx="291236" cy="230254"/>
              </a:xfrm>
              <a:custGeom>
                <a:avLst/>
                <a:gdLst>
                  <a:gd name="T0" fmla="*/ 210 w 234"/>
                  <a:gd name="T1" fmla="*/ 42 h 185"/>
                  <a:gd name="T2" fmla="*/ 189 w 234"/>
                  <a:gd name="T3" fmla="*/ 42 h 185"/>
                  <a:gd name="T4" fmla="*/ 189 w 234"/>
                  <a:gd name="T5" fmla="*/ 53 h 185"/>
                  <a:gd name="T6" fmla="*/ 213 w 234"/>
                  <a:gd name="T7" fmla="*/ 105 h 185"/>
                  <a:gd name="T8" fmla="*/ 213 w 234"/>
                  <a:gd name="T9" fmla="*/ 129 h 185"/>
                  <a:gd name="T10" fmla="*/ 189 w 234"/>
                  <a:gd name="T11" fmla="*/ 185 h 185"/>
                  <a:gd name="T12" fmla="*/ 234 w 234"/>
                  <a:gd name="T13" fmla="*/ 175 h 185"/>
                  <a:gd name="T14" fmla="*/ 234 w 234"/>
                  <a:gd name="T15" fmla="*/ 67 h 185"/>
                  <a:gd name="T16" fmla="*/ 188 w 234"/>
                  <a:gd name="T17" fmla="*/ 0 h 185"/>
                  <a:gd name="T18" fmla="*/ 117 w 234"/>
                  <a:gd name="T19" fmla="*/ 15 h 185"/>
                  <a:gd name="T20" fmla="*/ 189 w 234"/>
                  <a:gd name="T21" fmla="*/ 42 h 185"/>
                  <a:gd name="T22" fmla="*/ 117 w 234"/>
                  <a:gd name="T23" fmla="*/ 148 h 185"/>
                  <a:gd name="T24" fmla="*/ 178 w 234"/>
                  <a:gd name="T25" fmla="*/ 175 h 185"/>
                  <a:gd name="T26" fmla="*/ 189 w 234"/>
                  <a:gd name="T27" fmla="*/ 185 h 185"/>
                  <a:gd name="T28" fmla="*/ 166 w 234"/>
                  <a:gd name="T29" fmla="*/ 129 h 185"/>
                  <a:gd name="T30" fmla="*/ 189 w 234"/>
                  <a:gd name="T31" fmla="*/ 105 h 185"/>
                  <a:gd name="T32" fmla="*/ 117 w 234"/>
                  <a:gd name="T33" fmla="*/ 53 h 185"/>
                  <a:gd name="T34" fmla="*/ 117 w 234"/>
                  <a:gd name="T35" fmla="*/ 0 h 185"/>
                  <a:gd name="T36" fmla="*/ 44 w 234"/>
                  <a:gd name="T37" fmla="*/ 2 h 185"/>
                  <a:gd name="T38" fmla="*/ 58 w 234"/>
                  <a:gd name="T39" fmla="*/ 15 h 185"/>
                  <a:gd name="T40" fmla="*/ 117 w 234"/>
                  <a:gd name="T41" fmla="*/ 15 h 185"/>
                  <a:gd name="T42" fmla="*/ 44 w 234"/>
                  <a:gd name="T43" fmla="*/ 185 h 185"/>
                  <a:gd name="T44" fmla="*/ 56 w 234"/>
                  <a:gd name="T45" fmla="*/ 175 h 185"/>
                  <a:gd name="T46" fmla="*/ 117 w 234"/>
                  <a:gd name="T47" fmla="*/ 148 h 185"/>
                  <a:gd name="T48" fmla="*/ 44 w 234"/>
                  <a:gd name="T49" fmla="*/ 53 h 185"/>
                  <a:gd name="T50" fmla="*/ 68 w 234"/>
                  <a:gd name="T51" fmla="*/ 105 h 185"/>
                  <a:gd name="T52" fmla="*/ 68 w 234"/>
                  <a:gd name="T53" fmla="*/ 129 h 185"/>
                  <a:gd name="T54" fmla="*/ 44 w 234"/>
                  <a:gd name="T55" fmla="*/ 185 h 185"/>
                  <a:gd name="T56" fmla="*/ 24 w 234"/>
                  <a:gd name="T57" fmla="*/ 42 h 185"/>
                  <a:gd name="T58" fmla="*/ 0 w 234"/>
                  <a:gd name="T59" fmla="*/ 142 h 185"/>
                  <a:gd name="T60" fmla="*/ 0 w 234"/>
                  <a:gd name="T61" fmla="*/ 175 h 185"/>
                  <a:gd name="T62" fmla="*/ 44 w 234"/>
                  <a:gd name="T63" fmla="*/ 185 h 185"/>
                  <a:gd name="T64" fmla="*/ 21 w 234"/>
                  <a:gd name="T65" fmla="*/ 129 h 185"/>
                  <a:gd name="T66" fmla="*/ 44 w 234"/>
                  <a:gd name="T67" fmla="*/ 105 h 185"/>
                  <a:gd name="T68" fmla="*/ 39 w 234"/>
                  <a:gd name="T69" fmla="*/ 53 h 185"/>
                  <a:gd name="T70" fmla="*/ 44 w 234"/>
                  <a:gd name="T71" fmla="*/ 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85">
                    <a:moveTo>
                      <a:pt x="234" y="67"/>
                    </a:moveTo>
                    <a:cubicBezTo>
                      <a:pt x="210" y="42"/>
                      <a:pt x="210" y="42"/>
                      <a:pt x="210" y="42"/>
                    </a:cubicBezTo>
                    <a:cubicBezTo>
                      <a:pt x="189" y="2"/>
                      <a:pt x="189" y="2"/>
                      <a:pt x="189" y="2"/>
                    </a:cubicBezTo>
                    <a:cubicBezTo>
                      <a:pt x="189" y="42"/>
                      <a:pt x="189" y="42"/>
                      <a:pt x="189" y="42"/>
                    </a:cubicBezTo>
                    <a:cubicBezTo>
                      <a:pt x="195" y="53"/>
                      <a:pt x="195" y="53"/>
                      <a:pt x="195" y="53"/>
                    </a:cubicBezTo>
                    <a:cubicBezTo>
                      <a:pt x="189" y="53"/>
                      <a:pt x="189" y="53"/>
                      <a:pt x="189" y="53"/>
                    </a:cubicBezTo>
                    <a:cubicBezTo>
                      <a:pt x="189" y="105"/>
                      <a:pt x="189" y="105"/>
                      <a:pt x="189" y="105"/>
                    </a:cubicBezTo>
                    <a:cubicBezTo>
                      <a:pt x="213" y="105"/>
                      <a:pt x="213" y="105"/>
                      <a:pt x="213" y="105"/>
                    </a:cubicBezTo>
                    <a:cubicBezTo>
                      <a:pt x="213" y="129"/>
                      <a:pt x="213" y="129"/>
                      <a:pt x="213" y="129"/>
                    </a:cubicBezTo>
                    <a:cubicBezTo>
                      <a:pt x="213" y="129"/>
                      <a:pt x="213" y="129"/>
                      <a:pt x="213" y="129"/>
                    </a:cubicBezTo>
                    <a:cubicBezTo>
                      <a:pt x="189" y="129"/>
                      <a:pt x="189" y="129"/>
                      <a:pt x="189" y="129"/>
                    </a:cubicBezTo>
                    <a:cubicBezTo>
                      <a:pt x="189" y="185"/>
                      <a:pt x="189" y="185"/>
                      <a:pt x="189" y="185"/>
                    </a:cubicBezTo>
                    <a:cubicBezTo>
                      <a:pt x="223" y="185"/>
                      <a:pt x="223" y="185"/>
                      <a:pt x="223" y="185"/>
                    </a:cubicBezTo>
                    <a:cubicBezTo>
                      <a:pt x="229" y="185"/>
                      <a:pt x="234" y="180"/>
                      <a:pt x="234" y="175"/>
                    </a:cubicBezTo>
                    <a:cubicBezTo>
                      <a:pt x="234" y="148"/>
                      <a:pt x="234" y="148"/>
                      <a:pt x="234" y="148"/>
                    </a:cubicBezTo>
                    <a:lnTo>
                      <a:pt x="234" y="67"/>
                    </a:lnTo>
                    <a:close/>
                    <a:moveTo>
                      <a:pt x="189" y="2"/>
                    </a:moveTo>
                    <a:cubicBezTo>
                      <a:pt x="188" y="0"/>
                      <a:pt x="188" y="0"/>
                      <a:pt x="188" y="0"/>
                    </a:cubicBezTo>
                    <a:cubicBezTo>
                      <a:pt x="117" y="0"/>
                      <a:pt x="117" y="0"/>
                      <a:pt x="117" y="0"/>
                    </a:cubicBezTo>
                    <a:cubicBezTo>
                      <a:pt x="117" y="15"/>
                      <a:pt x="117" y="15"/>
                      <a:pt x="117" y="15"/>
                    </a:cubicBezTo>
                    <a:cubicBezTo>
                      <a:pt x="175" y="15"/>
                      <a:pt x="175" y="15"/>
                      <a:pt x="175" y="15"/>
                    </a:cubicBezTo>
                    <a:cubicBezTo>
                      <a:pt x="189" y="42"/>
                      <a:pt x="189" y="42"/>
                      <a:pt x="189" y="42"/>
                    </a:cubicBezTo>
                    <a:cubicBezTo>
                      <a:pt x="189" y="2"/>
                      <a:pt x="189" y="2"/>
                      <a:pt x="189" y="2"/>
                    </a:cubicBezTo>
                    <a:close/>
                    <a:moveTo>
                      <a:pt x="117" y="148"/>
                    </a:moveTo>
                    <a:cubicBezTo>
                      <a:pt x="178" y="148"/>
                      <a:pt x="178" y="148"/>
                      <a:pt x="178" y="148"/>
                    </a:cubicBezTo>
                    <a:cubicBezTo>
                      <a:pt x="178" y="175"/>
                      <a:pt x="178" y="175"/>
                      <a:pt x="178" y="175"/>
                    </a:cubicBezTo>
                    <a:cubicBezTo>
                      <a:pt x="178" y="180"/>
                      <a:pt x="183" y="185"/>
                      <a:pt x="189" y="185"/>
                    </a:cubicBezTo>
                    <a:cubicBezTo>
                      <a:pt x="189" y="185"/>
                      <a:pt x="189" y="185"/>
                      <a:pt x="189" y="185"/>
                    </a:cubicBezTo>
                    <a:cubicBezTo>
                      <a:pt x="189" y="129"/>
                      <a:pt x="189" y="129"/>
                      <a:pt x="189" y="129"/>
                    </a:cubicBezTo>
                    <a:cubicBezTo>
                      <a:pt x="166" y="129"/>
                      <a:pt x="166" y="129"/>
                      <a:pt x="166" y="129"/>
                    </a:cubicBezTo>
                    <a:cubicBezTo>
                      <a:pt x="166" y="105"/>
                      <a:pt x="166" y="105"/>
                      <a:pt x="166" y="105"/>
                    </a:cubicBezTo>
                    <a:cubicBezTo>
                      <a:pt x="189" y="105"/>
                      <a:pt x="189" y="105"/>
                      <a:pt x="189" y="105"/>
                    </a:cubicBezTo>
                    <a:cubicBezTo>
                      <a:pt x="189" y="53"/>
                      <a:pt x="189" y="53"/>
                      <a:pt x="189" y="53"/>
                    </a:cubicBezTo>
                    <a:cubicBezTo>
                      <a:pt x="117" y="53"/>
                      <a:pt x="117" y="53"/>
                      <a:pt x="117" y="53"/>
                    </a:cubicBezTo>
                    <a:lnTo>
                      <a:pt x="117" y="148"/>
                    </a:lnTo>
                    <a:close/>
                    <a:moveTo>
                      <a:pt x="117" y="0"/>
                    </a:moveTo>
                    <a:cubicBezTo>
                      <a:pt x="45" y="0"/>
                      <a:pt x="45" y="0"/>
                      <a:pt x="45" y="0"/>
                    </a:cubicBezTo>
                    <a:cubicBezTo>
                      <a:pt x="44" y="2"/>
                      <a:pt x="44" y="2"/>
                      <a:pt x="44" y="2"/>
                    </a:cubicBezTo>
                    <a:cubicBezTo>
                      <a:pt x="44" y="42"/>
                      <a:pt x="44" y="42"/>
                      <a:pt x="44" y="42"/>
                    </a:cubicBezTo>
                    <a:cubicBezTo>
                      <a:pt x="58" y="15"/>
                      <a:pt x="58" y="15"/>
                      <a:pt x="58" y="15"/>
                    </a:cubicBezTo>
                    <a:cubicBezTo>
                      <a:pt x="58" y="15"/>
                      <a:pt x="58" y="15"/>
                      <a:pt x="58" y="15"/>
                    </a:cubicBezTo>
                    <a:cubicBezTo>
                      <a:pt x="117" y="15"/>
                      <a:pt x="117" y="15"/>
                      <a:pt x="117" y="15"/>
                    </a:cubicBezTo>
                    <a:cubicBezTo>
                      <a:pt x="117" y="0"/>
                      <a:pt x="117" y="0"/>
                      <a:pt x="117" y="0"/>
                    </a:cubicBezTo>
                    <a:close/>
                    <a:moveTo>
                      <a:pt x="44" y="185"/>
                    </a:moveTo>
                    <a:cubicBezTo>
                      <a:pt x="45" y="185"/>
                      <a:pt x="45" y="185"/>
                      <a:pt x="45" y="185"/>
                    </a:cubicBezTo>
                    <a:cubicBezTo>
                      <a:pt x="51" y="185"/>
                      <a:pt x="56" y="180"/>
                      <a:pt x="56" y="175"/>
                    </a:cubicBezTo>
                    <a:cubicBezTo>
                      <a:pt x="56" y="148"/>
                      <a:pt x="56" y="148"/>
                      <a:pt x="56" y="148"/>
                    </a:cubicBezTo>
                    <a:cubicBezTo>
                      <a:pt x="117" y="148"/>
                      <a:pt x="117" y="148"/>
                      <a:pt x="117" y="148"/>
                    </a:cubicBezTo>
                    <a:cubicBezTo>
                      <a:pt x="117" y="53"/>
                      <a:pt x="117" y="53"/>
                      <a:pt x="117" y="53"/>
                    </a:cubicBezTo>
                    <a:cubicBezTo>
                      <a:pt x="44" y="53"/>
                      <a:pt x="44" y="53"/>
                      <a:pt x="44" y="53"/>
                    </a:cubicBezTo>
                    <a:cubicBezTo>
                      <a:pt x="44" y="105"/>
                      <a:pt x="44" y="105"/>
                      <a:pt x="44" y="105"/>
                    </a:cubicBezTo>
                    <a:cubicBezTo>
                      <a:pt x="68" y="105"/>
                      <a:pt x="68" y="105"/>
                      <a:pt x="68" y="105"/>
                    </a:cubicBezTo>
                    <a:cubicBezTo>
                      <a:pt x="68" y="129"/>
                      <a:pt x="68" y="129"/>
                      <a:pt x="68" y="129"/>
                    </a:cubicBezTo>
                    <a:cubicBezTo>
                      <a:pt x="68" y="129"/>
                      <a:pt x="68" y="129"/>
                      <a:pt x="68" y="129"/>
                    </a:cubicBezTo>
                    <a:cubicBezTo>
                      <a:pt x="44" y="129"/>
                      <a:pt x="44" y="129"/>
                      <a:pt x="44" y="129"/>
                    </a:cubicBezTo>
                    <a:lnTo>
                      <a:pt x="44" y="185"/>
                    </a:lnTo>
                    <a:close/>
                    <a:moveTo>
                      <a:pt x="44" y="2"/>
                    </a:moveTo>
                    <a:cubicBezTo>
                      <a:pt x="24" y="42"/>
                      <a:pt x="24" y="42"/>
                      <a:pt x="24" y="42"/>
                    </a:cubicBezTo>
                    <a:cubicBezTo>
                      <a:pt x="0" y="67"/>
                      <a:pt x="0" y="67"/>
                      <a:pt x="0" y="67"/>
                    </a:cubicBezTo>
                    <a:cubicBezTo>
                      <a:pt x="0" y="142"/>
                      <a:pt x="0" y="142"/>
                      <a:pt x="0" y="142"/>
                    </a:cubicBezTo>
                    <a:cubicBezTo>
                      <a:pt x="0" y="148"/>
                      <a:pt x="0" y="148"/>
                      <a:pt x="0" y="148"/>
                    </a:cubicBezTo>
                    <a:cubicBezTo>
                      <a:pt x="0" y="175"/>
                      <a:pt x="0" y="175"/>
                      <a:pt x="0" y="175"/>
                    </a:cubicBezTo>
                    <a:cubicBezTo>
                      <a:pt x="0" y="180"/>
                      <a:pt x="5" y="185"/>
                      <a:pt x="11" y="185"/>
                    </a:cubicBezTo>
                    <a:cubicBezTo>
                      <a:pt x="44" y="185"/>
                      <a:pt x="44" y="185"/>
                      <a:pt x="44" y="185"/>
                    </a:cubicBezTo>
                    <a:cubicBezTo>
                      <a:pt x="44" y="129"/>
                      <a:pt x="44" y="129"/>
                      <a:pt x="44" y="129"/>
                    </a:cubicBezTo>
                    <a:cubicBezTo>
                      <a:pt x="21" y="129"/>
                      <a:pt x="21" y="129"/>
                      <a:pt x="21" y="129"/>
                    </a:cubicBezTo>
                    <a:cubicBezTo>
                      <a:pt x="21" y="105"/>
                      <a:pt x="21" y="105"/>
                      <a:pt x="21" y="105"/>
                    </a:cubicBezTo>
                    <a:cubicBezTo>
                      <a:pt x="44" y="105"/>
                      <a:pt x="44" y="105"/>
                      <a:pt x="44" y="105"/>
                    </a:cubicBezTo>
                    <a:cubicBezTo>
                      <a:pt x="44" y="53"/>
                      <a:pt x="44" y="53"/>
                      <a:pt x="44" y="53"/>
                    </a:cubicBezTo>
                    <a:cubicBezTo>
                      <a:pt x="39" y="53"/>
                      <a:pt x="39" y="53"/>
                      <a:pt x="39" y="53"/>
                    </a:cubicBezTo>
                    <a:cubicBezTo>
                      <a:pt x="44" y="42"/>
                      <a:pt x="44" y="42"/>
                      <a:pt x="44" y="42"/>
                    </a:cubicBezTo>
                    <a:lnTo>
                      <a:pt x="4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7" name="iṧliďé">
                <a:extLst>
                  <a:ext uri="{FF2B5EF4-FFF2-40B4-BE49-F238E27FC236}">
                    <a16:creationId xmlns:a16="http://schemas.microsoft.com/office/drawing/2014/main" id="{76875951-8771-4F53-A64B-C3917D346C19}"/>
                  </a:ext>
                </a:extLst>
              </p:cNvPr>
              <p:cNvSpPr/>
              <p:nvPr/>
            </p:nvSpPr>
            <p:spPr bwMode="auto">
              <a:xfrm>
                <a:off x="7564326" y="4281582"/>
                <a:ext cx="555416" cy="312978"/>
              </a:xfrm>
              <a:custGeom>
                <a:avLst/>
                <a:gdLst>
                  <a:gd name="T0" fmla="*/ 56 w 343"/>
                  <a:gd name="T1" fmla="*/ 193 h 193"/>
                  <a:gd name="T2" fmla="*/ 0 w 343"/>
                  <a:gd name="T3" fmla="*/ 148 h 193"/>
                  <a:gd name="T4" fmla="*/ 22 w 343"/>
                  <a:gd name="T5" fmla="*/ 113 h 193"/>
                  <a:gd name="T6" fmla="*/ 21 w 343"/>
                  <a:gd name="T7" fmla="*/ 104 h 193"/>
                  <a:gd name="T8" fmla="*/ 88 w 343"/>
                  <a:gd name="T9" fmla="*/ 51 h 193"/>
                  <a:gd name="T10" fmla="*/ 106 w 343"/>
                  <a:gd name="T11" fmla="*/ 53 h 193"/>
                  <a:gd name="T12" fmla="*/ 106 w 343"/>
                  <a:gd name="T13" fmla="*/ 49 h 193"/>
                  <a:gd name="T14" fmla="*/ 145 w 343"/>
                  <a:gd name="T15" fmla="*/ 1 h 193"/>
                  <a:gd name="T16" fmla="*/ 145 w 343"/>
                  <a:gd name="T17" fmla="*/ 89 h 193"/>
                  <a:gd name="T18" fmla="*/ 109 w 343"/>
                  <a:gd name="T19" fmla="*/ 89 h 193"/>
                  <a:gd name="T20" fmla="*/ 171 w 343"/>
                  <a:gd name="T21" fmla="*/ 167 h 193"/>
                  <a:gd name="T22" fmla="*/ 234 w 343"/>
                  <a:gd name="T23" fmla="*/ 89 h 193"/>
                  <a:gd name="T24" fmla="*/ 198 w 343"/>
                  <a:gd name="T25" fmla="*/ 89 h 193"/>
                  <a:gd name="T26" fmla="*/ 198 w 343"/>
                  <a:gd name="T27" fmla="*/ 0 h 193"/>
                  <a:gd name="T28" fmla="*/ 240 w 343"/>
                  <a:gd name="T29" fmla="*/ 49 h 193"/>
                  <a:gd name="T30" fmla="*/ 240 w 343"/>
                  <a:gd name="T31" fmla="*/ 52 h 193"/>
                  <a:gd name="T32" fmla="*/ 254 w 343"/>
                  <a:gd name="T33" fmla="*/ 51 h 193"/>
                  <a:gd name="T34" fmla="*/ 321 w 343"/>
                  <a:gd name="T35" fmla="*/ 104 h 193"/>
                  <a:gd name="T36" fmla="*/ 320 w 343"/>
                  <a:gd name="T37" fmla="*/ 113 h 193"/>
                  <a:gd name="T38" fmla="*/ 343 w 343"/>
                  <a:gd name="T39" fmla="*/ 148 h 193"/>
                  <a:gd name="T40" fmla="*/ 286 w 343"/>
                  <a:gd name="T41" fmla="*/ 193 h 193"/>
                  <a:gd name="T42" fmla="*/ 56 w 343"/>
                  <a:gd name="T4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3" h="193">
                    <a:moveTo>
                      <a:pt x="56" y="193"/>
                    </a:moveTo>
                    <a:cubicBezTo>
                      <a:pt x="25" y="193"/>
                      <a:pt x="0" y="168"/>
                      <a:pt x="0" y="148"/>
                    </a:cubicBezTo>
                    <a:cubicBezTo>
                      <a:pt x="0" y="129"/>
                      <a:pt x="9" y="121"/>
                      <a:pt x="22" y="113"/>
                    </a:cubicBezTo>
                    <a:cubicBezTo>
                      <a:pt x="22" y="110"/>
                      <a:pt x="21" y="107"/>
                      <a:pt x="21" y="104"/>
                    </a:cubicBezTo>
                    <a:cubicBezTo>
                      <a:pt x="21" y="74"/>
                      <a:pt x="51" y="51"/>
                      <a:pt x="88" y="51"/>
                    </a:cubicBezTo>
                    <a:cubicBezTo>
                      <a:pt x="94" y="51"/>
                      <a:pt x="101" y="52"/>
                      <a:pt x="106" y="53"/>
                    </a:cubicBezTo>
                    <a:cubicBezTo>
                      <a:pt x="106" y="51"/>
                      <a:pt x="106" y="50"/>
                      <a:pt x="106" y="49"/>
                    </a:cubicBezTo>
                    <a:cubicBezTo>
                      <a:pt x="106" y="28"/>
                      <a:pt x="122" y="9"/>
                      <a:pt x="145" y="1"/>
                    </a:cubicBezTo>
                    <a:cubicBezTo>
                      <a:pt x="145" y="89"/>
                      <a:pt x="145" y="89"/>
                      <a:pt x="145" y="89"/>
                    </a:cubicBezTo>
                    <a:cubicBezTo>
                      <a:pt x="109" y="89"/>
                      <a:pt x="109" y="89"/>
                      <a:pt x="109" y="89"/>
                    </a:cubicBezTo>
                    <a:cubicBezTo>
                      <a:pt x="171" y="167"/>
                      <a:pt x="171" y="167"/>
                      <a:pt x="171" y="167"/>
                    </a:cubicBezTo>
                    <a:cubicBezTo>
                      <a:pt x="234" y="89"/>
                      <a:pt x="234" y="89"/>
                      <a:pt x="234" y="89"/>
                    </a:cubicBezTo>
                    <a:cubicBezTo>
                      <a:pt x="198" y="89"/>
                      <a:pt x="198" y="89"/>
                      <a:pt x="198" y="89"/>
                    </a:cubicBezTo>
                    <a:cubicBezTo>
                      <a:pt x="198" y="0"/>
                      <a:pt x="198" y="0"/>
                      <a:pt x="198" y="0"/>
                    </a:cubicBezTo>
                    <a:cubicBezTo>
                      <a:pt x="223" y="8"/>
                      <a:pt x="240" y="26"/>
                      <a:pt x="240" y="49"/>
                    </a:cubicBezTo>
                    <a:cubicBezTo>
                      <a:pt x="240" y="50"/>
                      <a:pt x="240" y="51"/>
                      <a:pt x="240" y="52"/>
                    </a:cubicBezTo>
                    <a:cubicBezTo>
                      <a:pt x="244" y="51"/>
                      <a:pt x="249" y="51"/>
                      <a:pt x="254" y="51"/>
                    </a:cubicBezTo>
                    <a:cubicBezTo>
                      <a:pt x="291" y="51"/>
                      <a:pt x="321" y="74"/>
                      <a:pt x="321" y="104"/>
                    </a:cubicBezTo>
                    <a:cubicBezTo>
                      <a:pt x="321" y="107"/>
                      <a:pt x="321" y="110"/>
                      <a:pt x="320" y="113"/>
                    </a:cubicBezTo>
                    <a:cubicBezTo>
                      <a:pt x="334" y="121"/>
                      <a:pt x="343" y="129"/>
                      <a:pt x="343" y="148"/>
                    </a:cubicBezTo>
                    <a:cubicBezTo>
                      <a:pt x="343" y="168"/>
                      <a:pt x="318" y="193"/>
                      <a:pt x="286" y="193"/>
                    </a:cubicBezTo>
                    <a:lnTo>
                      <a:pt x="56" y="193"/>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8" name="iŝľídé">
                <a:extLst>
                  <a:ext uri="{FF2B5EF4-FFF2-40B4-BE49-F238E27FC236}">
                    <a16:creationId xmlns:a16="http://schemas.microsoft.com/office/drawing/2014/main" id="{5089EAB8-B1CC-4890-8203-CEAC5D9CF68C}"/>
                  </a:ext>
                </a:extLst>
              </p:cNvPr>
              <p:cNvSpPr/>
              <p:nvPr/>
            </p:nvSpPr>
            <p:spPr bwMode="auto">
              <a:xfrm>
                <a:off x="4010622" y="4275419"/>
                <a:ext cx="553361" cy="319142"/>
              </a:xfrm>
              <a:custGeom>
                <a:avLst/>
                <a:gdLst>
                  <a:gd name="T0" fmla="*/ 56 w 342"/>
                  <a:gd name="T1" fmla="*/ 197 h 197"/>
                  <a:gd name="T2" fmla="*/ 0 w 342"/>
                  <a:gd name="T3" fmla="*/ 152 h 197"/>
                  <a:gd name="T4" fmla="*/ 22 w 342"/>
                  <a:gd name="T5" fmla="*/ 117 h 197"/>
                  <a:gd name="T6" fmla="*/ 21 w 342"/>
                  <a:gd name="T7" fmla="*/ 108 h 197"/>
                  <a:gd name="T8" fmla="*/ 88 w 342"/>
                  <a:gd name="T9" fmla="*/ 55 h 197"/>
                  <a:gd name="T10" fmla="*/ 106 w 342"/>
                  <a:gd name="T11" fmla="*/ 57 h 197"/>
                  <a:gd name="T12" fmla="*/ 106 w 342"/>
                  <a:gd name="T13" fmla="*/ 53 h 197"/>
                  <a:gd name="T14" fmla="*/ 173 w 342"/>
                  <a:gd name="T15" fmla="*/ 0 h 197"/>
                  <a:gd name="T16" fmla="*/ 240 w 342"/>
                  <a:gd name="T17" fmla="*/ 53 h 197"/>
                  <a:gd name="T18" fmla="*/ 239 w 342"/>
                  <a:gd name="T19" fmla="*/ 56 h 197"/>
                  <a:gd name="T20" fmla="*/ 254 w 342"/>
                  <a:gd name="T21" fmla="*/ 55 h 197"/>
                  <a:gd name="T22" fmla="*/ 321 w 342"/>
                  <a:gd name="T23" fmla="*/ 108 h 197"/>
                  <a:gd name="T24" fmla="*/ 320 w 342"/>
                  <a:gd name="T25" fmla="*/ 117 h 197"/>
                  <a:gd name="T26" fmla="*/ 342 w 342"/>
                  <a:gd name="T27" fmla="*/ 152 h 197"/>
                  <a:gd name="T28" fmla="*/ 286 w 342"/>
                  <a:gd name="T29" fmla="*/ 197 h 197"/>
                  <a:gd name="T30" fmla="*/ 198 w 342"/>
                  <a:gd name="T31" fmla="*/ 197 h 197"/>
                  <a:gd name="T32" fmla="*/ 198 w 342"/>
                  <a:gd name="T33" fmla="*/ 120 h 197"/>
                  <a:gd name="T34" fmla="*/ 234 w 342"/>
                  <a:gd name="T35" fmla="*/ 120 h 197"/>
                  <a:gd name="T36" fmla="*/ 171 w 342"/>
                  <a:gd name="T37" fmla="*/ 42 h 197"/>
                  <a:gd name="T38" fmla="*/ 109 w 342"/>
                  <a:gd name="T39" fmla="*/ 120 h 197"/>
                  <a:gd name="T40" fmla="*/ 144 w 342"/>
                  <a:gd name="T41" fmla="*/ 120 h 197"/>
                  <a:gd name="T42" fmla="*/ 144 w 342"/>
                  <a:gd name="T43" fmla="*/ 197 h 197"/>
                  <a:gd name="T44" fmla="*/ 56 w 342"/>
                  <a:gd name="T45"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2" h="197">
                    <a:moveTo>
                      <a:pt x="56" y="197"/>
                    </a:moveTo>
                    <a:cubicBezTo>
                      <a:pt x="25" y="197"/>
                      <a:pt x="0" y="172"/>
                      <a:pt x="0" y="152"/>
                    </a:cubicBezTo>
                    <a:cubicBezTo>
                      <a:pt x="0" y="133"/>
                      <a:pt x="9" y="125"/>
                      <a:pt x="22" y="117"/>
                    </a:cubicBezTo>
                    <a:cubicBezTo>
                      <a:pt x="21" y="114"/>
                      <a:pt x="21" y="111"/>
                      <a:pt x="21" y="108"/>
                    </a:cubicBezTo>
                    <a:cubicBezTo>
                      <a:pt x="21" y="78"/>
                      <a:pt x="51" y="55"/>
                      <a:pt x="88" y="55"/>
                    </a:cubicBezTo>
                    <a:cubicBezTo>
                      <a:pt x="94" y="55"/>
                      <a:pt x="100" y="56"/>
                      <a:pt x="106" y="57"/>
                    </a:cubicBezTo>
                    <a:cubicBezTo>
                      <a:pt x="106" y="55"/>
                      <a:pt x="106" y="54"/>
                      <a:pt x="106" y="53"/>
                    </a:cubicBezTo>
                    <a:cubicBezTo>
                      <a:pt x="106" y="24"/>
                      <a:pt x="136" y="0"/>
                      <a:pt x="173" y="0"/>
                    </a:cubicBezTo>
                    <a:cubicBezTo>
                      <a:pt x="210" y="0"/>
                      <a:pt x="240" y="24"/>
                      <a:pt x="240" y="53"/>
                    </a:cubicBezTo>
                    <a:cubicBezTo>
                      <a:pt x="240" y="54"/>
                      <a:pt x="240" y="55"/>
                      <a:pt x="239" y="56"/>
                    </a:cubicBezTo>
                    <a:cubicBezTo>
                      <a:pt x="244" y="55"/>
                      <a:pt x="249" y="55"/>
                      <a:pt x="254" y="55"/>
                    </a:cubicBezTo>
                    <a:cubicBezTo>
                      <a:pt x="291" y="55"/>
                      <a:pt x="321" y="78"/>
                      <a:pt x="321" y="108"/>
                    </a:cubicBezTo>
                    <a:cubicBezTo>
                      <a:pt x="321" y="111"/>
                      <a:pt x="321" y="114"/>
                      <a:pt x="320" y="117"/>
                    </a:cubicBezTo>
                    <a:cubicBezTo>
                      <a:pt x="334" y="125"/>
                      <a:pt x="342" y="133"/>
                      <a:pt x="342" y="152"/>
                    </a:cubicBezTo>
                    <a:cubicBezTo>
                      <a:pt x="342" y="172"/>
                      <a:pt x="317" y="197"/>
                      <a:pt x="286" y="197"/>
                    </a:cubicBezTo>
                    <a:cubicBezTo>
                      <a:pt x="198" y="197"/>
                      <a:pt x="198" y="197"/>
                      <a:pt x="198" y="197"/>
                    </a:cubicBezTo>
                    <a:cubicBezTo>
                      <a:pt x="198" y="120"/>
                      <a:pt x="198" y="120"/>
                      <a:pt x="198" y="120"/>
                    </a:cubicBezTo>
                    <a:cubicBezTo>
                      <a:pt x="234" y="120"/>
                      <a:pt x="234" y="120"/>
                      <a:pt x="234" y="120"/>
                    </a:cubicBezTo>
                    <a:cubicBezTo>
                      <a:pt x="171" y="42"/>
                      <a:pt x="171" y="42"/>
                      <a:pt x="171" y="42"/>
                    </a:cubicBezTo>
                    <a:cubicBezTo>
                      <a:pt x="109" y="120"/>
                      <a:pt x="109" y="120"/>
                      <a:pt x="109" y="120"/>
                    </a:cubicBezTo>
                    <a:cubicBezTo>
                      <a:pt x="144" y="120"/>
                      <a:pt x="144" y="120"/>
                      <a:pt x="144" y="120"/>
                    </a:cubicBezTo>
                    <a:cubicBezTo>
                      <a:pt x="144" y="197"/>
                      <a:pt x="144" y="197"/>
                      <a:pt x="144" y="197"/>
                    </a:cubicBezTo>
                    <a:lnTo>
                      <a:pt x="56" y="197"/>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39" name="ïṧḻïḑé">
                <a:extLst>
                  <a:ext uri="{FF2B5EF4-FFF2-40B4-BE49-F238E27FC236}">
                    <a16:creationId xmlns:a16="http://schemas.microsoft.com/office/drawing/2014/main" id="{5647FA11-647F-40AD-95A0-5EDD2927B976}"/>
                  </a:ext>
                </a:extLst>
              </p:cNvPr>
              <p:cNvSpPr/>
              <p:nvPr/>
            </p:nvSpPr>
            <p:spPr bwMode="auto">
              <a:xfrm>
                <a:off x="7625963" y="2000337"/>
                <a:ext cx="474604" cy="473918"/>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0" name="îSḷîďé">
                <a:extLst>
                  <a:ext uri="{FF2B5EF4-FFF2-40B4-BE49-F238E27FC236}">
                    <a16:creationId xmlns:a16="http://schemas.microsoft.com/office/drawing/2014/main" id="{5B101B22-5D5F-451E-B9EB-4531E1FD86F6}"/>
                  </a:ext>
                </a:extLst>
              </p:cNvPr>
              <p:cNvSpPr/>
              <p:nvPr/>
            </p:nvSpPr>
            <p:spPr bwMode="auto">
              <a:xfrm>
                <a:off x="7724866" y="2114651"/>
                <a:ext cx="276798" cy="245290"/>
              </a:xfrm>
              <a:custGeom>
                <a:avLst/>
                <a:gdLst>
                  <a:gd name="T0" fmla="*/ 6631 w 8161"/>
                  <a:gd name="T1" fmla="*/ 866 h 7242"/>
                  <a:gd name="T2" fmla="*/ 3126 w 8161"/>
                  <a:gd name="T3" fmla="*/ 3571 h 7242"/>
                  <a:gd name="T4" fmla="*/ 2515 w 8161"/>
                  <a:gd name="T5" fmla="*/ 2242 h 7242"/>
                  <a:gd name="T6" fmla="*/ 4843 w 8161"/>
                  <a:gd name="T7" fmla="*/ 70 h 7242"/>
                  <a:gd name="T8" fmla="*/ 1371 w 8161"/>
                  <a:gd name="T9" fmla="*/ 1359 h 7242"/>
                  <a:gd name="T10" fmla="*/ 956 w 8161"/>
                  <a:gd name="T11" fmla="*/ 3915 h 7242"/>
                  <a:gd name="T12" fmla="*/ 3417 w 8161"/>
                  <a:gd name="T13" fmla="*/ 5710 h 7242"/>
                  <a:gd name="T14" fmla="*/ 4278 w 8161"/>
                  <a:gd name="T15" fmla="*/ 6910 h 7242"/>
                  <a:gd name="T16" fmla="*/ 7725 w 8161"/>
                  <a:gd name="T17" fmla="*/ 5674 h 7242"/>
                  <a:gd name="T18" fmla="*/ 8160 w 8161"/>
                  <a:gd name="T19" fmla="*/ 2006 h 7242"/>
                  <a:gd name="T20" fmla="*/ 6622 w 8161"/>
                  <a:gd name="T21" fmla="*/ 3552 h 7242"/>
                  <a:gd name="T22" fmla="*/ 7194 w 8161"/>
                  <a:gd name="T23" fmla="*/ 2637 h 7242"/>
                  <a:gd name="T24" fmla="*/ 7505 w 8161"/>
                  <a:gd name="T25" fmla="*/ 3284 h 7242"/>
                  <a:gd name="T26" fmla="*/ 7332 w 8161"/>
                  <a:gd name="T27" fmla="*/ 4557 h 7242"/>
                  <a:gd name="T28" fmla="*/ 6975 w 8161"/>
                  <a:gd name="T29" fmla="*/ 4805 h 7242"/>
                  <a:gd name="T30" fmla="*/ 6874 w 8161"/>
                  <a:gd name="T31" fmla="*/ 3577 h 7242"/>
                  <a:gd name="T32" fmla="*/ 6622 w 8161"/>
                  <a:gd name="T33" fmla="*/ 3552 h 7242"/>
                  <a:gd name="T34" fmla="*/ 5531 w 8161"/>
                  <a:gd name="T35" fmla="*/ 3442 h 7242"/>
                  <a:gd name="T36" fmla="*/ 6077 w 8161"/>
                  <a:gd name="T37" fmla="*/ 3807 h 7242"/>
                  <a:gd name="T38" fmla="*/ 5837 w 8161"/>
                  <a:gd name="T39" fmla="*/ 4058 h 7242"/>
                  <a:gd name="T40" fmla="*/ 5753 w 8161"/>
                  <a:gd name="T41" fmla="*/ 5333 h 7242"/>
                  <a:gd name="T42" fmla="*/ 5423 w 8161"/>
                  <a:gd name="T43" fmla="*/ 5385 h 7242"/>
                  <a:gd name="T44" fmla="*/ 5256 w 8161"/>
                  <a:gd name="T45" fmla="*/ 4328 h 7242"/>
                  <a:gd name="T46" fmla="*/ 7785 w 8161"/>
                  <a:gd name="T47" fmla="*/ 4874 h 7242"/>
                  <a:gd name="T48" fmla="*/ 5043 w 8161"/>
                  <a:gd name="T49" fmla="*/ 6073 h 7242"/>
                  <a:gd name="T50" fmla="*/ 4995 w 8161"/>
                  <a:gd name="T51" fmla="*/ 5917 h 7242"/>
                  <a:gd name="T52" fmla="*/ 7734 w 8161"/>
                  <a:gd name="T53" fmla="*/ 4706 h 7242"/>
                  <a:gd name="T54" fmla="*/ 7785 w 8161"/>
                  <a:gd name="T55" fmla="*/ 4874 h 7242"/>
                  <a:gd name="T56" fmla="*/ 0 w 8161"/>
                  <a:gd name="T57" fmla="*/ 5710 h 7242"/>
                  <a:gd name="T58" fmla="*/ 3065 w 8161"/>
                  <a:gd name="T59" fmla="*/ 5710 h 7242"/>
                  <a:gd name="T60" fmla="*/ 2534 w 8161"/>
                  <a:gd name="T61" fmla="*/ 5395 h 7242"/>
                  <a:gd name="T62" fmla="*/ 1414 w 8161"/>
                  <a:gd name="T63" fmla="*/ 6535 h 7242"/>
                  <a:gd name="T64" fmla="*/ 678 w 8161"/>
                  <a:gd name="T65" fmla="*/ 6012 h 7242"/>
                  <a:gd name="T66" fmla="*/ 972 w 8161"/>
                  <a:gd name="T67" fmla="*/ 5644 h 7242"/>
                  <a:gd name="T68" fmla="*/ 2181 w 8161"/>
                  <a:gd name="T69" fmla="*/ 5082 h 7242"/>
                  <a:gd name="T70" fmla="*/ 2534 w 8161"/>
                  <a:gd name="T71" fmla="*/ 5395 h 7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61" h="7242">
                    <a:moveTo>
                      <a:pt x="7741" y="1359"/>
                    </a:moveTo>
                    <a:lnTo>
                      <a:pt x="6631" y="866"/>
                    </a:lnTo>
                    <a:lnTo>
                      <a:pt x="3126" y="2513"/>
                    </a:lnTo>
                    <a:lnTo>
                      <a:pt x="3126" y="3571"/>
                    </a:lnTo>
                    <a:lnTo>
                      <a:pt x="2515" y="3300"/>
                    </a:lnTo>
                    <a:lnTo>
                      <a:pt x="2515" y="2242"/>
                    </a:lnTo>
                    <a:lnTo>
                      <a:pt x="6020" y="594"/>
                    </a:lnTo>
                    <a:lnTo>
                      <a:pt x="4843" y="70"/>
                    </a:lnTo>
                    <a:cubicBezTo>
                      <a:pt x="4685" y="0"/>
                      <a:pt x="4427" y="0"/>
                      <a:pt x="4269" y="70"/>
                    </a:cubicBezTo>
                    <a:lnTo>
                      <a:pt x="1371" y="1359"/>
                    </a:lnTo>
                    <a:cubicBezTo>
                      <a:pt x="1140" y="1462"/>
                      <a:pt x="951" y="1753"/>
                      <a:pt x="952" y="2006"/>
                    </a:cubicBezTo>
                    <a:lnTo>
                      <a:pt x="956" y="3915"/>
                    </a:lnTo>
                    <a:cubicBezTo>
                      <a:pt x="1138" y="3857"/>
                      <a:pt x="1331" y="3825"/>
                      <a:pt x="1532" y="3825"/>
                    </a:cubicBezTo>
                    <a:cubicBezTo>
                      <a:pt x="2572" y="3825"/>
                      <a:pt x="3417" y="4670"/>
                      <a:pt x="3417" y="5710"/>
                    </a:cubicBezTo>
                    <a:cubicBezTo>
                      <a:pt x="3417" y="5981"/>
                      <a:pt x="3358" y="6239"/>
                      <a:pt x="3255" y="6472"/>
                    </a:cubicBezTo>
                    <a:lnTo>
                      <a:pt x="4278" y="6910"/>
                    </a:lnTo>
                    <a:cubicBezTo>
                      <a:pt x="4431" y="6975"/>
                      <a:pt x="4680" y="6975"/>
                      <a:pt x="4833" y="6910"/>
                    </a:cubicBezTo>
                    <a:lnTo>
                      <a:pt x="7725" y="5674"/>
                    </a:lnTo>
                    <a:cubicBezTo>
                      <a:pt x="7960" y="5574"/>
                      <a:pt x="8152" y="5282"/>
                      <a:pt x="8153" y="5027"/>
                    </a:cubicBezTo>
                    <a:lnTo>
                      <a:pt x="8160" y="2006"/>
                    </a:lnTo>
                    <a:cubicBezTo>
                      <a:pt x="8161" y="1753"/>
                      <a:pt x="7972" y="1462"/>
                      <a:pt x="7741" y="1359"/>
                    </a:cubicBezTo>
                    <a:close/>
                    <a:moveTo>
                      <a:pt x="6622" y="3552"/>
                    </a:moveTo>
                    <a:lnTo>
                      <a:pt x="7015" y="2723"/>
                    </a:lnTo>
                    <a:cubicBezTo>
                      <a:pt x="7054" y="2640"/>
                      <a:pt x="7154" y="2592"/>
                      <a:pt x="7194" y="2637"/>
                    </a:cubicBezTo>
                    <a:lnTo>
                      <a:pt x="7597" y="3096"/>
                    </a:lnTo>
                    <a:cubicBezTo>
                      <a:pt x="7637" y="3142"/>
                      <a:pt x="7586" y="3247"/>
                      <a:pt x="7505" y="3284"/>
                    </a:cubicBezTo>
                    <a:lnTo>
                      <a:pt x="7335" y="3363"/>
                    </a:lnTo>
                    <a:lnTo>
                      <a:pt x="7332" y="4557"/>
                    </a:lnTo>
                    <a:cubicBezTo>
                      <a:pt x="7332" y="4609"/>
                      <a:pt x="7286" y="4671"/>
                      <a:pt x="7229" y="4695"/>
                    </a:cubicBezTo>
                    <a:lnTo>
                      <a:pt x="6975" y="4805"/>
                    </a:lnTo>
                    <a:cubicBezTo>
                      <a:pt x="6920" y="4829"/>
                      <a:pt x="6875" y="4807"/>
                      <a:pt x="6875" y="4755"/>
                    </a:cubicBezTo>
                    <a:lnTo>
                      <a:pt x="6874" y="3577"/>
                    </a:lnTo>
                    <a:lnTo>
                      <a:pt x="6709" y="3653"/>
                    </a:lnTo>
                    <a:cubicBezTo>
                      <a:pt x="6632" y="3689"/>
                      <a:pt x="6584" y="3633"/>
                      <a:pt x="6622" y="3552"/>
                    </a:cubicBezTo>
                    <a:close/>
                    <a:moveTo>
                      <a:pt x="5174" y="4229"/>
                    </a:moveTo>
                    <a:lnTo>
                      <a:pt x="5531" y="3442"/>
                    </a:lnTo>
                    <a:cubicBezTo>
                      <a:pt x="5567" y="3362"/>
                      <a:pt x="5659" y="3317"/>
                      <a:pt x="5696" y="3361"/>
                    </a:cubicBezTo>
                    <a:lnTo>
                      <a:pt x="6077" y="3807"/>
                    </a:lnTo>
                    <a:cubicBezTo>
                      <a:pt x="6115" y="3851"/>
                      <a:pt x="6069" y="3951"/>
                      <a:pt x="5994" y="3985"/>
                    </a:cubicBezTo>
                    <a:lnTo>
                      <a:pt x="5837" y="4058"/>
                    </a:lnTo>
                    <a:lnTo>
                      <a:pt x="5847" y="5201"/>
                    </a:lnTo>
                    <a:cubicBezTo>
                      <a:pt x="5847" y="5251"/>
                      <a:pt x="5805" y="5310"/>
                      <a:pt x="5753" y="5333"/>
                    </a:cubicBezTo>
                    <a:lnTo>
                      <a:pt x="5517" y="5434"/>
                    </a:lnTo>
                    <a:cubicBezTo>
                      <a:pt x="5465" y="5457"/>
                      <a:pt x="5423" y="5435"/>
                      <a:pt x="5423" y="5385"/>
                    </a:cubicBezTo>
                    <a:lnTo>
                      <a:pt x="5409" y="4257"/>
                    </a:lnTo>
                    <a:lnTo>
                      <a:pt x="5256" y="4328"/>
                    </a:lnTo>
                    <a:cubicBezTo>
                      <a:pt x="5185" y="4361"/>
                      <a:pt x="5139" y="4306"/>
                      <a:pt x="5174" y="4229"/>
                    </a:cubicBezTo>
                    <a:close/>
                    <a:moveTo>
                      <a:pt x="7785" y="4874"/>
                    </a:moveTo>
                    <a:cubicBezTo>
                      <a:pt x="7785" y="4900"/>
                      <a:pt x="7762" y="4931"/>
                      <a:pt x="7733" y="4943"/>
                    </a:cubicBezTo>
                    <a:lnTo>
                      <a:pt x="5043" y="6073"/>
                    </a:lnTo>
                    <a:cubicBezTo>
                      <a:pt x="5018" y="6084"/>
                      <a:pt x="4997" y="6073"/>
                      <a:pt x="4997" y="6048"/>
                    </a:cubicBezTo>
                    <a:lnTo>
                      <a:pt x="4995" y="5917"/>
                    </a:lnTo>
                    <a:cubicBezTo>
                      <a:pt x="4994" y="5893"/>
                      <a:pt x="5014" y="5864"/>
                      <a:pt x="5039" y="5854"/>
                    </a:cubicBezTo>
                    <a:lnTo>
                      <a:pt x="7734" y="4706"/>
                    </a:lnTo>
                    <a:cubicBezTo>
                      <a:pt x="7763" y="4693"/>
                      <a:pt x="7787" y="4705"/>
                      <a:pt x="7786" y="4731"/>
                    </a:cubicBezTo>
                    <a:lnTo>
                      <a:pt x="7785" y="4874"/>
                    </a:lnTo>
                    <a:close/>
                    <a:moveTo>
                      <a:pt x="1532" y="4177"/>
                    </a:moveTo>
                    <a:cubicBezTo>
                      <a:pt x="686" y="4177"/>
                      <a:pt x="0" y="4863"/>
                      <a:pt x="0" y="5710"/>
                    </a:cubicBezTo>
                    <a:cubicBezTo>
                      <a:pt x="0" y="6556"/>
                      <a:pt x="686" y="7242"/>
                      <a:pt x="1532" y="7242"/>
                    </a:cubicBezTo>
                    <a:cubicBezTo>
                      <a:pt x="2379" y="7242"/>
                      <a:pt x="3065" y="6556"/>
                      <a:pt x="3065" y="5710"/>
                    </a:cubicBezTo>
                    <a:cubicBezTo>
                      <a:pt x="3065" y="4863"/>
                      <a:pt x="2379" y="4177"/>
                      <a:pt x="1532" y="4177"/>
                    </a:cubicBezTo>
                    <a:close/>
                    <a:moveTo>
                      <a:pt x="2534" y="5395"/>
                    </a:moveTo>
                    <a:lnTo>
                      <a:pt x="1591" y="6456"/>
                    </a:lnTo>
                    <a:cubicBezTo>
                      <a:pt x="1544" y="6508"/>
                      <a:pt x="1479" y="6535"/>
                      <a:pt x="1414" y="6535"/>
                    </a:cubicBezTo>
                    <a:cubicBezTo>
                      <a:pt x="1363" y="6535"/>
                      <a:pt x="1311" y="6518"/>
                      <a:pt x="1267" y="6483"/>
                    </a:cubicBezTo>
                    <a:lnTo>
                      <a:pt x="678" y="6012"/>
                    </a:lnTo>
                    <a:cubicBezTo>
                      <a:pt x="576" y="5930"/>
                      <a:pt x="560" y="5782"/>
                      <a:pt x="641" y="5680"/>
                    </a:cubicBezTo>
                    <a:cubicBezTo>
                      <a:pt x="722" y="5579"/>
                      <a:pt x="871" y="5562"/>
                      <a:pt x="972" y="5644"/>
                    </a:cubicBezTo>
                    <a:lnTo>
                      <a:pt x="1387" y="5975"/>
                    </a:lnTo>
                    <a:lnTo>
                      <a:pt x="2181" y="5082"/>
                    </a:lnTo>
                    <a:cubicBezTo>
                      <a:pt x="2268" y="4984"/>
                      <a:pt x="2417" y="4975"/>
                      <a:pt x="2514" y="5062"/>
                    </a:cubicBezTo>
                    <a:cubicBezTo>
                      <a:pt x="2611" y="5149"/>
                      <a:pt x="2620" y="5298"/>
                      <a:pt x="2534" y="5395"/>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1" name="íṡlïḑe">
                <a:extLst>
                  <a:ext uri="{FF2B5EF4-FFF2-40B4-BE49-F238E27FC236}">
                    <a16:creationId xmlns:a16="http://schemas.microsoft.com/office/drawing/2014/main" id="{96C653F3-5049-44FF-BA9F-41E30D56FB1B}"/>
                  </a:ext>
                </a:extLst>
              </p:cNvPr>
              <p:cNvSpPr/>
              <p:nvPr/>
            </p:nvSpPr>
            <p:spPr bwMode="auto">
              <a:xfrm>
                <a:off x="5220073" y="2140732"/>
                <a:ext cx="432142" cy="434197"/>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2" name="ï$liḓé">
                <a:extLst>
                  <a:ext uri="{FF2B5EF4-FFF2-40B4-BE49-F238E27FC236}">
                    <a16:creationId xmlns:a16="http://schemas.microsoft.com/office/drawing/2014/main" id="{674A5DA8-5B56-451A-B653-1F42F745A6CB}"/>
                  </a:ext>
                </a:extLst>
              </p:cNvPr>
              <p:cNvSpPr/>
              <p:nvPr/>
            </p:nvSpPr>
            <p:spPr bwMode="auto">
              <a:xfrm>
                <a:off x="5311435" y="2264924"/>
                <a:ext cx="249418" cy="1858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8485" h="453312">
                    <a:moveTo>
                      <a:pt x="318126" y="321610"/>
                    </a:moveTo>
                    <a:lnTo>
                      <a:pt x="302639" y="335139"/>
                    </a:lnTo>
                    <a:lnTo>
                      <a:pt x="400999" y="415854"/>
                    </a:lnTo>
                    <a:cubicBezTo>
                      <a:pt x="402843" y="417326"/>
                      <a:pt x="405147" y="418155"/>
                      <a:pt x="407452" y="418155"/>
                    </a:cubicBezTo>
                    <a:cubicBezTo>
                      <a:pt x="410402" y="418155"/>
                      <a:pt x="413260" y="416866"/>
                      <a:pt x="415288" y="414381"/>
                    </a:cubicBezTo>
                    <a:cubicBezTo>
                      <a:pt x="418883" y="410056"/>
                      <a:pt x="418237" y="403705"/>
                      <a:pt x="413905" y="400116"/>
                    </a:cubicBezTo>
                    <a:close/>
                    <a:moveTo>
                      <a:pt x="134127" y="321518"/>
                    </a:moveTo>
                    <a:lnTo>
                      <a:pt x="38348" y="400116"/>
                    </a:lnTo>
                    <a:cubicBezTo>
                      <a:pt x="34016" y="403705"/>
                      <a:pt x="33370" y="410056"/>
                      <a:pt x="36965" y="414381"/>
                    </a:cubicBezTo>
                    <a:cubicBezTo>
                      <a:pt x="38993" y="416866"/>
                      <a:pt x="41851" y="418155"/>
                      <a:pt x="44801" y="418155"/>
                    </a:cubicBezTo>
                    <a:cubicBezTo>
                      <a:pt x="47106" y="418155"/>
                      <a:pt x="49410" y="417326"/>
                      <a:pt x="51254" y="415854"/>
                    </a:cubicBezTo>
                    <a:lnTo>
                      <a:pt x="149614" y="335139"/>
                    </a:lnTo>
                    <a:close/>
                    <a:moveTo>
                      <a:pt x="61394" y="188953"/>
                    </a:moveTo>
                    <a:cubicBezTo>
                      <a:pt x="57499" y="189194"/>
                      <a:pt x="53697" y="190920"/>
                      <a:pt x="50885" y="194049"/>
                    </a:cubicBezTo>
                    <a:cubicBezTo>
                      <a:pt x="45354" y="200400"/>
                      <a:pt x="45907" y="209971"/>
                      <a:pt x="52268" y="215585"/>
                    </a:cubicBezTo>
                    <a:lnTo>
                      <a:pt x="193217" y="339741"/>
                    </a:lnTo>
                    <a:cubicBezTo>
                      <a:pt x="202619" y="348024"/>
                      <a:pt x="214327" y="352166"/>
                      <a:pt x="226126" y="352166"/>
                    </a:cubicBezTo>
                    <a:cubicBezTo>
                      <a:pt x="237834" y="352166"/>
                      <a:pt x="249633" y="348024"/>
                      <a:pt x="259036" y="339741"/>
                    </a:cubicBezTo>
                    <a:lnTo>
                      <a:pt x="399985" y="215585"/>
                    </a:lnTo>
                    <a:cubicBezTo>
                      <a:pt x="406254" y="209971"/>
                      <a:pt x="406899" y="200400"/>
                      <a:pt x="401368" y="194049"/>
                    </a:cubicBezTo>
                    <a:cubicBezTo>
                      <a:pt x="395745" y="187791"/>
                      <a:pt x="386157" y="187146"/>
                      <a:pt x="379796" y="192761"/>
                    </a:cubicBezTo>
                    <a:lnTo>
                      <a:pt x="238848" y="316916"/>
                    </a:lnTo>
                    <a:cubicBezTo>
                      <a:pt x="231565" y="323267"/>
                      <a:pt x="220687" y="323267"/>
                      <a:pt x="213405" y="316916"/>
                    </a:cubicBezTo>
                    <a:lnTo>
                      <a:pt x="72456" y="192761"/>
                    </a:lnTo>
                    <a:cubicBezTo>
                      <a:pt x="69276" y="189954"/>
                      <a:pt x="65289" y="188711"/>
                      <a:pt x="61394" y="188953"/>
                    </a:cubicBezTo>
                    <a:close/>
                    <a:moveTo>
                      <a:pt x="34476" y="152633"/>
                    </a:moveTo>
                    <a:lnTo>
                      <a:pt x="417777" y="152633"/>
                    </a:lnTo>
                    <a:cubicBezTo>
                      <a:pt x="436766" y="152633"/>
                      <a:pt x="452253" y="168003"/>
                      <a:pt x="452253" y="187054"/>
                    </a:cubicBezTo>
                    <a:lnTo>
                      <a:pt x="452253" y="418891"/>
                    </a:lnTo>
                    <a:cubicBezTo>
                      <a:pt x="452253" y="437850"/>
                      <a:pt x="436766" y="453312"/>
                      <a:pt x="417777" y="453312"/>
                    </a:cubicBezTo>
                    <a:lnTo>
                      <a:pt x="34476" y="453312"/>
                    </a:lnTo>
                    <a:cubicBezTo>
                      <a:pt x="15487" y="453312"/>
                      <a:pt x="0" y="437850"/>
                      <a:pt x="0" y="418891"/>
                    </a:cubicBezTo>
                    <a:lnTo>
                      <a:pt x="0" y="187054"/>
                    </a:lnTo>
                    <a:cubicBezTo>
                      <a:pt x="0" y="168003"/>
                      <a:pt x="15487" y="152633"/>
                      <a:pt x="34476" y="152633"/>
                    </a:cubicBezTo>
                    <a:close/>
                    <a:moveTo>
                      <a:pt x="432125" y="78398"/>
                    </a:moveTo>
                    <a:cubicBezTo>
                      <a:pt x="486060" y="78398"/>
                      <a:pt x="529946" y="122232"/>
                      <a:pt x="529946" y="176103"/>
                    </a:cubicBezTo>
                    <a:cubicBezTo>
                      <a:pt x="529946" y="187338"/>
                      <a:pt x="520819" y="196454"/>
                      <a:pt x="509571" y="196454"/>
                    </a:cubicBezTo>
                    <a:cubicBezTo>
                      <a:pt x="498323" y="196454"/>
                      <a:pt x="489195" y="187338"/>
                      <a:pt x="489195" y="176103"/>
                    </a:cubicBezTo>
                    <a:cubicBezTo>
                      <a:pt x="489195" y="144701"/>
                      <a:pt x="463564" y="119101"/>
                      <a:pt x="432125" y="119101"/>
                    </a:cubicBezTo>
                    <a:cubicBezTo>
                      <a:pt x="420877" y="119101"/>
                      <a:pt x="411749" y="109984"/>
                      <a:pt x="411749" y="98750"/>
                    </a:cubicBezTo>
                    <a:cubicBezTo>
                      <a:pt x="411749" y="87515"/>
                      <a:pt x="420877" y="78398"/>
                      <a:pt x="432125" y="78398"/>
                    </a:cubicBezTo>
                    <a:close/>
                    <a:moveTo>
                      <a:pt x="416102" y="0"/>
                    </a:moveTo>
                    <a:cubicBezTo>
                      <a:pt x="522111" y="0"/>
                      <a:pt x="608485" y="86167"/>
                      <a:pt x="608485" y="192127"/>
                    </a:cubicBezTo>
                    <a:cubicBezTo>
                      <a:pt x="608485" y="203358"/>
                      <a:pt x="599359" y="212472"/>
                      <a:pt x="588113" y="212472"/>
                    </a:cubicBezTo>
                    <a:cubicBezTo>
                      <a:pt x="576867" y="212472"/>
                      <a:pt x="567833" y="203358"/>
                      <a:pt x="567833" y="192127"/>
                    </a:cubicBezTo>
                    <a:cubicBezTo>
                      <a:pt x="567741" y="108630"/>
                      <a:pt x="499711" y="40690"/>
                      <a:pt x="416102" y="40690"/>
                    </a:cubicBezTo>
                    <a:cubicBezTo>
                      <a:pt x="404856" y="40690"/>
                      <a:pt x="395730" y="31576"/>
                      <a:pt x="395730" y="20345"/>
                    </a:cubicBezTo>
                    <a:cubicBezTo>
                      <a:pt x="395730" y="9114"/>
                      <a:pt x="404856" y="0"/>
                      <a:pt x="416102" y="0"/>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3" name="iṡḷîḑe">
                <a:extLst>
                  <a:ext uri="{FF2B5EF4-FFF2-40B4-BE49-F238E27FC236}">
                    <a16:creationId xmlns:a16="http://schemas.microsoft.com/office/drawing/2014/main" id="{814A1951-B12F-4593-9CBA-8F944C43AD84}"/>
                  </a:ext>
                </a:extLst>
              </p:cNvPr>
              <p:cNvSpPr/>
              <p:nvPr/>
            </p:nvSpPr>
            <p:spPr bwMode="auto">
              <a:xfrm>
                <a:off x="5835072" y="2920095"/>
                <a:ext cx="591028" cy="591028"/>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4" name="iṩľïde">
                <a:extLst>
                  <a:ext uri="{FF2B5EF4-FFF2-40B4-BE49-F238E27FC236}">
                    <a16:creationId xmlns:a16="http://schemas.microsoft.com/office/drawing/2014/main" id="{2C4A06C9-EAEC-4FFF-8BEA-86C93810C93E}"/>
                  </a:ext>
                </a:extLst>
              </p:cNvPr>
              <p:cNvSpPr/>
              <p:nvPr/>
            </p:nvSpPr>
            <p:spPr bwMode="auto">
              <a:xfrm>
                <a:off x="5975351" y="3042102"/>
                <a:ext cx="310471" cy="3470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42830" h="606722">
                    <a:moveTo>
                      <a:pt x="271387" y="318180"/>
                    </a:moveTo>
                    <a:cubicBezTo>
                      <a:pt x="282599" y="318180"/>
                      <a:pt x="291675" y="327244"/>
                      <a:pt x="291675" y="338440"/>
                    </a:cubicBezTo>
                    <a:lnTo>
                      <a:pt x="291675" y="415214"/>
                    </a:lnTo>
                    <a:lnTo>
                      <a:pt x="345686" y="469151"/>
                    </a:lnTo>
                    <a:cubicBezTo>
                      <a:pt x="353605" y="477059"/>
                      <a:pt x="353605" y="489855"/>
                      <a:pt x="345686" y="497764"/>
                    </a:cubicBezTo>
                    <a:cubicBezTo>
                      <a:pt x="337766" y="505672"/>
                      <a:pt x="324953" y="505672"/>
                      <a:pt x="317034" y="497764"/>
                    </a:cubicBezTo>
                    <a:lnTo>
                      <a:pt x="271387" y="452179"/>
                    </a:lnTo>
                    <a:lnTo>
                      <a:pt x="225740" y="497764"/>
                    </a:lnTo>
                    <a:cubicBezTo>
                      <a:pt x="217821" y="505672"/>
                      <a:pt x="205008" y="505672"/>
                      <a:pt x="197088" y="497764"/>
                    </a:cubicBezTo>
                    <a:cubicBezTo>
                      <a:pt x="189258" y="489855"/>
                      <a:pt x="189258" y="477059"/>
                      <a:pt x="197088" y="469151"/>
                    </a:cubicBezTo>
                    <a:lnTo>
                      <a:pt x="251188" y="415214"/>
                    </a:lnTo>
                    <a:lnTo>
                      <a:pt x="251188" y="338440"/>
                    </a:lnTo>
                    <a:cubicBezTo>
                      <a:pt x="251188" y="327244"/>
                      <a:pt x="260264" y="318180"/>
                      <a:pt x="271387" y="318180"/>
                    </a:cubicBezTo>
                    <a:close/>
                    <a:moveTo>
                      <a:pt x="455687" y="299339"/>
                    </a:moveTo>
                    <a:cubicBezTo>
                      <a:pt x="537044" y="299339"/>
                      <a:pt x="573628" y="401178"/>
                      <a:pt x="511498" y="452986"/>
                    </a:cubicBezTo>
                    <a:cubicBezTo>
                      <a:pt x="530635" y="468982"/>
                      <a:pt x="542830" y="492975"/>
                      <a:pt x="542830" y="519723"/>
                    </a:cubicBezTo>
                    <a:lnTo>
                      <a:pt x="542830" y="586461"/>
                    </a:lnTo>
                    <a:cubicBezTo>
                      <a:pt x="542830" y="597658"/>
                      <a:pt x="533751" y="606722"/>
                      <a:pt x="522535" y="606722"/>
                    </a:cubicBezTo>
                    <a:lnTo>
                      <a:pt x="388839" y="606722"/>
                    </a:lnTo>
                    <a:cubicBezTo>
                      <a:pt x="377623" y="606722"/>
                      <a:pt x="368633" y="597658"/>
                      <a:pt x="368633" y="586461"/>
                    </a:cubicBezTo>
                    <a:lnTo>
                      <a:pt x="368633" y="519723"/>
                    </a:lnTo>
                    <a:cubicBezTo>
                      <a:pt x="368633" y="492975"/>
                      <a:pt x="380828" y="468982"/>
                      <a:pt x="399965" y="452986"/>
                    </a:cubicBezTo>
                    <a:cubicBezTo>
                      <a:pt x="337657" y="401089"/>
                      <a:pt x="374508" y="299339"/>
                      <a:pt x="455687" y="299339"/>
                    </a:cubicBezTo>
                    <a:close/>
                    <a:moveTo>
                      <a:pt x="87143" y="299339"/>
                    </a:moveTo>
                    <a:cubicBezTo>
                      <a:pt x="168411" y="299339"/>
                      <a:pt x="204995" y="401178"/>
                      <a:pt x="142865" y="452986"/>
                    </a:cubicBezTo>
                    <a:cubicBezTo>
                      <a:pt x="162002" y="468982"/>
                      <a:pt x="174197" y="492975"/>
                      <a:pt x="174197" y="519723"/>
                    </a:cubicBezTo>
                    <a:lnTo>
                      <a:pt x="174197" y="586461"/>
                    </a:lnTo>
                    <a:cubicBezTo>
                      <a:pt x="174197" y="597658"/>
                      <a:pt x="165118" y="606722"/>
                      <a:pt x="153991" y="606722"/>
                    </a:cubicBezTo>
                    <a:lnTo>
                      <a:pt x="20295" y="606722"/>
                    </a:lnTo>
                    <a:cubicBezTo>
                      <a:pt x="9079" y="606722"/>
                      <a:pt x="0" y="597658"/>
                      <a:pt x="0" y="586461"/>
                    </a:cubicBezTo>
                    <a:lnTo>
                      <a:pt x="0" y="519723"/>
                    </a:lnTo>
                    <a:cubicBezTo>
                      <a:pt x="0" y="492975"/>
                      <a:pt x="12195" y="468982"/>
                      <a:pt x="31332" y="452986"/>
                    </a:cubicBezTo>
                    <a:cubicBezTo>
                      <a:pt x="-30976" y="401089"/>
                      <a:pt x="5875" y="299339"/>
                      <a:pt x="87143" y="299339"/>
                    </a:cubicBezTo>
                    <a:close/>
                    <a:moveTo>
                      <a:pt x="272076" y="0"/>
                    </a:moveTo>
                    <a:cubicBezTo>
                      <a:pt x="353344" y="0"/>
                      <a:pt x="390017" y="101839"/>
                      <a:pt x="327798" y="153647"/>
                    </a:cubicBezTo>
                    <a:cubicBezTo>
                      <a:pt x="346935" y="169643"/>
                      <a:pt x="359130" y="193636"/>
                      <a:pt x="359130" y="220384"/>
                    </a:cubicBezTo>
                    <a:lnTo>
                      <a:pt x="359130" y="287122"/>
                    </a:lnTo>
                    <a:cubicBezTo>
                      <a:pt x="359130" y="298319"/>
                      <a:pt x="350140" y="307383"/>
                      <a:pt x="338924" y="307383"/>
                    </a:cubicBezTo>
                    <a:lnTo>
                      <a:pt x="205228" y="307383"/>
                    </a:lnTo>
                    <a:cubicBezTo>
                      <a:pt x="194012" y="307383"/>
                      <a:pt x="184933" y="298319"/>
                      <a:pt x="184933" y="287122"/>
                    </a:cubicBezTo>
                    <a:lnTo>
                      <a:pt x="184933" y="220384"/>
                    </a:lnTo>
                    <a:cubicBezTo>
                      <a:pt x="184933" y="193636"/>
                      <a:pt x="197128" y="169643"/>
                      <a:pt x="216265" y="153647"/>
                    </a:cubicBezTo>
                    <a:cubicBezTo>
                      <a:pt x="154046" y="101750"/>
                      <a:pt x="190897" y="0"/>
                      <a:pt x="272076" y="0"/>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5" name="íŝḻîḑè">
                <a:extLst>
                  <a:ext uri="{FF2B5EF4-FFF2-40B4-BE49-F238E27FC236}">
                    <a16:creationId xmlns:a16="http://schemas.microsoft.com/office/drawing/2014/main" id="{EC8E6CAB-E0E0-4972-9C88-52D9CDA7CC0E}"/>
                  </a:ext>
                </a:extLst>
              </p:cNvPr>
              <p:cNvSpPr/>
              <p:nvPr/>
            </p:nvSpPr>
            <p:spPr bwMode="auto">
              <a:xfrm>
                <a:off x="6891115" y="2846815"/>
                <a:ext cx="521173" cy="521858"/>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6" name="íṣḻîḓé">
                <a:extLst>
                  <a:ext uri="{FF2B5EF4-FFF2-40B4-BE49-F238E27FC236}">
                    <a16:creationId xmlns:a16="http://schemas.microsoft.com/office/drawing/2014/main" id="{63474CCA-EF8A-405E-B49A-0574D2A26CD1}"/>
                  </a:ext>
                </a:extLst>
              </p:cNvPr>
              <p:cNvSpPr/>
              <p:nvPr/>
            </p:nvSpPr>
            <p:spPr bwMode="auto">
              <a:xfrm>
                <a:off x="6995080" y="2980460"/>
                <a:ext cx="313242" cy="25456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1409" h="488759">
                    <a:moveTo>
                      <a:pt x="0" y="418641"/>
                    </a:moveTo>
                    <a:lnTo>
                      <a:pt x="231090" y="418641"/>
                    </a:lnTo>
                    <a:lnTo>
                      <a:pt x="231090" y="454416"/>
                    </a:lnTo>
                    <a:lnTo>
                      <a:pt x="371754" y="454416"/>
                    </a:lnTo>
                    <a:lnTo>
                      <a:pt x="371754" y="418641"/>
                    </a:lnTo>
                    <a:lnTo>
                      <a:pt x="601409" y="418641"/>
                    </a:lnTo>
                    <a:lnTo>
                      <a:pt x="601409" y="488759"/>
                    </a:lnTo>
                    <a:lnTo>
                      <a:pt x="0" y="488759"/>
                    </a:lnTo>
                    <a:close/>
                    <a:moveTo>
                      <a:pt x="284242" y="126825"/>
                    </a:moveTo>
                    <a:cubicBezTo>
                      <a:pt x="271673" y="126825"/>
                      <a:pt x="259105" y="131847"/>
                      <a:pt x="249768" y="141890"/>
                    </a:cubicBezTo>
                    <a:cubicBezTo>
                      <a:pt x="231094" y="160542"/>
                      <a:pt x="231094" y="192106"/>
                      <a:pt x="249768" y="210758"/>
                    </a:cubicBezTo>
                    <a:cubicBezTo>
                      <a:pt x="268441" y="230844"/>
                      <a:pt x="300043" y="230844"/>
                      <a:pt x="318716" y="210758"/>
                    </a:cubicBezTo>
                    <a:cubicBezTo>
                      <a:pt x="338826" y="192106"/>
                      <a:pt x="338826" y="160542"/>
                      <a:pt x="318716" y="141890"/>
                    </a:cubicBezTo>
                    <a:cubicBezTo>
                      <a:pt x="309380" y="131847"/>
                      <a:pt x="296811" y="126825"/>
                      <a:pt x="284242" y="126825"/>
                    </a:cubicBezTo>
                    <a:close/>
                    <a:moveTo>
                      <a:pt x="284422" y="100282"/>
                    </a:moveTo>
                    <a:cubicBezTo>
                      <a:pt x="303993" y="100282"/>
                      <a:pt x="323744" y="107456"/>
                      <a:pt x="338826" y="121803"/>
                    </a:cubicBezTo>
                    <a:cubicBezTo>
                      <a:pt x="361809" y="144759"/>
                      <a:pt x="366119" y="179193"/>
                      <a:pt x="353191" y="207888"/>
                    </a:cubicBezTo>
                    <a:lnTo>
                      <a:pt x="397720" y="250931"/>
                    </a:lnTo>
                    <a:lnTo>
                      <a:pt x="360373" y="289669"/>
                    </a:lnTo>
                    <a:lnTo>
                      <a:pt x="315843" y="245192"/>
                    </a:lnTo>
                    <a:cubicBezTo>
                      <a:pt x="288551" y="258105"/>
                      <a:pt x="254077" y="252366"/>
                      <a:pt x="231094" y="229410"/>
                    </a:cubicBezTo>
                    <a:cubicBezTo>
                      <a:pt x="200929" y="200715"/>
                      <a:pt x="200929" y="151933"/>
                      <a:pt x="231094" y="121803"/>
                    </a:cubicBezTo>
                    <a:cubicBezTo>
                      <a:pt x="245459" y="107456"/>
                      <a:pt x="264850" y="100282"/>
                      <a:pt x="284422" y="100282"/>
                    </a:cubicBezTo>
                    <a:close/>
                    <a:moveTo>
                      <a:pt x="100420" y="57336"/>
                    </a:moveTo>
                    <a:lnTo>
                      <a:pt x="100420" y="326820"/>
                    </a:lnTo>
                    <a:lnTo>
                      <a:pt x="500990" y="326820"/>
                    </a:lnTo>
                    <a:lnTo>
                      <a:pt x="500990" y="57336"/>
                    </a:lnTo>
                    <a:close/>
                    <a:moveTo>
                      <a:pt x="42991" y="0"/>
                    </a:moveTo>
                    <a:lnTo>
                      <a:pt x="558419" y="0"/>
                    </a:lnTo>
                    <a:lnTo>
                      <a:pt x="558419" y="384156"/>
                    </a:lnTo>
                    <a:lnTo>
                      <a:pt x="42991" y="384156"/>
                    </a:ln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7" name="íś1iḋê">
                <a:extLst>
                  <a:ext uri="{FF2B5EF4-FFF2-40B4-BE49-F238E27FC236}">
                    <a16:creationId xmlns:a16="http://schemas.microsoft.com/office/drawing/2014/main" id="{0DD8EA68-2201-4790-A2D7-1BA17B99BA62}"/>
                  </a:ext>
                </a:extLst>
              </p:cNvPr>
              <p:cNvSpPr/>
              <p:nvPr/>
            </p:nvSpPr>
            <p:spPr bwMode="auto">
              <a:xfrm>
                <a:off x="7486938" y="2707790"/>
                <a:ext cx="313662" cy="314347"/>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5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8" name="iŝ1íḓè">
                <a:extLst>
                  <a:ext uri="{FF2B5EF4-FFF2-40B4-BE49-F238E27FC236}">
                    <a16:creationId xmlns:a16="http://schemas.microsoft.com/office/drawing/2014/main" id="{394717D1-6685-496A-B330-2A2C69DA1712}"/>
                  </a:ext>
                </a:extLst>
              </p:cNvPr>
              <p:cNvSpPr/>
              <p:nvPr/>
            </p:nvSpPr>
            <p:spPr bwMode="auto">
              <a:xfrm>
                <a:off x="7558036" y="2808111"/>
                <a:ext cx="171466" cy="11370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8769" h="390430">
                    <a:moveTo>
                      <a:pt x="294385" y="290122"/>
                    </a:moveTo>
                    <a:cubicBezTo>
                      <a:pt x="322411" y="290122"/>
                      <a:pt x="345131" y="312577"/>
                      <a:pt x="345131" y="340276"/>
                    </a:cubicBezTo>
                    <a:cubicBezTo>
                      <a:pt x="345131" y="367975"/>
                      <a:pt x="322411" y="390430"/>
                      <a:pt x="294385" y="390430"/>
                    </a:cubicBezTo>
                    <a:cubicBezTo>
                      <a:pt x="266359" y="390430"/>
                      <a:pt x="243639" y="367975"/>
                      <a:pt x="243639" y="340276"/>
                    </a:cubicBezTo>
                    <a:cubicBezTo>
                      <a:pt x="243639" y="312577"/>
                      <a:pt x="266359" y="290122"/>
                      <a:pt x="294385" y="290122"/>
                    </a:cubicBezTo>
                    <a:close/>
                    <a:moveTo>
                      <a:pt x="294384" y="139069"/>
                    </a:moveTo>
                    <a:cubicBezTo>
                      <a:pt x="364500" y="139069"/>
                      <a:pt x="428157" y="174994"/>
                      <a:pt x="465060" y="233949"/>
                    </a:cubicBezTo>
                    <a:cubicBezTo>
                      <a:pt x="474286" y="248688"/>
                      <a:pt x="469673" y="267111"/>
                      <a:pt x="455835" y="276323"/>
                    </a:cubicBezTo>
                    <a:cubicBezTo>
                      <a:pt x="450299" y="280008"/>
                      <a:pt x="444764" y="280929"/>
                      <a:pt x="439228" y="280929"/>
                    </a:cubicBezTo>
                    <a:cubicBezTo>
                      <a:pt x="429080" y="280929"/>
                      <a:pt x="418932" y="276323"/>
                      <a:pt x="413396" y="267111"/>
                    </a:cubicBezTo>
                    <a:cubicBezTo>
                      <a:pt x="387564" y="225659"/>
                      <a:pt x="343280" y="200787"/>
                      <a:pt x="294384" y="200787"/>
                    </a:cubicBezTo>
                    <a:cubicBezTo>
                      <a:pt x="246410" y="200787"/>
                      <a:pt x="201204" y="225659"/>
                      <a:pt x="175372" y="267111"/>
                    </a:cubicBezTo>
                    <a:cubicBezTo>
                      <a:pt x="167069" y="280929"/>
                      <a:pt x="147695" y="285535"/>
                      <a:pt x="133856" y="276323"/>
                    </a:cubicBezTo>
                    <a:cubicBezTo>
                      <a:pt x="119095" y="267111"/>
                      <a:pt x="114482" y="248688"/>
                      <a:pt x="123708" y="233949"/>
                    </a:cubicBezTo>
                    <a:cubicBezTo>
                      <a:pt x="160611" y="174994"/>
                      <a:pt x="224268" y="139069"/>
                      <a:pt x="294384" y="139069"/>
                    </a:cubicBezTo>
                    <a:close/>
                    <a:moveTo>
                      <a:pt x="294385" y="0"/>
                    </a:moveTo>
                    <a:cubicBezTo>
                      <a:pt x="412449" y="0"/>
                      <a:pt x="521290" y="59873"/>
                      <a:pt x="584011" y="160275"/>
                    </a:cubicBezTo>
                    <a:cubicBezTo>
                      <a:pt x="593235" y="175013"/>
                      <a:pt x="588623" y="193435"/>
                      <a:pt x="573865" y="202647"/>
                    </a:cubicBezTo>
                    <a:cubicBezTo>
                      <a:pt x="569253" y="205410"/>
                      <a:pt x="563719" y="207252"/>
                      <a:pt x="558185" y="207252"/>
                    </a:cubicBezTo>
                    <a:cubicBezTo>
                      <a:pt x="548039" y="207252"/>
                      <a:pt x="537892" y="201725"/>
                      <a:pt x="531436" y="192514"/>
                    </a:cubicBezTo>
                    <a:cubicBezTo>
                      <a:pt x="480705" y="110534"/>
                      <a:pt x="391234" y="60794"/>
                      <a:pt x="294385" y="60794"/>
                    </a:cubicBezTo>
                    <a:cubicBezTo>
                      <a:pt x="197535" y="60794"/>
                      <a:pt x="108987" y="110534"/>
                      <a:pt x="57333" y="192514"/>
                    </a:cubicBezTo>
                    <a:cubicBezTo>
                      <a:pt x="48110" y="207252"/>
                      <a:pt x="28740" y="211858"/>
                      <a:pt x="14904" y="202647"/>
                    </a:cubicBezTo>
                    <a:cubicBezTo>
                      <a:pt x="146" y="193435"/>
                      <a:pt x="-4466" y="175013"/>
                      <a:pt x="4758" y="160275"/>
                    </a:cubicBezTo>
                    <a:cubicBezTo>
                      <a:pt x="67480" y="59873"/>
                      <a:pt x="176320" y="0"/>
                      <a:pt x="294385" y="0"/>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49" name="ïSľîḍè">
                <a:extLst>
                  <a:ext uri="{FF2B5EF4-FFF2-40B4-BE49-F238E27FC236}">
                    <a16:creationId xmlns:a16="http://schemas.microsoft.com/office/drawing/2014/main" id="{FE347245-F657-4DD8-89C8-BC71192DF71D}"/>
                  </a:ext>
                </a:extLst>
              </p:cNvPr>
              <p:cNvSpPr/>
              <p:nvPr/>
            </p:nvSpPr>
            <p:spPr bwMode="auto">
              <a:xfrm>
                <a:off x="7998523" y="3202939"/>
                <a:ext cx="331469" cy="332154"/>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6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0" name="íṩliḍê">
                <a:extLst>
                  <a:ext uri="{FF2B5EF4-FFF2-40B4-BE49-F238E27FC236}">
                    <a16:creationId xmlns:a16="http://schemas.microsoft.com/office/drawing/2014/main" id="{5DEA1696-EC3E-44FF-BFAE-378DB73484E2}"/>
                  </a:ext>
                </a:extLst>
              </p:cNvPr>
              <p:cNvSpPr/>
              <p:nvPr/>
            </p:nvSpPr>
            <p:spPr bwMode="auto">
              <a:xfrm>
                <a:off x="8072499" y="3319280"/>
                <a:ext cx="180388" cy="107689"/>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0" h="2266">
                    <a:moveTo>
                      <a:pt x="3714" y="28"/>
                    </a:moveTo>
                    <a:cubicBezTo>
                      <a:pt x="3692" y="16"/>
                      <a:pt x="3668" y="10"/>
                      <a:pt x="3643" y="10"/>
                    </a:cubicBezTo>
                    <a:cubicBezTo>
                      <a:pt x="3616" y="10"/>
                      <a:pt x="3588" y="18"/>
                      <a:pt x="3564" y="33"/>
                    </a:cubicBezTo>
                    <a:lnTo>
                      <a:pt x="2789" y="506"/>
                    </a:lnTo>
                    <a:lnTo>
                      <a:pt x="2789" y="235"/>
                    </a:lnTo>
                    <a:cubicBezTo>
                      <a:pt x="2789" y="105"/>
                      <a:pt x="2683" y="0"/>
                      <a:pt x="2553" y="0"/>
                    </a:cubicBezTo>
                    <a:lnTo>
                      <a:pt x="236" y="0"/>
                    </a:lnTo>
                    <a:cubicBezTo>
                      <a:pt x="106" y="0"/>
                      <a:pt x="0" y="105"/>
                      <a:pt x="0" y="235"/>
                    </a:cubicBezTo>
                    <a:lnTo>
                      <a:pt x="0" y="2031"/>
                    </a:lnTo>
                    <a:cubicBezTo>
                      <a:pt x="0" y="2161"/>
                      <a:pt x="106" y="2266"/>
                      <a:pt x="236" y="2266"/>
                    </a:cubicBezTo>
                    <a:lnTo>
                      <a:pt x="2553" y="2266"/>
                    </a:lnTo>
                    <a:cubicBezTo>
                      <a:pt x="2683" y="2266"/>
                      <a:pt x="2789" y="2161"/>
                      <a:pt x="2789" y="2031"/>
                    </a:cubicBezTo>
                    <a:lnTo>
                      <a:pt x="2789" y="1760"/>
                    </a:lnTo>
                    <a:lnTo>
                      <a:pt x="3564" y="2233"/>
                    </a:lnTo>
                    <a:cubicBezTo>
                      <a:pt x="3588" y="2248"/>
                      <a:pt x="3616" y="2256"/>
                      <a:pt x="3643" y="2256"/>
                    </a:cubicBezTo>
                    <a:cubicBezTo>
                      <a:pt x="3667" y="2256"/>
                      <a:pt x="3692" y="2250"/>
                      <a:pt x="3714" y="2238"/>
                    </a:cubicBezTo>
                    <a:cubicBezTo>
                      <a:pt x="3761" y="2212"/>
                      <a:pt x="3790" y="2163"/>
                      <a:pt x="3790" y="2109"/>
                    </a:cubicBezTo>
                    <a:lnTo>
                      <a:pt x="3790" y="157"/>
                    </a:lnTo>
                    <a:cubicBezTo>
                      <a:pt x="3790" y="103"/>
                      <a:pt x="3761" y="54"/>
                      <a:pt x="3714" y="28"/>
                    </a:cubicBezTo>
                    <a:close/>
                    <a:moveTo>
                      <a:pt x="3393" y="1664"/>
                    </a:moveTo>
                    <a:lnTo>
                      <a:pt x="2789" y="1295"/>
                    </a:lnTo>
                    <a:lnTo>
                      <a:pt x="2789" y="971"/>
                    </a:lnTo>
                    <a:lnTo>
                      <a:pt x="3393" y="602"/>
                    </a:lnTo>
                    <a:lnTo>
                      <a:pt x="3393" y="1664"/>
                    </a:ln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grpSp>
            <p:nvGrpSpPr>
              <p:cNvPr id="51" name="iṥliḓé">
                <a:extLst>
                  <a:ext uri="{FF2B5EF4-FFF2-40B4-BE49-F238E27FC236}">
                    <a16:creationId xmlns:a16="http://schemas.microsoft.com/office/drawing/2014/main" id="{75F5E1AA-869A-47FE-8CEC-5B86CEB74315}"/>
                  </a:ext>
                </a:extLst>
              </p:cNvPr>
              <p:cNvGrpSpPr/>
              <p:nvPr/>
            </p:nvGrpSpPr>
            <p:grpSpPr>
              <a:xfrm>
                <a:off x="3505201" y="4142558"/>
                <a:ext cx="5181600" cy="2715442"/>
                <a:chOff x="3505201" y="4142558"/>
                <a:chExt cx="5181600" cy="2715442"/>
              </a:xfrm>
            </p:grpSpPr>
            <p:sp>
              <p:nvSpPr>
                <p:cNvPr id="54" name="iśļïḓe">
                  <a:extLst>
                    <a:ext uri="{FF2B5EF4-FFF2-40B4-BE49-F238E27FC236}">
                      <a16:creationId xmlns:a16="http://schemas.microsoft.com/office/drawing/2014/main" id="{DCC90F2A-1048-47C7-B37C-CB6D08C6E505}"/>
                    </a:ext>
                  </a:extLst>
                </p:cNvPr>
                <p:cNvSpPr/>
                <p:nvPr/>
              </p:nvSpPr>
              <p:spPr bwMode="auto">
                <a:xfrm>
                  <a:off x="5009138" y="5315026"/>
                  <a:ext cx="52049" cy="52049"/>
                </a:xfrm>
                <a:custGeom>
                  <a:avLst/>
                  <a:gdLst>
                    <a:gd name="T0" fmla="*/ 0 w 32"/>
                    <a:gd name="T1" fmla="*/ 32 h 32"/>
                    <a:gd name="T2" fmla="*/ 5 w 32"/>
                    <a:gd name="T3" fmla="*/ 0 h 32"/>
                    <a:gd name="T4" fmla="*/ 32 w 32"/>
                    <a:gd name="T5" fmla="*/ 10 h 32"/>
                    <a:gd name="T6" fmla="*/ 0 w 32"/>
                    <a:gd name="T7" fmla="*/ 32 h 32"/>
                  </a:gdLst>
                  <a:ahLst/>
                  <a:cxnLst>
                    <a:cxn ang="0">
                      <a:pos x="T0" y="T1"/>
                    </a:cxn>
                    <a:cxn ang="0">
                      <a:pos x="T2" y="T3"/>
                    </a:cxn>
                    <a:cxn ang="0">
                      <a:pos x="T4" y="T5"/>
                    </a:cxn>
                    <a:cxn ang="0">
                      <a:pos x="T6" y="T7"/>
                    </a:cxn>
                  </a:cxnLst>
                  <a:rect l="0" t="0" r="r" b="b"/>
                  <a:pathLst>
                    <a:path w="32" h="32">
                      <a:moveTo>
                        <a:pt x="0" y="32"/>
                      </a:moveTo>
                      <a:cubicBezTo>
                        <a:pt x="5" y="0"/>
                        <a:pt x="5" y="0"/>
                        <a:pt x="5" y="0"/>
                      </a:cubicBezTo>
                      <a:cubicBezTo>
                        <a:pt x="5" y="0"/>
                        <a:pt x="21" y="9"/>
                        <a:pt x="32" y="10"/>
                      </a:cubicBezTo>
                      <a:cubicBezTo>
                        <a:pt x="24" y="16"/>
                        <a:pt x="14" y="22"/>
                        <a:pt x="0" y="32"/>
                      </a:cubicBez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5" name="îṩļiḋè">
                  <a:extLst>
                    <a:ext uri="{FF2B5EF4-FFF2-40B4-BE49-F238E27FC236}">
                      <a16:creationId xmlns:a16="http://schemas.microsoft.com/office/drawing/2014/main" id="{5AD85587-714A-4453-B266-EB7BBD69A552}"/>
                    </a:ext>
                  </a:extLst>
                </p:cNvPr>
                <p:cNvSpPr/>
                <p:nvPr/>
              </p:nvSpPr>
              <p:spPr bwMode="auto">
                <a:xfrm>
                  <a:off x="3568208" y="5004102"/>
                  <a:ext cx="1827873" cy="1851159"/>
                </a:xfrm>
                <a:custGeom>
                  <a:avLst/>
                  <a:gdLst>
                    <a:gd name="T0" fmla="*/ 285 w 1129"/>
                    <a:gd name="T1" fmla="*/ 1143 h 1143"/>
                    <a:gd name="T2" fmla="*/ 406 w 1129"/>
                    <a:gd name="T3" fmla="*/ 1021 h 1143"/>
                    <a:gd name="T4" fmla="*/ 695 w 1129"/>
                    <a:gd name="T5" fmla="*/ 706 h 1143"/>
                    <a:gd name="T6" fmla="*/ 747 w 1129"/>
                    <a:gd name="T7" fmla="*/ 581 h 1143"/>
                    <a:gd name="T8" fmla="*/ 795 w 1129"/>
                    <a:gd name="T9" fmla="*/ 604 h 1143"/>
                    <a:gd name="T10" fmla="*/ 842 w 1129"/>
                    <a:gd name="T11" fmla="*/ 528 h 1143"/>
                    <a:gd name="T12" fmla="*/ 904 w 1129"/>
                    <a:gd name="T13" fmla="*/ 524 h 1143"/>
                    <a:gd name="T14" fmla="*/ 927 w 1129"/>
                    <a:gd name="T15" fmla="*/ 409 h 1143"/>
                    <a:gd name="T16" fmla="*/ 1018 w 1129"/>
                    <a:gd name="T17" fmla="*/ 331 h 1143"/>
                    <a:gd name="T18" fmla="*/ 1073 w 1129"/>
                    <a:gd name="T19" fmla="*/ 268 h 1143"/>
                    <a:gd name="T20" fmla="*/ 1128 w 1129"/>
                    <a:gd name="T21" fmla="*/ 230 h 1143"/>
                    <a:gd name="T22" fmla="*/ 1049 w 1129"/>
                    <a:gd name="T23" fmla="*/ 142 h 1143"/>
                    <a:gd name="T24" fmla="*/ 918 w 1129"/>
                    <a:gd name="T25" fmla="*/ 65 h 1143"/>
                    <a:gd name="T26" fmla="*/ 774 w 1129"/>
                    <a:gd name="T27" fmla="*/ 3 h 1143"/>
                    <a:gd name="T28" fmla="*/ 598 w 1129"/>
                    <a:gd name="T29" fmla="*/ 52 h 1143"/>
                    <a:gd name="T30" fmla="*/ 379 w 1129"/>
                    <a:gd name="T31" fmla="*/ 117 h 1143"/>
                    <a:gd name="T32" fmla="*/ 324 w 1129"/>
                    <a:gd name="T33" fmla="*/ 235 h 1143"/>
                    <a:gd name="T34" fmla="*/ 232 w 1129"/>
                    <a:gd name="T35" fmla="*/ 668 h 1143"/>
                    <a:gd name="T36" fmla="*/ 0 w 1129"/>
                    <a:gd name="T37" fmla="*/ 1042 h 1143"/>
                    <a:gd name="T38" fmla="*/ 32 w 1129"/>
                    <a:gd name="T39" fmla="*/ 1143 h 1143"/>
                    <a:gd name="T40" fmla="*/ 285 w 1129"/>
                    <a:gd name="T41"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9" h="1143">
                      <a:moveTo>
                        <a:pt x="285" y="1143"/>
                      </a:moveTo>
                      <a:cubicBezTo>
                        <a:pt x="334" y="1103"/>
                        <a:pt x="375" y="1063"/>
                        <a:pt x="406" y="1021"/>
                      </a:cubicBezTo>
                      <a:cubicBezTo>
                        <a:pt x="505" y="888"/>
                        <a:pt x="587" y="832"/>
                        <a:pt x="695" y="706"/>
                      </a:cubicBezTo>
                      <a:cubicBezTo>
                        <a:pt x="724" y="674"/>
                        <a:pt x="747" y="581"/>
                        <a:pt x="747" y="581"/>
                      </a:cubicBezTo>
                      <a:cubicBezTo>
                        <a:pt x="747" y="581"/>
                        <a:pt x="760" y="622"/>
                        <a:pt x="795" y="604"/>
                      </a:cubicBezTo>
                      <a:cubicBezTo>
                        <a:pt x="829" y="585"/>
                        <a:pt x="842" y="528"/>
                        <a:pt x="842" y="528"/>
                      </a:cubicBezTo>
                      <a:cubicBezTo>
                        <a:pt x="842" y="528"/>
                        <a:pt x="884" y="555"/>
                        <a:pt x="904" y="524"/>
                      </a:cubicBezTo>
                      <a:cubicBezTo>
                        <a:pt x="924" y="493"/>
                        <a:pt x="927" y="409"/>
                        <a:pt x="927" y="409"/>
                      </a:cubicBezTo>
                      <a:cubicBezTo>
                        <a:pt x="927" y="409"/>
                        <a:pt x="977" y="370"/>
                        <a:pt x="1018" y="331"/>
                      </a:cubicBezTo>
                      <a:cubicBezTo>
                        <a:pt x="1059" y="293"/>
                        <a:pt x="1073" y="268"/>
                        <a:pt x="1073" y="268"/>
                      </a:cubicBezTo>
                      <a:cubicBezTo>
                        <a:pt x="1073" y="268"/>
                        <a:pt x="1129" y="260"/>
                        <a:pt x="1128" y="230"/>
                      </a:cubicBezTo>
                      <a:cubicBezTo>
                        <a:pt x="1127" y="200"/>
                        <a:pt x="1075" y="168"/>
                        <a:pt x="1049" y="142"/>
                      </a:cubicBezTo>
                      <a:cubicBezTo>
                        <a:pt x="1024" y="116"/>
                        <a:pt x="977" y="87"/>
                        <a:pt x="918" y="65"/>
                      </a:cubicBezTo>
                      <a:cubicBezTo>
                        <a:pt x="859" y="44"/>
                        <a:pt x="803" y="0"/>
                        <a:pt x="774" y="3"/>
                      </a:cubicBezTo>
                      <a:cubicBezTo>
                        <a:pt x="744" y="6"/>
                        <a:pt x="646" y="37"/>
                        <a:pt x="598" y="52"/>
                      </a:cubicBezTo>
                      <a:cubicBezTo>
                        <a:pt x="551" y="67"/>
                        <a:pt x="403" y="87"/>
                        <a:pt x="379" y="117"/>
                      </a:cubicBezTo>
                      <a:cubicBezTo>
                        <a:pt x="354" y="146"/>
                        <a:pt x="336" y="158"/>
                        <a:pt x="324" y="235"/>
                      </a:cubicBezTo>
                      <a:cubicBezTo>
                        <a:pt x="312" y="313"/>
                        <a:pt x="272" y="565"/>
                        <a:pt x="232" y="668"/>
                      </a:cubicBezTo>
                      <a:cubicBezTo>
                        <a:pt x="192" y="772"/>
                        <a:pt x="107" y="888"/>
                        <a:pt x="0" y="1042"/>
                      </a:cubicBezTo>
                      <a:cubicBezTo>
                        <a:pt x="32" y="1143"/>
                        <a:pt x="32" y="1143"/>
                        <a:pt x="32" y="1143"/>
                      </a:cubicBezTo>
                      <a:lnTo>
                        <a:pt x="285" y="1143"/>
                      </a:ln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6" name="išlíḓè">
                  <a:extLst>
                    <a:ext uri="{FF2B5EF4-FFF2-40B4-BE49-F238E27FC236}">
                      <a16:creationId xmlns:a16="http://schemas.microsoft.com/office/drawing/2014/main" id="{DE49CD35-FBF4-4DE5-AF3C-BC2FC999859A}"/>
                    </a:ext>
                  </a:extLst>
                </p:cNvPr>
                <p:cNvSpPr/>
                <p:nvPr/>
              </p:nvSpPr>
              <p:spPr bwMode="auto">
                <a:xfrm>
                  <a:off x="4777659" y="5666356"/>
                  <a:ext cx="291747" cy="345166"/>
                </a:xfrm>
                <a:custGeom>
                  <a:avLst/>
                  <a:gdLst>
                    <a:gd name="T0" fmla="*/ 0 w 180"/>
                    <a:gd name="T1" fmla="*/ 172 h 213"/>
                    <a:gd name="T2" fmla="*/ 48 w 180"/>
                    <a:gd name="T3" fmla="*/ 195 h 213"/>
                    <a:gd name="T4" fmla="*/ 95 w 180"/>
                    <a:gd name="T5" fmla="*/ 119 h 213"/>
                    <a:gd name="T6" fmla="*/ 157 w 180"/>
                    <a:gd name="T7" fmla="*/ 115 h 213"/>
                    <a:gd name="T8" fmla="*/ 180 w 180"/>
                    <a:gd name="T9" fmla="*/ 0 h 213"/>
                    <a:gd name="T10" fmla="*/ 0 w 180"/>
                    <a:gd name="T11" fmla="*/ 172 h 213"/>
                  </a:gdLst>
                  <a:ahLst/>
                  <a:cxnLst>
                    <a:cxn ang="0">
                      <a:pos x="T0" y="T1"/>
                    </a:cxn>
                    <a:cxn ang="0">
                      <a:pos x="T2" y="T3"/>
                    </a:cxn>
                    <a:cxn ang="0">
                      <a:pos x="T4" y="T5"/>
                    </a:cxn>
                    <a:cxn ang="0">
                      <a:pos x="T6" y="T7"/>
                    </a:cxn>
                    <a:cxn ang="0">
                      <a:pos x="T8" y="T9"/>
                    </a:cxn>
                    <a:cxn ang="0">
                      <a:pos x="T10" y="T11"/>
                    </a:cxn>
                  </a:cxnLst>
                  <a:rect l="0" t="0" r="r" b="b"/>
                  <a:pathLst>
                    <a:path w="180" h="213">
                      <a:moveTo>
                        <a:pt x="0" y="172"/>
                      </a:moveTo>
                      <a:cubicBezTo>
                        <a:pt x="0" y="172"/>
                        <a:pt x="13" y="213"/>
                        <a:pt x="48" y="195"/>
                      </a:cubicBezTo>
                      <a:cubicBezTo>
                        <a:pt x="82" y="176"/>
                        <a:pt x="95" y="119"/>
                        <a:pt x="95" y="119"/>
                      </a:cubicBezTo>
                      <a:cubicBezTo>
                        <a:pt x="95" y="119"/>
                        <a:pt x="137" y="146"/>
                        <a:pt x="157" y="115"/>
                      </a:cubicBezTo>
                      <a:cubicBezTo>
                        <a:pt x="177" y="84"/>
                        <a:pt x="180" y="0"/>
                        <a:pt x="180" y="0"/>
                      </a:cubicBezTo>
                      <a:cubicBezTo>
                        <a:pt x="144" y="29"/>
                        <a:pt x="34" y="115"/>
                        <a:pt x="0" y="172"/>
                      </a:cubicBezTo>
                      <a:close/>
                    </a:path>
                  </a:pathLst>
                </a:custGeom>
                <a:solidFill>
                  <a:srgbClr val="AB8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7" name="işḻîḓé">
                  <a:extLst>
                    <a:ext uri="{FF2B5EF4-FFF2-40B4-BE49-F238E27FC236}">
                      <a16:creationId xmlns:a16="http://schemas.microsoft.com/office/drawing/2014/main" id="{29943010-A381-4695-95A5-0C09C5EF3004}"/>
                    </a:ext>
                  </a:extLst>
                </p:cNvPr>
                <p:cNvSpPr/>
                <p:nvPr/>
              </p:nvSpPr>
              <p:spPr bwMode="auto">
                <a:xfrm>
                  <a:off x="4279085" y="5130116"/>
                  <a:ext cx="987559" cy="575277"/>
                </a:xfrm>
                <a:custGeom>
                  <a:avLst/>
                  <a:gdLst>
                    <a:gd name="T0" fmla="*/ 168 w 610"/>
                    <a:gd name="T1" fmla="*/ 355 h 355"/>
                    <a:gd name="T2" fmla="*/ 126 w 610"/>
                    <a:gd name="T3" fmla="*/ 320 h 355"/>
                    <a:gd name="T4" fmla="*/ 122 w 610"/>
                    <a:gd name="T5" fmla="*/ 301 h 355"/>
                    <a:gd name="T6" fmla="*/ 183 w 610"/>
                    <a:gd name="T7" fmla="*/ 296 h 355"/>
                    <a:gd name="T8" fmla="*/ 44 w 610"/>
                    <a:gd name="T9" fmla="*/ 170 h 355"/>
                    <a:gd name="T10" fmla="*/ 162 w 610"/>
                    <a:gd name="T11" fmla="*/ 203 h 355"/>
                    <a:gd name="T12" fmla="*/ 146 w 610"/>
                    <a:gd name="T13" fmla="*/ 105 h 355"/>
                    <a:gd name="T14" fmla="*/ 174 w 610"/>
                    <a:gd name="T15" fmla="*/ 101 h 355"/>
                    <a:gd name="T16" fmla="*/ 302 w 610"/>
                    <a:gd name="T17" fmla="*/ 87 h 355"/>
                    <a:gd name="T18" fmla="*/ 337 w 610"/>
                    <a:gd name="T19" fmla="*/ 20 h 355"/>
                    <a:gd name="T20" fmla="*/ 369 w 610"/>
                    <a:gd name="T21" fmla="*/ 70 h 355"/>
                    <a:gd name="T22" fmla="*/ 459 w 610"/>
                    <a:gd name="T23" fmla="*/ 92 h 355"/>
                    <a:gd name="T24" fmla="*/ 496 w 610"/>
                    <a:gd name="T25" fmla="*/ 67 h 355"/>
                    <a:gd name="T26" fmla="*/ 510 w 610"/>
                    <a:gd name="T27" fmla="*/ 87 h 355"/>
                    <a:gd name="T28" fmla="*/ 610 w 610"/>
                    <a:gd name="T29" fmla="*/ 64 h 355"/>
                    <a:gd name="T30" fmla="*/ 409 w 610"/>
                    <a:gd name="T31" fmla="*/ 176 h 355"/>
                    <a:gd name="T32" fmla="*/ 292 w 610"/>
                    <a:gd name="T33" fmla="*/ 272 h 355"/>
                    <a:gd name="T34" fmla="*/ 168 w 610"/>
                    <a:gd name="T35"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0" h="355">
                      <a:moveTo>
                        <a:pt x="168" y="355"/>
                      </a:moveTo>
                      <a:cubicBezTo>
                        <a:pt x="181" y="329"/>
                        <a:pt x="165" y="317"/>
                        <a:pt x="126" y="320"/>
                      </a:cubicBezTo>
                      <a:cubicBezTo>
                        <a:pt x="86" y="323"/>
                        <a:pt x="87" y="310"/>
                        <a:pt x="122" y="301"/>
                      </a:cubicBezTo>
                      <a:cubicBezTo>
                        <a:pt x="158" y="292"/>
                        <a:pt x="221" y="328"/>
                        <a:pt x="183" y="296"/>
                      </a:cubicBezTo>
                      <a:cubicBezTo>
                        <a:pt x="146" y="264"/>
                        <a:pt x="0" y="149"/>
                        <a:pt x="44" y="170"/>
                      </a:cubicBezTo>
                      <a:cubicBezTo>
                        <a:pt x="88" y="191"/>
                        <a:pt x="124" y="238"/>
                        <a:pt x="162" y="203"/>
                      </a:cubicBezTo>
                      <a:cubicBezTo>
                        <a:pt x="200" y="167"/>
                        <a:pt x="176" y="128"/>
                        <a:pt x="146" y="105"/>
                      </a:cubicBezTo>
                      <a:cubicBezTo>
                        <a:pt x="116" y="82"/>
                        <a:pt x="137" y="87"/>
                        <a:pt x="174" y="101"/>
                      </a:cubicBezTo>
                      <a:cubicBezTo>
                        <a:pt x="211" y="115"/>
                        <a:pt x="274" y="100"/>
                        <a:pt x="302" y="87"/>
                      </a:cubicBezTo>
                      <a:cubicBezTo>
                        <a:pt x="330" y="75"/>
                        <a:pt x="327" y="0"/>
                        <a:pt x="337" y="20"/>
                      </a:cubicBezTo>
                      <a:cubicBezTo>
                        <a:pt x="348" y="39"/>
                        <a:pt x="344" y="58"/>
                        <a:pt x="369" y="70"/>
                      </a:cubicBezTo>
                      <a:cubicBezTo>
                        <a:pt x="394" y="81"/>
                        <a:pt x="437" y="92"/>
                        <a:pt x="459" y="92"/>
                      </a:cubicBezTo>
                      <a:cubicBezTo>
                        <a:pt x="480" y="91"/>
                        <a:pt x="480" y="90"/>
                        <a:pt x="496" y="67"/>
                      </a:cubicBezTo>
                      <a:cubicBezTo>
                        <a:pt x="512" y="45"/>
                        <a:pt x="483" y="100"/>
                        <a:pt x="510" y="87"/>
                      </a:cubicBezTo>
                      <a:cubicBezTo>
                        <a:pt x="538" y="74"/>
                        <a:pt x="585" y="66"/>
                        <a:pt x="610" y="64"/>
                      </a:cubicBezTo>
                      <a:cubicBezTo>
                        <a:pt x="571" y="80"/>
                        <a:pt x="535" y="82"/>
                        <a:pt x="409" y="176"/>
                      </a:cubicBezTo>
                      <a:cubicBezTo>
                        <a:pt x="359" y="214"/>
                        <a:pt x="323" y="251"/>
                        <a:pt x="292" y="272"/>
                      </a:cubicBezTo>
                      <a:cubicBezTo>
                        <a:pt x="241" y="307"/>
                        <a:pt x="207" y="320"/>
                        <a:pt x="168" y="355"/>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8" name="ïş1íḋè">
                  <a:extLst>
                    <a:ext uri="{FF2B5EF4-FFF2-40B4-BE49-F238E27FC236}">
                      <a16:creationId xmlns:a16="http://schemas.microsoft.com/office/drawing/2014/main" id="{153BC729-F1E9-48F1-8E6A-1DDF34AF4508}"/>
                    </a:ext>
                  </a:extLst>
                </p:cNvPr>
                <p:cNvSpPr/>
                <p:nvPr/>
              </p:nvSpPr>
              <p:spPr bwMode="auto">
                <a:xfrm>
                  <a:off x="5307050" y="5310232"/>
                  <a:ext cx="89031" cy="128067"/>
                </a:xfrm>
                <a:custGeom>
                  <a:avLst/>
                  <a:gdLst>
                    <a:gd name="T0" fmla="*/ 0 w 55"/>
                    <a:gd name="T1" fmla="*/ 79 h 79"/>
                    <a:gd name="T2" fmla="*/ 54 w 55"/>
                    <a:gd name="T3" fmla="*/ 41 h 79"/>
                    <a:gd name="T4" fmla="*/ 29 w 55"/>
                    <a:gd name="T5" fmla="*/ 0 h 79"/>
                    <a:gd name="T6" fmla="*/ 0 w 55"/>
                    <a:gd name="T7" fmla="*/ 79 h 79"/>
                  </a:gdLst>
                  <a:ahLst/>
                  <a:cxnLst>
                    <a:cxn ang="0">
                      <a:pos x="T0" y="T1"/>
                    </a:cxn>
                    <a:cxn ang="0">
                      <a:pos x="T2" y="T3"/>
                    </a:cxn>
                    <a:cxn ang="0">
                      <a:pos x="T4" y="T5"/>
                    </a:cxn>
                    <a:cxn ang="0">
                      <a:pos x="T6" y="T7"/>
                    </a:cxn>
                  </a:cxnLst>
                  <a:rect l="0" t="0" r="r" b="b"/>
                  <a:pathLst>
                    <a:path w="55" h="79">
                      <a:moveTo>
                        <a:pt x="0" y="79"/>
                      </a:moveTo>
                      <a:cubicBezTo>
                        <a:pt x="8" y="78"/>
                        <a:pt x="55" y="69"/>
                        <a:pt x="54" y="41"/>
                      </a:cubicBezTo>
                      <a:cubicBezTo>
                        <a:pt x="54" y="28"/>
                        <a:pt x="43" y="14"/>
                        <a:pt x="29" y="0"/>
                      </a:cubicBezTo>
                      <a:cubicBezTo>
                        <a:pt x="36" y="33"/>
                        <a:pt x="15" y="62"/>
                        <a:pt x="0" y="79"/>
                      </a:cubicBezTo>
                      <a:close/>
                    </a:path>
                  </a:pathLst>
                </a:custGeom>
                <a:solidFill>
                  <a:srgbClr val="AB8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9" name="íśḻíďê">
                  <a:extLst>
                    <a:ext uri="{FF2B5EF4-FFF2-40B4-BE49-F238E27FC236}">
                      <a16:creationId xmlns:a16="http://schemas.microsoft.com/office/drawing/2014/main" id="{23B0A2D4-A85B-4074-BACF-1BD4F487AC82}"/>
                    </a:ext>
                  </a:extLst>
                </p:cNvPr>
                <p:cNvSpPr/>
                <p:nvPr/>
              </p:nvSpPr>
              <p:spPr bwMode="auto">
                <a:xfrm>
                  <a:off x="5004345" y="5695804"/>
                  <a:ext cx="61636" cy="165050"/>
                </a:xfrm>
                <a:custGeom>
                  <a:avLst/>
                  <a:gdLst>
                    <a:gd name="T0" fmla="*/ 12 w 38"/>
                    <a:gd name="T1" fmla="*/ 102 h 102"/>
                    <a:gd name="T2" fmla="*/ 17 w 38"/>
                    <a:gd name="T3" fmla="*/ 97 h 102"/>
                    <a:gd name="T4" fmla="*/ 38 w 38"/>
                    <a:gd name="T5" fmla="*/ 6 h 102"/>
                    <a:gd name="T6" fmla="*/ 4 w 38"/>
                    <a:gd name="T7" fmla="*/ 50 h 102"/>
                    <a:gd name="T8" fmla="*/ 12 w 38"/>
                    <a:gd name="T9" fmla="*/ 102 h 102"/>
                  </a:gdLst>
                  <a:ahLst/>
                  <a:cxnLst>
                    <a:cxn ang="0">
                      <a:pos x="T0" y="T1"/>
                    </a:cxn>
                    <a:cxn ang="0">
                      <a:pos x="T2" y="T3"/>
                    </a:cxn>
                    <a:cxn ang="0">
                      <a:pos x="T4" y="T5"/>
                    </a:cxn>
                    <a:cxn ang="0">
                      <a:pos x="T6" y="T7"/>
                    </a:cxn>
                    <a:cxn ang="0">
                      <a:pos x="T8" y="T9"/>
                    </a:cxn>
                  </a:cxnLst>
                  <a:rect l="0" t="0" r="r" b="b"/>
                  <a:pathLst>
                    <a:path w="38" h="102">
                      <a:moveTo>
                        <a:pt x="12" y="102"/>
                      </a:moveTo>
                      <a:cubicBezTo>
                        <a:pt x="14" y="101"/>
                        <a:pt x="15" y="99"/>
                        <a:pt x="17" y="97"/>
                      </a:cubicBezTo>
                      <a:cubicBezTo>
                        <a:pt x="30" y="77"/>
                        <a:pt x="36" y="33"/>
                        <a:pt x="38" y="6"/>
                      </a:cubicBezTo>
                      <a:cubicBezTo>
                        <a:pt x="9" y="0"/>
                        <a:pt x="8" y="41"/>
                        <a:pt x="4" y="50"/>
                      </a:cubicBezTo>
                      <a:cubicBezTo>
                        <a:pt x="0" y="58"/>
                        <a:pt x="7" y="85"/>
                        <a:pt x="12" y="102"/>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0" name="iś1ïḓè">
                  <a:extLst>
                    <a:ext uri="{FF2B5EF4-FFF2-40B4-BE49-F238E27FC236}">
                      <a16:creationId xmlns:a16="http://schemas.microsoft.com/office/drawing/2014/main" id="{4ECA2114-E8D3-47DC-83EB-79604EAC7695}"/>
                    </a:ext>
                  </a:extLst>
                </p:cNvPr>
                <p:cNvSpPr/>
                <p:nvPr/>
              </p:nvSpPr>
              <p:spPr bwMode="auto">
                <a:xfrm>
                  <a:off x="4841350" y="5831405"/>
                  <a:ext cx="89031" cy="154092"/>
                </a:xfrm>
                <a:custGeom>
                  <a:avLst/>
                  <a:gdLst>
                    <a:gd name="T0" fmla="*/ 3 w 55"/>
                    <a:gd name="T1" fmla="*/ 95 h 95"/>
                    <a:gd name="T2" fmla="*/ 9 w 55"/>
                    <a:gd name="T3" fmla="*/ 93 h 95"/>
                    <a:gd name="T4" fmla="*/ 55 w 55"/>
                    <a:gd name="T5" fmla="*/ 21 h 95"/>
                    <a:gd name="T6" fmla="*/ 42 w 55"/>
                    <a:gd name="T7" fmla="*/ 8 h 95"/>
                    <a:gd name="T8" fmla="*/ 8 w 55"/>
                    <a:gd name="T9" fmla="*/ 47 h 95"/>
                    <a:gd name="T10" fmla="*/ 3 w 55"/>
                    <a:gd name="T11" fmla="*/ 95 h 95"/>
                  </a:gdLst>
                  <a:ahLst/>
                  <a:cxnLst>
                    <a:cxn ang="0">
                      <a:pos x="T0" y="T1"/>
                    </a:cxn>
                    <a:cxn ang="0">
                      <a:pos x="T2" y="T3"/>
                    </a:cxn>
                    <a:cxn ang="0">
                      <a:pos x="T4" y="T5"/>
                    </a:cxn>
                    <a:cxn ang="0">
                      <a:pos x="T6" y="T7"/>
                    </a:cxn>
                    <a:cxn ang="0">
                      <a:pos x="T8" y="T9"/>
                    </a:cxn>
                    <a:cxn ang="0">
                      <a:pos x="T10" y="T11"/>
                    </a:cxn>
                  </a:cxnLst>
                  <a:rect l="0" t="0" r="r" b="b"/>
                  <a:pathLst>
                    <a:path w="55" h="95">
                      <a:moveTo>
                        <a:pt x="3" y="95"/>
                      </a:moveTo>
                      <a:cubicBezTo>
                        <a:pt x="5" y="95"/>
                        <a:pt x="7" y="94"/>
                        <a:pt x="9" y="93"/>
                      </a:cubicBezTo>
                      <a:cubicBezTo>
                        <a:pt x="38" y="77"/>
                        <a:pt x="52" y="34"/>
                        <a:pt x="55" y="21"/>
                      </a:cubicBezTo>
                      <a:cubicBezTo>
                        <a:pt x="52" y="17"/>
                        <a:pt x="47" y="13"/>
                        <a:pt x="42" y="8"/>
                      </a:cubicBezTo>
                      <a:cubicBezTo>
                        <a:pt x="33" y="0"/>
                        <a:pt x="15" y="37"/>
                        <a:pt x="8" y="47"/>
                      </a:cubicBezTo>
                      <a:cubicBezTo>
                        <a:pt x="3" y="55"/>
                        <a:pt x="0" y="78"/>
                        <a:pt x="3" y="95"/>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1" name="îŝḷiḍé">
                  <a:extLst>
                    <a:ext uri="{FF2B5EF4-FFF2-40B4-BE49-F238E27FC236}">
                      <a16:creationId xmlns:a16="http://schemas.microsoft.com/office/drawing/2014/main" id="{C08E4622-A5E9-405B-96C6-14592F766605}"/>
                    </a:ext>
                  </a:extLst>
                </p:cNvPr>
                <p:cNvSpPr/>
                <p:nvPr/>
              </p:nvSpPr>
              <p:spPr bwMode="auto">
                <a:xfrm>
                  <a:off x="3595601" y="5038345"/>
                  <a:ext cx="1579272" cy="1816916"/>
                </a:xfrm>
                <a:custGeom>
                  <a:avLst/>
                  <a:gdLst>
                    <a:gd name="T0" fmla="*/ 222 w 975"/>
                    <a:gd name="T1" fmla="*/ 1122 h 1122"/>
                    <a:gd name="T2" fmla="*/ 336 w 975"/>
                    <a:gd name="T3" fmla="*/ 994 h 1122"/>
                    <a:gd name="T4" fmla="*/ 610 w 975"/>
                    <a:gd name="T5" fmla="*/ 658 h 1122"/>
                    <a:gd name="T6" fmla="*/ 795 w 975"/>
                    <a:gd name="T7" fmla="*/ 420 h 1122"/>
                    <a:gd name="T8" fmla="*/ 843 w 975"/>
                    <a:gd name="T9" fmla="*/ 342 h 1122"/>
                    <a:gd name="T10" fmla="*/ 739 w 975"/>
                    <a:gd name="T11" fmla="*/ 347 h 1122"/>
                    <a:gd name="T12" fmla="*/ 573 w 975"/>
                    <a:gd name="T13" fmla="*/ 418 h 1122"/>
                    <a:gd name="T14" fmla="*/ 506 w 975"/>
                    <a:gd name="T15" fmla="*/ 386 h 1122"/>
                    <a:gd name="T16" fmla="*/ 510 w 975"/>
                    <a:gd name="T17" fmla="*/ 318 h 1122"/>
                    <a:gd name="T18" fmla="*/ 449 w 975"/>
                    <a:gd name="T19" fmla="*/ 191 h 1122"/>
                    <a:gd name="T20" fmla="*/ 541 w 975"/>
                    <a:gd name="T21" fmla="*/ 214 h 1122"/>
                    <a:gd name="T22" fmla="*/ 553 w 975"/>
                    <a:gd name="T23" fmla="*/ 122 h 1122"/>
                    <a:gd name="T24" fmla="*/ 664 w 975"/>
                    <a:gd name="T25" fmla="*/ 126 h 1122"/>
                    <a:gd name="T26" fmla="*/ 763 w 975"/>
                    <a:gd name="T27" fmla="*/ 58 h 1122"/>
                    <a:gd name="T28" fmla="*/ 830 w 975"/>
                    <a:gd name="T29" fmla="*/ 99 h 1122"/>
                    <a:gd name="T30" fmla="*/ 896 w 975"/>
                    <a:gd name="T31" fmla="*/ 96 h 1122"/>
                    <a:gd name="T32" fmla="*/ 953 w 975"/>
                    <a:gd name="T33" fmla="*/ 111 h 1122"/>
                    <a:gd name="T34" fmla="*/ 855 w 975"/>
                    <a:gd name="T35" fmla="*/ 48 h 1122"/>
                    <a:gd name="T36" fmla="*/ 656 w 975"/>
                    <a:gd name="T37" fmla="*/ 33 h 1122"/>
                    <a:gd name="T38" fmla="*/ 361 w 975"/>
                    <a:gd name="T39" fmla="*/ 156 h 1122"/>
                    <a:gd name="T40" fmla="*/ 316 w 975"/>
                    <a:gd name="T41" fmla="*/ 411 h 1122"/>
                    <a:gd name="T42" fmla="*/ 244 w 975"/>
                    <a:gd name="T43" fmla="*/ 662 h 1122"/>
                    <a:gd name="T44" fmla="*/ 0 w 975"/>
                    <a:gd name="T45" fmla="*/ 1075 h 1122"/>
                    <a:gd name="T46" fmla="*/ 15 w 975"/>
                    <a:gd name="T47" fmla="*/ 1122 h 1122"/>
                    <a:gd name="T48" fmla="*/ 222 w 975"/>
                    <a:gd name="T49"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5" h="1122">
                      <a:moveTo>
                        <a:pt x="222" y="1122"/>
                      </a:moveTo>
                      <a:cubicBezTo>
                        <a:pt x="266" y="1077"/>
                        <a:pt x="303" y="1035"/>
                        <a:pt x="336" y="994"/>
                      </a:cubicBezTo>
                      <a:cubicBezTo>
                        <a:pt x="403" y="911"/>
                        <a:pt x="544" y="788"/>
                        <a:pt x="610" y="658"/>
                      </a:cubicBezTo>
                      <a:cubicBezTo>
                        <a:pt x="676" y="528"/>
                        <a:pt x="714" y="471"/>
                        <a:pt x="795" y="420"/>
                      </a:cubicBezTo>
                      <a:cubicBezTo>
                        <a:pt x="876" y="369"/>
                        <a:pt x="863" y="364"/>
                        <a:pt x="843" y="342"/>
                      </a:cubicBezTo>
                      <a:cubicBezTo>
                        <a:pt x="823" y="319"/>
                        <a:pt x="795" y="296"/>
                        <a:pt x="739" y="347"/>
                      </a:cubicBezTo>
                      <a:cubicBezTo>
                        <a:pt x="682" y="398"/>
                        <a:pt x="599" y="445"/>
                        <a:pt x="573" y="418"/>
                      </a:cubicBezTo>
                      <a:cubicBezTo>
                        <a:pt x="546" y="392"/>
                        <a:pt x="550" y="385"/>
                        <a:pt x="506" y="386"/>
                      </a:cubicBezTo>
                      <a:cubicBezTo>
                        <a:pt x="461" y="386"/>
                        <a:pt x="534" y="345"/>
                        <a:pt x="510" y="318"/>
                      </a:cubicBezTo>
                      <a:cubicBezTo>
                        <a:pt x="486" y="290"/>
                        <a:pt x="394" y="175"/>
                        <a:pt x="449" y="191"/>
                      </a:cubicBezTo>
                      <a:cubicBezTo>
                        <a:pt x="503" y="208"/>
                        <a:pt x="517" y="238"/>
                        <a:pt x="541" y="214"/>
                      </a:cubicBezTo>
                      <a:cubicBezTo>
                        <a:pt x="566" y="191"/>
                        <a:pt x="505" y="109"/>
                        <a:pt x="553" y="122"/>
                      </a:cubicBezTo>
                      <a:cubicBezTo>
                        <a:pt x="601" y="134"/>
                        <a:pt x="609" y="143"/>
                        <a:pt x="664" y="126"/>
                      </a:cubicBezTo>
                      <a:cubicBezTo>
                        <a:pt x="718" y="109"/>
                        <a:pt x="741" y="39"/>
                        <a:pt x="763" y="58"/>
                      </a:cubicBezTo>
                      <a:cubicBezTo>
                        <a:pt x="785" y="77"/>
                        <a:pt x="797" y="80"/>
                        <a:pt x="830" y="99"/>
                      </a:cubicBezTo>
                      <a:cubicBezTo>
                        <a:pt x="863" y="118"/>
                        <a:pt x="875" y="101"/>
                        <a:pt x="896" y="96"/>
                      </a:cubicBezTo>
                      <a:cubicBezTo>
                        <a:pt x="917" y="90"/>
                        <a:pt x="931" y="123"/>
                        <a:pt x="953" y="111"/>
                      </a:cubicBezTo>
                      <a:cubicBezTo>
                        <a:pt x="975" y="100"/>
                        <a:pt x="889" y="70"/>
                        <a:pt x="855" y="48"/>
                      </a:cubicBezTo>
                      <a:cubicBezTo>
                        <a:pt x="822" y="26"/>
                        <a:pt x="773" y="0"/>
                        <a:pt x="656" y="33"/>
                      </a:cubicBezTo>
                      <a:cubicBezTo>
                        <a:pt x="539" y="67"/>
                        <a:pt x="356" y="104"/>
                        <a:pt x="361" y="156"/>
                      </a:cubicBezTo>
                      <a:cubicBezTo>
                        <a:pt x="366" y="207"/>
                        <a:pt x="346" y="322"/>
                        <a:pt x="316" y="411"/>
                      </a:cubicBezTo>
                      <a:cubicBezTo>
                        <a:pt x="287" y="499"/>
                        <a:pt x="265" y="619"/>
                        <a:pt x="244" y="662"/>
                      </a:cubicBezTo>
                      <a:cubicBezTo>
                        <a:pt x="222" y="706"/>
                        <a:pt x="115" y="887"/>
                        <a:pt x="0" y="1075"/>
                      </a:cubicBezTo>
                      <a:cubicBezTo>
                        <a:pt x="15" y="1122"/>
                        <a:pt x="15" y="1122"/>
                        <a:pt x="15" y="1122"/>
                      </a:cubicBezTo>
                      <a:lnTo>
                        <a:pt x="222" y="1122"/>
                      </a:ln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2" name="íṧḷïdé">
                  <a:extLst>
                    <a:ext uri="{FF2B5EF4-FFF2-40B4-BE49-F238E27FC236}">
                      <a16:creationId xmlns:a16="http://schemas.microsoft.com/office/drawing/2014/main" id="{9DE7FE70-CB65-461C-878B-B59BAB8756BC}"/>
                    </a:ext>
                  </a:extLst>
                </p:cNvPr>
                <p:cNvSpPr/>
                <p:nvPr/>
              </p:nvSpPr>
              <p:spPr bwMode="auto">
                <a:xfrm>
                  <a:off x="4859156" y="5183535"/>
                  <a:ext cx="556786" cy="388997"/>
                </a:xfrm>
                <a:custGeom>
                  <a:avLst/>
                  <a:gdLst>
                    <a:gd name="T0" fmla="*/ 0 w 344"/>
                    <a:gd name="T1" fmla="*/ 183 h 240"/>
                    <a:gd name="T2" fmla="*/ 291 w 344"/>
                    <a:gd name="T3" fmla="*/ 51 h 240"/>
                    <a:gd name="T4" fmla="*/ 199 w 344"/>
                    <a:gd name="T5" fmla="*/ 240 h 240"/>
                    <a:gd name="T6" fmla="*/ 175 w 344"/>
                    <a:gd name="T7" fmla="*/ 221 h 240"/>
                    <a:gd name="T8" fmla="*/ 0 w 344"/>
                    <a:gd name="T9" fmla="*/ 183 h 240"/>
                  </a:gdLst>
                  <a:ahLst/>
                  <a:cxnLst>
                    <a:cxn ang="0">
                      <a:pos x="T0" y="T1"/>
                    </a:cxn>
                    <a:cxn ang="0">
                      <a:pos x="T2" y="T3"/>
                    </a:cxn>
                    <a:cxn ang="0">
                      <a:pos x="T4" y="T5"/>
                    </a:cxn>
                    <a:cxn ang="0">
                      <a:pos x="T6" y="T7"/>
                    </a:cxn>
                    <a:cxn ang="0">
                      <a:pos x="T8" y="T9"/>
                    </a:cxn>
                  </a:cxnLst>
                  <a:rect l="0" t="0" r="r" b="b"/>
                  <a:pathLst>
                    <a:path w="344" h="240">
                      <a:moveTo>
                        <a:pt x="0" y="183"/>
                      </a:moveTo>
                      <a:cubicBezTo>
                        <a:pt x="87" y="110"/>
                        <a:pt x="238" y="0"/>
                        <a:pt x="291" y="51"/>
                      </a:cubicBezTo>
                      <a:cubicBezTo>
                        <a:pt x="344" y="102"/>
                        <a:pt x="260" y="182"/>
                        <a:pt x="199" y="240"/>
                      </a:cubicBezTo>
                      <a:cubicBezTo>
                        <a:pt x="192" y="233"/>
                        <a:pt x="183" y="225"/>
                        <a:pt x="175" y="221"/>
                      </a:cubicBezTo>
                      <a:cubicBezTo>
                        <a:pt x="126" y="194"/>
                        <a:pt x="67" y="163"/>
                        <a:pt x="0" y="183"/>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3" name="iṥľidê">
                  <a:extLst>
                    <a:ext uri="{FF2B5EF4-FFF2-40B4-BE49-F238E27FC236}">
                      <a16:creationId xmlns:a16="http://schemas.microsoft.com/office/drawing/2014/main" id="{8908C9A5-FF84-4945-A29C-C07B551F99D4}"/>
                    </a:ext>
                  </a:extLst>
                </p:cNvPr>
                <p:cNvSpPr/>
                <p:nvPr/>
              </p:nvSpPr>
              <p:spPr bwMode="auto">
                <a:xfrm>
                  <a:off x="5114606" y="5222571"/>
                  <a:ext cx="263669" cy="254081"/>
                </a:xfrm>
                <a:custGeom>
                  <a:avLst/>
                  <a:gdLst>
                    <a:gd name="T0" fmla="*/ 39 w 163"/>
                    <a:gd name="T1" fmla="*/ 127 h 157"/>
                    <a:gd name="T2" fmla="*/ 18 w 163"/>
                    <a:gd name="T3" fmla="*/ 59 h 157"/>
                    <a:gd name="T4" fmla="*/ 127 w 163"/>
                    <a:gd name="T5" fmla="*/ 35 h 157"/>
                    <a:gd name="T6" fmla="*/ 97 w 163"/>
                    <a:gd name="T7" fmla="*/ 135 h 157"/>
                    <a:gd name="T8" fmla="*/ 39 w 163"/>
                    <a:gd name="T9" fmla="*/ 127 h 157"/>
                  </a:gdLst>
                  <a:ahLst/>
                  <a:cxnLst>
                    <a:cxn ang="0">
                      <a:pos x="T0" y="T1"/>
                    </a:cxn>
                    <a:cxn ang="0">
                      <a:pos x="T2" y="T3"/>
                    </a:cxn>
                    <a:cxn ang="0">
                      <a:pos x="T4" y="T5"/>
                    </a:cxn>
                    <a:cxn ang="0">
                      <a:pos x="T6" y="T7"/>
                    </a:cxn>
                    <a:cxn ang="0">
                      <a:pos x="T8" y="T9"/>
                    </a:cxn>
                  </a:cxnLst>
                  <a:rect l="0" t="0" r="r" b="b"/>
                  <a:pathLst>
                    <a:path w="163" h="157">
                      <a:moveTo>
                        <a:pt x="39" y="127"/>
                      </a:moveTo>
                      <a:cubicBezTo>
                        <a:pt x="21" y="102"/>
                        <a:pt x="0" y="76"/>
                        <a:pt x="18" y="59"/>
                      </a:cubicBezTo>
                      <a:cubicBezTo>
                        <a:pt x="35" y="43"/>
                        <a:pt x="91" y="0"/>
                        <a:pt x="127" y="35"/>
                      </a:cubicBezTo>
                      <a:cubicBezTo>
                        <a:pt x="163" y="70"/>
                        <a:pt x="128" y="113"/>
                        <a:pt x="97" y="135"/>
                      </a:cubicBezTo>
                      <a:cubicBezTo>
                        <a:pt x="65" y="157"/>
                        <a:pt x="59" y="151"/>
                        <a:pt x="39" y="127"/>
                      </a:cubicBezTo>
                      <a:close/>
                    </a:path>
                  </a:pathLst>
                </a:custGeom>
                <a:solidFill>
                  <a:srgbClr val="DBB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4" name="ïṡ1íḓe">
                  <a:extLst>
                    <a:ext uri="{FF2B5EF4-FFF2-40B4-BE49-F238E27FC236}">
                      <a16:creationId xmlns:a16="http://schemas.microsoft.com/office/drawing/2014/main" id="{DB461B1E-E6A1-43DA-BC86-6549CF263CEF}"/>
                    </a:ext>
                  </a:extLst>
                </p:cNvPr>
                <p:cNvSpPr/>
                <p:nvPr/>
              </p:nvSpPr>
              <p:spPr bwMode="auto">
                <a:xfrm>
                  <a:off x="4946133" y="5433506"/>
                  <a:ext cx="165050" cy="193814"/>
                </a:xfrm>
                <a:custGeom>
                  <a:avLst/>
                  <a:gdLst>
                    <a:gd name="T0" fmla="*/ 46 w 102"/>
                    <a:gd name="T1" fmla="*/ 109 h 120"/>
                    <a:gd name="T2" fmla="*/ 61 w 102"/>
                    <a:gd name="T3" fmla="*/ 120 h 120"/>
                    <a:gd name="T4" fmla="*/ 46 w 102"/>
                    <a:gd name="T5" fmla="*/ 102 h 120"/>
                    <a:gd name="T6" fmla="*/ 46 w 102"/>
                    <a:gd name="T7" fmla="*/ 109 h 120"/>
                    <a:gd name="T8" fmla="*/ 46 w 102"/>
                    <a:gd name="T9" fmla="*/ 15 h 120"/>
                    <a:gd name="T10" fmla="*/ 46 w 102"/>
                    <a:gd name="T11" fmla="*/ 9 h 120"/>
                    <a:gd name="T12" fmla="*/ 102 w 102"/>
                    <a:gd name="T13" fmla="*/ 88 h 120"/>
                    <a:gd name="T14" fmla="*/ 46 w 102"/>
                    <a:gd name="T15" fmla="*/ 15 h 120"/>
                    <a:gd name="T16" fmla="*/ 0 w 102"/>
                    <a:gd name="T17" fmla="*/ 37 h 120"/>
                    <a:gd name="T18" fmla="*/ 46 w 102"/>
                    <a:gd name="T19" fmla="*/ 109 h 120"/>
                    <a:gd name="T20" fmla="*/ 46 w 102"/>
                    <a:gd name="T21" fmla="*/ 102 h 120"/>
                    <a:gd name="T22" fmla="*/ 0 w 102"/>
                    <a:gd name="T23" fmla="*/ 37 h 120"/>
                    <a:gd name="T24" fmla="*/ 46 w 102"/>
                    <a:gd name="T25" fmla="*/ 9 h 120"/>
                    <a:gd name="T26" fmla="*/ 46 w 102"/>
                    <a:gd name="T27" fmla="*/ 15 h 120"/>
                    <a:gd name="T28" fmla="*/ 32 w 102"/>
                    <a:gd name="T29" fmla="*/ 0 h 120"/>
                    <a:gd name="T30" fmla="*/ 46 w 102"/>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0">
                      <a:moveTo>
                        <a:pt x="46" y="109"/>
                      </a:moveTo>
                      <a:cubicBezTo>
                        <a:pt x="51" y="113"/>
                        <a:pt x="56" y="117"/>
                        <a:pt x="61" y="120"/>
                      </a:cubicBezTo>
                      <a:cubicBezTo>
                        <a:pt x="57" y="115"/>
                        <a:pt x="52" y="109"/>
                        <a:pt x="46" y="102"/>
                      </a:cubicBezTo>
                      <a:cubicBezTo>
                        <a:pt x="46" y="109"/>
                        <a:pt x="46" y="109"/>
                        <a:pt x="46" y="109"/>
                      </a:cubicBezTo>
                      <a:close/>
                      <a:moveTo>
                        <a:pt x="46" y="15"/>
                      </a:moveTo>
                      <a:cubicBezTo>
                        <a:pt x="46" y="9"/>
                        <a:pt x="46" y="9"/>
                        <a:pt x="46" y="9"/>
                      </a:cubicBezTo>
                      <a:cubicBezTo>
                        <a:pt x="70" y="26"/>
                        <a:pt x="93" y="58"/>
                        <a:pt x="102" y="88"/>
                      </a:cubicBezTo>
                      <a:cubicBezTo>
                        <a:pt x="85" y="63"/>
                        <a:pt x="63" y="34"/>
                        <a:pt x="46" y="15"/>
                      </a:cubicBezTo>
                      <a:close/>
                      <a:moveTo>
                        <a:pt x="0" y="37"/>
                      </a:moveTo>
                      <a:cubicBezTo>
                        <a:pt x="6" y="63"/>
                        <a:pt x="27" y="92"/>
                        <a:pt x="46" y="109"/>
                      </a:cubicBezTo>
                      <a:cubicBezTo>
                        <a:pt x="46" y="102"/>
                        <a:pt x="46" y="102"/>
                        <a:pt x="46" y="102"/>
                      </a:cubicBezTo>
                      <a:cubicBezTo>
                        <a:pt x="31" y="83"/>
                        <a:pt x="12" y="58"/>
                        <a:pt x="0" y="37"/>
                      </a:cubicBezTo>
                      <a:close/>
                      <a:moveTo>
                        <a:pt x="46" y="9"/>
                      </a:moveTo>
                      <a:cubicBezTo>
                        <a:pt x="46" y="15"/>
                        <a:pt x="46" y="15"/>
                        <a:pt x="46" y="15"/>
                      </a:cubicBezTo>
                      <a:cubicBezTo>
                        <a:pt x="41" y="9"/>
                        <a:pt x="36" y="4"/>
                        <a:pt x="32" y="0"/>
                      </a:cubicBezTo>
                      <a:cubicBezTo>
                        <a:pt x="37" y="2"/>
                        <a:pt x="42" y="5"/>
                        <a:pt x="46" y="9"/>
                      </a:cubicBezTo>
                      <a:close/>
                    </a:path>
                  </a:pathLst>
                </a:custGeom>
                <a:solidFill>
                  <a:srgbClr val="AB8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5" name="íṧḻiḋè">
                  <a:extLst>
                    <a:ext uri="{FF2B5EF4-FFF2-40B4-BE49-F238E27FC236}">
                      <a16:creationId xmlns:a16="http://schemas.microsoft.com/office/drawing/2014/main" id="{26F32BC4-2F09-4677-8F59-DDF44F831C40}"/>
                    </a:ext>
                  </a:extLst>
                </p:cNvPr>
                <p:cNvSpPr/>
                <p:nvPr/>
              </p:nvSpPr>
              <p:spPr bwMode="auto">
                <a:xfrm>
                  <a:off x="3809961" y="6229990"/>
                  <a:ext cx="508161" cy="487616"/>
                </a:xfrm>
                <a:custGeom>
                  <a:avLst/>
                  <a:gdLst>
                    <a:gd name="T0" fmla="*/ 314 w 314"/>
                    <a:gd name="T1" fmla="*/ 136 h 301"/>
                    <a:gd name="T2" fmla="*/ 51 w 314"/>
                    <a:gd name="T3" fmla="*/ 27 h 301"/>
                    <a:gd name="T4" fmla="*/ 10 w 314"/>
                    <a:gd name="T5" fmla="*/ 105 h 301"/>
                    <a:gd name="T6" fmla="*/ 314 w 314"/>
                    <a:gd name="T7" fmla="*/ 136 h 301"/>
                  </a:gdLst>
                  <a:ahLst/>
                  <a:cxnLst>
                    <a:cxn ang="0">
                      <a:pos x="T0" y="T1"/>
                    </a:cxn>
                    <a:cxn ang="0">
                      <a:pos x="T2" y="T3"/>
                    </a:cxn>
                    <a:cxn ang="0">
                      <a:pos x="T4" y="T5"/>
                    </a:cxn>
                    <a:cxn ang="0">
                      <a:pos x="T6" y="T7"/>
                    </a:cxn>
                  </a:cxnLst>
                  <a:rect l="0" t="0" r="r" b="b"/>
                  <a:pathLst>
                    <a:path w="314" h="301">
                      <a:moveTo>
                        <a:pt x="314" y="136"/>
                      </a:moveTo>
                      <a:cubicBezTo>
                        <a:pt x="271" y="182"/>
                        <a:pt x="36" y="51"/>
                        <a:pt x="51" y="27"/>
                      </a:cubicBezTo>
                      <a:cubicBezTo>
                        <a:pt x="67" y="0"/>
                        <a:pt x="0" y="22"/>
                        <a:pt x="10" y="105"/>
                      </a:cubicBezTo>
                      <a:cubicBezTo>
                        <a:pt x="19" y="188"/>
                        <a:pt x="274" y="301"/>
                        <a:pt x="314" y="136"/>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6" name="íslíde">
                  <a:extLst>
                    <a:ext uri="{FF2B5EF4-FFF2-40B4-BE49-F238E27FC236}">
                      <a16:creationId xmlns:a16="http://schemas.microsoft.com/office/drawing/2014/main" id="{63029808-C6C6-4704-8560-A8B7FAA0F5F9}"/>
                    </a:ext>
                  </a:extLst>
                </p:cNvPr>
                <p:cNvSpPr/>
                <p:nvPr/>
              </p:nvSpPr>
              <p:spPr bwMode="auto">
                <a:xfrm>
                  <a:off x="3588068" y="6238208"/>
                  <a:ext cx="758818" cy="538980"/>
                </a:xfrm>
                <a:custGeom>
                  <a:avLst/>
                  <a:gdLst>
                    <a:gd name="T0" fmla="*/ 448 w 469"/>
                    <a:gd name="T1" fmla="*/ 263 h 333"/>
                    <a:gd name="T2" fmla="*/ 469 w 469"/>
                    <a:gd name="T3" fmla="*/ 215 h 333"/>
                    <a:gd name="T4" fmla="*/ 27 w 469"/>
                    <a:gd name="T5" fmla="*/ 0 h 333"/>
                    <a:gd name="T6" fmla="*/ 21 w 469"/>
                    <a:gd name="T7" fmla="*/ 88 h 333"/>
                    <a:gd name="T8" fmla="*/ 448 w 469"/>
                    <a:gd name="T9" fmla="*/ 263 h 333"/>
                  </a:gdLst>
                  <a:ahLst/>
                  <a:cxnLst>
                    <a:cxn ang="0">
                      <a:pos x="T0" y="T1"/>
                    </a:cxn>
                    <a:cxn ang="0">
                      <a:pos x="T2" y="T3"/>
                    </a:cxn>
                    <a:cxn ang="0">
                      <a:pos x="T4" y="T5"/>
                    </a:cxn>
                    <a:cxn ang="0">
                      <a:pos x="T6" y="T7"/>
                    </a:cxn>
                    <a:cxn ang="0">
                      <a:pos x="T8" y="T9"/>
                    </a:cxn>
                  </a:cxnLst>
                  <a:rect l="0" t="0" r="r" b="b"/>
                  <a:pathLst>
                    <a:path w="469" h="333">
                      <a:moveTo>
                        <a:pt x="448" y="263"/>
                      </a:moveTo>
                      <a:cubicBezTo>
                        <a:pt x="463" y="257"/>
                        <a:pt x="469" y="215"/>
                        <a:pt x="469" y="215"/>
                      </a:cubicBezTo>
                      <a:cubicBezTo>
                        <a:pt x="423" y="171"/>
                        <a:pt x="149" y="36"/>
                        <a:pt x="27" y="0"/>
                      </a:cubicBezTo>
                      <a:cubicBezTo>
                        <a:pt x="27" y="0"/>
                        <a:pt x="0" y="31"/>
                        <a:pt x="21" y="88"/>
                      </a:cubicBezTo>
                      <a:cubicBezTo>
                        <a:pt x="42" y="145"/>
                        <a:pt x="358" y="333"/>
                        <a:pt x="448" y="263"/>
                      </a:cubicBezTo>
                      <a:close/>
                    </a:path>
                  </a:pathLst>
                </a:custGeom>
                <a:solidFill>
                  <a:srgbClr val="DB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7" name="ïṧľîdé">
                  <a:extLst>
                    <a:ext uri="{FF2B5EF4-FFF2-40B4-BE49-F238E27FC236}">
                      <a16:creationId xmlns:a16="http://schemas.microsoft.com/office/drawing/2014/main" id="{16A6D609-7741-4AB4-80FC-906D179EB3E5}"/>
                    </a:ext>
                  </a:extLst>
                </p:cNvPr>
                <p:cNvSpPr/>
                <p:nvPr/>
              </p:nvSpPr>
              <p:spPr bwMode="auto">
                <a:xfrm>
                  <a:off x="3505201" y="6262178"/>
                  <a:ext cx="856752" cy="593083"/>
                </a:xfrm>
                <a:custGeom>
                  <a:avLst/>
                  <a:gdLst>
                    <a:gd name="T0" fmla="*/ 466 w 529"/>
                    <a:gd name="T1" fmla="*/ 366 h 366"/>
                    <a:gd name="T2" fmla="*/ 516 w 529"/>
                    <a:gd name="T3" fmla="*/ 252 h 366"/>
                    <a:gd name="T4" fmla="*/ 411 w 529"/>
                    <a:gd name="T5" fmla="*/ 164 h 366"/>
                    <a:gd name="T6" fmla="*/ 64 w 529"/>
                    <a:gd name="T7" fmla="*/ 0 h 366"/>
                    <a:gd name="T8" fmla="*/ 0 w 529"/>
                    <a:gd name="T9" fmla="*/ 114 h 366"/>
                    <a:gd name="T10" fmla="*/ 0 w 529"/>
                    <a:gd name="T11" fmla="*/ 366 h 366"/>
                    <a:gd name="T12" fmla="*/ 466 w 529"/>
                    <a:gd name="T13" fmla="*/ 366 h 366"/>
                  </a:gdLst>
                  <a:ahLst/>
                  <a:cxnLst>
                    <a:cxn ang="0">
                      <a:pos x="T0" y="T1"/>
                    </a:cxn>
                    <a:cxn ang="0">
                      <a:pos x="T2" y="T3"/>
                    </a:cxn>
                    <a:cxn ang="0">
                      <a:pos x="T4" y="T5"/>
                    </a:cxn>
                    <a:cxn ang="0">
                      <a:pos x="T6" y="T7"/>
                    </a:cxn>
                    <a:cxn ang="0">
                      <a:pos x="T8" y="T9"/>
                    </a:cxn>
                    <a:cxn ang="0">
                      <a:pos x="T10" y="T11"/>
                    </a:cxn>
                    <a:cxn ang="0">
                      <a:pos x="T12" y="T13"/>
                    </a:cxn>
                  </a:cxnLst>
                  <a:rect l="0" t="0" r="r" b="b"/>
                  <a:pathLst>
                    <a:path w="529" h="366">
                      <a:moveTo>
                        <a:pt x="466" y="366"/>
                      </a:moveTo>
                      <a:cubicBezTo>
                        <a:pt x="491" y="313"/>
                        <a:pt x="508" y="266"/>
                        <a:pt x="516" y="252"/>
                      </a:cubicBezTo>
                      <a:cubicBezTo>
                        <a:pt x="529" y="227"/>
                        <a:pt x="485" y="207"/>
                        <a:pt x="411" y="164"/>
                      </a:cubicBezTo>
                      <a:cubicBezTo>
                        <a:pt x="336" y="122"/>
                        <a:pt x="91" y="7"/>
                        <a:pt x="64" y="0"/>
                      </a:cubicBezTo>
                      <a:cubicBezTo>
                        <a:pt x="54" y="18"/>
                        <a:pt x="30" y="61"/>
                        <a:pt x="0" y="114"/>
                      </a:cubicBezTo>
                      <a:cubicBezTo>
                        <a:pt x="0" y="366"/>
                        <a:pt x="0" y="366"/>
                        <a:pt x="0" y="366"/>
                      </a:cubicBezTo>
                      <a:lnTo>
                        <a:pt x="466" y="366"/>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8" name="îṡlíḋè">
                  <a:extLst>
                    <a:ext uri="{FF2B5EF4-FFF2-40B4-BE49-F238E27FC236}">
                      <a16:creationId xmlns:a16="http://schemas.microsoft.com/office/drawing/2014/main" id="{6888E779-BCAD-4883-8696-F7CE126A009A}"/>
                    </a:ext>
                  </a:extLst>
                </p:cNvPr>
                <p:cNvSpPr/>
                <p:nvPr/>
              </p:nvSpPr>
              <p:spPr bwMode="auto">
                <a:xfrm>
                  <a:off x="3505201" y="6292996"/>
                  <a:ext cx="830727" cy="562264"/>
                </a:xfrm>
                <a:custGeom>
                  <a:avLst/>
                  <a:gdLst>
                    <a:gd name="T0" fmla="*/ 451 w 513"/>
                    <a:gd name="T1" fmla="*/ 347 h 347"/>
                    <a:gd name="T2" fmla="*/ 500 w 513"/>
                    <a:gd name="T3" fmla="*/ 238 h 347"/>
                    <a:gd name="T4" fmla="*/ 401 w 513"/>
                    <a:gd name="T5" fmla="*/ 155 h 347"/>
                    <a:gd name="T6" fmla="*/ 73 w 513"/>
                    <a:gd name="T7" fmla="*/ 0 h 347"/>
                    <a:gd name="T8" fmla="*/ 0 w 513"/>
                    <a:gd name="T9" fmla="*/ 131 h 347"/>
                    <a:gd name="T10" fmla="*/ 0 w 513"/>
                    <a:gd name="T11" fmla="*/ 347 h 347"/>
                    <a:gd name="T12" fmla="*/ 451 w 513"/>
                    <a:gd name="T13" fmla="*/ 347 h 347"/>
                  </a:gdLst>
                  <a:ahLst/>
                  <a:cxnLst>
                    <a:cxn ang="0">
                      <a:pos x="T0" y="T1"/>
                    </a:cxn>
                    <a:cxn ang="0">
                      <a:pos x="T2" y="T3"/>
                    </a:cxn>
                    <a:cxn ang="0">
                      <a:pos x="T4" y="T5"/>
                    </a:cxn>
                    <a:cxn ang="0">
                      <a:pos x="T6" y="T7"/>
                    </a:cxn>
                    <a:cxn ang="0">
                      <a:pos x="T8" y="T9"/>
                    </a:cxn>
                    <a:cxn ang="0">
                      <a:pos x="T10" y="T11"/>
                    </a:cxn>
                    <a:cxn ang="0">
                      <a:pos x="T12" y="T13"/>
                    </a:cxn>
                  </a:cxnLst>
                  <a:rect l="0" t="0" r="r" b="b"/>
                  <a:pathLst>
                    <a:path w="513" h="347">
                      <a:moveTo>
                        <a:pt x="451" y="347"/>
                      </a:moveTo>
                      <a:cubicBezTo>
                        <a:pt x="471" y="305"/>
                        <a:pt x="492" y="254"/>
                        <a:pt x="500" y="238"/>
                      </a:cubicBezTo>
                      <a:cubicBezTo>
                        <a:pt x="513" y="215"/>
                        <a:pt x="472" y="195"/>
                        <a:pt x="401" y="155"/>
                      </a:cubicBezTo>
                      <a:cubicBezTo>
                        <a:pt x="330" y="115"/>
                        <a:pt x="98" y="7"/>
                        <a:pt x="73" y="0"/>
                      </a:cubicBezTo>
                      <a:cubicBezTo>
                        <a:pt x="69" y="11"/>
                        <a:pt x="38" y="66"/>
                        <a:pt x="0" y="131"/>
                      </a:cubicBezTo>
                      <a:cubicBezTo>
                        <a:pt x="0" y="347"/>
                        <a:pt x="0" y="347"/>
                        <a:pt x="0" y="347"/>
                      </a:cubicBezTo>
                      <a:lnTo>
                        <a:pt x="451" y="347"/>
                      </a:lnTo>
                      <a:close/>
                    </a:path>
                  </a:pathLst>
                </a:custGeom>
                <a:solidFill>
                  <a:srgbClr val="0F37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69" name="íslidè">
                  <a:extLst>
                    <a:ext uri="{FF2B5EF4-FFF2-40B4-BE49-F238E27FC236}">
                      <a16:creationId xmlns:a16="http://schemas.microsoft.com/office/drawing/2014/main" id="{60283449-F3CA-4D4A-8EA3-7EAC5ED8539E}"/>
                    </a:ext>
                  </a:extLst>
                </p:cNvPr>
                <p:cNvSpPr/>
                <p:nvPr/>
              </p:nvSpPr>
              <p:spPr bwMode="auto">
                <a:xfrm>
                  <a:off x="3644227" y="6447088"/>
                  <a:ext cx="210935" cy="408173"/>
                </a:xfrm>
                <a:custGeom>
                  <a:avLst/>
                  <a:gdLst>
                    <a:gd name="T0" fmla="*/ 130 w 130"/>
                    <a:gd name="T1" fmla="*/ 0 h 252"/>
                    <a:gd name="T2" fmla="*/ 7 w 130"/>
                    <a:gd name="T3" fmla="*/ 252 h 252"/>
                    <a:gd name="T4" fmla="*/ 0 w 130"/>
                    <a:gd name="T5" fmla="*/ 252 h 252"/>
                    <a:gd name="T6" fmla="*/ 130 w 130"/>
                    <a:gd name="T7" fmla="*/ 0 h 252"/>
                  </a:gdLst>
                  <a:ahLst/>
                  <a:cxnLst>
                    <a:cxn ang="0">
                      <a:pos x="T0" y="T1"/>
                    </a:cxn>
                    <a:cxn ang="0">
                      <a:pos x="T2" y="T3"/>
                    </a:cxn>
                    <a:cxn ang="0">
                      <a:pos x="T4" y="T5"/>
                    </a:cxn>
                    <a:cxn ang="0">
                      <a:pos x="T6" y="T7"/>
                    </a:cxn>
                  </a:cxnLst>
                  <a:rect l="0" t="0" r="r" b="b"/>
                  <a:pathLst>
                    <a:path w="130" h="252">
                      <a:moveTo>
                        <a:pt x="130" y="0"/>
                      </a:moveTo>
                      <a:cubicBezTo>
                        <a:pt x="95" y="87"/>
                        <a:pt x="46" y="182"/>
                        <a:pt x="7" y="252"/>
                      </a:cubicBezTo>
                      <a:cubicBezTo>
                        <a:pt x="0" y="252"/>
                        <a:pt x="0" y="252"/>
                        <a:pt x="0" y="252"/>
                      </a:cubicBezTo>
                      <a:cubicBezTo>
                        <a:pt x="31" y="180"/>
                        <a:pt x="83" y="84"/>
                        <a:pt x="130" y="0"/>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0" name="iśḻîḑé">
                  <a:extLst>
                    <a:ext uri="{FF2B5EF4-FFF2-40B4-BE49-F238E27FC236}">
                      <a16:creationId xmlns:a16="http://schemas.microsoft.com/office/drawing/2014/main" id="{040D0446-DA04-47CE-95F4-173DF156054E}"/>
                    </a:ext>
                  </a:extLst>
                </p:cNvPr>
                <p:cNvSpPr/>
                <p:nvPr/>
              </p:nvSpPr>
              <p:spPr bwMode="auto">
                <a:xfrm>
                  <a:off x="3751063" y="6652545"/>
                  <a:ext cx="136286" cy="119849"/>
                </a:xfrm>
                <a:custGeom>
                  <a:avLst/>
                  <a:gdLst>
                    <a:gd name="T0" fmla="*/ 63 w 84"/>
                    <a:gd name="T1" fmla="*/ 68 h 74"/>
                    <a:gd name="T2" fmla="*/ 73 w 84"/>
                    <a:gd name="T3" fmla="*/ 16 h 74"/>
                    <a:gd name="T4" fmla="*/ 42 w 84"/>
                    <a:gd name="T5" fmla="*/ 0 h 74"/>
                    <a:gd name="T6" fmla="*/ 42 w 84"/>
                    <a:gd name="T7" fmla="*/ 9 h 74"/>
                    <a:gd name="T8" fmla="*/ 66 w 84"/>
                    <a:gd name="T9" fmla="*/ 21 h 74"/>
                    <a:gd name="T10" fmla="*/ 58 w 84"/>
                    <a:gd name="T11" fmla="*/ 61 h 74"/>
                    <a:gd name="T12" fmla="*/ 42 w 84"/>
                    <a:gd name="T13" fmla="*/ 65 h 74"/>
                    <a:gd name="T14" fmla="*/ 42 w 84"/>
                    <a:gd name="T15" fmla="*/ 74 h 74"/>
                    <a:gd name="T16" fmla="*/ 63 w 84"/>
                    <a:gd name="T17" fmla="*/ 68 h 74"/>
                    <a:gd name="T18" fmla="*/ 42 w 84"/>
                    <a:gd name="T19" fmla="*/ 0 h 74"/>
                    <a:gd name="T20" fmla="*/ 22 w 84"/>
                    <a:gd name="T21" fmla="*/ 6 h 74"/>
                    <a:gd name="T22" fmla="*/ 11 w 84"/>
                    <a:gd name="T23" fmla="*/ 58 h 74"/>
                    <a:gd name="T24" fmla="*/ 42 w 84"/>
                    <a:gd name="T25" fmla="*/ 74 h 74"/>
                    <a:gd name="T26" fmla="*/ 42 w 84"/>
                    <a:gd name="T27" fmla="*/ 65 h 74"/>
                    <a:gd name="T28" fmla="*/ 19 w 84"/>
                    <a:gd name="T29" fmla="*/ 53 h 74"/>
                    <a:gd name="T30" fmla="*/ 26 w 84"/>
                    <a:gd name="T31" fmla="*/ 13 h 74"/>
                    <a:gd name="T32" fmla="*/ 42 w 84"/>
                    <a:gd name="T33" fmla="*/ 9 h 74"/>
                    <a:gd name="T34" fmla="*/ 42 w 84"/>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74">
                      <a:moveTo>
                        <a:pt x="63" y="68"/>
                      </a:moveTo>
                      <a:cubicBezTo>
                        <a:pt x="80" y="56"/>
                        <a:pt x="84" y="33"/>
                        <a:pt x="73" y="16"/>
                      </a:cubicBezTo>
                      <a:cubicBezTo>
                        <a:pt x="66" y="6"/>
                        <a:pt x="54" y="0"/>
                        <a:pt x="42" y="0"/>
                      </a:cubicBezTo>
                      <a:cubicBezTo>
                        <a:pt x="42" y="9"/>
                        <a:pt x="42" y="9"/>
                        <a:pt x="42" y="9"/>
                      </a:cubicBezTo>
                      <a:cubicBezTo>
                        <a:pt x="51" y="9"/>
                        <a:pt x="60" y="13"/>
                        <a:pt x="66" y="21"/>
                      </a:cubicBezTo>
                      <a:cubicBezTo>
                        <a:pt x="74" y="34"/>
                        <a:pt x="71" y="52"/>
                        <a:pt x="58" y="61"/>
                      </a:cubicBezTo>
                      <a:cubicBezTo>
                        <a:pt x="53" y="64"/>
                        <a:pt x="48" y="65"/>
                        <a:pt x="42" y="65"/>
                      </a:cubicBezTo>
                      <a:cubicBezTo>
                        <a:pt x="42" y="74"/>
                        <a:pt x="42" y="74"/>
                        <a:pt x="42" y="74"/>
                      </a:cubicBezTo>
                      <a:cubicBezTo>
                        <a:pt x="49" y="74"/>
                        <a:pt x="56" y="72"/>
                        <a:pt x="63" y="68"/>
                      </a:cubicBezTo>
                      <a:close/>
                      <a:moveTo>
                        <a:pt x="42" y="0"/>
                      </a:moveTo>
                      <a:cubicBezTo>
                        <a:pt x="35" y="0"/>
                        <a:pt x="28" y="2"/>
                        <a:pt x="22" y="6"/>
                      </a:cubicBezTo>
                      <a:cubicBezTo>
                        <a:pt x="5" y="18"/>
                        <a:pt x="0" y="41"/>
                        <a:pt x="11" y="58"/>
                      </a:cubicBezTo>
                      <a:cubicBezTo>
                        <a:pt x="19" y="68"/>
                        <a:pt x="30" y="74"/>
                        <a:pt x="42" y="74"/>
                      </a:cubicBezTo>
                      <a:cubicBezTo>
                        <a:pt x="42" y="65"/>
                        <a:pt x="42" y="65"/>
                        <a:pt x="42" y="65"/>
                      </a:cubicBezTo>
                      <a:cubicBezTo>
                        <a:pt x="33" y="65"/>
                        <a:pt x="24" y="61"/>
                        <a:pt x="19" y="53"/>
                      </a:cubicBezTo>
                      <a:cubicBezTo>
                        <a:pt x="10" y="40"/>
                        <a:pt x="13" y="22"/>
                        <a:pt x="26" y="13"/>
                      </a:cubicBezTo>
                      <a:cubicBezTo>
                        <a:pt x="31" y="10"/>
                        <a:pt x="37" y="9"/>
                        <a:pt x="42" y="9"/>
                      </a:cubicBezTo>
                      <a:lnTo>
                        <a:pt x="42" y="0"/>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1" name="îSļíḑê">
                  <a:extLst>
                    <a:ext uri="{FF2B5EF4-FFF2-40B4-BE49-F238E27FC236}">
                      <a16:creationId xmlns:a16="http://schemas.microsoft.com/office/drawing/2014/main" id="{152E0933-16BA-4339-B145-2D097E15EF36}"/>
                    </a:ext>
                  </a:extLst>
                </p:cNvPr>
                <p:cNvSpPr/>
                <p:nvPr/>
              </p:nvSpPr>
              <p:spPr bwMode="auto">
                <a:xfrm>
                  <a:off x="3816124" y="6714181"/>
                  <a:ext cx="27395" cy="26024"/>
                </a:xfrm>
                <a:custGeom>
                  <a:avLst/>
                  <a:gdLst>
                    <a:gd name="T0" fmla="*/ 12 w 17"/>
                    <a:gd name="T1" fmla="*/ 14 h 16"/>
                    <a:gd name="T2" fmla="*/ 14 w 17"/>
                    <a:gd name="T3" fmla="*/ 4 h 16"/>
                    <a:gd name="T4" fmla="*/ 4 w 17"/>
                    <a:gd name="T5" fmla="*/ 2 h 16"/>
                    <a:gd name="T6" fmla="*/ 3 w 17"/>
                    <a:gd name="T7" fmla="*/ 12 h 16"/>
                    <a:gd name="T8" fmla="*/ 12 w 17"/>
                    <a:gd name="T9" fmla="*/ 14 h 16"/>
                  </a:gdLst>
                  <a:ahLst/>
                  <a:cxnLst>
                    <a:cxn ang="0">
                      <a:pos x="T0" y="T1"/>
                    </a:cxn>
                    <a:cxn ang="0">
                      <a:pos x="T2" y="T3"/>
                    </a:cxn>
                    <a:cxn ang="0">
                      <a:pos x="T4" y="T5"/>
                    </a:cxn>
                    <a:cxn ang="0">
                      <a:pos x="T6" y="T7"/>
                    </a:cxn>
                    <a:cxn ang="0">
                      <a:pos x="T8" y="T9"/>
                    </a:cxn>
                  </a:cxnLst>
                  <a:rect l="0" t="0" r="r" b="b"/>
                  <a:pathLst>
                    <a:path w="17" h="16">
                      <a:moveTo>
                        <a:pt x="12" y="14"/>
                      </a:moveTo>
                      <a:cubicBezTo>
                        <a:pt x="16" y="12"/>
                        <a:pt x="17" y="8"/>
                        <a:pt x="14" y="4"/>
                      </a:cubicBezTo>
                      <a:cubicBezTo>
                        <a:pt x="12" y="1"/>
                        <a:pt x="8" y="0"/>
                        <a:pt x="4" y="2"/>
                      </a:cubicBezTo>
                      <a:cubicBezTo>
                        <a:pt x="1" y="5"/>
                        <a:pt x="0" y="9"/>
                        <a:pt x="3" y="12"/>
                      </a:cubicBezTo>
                      <a:cubicBezTo>
                        <a:pt x="5" y="16"/>
                        <a:pt x="9" y="16"/>
                        <a:pt x="12" y="14"/>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2" name="íṥļíḋe">
                  <a:extLst>
                    <a:ext uri="{FF2B5EF4-FFF2-40B4-BE49-F238E27FC236}">
                      <a16:creationId xmlns:a16="http://schemas.microsoft.com/office/drawing/2014/main" id="{14ABC2BE-A99A-4B8A-8128-2C7FF157605F}"/>
                    </a:ext>
                  </a:extLst>
                </p:cNvPr>
                <p:cNvSpPr/>
                <p:nvPr/>
              </p:nvSpPr>
              <p:spPr bwMode="auto">
                <a:xfrm>
                  <a:off x="3796948" y="6684733"/>
                  <a:ext cx="25340" cy="26024"/>
                </a:xfrm>
                <a:custGeom>
                  <a:avLst/>
                  <a:gdLst>
                    <a:gd name="T0" fmla="*/ 12 w 16"/>
                    <a:gd name="T1" fmla="*/ 14 h 16"/>
                    <a:gd name="T2" fmla="*/ 14 w 16"/>
                    <a:gd name="T3" fmla="*/ 4 h 16"/>
                    <a:gd name="T4" fmla="*/ 4 w 16"/>
                    <a:gd name="T5" fmla="*/ 2 h 16"/>
                    <a:gd name="T6" fmla="*/ 2 w 16"/>
                    <a:gd name="T7" fmla="*/ 12 h 16"/>
                    <a:gd name="T8" fmla="*/ 12 w 16"/>
                    <a:gd name="T9" fmla="*/ 14 h 16"/>
                  </a:gdLst>
                  <a:ahLst/>
                  <a:cxnLst>
                    <a:cxn ang="0">
                      <a:pos x="T0" y="T1"/>
                    </a:cxn>
                    <a:cxn ang="0">
                      <a:pos x="T2" y="T3"/>
                    </a:cxn>
                    <a:cxn ang="0">
                      <a:pos x="T4" y="T5"/>
                    </a:cxn>
                    <a:cxn ang="0">
                      <a:pos x="T6" y="T7"/>
                    </a:cxn>
                    <a:cxn ang="0">
                      <a:pos x="T8" y="T9"/>
                    </a:cxn>
                  </a:cxnLst>
                  <a:rect l="0" t="0" r="r" b="b"/>
                  <a:pathLst>
                    <a:path w="16" h="16">
                      <a:moveTo>
                        <a:pt x="12" y="14"/>
                      </a:moveTo>
                      <a:cubicBezTo>
                        <a:pt x="15" y="11"/>
                        <a:pt x="16" y="7"/>
                        <a:pt x="14" y="4"/>
                      </a:cubicBezTo>
                      <a:cubicBezTo>
                        <a:pt x="12" y="0"/>
                        <a:pt x="7" y="0"/>
                        <a:pt x="4" y="2"/>
                      </a:cubicBezTo>
                      <a:cubicBezTo>
                        <a:pt x="1" y="4"/>
                        <a:pt x="0" y="8"/>
                        <a:pt x="2" y="12"/>
                      </a:cubicBezTo>
                      <a:cubicBezTo>
                        <a:pt x="4" y="15"/>
                        <a:pt x="9" y="16"/>
                        <a:pt x="12" y="14"/>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3" name="íṡlîďè">
                  <a:extLst>
                    <a:ext uri="{FF2B5EF4-FFF2-40B4-BE49-F238E27FC236}">
                      <a16:creationId xmlns:a16="http://schemas.microsoft.com/office/drawing/2014/main" id="{33353884-0D27-424C-8FE5-2FCD58D5E2DD}"/>
                    </a:ext>
                  </a:extLst>
                </p:cNvPr>
                <p:cNvSpPr/>
                <p:nvPr/>
              </p:nvSpPr>
              <p:spPr bwMode="auto">
                <a:xfrm>
                  <a:off x="3694905" y="6772393"/>
                  <a:ext cx="126013" cy="82867"/>
                </a:xfrm>
                <a:custGeom>
                  <a:avLst/>
                  <a:gdLst>
                    <a:gd name="T0" fmla="*/ 74 w 78"/>
                    <a:gd name="T1" fmla="*/ 51 h 51"/>
                    <a:gd name="T2" fmla="*/ 53 w 78"/>
                    <a:gd name="T3" fmla="*/ 9 h 51"/>
                    <a:gd name="T4" fmla="*/ 4 w 78"/>
                    <a:gd name="T5" fmla="*/ 27 h 51"/>
                    <a:gd name="T6" fmla="*/ 2 w 78"/>
                    <a:gd name="T7" fmla="*/ 51 h 51"/>
                    <a:gd name="T8" fmla="*/ 11 w 78"/>
                    <a:gd name="T9" fmla="*/ 51 h 51"/>
                    <a:gd name="T10" fmla="*/ 12 w 78"/>
                    <a:gd name="T11" fmla="*/ 31 h 51"/>
                    <a:gd name="T12" fmla="*/ 50 w 78"/>
                    <a:gd name="T13" fmla="*/ 17 h 51"/>
                    <a:gd name="T14" fmla="*/ 65 w 78"/>
                    <a:gd name="T15" fmla="*/ 51 h 51"/>
                    <a:gd name="T16" fmla="*/ 74 w 78"/>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74" y="51"/>
                      </a:moveTo>
                      <a:cubicBezTo>
                        <a:pt x="78" y="34"/>
                        <a:pt x="70" y="17"/>
                        <a:pt x="53" y="9"/>
                      </a:cubicBezTo>
                      <a:cubicBezTo>
                        <a:pt x="35" y="0"/>
                        <a:pt x="13" y="9"/>
                        <a:pt x="4" y="27"/>
                      </a:cubicBezTo>
                      <a:cubicBezTo>
                        <a:pt x="1" y="35"/>
                        <a:pt x="0" y="44"/>
                        <a:pt x="2" y="51"/>
                      </a:cubicBezTo>
                      <a:cubicBezTo>
                        <a:pt x="11" y="51"/>
                        <a:pt x="11" y="51"/>
                        <a:pt x="11" y="51"/>
                      </a:cubicBezTo>
                      <a:cubicBezTo>
                        <a:pt x="9" y="45"/>
                        <a:pt x="9" y="38"/>
                        <a:pt x="12" y="31"/>
                      </a:cubicBezTo>
                      <a:cubicBezTo>
                        <a:pt x="19" y="17"/>
                        <a:pt x="36" y="10"/>
                        <a:pt x="50" y="17"/>
                      </a:cubicBezTo>
                      <a:cubicBezTo>
                        <a:pt x="63" y="23"/>
                        <a:pt x="69" y="38"/>
                        <a:pt x="65" y="51"/>
                      </a:cubicBezTo>
                      <a:lnTo>
                        <a:pt x="74" y="51"/>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4" name="ïsļíḓe">
                  <a:extLst>
                    <a:ext uri="{FF2B5EF4-FFF2-40B4-BE49-F238E27FC236}">
                      <a16:creationId xmlns:a16="http://schemas.microsoft.com/office/drawing/2014/main" id="{37CFC414-1B32-42F4-AEF2-A53ADBAFDFD8}"/>
                    </a:ext>
                  </a:extLst>
                </p:cNvPr>
                <p:cNvSpPr/>
                <p:nvPr/>
              </p:nvSpPr>
              <p:spPr bwMode="auto">
                <a:xfrm>
                  <a:off x="3736682" y="6844988"/>
                  <a:ext cx="22600" cy="10273"/>
                </a:xfrm>
                <a:custGeom>
                  <a:avLst/>
                  <a:gdLst>
                    <a:gd name="T0" fmla="*/ 14 w 14"/>
                    <a:gd name="T1" fmla="*/ 6 h 6"/>
                    <a:gd name="T2" fmla="*/ 10 w 14"/>
                    <a:gd name="T3" fmla="*/ 1 h 6"/>
                    <a:gd name="T4" fmla="*/ 1 w 14"/>
                    <a:gd name="T5" fmla="*/ 5 h 6"/>
                    <a:gd name="T6" fmla="*/ 0 w 14"/>
                    <a:gd name="T7" fmla="*/ 6 h 6"/>
                    <a:gd name="T8" fmla="*/ 14 w 14"/>
                    <a:gd name="T9" fmla="*/ 6 h 6"/>
                  </a:gdLst>
                  <a:ahLst/>
                  <a:cxnLst>
                    <a:cxn ang="0">
                      <a:pos x="T0" y="T1"/>
                    </a:cxn>
                    <a:cxn ang="0">
                      <a:pos x="T2" y="T3"/>
                    </a:cxn>
                    <a:cxn ang="0">
                      <a:pos x="T4" y="T5"/>
                    </a:cxn>
                    <a:cxn ang="0">
                      <a:pos x="T6" y="T7"/>
                    </a:cxn>
                    <a:cxn ang="0">
                      <a:pos x="T8" y="T9"/>
                    </a:cxn>
                  </a:cxnLst>
                  <a:rect l="0" t="0" r="r" b="b"/>
                  <a:pathLst>
                    <a:path w="14" h="6">
                      <a:moveTo>
                        <a:pt x="14" y="6"/>
                      </a:moveTo>
                      <a:cubicBezTo>
                        <a:pt x="14" y="4"/>
                        <a:pt x="12" y="2"/>
                        <a:pt x="10" y="1"/>
                      </a:cubicBezTo>
                      <a:cubicBezTo>
                        <a:pt x="7" y="0"/>
                        <a:pt x="2" y="1"/>
                        <a:pt x="1" y="5"/>
                      </a:cubicBezTo>
                      <a:cubicBezTo>
                        <a:pt x="1" y="5"/>
                        <a:pt x="0" y="6"/>
                        <a:pt x="0" y="6"/>
                      </a:cubicBezTo>
                      <a:lnTo>
                        <a:pt x="14" y="6"/>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5" name="iS1ïḋê">
                  <a:extLst>
                    <a:ext uri="{FF2B5EF4-FFF2-40B4-BE49-F238E27FC236}">
                      <a16:creationId xmlns:a16="http://schemas.microsoft.com/office/drawing/2014/main" id="{23F68A52-8120-479F-871E-FC322A86C2F2}"/>
                    </a:ext>
                  </a:extLst>
                </p:cNvPr>
                <p:cNvSpPr/>
                <p:nvPr/>
              </p:nvSpPr>
              <p:spPr bwMode="auto">
                <a:xfrm>
                  <a:off x="3751063" y="6811430"/>
                  <a:ext cx="26024" cy="26024"/>
                </a:xfrm>
                <a:custGeom>
                  <a:avLst/>
                  <a:gdLst>
                    <a:gd name="T0" fmla="*/ 5 w 16"/>
                    <a:gd name="T1" fmla="*/ 15 h 16"/>
                    <a:gd name="T2" fmla="*/ 14 w 16"/>
                    <a:gd name="T3" fmla="*/ 11 h 16"/>
                    <a:gd name="T4" fmla="*/ 11 w 16"/>
                    <a:gd name="T5" fmla="*/ 2 h 16"/>
                    <a:gd name="T6" fmla="*/ 1 w 16"/>
                    <a:gd name="T7" fmla="*/ 5 h 16"/>
                    <a:gd name="T8" fmla="*/ 5 w 16"/>
                    <a:gd name="T9" fmla="*/ 15 h 16"/>
                  </a:gdLst>
                  <a:ahLst/>
                  <a:cxnLst>
                    <a:cxn ang="0">
                      <a:pos x="T0" y="T1"/>
                    </a:cxn>
                    <a:cxn ang="0">
                      <a:pos x="T2" y="T3"/>
                    </a:cxn>
                    <a:cxn ang="0">
                      <a:pos x="T4" y="T5"/>
                    </a:cxn>
                    <a:cxn ang="0">
                      <a:pos x="T6" y="T7"/>
                    </a:cxn>
                    <a:cxn ang="0">
                      <a:pos x="T8" y="T9"/>
                    </a:cxn>
                  </a:cxnLst>
                  <a:rect l="0" t="0" r="r" b="b"/>
                  <a:pathLst>
                    <a:path w="16" h="16">
                      <a:moveTo>
                        <a:pt x="5" y="15"/>
                      </a:moveTo>
                      <a:cubicBezTo>
                        <a:pt x="8" y="16"/>
                        <a:pt x="12" y="15"/>
                        <a:pt x="14" y="11"/>
                      </a:cubicBezTo>
                      <a:cubicBezTo>
                        <a:pt x="16" y="8"/>
                        <a:pt x="14" y="4"/>
                        <a:pt x="11" y="2"/>
                      </a:cubicBezTo>
                      <a:cubicBezTo>
                        <a:pt x="7" y="0"/>
                        <a:pt x="3" y="2"/>
                        <a:pt x="1" y="5"/>
                      </a:cubicBezTo>
                      <a:cubicBezTo>
                        <a:pt x="0" y="9"/>
                        <a:pt x="1" y="13"/>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6" name="i$1ïďe">
                  <a:extLst>
                    <a:ext uri="{FF2B5EF4-FFF2-40B4-BE49-F238E27FC236}">
                      <a16:creationId xmlns:a16="http://schemas.microsoft.com/office/drawing/2014/main" id="{D926F175-8398-4809-AAA6-5A88BFC9D2FC}"/>
                    </a:ext>
                  </a:extLst>
                </p:cNvPr>
                <p:cNvSpPr/>
                <p:nvPr/>
              </p:nvSpPr>
              <p:spPr bwMode="auto">
                <a:xfrm>
                  <a:off x="3829137" y="6516259"/>
                  <a:ext cx="135601" cy="119849"/>
                </a:xfrm>
                <a:custGeom>
                  <a:avLst/>
                  <a:gdLst>
                    <a:gd name="T0" fmla="*/ 42 w 84"/>
                    <a:gd name="T1" fmla="*/ 74 h 74"/>
                    <a:gd name="T2" fmla="*/ 72 w 84"/>
                    <a:gd name="T3" fmla="*/ 58 h 74"/>
                    <a:gd name="T4" fmla="*/ 64 w 84"/>
                    <a:gd name="T5" fmla="*/ 6 h 74"/>
                    <a:gd name="T6" fmla="*/ 42 w 84"/>
                    <a:gd name="T7" fmla="*/ 0 h 74"/>
                    <a:gd name="T8" fmla="*/ 42 w 84"/>
                    <a:gd name="T9" fmla="*/ 8 h 74"/>
                    <a:gd name="T10" fmla="*/ 59 w 84"/>
                    <a:gd name="T11" fmla="*/ 13 h 74"/>
                    <a:gd name="T12" fmla="*/ 65 w 84"/>
                    <a:gd name="T13" fmla="*/ 53 h 74"/>
                    <a:gd name="T14" fmla="*/ 42 w 84"/>
                    <a:gd name="T15" fmla="*/ 65 h 74"/>
                    <a:gd name="T16" fmla="*/ 42 w 84"/>
                    <a:gd name="T17" fmla="*/ 74 h 74"/>
                    <a:gd name="T18" fmla="*/ 21 w 84"/>
                    <a:gd name="T19" fmla="*/ 67 h 74"/>
                    <a:gd name="T20" fmla="*/ 42 w 84"/>
                    <a:gd name="T21" fmla="*/ 74 h 74"/>
                    <a:gd name="T22" fmla="*/ 42 w 84"/>
                    <a:gd name="T23" fmla="*/ 65 h 74"/>
                    <a:gd name="T24" fmla="*/ 26 w 84"/>
                    <a:gd name="T25" fmla="*/ 60 h 74"/>
                    <a:gd name="T26" fmla="*/ 19 w 84"/>
                    <a:gd name="T27" fmla="*/ 20 h 74"/>
                    <a:gd name="T28" fmla="*/ 42 w 84"/>
                    <a:gd name="T29" fmla="*/ 8 h 74"/>
                    <a:gd name="T30" fmla="*/ 42 w 84"/>
                    <a:gd name="T31" fmla="*/ 0 h 74"/>
                    <a:gd name="T32" fmla="*/ 12 w 84"/>
                    <a:gd name="T33" fmla="*/ 15 h 74"/>
                    <a:gd name="T34" fmla="*/ 21 w 84"/>
                    <a:gd name="T35"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74">
                      <a:moveTo>
                        <a:pt x="42" y="74"/>
                      </a:moveTo>
                      <a:cubicBezTo>
                        <a:pt x="54" y="74"/>
                        <a:pt x="65" y="68"/>
                        <a:pt x="72" y="58"/>
                      </a:cubicBezTo>
                      <a:cubicBezTo>
                        <a:pt x="84" y="41"/>
                        <a:pt x="80" y="18"/>
                        <a:pt x="64" y="6"/>
                      </a:cubicBezTo>
                      <a:cubicBezTo>
                        <a:pt x="57" y="2"/>
                        <a:pt x="50" y="0"/>
                        <a:pt x="42" y="0"/>
                      </a:cubicBezTo>
                      <a:cubicBezTo>
                        <a:pt x="42" y="8"/>
                        <a:pt x="42" y="8"/>
                        <a:pt x="42" y="8"/>
                      </a:cubicBezTo>
                      <a:cubicBezTo>
                        <a:pt x="48" y="8"/>
                        <a:pt x="54" y="10"/>
                        <a:pt x="59" y="13"/>
                      </a:cubicBezTo>
                      <a:cubicBezTo>
                        <a:pt x="71" y="23"/>
                        <a:pt x="74" y="40"/>
                        <a:pt x="65" y="53"/>
                      </a:cubicBezTo>
                      <a:cubicBezTo>
                        <a:pt x="60" y="61"/>
                        <a:pt x="51" y="65"/>
                        <a:pt x="42" y="65"/>
                      </a:cubicBezTo>
                      <a:lnTo>
                        <a:pt x="42" y="74"/>
                      </a:lnTo>
                      <a:close/>
                      <a:moveTo>
                        <a:pt x="21" y="67"/>
                      </a:moveTo>
                      <a:cubicBezTo>
                        <a:pt x="27" y="71"/>
                        <a:pt x="35" y="74"/>
                        <a:pt x="42" y="74"/>
                      </a:cubicBezTo>
                      <a:cubicBezTo>
                        <a:pt x="42" y="65"/>
                        <a:pt x="42" y="65"/>
                        <a:pt x="42" y="65"/>
                      </a:cubicBezTo>
                      <a:cubicBezTo>
                        <a:pt x="36" y="65"/>
                        <a:pt x="31" y="63"/>
                        <a:pt x="26" y="60"/>
                      </a:cubicBezTo>
                      <a:cubicBezTo>
                        <a:pt x="13" y="51"/>
                        <a:pt x="10" y="33"/>
                        <a:pt x="19" y="20"/>
                      </a:cubicBezTo>
                      <a:cubicBezTo>
                        <a:pt x="25" y="12"/>
                        <a:pt x="33" y="8"/>
                        <a:pt x="42" y="8"/>
                      </a:cubicBezTo>
                      <a:cubicBezTo>
                        <a:pt x="42" y="0"/>
                        <a:pt x="42" y="0"/>
                        <a:pt x="42" y="0"/>
                      </a:cubicBezTo>
                      <a:cubicBezTo>
                        <a:pt x="31" y="0"/>
                        <a:pt x="19" y="5"/>
                        <a:pt x="12" y="15"/>
                      </a:cubicBezTo>
                      <a:cubicBezTo>
                        <a:pt x="0" y="32"/>
                        <a:pt x="4" y="55"/>
                        <a:pt x="21" y="67"/>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7" name="ï$ḷíďé">
                  <a:extLst>
                    <a:ext uri="{FF2B5EF4-FFF2-40B4-BE49-F238E27FC236}">
                      <a16:creationId xmlns:a16="http://schemas.microsoft.com/office/drawing/2014/main" id="{87C5EA1A-964D-418E-9C41-9AAE92CD35C5}"/>
                    </a:ext>
                  </a:extLst>
                </p:cNvPr>
                <p:cNvSpPr/>
                <p:nvPr/>
              </p:nvSpPr>
              <p:spPr bwMode="auto">
                <a:xfrm>
                  <a:off x="3874337" y="6577895"/>
                  <a:ext cx="26024" cy="26024"/>
                </a:xfrm>
                <a:custGeom>
                  <a:avLst/>
                  <a:gdLst>
                    <a:gd name="T0" fmla="*/ 4 w 16"/>
                    <a:gd name="T1" fmla="*/ 14 h 16"/>
                    <a:gd name="T2" fmla="*/ 13 w 16"/>
                    <a:gd name="T3" fmla="*/ 12 h 16"/>
                    <a:gd name="T4" fmla="*/ 12 w 16"/>
                    <a:gd name="T5" fmla="*/ 2 h 16"/>
                    <a:gd name="T6" fmla="*/ 2 w 16"/>
                    <a:gd name="T7" fmla="*/ 4 h 16"/>
                    <a:gd name="T8" fmla="*/ 4 w 16"/>
                    <a:gd name="T9" fmla="*/ 14 h 16"/>
                  </a:gdLst>
                  <a:ahLst/>
                  <a:cxnLst>
                    <a:cxn ang="0">
                      <a:pos x="T0" y="T1"/>
                    </a:cxn>
                    <a:cxn ang="0">
                      <a:pos x="T2" y="T3"/>
                    </a:cxn>
                    <a:cxn ang="0">
                      <a:pos x="T4" y="T5"/>
                    </a:cxn>
                    <a:cxn ang="0">
                      <a:pos x="T6" y="T7"/>
                    </a:cxn>
                    <a:cxn ang="0">
                      <a:pos x="T8" y="T9"/>
                    </a:cxn>
                  </a:cxnLst>
                  <a:rect l="0" t="0" r="r" b="b"/>
                  <a:pathLst>
                    <a:path w="16" h="16">
                      <a:moveTo>
                        <a:pt x="4" y="14"/>
                      </a:moveTo>
                      <a:cubicBezTo>
                        <a:pt x="7" y="16"/>
                        <a:pt x="11" y="15"/>
                        <a:pt x="13" y="12"/>
                      </a:cubicBezTo>
                      <a:cubicBezTo>
                        <a:pt x="16" y="9"/>
                        <a:pt x="15" y="4"/>
                        <a:pt x="12" y="2"/>
                      </a:cubicBezTo>
                      <a:cubicBezTo>
                        <a:pt x="9" y="0"/>
                        <a:pt x="4" y="0"/>
                        <a:pt x="2" y="4"/>
                      </a:cubicBezTo>
                      <a:cubicBezTo>
                        <a:pt x="0" y="7"/>
                        <a:pt x="0" y="11"/>
                        <a:pt x="4" y="14"/>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8" name="ïSḻiďé">
                  <a:extLst>
                    <a:ext uri="{FF2B5EF4-FFF2-40B4-BE49-F238E27FC236}">
                      <a16:creationId xmlns:a16="http://schemas.microsoft.com/office/drawing/2014/main" id="{F98BE851-74F1-45B0-BC44-6BC608A3B9B8}"/>
                    </a:ext>
                  </a:extLst>
                </p:cNvPr>
                <p:cNvSpPr/>
                <p:nvPr/>
              </p:nvSpPr>
              <p:spPr bwMode="auto">
                <a:xfrm>
                  <a:off x="3895567" y="6547077"/>
                  <a:ext cx="26024" cy="26024"/>
                </a:xfrm>
                <a:custGeom>
                  <a:avLst/>
                  <a:gdLst>
                    <a:gd name="T0" fmla="*/ 4 w 16"/>
                    <a:gd name="T1" fmla="*/ 14 h 16"/>
                    <a:gd name="T2" fmla="*/ 13 w 16"/>
                    <a:gd name="T3" fmla="*/ 12 h 16"/>
                    <a:gd name="T4" fmla="*/ 12 w 16"/>
                    <a:gd name="T5" fmla="*/ 3 h 16"/>
                    <a:gd name="T6" fmla="*/ 2 w 16"/>
                    <a:gd name="T7" fmla="*/ 4 h 16"/>
                    <a:gd name="T8" fmla="*/ 4 w 16"/>
                    <a:gd name="T9" fmla="*/ 14 h 16"/>
                  </a:gdLst>
                  <a:ahLst/>
                  <a:cxnLst>
                    <a:cxn ang="0">
                      <a:pos x="T0" y="T1"/>
                    </a:cxn>
                    <a:cxn ang="0">
                      <a:pos x="T2" y="T3"/>
                    </a:cxn>
                    <a:cxn ang="0">
                      <a:pos x="T4" y="T5"/>
                    </a:cxn>
                    <a:cxn ang="0">
                      <a:pos x="T6" y="T7"/>
                    </a:cxn>
                    <a:cxn ang="0">
                      <a:pos x="T8" y="T9"/>
                    </a:cxn>
                  </a:cxnLst>
                  <a:rect l="0" t="0" r="r" b="b"/>
                  <a:pathLst>
                    <a:path w="16" h="16">
                      <a:moveTo>
                        <a:pt x="4" y="14"/>
                      </a:moveTo>
                      <a:cubicBezTo>
                        <a:pt x="7" y="16"/>
                        <a:pt x="11" y="16"/>
                        <a:pt x="13" y="12"/>
                      </a:cubicBezTo>
                      <a:cubicBezTo>
                        <a:pt x="16" y="9"/>
                        <a:pt x="15" y="5"/>
                        <a:pt x="12" y="3"/>
                      </a:cubicBezTo>
                      <a:cubicBezTo>
                        <a:pt x="9" y="0"/>
                        <a:pt x="4" y="1"/>
                        <a:pt x="2" y="4"/>
                      </a:cubicBezTo>
                      <a:cubicBezTo>
                        <a:pt x="0" y="7"/>
                        <a:pt x="0" y="12"/>
                        <a:pt x="4" y="14"/>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79" name="iṣľîďè">
                  <a:extLst>
                    <a:ext uri="{FF2B5EF4-FFF2-40B4-BE49-F238E27FC236}">
                      <a16:creationId xmlns:a16="http://schemas.microsoft.com/office/drawing/2014/main" id="{7F01D516-D61E-436C-9255-9114C3C84361}"/>
                    </a:ext>
                  </a:extLst>
                </p:cNvPr>
                <p:cNvSpPr/>
                <p:nvPr/>
              </p:nvSpPr>
              <p:spPr bwMode="auto">
                <a:xfrm>
                  <a:off x="4745471" y="4142558"/>
                  <a:ext cx="2699007" cy="2090857"/>
                </a:xfrm>
                <a:custGeom>
                  <a:avLst/>
                  <a:gdLst>
                    <a:gd name="T0" fmla="*/ 0 w 1667"/>
                    <a:gd name="T1" fmla="*/ 1232 h 1291"/>
                    <a:gd name="T2" fmla="*/ 0 w 1667"/>
                    <a:gd name="T3" fmla="*/ 59 h 1291"/>
                    <a:gd name="T4" fmla="*/ 59 w 1667"/>
                    <a:gd name="T5" fmla="*/ 0 h 1291"/>
                    <a:gd name="T6" fmla="*/ 1609 w 1667"/>
                    <a:gd name="T7" fmla="*/ 0 h 1291"/>
                    <a:gd name="T8" fmla="*/ 1667 w 1667"/>
                    <a:gd name="T9" fmla="*/ 59 h 1291"/>
                    <a:gd name="T10" fmla="*/ 1667 w 1667"/>
                    <a:gd name="T11" fmla="*/ 1232 h 1291"/>
                    <a:gd name="T12" fmla="*/ 1609 w 1667"/>
                    <a:gd name="T13" fmla="*/ 1291 h 1291"/>
                    <a:gd name="T14" fmla="*/ 59 w 1667"/>
                    <a:gd name="T15" fmla="*/ 1291 h 1291"/>
                    <a:gd name="T16" fmla="*/ 0 w 1667"/>
                    <a:gd name="T17" fmla="*/ 1232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7" h="1291">
                      <a:moveTo>
                        <a:pt x="0" y="1232"/>
                      </a:moveTo>
                      <a:cubicBezTo>
                        <a:pt x="0" y="59"/>
                        <a:pt x="0" y="59"/>
                        <a:pt x="0" y="59"/>
                      </a:cubicBezTo>
                      <a:cubicBezTo>
                        <a:pt x="0" y="27"/>
                        <a:pt x="27" y="0"/>
                        <a:pt x="59" y="0"/>
                      </a:cubicBezTo>
                      <a:cubicBezTo>
                        <a:pt x="1609" y="0"/>
                        <a:pt x="1609" y="0"/>
                        <a:pt x="1609" y="0"/>
                      </a:cubicBezTo>
                      <a:cubicBezTo>
                        <a:pt x="1641" y="0"/>
                        <a:pt x="1667" y="27"/>
                        <a:pt x="1667" y="59"/>
                      </a:cubicBezTo>
                      <a:cubicBezTo>
                        <a:pt x="1667" y="1232"/>
                        <a:pt x="1667" y="1232"/>
                        <a:pt x="1667" y="1232"/>
                      </a:cubicBezTo>
                      <a:cubicBezTo>
                        <a:pt x="1667" y="1264"/>
                        <a:pt x="1641" y="1291"/>
                        <a:pt x="1609" y="1291"/>
                      </a:cubicBezTo>
                      <a:cubicBezTo>
                        <a:pt x="59" y="1291"/>
                        <a:pt x="59" y="1291"/>
                        <a:pt x="59" y="1291"/>
                      </a:cubicBezTo>
                      <a:cubicBezTo>
                        <a:pt x="27" y="1291"/>
                        <a:pt x="0" y="1264"/>
                        <a:pt x="0" y="1232"/>
                      </a:cubicBezTo>
                      <a:close/>
                    </a:path>
                  </a:pathLst>
                </a:custGeom>
                <a:solidFill>
                  <a:srgbClr val="C0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0" name="i$líḋé">
                  <a:extLst>
                    <a:ext uri="{FF2B5EF4-FFF2-40B4-BE49-F238E27FC236}">
                      <a16:creationId xmlns:a16="http://schemas.microsoft.com/office/drawing/2014/main" id="{5935D464-F34A-4AA1-8A3D-553EB67F5F63}"/>
                    </a:ext>
                  </a:extLst>
                </p:cNvPr>
                <p:cNvSpPr/>
                <p:nvPr/>
              </p:nvSpPr>
              <p:spPr bwMode="auto">
                <a:xfrm>
                  <a:off x="4763276" y="4160363"/>
                  <a:ext cx="2665448" cy="2055245"/>
                </a:xfrm>
                <a:custGeom>
                  <a:avLst/>
                  <a:gdLst>
                    <a:gd name="T0" fmla="*/ 0 w 1646"/>
                    <a:gd name="T1" fmla="*/ 1221 h 1269"/>
                    <a:gd name="T2" fmla="*/ 0 w 1646"/>
                    <a:gd name="T3" fmla="*/ 48 h 1269"/>
                    <a:gd name="T4" fmla="*/ 48 w 1646"/>
                    <a:gd name="T5" fmla="*/ 0 h 1269"/>
                    <a:gd name="T6" fmla="*/ 1598 w 1646"/>
                    <a:gd name="T7" fmla="*/ 0 h 1269"/>
                    <a:gd name="T8" fmla="*/ 1646 w 1646"/>
                    <a:gd name="T9" fmla="*/ 48 h 1269"/>
                    <a:gd name="T10" fmla="*/ 1646 w 1646"/>
                    <a:gd name="T11" fmla="*/ 1221 h 1269"/>
                    <a:gd name="T12" fmla="*/ 1598 w 1646"/>
                    <a:gd name="T13" fmla="*/ 1269 h 1269"/>
                    <a:gd name="T14" fmla="*/ 48 w 1646"/>
                    <a:gd name="T15" fmla="*/ 1269 h 1269"/>
                    <a:gd name="T16" fmla="*/ 0 w 1646"/>
                    <a:gd name="T17" fmla="*/ 1221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6" h="1269">
                      <a:moveTo>
                        <a:pt x="0" y="1221"/>
                      </a:moveTo>
                      <a:cubicBezTo>
                        <a:pt x="0" y="48"/>
                        <a:pt x="0" y="48"/>
                        <a:pt x="0" y="48"/>
                      </a:cubicBezTo>
                      <a:cubicBezTo>
                        <a:pt x="0" y="22"/>
                        <a:pt x="22" y="0"/>
                        <a:pt x="48" y="0"/>
                      </a:cubicBezTo>
                      <a:cubicBezTo>
                        <a:pt x="1598" y="0"/>
                        <a:pt x="1598" y="0"/>
                        <a:pt x="1598" y="0"/>
                      </a:cubicBezTo>
                      <a:cubicBezTo>
                        <a:pt x="1624" y="0"/>
                        <a:pt x="1646" y="22"/>
                        <a:pt x="1646" y="48"/>
                      </a:cubicBezTo>
                      <a:cubicBezTo>
                        <a:pt x="1646" y="1221"/>
                        <a:pt x="1646" y="1221"/>
                        <a:pt x="1646" y="1221"/>
                      </a:cubicBezTo>
                      <a:cubicBezTo>
                        <a:pt x="1646" y="1247"/>
                        <a:pt x="1624" y="1269"/>
                        <a:pt x="1598" y="1269"/>
                      </a:cubicBezTo>
                      <a:cubicBezTo>
                        <a:pt x="48" y="1269"/>
                        <a:pt x="48" y="1269"/>
                        <a:pt x="48" y="1269"/>
                      </a:cubicBezTo>
                      <a:cubicBezTo>
                        <a:pt x="22" y="1269"/>
                        <a:pt x="0" y="1247"/>
                        <a:pt x="0" y="1221"/>
                      </a:cubicBezTo>
                      <a:close/>
                    </a:path>
                  </a:pathLst>
                </a:custGeom>
                <a:solidFill>
                  <a:srgbClr val="706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1" name="ïṡlîḋê">
                  <a:extLst>
                    <a:ext uri="{FF2B5EF4-FFF2-40B4-BE49-F238E27FC236}">
                      <a16:creationId xmlns:a16="http://schemas.microsoft.com/office/drawing/2014/main" id="{688E5CBF-AD65-4932-B806-BEDB4CB7B9AB}"/>
                    </a:ext>
                  </a:extLst>
                </p:cNvPr>
                <p:cNvSpPr/>
                <p:nvPr/>
              </p:nvSpPr>
              <p:spPr bwMode="auto">
                <a:xfrm>
                  <a:off x="4763276" y="4160363"/>
                  <a:ext cx="2294258" cy="1169044"/>
                </a:xfrm>
                <a:custGeom>
                  <a:avLst/>
                  <a:gdLst>
                    <a:gd name="T0" fmla="*/ 0 w 1417"/>
                    <a:gd name="T1" fmla="*/ 722 h 722"/>
                    <a:gd name="T2" fmla="*/ 0 w 1417"/>
                    <a:gd name="T3" fmla="*/ 48 h 722"/>
                    <a:gd name="T4" fmla="*/ 48 w 1417"/>
                    <a:gd name="T5" fmla="*/ 0 h 722"/>
                    <a:gd name="T6" fmla="*/ 1417 w 1417"/>
                    <a:gd name="T7" fmla="*/ 0 h 722"/>
                    <a:gd name="T8" fmla="*/ 0 w 1417"/>
                    <a:gd name="T9" fmla="*/ 722 h 722"/>
                  </a:gdLst>
                  <a:ahLst/>
                  <a:cxnLst>
                    <a:cxn ang="0">
                      <a:pos x="T0" y="T1"/>
                    </a:cxn>
                    <a:cxn ang="0">
                      <a:pos x="T2" y="T3"/>
                    </a:cxn>
                    <a:cxn ang="0">
                      <a:pos x="T4" y="T5"/>
                    </a:cxn>
                    <a:cxn ang="0">
                      <a:pos x="T6" y="T7"/>
                    </a:cxn>
                    <a:cxn ang="0">
                      <a:pos x="T8" y="T9"/>
                    </a:cxn>
                  </a:cxnLst>
                  <a:rect l="0" t="0" r="r" b="b"/>
                  <a:pathLst>
                    <a:path w="1417" h="722">
                      <a:moveTo>
                        <a:pt x="0" y="722"/>
                      </a:moveTo>
                      <a:cubicBezTo>
                        <a:pt x="0" y="48"/>
                        <a:pt x="0" y="48"/>
                        <a:pt x="0" y="48"/>
                      </a:cubicBezTo>
                      <a:cubicBezTo>
                        <a:pt x="0" y="22"/>
                        <a:pt x="22" y="0"/>
                        <a:pt x="48" y="0"/>
                      </a:cubicBezTo>
                      <a:cubicBezTo>
                        <a:pt x="1417" y="0"/>
                        <a:pt x="1417" y="0"/>
                        <a:pt x="1417" y="0"/>
                      </a:cubicBezTo>
                      <a:lnTo>
                        <a:pt x="0" y="722"/>
                      </a:lnTo>
                      <a:close/>
                    </a:path>
                  </a:pathLst>
                </a:custGeom>
                <a:solidFill>
                  <a:srgbClr val="C0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2" name="iṥľíḑé">
                  <a:extLst>
                    <a:ext uri="{FF2B5EF4-FFF2-40B4-BE49-F238E27FC236}">
                      <a16:creationId xmlns:a16="http://schemas.microsoft.com/office/drawing/2014/main" id="{7A3A7200-C1BD-4B09-ADEF-20DCA616192E}"/>
                    </a:ext>
                  </a:extLst>
                </p:cNvPr>
                <p:cNvSpPr/>
                <p:nvPr/>
              </p:nvSpPr>
              <p:spPr bwMode="auto">
                <a:xfrm>
                  <a:off x="6046006" y="4212413"/>
                  <a:ext cx="99988" cy="99988"/>
                </a:xfrm>
                <a:prstGeom prst="ellipse">
                  <a:avLst/>
                </a:prstGeom>
                <a:solidFill>
                  <a:srgbClr val="706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3" name="îṡlïḑé">
                  <a:extLst>
                    <a:ext uri="{FF2B5EF4-FFF2-40B4-BE49-F238E27FC236}">
                      <a16:creationId xmlns:a16="http://schemas.microsoft.com/office/drawing/2014/main" id="{8F9FBE68-2F9E-40AA-873F-B3B872C8B048}"/>
                    </a:ext>
                  </a:extLst>
                </p:cNvPr>
                <p:cNvSpPr/>
                <p:nvPr/>
              </p:nvSpPr>
              <p:spPr bwMode="auto">
                <a:xfrm>
                  <a:off x="5001605" y="4352807"/>
                  <a:ext cx="2195639" cy="16717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4" name="islíďé">
                  <a:extLst>
                    <a:ext uri="{FF2B5EF4-FFF2-40B4-BE49-F238E27FC236}">
                      <a16:creationId xmlns:a16="http://schemas.microsoft.com/office/drawing/2014/main" id="{2227B6A3-5B9B-42D4-8F62-B6605345DF67}"/>
                    </a:ext>
                  </a:extLst>
                </p:cNvPr>
                <p:cNvSpPr/>
                <p:nvPr/>
              </p:nvSpPr>
              <p:spPr bwMode="auto">
                <a:xfrm>
                  <a:off x="6097370" y="4706191"/>
                  <a:ext cx="207510" cy="271887"/>
                </a:xfrm>
                <a:custGeom>
                  <a:avLst/>
                  <a:gdLst>
                    <a:gd name="T0" fmla="*/ 246 w 303"/>
                    <a:gd name="T1" fmla="*/ 364 h 397"/>
                    <a:gd name="T2" fmla="*/ 277 w 303"/>
                    <a:gd name="T3" fmla="*/ 340 h 397"/>
                    <a:gd name="T4" fmla="*/ 303 w 303"/>
                    <a:gd name="T5" fmla="*/ 373 h 397"/>
                    <a:gd name="T6" fmla="*/ 272 w 303"/>
                    <a:gd name="T7" fmla="*/ 397 h 397"/>
                    <a:gd name="T8" fmla="*/ 246 w 303"/>
                    <a:gd name="T9" fmla="*/ 364 h 397"/>
                    <a:gd name="T10" fmla="*/ 246 w 303"/>
                    <a:gd name="T11" fmla="*/ 364 h 397"/>
                    <a:gd name="T12" fmla="*/ 196 w 303"/>
                    <a:gd name="T13" fmla="*/ 295 h 397"/>
                    <a:gd name="T14" fmla="*/ 230 w 303"/>
                    <a:gd name="T15" fmla="*/ 272 h 397"/>
                    <a:gd name="T16" fmla="*/ 253 w 303"/>
                    <a:gd name="T17" fmla="*/ 307 h 397"/>
                    <a:gd name="T18" fmla="*/ 222 w 303"/>
                    <a:gd name="T19" fmla="*/ 329 h 397"/>
                    <a:gd name="T20" fmla="*/ 196 w 303"/>
                    <a:gd name="T21" fmla="*/ 295 h 397"/>
                    <a:gd name="T22" fmla="*/ 196 w 303"/>
                    <a:gd name="T23" fmla="*/ 295 h 397"/>
                    <a:gd name="T24" fmla="*/ 147 w 303"/>
                    <a:gd name="T25" fmla="*/ 227 h 397"/>
                    <a:gd name="T26" fmla="*/ 180 w 303"/>
                    <a:gd name="T27" fmla="*/ 203 h 397"/>
                    <a:gd name="T28" fmla="*/ 204 w 303"/>
                    <a:gd name="T29" fmla="*/ 239 h 397"/>
                    <a:gd name="T30" fmla="*/ 173 w 303"/>
                    <a:gd name="T31" fmla="*/ 260 h 397"/>
                    <a:gd name="T32" fmla="*/ 147 w 303"/>
                    <a:gd name="T33" fmla="*/ 227 h 397"/>
                    <a:gd name="T34" fmla="*/ 147 w 303"/>
                    <a:gd name="T35" fmla="*/ 227 h 397"/>
                    <a:gd name="T36" fmla="*/ 99 w 303"/>
                    <a:gd name="T37" fmla="*/ 158 h 397"/>
                    <a:gd name="T38" fmla="*/ 130 w 303"/>
                    <a:gd name="T39" fmla="*/ 135 h 397"/>
                    <a:gd name="T40" fmla="*/ 154 w 303"/>
                    <a:gd name="T41" fmla="*/ 170 h 397"/>
                    <a:gd name="T42" fmla="*/ 123 w 303"/>
                    <a:gd name="T43" fmla="*/ 191 h 397"/>
                    <a:gd name="T44" fmla="*/ 99 w 303"/>
                    <a:gd name="T45" fmla="*/ 158 h 397"/>
                    <a:gd name="T46" fmla="*/ 99 w 303"/>
                    <a:gd name="T47" fmla="*/ 158 h 397"/>
                    <a:gd name="T48" fmla="*/ 50 w 303"/>
                    <a:gd name="T49" fmla="*/ 90 h 397"/>
                    <a:gd name="T50" fmla="*/ 81 w 303"/>
                    <a:gd name="T51" fmla="*/ 66 h 397"/>
                    <a:gd name="T52" fmla="*/ 104 w 303"/>
                    <a:gd name="T53" fmla="*/ 102 h 397"/>
                    <a:gd name="T54" fmla="*/ 73 w 303"/>
                    <a:gd name="T55" fmla="*/ 123 h 397"/>
                    <a:gd name="T56" fmla="*/ 50 w 303"/>
                    <a:gd name="T57" fmla="*/ 90 h 397"/>
                    <a:gd name="T58" fmla="*/ 50 w 303"/>
                    <a:gd name="T59" fmla="*/ 90 h 397"/>
                    <a:gd name="T60" fmla="*/ 0 w 303"/>
                    <a:gd name="T61" fmla="*/ 21 h 397"/>
                    <a:gd name="T62" fmla="*/ 31 w 303"/>
                    <a:gd name="T63" fmla="*/ 0 h 397"/>
                    <a:gd name="T64" fmla="*/ 55 w 303"/>
                    <a:gd name="T65" fmla="*/ 33 h 397"/>
                    <a:gd name="T66" fmla="*/ 24 w 303"/>
                    <a:gd name="T67" fmla="*/ 57 h 397"/>
                    <a:gd name="T68" fmla="*/ 0 w 303"/>
                    <a:gd name="T69" fmla="*/ 2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 h="397">
                      <a:moveTo>
                        <a:pt x="246" y="364"/>
                      </a:moveTo>
                      <a:lnTo>
                        <a:pt x="277" y="340"/>
                      </a:lnTo>
                      <a:lnTo>
                        <a:pt x="303" y="373"/>
                      </a:lnTo>
                      <a:lnTo>
                        <a:pt x="272" y="397"/>
                      </a:lnTo>
                      <a:lnTo>
                        <a:pt x="246" y="364"/>
                      </a:lnTo>
                      <a:lnTo>
                        <a:pt x="246" y="364"/>
                      </a:lnTo>
                      <a:close/>
                      <a:moveTo>
                        <a:pt x="196" y="295"/>
                      </a:moveTo>
                      <a:lnTo>
                        <a:pt x="230" y="272"/>
                      </a:lnTo>
                      <a:lnTo>
                        <a:pt x="253" y="307"/>
                      </a:lnTo>
                      <a:lnTo>
                        <a:pt x="222" y="329"/>
                      </a:lnTo>
                      <a:lnTo>
                        <a:pt x="196" y="295"/>
                      </a:lnTo>
                      <a:lnTo>
                        <a:pt x="196" y="295"/>
                      </a:lnTo>
                      <a:close/>
                      <a:moveTo>
                        <a:pt x="147" y="227"/>
                      </a:moveTo>
                      <a:lnTo>
                        <a:pt x="180" y="203"/>
                      </a:lnTo>
                      <a:lnTo>
                        <a:pt x="204" y="239"/>
                      </a:lnTo>
                      <a:lnTo>
                        <a:pt x="173" y="260"/>
                      </a:lnTo>
                      <a:lnTo>
                        <a:pt x="147" y="227"/>
                      </a:lnTo>
                      <a:lnTo>
                        <a:pt x="147" y="227"/>
                      </a:lnTo>
                      <a:close/>
                      <a:moveTo>
                        <a:pt x="99" y="158"/>
                      </a:moveTo>
                      <a:lnTo>
                        <a:pt x="130" y="135"/>
                      </a:lnTo>
                      <a:lnTo>
                        <a:pt x="154" y="170"/>
                      </a:lnTo>
                      <a:lnTo>
                        <a:pt x="123" y="191"/>
                      </a:lnTo>
                      <a:lnTo>
                        <a:pt x="99" y="158"/>
                      </a:lnTo>
                      <a:lnTo>
                        <a:pt x="99" y="158"/>
                      </a:lnTo>
                      <a:close/>
                      <a:moveTo>
                        <a:pt x="50" y="90"/>
                      </a:moveTo>
                      <a:lnTo>
                        <a:pt x="81" y="66"/>
                      </a:lnTo>
                      <a:lnTo>
                        <a:pt x="104" y="102"/>
                      </a:lnTo>
                      <a:lnTo>
                        <a:pt x="73" y="123"/>
                      </a:lnTo>
                      <a:lnTo>
                        <a:pt x="50" y="90"/>
                      </a:lnTo>
                      <a:lnTo>
                        <a:pt x="50" y="90"/>
                      </a:lnTo>
                      <a:close/>
                      <a:moveTo>
                        <a:pt x="0" y="21"/>
                      </a:moveTo>
                      <a:lnTo>
                        <a:pt x="31" y="0"/>
                      </a:lnTo>
                      <a:lnTo>
                        <a:pt x="55" y="33"/>
                      </a:lnTo>
                      <a:lnTo>
                        <a:pt x="24" y="57"/>
                      </a:lnTo>
                      <a:lnTo>
                        <a:pt x="0" y="21"/>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GB"/>
                </a:p>
              </p:txBody>
            </p:sp>
            <p:sp>
              <p:nvSpPr>
                <p:cNvPr id="85" name="íṣľîḑê">
                  <a:extLst>
                    <a:ext uri="{FF2B5EF4-FFF2-40B4-BE49-F238E27FC236}">
                      <a16:creationId xmlns:a16="http://schemas.microsoft.com/office/drawing/2014/main" id="{DC274E1E-5A8E-4C0E-A4BE-00CA3D6D02CA}"/>
                    </a:ext>
                  </a:extLst>
                </p:cNvPr>
                <p:cNvSpPr/>
                <p:nvPr/>
              </p:nvSpPr>
              <p:spPr bwMode="auto">
                <a:xfrm>
                  <a:off x="6017928" y="4696603"/>
                  <a:ext cx="866340" cy="93825"/>
                </a:xfrm>
                <a:custGeom>
                  <a:avLst/>
                  <a:gdLst>
                    <a:gd name="T0" fmla="*/ 1223 w 1265"/>
                    <a:gd name="T1" fmla="*/ 97 h 137"/>
                    <a:gd name="T2" fmla="*/ 1260 w 1265"/>
                    <a:gd name="T3" fmla="*/ 137 h 137"/>
                    <a:gd name="T4" fmla="*/ 1220 w 1265"/>
                    <a:gd name="T5" fmla="*/ 134 h 137"/>
                    <a:gd name="T6" fmla="*/ 1138 w 1265"/>
                    <a:gd name="T7" fmla="*/ 89 h 137"/>
                    <a:gd name="T8" fmla="*/ 1178 w 1265"/>
                    <a:gd name="T9" fmla="*/ 132 h 137"/>
                    <a:gd name="T10" fmla="*/ 1135 w 1265"/>
                    <a:gd name="T11" fmla="*/ 127 h 137"/>
                    <a:gd name="T12" fmla="*/ 1055 w 1265"/>
                    <a:gd name="T13" fmla="*/ 82 h 137"/>
                    <a:gd name="T14" fmla="*/ 1093 w 1265"/>
                    <a:gd name="T15" fmla="*/ 125 h 137"/>
                    <a:gd name="T16" fmla="*/ 1052 w 1265"/>
                    <a:gd name="T17" fmla="*/ 120 h 137"/>
                    <a:gd name="T18" fmla="*/ 970 w 1265"/>
                    <a:gd name="T19" fmla="*/ 75 h 137"/>
                    <a:gd name="T20" fmla="*/ 1010 w 1265"/>
                    <a:gd name="T21" fmla="*/ 118 h 137"/>
                    <a:gd name="T22" fmla="*/ 967 w 1265"/>
                    <a:gd name="T23" fmla="*/ 113 h 137"/>
                    <a:gd name="T24" fmla="*/ 887 w 1265"/>
                    <a:gd name="T25" fmla="*/ 68 h 137"/>
                    <a:gd name="T26" fmla="*/ 925 w 1265"/>
                    <a:gd name="T27" fmla="*/ 111 h 137"/>
                    <a:gd name="T28" fmla="*/ 885 w 1265"/>
                    <a:gd name="T29" fmla="*/ 108 h 137"/>
                    <a:gd name="T30" fmla="*/ 802 w 1265"/>
                    <a:gd name="T31" fmla="*/ 61 h 137"/>
                    <a:gd name="T32" fmla="*/ 842 w 1265"/>
                    <a:gd name="T33" fmla="*/ 104 h 137"/>
                    <a:gd name="T34" fmla="*/ 799 w 1265"/>
                    <a:gd name="T35" fmla="*/ 101 h 137"/>
                    <a:gd name="T36" fmla="*/ 719 w 1265"/>
                    <a:gd name="T37" fmla="*/ 54 h 137"/>
                    <a:gd name="T38" fmla="*/ 757 w 1265"/>
                    <a:gd name="T39" fmla="*/ 97 h 137"/>
                    <a:gd name="T40" fmla="*/ 714 w 1265"/>
                    <a:gd name="T41" fmla="*/ 94 h 137"/>
                    <a:gd name="T42" fmla="*/ 634 w 1265"/>
                    <a:gd name="T43" fmla="*/ 49 h 137"/>
                    <a:gd name="T44" fmla="*/ 674 w 1265"/>
                    <a:gd name="T45" fmla="*/ 89 h 137"/>
                    <a:gd name="T46" fmla="*/ 632 w 1265"/>
                    <a:gd name="T47" fmla="*/ 87 h 137"/>
                    <a:gd name="T48" fmla="*/ 551 w 1265"/>
                    <a:gd name="T49" fmla="*/ 42 h 137"/>
                    <a:gd name="T50" fmla="*/ 589 w 1265"/>
                    <a:gd name="T51" fmla="*/ 82 h 137"/>
                    <a:gd name="T52" fmla="*/ 546 w 1265"/>
                    <a:gd name="T53" fmla="*/ 80 h 137"/>
                    <a:gd name="T54" fmla="*/ 466 w 1265"/>
                    <a:gd name="T55" fmla="*/ 35 h 137"/>
                    <a:gd name="T56" fmla="*/ 506 w 1265"/>
                    <a:gd name="T57" fmla="*/ 78 h 137"/>
                    <a:gd name="T58" fmla="*/ 464 w 1265"/>
                    <a:gd name="T59" fmla="*/ 73 h 137"/>
                    <a:gd name="T60" fmla="*/ 383 w 1265"/>
                    <a:gd name="T61" fmla="*/ 28 h 137"/>
                    <a:gd name="T62" fmla="*/ 421 w 1265"/>
                    <a:gd name="T63" fmla="*/ 71 h 137"/>
                    <a:gd name="T64" fmla="*/ 379 w 1265"/>
                    <a:gd name="T65" fmla="*/ 66 h 137"/>
                    <a:gd name="T66" fmla="*/ 298 w 1265"/>
                    <a:gd name="T67" fmla="*/ 21 h 137"/>
                    <a:gd name="T68" fmla="*/ 338 w 1265"/>
                    <a:gd name="T69" fmla="*/ 63 h 137"/>
                    <a:gd name="T70" fmla="*/ 296 w 1265"/>
                    <a:gd name="T71" fmla="*/ 59 h 137"/>
                    <a:gd name="T72" fmla="*/ 215 w 1265"/>
                    <a:gd name="T73" fmla="*/ 14 h 137"/>
                    <a:gd name="T74" fmla="*/ 253 w 1265"/>
                    <a:gd name="T75" fmla="*/ 56 h 137"/>
                    <a:gd name="T76" fmla="*/ 211 w 1265"/>
                    <a:gd name="T77" fmla="*/ 52 h 137"/>
                    <a:gd name="T78" fmla="*/ 130 w 1265"/>
                    <a:gd name="T79" fmla="*/ 7 h 137"/>
                    <a:gd name="T80" fmla="*/ 171 w 1265"/>
                    <a:gd name="T81" fmla="*/ 49 h 137"/>
                    <a:gd name="T82" fmla="*/ 128 w 1265"/>
                    <a:gd name="T83" fmla="*/ 47 h 137"/>
                    <a:gd name="T84" fmla="*/ 48 w 1265"/>
                    <a:gd name="T85" fmla="*/ 0 h 137"/>
                    <a:gd name="T86" fmla="*/ 43 w 1265"/>
                    <a:gd name="T87" fmla="*/ 40 h 137"/>
                    <a:gd name="T88" fmla="*/ 0 w 1265"/>
                    <a:gd name="T89"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5" h="137">
                      <a:moveTo>
                        <a:pt x="1220" y="134"/>
                      </a:moveTo>
                      <a:lnTo>
                        <a:pt x="1223" y="97"/>
                      </a:lnTo>
                      <a:lnTo>
                        <a:pt x="1265" y="99"/>
                      </a:lnTo>
                      <a:lnTo>
                        <a:pt x="1260" y="137"/>
                      </a:lnTo>
                      <a:lnTo>
                        <a:pt x="1220" y="134"/>
                      </a:lnTo>
                      <a:lnTo>
                        <a:pt x="1220" y="134"/>
                      </a:lnTo>
                      <a:close/>
                      <a:moveTo>
                        <a:pt x="1135" y="127"/>
                      </a:moveTo>
                      <a:lnTo>
                        <a:pt x="1138" y="89"/>
                      </a:lnTo>
                      <a:lnTo>
                        <a:pt x="1180" y="92"/>
                      </a:lnTo>
                      <a:lnTo>
                        <a:pt x="1178" y="132"/>
                      </a:lnTo>
                      <a:lnTo>
                        <a:pt x="1135" y="127"/>
                      </a:lnTo>
                      <a:lnTo>
                        <a:pt x="1135" y="127"/>
                      </a:lnTo>
                      <a:close/>
                      <a:moveTo>
                        <a:pt x="1052" y="120"/>
                      </a:moveTo>
                      <a:lnTo>
                        <a:pt x="1055" y="82"/>
                      </a:lnTo>
                      <a:lnTo>
                        <a:pt x="1097" y="85"/>
                      </a:lnTo>
                      <a:lnTo>
                        <a:pt x="1093" y="125"/>
                      </a:lnTo>
                      <a:lnTo>
                        <a:pt x="1052" y="120"/>
                      </a:lnTo>
                      <a:lnTo>
                        <a:pt x="1052" y="120"/>
                      </a:lnTo>
                      <a:close/>
                      <a:moveTo>
                        <a:pt x="967" y="113"/>
                      </a:moveTo>
                      <a:lnTo>
                        <a:pt x="970" y="75"/>
                      </a:lnTo>
                      <a:lnTo>
                        <a:pt x="1012" y="80"/>
                      </a:lnTo>
                      <a:lnTo>
                        <a:pt x="1010" y="118"/>
                      </a:lnTo>
                      <a:lnTo>
                        <a:pt x="967" y="113"/>
                      </a:lnTo>
                      <a:lnTo>
                        <a:pt x="967" y="113"/>
                      </a:lnTo>
                      <a:close/>
                      <a:moveTo>
                        <a:pt x="885" y="108"/>
                      </a:moveTo>
                      <a:lnTo>
                        <a:pt x="887" y="68"/>
                      </a:lnTo>
                      <a:lnTo>
                        <a:pt x="929" y="73"/>
                      </a:lnTo>
                      <a:lnTo>
                        <a:pt x="925" y="111"/>
                      </a:lnTo>
                      <a:lnTo>
                        <a:pt x="885" y="108"/>
                      </a:lnTo>
                      <a:lnTo>
                        <a:pt x="885" y="108"/>
                      </a:lnTo>
                      <a:close/>
                      <a:moveTo>
                        <a:pt x="799" y="101"/>
                      </a:moveTo>
                      <a:lnTo>
                        <a:pt x="802" y="61"/>
                      </a:lnTo>
                      <a:lnTo>
                        <a:pt x="844" y="66"/>
                      </a:lnTo>
                      <a:lnTo>
                        <a:pt x="842" y="104"/>
                      </a:lnTo>
                      <a:lnTo>
                        <a:pt x="799" y="101"/>
                      </a:lnTo>
                      <a:lnTo>
                        <a:pt x="799" y="101"/>
                      </a:lnTo>
                      <a:close/>
                      <a:moveTo>
                        <a:pt x="714" y="94"/>
                      </a:moveTo>
                      <a:lnTo>
                        <a:pt x="719" y="54"/>
                      </a:lnTo>
                      <a:lnTo>
                        <a:pt x="762" y="59"/>
                      </a:lnTo>
                      <a:lnTo>
                        <a:pt x="757" y="97"/>
                      </a:lnTo>
                      <a:lnTo>
                        <a:pt x="714" y="94"/>
                      </a:lnTo>
                      <a:lnTo>
                        <a:pt x="714" y="94"/>
                      </a:lnTo>
                      <a:close/>
                      <a:moveTo>
                        <a:pt x="632" y="87"/>
                      </a:moveTo>
                      <a:lnTo>
                        <a:pt x="634" y="49"/>
                      </a:lnTo>
                      <a:lnTo>
                        <a:pt x="677" y="52"/>
                      </a:lnTo>
                      <a:lnTo>
                        <a:pt x="674" y="89"/>
                      </a:lnTo>
                      <a:lnTo>
                        <a:pt x="632" y="87"/>
                      </a:lnTo>
                      <a:lnTo>
                        <a:pt x="632" y="87"/>
                      </a:lnTo>
                      <a:close/>
                      <a:moveTo>
                        <a:pt x="546" y="80"/>
                      </a:moveTo>
                      <a:lnTo>
                        <a:pt x="551" y="42"/>
                      </a:lnTo>
                      <a:lnTo>
                        <a:pt x="594" y="45"/>
                      </a:lnTo>
                      <a:lnTo>
                        <a:pt x="589" y="82"/>
                      </a:lnTo>
                      <a:lnTo>
                        <a:pt x="546" y="80"/>
                      </a:lnTo>
                      <a:lnTo>
                        <a:pt x="546" y="80"/>
                      </a:lnTo>
                      <a:close/>
                      <a:moveTo>
                        <a:pt x="464" y="73"/>
                      </a:moveTo>
                      <a:lnTo>
                        <a:pt x="466" y="35"/>
                      </a:lnTo>
                      <a:lnTo>
                        <a:pt x="509" y="37"/>
                      </a:lnTo>
                      <a:lnTo>
                        <a:pt x="506" y="78"/>
                      </a:lnTo>
                      <a:lnTo>
                        <a:pt x="464" y="73"/>
                      </a:lnTo>
                      <a:lnTo>
                        <a:pt x="464" y="73"/>
                      </a:lnTo>
                      <a:close/>
                      <a:moveTo>
                        <a:pt x="379" y="66"/>
                      </a:moveTo>
                      <a:lnTo>
                        <a:pt x="383" y="28"/>
                      </a:lnTo>
                      <a:lnTo>
                        <a:pt x="424" y="30"/>
                      </a:lnTo>
                      <a:lnTo>
                        <a:pt x="421" y="71"/>
                      </a:lnTo>
                      <a:lnTo>
                        <a:pt x="379" y="66"/>
                      </a:lnTo>
                      <a:lnTo>
                        <a:pt x="379" y="66"/>
                      </a:lnTo>
                      <a:close/>
                      <a:moveTo>
                        <a:pt x="296" y="59"/>
                      </a:moveTo>
                      <a:lnTo>
                        <a:pt x="298" y="21"/>
                      </a:lnTo>
                      <a:lnTo>
                        <a:pt x="341" y="26"/>
                      </a:lnTo>
                      <a:lnTo>
                        <a:pt x="338" y="63"/>
                      </a:lnTo>
                      <a:lnTo>
                        <a:pt x="296" y="59"/>
                      </a:lnTo>
                      <a:lnTo>
                        <a:pt x="296" y="59"/>
                      </a:lnTo>
                      <a:close/>
                      <a:moveTo>
                        <a:pt x="211" y="52"/>
                      </a:moveTo>
                      <a:lnTo>
                        <a:pt x="215" y="14"/>
                      </a:lnTo>
                      <a:lnTo>
                        <a:pt x="256" y="19"/>
                      </a:lnTo>
                      <a:lnTo>
                        <a:pt x="253" y="56"/>
                      </a:lnTo>
                      <a:lnTo>
                        <a:pt x="211" y="52"/>
                      </a:lnTo>
                      <a:lnTo>
                        <a:pt x="211" y="52"/>
                      </a:lnTo>
                      <a:close/>
                      <a:moveTo>
                        <a:pt x="128" y="47"/>
                      </a:moveTo>
                      <a:lnTo>
                        <a:pt x="130" y="7"/>
                      </a:lnTo>
                      <a:lnTo>
                        <a:pt x="173" y="11"/>
                      </a:lnTo>
                      <a:lnTo>
                        <a:pt x="171" y="49"/>
                      </a:lnTo>
                      <a:lnTo>
                        <a:pt x="128" y="47"/>
                      </a:lnTo>
                      <a:lnTo>
                        <a:pt x="128" y="47"/>
                      </a:lnTo>
                      <a:close/>
                      <a:moveTo>
                        <a:pt x="43" y="40"/>
                      </a:moveTo>
                      <a:lnTo>
                        <a:pt x="48" y="0"/>
                      </a:lnTo>
                      <a:lnTo>
                        <a:pt x="85" y="42"/>
                      </a:lnTo>
                      <a:lnTo>
                        <a:pt x="43" y="40"/>
                      </a:lnTo>
                      <a:lnTo>
                        <a:pt x="43" y="40"/>
                      </a:lnTo>
                      <a:close/>
                      <a:moveTo>
                        <a:pt x="0" y="35"/>
                      </a:moveTo>
                      <a:lnTo>
                        <a:pt x="0" y="3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GB"/>
                </a:p>
              </p:txBody>
            </p:sp>
            <p:sp>
              <p:nvSpPr>
                <p:cNvPr id="86" name="îṣ1iḑé">
                  <a:extLst>
                    <a:ext uri="{FF2B5EF4-FFF2-40B4-BE49-F238E27FC236}">
                      <a16:creationId xmlns:a16="http://schemas.microsoft.com/office/drawing/2014/main" id="{192AB419-2EDB-4431-99C2-6152763BC0E0}"/>
                    </a:ext>
                  </a:extLst>
                </p:cNvPr>
                <p:cNvSpPr/>
                <p:nvPr/>
              </p:nvSpPr>
              <p:spPr bwMode="auto">
                <a:xfrm>
                  <a:off x="6017928" y="4696603"/>
                  <a:ext cx="866340" cy="93825"/>
                </a:xfrm>
                <a:custGeom>
                  <a:avLst/>
                  <a:gdLst>
                    <a:gd name="T0" fmla="*/ 1223 w 1265"/>
                    <a:gd name="T1" fmla="*/ 97 h 137"/>
                    <a:gd name="T2" fmla="*/ 1260 w 1265"/>
                    <a:gd name="T3" fmla="*/ 137 h 137"/>
                    <a:gd name="T4" fmla="*/ 1220 w 1265"/>
                    <a:gd name="T5" fmla="*/ 134 h 137"/>
                    <a:gd name="T6" fmla="*/ 1138 w 1265"/>
                    <a:gd name="T7" fmla="*/ 89 h 137"/>
                    <a:gd name="T8" fmla="*/ 1178 w 1265"/>
                    <a:gd name="T9" fmla="*/ 132 h 137"/>
                    <a:gd name="T10" fmla="*/ 1135 w 1265"/>
                    <a:gd name="T11" fmla="*/ 127 h 137"/>
                    <a:gd name="T12" fmla="*/ 1055 w 1265"/>
                    <a:gd name="T13" fmla="*/ 82 h 137"/>
                    <a:gd name="T14" fmla="*/ 1093 w 1265"/>
                    <a:gd name="T15" fmla="*/ 125 h 137"/>
                    <a:gd name="T16" fmla="*/ 1052 w 1265"/>
                    <a:gd name="T17" fmla="*/ 120 h 137"/>
                    <a:gd name="T18" fmla="*/ 970 w 1265"/>
                    <a:gd name="T19" fmla="*/ 75 h 137"/>
                    <a:gd name="T20" fmla="*/ 1010 w 1265"/>
                    <a:gd name="T21" fmla="*/ 118 h 137"/>
                    <a:gd name="T22" fmla="*/ 967 w 1265"/>
                    <a:gd name="T23" fmla="*/ 113 h 137"/>
                    <a:gd name="T24" fmla="*/ 887 w 1265"/>
                    <a:gd name="T25" fmla="*/ 68 h 137"/>
                    <a:gd name="T26" fmla="*/ 925 w 1265"/>
                    <a:gd name="T27" fmla="*/ 111 h 137"/>
                    <a:gd name="T28" fmla="*/ 885 w 1265"/>
                    <a:gd name="T29" fmla="*/ 108 h 137"/>
                    <a:gd name="T30" fmla="*/ 802 w 1265"/>
                    <a:gd name="T31" fmla="*/ 61 h 137"/>
                    <a:gd name="T32" fmla="*/ 842 w 1265"/>
                    <a:gd name="T33" fmla="*/ 104 h 137"/>
                    <a:gd name="T34" fmla="*/ 799 w 1265"/>
                    <a:gd name="T35" fmla="*/ 101 h 137"/>
                    <a:gd name="T36" fmla="*/ 719 w 1265"/>
                    <a:gd name="T37" fmla="*/ 54 h 137"/>
                    <a:gd name="T38" fmla="*/ 757 w 1265"/>
                    <a:gd name="T39" fmla="*/ 97 h 137"/>
                    <a:gd name="T40" fmla="*/ 714 w 1265"/>
                    <a:gd name="T41" fmla="*/ 94 h 137"/>
                    <a:gd name="T42" fmla="*/ 634 w 1265"/>
                    <a:gd name="T43" fmla="*/ 49 h 137"/>
                    <a:gd name="T44" fmla="*/ 674 w 1265"/>
                    <a:gd name="T45" fmla="*/ 89 h 137"/>
                    <a:gd name="T46" fmla="*/ 632 w 1265"/>
                    <a:gd name="T47" fmla="*/ 87 h 137"/>
                    <a:gd name="T48" fmla="*/ 551 w 1265"/>
                    <a:gd name="T49" fmla="*/ 42 h 137"/>
                    <a:gd name="T50" fmla="*/ 589 w 1265"/>
                    <a:gd name="T51" fmla="*/ 82 h 137"/>
                    <a:gd name="T52" fmla="*/ 546 w 1265"/>
                    <a:gd name="T53" fmla="*/ 80 h 137"/>
                    <a:gd name="T54" fmla="*/ 466 w 1265"/>
                    <a:gd name="T55" fmla="*/ 35 h 137"/>
                    <a:gd name="T56" fmla="*/ 506 w 1265"/>
                    <a:gd name="T57" fmla="*/ 78 h 137"/>
                    <a:gd name="T58" fmla="*/ 464 w 1265"/>
                    <a:gd name="T59" fmla="*/ 73 h 137"/>
                    <a:gd name="T60" fmla="*/ 383 w 1265"/>
                    <a:gd name="T61" fmla="*/ 28 h 137"/>
                    <a:gd name="T62" fmla="*/ 421 w 1265"/>
                    <a:gd name="T63" fmla="*/ 71 h 137"/>
                    <a:gd name="T64" fmla="*/ 379 w 1265"/>
                    <a:gd name="T65" fmla="*/ 66 h 137"/>
                    <a:gd name="T66" fmla="*/ 298 w 1265"/>
                    <a:gd name="T67" fmla="*/ 21 h 137"/>
                    <a:gd name="T68" fmla="*/ 338 w 1265"/>
                    <a:gd name="T69" fmla="*/ 63 h 137"/>
                    <a:gd name="T70" fmla="*/ 296 w 1265"/>
                    <a:gd name="T71" fmla="*/ 59 h 137"/>
                    <a:gd name="T72" fmla="*/ 215 w 1265"/>
                    <a:gd name="T73" fmla="*/ 14 h 137"/>
                    <a:gd name="T74" fmla="*/ 253 w 1265"/>
                    <a:gd name="T75" fmla="*/ 56 h 137"/>
                    <a:gd name="T76" fmla="*/ 211 w 1265"/>
                    <a:gd name="T77" fmla="*/ 52 h 137"/>
                    <a:gd name="T78" fmla="*/ 130 w 1265"/>
                    <a:gd name="T79" fmla="*/ 7 h 137"/>
                    <a:gd name="T80" fmla="*/ 171 w 1265"/>
                    <a:gd name="T81" fmla="*/ 49 h 137"/>
                    <a:gd name="T82" fmla="*/ 128 w 1265"/>
                    <a:gd name="T83" fmla="*/ 47 h 137"/>
                    <a:gd name="T84" fmla="*/ 48 w 1265"/>
                    <a:gd name="T85" fmla="*/ 0 h 137"/>
                    <a:gd name="T86" fmla="*/ 43 w 1265"/>
                    <a:gd name="T87" fmla="*/ 40 h 137"/>
                    <a:gd name="T88" fmla="*/ 0 w 1265"/>
                    <a:gd name="T89"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5" h="137">
                      <a:moveTo>
                        <a:pt x="1220" y="134"/>
                      </a:moveTo>
                      <a:lnTo>
                        <a:pt x="1223" y="97"/>
                      </a:lnTo>
                      <a:lnTo>
                        <a:pt x="1265" y="99"/>
                      </a:lnTo>
                      <a:lnTo>
                        <a:pt x="1260" y="137"/>
                      </a:lnTo>
                      <a:lnTo>
                        <a:pt x="1220" y="134"/>
                      </a:lnTo>
                      <a:lnTo>
                        <a:pt x="1220" y="134"/>
                      </a:lnTo>
                      <a:moveTo>
                        <a:pt x="1135" y="127"/>
                      </a:moveTo>
                      <a:lnTo>
                        <a:pt x="1138" y="89"/>
                      </a:lnTo>
                      <a:lnTo>
                        <a:pt x="1180" y="92"/>
                      </a:lnTo>
                      <a:lnTo>
                        <a:pt x="1178" y="132"/>
                      </a:lnTo>
                      <a:lnTo>
                        <a:pt x="1135" y="127"/>
                      </a:lnTo>
                      <a:lnTo>
                        <a:pt x="1135" y="127"/>
                      </a:lnTo>
                      <a:moveTo>
                        <a:pt x="1052" y="120"/>
                      </a:moveTo>
                      <a:lnTo>
                        <a:pt x="1055" y="82"/>
                      </a:lnTo>
                      <a:lnTo>
                        <a:pt x="1097" y="85"/>
                      </a:lnTo>
                      <a:lnTo>
                        <a:pt x="1093" y="125"/>
                      </a:lnTo>
                      <a:lnTo>
                        <a:pt x="1052" y="120"/>
                      </a:lnTo>
                      <a:lnTo>
                        <a:pt x="1052" y="120"/>
                      </a:lnTo>
                      <a:moveTo>
                        <a:pt x="967" y="113"/>
                      </a:moveTo>
                      <a:lnTo>
                        <a:pt x="970" y="75"/>
                      </a:lnTo>
                      <a:lnTo>
                        <a:pt x="1012" y="80"/>
                      </a:lnTo>
                      <a:lnTo>
                        <a:pt x="1010" y="118"/>
                      </a:lnTo>
                      <a:lnTo>
                        <a:pt x="967" y="113"/>
                      </a:lnTo>
                      <a:lnTo>
                        <a:pt x="967" y="113"/>
                      </a:lnTo>
                      <a:moveTo>
                        <a:pt x="885" y="108"/>
                      </a:moveTo>
                      <a:lnTo>
                        <a:pt x="887" y="68"/>
                      </a:lnTo>
                      <a:lnTo>
                        <a:pt x="929" y="73"/>
                      </a:lnTo>
                      <a:lnTo>
                        <a:pt x="925" y="111"/>
                      </a:lnTo>
                      <a:lnTo>
                        <a:pt x="885" y="108"/>
                      </a:lnTo>
                      <a:lnTo>
                        <a:pt x="885" y="108"/>
                      </a:lnTo>
                      <a:moveTo>
                        <a:pt x="799" y="101"/>
                      </a:moveTo>
                      <a:lnTo>
                        <a:pt x="802" y="61"/>
                      </a:lnTo>
                      <a:lnTo>
                        <a:pt x="844" y="66"/>
                      </a:lnTo>
                      <a:lnTo>
                        <a:pt x="842" y="104"/>
                      </a:lnTo>
                      <a:lnTo>
                        <a:pt x="799" y="101"/>
                      </a:lnTo>
                      <a:lnTo>
                        <a:pt x="799" y="101"/>
                      </a:lnTo>
                      <a:moveTo>
                        <a:pt x="714" y="94"/>
                      </a:moveTo>
                      <a:lnTo>
                        <a:pt x="719" y="54"/>
                      </a:lnTo>
                      <a:lnTo>
                        <a:pt x="762" y="59"/>
                      </a:lnTo>
                      <a:lnTo>
                        <a:pt x="757" y="97"/>
                      </a:lnTo>
                      <a:lnTo>
                        <a:pt x="714" y="94"/>
                      </a:lnTo>
                      <a:lnTo>
                        <a:pt x="714" y="94"/>
                      </a:lnTo>
                      <a:moveTo>
                        <a:pt x="632" y="87"/>
                      </a:moveTo>
                      <a:lnTo>
                        <a:pt x="634" y="49"/>
                      </a:lnTo>
                      <a:lnTo>
                        <a:pt x="677" y="52"/>
                      </a:lnTo>
                      <a:lnTo>
                        <a:pt x="674" y="89"/>
                      </a:lnTo>
                      <a:lnTo>
                        <a:pt x="632" y="87"/>
                      </a:lnTo>
                      <a:lnTo>
                        <a:pt x="632" y="87"/>
                      </a:lnTo>
                      <a:moveTo>
                        <a:pt x="546" y="80"/>
                      </a:moveTo>
                      <a:lnTo>
                        <a:pt x="551" y="42"/>
                      </a:lnTo>
                      <a:lnTo>
                        <a:pt x="594" y="45"/>
                      </a:lnTo>
                      <a:lnTo>
                        <a:pt x="589" y="82"/>
                      </a:lnTo>
                      <a:lnTo>
                        <a:pt x="546" y="80"/>
                      </a:lnTo>
                      <a:lnTo>
                        <a:pt x="546" y="80"/>
                      </a:lnTo>
                      <a:moveTo>
                        <a:pt x="464" y="73"/>
                      </a:moveTo>
                      <a:lnTo>
                        <a:pt x="466" y="35"/>
                      </a:lnTo>
                      <a:lnTo>
                        <a:pt x="509" y="37"/>
                      </a:lnTo>
                      <a:lnTo>
                        <a:pt x="506" y="78"/>
                      </a:lnTo>
                      <a:lnTo>
                        <a:pt x="464" y="73"/>
                      </a:lnTo>
                      <a:lnTo>
                        <a:pt x="464" y="73"/>
                      </a:lnTo>
                      <a:moveTo>
                        <a:pt x="379" y="66"/>
                      </a:moveTo>
                      <a:lnTo>
                        <a:pt x="383" y="28"/>
                      </a:lnTo>
                      <a:lnTo>
                        <a:pt x="424" y="30"/>
                      </a:lnTo>
                      <a:lnTo>
                        <a:pt x="421" y="71"/>
                      </a:lnTo>
                      <a:lnTo>
                        <a:pt x="379" y="66"/>
                      </a:lnTo>
                      <a:lnTo>
                        <a:pt x="379" y="66"/>
                      </a:lnTo>
                      <a:moveTo>
                        <a:pt x="296" y="59"/>
                      </a:moveTo>
                      <a:lnTo>
                        <a:pt x="298" y="21"/>
                      </a:lnTo>
                      <a:lnTo>
                        <a:pt x="341" y="26"/>
                      </a:lnTo>
                      <a:lnTo>
                        <a:pt x="338" y="63"/>
                      </a:lnTo>
                      <a:lnTo>
                        <a:pt x="296" y="59"/>
                      </a:lnTo>
                      <a:lnTo>
                        <a:pt x="296" y="59"/>
                      </a:lnTo>
                      <a:moveTo>
                        <a:pt x="211" y="52"/>
                      </a:moveTo>
                      <a:lnTo>
                        <a:pt x="215" y="14"/>
                      </a:lnTo>
                      <a:lnTo>
                        <a:pt x="256" y="19"/>
                      </a:lnTo>
                      <a:lnTo>
                        <a:pt x="253" y="56"/>
                      </a:lnTo>
                      <a:lnTo>
                        <a:pt x="211" y="52"/>
                      </a:lnTo>
                      <a:lnTo>
                        <a:pt x="211" y="52"/>
                      </a:lnTo>
                      <a:moveTo>
                        <a:pt x="128" y="47"/>
                      </a:moveTo>
                      <a:lnTo>
                        <a:pt x="130" y="7"/>
                      </a:lnTo>
                      <a:lnTo>
                        <a:pt x="173" y="11"/>
                      </a:lnTo>
                      <a:lnTo>
                        <a:pt x="171" y="49"/>
                      </a:lnTo>
                      <a:lnTo>
                        <a:pt x="128" y="47"/>
                      </a:lnTo>
                      <a:lnTo>
                        <a:pt x="128" y="47"/>
                      </a:lnTo>
                      <a:moveTo>
                        <a:pt x="43" y="40"/>
                      </a:moveTo>
                      <a:lnTo>
                        <a:pt x="48" y="0"/>
                      </a:lnTo>
                      <a:lnTo>
                        <a:pt x="85" y="42"/>
                      </a:lnTo>
                      <a:lnTo>
                        <a:pt x="43" y="40"/>
                      </a:lnTo>
                      <a:lnTo>
                        <a:pt x="43" y="40"/>
                      </a:lnTo>
                      <a:moveTo>
                        <a:pt x="0" y="35"/>
                      </a:move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7" name="í$ḷïďè">
                  <a:extLst>
                    <a:ext uri="{FF2B5EF4-FFF2-40B4-BE49-F238E27FC236}">
                      <a16:creationId xmlns:a16="http://schemas.microsoft.com/office/drawing/2014/main" id="{EE3DCB1E-3DE0-41EA-BD23-A0FEDAA02472}"/>
                    </a:ext>
                  </a:extLst>
                </p:cNvPr>
                <p:cNvSpPr/>
                <p:nvPr/>
              </p:nvSpPr>
              <p:spPr bwMode="auto">
                <a:xfrm>
                  <a:off x="5653585" y="4604148"/>
                  <a:ext cx="532816" cy="383518"/>
                </a:xfrm>
                <a:custGeom>
                  <a:avLst/>
                  <a:gdLst>
                    <a:gd name="T0" fmla="*/ 295 w 329"/>
                    <a:gd name="T1" fmla="*/ 24 h 237"/>
                    <a:gd name="T2" fmla="*/ 295 w 329"/>
                    <a:gd name="T3" fmla="*/ 24 h 237"/>
                    <a:gd name="T4" fmla="*/ 274 w 329"/>
                    <a:gd name="T5" fmla="*/ 57 h 237"/>
                    <a:gd name="T6" fmla="*/ 265 w 329"/>
                    <a:gd name="T7" fmla="*/ 44 h 237"/>
                    <a:gd name="T8" fmla="*/ 280 w 329"/>
                    <a:gd name="T9" fmla="*/ 34 h 237"/>
                    <a:gd name="T10" fmla="*/ 274 w 329"/>
                    <a:gd name="T11" fmla="*/ 57 h 237"/>
                    <a:gd name="T12" fmla="*/ 245 w 329"/>
                    <a:gd name="T13" fmla="*/ 77 h 237"/>
                    <a:gd name="T14" fmla="*/ 236 w 329"/>
                    <a:gd name="T15" fmla="*/ 64 h 237"/>
                    <a:gd name="T16" fmla="*/ 250 w 329"/>
                    <a:gd name="T17" fmla="*/ 54 h 237"/>
                    <a:gd name="T18" fmla="*/ 260 w 329"/>
                    <a:gd name="T19" fmla="*/ 67 h 237"/>
                    <a:gd name="T20" fmla="*/ 245 w 329"/>
                    <a:gd name="T21" fmla="*/ 77 h 237"/>
                    <a:gd name="T22" fmla="*/ 215 w 329"/>
                    <a:gd name="T23" fmla="*/ 97 h 237"/>
                    <a:gd name="T24" fmla="*/ 206 w 329"/>
                    <a:gd name="T25" fmla="*/ 84 h 237"/>
                    <a:gd name="T26" fmla="*/ 221 w 329"/>
                    <a:gd name="T27" fmla="*/ 74 h 237"/>
                    <a:gd name="T28" fmla="*/ 230 w 329"/>
                    <a:gd name="T29" fmla="*/ 87 h 237"/>
                    <a:gd name="T30" fmla="*/ 215 w 329"/>
                    <a:gd name="T31" fmla="*/ 97 h 237"/>
                    <a:gd name="T32" fmla="*/ 186 w 329"/>
                    <a:gd name="T33" fmla="*/ 117 h 237"/>
                    <a:gd name="T34" fmla="*/ 177 w 329"/>
                    <a:gd name="T35" fmla="*/ 104 h 237"/>
                    <a:gd name="T36" fmla="*/ 191 w 329"/>
                    <a:gd name="T37" fmla="*/ 94 h 237"/>
                    <a:gd name="T38" fmla="*/ 201 w 329"/>
                    <a:gd name="T39" fmla="*/ 107 h 237"/>
                    <a:gd name="T40" fmla="*/ 186 w 329"/>
                    <a:gd name="T41" fmla="*/ 117 h 237"/>
                    <a:gd name="T42" fmla="*/ 156 w 329"/>
                    <a:gd name="T43" fmla="*/ 137 h 237"/>
                    <a:gd name="T44" fmla="*/ 147 w 329"/>
                    <a:gd name="T45" fmla="*/ 124 h 237"/>
                    <a:gd name="T46" fmla="*/ 162 w 329"/>
                    <a:gd name="T47" fmla="*/ 114 h 237"/>
                    <a:gd name="T48" fmla="*/ 171 w 329"/>
                    <a:gd name="T49" fmla="*/ 127 h 237"/>
                    <a:gd name="T50" fmla="*/ 156 w 329"/>
                    <a:gd name="T51" fmla="*/ 137 h 237"/>
                    <a:gd name="T52" fmla="*/ 127 w 329"/>
                    <a:gd name="T53" fmla="*/ 157 h 237"/>
                    <a:gd name="T54" fmla="*/ 118 w 329"/>
                    <a:gd name="T55" fmla="*/ 144 h 237"/>
                    <a:gd name="T56" fmla="*/ 132 w 329"/>
                    <a:gd name="T57" fmla="*/ 134 h 237"/>
                    <a:gd name="T58" fmla="*/ 142 w 329"/>
                    <a:gd name="T59" fmla="*/ 147 h 237"/>
                    <a:gd name="T60" fmla="*/ 127 w 329"/>
                    <a:gd name="T61" fmla="*/ 157 h 237"/>
                    <a:gd name="T62" fmla="*/ 97 w 329"/>
                    <a:gd name="T63" fmla="*/ 177 h 237"/>
                    <a:gd name="T64" fmla="*/ 88 w 329"/>
                    <a:gd name="T65" fmla="*/ 164 h 237"/>
                    <a:gd name="T66" fmla="*/ 103 w 329"/>
                    <a:gd name="T67" fmla="*/ 154 h 237"/>
                    <a:gd name="T68" fmla="*/ 112 w 329"/>
                    <a:gd name="T69" fmla="*/ 167 h 237"/>
                    <a:gd name="T70" fmla="*/ 97 w 329"/>
                    <a:gd name="T71" fmla="*/ 177 h 237"/>
                    <a:gd name="T72" fmla="*/ 68 w 329"/>
                    <a:gd name="T73" fmla="*/ 197 h 237"/>
                    <a:gd name="T74" fmla="*/ 59 w 329"/>
                    <a:gd name="T75" fmla="*/ 184 h 237"/>
                    <a:gd name="T76" fmla="*/ 73 w 329"/>
                    <a:gd name="T77" fmla="*/ 174 h 237"/>
                    <a:gd name="T78" fmla="*/ 83 w 329"/>
                    <a:gd name="T79" fmla="*/ 187 h 237"/>
                    <a:gd name="T80" fmla="*/ 68 w 329"/>
                    <a:gd name="T81" fmla="*/ 197 h 237"/>
                    <a:gd name="T82" fmla="*/ 38 w 329"/>
                    <a:gd name="T83" fmla="*/ 217 h 237"/>
                    <a:gd name="T84" fmla="*/ 29 w 329"/>
                    <a:gd name="T85" fmla="*/ 204 h 237"/>
                    <a:gd name="T86" fmla="*/ 44 w 329"/>
                    <a:gd name="T87" fmla="*/ 194 h 237"/>
                    <a:gd name="T88" fmla="*/ 53 w 329"/>
                    <a:gd name="T89" fmla="*/ 207 h 237"/>
                    <a:gd name="T90" fmla="*/ 38 w 329"/>
                    <a:gd name="T91" fmla="*/ 217 h 237"/>
                    <a:gd name="T92" fmla="*/ 9 w 329"/>
                    <a:gd name="T93" fmla="*/ 237 h 237"/>
                    <a:gd name="T94" fmla="*/ 0 w 329"/>
                    <a:gd name="T95" fmla="*/ 224 h 237"/>
                    <a:gd name="T96" fmla="*/ 14 w 329"/>
                    <a:gd name="T97" fmla="*/ 214 h 237"/>
                    <a:gd name="T98" fmla="*/ 24 w 329"/>
                    <a:gd name="T99" fmla="*/ 227 h 237"/>
                    <a:gd name="T100" fmla="*/ 9 w 329"/>
                    <a:gd name="T10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9" h="237">
                      <a:moveTo>
                        <a:pt x="295" y="24"/>
                      </a:moveTo>
                      <a:cubicBezTo>
                        <a:pt x="329" y="0"/>
                        <a:pt x="317" y="57"/>
                        <a:pt x="295" y="24"/>
                      </a:cubicBezTo>
                      <a:close/>
                      <a:moveTo>
                        <a:pt x="274" y="57"/>
                      </a:moveTo>
                      <a:cubicBezTo>
                        <a:pt x="265" y="44"/>
                        <a:pt x="265" y="44"/>
                        <a:pt x="265" y="44"/>
                      </a:cubicBezTo>
                      <a:cubicBezTo>
                        <a:pt x="280" y="34"/>
                        <a:pt x="280" y="34"/>
                        <a:pt x="280" y="34"/>
                      </a:cubicBezTo>
                      <a:cubicBezTo>
                        <a:pt x="274" y="57"/>
                        <a:pt x="274" y="57"/>
                        <a:pt x="274" y="57"/>
                      </a:cubicBezTo>
                      <a:close/>
                      <a:moveTo>
                        <a:pt x="245" y="77"/>
                      </a:moveTo>
                      <a:cubicBezTo>
                        <a:pt x="236" y="64"/>
                        <a:pt x="236" y="64"/>
                        <a:pt x="236" y="64"/>
                      </a:cubicBezTo>
                      <a:cubicBezTo>
                        <a:pt x="250" y="54"/>
                        <a:pt x="250" y="54"/>
                        <a:pt x="250" y="54"/>
                      </a:cubicBezTo>
                      <a:cubicBezTo>
                        <a:pt x="260" y="67"/>
                        <a:pt x="260" y="67"/>
                        <a:pt x="260" y="67"/>
                      </a:cubicBezTo>
                      <a:cubicBezTo>
                        <a:pt x="245" y="77"/>
                        <a:pt x="245" y="77"/>
                        <a:pt x="245" y="77"/>
                      </a:cubicBezTo>
                      <a:close/>
                      <a:moveTo>
                        <a:pt x="215" y="97"/>
                      </a:moveTo>
                      <a:cubicBezTo>
                        <a:pt x="206" y="84"/>
                        <a:pt x="206" y="84"/>
                        <a:pt x="206" y="84"/>
                      </a:cubicBezTo>
                      <a:cubicBezTo>
                        <a:pt x="221" y="74"/>
                        <a:pt x="221" y="74"/>
                        <a:pt x="221" y="74"/>
                      </a:cubicBezTo>
                      <a:cubicBezTo>
                        <a:pt x="230" y="87"/>
                        <a:pt x="230" y="87"/>
                        <a:pt x="230" y="87"/>
                      </a:cubicBezTo>
                      <a:cubicBezTo>
                        <a:pt x="215" y="97"/>
                        <a:pt x="215" y="97"/>
                        <a:pt x="215" y="97"/>
                      </a:cubicBezTo>
                      <a:close/>
                      <a:moveTo>
                        <a:pt x="186" y="117"/>
                      </a:moveTo>
                      <a:cubicBezTo>
                        <a:pt x="177" y="104"/>
                        <a:pt x="177" y="104"/>
                        <a:pt x="177" y="104"/>
                      </a:cubicBezTo>
                      <a:cubicBezTo>
                        <a:pt x="191" y="94"/>
                        <a:pt x="191" y="94"/>
                        <a:pt x="191" y="94"/>
                      </a:cubicBezTo>
                      <a:cubicBezTo>
                        <a:pt x="201" y="107"/>
                        <a:pt x="201" y="107"/>
                        <a:pt x="201" y="107"/>
                      </a:cubicBezTo>
                      <a:cubicBezTo>
                        <a:pt x="186" y="117"/>
                        <a:pt x="186" y="117"/>
                        <a:pt x="186" y="117"/>
                      </a:cubicBezTo>
                      <a:close/>
                      <a:moveTo>
                        <a:pt x="156" y="137"/>
                      </a:moveTo>
                      <a:cubicBezTo>
                        <a:pt x="147" y="124"/>
                        <a:pt x="147" y="124"/>
                        <a:pt x="147" y="124"/>
                      </a:cubicBezTo>
                      <a:cubicBezTo>
                        <a:pt x="162" y="114"/>
                        <a:pt x="162" y="114"/>
                        <a:pt x="162" y="114"/>
                      </a:cubicBezTo>
                      <a:cubicBezTo>
                        <a:pt x="171" y="127"/>
                        <a:pt x="171" y="127"/>
                        <a:pt x="171" y="127"/>
                      </a:cubicBezTo>
                      <a:cubicBezTo>
                        <a:pt x="156" y="137"/>
                        <a:pt x="156" y="137"/>
                        <a:pt x="156" y="137"/>
                      </a:cubicBezTo>
                      <a:close/>
                      <a:moveTo>
                        <a:pt x="127" y="157"/>
                      </a:moveTo>
                      <a:cubicBezTo>
                        <a:pt x="118" y="144"/>
                        <a:pt x="118" y="144"/>
                        <a:pt x="118" y="144"/>
                      </a:cubicBezTo>
                      <a:cubicBezTo>
                        <a:pt x="132" y="134"/>
                        <a:pt x="132" y="134"/>
                        <a:pt x="132" y="134"/>
                      </a:cubicBezTo>
                      <a:cubicBezTo>
                        <a:pt x="142" y="147"/>
                        <a:pt x="142" y="147"/>
                        <a:pt x="142" y="147"/>
                      </a:cubicBezTo>
                      <a:cubicBezTo>
                        <a:pt x="127" y="157"/>
                        <a:pt x="127" y="157"/>
                        <a:pt x="127" y="157"/>
                      </a:cubicBezTo>
                      <a:close/>
                      <a:moveTo>
                        <a:pt x="97" y="177"/>
                      </a:moveTo>
                      <a:cubicBezTo>
                        <a:pt x="88" y="164"/>
                        <a:pt x="88" y="164"/>
                        <a:pt x="88" y="164"/>
                      </a:cubicBezTo>
                      <a:cubicBezTo>
                        <a:pt x="103" y="154"/>
                        <a:pt x="103" y="154"/>
                        <a:pt x="103" y="154"/>
                      </a:cubicBezTo>
                      <a:cubicBezTo>
                        <a:pt x="112" y="167"/>
                        <a:pt x="112" y="167"/>
                        <a:pt x="112" y="167"/>
                      </a:cubicBezTo>
                      <a:cubicBezTo>
                        <a:pt x="97" y="177"/>
                        <a:pt x="97" y="177"/>
                        <a:pt x="97" y="177"/>
                      </a:cubicBezTo>
                      <a:close/>
                      <a:moveTo>
                        <a:pt x="68" y="197"/>
                      </a:moveTo>
                      <a:cubicBezTo>
                        <a:pt x="59" y="184"/>
                        <a:pt x="59" y="184"/>
                        <a:pt x="59" y="184"/>
                      </a:cubicBezTo>
                      <a:cubicBezTo>
                        <a:pt x="73" y="174"/>
                        <a:pt x="73" y="174"/>
                        <a:pt x="73" y="174"/>
                      </a:cubicBezTo>
                      <a:cubicBezTo>
                        <a:pt x="83" y="187"/>
                        <a:pt x="83" y="187"/>
                        <a:pt x="83" y="187"/>
                      </a:cubicBezTo>
                      <a:cubicBezTo>
                        <a:pt x="68" y="197"/>
                        <a:pt x="68" y="197"/>
                        <a:pt x="68" y="197"/>
                      </a:cubicBezTo>
                      <a:close/>
                      <a:moveTo>
                        <a:pt x="38" y="217"/>
                      </a:moveTo>
                      <a:cubicBezTo>
                        <a:pt x="29" y="204"/>
                        <a:pt x="29" y="204"/>
                        <a:pt x="29" y="204"/>
                      </a:cubicBezTo>
                      <a:cubicBezTo>
                        <a:pt x="44" y="194"/>
                        <a:pt x="44" y="194"/>
                        <a:pt x="44" y="194"/>
                      </a:cubicBezTo>
                      <a:cubicBezTo>
                        <a:pt x="53" y="207"/>
                        <a:pt x="53" y="207"/>
                        <a:pt x="53" y="207"/>
                      </a:cubicBezTo>
                      <a:cubicBezTo>
                        <a:pt x="38" y="217"/>
                        <a:pt x="38" y="217"/>
                        <a:pt x="38" y="217"/>
                      </a:cubicBezTo>
                      <a:close/>
                      <a:moveTo>
                        <a:pt x="9" y="237"/>
                      </a:moveTo>
                      <a:cubicBezTo>
                        <a:pt x="0" y="224"/>
                        <a:pt x="0" y="224"/>
                        <a:pt x="0" y="224"/>
                      </a:cubicBezTo>
                      <a:cubicBezTo>
                        <a:pt x="14" y="214"/>
                        <a:pt x="14" y="214"/>
                        <a:pt x="14" y="214"/>
                      </a:cubicBezTo>
                      <a:cubicBezTo>
                        <a:pt x="24" y="227"/>
                        <a:pt x="24" y="227"/>
                        <a:pt x="24" y="227"/>
                      </a:cubicBezTo>
                      <a:lnTo>
                        <a:pt x="9" y="237"/>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p>
                  <a:endParaRPr lang="en-GB"/>
                </a:p>
              </p:txBody>
            </p:sp>
            <p:sp>
              <p:nvSpPr>
                <p:cNvPr id="88" name="íṧḻïḓè">
                  <a:extLst>
                    <a:ext uri="{FF2B5EF4-FFF2-40B4-BE49-F238E27FC236}">
                      <a16:creationId xmlns:a16="http://schemas.microsoft.com/office/drawing/2014/main" id="{1AEDD3C7-957C-4DA6-87E9-C02D97035EFA}"/>
                    </a:ext>
                  </a:extLst>
                </p:cNvPr>
                <p:cNvSpPr/>
                <p:nvPr/>
              </p:nvSpPr>
              <p:spPr bwMode="auto">
                <a:xfrm>
                  <a:off x="6746612" y="4652773"/>
                  <a:ext cx="262299" cy="263669"/>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89" name="íśļîḋe">
                  <a:extLst>
                    <a:ext uri="{FF2B5EF4-FFF2-40B4-BE49-F238E27FC236}">
                      <a16:creationId xmlns:a16="http://schemas.microsoft.com/office/drawing/2014/main" id="{5BC0EB20-7246-4C80-B9E7-8BBA83550006}"/>
                    </a:ext>
                  </a:extLst>
                </p:cNvPr>
                <p:cNvSpPr/>
                <p:nvPr/>
              </p:nvSpPr>
              <p:spPr bwMode="auto">
                <a:xfrm>
                  <a:off x="6779484" y="4686331"/>
                  <a:ext cx="195868" cy="19655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0" name="íṩľîḍé">
                  <a:extLst>
                    <a:ext uri="{FF2B5EF4-FFF2-40B4-BE49-F238E27FC236}">
                      <a16:creationId xmlns:a16="http://schemas.microsoft.com/office/drawing/2014/main" id="{34BF835A-9D13-4943-8529-FB5C0BA85DED}"/>
                    </a:ext>
                  </a:extLst>
                </p:cNvPr>
                <p:cNvSpPr/>
                <p:nvPr/>
              </p:nvSpPr>
              <p:spPr bwMode="auto">
                <a:xfrm>
                  <a:off x="6777430" y="4721943"/>
                  <a:ext cx="1729254" cy="2133318"/>
                </a:xfrm>
                <a:custGeom>
                  <a:avLst/>
                  <a:gdLst>
                    <a:gd name="T0" fmla="*/ 1068 w 1068"/>
                    <a:gd name="T1" fmla="*/ 1174 h 1317"/>
                    <a:gd name="T2" fmla="*/ 1039 w 1068"/>
                    <a:gd name="T3" fmla="*/ 1122 h 1317"/>
                    <a:gd name="T4" fmla="*/ 936 w 1068"/>
                    <a:gd name="T5" fmla="*/ 942 h 1317"/>
                    <a:gd name="T6" fmla="*/ 850 w 1068"/>
                    <a:gd name="T7" fmla="*/ 609 h 1317"/>
                    <a:gd name="T8" fmla="*/ 753 w 1068"/>
                    <a:gd name="T9" fmla="*/ 395 h 1317"/>
                    <a:gd name="T10" fmla="*/ 620 w 1068"/>
                    <a:gd name="T11" fmla="*/ 301 h 1317"/>
                    <a:gd name="T12" fmla="*/ 578 w 1068"/>
                    <a:gd name="T13" fmla="*/ 342 h 1317"/>
                    <a:gd name="T14" fmla="*/ 466 w 1068"/>
                    <a:gd name="T15" fmla="*/ 276 h 1317"/>
                    <a:gd name="T16" fmla="*/ 414 w 1068"/>
                    <a:gd name="T17" fmla="*/ 326 h 1317"/>
                    <a:gd name="T18" fmla="*/ 328 w 1068"/>
                    <a:gd name="T19" fmla="*/ 273 h 1317"/>
                    <a:gd name="T20" fmla="*/ 273 w 1068"/>
                    <a:gd name="T21" fmla="*/ 312 h 1317"/>
                    <a:gd name="T22" fmla="*/ 150 w 1068"/>
                    <a:gd name="T23" fmla="*/ 100 h 1317"/>
                    <a:gd name="T24" fmla="*/ 64 w 1068"/>
                    <a:gd name="T25" fmla="*/ 11 h 1317"/>
                    <a:gd name="T26" fmla="*/ 44 w 1068"/>
                    <a:gd name="T27" fmla="*/ 144 h 1317"/>
                    <a:gd name="T28" fmla="*/ 168 w 1068"/>
                    <a:gd name="T29" fmla="*/ 431 h 1317"/>
                    <a:gd name="T30" fmla="*/ 280 w 1068"/>
                    <a:gd name="T31" fmla="*/ 701 h 1317"/>
                    <a:gd name="T32" fmla="*/ 281 w 1068"/>
                    <a:gd name="T33" fmla="*/ 768 h 1317"/>
                    <a:gd name="T34" fmla="*/ 236 w 1068"/>
                    <a:gd name="T35" fmla="*/ 683 h 1317"/>
                    <a:gd name="T36" fmla="*/ 221 w 1068"/>
                    <a:gd name="T37" fmla="*/ 582 h 1317"/>
                    <a:gd name="T38" fmla="*/ 158 w 1068"/>
                    <a:gd name="T39" fmla="*/ 479 h 1317"/>
                    <a:gd name="T40" fmla="*/ 123 w 1068"/>
                    <a:gd name="T41" fmla="*/ 559 h 1317"/>
                    <a:gd name="T42" fmla="*/ 89 w 1068"/>
                    <a:gd name="T43" fmla="*/ 712 h 1317"/>
                    <a:gd name="T44" fmla="*/ 173 w 1068"/>
                    <a:gd name="T45" fmla="*/ 882 h 1317"/>
                    <a:gd name="T46" fmla="*/ 338 w 1068"/>
                    <a:gd name="T47" fmla="*/ 1010 h 1317"/>
                    <a:gd name="T48" fmla="*/ 601 w 1068"/>
                    <a:gd name="T49" fmla="*/ 1172 h 1317"/>
                    <a:gd name="T50" fmla="*/ 694 w 1068"/>
                    <a:gd name="T51" fmla="*/ 1317 h 1317"/>
                    <a:gd name="T52" fmla="*/ 854 w 1068"/>
                    <a:gd name="T53" fmla="*/ 1317 h 1317"/>
                    <a:gd name="T54" fmla="*/ 1068 w 1068"/>
                    <a:gd name="T55" fmla="*/ 1174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8" h="1317">
                      <a:moveTo>
                        <a:pt x="1068" y="1174"/>
                      </a:moveTo>
                      <a:cubicBezTo>
                        <a:pt x="1054" y="1151"/>
                        <a:pt x="1043" y="1132"/>
                        <a:pt x="1039" y="1122"/>
                      </a:cubicBezTo>
                      <a:cubicBezTo>
                        <a:pt x="1022" y="1080"/>
                        <a:pt x="977" y="1010"/>
                        <a:pt x="936" y="942"/>
                      </a:cubicBezTo>
                      <a:cubicBezTo>
                        <a:pt x="895" y="873"/>
                        <a:pt x="868" y="702"/>
                        <a:pt x="850" y="609"/>
                      </a:cubicBezTo>
                      <a:cubicBezTo>
                        <a:pt x="832" y="515"/>
                        <a:pt x="797" y="441"/>
                        <a:pt x="753" y="395"/>
                      </a:cubicBezTo>
                      <a:cubicBezTo>
                        <a:pt x="710" y="349"/>
                        <a:pt x="662" y="278"/>
                        <a:pt x="620" y="301"/>
                      </a:cubicBezTo>
                      <a:cubicBezTo>
                        <a:pt x="578" y="324"/>
                        <a:pt x="578" y="342"/>
                        <a:pt x="578" y="342"/>
                      </a:cubicBezTo>
                      <a:cubicBezTo>
                        <a:pt x="578" y="342"/>
                        <a:pt x="516" y="261"/>
                        <a:pt x="466" y="276"/>
                      </a:cubicBezTo>
                      <a:cubicBezTo>
                        <a:pt x="417" y="291"/>
                        <a:pt x="414" y="326"/>
                        <a:pt x="414" y="326"/>
                      </a:cubicBezTo>
                      <a:cubicBezTo>
                        <a:pt x="414" y="326"/>
                        <a:pt x="381" y="259"/>
                        <a:pt x="328" y="273"/>
                      </a:cubicBezTo>
                      <a:cubicBezTo>
                        <a:pt x="275" y="287"/>
                        <a:pt x="273" y="312"/>
                        <a:pt x="273" y="312"/>
                      </a:cubicBezTo>
                      <a:cubicBezTo>
                        <a:pt x="273" y="312"/>
                        <a:pt x="184" y="167"/>
                        <a:pt x="150" y="100"/>
                      </a:cubicBezTo>
                      <a:cubicBezTo>
                        <a:pt x="117" y="34"/>
                        <a:pt x="95" y="0"/>
                        <a:pt x="64" y="11"/>
                      </a:cubicBezTo>
                      <a:cubicBezTo>
                        <a:pt x="34" y="21"/>
                        <a:pt x="0" y="59"/>
                        <a:pt x="44" y="144"/>
                      </a:cubicBezTo>
                      <a:cubicBezTo>
                        <a:pt x="87" y="229"/>
                        <a:pt x="137" y="369"/>
                        <a:pt x="168" y="431"/>
                      </a:cubicBezTo>
                      <a:cubicBezTo>
                        <a:pt x="199" y="493"/>
                        <a:pt x="262" y="623"/>
                        <a:pt x="280" y="701"/>
                      </a:cubicBezTo>
                      <a:cubicBezTo>
                        <a:pt x="299" y="779"/>
                        <a:pt x="305" y="778"/>
                        <a:pt x="281" y="768"/>
                      </a:cubicBezTo>
                      <a:cubicBezTo>
                        <a:pt x="256" y="757"/>
                        <a:pt x="256" y="703"/>
                        <a:pt x="236" y="683"/>
                      </a:cubicBezTo>
                      <a:cubicBezTo>
                        <a:pt x="216" y="664"/>
                        <a:pt x="213" y="607"/>
                        <a:pt x="221" y="582"/>
                      </a:cubicBezTo>
                      <a:cubicBezTo>
                        <a:pt x="228" y="556"/>
                        <a:pt x="186" y="485"/>
                        <a:pt x="158" y="479"/>
                      </a:cubicBezTo>
                      <a:cubicBezTo>
                        <a:pt x="131" y="473"/>
                        <a:pt x="124" y="495"/>
                        <a:pt x="123" y="559"/>
                      </a:cubicBezTo>
                      <a:cubicBezTo>
                        <a:pt x="122" y="624"/>
                        <a:pt x="63" y="659"/>
                        <a:pt x="89" y="712"/>
                      </a:cubicBezTo>
                      <a:cubicBezTo>
                        <a:pt x="115" y="765"/>
                        <a:pt x="159" y="850"/>
                        <a:pt x="173" y="882"/>
                      </a:cubicBezTo>
                      <a:cubicBezTo>
                        <a:pt x="187" y="913"/>
                        <a:pt x="263" y="978"/>
                        <a:pt x="338" y="1010"/>
                      </a:cubicBezTo>
                      <a:cubicBezTo>
                        <a:pt x="413" y="1041"/>
                        <a:pt x="550" y="1103"/>
                        <a:pt x="601" y="1172"/>
                      </a:cubicBezTo>
                      <a:cubicBezTo>
                        <a:pt x="618" y="1197"/>
                        <a:pt x="654" y="1253"/>
                        <a:pt x="694" y="1317"/>
                      </a:cubicBezTo>
                      <a:cubicBezTo>
                        <a:pt x="854" y="1317"/>
                        <a:pt x="854" y="1317"/>
                        <a:pt x="854" y="1317"/>
                      </a:cubicBezTo>
                      <a:lnTo>
                        <a:pt x="1068" y="1174"/>
                      </a:ln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1" name="îṩḻîḑe">
                  <a:extLst>
                    <a:ext uri="{FF2B5EF4-FFF2-40B4-BE49-F238E27FC236}">
                      <a16:creationId xmlns:a16="http://schemas.microsoft.com/office/drawing/2014/main" id="{99087408-6989-4069-A8F4-034F537D5685}"/>
                    </a:ext>
                  </a:extLst>
                </p:cNvPr>
                <p:cNvSpPr/>
                <p:nvPr/>
              </p:nvSpPr>
              <p:spPr bwMode="auto">
                <a:xfrm>
                  <a:off x="7219845" y="5227364"/>
                  <a:ext cx="213674" cy="319142"/>
                </a:xfrm>
                <a:custGeom>
                  <a:avLst/>
                  <a:gdLst>
                    <a:gd name="T0" fmla="*/ 0 w 132"/>
                    <a:gd name="T1" fmla="*/ 0 h 197"/>
                    <a:gd name="T2" fmla="*/ 83 w 132"/>
                    <a:gd name="T3" fmla="*/ 162 h 197"/>
                    <a:gd name="T4" fmla="*/ 110 w 132"/>
                    <a:gd name="T5" fmla="*/ 178 h 197"/>
                    <a:gd name="T6" fmla="*/ 0 w 132"/>
                    <a:gd name="T7" fmla="*/ 0 h 197"/>
                  </a:gdLst>
                  <a:ahLst/>
                  <a:cxnLst>
                    <a:cxn ang="0">
                      <a:pos x="T0" y="T1"/>
                    </a:cxn>
                    <a:cxn ang="0">
                      <a:pos x="T2" y="T3"/>
                    </a:cxn>
                    <a:cxn ang="0">
                      <a:pos x="T4" y="T5"/>
                    </a:cxn>
                    <a:cxn ang="0">
                      <a:pos x="T6" y="T7"/>
                    </a:cxn>
                  </a:cxnLst>
                  <a:rect l="0" t="0" r="r" b="b"/>
                  <a:pathLst>
                    <a:path w="132" h="197">
                      <a:moveTo>
                        <a:pt x="0" y="0"/>
                      </a:moveTo>
                      <a:cubicBezTo>
                        <a:pt x="14" y="22"/>
                        <a:pt x="67" y="130"/>
                        <a:pt x="83" y="162"/>
                      </a:cubicBezTo>
                      <a:cubicBezTo>
                        <a:pt x="100" y="194"/>
                        <a:pt x="132" y="197"/>
                        <a:pt x="110" y="178"/>
                      </a:cubicBezTo>
                      <a:cubicBezTo>
                        <a:pt x="88" y="159"/>
                        <a:pt x="45" y="64"/>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2" name="îṥḻîḍè">
                  <a:extLst>
                    <a:ext uri="{FF2B5EF4-FFF2-40B4-BE49-F238E27FC236}">
                      <a16:creationId xmlns:a16="http://schemas.microsoft.com/office/drawing/2014/main" id="{FAE8D0AF-BF6B-4E2A-801E-298F38FA0803}"/>
                    </a:ext>
                  </a:extLst>
                </p:cNvPr>
                <p:cNvSpPr/>
                <p:nvPr/>
              </p:nvSpPr>
              <p:spPr bwMode="auto">
                <a:xfrm>
                  <a:off x="7447901" y="5249965"/>
                  <a:ext cx="210250" cy="246547"/>
                </a:xfrm>
                <a:custGeom>
                  <a:avLst/>
                  <a:gdLst>
                    <a:gd name="T0" fmla="*/ 0 w 130"/>
                    <a:gd name="T1" fmla="*/ 0 h 152"/>
                    <a:gd name="T2" fmla="*/ 96 w 130"/>
                    <a:gd name="T3" fmla="*/ 134 h 152"/>
                    <a:gd name="T4" fmla="*/ 82 w 130"/>
                    <a:gd name="T5" fmla="*/ 97 h 152"/>
                    <a:gd name="T6" fmla="*/ 0 w 130"/>
                    <a:gd name="T7" fmla="*/ 0 h 152"/>
                  </a:gdLst>
                  <a:ahLst/>
                  <a:cxnLst>
                    <a:cxn ang="0">
                      <a:pos x="T0" y="T1"/>
                    </a:cxn>
                    <a:cxn ang="0">
                      <a:pos x="T2" y="T3"/>
                    </a:cxn>
                    <a:cxn ang="0">
                      <a:pos x="T4" y="T5"/>
                    </a:cxn>
                    <a:cxn ang="0">
                      <a:pos x="T6" y="T7"/>
                    </a:cxn>
                  </a:cxnLst>
                  <a:rect l="0" t="0" r="r" b="b"/>
                  <a:pathLst>
                    <a:path w="130" h="152">
                      <a:moveTo>
                        <a:pt x="0" y="0"/>
                      </a:moveTo>
                      <a:cubicBezTo>
                        <a:pt x="16" y="31"/>
                        <a:pt x="62" y="115"/>
                        <a:pt x="96" y="134"/>
                      </a:cubicBezTo>
                      <a:cubicBezTo>
                        <a:pt x="130" y="152"/>
                        <a:pt x="113" y="129"/>
                        <a:pt x="82" y="97"/>
                      </a:cubicBezTo>
                      <a:cubicBezTo>
                        <a:pt x="50" y="65"/>
                        <a:pt x="38" y="47"/>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3" name="ï$lïde">
                  <a:extLst>
                    <a:ext uri="{FF2B5EF4-FFF2-40B4-BE49-F238E27FC236}">
                      <a16:creationId xmlns:a16="http://schemas.microsoft.com/office/drawing/2014/main" id="{7EEE18FC-DFEC-4E45-8B92-F0396901DEEB}"/>
                    </a:ext>
                  </a:extLst>
                </p:cNvPr>
                <p:cNvSpPr/>
                <p:nvPr/>
              </p:nvSpPr>
              <p:spPr bwMode="auto">
                <a:xfrm>
                  <a:off x="7713624" y="5275990"/>
                  <a:ext cx="237644" cy="186280"/>
                </a:xfrm>
                <a:custGeom>
                  <a:avLst/>
                  <a:gdLst>
                    <a:gd name="T0" fmla="*/ 0 w 147"/>
                    <a:gd name="T1" fmla="*/ 0 h 115"/>
                    <a:gd name="T2" fmla="*/ 105 w 147"/>
                    <a:gd name="T3" fmla="*/ 112 h 115"/>
                    <a:gd name="T4" fmla="*/ 87 w 147"/>
                    <a:gd name="T5" fmla="*/ 84 h 115"/>
                    <a:gd name="T6" fmla="*/ 0 w 147"/>
                    <a:gd name="T7" fmla="*/ 0 h 115"/>
                  </a:gdLst>
                  <a:ahLst/>
                  <a:cxnLst>
                    <a:cxn ang="0">
                      <a:pos x="T0" y="T1"/>
                    </a:cxn>
                    <a:cxn ang="0">
                      <a:pos x="T2" y="T3"/>
                    </a:cxn>
                    <a:cxn ang="0">
                      <a:pos x="T4" y="T5"/>
                    </a:cxn>
                    <a:cxn ang="0">
                      <a:pos x="T6" y="T7"/>
                    </a:cxn>
                  </a:cxnLst>
                  <a:rect l="0" t="0" r="r" b="b"/>
                  <a:pathLst>
                    <a:path w="147" h="115">
                      <a:moveTo>
                        <a:pt x="0" y="0"/>
                      </a:moveTo>
                      <a:cubicBezTo>
                        <a:pt x="20" y="38"/>
                        <a:pt x="63" y="108"/>
                        <a:pt x="105" y="112"/>
                      </a:cubicBezTo>
                      <a:cubicBezTo>
                        <a:pt x="147" y="115"/>
                        <a:pt x="104" y="95"/>
                        <a:pt x="87" y="84"/>
                      </a:cubicBezTo>
                      <a:cubicBezTo>
                        <a:pt x="69" y="73"/>
                        <a:pt x="43" y="52"/>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4" name="îṥḷïḍè">
                  <a:extLst>
                    <a:ext uri="{FF2B5EF4-FFF2-40B4-BE49-F238E27FC236}">
                      <a16:creationId xmlns:a16="http://schemas.microsoft.com/office/drawing/2014/main" id="{2CF6F1A2-333C-4A1C-873F-5CE34E3BE60B}"/>
                    </a:ext>
                  </a:extLst>
                </p:cNvPr>
                <p:cNvSpPr/>
                <p:nvPr/>
              </p:nvSpPr>
              <p:spPr bwMode="auto">
                <a:xfrm>
                  <a:off x="6816467" y="4725367"/>
                  <a:ext cx="145874" cy="157516"/>
                </a:xfrm>
                <a:custGeom>
                  <a:avLst/>
                  <a:gdLst>
                    <a:gd name="T0" fmla="*/ 33 w 90"/>
                    <a:gd name="T1" fmla="*/ 9 h 97"/>
                    <a:gd name="T2" fmla="*/ 11 w 90"/>
                    <a:gd name="T3" fmla="*/ 50 h 97"/>
                    <a:gd name="T4" fmla="*/ 66 w 90"/>
                    <a:gd name="T5" fmla="*/ 89 h 97"/>
                    <a:gd name="T6" fmla="*/ 76 w 90"/>
                    <a:gd name="T7" fmla="*/ 32 h 97"/>
                    <a:gd name="T8" fmla="*/ 33 w 90"/>
                    <a:gd name="T9" fmla="*/ 9 h 97"/>
                  </a:gdLst>
                  <a:ahLst/>
                  <a:cxnLst>
                    <a:cxn ang="0">
                      <a:pos x="T0" y="T1"/>
                    </a:cxn>
                    <a:cxn ang="0">
                      <a:pos x="T2" y="T3"/>
                    </a:cxn>
                    <a:cxn ang="0">
                      <a:pos x="T4" y="T5"/>
                    </a:cxn>
                    <a:cxn ang="0">
                      <a:pos x="T6" y="T7"/>
                    </a:cxn>
                    <a:cxn ang="0">
                      <a:pos x="T8" y="T9"/>
                    </a:cxn>
                  </a:cxnLst>
                  <a:rect l="0" t="0" r="r" b="b"/>
                  <a:pathLst>
                    <a:path w="90" h="97">
                      <a:moveTo>
                        <a:pt x="33" y="9"/>
                      </a:moveTo>
                      <a:cubicBezTo>
                        <a:pt x="18" y="16"/>
                        <a:pt x="0" y="29"/>
                        <a:pt x="11" y="50"/>
                      </a:cubicBezTo>
                      <a:cubicBezTo>
                        <a:pt x="21" y="71"/>
                        <a:pt x="44" y="97"/>
                        <a:pt x="66" y="89"/>
                      </a:cubicBezTo>
                      <a:cubicBezTo>
                        <a:pt x="87" y="81"/>
                        <a:pt x="90" y="58"/>
                        <a:pt x="76" y="32"/>
                      </a:cubicBezTo>
                      <a:cubicBezTo>
                        <a:pt x="61" y="7"/>
                        <a:pt x="51" y="0"/>
                        <a:pt x="33" y="9"/>
                      </a:cubicBezTo>
                      <a:close/>
                    </a:path>
                  </a:pathLst>
                </a:custGeom>
                <a:solidFill>
                  <a:srgbClr val="DBB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5" name="iSľïḓe">
                  <a:extLst>
                    <a:ext uri="{FF2B5EF4-FFF2-40B4-BE49-F238E27FC236}">
                      <a16:creationId xmlns:a16="http://schemas.microsoft.com/office/drawing/2014/main" id="{8336CF7B-834B-4A13-9AA4-FC44DCD97C0C}"/>
                    </a:ext>
                  </a:extLst>
                </p:cNvPr>
                <p:cNvSpPr/>
                <p:nvPr/>
              </p:nvSpPr>
              <p:spPr bwMode="auto">
                <a:xfrm>
                  <a:off x="6908922" y="4961642"/>
                  <a:ext cx="247232" cy="275311"/>
                </a:xfrm>
                <a:custGeom>
                  <a:avLst/>
                  <a:gdLst>
                    <a:gd name="T0" fmla="*/ 48 w 153"/>
                    <a:gd name="T1" fmla="*/ 21 h 170"/>
                    <a:gd name="T2" fmla="*/ 100 w 153"/>
                    <a:gd name="T3" fmla="*/ 144 h 170"/>
                    <a:gd name="T4" fmla="*/ 48 w 153"/>
                    <a:gd name="T5" fmla="*/ 21 h 170"/>
                  </a:gdLst>
                  <a:ahLst/>
                  <a:cxnLst>
                    <a:cxn ang="0">
                      <a:pos x="T0" y="T1"/>
                    </a:cxn>
                    <a:cxn ang="0">
                      <a:pos x="T2" y="T3"/>
                    </a:cxn>
                    <a:cxn ang="0">
                      <a:pos x="T4" y="T5"/>
                    </a:cxn>
                  </a:cxnLst>
                  <a:rect l="0" t="0" r="r" b="b"/>
                  <a:pathLst>
                    <a:path w="153" h="170">
                      <a:moveTo>
                        <a:pt x="48" y="21"/>
                      </a:moveTo>
                      <a:cubicBezTo>
                        <a:pt x="0" y="46"/>
                        <a:pt x="46" y="170"/>
                        <a:pt x="100" y="144"/>
                      </a:cubicBezTo>
                      <a:cubicBezTo>
                        <a:pt x="153" y="117"/>
                        <a:pt x="89" y="0"/>
                        <a:pt x="48" y="21"/>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6" name="iṣḷiḋè">
                  <a:extLst>
                    <a:ext uri="{FF2B5EF4-FFF2-40B4-BE49-F238E27FC236}">
                      <a16:creationId xmlns:a16="http://schemas.microsoft.com/office/drawing/2014/main" id="{02B689E9-16FE-4C18-9957-6EBA5F16D0C5}"/>
                    </a:ext>
                  </a:extLst>
                </p:cNvPr>
                <p:cNvSpPr/>
                <p:nvPr/>
              </p:nvSpPr>
              <p:spPr bwMode="auto">
                <a:xfrm>
                  <a:off x="6978092" y="5502676"/>
                  <a:ext cx="39036" cy="126698"/>
                </a:xfrm>
                <a:custGeom>
                  <a:avLst/>
                  <a:gdLst>
                    <a:gd name="T0" fmla="*/ 14 w 24"/>
                    <a:gd name="T1" fmla="*/ 0 h 78"/>
                    <a:gd name="T2" fmla="*/ 0 w 24"/>
                    <a:gd name="T3" fmla="*/ 77 h 78"/>
                    <a:gd name="T4" fmla="*/ 0 w 24"/>
                    <a:gd name="T5" fmla="*/ 78 h 78"/>
                    <a:gd name="T6" fmla="*/ 22 w 24"/>
                    <a:gd name="T7" fmla="*/ 34 h 78"/>
                    <a:gd name="T8" fmla="*/ 14 w 24"/>
                    <a:gd name="T9" fmla="*/ 0 h 78"/>
                  </a:gdLst>
                  <a:ahLst/>
                  <a:cxnLst>
                    <a:cxn ang="0">
                      <a:pos x="T0" y="T1"/>
                    </a:cxn>
                    <a:cxn ang="0">
                      <a:pos x="T2" y="T3"/>
                    </a:cxn>
                    <a:cxn ang="0">
                      <a:pos x="T4" y="T5"/>
                    </a:cxn>
                    <a:cxn ang="0">
                      <a:pos x="T6" y="T7"/>
                    </a:cxn>
                    <a:cxn ang="0">
                      <a:pos x="T8" y="T9"/>
                    </a:cxn>
                  </a:cxnLst>
                  <a:rect l="0" t="0" r="r" b="b"/>
                  <a:pathLst>
                    <a:path w="24" h="78">
                      <a:moveTo>
                        <a:pt x="14" y="0"/>
                      </a:moveTo>
                      <a:cubicBezTo>
                        <a:pt x="3" y="9"/>
                        <a:pt x="0" y="33"/>
                        <a:pt x="0" y="77"/>
                      </a:cubicBezTo>
                      <a:cubicBezTo>
                        <a:pt x="0" y="77"/>
                        <a:pt x="0" y="78"/>
                        <a:pt x="0" y="78"/>
                      </a:cubicBezTo>
                      <a:cubicBezTo>
                        <a:pt x="17" y="70"/>
                        <a:pt x="20" y="50"/>
                        <a:pt x="22" y="34"/>
                      </a:cubicBezTo>
                      <a:cubicBezTo>
                        <a:pt x="24" y="18"/>
                        <a:pt x="22" y="7"/>
                        <a:pt x="14" y="0"/>
                      </a:cubicBezTo>
                      <a:close/>
                    </a:path>
                  </a:pathLst>
                </a:custGeom>
                <a:solidFill>
                  <a:srgbClr val="DBB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7" name="íŝlïḋè">
                  <a:extLst>
                    <a:ext uri="{FF2B5EF4-FFF2-40B4-BE49-F238E27FC236}">
                      <a16:creationId xmlns:a16="http://schemas.microsoft.com/office/drawing/2014/main" id="{10144652-898C-42BD-B929-DE16B0D593AF}"/>
                    </a:ext>
                  </a:extLst>
                </p:cNvPr>
                <p:cNvSpPr/>
                <p:nvPr/>
              </p:nvSpPr>
              <p:spPr bwMode="auto">
                <a:xfrm>
                  <a:off x="7033565" y="5216407"/>
                  <a:ext cx="147243" cy="129437"/>
                </a:xfrm>
                <a:custGeom>
                  <a:avLst/>
                  <a:gdLst>
                    <a:gd name="T0" fmla="*/ 17 w 91"/>
                    <a:gd name="T1" fmla="*/ 80 h 80"/>
                    <a:gd name="T2" fmla="*/ 91 w 91"/>
                    <a:gd name="T3" fmla="*/ 47 h 80"/>
                    <a:gd name="T4" fmla="*/ 17 w 91"/>
                    <a:gd name="T5" fmla="*/ 80 h 80"/>
                    <a:gd name="T6" fmla="*/ 71 w 91"/>
                    <a:gd name="T7" fmla="*/ 2 h 80"/>
                    <a:gd name="T8" fmla="*/ 0 w 91"/>
                    <a:gd name="T9" fmla="*/ 47 h 80"/>
                    <a:gd name="T10" fmla="*/ 71 w 91"/>
                    <a:gd name="T11" fmla="*/ 2 h 80"/>
                  </a:gdLst>
                  <a:ahLst/>
                  <a:cxnLst>
                    <a:cxn ang="0">
                      <a:pos x="T0" y="T1"/>
                    </a:cxn>
                    <a:cxn ang="0">
                      <a:pos x="T2" y="T3"/>
                    </a:cxn>
                    <a:cxn ang="0">
                      <a:pos x="T4" y="T5"/>
                    </a:cxn>
                    <a:cxn ang="0">
                      <a:pos x="T6" y="T7"/>
                    </a:cxn>
                    <a:cxn ang="0">
                      <a:pos x="T8" y="T9"/>
                    </a:cxn>
                    <a:cxn ang="0">
                      <a:pos x="T10" y="T11"/>
                    </a:cxn>
                  </a:cxnLst>
                  <a:rect l="0" t="0" r="r" b="b"/>
                  <a:pathLst>
                    <a:path w="91" h="80">
                      <a:moveTo>
                        <a:pt x="17" y="80"/>
                      </a:moveTo>
                      <a:cubicBezTo>
                        <a:pt x="49" y="78"/>
                        <a:pt x="74" y="63"/>
                        <a:pt x="91" y="47"/>
                      </a:cubicBezTo>
                      <a:cubicBezTo>
                        <a:pt x="67" y="59"/>
                        <a:pt x="41" y="72"/>
                        <a:pt x="17" y="80"/>
                      </a:cubicBezTo>
                      <a:close/>
                      <a:moveTo>
                        <a:pt x="71" y="2"/>
                      </a:moveTo>
                      <a:cubicBezTo>
                        <a:pt x="53" y="0"/>
                        <a:pt x="13" y="21"/>
                        <a:pt x="0" y="47"/>
                      </a:cubicBezTo>
                      <a:cubicBezTo>
                        <a:pt x="19" y="30"/>
                        <a:pt x="57" y="6"/>
                        <a:pt x="71" y="2"/>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8" name="îŝḻíḓê">
                  <a:extLst>
                    <a:ext uri="{FF2B5EF4-FFF2-40B4-BE49-F238E27FC236}">
                      <a16:creationId xmlns:a16="http://schemas.microsoft.com/office/drawing/2014/main" id="{C45BF593-EDD5-47BE-B95F-B22408ED8C32}"/>
                    </a:ext>
                  </a:extLst>
                </p:cNvPr>
                <p:cNvSpPr/>
                <p:nvPr/>
              </p:nvSpPr>
              <p:spPr bwMode="auto">
                <a:xfrm>
                  <a:off x="6853448" y="4853435"/>
                  <a:ext cx="195868" cy="149298"/>
                </a:xfrm>
                <a:custGeom>
                  <a:avLst/>
                  <a:gdLst>
                    <a:gd name="T0" fmla="*/ 48 w 121"/>
                    <a:gd name="T1" fmla="*/ 21 h 92"/>
                    <a:gd name="T2" fmla="*/ 68 w 121"/>
                    <a:gd name="T3" fmla="*/ 66 h 92"/>
                    <a:gd name="T4" fmla="*/ 48 w 121"/>
                    <a:gd name="T5" fmla="*/ 21 h 92"/>
                  </a:gdLst>
                  <a:ahLst/>
                  <a:cxnLst>
                    <a:cxn ang="0">
                      <a:pos x="T0" y="T1"/>
                    </a:cxn>
                    <a:cxn ang="0">
                      <a:pos x="T2" y="T3"/>
                    </a:cxn>
                    <a:cxn ang="0">
                      <a:pos x="T4" y="T5"/>
                    </a:cxn>
                  </a:cxnLst>
                  <a:rect l="0" t="0" r="r" b="b"/>
                  <a:pathLst>
                    <a:path w="121" h="92">
                      <a:moveTo>
                        <a:pt x="48" y="21"/>
                      </a:moveTo>
                      <a:cubicBezTo>
                        <a:pt x="0" y="45"/>
                        <a:pt x="14" y="92"/>
                        <a:pt x="68" y="66"/>
                      </a:cubicBezTo>
                      <a:cubicBezTo>
                        <a:pt x="121" y="40"/>
                        <a:pt x="90" y="0"/>
                        <a:pt x="48" y="21"/>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99" name="ïṥľídê">
                  <a:extLst>
                    <a:ext uri="{FF2B5EF4-FFF2-40B4-BE49-F238E27FC236}">
                      <a16:creationId xmlns:a16="http://schemas.microsoft.com/office/drawing/2014/main" id="{245D88D1-4100-4FC5-89FB-A0925A883322}"/>
                    </a:ext>
                  </a:extLst>
                </p:cNvPr>
                <p:cNvSpPr/>
                <p:nvPr/>
              </p:nvSpPr>
              <p:spPr bwMode="auto">
                <a:xfrm>
                  <a:off x="7291070" y="5145183"/>
                  <a:ext cx="409542" cy="446524"/>
                </a:xfrm>
                <a:custGeom>
                  <a:avLst/>
                  <a:gdLst>
                    <a:gd name="T0" fmla="*/ 23 w 253"/>
                    <a:gd name="T1" fmla="*/ 20 h 276"/>
                    <a:gd name="T2" fmla="*/ 71 w 253"/>
                    <a:gd name="T3" fmla="*/ 176 h 276"/>
                    <a:gd name="T4" fmla="*/ 219 w 253"/>
                    <a:gd name="T5" fmla="*/ 240 h 276"/>
                    <a:gd name="T6" fmla="*/ 126 w 253"/>
                    <a:gd name="T7" fmla="*/ 114 h 276"/>
                    <a:gd name="T8" fmla="*/ 23 w 253"/>
                    <a:gd name="T9" fmla="*/ 20 h 276"/>
                  </a:gdLst>
                  <a:ahLst/>
                  <a:cxnLst>
                    <a:cxn ang="0">
                      <a:pos x="T0" y="T1"/>
                    </a:cxn>
                    <a:cxn ang="0">
                      <a:pos x="T2" y="T3"/>
                    </a:cxn>
                    <a:cxn ang="0">
                      <a:pos x="T4" y="T5"/>
                    </a:cxn>
                    <a:cxn ang="0">
                      <a:pos x="T6" y="T7"/>
                    </a:cxn>
                    <a:cxn ang="0">
                      <a:pos x="T8" y="T9"/>
                    </a:cxn>
                  </a:cxnLst>
                  <a:rect l="0" t="0" r="r" b="b"/>
                  <a:pathLst>
                    <a:path w="253" h="276">
                      <a:moveTo>
                        <a:pt x="23" y="20"/>
                      </a:moveTo>
                      <a:cubicBezTo>
                        <a:pt x="0" y="33"/>
                        <a:pt x="48" y="125"/>
                        <a:pt x="71" y="176"/>
                      </a:cubicBezTo>
                      <a:cubicBezTo>
                        <a:pt x="93" y="228"/>
                        <a:pt x="253" y="276"/>
                        <a:pt x="219" y="240"/>
                      </a:cubicBezTo>
                      <a:cubicBezTo>
                        <a:pt x="184" y="204"/>
                        <a:pt x="155" y="145"/>
                        <a:pt x="126" y="114"/>
                      </a:cubicBezTo>
                      <a:cubicBezTo>
                        <a:pt x="98" y="83"/>
                        <a:pt x="61" y="0"/>
                        <a:pt x="23" y="20"/>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0" name="ïṧ1îḑé">
                  <a:extLst>
                    <a:ext uri="{FF2B5EF4-FFF2-40B4-BE49-F238E27FC236}">
                      <a16:creationId xmlns:a16="http://schemas.microsoft.com/office/drawing/2014/main" id="{10CC10A3-AECF-411E-A6EB-D11AC49587E0}"/>
                    </a:ext>
                  </a:extLst>
                </p:cNvPr>
                <p:cNvSpPr/>
                <p:nvPr/>
              </p:nvSpPr>
              <p:spPr bwMode="auto">
                <a:xfrm>
                  <a:off x="6960286" y="5284207"/>
                  <a:ext cx="1538180" cy="1571053"/>
                </a:xfrm>
                <a:custGeom>
                  <a:avLst/>
                  <a:gdLst>
                    <a:gd name="T0" fmla="*/ 130 w 950"/>
                    <a:gd name="T1" fmla="*/ 63 h 970"/>
                    <a:gd name="T2" fmla="*/ 195 w 950"/>
                    <a:gd name="T3" fmla="*/ 50 h 970"/>
                    <a:gd name="T4" fmla="*/ 271 w 950"/>
                    <a:gd name="T5" fmla="*/ 194 h 970"/>
                    <a:gd name="T6" fmla="*/ 355 w 950"/>
                    <a:gd name="T7" fmla="*/ 241 h 970"/>
                    <a:gd name="T8" fmla="*/ 460 w 950"/>
                    <a:gd name="T9" fmla="*/ 194 h 970"/>
                    <a:gd name="T10" fmla="*/ 520 w 950"/>
                    <a:gd name="T11" fmla="*/ 152 h 970"/>
                    <a:gd name="T12" fmla="*/ 611 w 950"/>
                    <a:gd name="T13" fmla="*/ 169 h 970"/>
                    <a:gd name="T14" fmla="*/ 683 w 950"/>
                    <a:gd name="T15" fmla="*/ 132 h 970"/>
                    <a:gd name="T16" fmla="*/ 741 w 950"/>
                    <a:gd name="T17" fmla="*/ 338 h 970"/>
                    <a:gd name="T18" fmla="*/ 783 w 950"/>
                    <a:gd name="T19" fmla="*/ 535 h 970"/>
                    <a:gd name="T20" fmla="*/ 890 w 950"/>
                    <a:gd name="T21" fmla="*/ 723 h 970"/>
                    <a:gd name="T22" fmla="*/ 950 w 950"/>
                    <a:gd name="T23" fmla="*/ 830 h 970"/>
                    <a:gd name="T24" fmla="*/ 741 w 950"/>
                    <a:gd name="T25" fmla="*/ 970 h 970"/>
                    <a:gd name="T26" fmla="*/ 634 w 950"/>
                    <a:gd name="T27" fmla="*/ 970 h 970"/>
                    <a:gd name="T28" fmla="*/ 499 w 950"/>
                    <a:gd name="T29" fmla="*/ 776 h 970"/>
                    <a:gd name="T30" fmla="*/ 314 w 950"/>
                    <a:gd name="T31" fmla="*/ 660 h 970"/>
                    <a:gd name="T32" fmla="*/ 106 w 950"/>
                    <a:gd name="T33" fmla="*/ 563 h 970"/>
                    <a:gd name="T34" fmla="*/ 28 w 950"/>
                    <a:gd name="T35" fmla="*/ 394 h 970"/>
                    <a:gd name="T36" fmla="*/ 13 w 950"/>
                    <a:gd name="T37" fmla="*/ 298 h 970"/>
                    <a:gd name="T38" fmla="*/ 50 w 950"/>
                    <a:gd name="T39" fmla="*/ 261 h 970"/>
                    <a:gd name="T40" fmla="*/ 83 w 950"/>
                    <a:gd name="T41" fmla="*/ 358 h 970"/>
                    <a:gd name="T42" fmla="*/ 131 w 950"/>
                    <a:gd name="T43" fmla="*/ 445 h 970"/>
                    <a:gd name="T44" fmla="*/ 197 w 950"/>
                    <a:gd name="T45" fmla="*/ 507 h 970"/>
                    <a:gd name="T46" fmla="*/ 164 w 950"/>
                    <a:gd name="T47" fmla="*/ 311 h 970"/>
                    <a:gd name="T48" fmla="*/ 78 w 950"/>
                    <a:gd name="T49" fmla="*/ 69 h 970"/>
                    <a:gd name="T50" fmla="*/ 130 w 950"/>
                    <a:gd name="T51" fmla="*/ 6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0" h="970">
                      <a:moveTo>
                        <a:pt x="130" y="63"/>
                      </a:moveTo>
                      <a:cubicBezTo>
                        <a:pt x="159" y="47"/>
                        <a:pt x="170" y="0"/>
                        <a:pt x="195" y="50"/>
                      </a:cubicBezTo>
                      <a:cubicBezTo>
                        <a:pt x="220" y="101"/>
                        <a:pt x="256" y="176"/>
                        <a:pt x="271" y="194"/>
                      </a:cubicBezTo>
                      <a:cubicBezTo>
                        <a:pt x="287" y="211"/>
                        <a:pt x="347" y="280"/>
                        <a:pt x="355" y="241"/>
                      </a:cubicBezTo>
                      <a:cubicBezTo>
                        <a:pt x="362" y="202"/>
                        <a:pt x="429" y="171"/>
                        <a:pt x="460" y="194"/>
                      </a:cubicBezTo>
                      <a:cubicBezTo>
                        <a:pt x="490" y="218"/>
                        <a:pt x="489" y="164"/>
                        <a:pt x="520" y="152"/>
                      </a:cubicBezTo>
                      <a:cubicBezTo>
                        <a:pt x="552" y="141"/>
                        <a:pt x="591" y="180"/>
                        <a:pt x="611" y="169"/>
                      </a:cubicBezTo>
                      <a:cubicBezTo>
                        <a:pt x="631" y="158"/>
                        <a:pt x="659" y="114"/>
                        <a:pt x="683" y="132"/>
                      </a:cubicBezTo>
                      <a:cubicBezTo>
                        <a:pt x="708" y="150"/>
                        <a:pt x="734" y="287"/>
                        <a:pt x="741" y="338"/>
                      </a:cubicBezTo>
                      <a:cubicBezTo>
                        <a:pt x="749" y="388"/>
                        <a:pt x="747" y="468"/>
                        <a:pt x="783" y="535"/>
                      </a:cubicBezTo>
                      <a:cubicBezTo>
                        <a:pt x="820" y="601"/>
                        <a:pt x="866" y="675"/>
                        <a:pt x="890" y="723"/>
                      </a:cubicBezTo>
                      <a:cubicBezTo>
                        <a:pt x="898" y="739"/>
                        <a:pt x="921" y="781"/>
                        <a:pt x="950" y="830"/>
                      </a:cubicBezTo>
                      <a:cubicBezTo>
                        <a:pt x="741" y="970"/>
                        <a:pt x="741" y="970"/>
                        <a:pt x="741" y="970"/>
                      </a:cubicBezTo>
                      <a:cubicBezTo>
                        <a:pt x="634" y="970"/>
                        <a:pt x="634" y="970"/>
                        <a:pt x="634" y="970"/>
                      </a:cubicBezTo>
                      <a:cubicBezTo>
                        <a:pt x="574" y="876"/>
                        <a:pt x="518" y="792"/>
                        <a:pt x="499" y="776"/>
                      </a:cubicBezTo>
                      <a:cubicBezTo>
                        <a:pt x="454" y="736"/>
                        <a:pt x="380" y="681"/>
                        <a:pt x="314" y="660"/>
                      </a:cubicBezTo>
                      <a:cubicBezTo>
                        <a:pt x="247" y="639"/>
                        <a:pt x="131" y="607"/>
                        <a:pt x="106" y="563"/>
                      </a:cubicBezTo>
                      <a:cubicBezTo>
                        <a:pt x="82" y="518"/>
                        <a:pt x="49" y="432"/>
                        <a:pt x="28" y="394"/>
                      </a:cubicBezTo>
                      <a:cubicBezTo>
                        <a:pt x="7" y="357"/>
                        <a:pt x="0" y="329"/>
                        <a:pt x="13" y="298"/>
                      </a:cubicBezTo>
                      <a:cubicBezTo>
                        <a:pt x="25" y="268"/>
                        <a:pt x="47" y="219"/>
                        <a:pt x="50" y="261"/>
                      </a:cubicBezTo>
                      <a:cubicBezTo>
                        <a:pt x="53" y="303"/>
                        <a:pt x="57" y="321"/>
                        <a:pt x="83" y="358"/>
                      </a:cubicBezTo>
                      <a:cubicBezTo>
                        <a:pt x="110" y="396"/>
                        <a:pt x="116" y="413"/>
                        <a:pt x="131" y="445"/>
                      </a:cubicBezTo>
                      <a:cubicBezTo>
                        <a:pt x="146" y="477"/>
                        <a:pt x="171" y="544"/>
                        <a:pt x="197" y="507"/>
                      </a:cubicBezTo>
                      <a:cubicBezTo>
                        <a:pt x="223" y="470"/>
                        <a:pt x="198" y="382"/>
                        <a:pt x="164" y="311"/>
                      </a:cubicBezTo>
                      <a:cubicBezTo>
                        <a:pt x="131" y="239"/>
                        <a:pt x="48" y="68"/>
                        <a:pt x="78" y="69"/>
                      </a:cubicBezTo>
                      <a:cubicBezTo>
                        <a:pt x="107" y="70"/>
                        <a:pt x="110" y="80"/>
                        <a:pt x="130" y="63"/>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1" name="îṣḷïḍê">
                  <a:extLst>
                    <a:ext uri="{FF2B5EF4-FFF2-40B4-BE49-F238E27FC236}">
                      <a16:creationId xmlns:a16="http://schemas.microsoft.com/office/drawing/2014/main" id="{55E23FBF-245A-4F48-8D31-0E335BE01389}"/>
                    </a:ext>
                  </a:extLst>
                </p:cNvPr>
                <p:cNvSpPr/>
                <p:nvPr/>
              </p:nvSpPr>
              <p:spPr bwMode="auto">
                <a:xfrm>
                  <a:off x="7509538" y="5177371"/>
                  <a:ext cx="384888" cy="345166"/>
                </a:xfrm>
                <a:custGeom>
                  <a:avLst/>
                  <a:gdLst>
                    <a:gd name="T0" fmla="*/ 27 w 238"/>
                    <a:gd name="T1" fmla="*/ 11 h 213"/>
                    <a:gd name="T2" fmla="*/ 59 w 238"/>
                    <a:gd name="T3" fmla="*/ 127 h 213"/>
                    <a:gd name="T4" fmla="*/ 175 w 238"/>
                    <a:gd name="T5" fmla="*/ 201 h 213"/>
                    <a:gd name="T6" fmla="*/ 185 w 238"/>
                    <a:gd name="T7" fmla="*/ 141 h 213"/>
                    <a:gd name="T8" fmla="*/ 27 w 238"/>
                    <a:gd name="T9" fmla="*/ 11 h 213"/>
                  </a:gdLst>
                  <a:ahLst/>
                  <a:cxnLst>
                    <a:cxn ang="0">
                      <a:pos x="T0" y="T1"/>
                    </a:cxn>
                    <a:cxn ang="0">
                      <a:pos x="T2" y="T3"/>
                    </a:cxn>
                    <a:cxn ang="0">
                      <a:pos x="T4" y="T5"/>
                    </a:cxn>
                    <a:cxn ang="0">
                      <a:pos x="T6" y="T7"/>
                    </a:cxn>
                    <a:cxn ang="0">
                      <a:pos x="T8" y="T9"/>
                    </a:cxn>
                  </a:cxnLst>
                  <a:rect l="0" t="0" r="r" b="b"/>
                  <a:pathLst>
                    <a:path w="238" h="213">
                      <a:moveTo>
                        <a:pt x="27" y="11"/>
                      </a:moveTo>
                      <a:cubicBezTo>
                        <a:pt x="0" y="20"/>
                        <a:pt x="21" y="84"/>
                        <a:pt x="59" y="127"/>
                      </a:cubicBezTo>
                      <a:cubicBezTo>
                        <a:pt x="97" y="169"/>
                        <a:pt x="144" y="213"/>
                        <a:pt x="175" y="201"/>
                      </a:cubicBezTo>
                      <a:cubicBezTo>
                        <a:pt x="206" y="190"/>
                        <a:pt x="238" y="190"/>
                        <a:pt x="185" y="141"/>
                      </a:cubicBezTo>
                      <a:cubicBezTo>
                        <a:pt x="132" y="92"/>
                        <a:pt x="52" y="0"/>
                        <a:pt x="27" y="11"/>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2" name="íšḻîḍè">
                  <a:extLst>
                    <a:ext uri="{FF2B5EF4-FFF2-40B4-BE49-F238E27FC236}">
                      <a16:creationId xmlns:a16="http://schemas.microsoft.com/office/drawing/2014/main" id="{4C75B183-9A3A-4BBB-BF65-47D86D1090D8}"/>
                    </a:ext>
                  </a:extLst>
                </p:cNvPr>
                <p:cNvSpPr/>
                <p:nvPr/>
              </p:nvSpPr>
              <p:spPr bwMode="auto">
                <a:xfrm>
                  <a:off x="7768412" y="5219147"/>
                  <a:ext cx="288323" cy="257505"/>
                </a:xfrm>
                <a:custGeom>
                  <a:avLst/>
                  <a:gdLst>
                    <a:gd name="T0" fmla="*/ 27 w 178"/>
                    <a:gd name="T1" fmla="*/ 7 h 159"/>
                    <a:gd name="T2" fmla="*/ 75 w 178"/>
                    <a:gd name="T3" fmla="*/ 131 h 159"/>
                    <a:gd name="T4" fmla="*/ 147 w 178"/>
                    <a:gd name="T5" fmla="*/ 109 h 159"/>
                    <a:gd name="T6" fmla="*/ 27 w 178"/>
                    <a:gd name="T7" fmla="*/ 7 h 159"/>
                  </a:gdLst>
                  <a:ahLst/>
                  <a:cxnLst>
                    <a:cxn ang="0">
                      <a:pos x="T0" y="T1"/>
                    </a:cxn>
                    <a:cxn ang="0">
                      <a:pos x="T2" y="T3"/>
                    </a:cxn>
                    <a:cxn ang="0">
                      <a:pos x="T4" y="T5"/>
                    </a:cxn>
                    <a:cxn ang="0">
                      <a:pos x="T6" y="T7"/>
                    </a:cxn>
                  </a:cxnLst>
                  <a:rect l="0" t="0" r="r" b="b"/>
                  <a:pathLst>
                    <a:path w="178" h="159">
                      <a:moveTo>
                        <a:pt x="27" y="7"/>
                      </a:moveTo>
                      <a:cubicBezTo>
                        <a:pt x="0" y="27"/>
                        <a:pt x="30" y="103"/>
                        <a:pt x="75" y="131"/>
                      </a:cubicBezTo>
                      <a:cubicBezTo>
                        <a:pt x="119" y="159"/>
                        <a:pt x="178" y="150"/>
                        <a:pt x="147" y="109"/>
                      </a:cubicBezTo>
                      <a:cubicBezTo>
                        <a:pt x="115" y="68"/>
                        <a:pt x="43" y="0"/>
                        <a:pt x="27" y="7"/>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3" name="ïṣľíḋé">
                  <a:extLst>
                    <a:ext uri="{FF2B5EF4-FFF2-40B4-BE49-F238E27FC236}">
                      <a16:creationId xmlns:a16="http://schemas.microsoft.com/office/drawing/2014/main" id="{E0DEE7FB-2DA9-41FF-9C0C-E5EA0CA7492B}"/>
                    </a:ext>
                  </a:extLst>
                </p:cNvPr>
                <p:cNvSpPr/>
                <p:nvPr/>
              </p:nvSpPr>
              <p:spPr bwMode="auto">
                <a:xfrm>
                  <a:off x="7062329" y="5734156"/>
                  <a:ext cx="188335" cy="304759"/>
                </a:xfrm>
                <a:custGeom>
                  <a:avLst/>
                  <a:gdLst>
                    <a:gd name="T0" fmla="*/ 0 w 116"/>
                    <a:gd name="T1" fmla="*/ 16 h 188"/>
                    <a:gd name="T2" fmla="*/ 46 w 116"/>
                    <a:gd name="T3" fmla="*/ 30 h 188"/>
                    <a:gd name="T4" fmla="*/ 0 w 116"/>
                    <a:gd name="T5" fmla="*/ 16 h 188"/>
                    <a:gd name="T6" fmla="*/ 97 w 116"/>
                    <a:gd name="T7" fmla="*/ 188 h 188"/>
                    <a:gd name="T8" fmla="*/ 113 w 116"/>
                    <a:gd name="T9" fmla="*/ 146 h 188"/>
                    <a:gd name="T10" fmla="*/ 97 w 116"/>
                    <a:gd name="T11" fmla="*/ 188 h 188"/>
                  </a:gdLst>
                  <a:ahLst/>
                  <a:cxnLst>
                    <a:cxn ang="0">
                      <a:pos x="T0" y="T1"/>
                    </a:cxn>
                    <a:cxn ang="0">
                      <a:pos x="T2" y="T3"/>
                    </a:cxn>
                    <a:cxn ang="0">
                      <a:pos x="T4" y="T5"/>
                    </a:cxn>
                    <a:cxn ang="0">
                      <a:pos x="T6" y="T7"/>
                    </a:cxn>
                    <a:cxn ang="0">
                      <a:pos x="T8" y="T9"/>
                    </a:cxn>
                    <a:cxn ang="0">
                      <a:pos x="T10" y="T11"/>
                    </a:cxn>
                  </a:cxnLst>
                  <a:rect l="0" t="0" r="r" b="b"/>
                  <a:pathLst>
                    <a:path w="116" h="188">
                      <a:moveTo>
                        <a:pt x="0" y="16"/>
                      </a:moveTo>
                      <a:cubicBezTo>
                        <a:pt x="23" y="0"/>
                        <a:pt x="36" y="12"/>
                        <a:pt x="46" y="30"/>
                      </a:cubicBezTo>
                      <a:cubicBezTo>
                        <a:pt x="33" y="21"/>
                        <a:pt x="22" y="8"/>
                        <a:pt x="0" y="16"/>
                      </a:cubicBezTo>
                      <a:close/>
                      <a:moveTo>
                        <a:pt x="97" y="188"/>
                      </a:moveTo>
                      <a:cubicBezTo>
                        <a:pt x="111" y="175"/>
                        <a:pt x="116" y="171"/>
                        <a:pt x="113" y="146"/>
                      </a:cubicBezTo>
                      <a:cubicBezTo>
                        <a:pt x="106" y="172"/>
                        <a:pt x="104" y="176"/>
                        <a:pt x="97" y="188"/>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4" name="íṧlídè">
                  <a:extLst>
                    <a:ext uri="{FF2B5EF4-FFF2-40B4-BE49-F238E27FC236}">
                      <a16:creationId xmlns:a16="http://schemas.microsoft.com/office/drawing/2014/main" id="{12A2CE5A-56FD-4654-A3EB-C3B783F725FE}"/>
                    </a:ext>
                  </a:extLst>
                </p:cNvPr>
                <p:cNvSpPr/>
                <p:nvPr/>
              </p:nvSpPr>
              <p:spPr bwMode="auto">
                <a:xfrm>
                  <a:off x="5009138" y="5324614"/>
                  <a:ext cx="52049" cy="42461"/>
                </a:xfrm>
                <a:custGeom>
                  <a:avLst/>
                  <a:gdLst>
                    <a:gd name="T0" fmla="*/ 0 w 32"/>
                    <a:gd name="T1" fmla="*/ 26 h 26"/>
                    <a:gd name="T2" fmla="*/ 3 w 32"/>
                    <a:gd name="T3" fmla="*/ 10 h 26"/>
                    <a:gd name="T4" fmla="*/ 17 w 32"/>
                    <a:gd name="T5" fmla="*/ 0 h 26"/>
                    <a:gd name="T6" fmla="*/ 32 w 32"/>
                    <a:gd name="T7" fmla="*/ 4 h 26"/>
                    <a:gd name="T8" fmla="*/ 0 w 32"/>
                    <a:gd name="T9" fmla="*/ 26 h 26"/>
                  </a:gdLst>
                  <a:ahLst/>
                  <a:cxnLst>
                    <a:cxn ang="0">
                      <a:pos x="T0" y="T1"/>
                    </a:cxn>
                    <a:cxn ang="0">
                      <a:pos x="T2" y="T3"/>
                    </a:cxn>
                    <a:cxn ang="0">
                      <a:pos x="T4" y="T5"/>
                    </a:cxn>
                    <a:cxn ang="0">
                      <a:pos x="T6" y="T7"/>
                    </a:cxn>
                    <a:cxn ang="0">
                      <a:pos x="T8" y="T9"/>
                    </a:cxn>
                  </a:cxnLst>
                  <a:rect l="0" t="0" r="r" b="b"/>
                  <a:pathLst>
                    <a:path w="32" h="26">
                      <a:moveTo>
                        <a:pt x="0" y="26"/>
                      </a:moveTo>
                      <a:cubicBezTo>
                        <a:pt x="3" y="10"/>
                        <a:pt x="3" y="10"/>
                        <a:pt x="3" y="10"/>
                      </a:cubicBezTo>
                      <a:cubicBezTo>
                        <a:pt x="7" y="7"/>
                        <a:pt x="12" y="3"/>
                        <a:pt x="17" y="0"/>
                      </a:cubicBezTo>
                      <a:cubicBezTo>
                        <a:pt x="22" y="2"/>
                        <a:pt x="27" y="4"/>
                        <a:pt x="32" y="4"/>
                      </a:cubicBezTo>
                      <a:cubicBezTo>
                        <a:pt x="24" y="10"/>
                        <a:pt x="14" y="16"/>
                        <a:pt x="0" y="26"/>
                      </a:cubicBez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5" name="îṧļidè">
                  <a:extLst>
                    <a:ext uri="{FF2B5EF4-FFF2-40B4-BE49-F238E27FC236}">
                      <a16:creationId xmlns:a16="http://schemas.microsoft.com/office/drawing/2014/main" id="{A399714F-DC89-45A8-99D9-75667D2C266A}"/>
                    </a:ext>
                  </a:extLst>
                </p:cNvPr>
                <p:cNvSpPr/>
                <p:nvPr/>
              </p:nvSpPr>
              <p:spPr bwMode="auto">
                <a:xfrm>
                  <a:off x="4177042" y="5219147"/>
                  <a:ext cx="1185481" cy="1169729"/>
                </a:xfrm>
                <a:custGeom>
                  <a:avLst/>
                  <a:gdLst>
                    <a:gd name="T0" fmla="*/ 181 w 732"/>
                    <a:gd name="T1" fmla="*/ 718 h 722"/>
                    <a:gd name="T2" fmla="*/ 199 w 732"/>
                    <a:gd name="T3" fmla="*/ 701 h 722"/>
                    <a:gd name="T4" fmla="*/ 294 w 732"/>
                    <a:gd name="T5" fmla="*/ 602 h 722"/>
                    <a:gd name="T6" fmla="*/ 316 w 732"/>
                    <a:gd name="T7" fmla="*/ 577 h 722"/>
                    <a:gd name="T8" fmla="*/ 332 w 732"/>
                    <a:gd name="T9" fmla="*/ 554 h 722"/>
                    <a:gd name="T10" fmla="*/ 348 w 732"/>
                    <a:gd name="T11" fmla="*/ 521 h 722"/>
                    <a:gd name="T12" fmla="*/ 349 w 732"/>
                    <a:gd name="T13" fmla="*/ 517 h 722"/>
                    <a:gd name="T14" fmla="*/ 364 w 732"/>
                    <a:gd name="T15" fmla="*/ 473 h 722"/>
                    <a:gd name="T16" fmla="*/ 371 w 732"/>
                    <a:gd name="T17" fmla="*/ 448 h 722"/>
                    <a:gd name="T18" fmla="*/ 373 w 732"/>
                    <a:gd name="T19" fmla="*/ 454 h 722"/>
                    <a:gd name="T20" fmla="*/ 429 w 732"/>
                    <a:gd name="T21" fmla="*/ 380 h 722"/>
                    <a:gd name="T22" fmla="*/ 551 w 732"/>
                    <a:gd name="T23" fmla="*/ 277 h 722"/>
                    <a:gd name="T24" fmla="*/ 551 w 732"/>
                    <a:gd name="T25" fmla="*/ 276 h 722"/>
                    <a:gd name="T26" fmla="*/ 642 w 732"/>
                    <a:gd name="T27" fmla="*/ 198 h 722"/>
                    <a:gd name="T28" fmla="*/ 697 w 732"/>
                    <a:gd name="T29" fmla="*/ 135 h 722"/>
                    <a:gd name="T30" fmla="*/ 704 w 732"/>
                    <a:gd name="T31" fmla="*/ 134 h 722"/>
                    <a:gd name="T32" fmla="*/ 729 w 732"/>
                    <a:gd name="T33" fmla="*/ 58 h 722"/>
                    <a:gd name="T34" fmla="*/ 680 w 732"/>
                    <a:gd name="T35" fmla="*/ 15 h 722"/>
                    <a:gd name="T36" fmla="*/ 322 w 732"/>
                    <a:gd name="T37" fmla="*/ 240 h 722"/>
                    <a:gd name="T38" fmla="*/ 181 w 732"/>
                    <a:gd name="T39" fmla="*/ 71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722">
                      <a:moveTo>
                        <a:pt x="181" y="718"/>
                      </a:moveTo>
                      <a:cubicBezTo>
                        <a:pt x="187" y="713"/>
                        <a:pt x="193" y="707"/>
                        <a:pt x="199" y="701"/>
                      </a:cubicBezTo>
                      <a:cubicBezTo>
                        <a:pt x="223" y="666"/>
                        <a:pt x="261" y="636"/>
                        <a:pt x="294" y="602"/>
                      </a:cubicBezTo>
                      <a:cubicBezTo>
                        <a:pt x="301" y="594"/>
                        <a:pt x="309" y="586"/>
                        <a:pt x="316" y="577"/>
                      </a:cubicBezTo>
                      <a:cubicBezTo>
                        <a:pt x="322" y="570"/>
                        <a:pt x="327" y="562"/>
                        <a:pt x="332" y="554"/>
                      </a:cubicBezTo>
                      <a:cubicBezTo>
                        <a:pt x="338" y="544"/>
                        <a:pt x="343" y="533"/>
                        <a:pt x="348" y="521"/>
                      </a:cubicBezTo>
                      <a:cubicBezTo>
                        <a:pt x="348" y="519"/>
                        <a:pt x="348" y="518"/>
                        <a:pt x="349" y="517"/>
                      </a:cubicBezTo>
                      <a:cubicBezTo>
                        <a:pt x="354" y="500"/>
                        <a:pt x="359" y="485"/>
                        <a:pt x="364" y="473"/>
                      </a:cubicBezTo>
                      <a:cubicBezTo>
                        <a:pt x="369" y="458"/>
                        <a:pt x="371" y="448"/>
                        <a:pt x="371" y="448"/>
                      </a:cubicBezTo>
                      <a:cubicBezTo>
                        <a:pt x="371" y="448"/>
                        <a:pt x="372" y="450"/>
                        <a:pt x="373" y="454"/>
                      </a:cubicBezTo>
                      <a:cubicBezTo>
                        <a:pt x="392" y="419"/>
                        <a:pt x="411" y="402"/>
                        <a:pt x="429" y="380"/>
                      </a:cubicBezTo>
                      <a:cubicBezTo>
                        <a:pt x="442" y="364"/>
                        <a:pt x="495" y="323"/>
                        <a:pt x="551" y="277"/>
                      </a:cubicBezTo>
                      <a:cubicBezTo>
                        <a:pt x="551" y="276"/>
                        <a:pt x="551" y="276"/>
                        <a:pt x="551" y="276"/>
                      </a:cubicBezTo>
                      <a:cubicBezTo>
                        <a:pt x="551" y="276"/>
                        <a:pt x="601" y="237"/>
                        <a:pt x="642" y="198"/>
                      </a:cubicBezTo>
                      <a:cubicBezTo>
                        <a:pt x="683" y="160"/>
                        <a:pt x="697" y="135"/>
                        <a:pt x="697" y="135"/>
                      </a:cubicBezTo>
                      <a:cubicBezTo>
                        <a:pt x="697" y="135"/>
                        <a:pt x="700" y="135"/>
                        <a:pt x="704" y="134"/>
                      </a:cubicBezTo>
                      <a:cubicBezTo>
                        <a:pt x="728" y="100"/>
                        <a:pt x="732" y="76"/>
                        <a:pt x="729" y="58"/>
                      </a:cubicBezTo>
                      <a:cubicBezTo>
                        <a:pt x="714" y="43"/>
                        <a:pt x="694" y="28"/>
                        <a:pt x="680" y="15"/>
                      </a:cubicBezTo>
                      <a:cubicBezTo>
                        <a:pt x="570" y="0"/>
                        <a:pt x="391" y="166"/>
                        <a:pt x="322" y="240"/>
                      </a:cubicBezTo>
                      <a:cubicBezTo>
                        <a:pt x="0" y="401"/>
                        <a:pt x="128" y="722"/>
                        <a:pt x="181" y="718"/>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6" name="íṣ1îḋé">
                  <a:extLst>
                    <a:ext uri="{FF2B5EF4-FFF2-40B4-BE49-F238E27FC236}">
                      <a16:creationId xmlns:a16="http://schemas.microsoft.com/office/drawing/2014/main" id="{5C105B7A-1A2B-4068-9A8E-39FF4FF9C8D9}"/>
                    </a:ext>
                  </a:extLst>
                </p:cNvPr>
                <p:cNvSpPr/>
                <p:nvPr/>
              </p:nvSpPr>
              <p:spPr bwMode="auto">
                <a:xfrm>
                  <a:off x="4777659" y="5666356"/>
                  <a:ext cx="291747" cy="288323"/>
                </a:xfrm>
                <a:custGeom>
                  <a:avLst/>
                  <a:gdLst>
                    <a:gd name="T0" fmla="*/ 0 w 180"/>
                    <a:gd name="T1" fmla="*/ 172 h 178"/>
                    <a:gd name="T2" fmla="*/ 2 w 180"/>
                    <a:gd name="T3" fmla="*/ 178 h 178"/>
                    <a:gd name="T4" fmla="*/ 57 w 180"/>
                    <a:gd name="T5" fmla="*/ 105 h 178"/>
                    <a:gd name="T6" fmla="*/ 0 w 180"/>
                    <a:gd name="T7" fmla="*/ 172 h 178"/>
                    <a:gd name="T8" fmla="*/ 180 w 180"/>
                    <a:gd name="T9" fmla="*/ 1 h 178"/>
                    <a:gd name="T10" fmla="*/ 180 w 180"/>
                    <a:gd name="T11" fmla="*/ 0 h 178"/>
                    <a:gd name="T12" fmla="*/ 93 w 180"/>
                    <a:gd name="T13" fmla="*/ 72 h 178"/>
                    <a:gd name="T14" fmla="*/ 180 w 180"/>
                    <a:gd name="T15" fmla="*/ 1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8">
                      <a:moveTo>
                        <a:pt x="0" y="172"/>
                      </a:moveTo>
                      <a:cubicBezTo>
                        <a:pt x="0" y="172"/>
                        <a:pt x="1" y="174"/>
                        <a:pt x="2" y="178"/>
                      </a:cubicBezTo>
                      <a:cubicBezTo>
                        <a:pt x="20" y="144"/>
                        <a:pt x="40" y="126"/>
                        <a:pt x="57" y="105"/>
                      </a:cubicBezTo>
                      <a:cubicBezTo>
                        <a:pt x="33" y="128"/>
                        <a:pt x="12" y="152"/>
                        <a:pt x="0" y="172"/>
                      </a:cubicBezTo>
                      <a:close/>
                      <a:moveTo>
                        <a:pt x="180" y="1"/>
                      </a:moveTo>
                      <a:cubicBezTo>
                        <a:pt x="180" y="0"/>
                        <a:pt x="180" y="0"/>
                        <a:pt x="180" y="0"/>
                      </a:cubicBezTo>
                      <a:cubicBezTo>
                        <a:pt x="162" y="14"/>
                        <a:pt x="128" y="41"/>
                        <a:pt x="93" y="72"/>
                      </a:cubicBezTo>
                      <a:cubicBezTo>
                        <a:pt x="116" y="53"/>
                        <a:pt x="147" y="28"/>
                        <a:pt x="180" y="1"/>
                      </a:cubicBezTo>
                      <a:close/>
                    </a:path>
                  </a:pathLst>
                </a:custGeom>
                <a:solidFill>
                  <a:srgbClr val="AB8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7" name="îṧliďê">
                  <a:extLst>
                    <a:ext uri="{FF2B5EF4-FFF2-40B4-BE49-F238E27FC236}">
                      <a16:creationId xmlns:a16="http://schemas.microsoft.com/office/drawing/2014/main" id="{18B249D5-CE13-4710-90E7-E7EDE24E0FD5}"/>
                    </a:ext>
                  </a:extLst>
                </p:cNvPr>
                <p:cNvSpPr/>
                <p:nvPr/>
              </p:nvSpPr>
              <p:spPr bwMode="auto">
                <a:xfrm>
                  <a:off x="4550972" y="5242431"/>
                  <a:ext cx="695126" cy="462961"/>
                </a:xfrm>
                <a:custGeom>
                  <a:avLst/>
                  <a:gdLst>
                    <a:gd name="T0" fmla="*/ 0 w 429"/>
                    <a:gd name="T1" fmla="*/ 286 h 286"/>
                    <a:gd name="T2" fmla="*/ 1 w 429"/>
                    <a:gd name="T3" fmla="*/ 284 h 286"/>
                    <a:gd name="T4" fmla="*/ 74 w 429"/>
                    <a:gd name="T5" fmla="*/ 235 h 286"/>
                    <a:gd name="T6" fmla="*/ 0 w 429"/>
                    <a:gd name="T7" fmla="*/ 286 h 286"/>
                    <a:gd name="T8" fmla="*/ 429 w 429"/>
                    <a:gd name="T9" fmla="*/ 0 h 286"/>
                    <a:gd name="T10" fmla="*/ 241 w 429"/>
                    <a:gd name="T11" fmla="*/ 107 h 286"/>
                    <a:gd name="T12" fmla="*/ 124 w 429"/>
                    <a:gd name="T13" fmla="*/ 203 h 286"/>
                    <a:gd name="T14" fmla="*/ 94 w 429"/>
                    <a:gd name="T15" fmla="*/ 223 h 286"/>
                    <a:gd name="T16" fmla="*/ 429 w 429"/>
                    <a:gd name="T1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86">
                      <a:moveTo>
                        <a:pt x="0" y="286"/>
                      </a:moveTo>
                      <a:cubicBezTo>
                        <a:pt x="0" y="285"/>
                        <a:pt x="0" y="285"/>
                        <a:pt x="1" y="284"/>
                      </a:cubicBezTo>
                      <a:cubicBezTo>
                        <a:pt x="22" y="266"/>
                        <a:pt x="46" y="250"/>
                        <a:pt x="74" y="235"/>
                      </a:cubicBezTo>
                      <a:cubicBezTo>
                        <a:pt x="48" y="250"/>
                        <a:pt x="25" y="263"/>
                        <a:pt x="0" y="286"/>
                      </a:cubicBezTo>
                      <a:close/>
                      <a:moveTo>
                        <a:pt x="429" y="0"/>
                      </a:moveTo>
                      <a:cubicBezTo>
                        <a:pt x="394" y="13"/>
                        <a:pt x="352" y="24"/>
                        <a:pt x="241" y="107"/>
                      </a:cubicBezTo>
                      <a:cubicBezTo>
                        <a:pt x="191" y="145"/>
                        <a:pt x="155" y="182"/>
                        <a:pt x="124" y="203"/>
                      </a:cubicBezTo>
                      <a:cubicBezTo>
                        <a:pt x="113" y="210"/>
                        <a:pt x="103" y="217"/>
                        <a:pt x="94" y="223"/>
                      </a:cubicBezTo>
                      <a:cubicBezTo>
                        <a:pt x="166" y="150"/>
                        <a:pt x="323" y="2"/>
                        <a:pt x="429" y="0"/>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8" name="is1iḍè">
                  <a:extLst>
                    <a:ext uri="{FF2B5EF4-FFF2-40B4-BE49-F238E27FC236}">
                      <a16:creationId xmlns:a16="http://schemas.microsoft.com/office/drawing/2014/main" id="{BF8F4066-C3B4-437C-8309-7D03A732AD31}"/>
                    </a:ext>
                  </a:extLst>
                </p:cNvPr>
                <p:cNvSpPr/>
                <p:nvPr/>
              </p:nvSpPr>
              <p:spPr bwMode="auto">
                <a:xfrm>
                  <a:off x="4290727" y="5517058"/>
                  <a:ext cx="723890" cy="823194"/>
                </a:xfrm>
                <a:custGeom>
                  <a:avLst/>
                  <a:gdLst>
                    <a:gd name="T0" fmla="*/ 79 w 447"/>
                    <a:gd name="T1" fmla="*/ 508 h 508"/>
                    <a:gd name="T2" fmla="*/ 181 w 447"/>
                    <a:gd name="T3" fmla="*/ 362 h 508"/>
                    <a:gd name="T4" fmla="*/ 366 w 447"/>
                    <a:gd name="T5" fmla="*/ 124 h 508"/>
                    <a:gd name="T6" fmla="*/ 414 w 447"/>
                    <a:gd name="T7" fmla="*/ 46 h 508"/>
                    <a:gd name="T8" fmla="*/ 310 w 447"/>
                    <a:gd name="T9" fmla="*/ 51 h 508"/>
                    <a:gd name="T10" fmla="*/ 148 w 447"/>
                    <a:gd name="T11" fmla="*/ 126 h 508"/>
                    <a:gd name="T12" fmla="*/ 79 w 447"/>
                    <a:gd name="T13" fmla="*/ 508 h 508"/>
                  </a:gdLst>
                  <a:ahLst/>
                  <a:cxnLst>
                    <a:cxn ang="0">
                      <a:pos x="T0" y="T1"/>
                    </a:cxn>
                    <a:cxn ang="0">
                      <a:pos x="T2" y="T3"/>
                    </a:cxn>
                    <a:cxn ang="0">
                      <a:pos x="T4" y="T5"/>
                    </a:cxn>
                    <a:cxn ang="0">
                      <a:pos x="T6" y="T7"/>
                    </a:cxn>
                    <a:cxn ang="0">
                      <a:pos x="T8" y="T9"/>
                    </a:cxn>
                    <a:cxn ang="0">
                      <a:pos x="T10" y="T11"/>
                    </a:cxn>
                    <a:cxn ang="0">
                      <a:pos x="T12" y="T13"/>
                    </a:cxn>
                  </a:cxnLst>
                  <a:rect l="0" t="0" r="r" b="b"/>
                  <a:pathLst>
                    <a:path w="447" h="508">
                      <a:moveTo>
                        <a:pt x="79" y="508"/>
                      </a:moveTo>
                      <a:cubicBezTo>
                        <a:pt x="118" y="462"/>
                        <a:pt x="155" y="412"/>
                        <a:pt x="181" y="362"/>
                      </a:cubicBezTo>
                      <a:cubicBezTo>
                        <a:pt x="247" y="232"/>
                        <a:pt x="285" y="175"/>
                        <a:pt x="366" y="124"/>
                      </a:cubicBezTo>
                      <a:cubicBezTo>
                        <a:pt x="447" y="73"/>
                        <a:pt x="434" y="68"/>
                        <a:pt x="414" y="46"/>
                      </a:cubicBezTo>
                      <a:cubicBezTo>
                        <a:pt x="394" y="23"/>
                        <a:pt x="366" y="0"/>
                        <a:pt x="310" y="51"/>
                      </a:cubicBezTo>
                      <a:cubicBezTo>
                        <a:pt x="256" y="100"/>
                        <a:pt x="178" y="145"/>
                        <a:pt x="148" y="126"/>
                      </a:cubicBezTo>
                      <a:cubicBezTo>
                        <a:pt x="0" y="261"/>
                        <a:pt x="35" y="441"/>
                        <a:pt x="79" y="508"/>
                      </a:cubicBezTo>
                      <a:close/>
                    </a:path>
                  </a:pathLst>
                </a:custGeom>
                <a:solidFill>
                  <a:srgbClr val="C99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09" name="íṩļîḋé">
                  <a:extLst>
                    <a:ext uri="{FF2B5EF4-FFF2-40B4-BE49-F238E27FC236}">
                      <a16:creationId xmlns:a16="http://schemas.microsoft.com/office/drawing/2014/main" id="{CCB544C4-4D21-4CA0-BF51-E562F8AAEB73}"/>
                    </a:ext>
                  </a:extLst>
                </p:cNvPr>
                <p:cNvSpPr/>
                <p:nvPr/>
              </p:nvSpPr>
              <p:spPr bwMode="auto">
                <a:xfrm>
                  <a:off x="4859156" y="5173947"/>
                  <a:ext cx="566374" cy="398585"/>
                </a:xfrm>
                <a:custGeom>
                  <a:avLst/>
                  <a:gdLst>
                    <a:gd name="T0" fmla="*/ 0 w 350"/>
                    <a:gd name="T1" fmla="*/ 189 h 246"/>
                    <a:gd name="T2" fmla="*/ 291 w 350"/>
                    <a:gd name="T3" fmla="*/ 57 h 246"/>
                    <a:gd name="T4" fmla="*/ 199 w 350"/>
                    <a:gd name="T5" fmla="*/ 246 h 246"/>
                    <a:gd name="T6" fmla="*/ 175 w 350"/>
                    <a:gd name="T7" fmla="*/ 227 h 246"/>
                    <a:gd name="T8" fmla="*/ 0 w 350"/>
                    <a:gd name="T9" fmla="*/ 189 h 246"/>
                  </a:gdLst>
                  <a:ahLst/>
                  <a:cxnLst>
                    <a:cxn ang="0">
                      <a:pos x="T0" y="T1"/>
                    </a:cxn>
                    <a:cxn ang="0">
                      <a:pos x="T2" y="T3"/>
                    </a:cxn>
                    <a:cxn ang="0">
                      <a:pos x="T4" y="T5"/>
                    </a:cxn>
                    <a:cxn ang="0">
                      <a:pos x="T6" y="T7"/>
                    </a:cxn>
                    <a:cxn ang="0">
                      <a:pos x="T8" y="T9"/>
                    </a:cxn>
                  </a:cxnLst>
                  <a:rect l="0" t="0" r="r" b="b"/>
                  <a:pathLst>
                    <a:path w="350" h="246">
                      <a:moveTo>
                        <a:pt x="0" y="189"/>
                      </a:moveTo>
                      <a:cubicBezTo>
                        <a:pt x="87" y="116"/>
                        <a:pt x="232" y="0"/>
                        <a:pt x="291" y="57"/>
                      </a:cubicBezTo>
                      <a:cubicBezTo>
                        <a:pt x="350" y="114"/>
                        <a:pt x="260" y="188"/>
                        <a:pt x="199" y="246"/>
                      </a:cubicBezTo>
                      <a:cubicBezTo>
                        <a:pt x="192" y="239"/>
                        <a:pt x="183" y="231"/>
                        <a:pt x="175" y="227"/>
                      </a:cubicBezTo>
                      <a:cubicBezTo>
                        <a:pt x="126" y="200"/>
                        <a:pt x="67" y="169"/>
                        <a:pt x="0" y="189"/>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0" name="iśľíḋé">
                  <a:extLst>
                    <a:ext uri="{FF2B5EF4-FFF2-40B4-BE49-F238E27FC236}">
                      <a16:creationId xmlns:a16="http://schemas.microsoft.com/office/drawing/2014/main" id="{D3A897BD-E388-4E6F-84C6-739CB37BBAF9}"/>
                    </a:ext>
                  </a:extLst>
                </p:cNvPr>
                <p:cNvSpPr/>
                <p:nvPr/>
              </p:nvSpPr>
              <p:spPr bwMode="auto">
                <a:xfrm>
                  <a:off x="5114606" y="5222571"/>
                  <a:ext cx="263669" cy="254081"/>
                </a:xfrm>
                <a:custGeom>
                  <a:avLst/>
                  <a:gdLst>
                    <a:gd name="T0" fmla="*/ 39 w 163"/>
                    <a:gd name="T1" fmla="*/ 127 h 157"/>
                    <a:gd name="T2" fmla="*/ 18 w 163"/>
                    <a:gd name="T3" fmla="*/ 59 h 157"/>
                    <a:gd name="T4" fmla="*/ 127 w 163"/>
                    <a:gd name="T5" fmla="*/ 35 h 157"/>
                    <a:gd name="T6" fmla="*/ 97 w 163"/>
                    <a:gd name="T7" fmla="*/ 135 h 157"/>
                    <a:gd name="T8" fmla="*/ 39 w 163"/>
                    <a:gd name="T9" fmla="*/ 127 h 157"/>
                  </a:gdLst>
                  <a:ahLst/>
                  <a:cxnLst>
                    <a:cxn ang="0">
                      <a:pos x="T0" y="T1"/>
                    </a:cxn>
                    <a:cxn ang="0">
                      <a:pos x="T2" y="T3"/>
                    </a:cxn>
                    <a:cxn ang="0">
                      <a:pos x="T4" y="T5"/>
                    </a:cxn>
                    <a:cxn ang="0">
                      <a:pos x="T6" y="T7"/>
                    </a:cxn>
                    <a:cxn ang="0">
                      <a:pos x="T8" y="T9"/>
                    </a:cxn>
                  </a:cxnLst>
                  <a:rect l="0" t="0" r="r" b="b"/>
                  <a:pathLst>
                    <a:path w="163" h="157">
                      <a:moveTo>
                        <a:pt x="39" y="127"/>
                      </a:moveTo>
                      <a:cubicBezTo>
                        <a:pt x="21" y="102"/>
                        <a:pt x="0" y="76"/>
                        <a:pt x="18" y="59"/>
                      </a:cubicBezTo>
                      <a:cubicBezTo>
                        <a:pt x="35" y="43"/>
                        <a:pt x="91" y="0"/>
                        <a:pt x="127" y="35"/>
                      </a:cubicBezTo>
                      <a:cubicBezTo>
                        <a:pt x="163" y="70"/>
                        <a:pt x="128" y="113"/>
                        <a:pt x="97" y="135"/>
                      </a:cubicBezTo>
                      <a:cubicBezTo>
                        <a:pt x="65" y="157"/>
                        <a:pt x="59" y="151"/>
                        <a:pt x="39" y="127"/>
                      </a:cubicBezTo>
                      <a:close/>
                    </a:path>
                  </a:pathLst>
                </a:custGeom>
                <a:solidFill>
                  <a:srgbClr val="DBBC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1" name="íṩḷíḍê">
                  <a:extLst>
                    <a:ext uri="{FF2B5EF4-FFF2-40B4-BE49-F238E27FC236}">
                      <a16:creationId xmlns:a16="http://schemas.microsoft.com/office/drawing/2014/main" id="{C4AAAB17-64DC-4902-A5DC-253198FAE100}"/>
                    </a:ext>
                  </a:extLst>
                </p:cNvPr>
                <p:cNvSpPr/>
                <p:nvPr/>
              </p:nvSpPr>
              <p:spPr bwMode="auto">
                <a:xfrm>
                  <a:off x="4946133" y="5433506"/>
                  <a:ext cx="165050" cy="193814"/>
                </a:xfrm>
                <a:custGeom>
                  <a:avLst/>
                  <a:gdLst>
                    <a:gd name="T0" fmla="*/ 46 w 102"/>
                    <a:gd name="T1" fmla="*/ 109 h 120"/>
                    <a:gd name="T2" fmla="*/ 61 w 102"/>
                    <a:gd name="T3" fmla="*/ 120 h 120"/>
                    <a:gd name="T4" fmla="*/ 46 w 102"/>
                    <a:gd name="T5" fmla="*/ 102 h 120"/>
                    <a:gd name="T6" fmla="*/ 46 w 102"/>
                    <a:gd name="T7" fmla="*/ 109 h 120"/>
                    <a:gd name="T8" fmla="*/ 46 w 102"/>
                    <a:gd name="T9" fmla="*/ 15 h 120"/>
                    <a:gd name="T10" fmla="*/ 46 w 102"/>
                    <a:gd name="T11" fmla="*/ 9 h 120"/>
                    <a:gd name="T12" fmla="*/ 102 w 102"/>
                    <a:gd name="T13" fmla="*/ 88 h 120"/>
                    <a:gd name="T14" fmla="*/ 46 w 102"/>
                    <a:gd name="T15" fmla="*/ 15 h 120"/>
                    <a:gd name="T16" fmla="*/ 0 w 102"/>
                    <a:gd name="T17" fmla="*/ 37 h 120"/>
                    <a:gd name="T18" fmla="*/ 46 w 102"/>
                    <a:gd name="T19" fmla="*/ 109 h 120"/>
                    <a:gd name="T20" fmla="*/ 46 w 102"/>
                    <a:gd name="T21" fmla="*/ 102 h 120"/>
                    <a:gd name="T22" fmla="*/ 0 w 102"/>
                    <a:gd name="T23" fmla="*/ 37 h 120"/>
                    <a:gd name="T24" fmla="*/ 46 w 102"/>
                    <a:gd name="T25" fmla="*/ 9 h 120"/>
                    <a:gd name="T26" fmla="*/ 46 w 102"/>
                    <a:gd name="T27" fmla="*/ 15 h 120"/>
                    <a:gd name="T28" fmla="*/ 32 w 102"/>
                    <a:gd name="T29" fmla="*/ 0 h 120"/>
                    <a:gd name="T30" fmla="*/ 46 w 102"/>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0">
                      <a:moveTo>
                        <a:pt x="46" y="109"/>
                      </a:moveTo>
                      <a:cubicBezTo>
                        <a:pt x="51" y="113"/>
                        <a:pt x="56" y="117"/>
                        <a:pt x="61" y="120"/>
                      </a:cubicBezTo>
                      <a:cubicBezTo>
                        <a:pt x="57" y="115"/>
                        <a:pt x="52" y="109"/>
                        <a:pt x="46" y="102"/>
                      </a:cubicBezTo>
                      <a:cubicBezTo>
                        <a:pt x="46" y="109"/>
                        <a:pt x="46" y="109"/>
                        <a:pt x="46" y="109"/>
                      </a:cubicBezTo>
                      <a:close/>
                      <a:moveTo>
                        <a:pt x="46" y="15"/>
                      </a:moveTo>
                      <a:cubicBezTo>
                        <a:pt x="46" y="9"/>
                        <a:pt x="46" y="9"/>
                        <a:pt x="46" y="9"/>
                      </a:cubicBezTo>
                      <a:cubicBezTo>
                        <a:pt x="70" y="26"/>
                        <a:pt x="93" y="58"/>
                        <a:pt x="102" y="88"/>
                      </a:cubicBezTo>
                      <a:cubicBezTo>
                        <a:pt x="85" y="63"/>
                        <a:pt x="63" y="34"/>
                        <a:pt x="46" y="15"/>
                      </a:cubicBezTo>
                      <a:close/>
                      <a:moveTo>
                        <a:pt x="0" y="37"/>
                      </a:moveTo>
                      <a:cubicBezTo>
                        <a:pt x="6" y="63"/>
                        <a:pt x="27" y="92"/>
                        <a:pt x="46" y="109"/>
                      </a:cubicBezTo>
                      <a:cubicBezTo>
                        <a:pt x="46" y="102"/>
                        <a:pt x="46" y="102"/>
                        <a:pt x="46" y="102"/>
                      </a:cubicBezTo>
                      <a:cubicBezTo>
                        <a:pt x="31" y="83"/>
                        <a:pt x="12" y="58"/>
                        <a:pt x="0" y="37"/>
                      </a:cubicBezTo>
                      <a:close/>
                      <a:moveTo>
                        <a:pt x="46" y="9"/>
                      </a:moveTo>
                      <a:cubicBezTo>
                        <a:pt x="46" y="15"/>
                        <a:pt x="46" y="15"/>
                        <a:pt x="46" y="15"/>
                      </a:cubicBezTo>
                      <a:cubicBezTo>
                        <a:pt x="41" y="9"/>
                        <a:pt x="36" y="4"/>
                        <a:pt x="32" y="0"/>
                      </a:cubicBezTo>
                      <a:cubicBezTo>
                        <a:pt x="37" y="2"/>
                        <a:pt x="42" y="5"/>
                        <a:pt x="46" y="9"/>
                      </a:cubicBezTo>
                      <a:close/>
                    </a:path>
                  </a:pathLst>
                </a:custGeom>
                <a:solidFill>
                  <a:srgbClr val="8C6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2" name="i$ľïďè">
                  <a:extLst>
                    <a:ext uri="{FF2B5EF4-FFF2-40B4-BE49-F238E27FC236}">
                      <a16:creationId xmlns:a16="http://schemas.microsoft.com/office/drawing/2014/main" id="{C742A937-F0C8-486D-A8E9-B1CD4DBF02DA}"/>
                    </a:ext>
                  </a:extLst>
                </p:cNvPr>
                <p:cNvSpPr/>
                <p:nvPr/>
              </p:nvSpPr>
              <p:spPr bwMode="auto">
                <a:xfrm>
                  <a:off x="7744443" y="6247796"/>
                  <a:ext cx="723205" cy="591028"/>
                </a:xfrm>
                <a:custGeom>
                  <a:avLst/>
                  <a:gdLst>
                    <a:gd name="T0" fmla="*/ 26 w 447"/>
                    <a:gd name="T1" fmla="*/ 305 h 365"/>
                    <a:gd name="T2" fmla="*/ 0 w 447"/>
                    <a:gd name="T3" fmla="*/ 259 h 365"/>
                    <a:gd name="T4" fmla="*/ 417 w 447"/>
                    <a:gd name="T5" fmla="*/ 0 h 365"/>
                    <a:gd name="T6" fmla="*/ 432 w 447"/>
                    <a:gd name="T7" fmla="*/ 87 h 365"/>
                    <a:gd name="T8" fmla="*/ 26 w 447"/>
                    <a:gd name="T9" fmla="*/ 305 h 365"/>
                  </a:gdLst>
                  <a:ahLst/>
                  <a:cxnLst>
                    <a:cxn ang="0">
                      <a:pos x="T0" y="T1"/>
                    </a:cxn>
                    <a:cxn ang="0">
                      <a:pos x="T2" y="T3"/>
                    </a:cxn>
                    <a:cxn ang="0">
                      <a:pos x="T4" y="T5"/>
                    </a:cxn>
                    <a:cxn ang="0">
                      <a:pos x="T6" y="T7"/>
                    </a:cxn>
                    <a:cxn ang="0">
                      <a:pos x="T8" y="T9"/>
                    </a:cxn>
                  </a:cxnLst>
                  <a:rect l="0" t="0" r="r" b="b"/>
                  <a:pathLst>
                    <a:path w="447" h="365">
                      <a:moveTo>
                        <a:pt x="26" y="305"/>
                      </a:moveTo>
                      <a:cubicBezTo>
                        <a:pt x="10" y="300"/>
                        <a:pt x="0" y="259"/>
                        <a:pt x="0" y="259"/>
                      </a:cubicBezTo>
                      <a:cubicBezTo>
                        <a:pt x="41" y="210"/>
                        <a:pt x="299" y="47"/>
                        <a:pt x="417" y="0"/>
                      </a:cubicBezTo>
                      <a:cubicBezTo>
                        <a:pt x="417" y="0"/>
                        <a:pt x="447" y="28"/>
                        <a:pt x="432" y="87"/>
                      </a:cubicBezTo>
                      <a:cubicBezTo>
                        <a:pt x="417" y="145"/>
                        <a:pt x="122" y="365"/>
                        <a:pt x="26" y="305"/>
                      </a:cubicBezTo>
                      <a:close/>
                    </a:path>
                  </a:pathLst>
                </a:custGeom>
                <a:solidFill>
                  <a:srgbClr val="DB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3" name="íṡḻîḍê">
                  <a:extLst>
                    <a:ext uri="{FF2B5EF4-FFF2-40B4-BE49-F238E27FC236}">
                      <a16:creationId xmlns:a16="http://schemas.microsoft.com/office/drawing/2014/main" id="{4CB9733B-BC4B-4BAB-AC1E-CE9A01EA7CA3}"/>
                    </a:ext>
                  </a:extLst>
                </p:cNvPr>
                <p:cNvSpPr/>
                <p:nvPr/>
              </p:nvSpPr>
              <p:spPr bwMode="auto">
                <a:xfrm>
                  <a:off x="7737594" y="6269027"/>
                  <a:ext cx="949207" cy="588973"/>
                </a:xfrm>
                <a:custGeom>
                  <a:avLst/>
                  <a:gdLst>
                    <a:gd name="T0" fmla="*/ 50 w 586"/>
                    <a:gd name="T1" fmla="*/ 362 h 364"/>
                    <a:gd name="T2" fmla="*/ 13 w 586"/>
                    <a:gd name="T3" fmla="*/ 297 h 364"/>
                    <a:gd name="T4" fmla="*/ 109 w 586"/>
                    <a:gd name="T5" fmla="*/ 199 h 364"/>
                    <a:gd name="T6" fmla="*/ 436 w 586"/>
                    <a:gd name="T7" fmla="*/ 0 h 364"/>
                    <a:gd name="T8" fmla="*/ 586 w 586"/>
                    <a:gd name="T9" fmla="*/ 211 h 364"/>
                    <a:gd name="T10" fmla="*/ 585 w 586"/>
                    <a:gd name="T11" fmla="*/ 362 h 364"/>
                    <a:gd name="T12" fmla="*/ 250 w 586"/>
                    <a:gd name="T13" fmla="*/ 362 h 364"/>
                    <a:gd name="T14" fmla="*/ 250 w 586"/>
                    <a:gd name="T15" fmla="*/ 364 h 364"/>
                    <a:gd name="T16" fmla="*/ 50 w 586"/>
                    <a:gd name="T17" fmla="*/ 36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6" h="364">
                      <a:moveTo>
                        <a:pt x="50" y="362"/>
                      </a:moveTo>
                      <a:cubicBezTo>
                        <a:pt x="19" y="311"/>
                        <a:pt x="21" y="310"/>
                        <a:pt x="13" y="297"/>
                      </a:cubicBezTo>
                      <a:cubicBezTo>
                        <a:pt x="0" y="273"/>
                        <a:pt x="39" y="249"/>
                        <a:pt x="109" y="199"/>
                      </a:cubicBezTo>
                      <a:cubicBezTo>
                        <a:pt x="179" y="149"/>
                        <a:pt x="411" y="10"/>
                        <a:pt x="436" y="0"/>
                      </a:cubicBezTo>
                      <a:cubicBezTo>
                        <a:pt x="448" y="17"/>
                        <a:pt x="550" y="162"/>
                        <a:pt x="586" y="211"/>
                      </a:cubicBezTo>
                      <a:cubicBezTo>
                        <a:pt x="585" y="362"/>
                        <a:pt x="585" y="362"/>
                        <a:pt x="585" y="362"/>
                      </a:cubicBezTo>
                      <a:cubicBezTo>
                        <a:pt x="250" y="362"/>
                        <a:pt x="250" y="362"/>
                        <a:pt x="250" y="362"/>
                      </a:cubicBezTo>
                      <a:cubicBezTo>
                        <a:pt x="250" y="364"/>
                        <a:pt x="250" y="364"/>
                        <a:pt x="250" y="364"/>
                      </a:cubicBezTo>
                      <a:lnTo>
                        <a:pt x="50" y="362"/>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4" name="iṩliḑé">
                  <a:extLst>
                    <a:ext uri="{FF2B5EF4-FFF2-40B4-BE49-F238E27FC236}">
                      <a16:creationId xmlns:a16="http://schemas.microsoft.com/office/drawing/2014/main" id="{E3DDF802-187B-4A30-B90F-CDB8C17322B4}"/>
                    </a:ext>
                  </a:extLst>
                </p:cNvPr>
                <p:cNvSpPr/>
                <p:nvPr/>
              </p:nvSpPr>
              <p:spPr bwMode="auto">
                <a:xfrm>
                  <a:off x="7764988" y="6299845"/>
                  <a:ext cx="921813" cy="555416"/>
                </a:xfrm>
                <a:custGeom>
                  <a:avLst/>
                  <a:gdLst>
                    <a:gd name="T0" fmla="*/ 48 w 569"/>
                    <a:gd name="T1" fmla="*/ 343 h 343"/>
                    <a:gd name="T2" fmla="*/ 12 w 569"/>
                    <a:gd name="T3" fmla="*/ 282 h 343"/>
                    <a:gd name="T4" fmla="*/ 103 w 569"/>
                    <a:gd name="T5" fmla="*/ 189 h 343"/>
                    <a:gd name="T6" fmla="*/ 413 w 569"/>
                    <a:gd name="T7" fmla="*/ 0 h 343"/>
                    <a:gd name="T8" fmla="*/ 569 w 569"/>
                    <a:gd name="T9" fmla="*/ 221 h 343"/>
                    <a:gd name="T10" fmla="*/ 569 w 569"/>
                    <a:gd name="T11" fmla="*/ 343 h 343"/>
                    <a:gd name="T12" fmla="*/ 233 w 569"/>
                    <a:gd name="T13" fmla="*/ 343 h 343"/>
                    <a:gd name="T14" fmla="*/ 233 w 569"/>
                    <a:gd name="T15" fmla="*/ 343 h 343"/>
                    <a:gd name="T16" fmla="*/ 48 w 569"/>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343">
                      <a:moveTo>
                        <a:pt x="48" y="343"/>
                      </a:moveTo>
                      <a:cubicBezTo>
                        <a:pt x="30" y="313"/>
                        <a:pt x="24" y="300"/>
                        <a:pt x="12" y="282"/>
                      </a:cubicBezTo>
                      <a:cubicBezTo>
                        <a:pt x="0" y="263"/>
                        <a:pt x="37" y="236"/>
                        <a:pt x="103" y="189"/>
                      </a:cubicBezTo>
                      <a:cubicBezTo>
                        <a:pt x="169" y="141"/>
                        <a:pt x="388" y="10"/>
                        <a:pt x="413" y="0"/>
                      </a:cubicBezTo>
                      <a:cubicBezTo>
                        <a:pt x="418" y="11"/>
                        <a:pt x="524" y="160"/>
                        <a:pt x="569" y="221"/>
                      </a:cubicBezTo>
                      <a:cubicBezTo>
                        <a:pt x="569" y="343"/>
                        <a:pt x="569" y="343"/>
                        <a:pt x="569" y="343"/>
                      </a:cubicBezTo>
                      <a:cubicBezTo>
                        <a:pt x="233" y="343"/>
                        <a:pt x="233" y="343"/>
                        <a:pt x="233" y="343"/>
                      </a:cubicBezTo>
                      <a:cubicBezTo>
                        <a:pt x="233" y="343"/>
                        <a:pt x="233" y="343"/>
                        <a:pt x="233" y="343"/>
                      </a:cubicBezTo>
                      <a:lnTo>
                        <a:pt x="48" y="343"/>
                      </a:lnTo>
                      <a:close/>
                    </a:path>
                  </a:pathLst>
                </a:custGeom>
                <a:solidFill>
                  <a:srgbClr val="0F37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5" name="ïšľíḑe">
                  <a:extLst>
                    <a:ext uri="{FF2B5EF4-FFF2-40B4-BE49-F238E27FC236}">
                      <a16:creationId xmlns:a16="http://schemas.microsoft.com/office/drawing/2014/main" id="{70F77A5C-E331-4804-B98F-1144BB5C5CCA}"/>
                    </a:ext>
                  </a:extLst>
                </p:cNvPr>
                <p:cNvSpPr/>
                <p:nvPr/>
              </p:nvSpPr>
              <p:spPr bwMode="auto">
                <a:xfrm>
                  <a:off x="8212197" y="6477907"/>
                  <a:ext cx="249286" cy="377354"/>
                </a:xfrm>
                <a:custGeom>
                  <a:avLst/>
                  <a:gdLst>
                    <a:gd name="T0" fmla="*/ 0 w 154"/>
                    <a:gd name="T1" fmla="*/ 0 h 233"/>
                    <a:gd name="T2" fmla="*/ 145 w 154"/>
                    <a:gd name="T3" fmla="*/ 233 h 233"/>
                    <a:gd name="T4" fmla="*/ 154 w 154"/>
                    <a:gd name="T5" fmla="*/ 233 h 233"/>
                    <a:gd name="T6" fmla="*/ 0 w 154"/>
                    <a:gd name="T7" fmla="*/ 0 h 233"/>
                  </a:gdLst>
                  <a:ahLst/>
                  <a:cxnLst>
                    <a:cxn ang="0">
                      <a:pos x="T0" y="T1"/>
                    </a:cxn>
                    <a:cxn ang="0">
                      <a:pos x="T2" y="T3"/>
                    </a:cxn>
                    <a:cxn ang="0">
                      <a:pos x="T4" y="T5"/>
                    </a:cxn>
                    <a:cxn ang="0">
                      <a:pos x="T6" y="T7"/>
                    </a:cxn>
                  </a:cxnLst>
                  <a:rect l="0" t="0" r="r" b="b"/>
                  <a:pathLst>
                    <a:path w="154" h="233">
                      <a:moveTo>
                        <a:pt x="0" y="0"/>
                      </a:moveTo>
                      <a:cubicBezTo>
                        <a:pt x="43" y="80"/>
                        <a:pt x="99" y="167"/>
                        <a:pt x="145" y="233"/>
                      </a:cubicBezTo>
                      <a:cubicBezTo>
                        <a:pt x="154" y="233"/>
                        <a:pt x="154" y="233"/>
                        <a:pt x="154" y="233"/>
                      </a:cubicBezTo>
                      <a:cubicBezTo>
                        <a:pt x="115" y="164"/>
                        <a:pt x="55" y="76"/>
                        <a:pt x="0" y="0"/>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6" name="i$ļîḓè">
                  <a:extLst>
                    <a:ext uri="{FF2B5EF4-FFF2-40B4-BE49-F238E27FC236}">
                      <a16:creationId xmlns:a16="http://schemas.microsoft.com/office/drawing/2014/main" id="{D016F41B-6C04-44DF-A885-C2CB85ED0F7F}"/>
                    </a:ext>
                  </a:extLst>
                </p:cNvPr>
                <p:cNvSpPr/>
                <p:nvPr/>
              </p:nvSpPr>
              <p:spPr bwMode="auto">
                <a:xfrm>
                  <a:off x="8207404" y="6683362"/>
                  <a:ext cx="139026" cy="123274"/>
                </a:xfrm>
                <a:custGeom>
                  <a:avLst/>
                  <a:gdLst>
                    <a:gd name="T0" fmla="*/ 43 w 86"/>
                    <a:gd name="T1" fmla="*/ 0 h 76"/>
                    <a:gd name="T2" fmla="*/ 61 w 86"/>
                    <a:gd name="T3" fmla="*/ 4 h 76"/>
                    <a:gd name="T4" fmla="*/ 77 w 86"/>
                    <a:gd name="T5" fmla="*/ 55 h 76"/>
                    <a:gd name="T6" fmla="*/ 43 w 86"/>
                    <a:gd name="T7" fmla="*/ 76 h 76"/>
                    <a:gd name="T8" fmla="*/ 43 w 86"/>
                    <a:gd name="T9" fmla="*/ 67 h 76"/>
                    <a:gd name="T10" fmla="*/ 69 w 86"/>
                    <a:gd name="T11" fmla="*/ 51 h 76"/>
                    <a:gd name="T12" fmla="*/ 57 w 86"/>
                    <a:gd name="T13" fmla="*/ 12 h 76"/>
                    <a:gd name="T14" fmla="*/ 43 w 86"/>
                    <a:gd name="T15" fmla="*/ 9 h 76"/>
                    <a:gd name="T16" fmla="*/ 43 w 86"/>
                    <a:gd name="T17" fmla="*/ 0 h 76"/>
                    <a:gd name="T18" fmla="*/ 25 w 86"/>
                    <a:gd name="T19" fmla="*/ 71 h 76"/>
                    <a:gd name="T20" fmla="*/ 10 w 86"/>
                    <a:gd name="T21" fmla="*/ 20 h 76"/>
                    <a:gd name="T22" fmla="*/ 43 w 86"/>
                    <a:gd name="T23" fmla="*/ 0 h 76"/>
                    <a:gd name="T24" fmla="*/ 43 w 86"/>
                    <a:gd name="T25" fmla="*/ 9 h 76"/>
                    <a:gd name="T26" fmla="*/ 17 w 86"/>
                    <a:gd name="T27" fmla="*/ 24 h 76"/>
                    <a:gd name="T28" fmla="*/ 30 w 86"/>
                    <a:gd name="T29" fmla="*/ 63 h 76"/>
                    <a:gd name="T30" fmla="*/ 43 w 86"/>
                    <a:gd name="T31" fmla="*/ 67 h 76"/>
                    <a:gd name="T32" fmla="*/ 43 w 86"/>
                    <a:gd name="T33" fmla="*/ 76 h 76"/>
                    <a:gd name="T34" fmla="*/ 25 w 86"/>
                    <a:gd name="T35"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76">
                      <a:moveTo>
                        <a:pt x="43" y="0"/>
                      </a:moveTo>
                      <a:cubicBezTo>
                        <a:pt x="49" y="0"/>
                        <a:pt x="55" y="1"/>
                        <a:pt x="61" y="4"/>
                      </a:cubicBezTo>
                      <a:cubicBezTo>
                        <a:pt x="79" y="14"/>
                        <a:pt x="86" y="37"/>
                        <a:pt x="77" y="55"/>
                      </a:cubicBezTo>
                      <a:cubicBezTo>
                        <a:pt x="70" y="68"/>
                        <a:pt x="57" y="76"/>
                        <a:pt x="43" y="76"/>
                      </a:cubicBezTo>
                      <a:cubicBezTo>
                        <a:pt x="43" y="67"/>
                        <a:pt x="43" y="67"/>
                        <a:pt x="43" y="67"/>
                      </a:cubicBezTo>
                      <a:cubicBezTo>
                        <a:pt x="54" y="67"/>
                        <a:pt x="64" y="61"/>
                        <a:pt x="69" y="51"/>
                      </a:cubicBezTo>
                      <a:cubicBezTo>
                        <a:pt x="76" y="37"/>
                        <a:pt x="71" y="19"/>
                        <a:pt x="57" y="12"/>
                      </a:cubicBezTo>
                      <a:cubicBezTo>
                        <a:pt x="52" y="10"/>
                        <a:pt x="48" y="9"/>
                        <a:pt x="43" y="9"/>
                      </a:cubicBezTo>
                      <a:lnTo>
                        <a:pt x="43" y="0"/>
                      </a:lnTo>
                      <a:close/>
                      <a:moveTo>
                        <a:pt x="25" y="71"/>
                      </a:moveTo>
                      <a:cubicBezTo>
                        <a:pt x="7" y="61"/>
                        <a:pt x="0" y="38"/>
                        <a:pt x="10" y="20"/>
                      </a:cubicBezTo>
                      <a:cubicBezTo>
                        <a:pt x="16" y="7"/>
                        <a:pt x="30" y="0"/>
                        <a:pt x="43" y="0"/>
                      </a:cubicBezTo>
                      <a:cubicBezTo>
                        <a:pt x="43" y="9"/>
                        <a:pt x="43" y="9"/>
                        <a:pt x="43" y="9"/>
                      </a:cubicBezTo>
                      <a:cubicBezTo>
                        <a:pt x="33" y="9"/>
                        <a:pt x="23" y="14"/>
                        <a:pt x="17" y="24"/>
                      </a:cubicBezTo>
                      <a:cubicBezTo>
                        <a:pt x="10" y="38"/>
                        <a:pt x="15" y="56"/>
                        <a:pt x="30" y="63"/>
                      </a:cubicBezTo>
                      <a:cubicBezTo>
                        <a:pt x="34" y="66"/>
                        <a:pt x="39" y="67"/>
                        <a:pt x="43" y="67"/>
                      </a:cubicBezTo>
                      <a:cubicBezTo>
                        <a:pt x="43" y="76"/>
                        <a:pt x="43" y="76"/>
                        <a:pt x="43" y="76"/>
                      </a:cubicBezTo>
                      <a:cubicBezTo>
                        <a:pt x="37" y="76"/>
                        <a:pt x="31" y="74"/>
                        <a:pt x="25" y="71"/>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7" name="iṥḷiďe">
                  <a:extLst>
                    <a:ext uri="{FF2B5EF4-FFF2-40B4-BE49-F238E27FC236}">
                      <a16:creationId xmlns:a16="http://schemas.microsoft.com/office/drawing/2014/main" id="{2A53B325-F0EB-4CF3-BD40-6033703BFB99}"/>
                    </a:ext>
                  </a:extLst>
                </p:cNvPr>
                <p:cNvSpPr/>
                <p:nvPr/>
              </p:nvSpPr>
              <p:spPr bwMode="auto">
                <a:xfrm>
                  <a:off x="8253973" y="6746369"/>
                  <a:ext cx="28079" cy="27395"/>
                </a:xfrm>
                <a:custGeom>
                  <a:avLst/>
                  <a:gdLst>
                    <a:gd name="T0" fmla="*/ 5 w 17"/>
                    <a:gd name="T1" fmla="*/ 15 h 17"/>
                    <a:gd name="T2" fmla="*/ 2 w 17"/>
                    <a:gd name="T3" fmla="*/ 5 h 17"/>
                    <a:gd name="T4" fmla="*/ 12 w 17"/>
                    <a:gd name="T5" fmla="*/ 2 h 17"/>
                    <a:gd name="T6" fmla="*/ 15 w 17"/>
                    <a:gd name="T7" fmla="*/ 12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2" y="13"/>
                        <a:pt x="0" y="9"/>
                        <a:pt x="2" y="5"/>
                      </a:cubicBezTo>
                      <a:cubicBezTo>
                        <a:pt x="4" y="2"/>
                        <a:pt x="9" y="0"/>
                        <a:pt x="12" y="2"/>
                      </a:cubicBezTo>
                      <a:cubicBezTo>
                        <a:pt x="16" y="4"/>
                        <a:pt x="17" y="9"/>
                        <a:pt x="15" y="12"/>
                      </a:cubicBezTo>
                      <a:cubicBezTo>
                        <a:pt x="13" y="16"/>
                        <a:pt x="9" y="17"/>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8" name="iṥļiḋê">
                  <a:extLst>
                    <a:ext uri="{FF2B5EF4-FFF2-40B4-BE49-F238E27FC236}">
                      <a16:creationId xmlns:a16="http://schemas.microsoft.com/office/drawing/2014/main" id="{8F87A6BB-E7BC-4A6C-B992-A49802B51B56}"/>
                    </a:ext>
                  </a:extLst>
                </p:cNvPr>
                <p:cNvSpPr/>
                <p:nvPr/>
              </p:nvSpPr>
              <p:spPr bwMode="auto">
                <a:xfrm>
                  <a:off x="8271780" y="6714181"/>
                  <a:ext cx="28079" cy="27395"/>
                </a:xfrm>
                <a:custGeom>
                  <a:avLst/>
                  <a:gdLst>
                    <a:gd name="T0" fmla="*/ 5 w 17"/>
                    <a:gd name="T1" fmla="*/ 15 h 17"/>
                    <a:gd name="T2" fmla="*/ 2 w 17"/>
                    <a:gd name="T3" fmla="*/ 5 h 17"/>
                    <a:gd name="T4" fmla="*/ 12 w 17"/>
                    <a:gd name="T5" fmla="*/ 2 h 17"/>
                    <a:gd name="T6" fmla="*/ 15 w 17"/>
                    <a:gd name="T7" fmla="*/ 12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2" y="13"/>
                        <a:pt x="0" y="9"/>
                        <a:pt x="2" y="5"/>
                      </a:cubicBezTo>
                      <a:cubicBezTo>
                        <a:pt x="4" y="1"/>
                        <a:pt x="8" y="0"/>
                        <a:pt x="12" y="2"/>
                      </a:cubicBezTo>
                      <a:cubicBezTo>
                        <a:pt x="15" y="4"/>
                        <a:pt x="17" y="8"/>
                        <a:pt x="15" y="12"/>
                      </a:cubicBezTo>
                      <a:cubicBezTo>
                        <a:pt x="13" y="15"/>
                        <a:pt x="9" y="17"/>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19" name="ïŝḻíḋê">
                  <a:extLst>
                    <a:ext uri="{FF2B5EF4-FFF2-40B4-BE49-F238E27FC236}">
                      <a16:creationId xmlns:a16="http://schemas.microsoft.com/office/drawing/2014/main" id="{A28DAECA-0C2D-4863-8774-6306A4229569}"/>
                    </a:ext>
                  </a:extLst>
                </p:cNvPr>
                <p:cNvSpPr/>
                <p:nvPr/>
              </p:nvSpPr>
              <p:spPr bwMode="auto">
                <a:xfrm>
                  <a:off x="8294380" y="6798418"/>
                  <a:ext cx="121904" cy="56843"/>
                </a:xfrm>
                <a:custGeom>
                  <a:avLst/>
                  <a:gdLst>
                    <a:gd name="T0" fmla="*/ 0 w 75"/>
                    <a:gd name="T1" fmla="*/ 35 h 35"/>
                    <a:gd name="T2" fmla="*/ 18 w 75"/>
                    <a:gd name="T3" fmla="*/ 11 h 35"/>
                    <a:gd name="T4" fmla="*/ 70 w 75"/>
                    <a:gd name="T5" fmla="*/ 24 h 35"/>
                    <a:gd name="T6" fmla="*/ 75 w 75"/>
                    <a:gd name="T7" fmla="*/ 35 h 35"/>
                    <a:gd name="T8" fmla="*/ 65 w 75"/>
                    <a:gd name="T9" fmla="*/ 35 h 35"/>
                    <a:gd name="T10" fmla="*/ 62 w 75"/>
                    <a:gd name="T11" fmla="*/ 29 h 35"/>
                    <a:gd name="T12" fmla="*/ 23 w 75"/>
                    <a:gd name="T13" fmla="*/ 19 h 35"/>
                    <a:gd name="T14" fmla="*/ 10 w 75"/>
                    <a:gd name="T15" fmla="*/ 35 h 35"/>
                    <a:gd name="T16" fmla="*/ 0 w 7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5">
                      <a:moveTo>
                        <a:pt x="0" y="35"/>
                      </a:moveTo>
                      <a:cubicBezTo>
                        <a:pt x="3" y="25"/>
                        <a:pt x="9" y="16"/>
                        <a:pt x="18" y="11"/>
                      </a:cubicBezTo>
                      <a:cubicBezTo>
                        <a:pt x="36" y="0"/>
                        <a:pt x="59" y="6"/>
                        <a:pt x="70" y="24"/>
                      </a:cubicBezTo>
                      <a:cubicBezTo>
                        <a:pt x="72" y="28"/>
                        <a:pt x="74" y="32"/>
                        <a:pt x="75" y="35"/>
                      </a:cubicBezTo>
                      <a:cubicBezTo>
                        <a:pt x="65" y="35"/>
                        <a:pt x="65" y="35"/>
                        <a:pt x="65" y="35"/>
                      </a:cubicBezTo>
                      <a:cubicBezTo>
                        <a:pt x="65" y="33"/>
                        <a:pt x="64" y="31"/>
                        <a:pt x="62" y="29"/>
                      </a:cubicBezTo>
                      <a:cubicBezTo>
                        <a:pt x="54" y="15"/>
                        <a:pt x="36" y="10"/>
                        <a:pt x="23" y="19"/>
                      </a:cubicBezTo>
                      <a:cubicBezTo>
                        <a:pt x="16" y="22"/>
                        <a:pt x="12" y="29"/>
                        <a:pt x="10" y="35"/>
                      </a:cubicBezTo>
                      <a:lnTo>
                        <a:pt x="0" y="35"/>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0" name="í$ḷiḑé">
                  <a:extLst>
                    <a:ext uri="{FF2B5EF4-FFF2-40B4-BE49-F238E27FC236}">
                      <a16:creationId xmlns:a16="http://schemas.microsoft.com/office/drawing/2014/main" id="{7474B2B3-3119-4FCC-8AB3-6CB3F7F0EC5A}"/>
                    </a:ext>
                  </a:extLst>
                </p:cNvPr>
                <p:cNvSpPr/>
                <p:nvPr/>
              </p:nvSpPr>
              <p:spPr bwMode="auto">
                <a:xfrm>
                  <a:off x="8333416" y="6838824"/>
                  <a:ext cx="24655" cy="16436"/>
                </a:xfrm>
                <a:custGeom>
                  <a:avLst/>
                  <a:gdLst>
                    <a:gd name="T0" fmla="*/ 1 w 15"/>
                    <a:gd name="T1" fmla="*/ 10 h 10"/>
                    <a:gd name="T2" fmla="*/ 4 w 15"/>
                    <a:gd name="T3" fmla="*/ 2 h 10"/>
                    <a:gd name="T4" fmla="*/ 14 w 15"/>
                    <a:gd name="T5" fmla="*/ 5 h 10"/>
                    <a:gd name="T6" fmla="*/ 15 w 15"/>
                    <a:gd name="T7" fmla="*/ 10 h 10"/>
                    <a:gd name="T8" fmla="*/ 1 w 15"/>
                    <a:gd name="T9" fmla="*/ 10 h 10"/>
                  </a:gdLst>
                  <a:ahLst/>
                  <a:cxnLst>
                    <a:cxn ang="0">
                      <a:pos x="T0" y="T1"/>
                    </a:cxn>
                    <a:cxn ang="0">
                      <a:pos x="T2" y="T3"/>
                    </a:cxn>
                    <a:cxn ang="0">
                      <a:pos x="T4" y="T5"/>
                    </a:cxn>
                    <a:cxn ang="0">
                      <a:pos x="T6" y="T7"/>
                    </a:cxn>
                    <a:cxn ang="0">
                      <a:pos x="T8" y="T9"/>
                    </a:cxn>
                  </a:cxnLst>
                  <a:rect l="0" t="0" r="r" b="b"/>
                  <a:pathLst>
                    <a:path w="15" h="10">
                      <a:moveTo>
                        <a:pt x="1" y="10"/>
                      </a:moveTo>
                      <a:cubicBezTo>
                        <a:pt x="0" y="7"/>
                        <a:pt x="1" y="4"/>
                        <a:pt x="4" y="2"/>
                      </a:cubicBezTo>
                      <a:cubicBezTo>
                        <a:pt x="7" y="0"/>
                        <a:pt x="12" y="1"/>
                        <a:pt x="14" y="5"/>
                      </a:cubicBezTo>
                      <a:cubicBezTo>
                        <a:pt x="15" y="7"/>
                        <a:pt x="15" y="9"/>
                        <a:pt x="15" y="10"/>
                      </a:cubicBezTo>
                      <a:lnTo>
                        <a:pt x="1" y="10"/>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1" name="íṧḷíḓé">
                  <a:extLst>
                    <a:ext uri="{FF2B5EF4-FFF2-40B4-BE49-F238E27FC236}">
                      <a16:creationId xmlns:a16="http://schemas.microsoft.com/office/drawing/2014/main" id="{2726A70B-A274-4979-9A8C-714797329A65}"/>
                    </a:ext>
                  </a:extLst>
                </p:cNvPr>
                <p:cNvSpPr/>
                <p:nvPr/>
              </p:nvSpPr>
              <p:spPr bwMode="auto">
                <a:xfrm>
                  <a:off x="8114948" y="6551871"/>
                  <a:ext cx="137655" cy="123274"/>
                </a:xfrm>
                <a:custGeom>
                  <a:avLst/>
                  <a:gdLst>
                    <a:gd name="T0" fmla="*/ 67 w 85"/>
                    <a:gd name="T1" fmla="*/ 66 h 76"/>
                    <a:gd name="T2" fmla="*/ 42 w 85"/>
                    <a:gd name="T3" fmla="*/ 76 h 76"/>
                    <a:gd name="T4" fmla="*/ 42 w 85"/>
                    <a:gd name="T5" fmla="*/ 67 h 76"/>
                    <a:gd name="T6" fmla="*/ 61 w 85"/>
                    <a:gd name="T7" fmla="*/ 59 h 76"/>
                    <a:gd name="T8" fmla="*/ 64 w 85"/>
                    <a:gd name="T9" fmla="*/ 18 h 76"/>
                    <a:gd name="T10" fmla="*/ 42 w 85"/>
                    <a:gd name="T11" fmla="*/ 9 h 76"/>
                    <a:gd name="T12" fmla="*/ 42 w 85"/>
                    <a:gd name="T13" fmla="*/ 0 h 76"/>
                    <a:gd name="T14" fmla="*/ 71 w 85"/>
                    <a:gd name="T15" fmla="*/ 13 h 76"/>
                    <a:gd name="T16" fmla="*/ 67 w 85"/>
                    <a:gd name="T17" fmla="*/ 66 h 76"/>
                    <a:gd name="T18" fmla="*/ 42 w 85"/>
                    <a:gd name="T19" fmla="*/ 76 h 76"/>
                    <a:gd name="T20" fmla="*/ 14 w 85"/>
                    <a:gd name="T21" fmla="*/ 63 h 76"/>
                    <a:gd name="T22" fmla="*/ 17 w 85"/>
                    <a:gd name="T23" fmla="*/ 9 h 76"/>
                    <a:gd name="T24" fmla="*/ 42 w 85"/>
                    <a:gd name="T25" fmla="*/ 0 h 76"/>
                    <a:gd name="T26" fmla="*/ 42 w 85"/>
                    <a:gd name="T27" fmla="*/ 9 h 76"/>
                    <a:gd name="T28" fmla="*/ 23 w 85"/>
                    <a:gd name="T29" fmla="*/ 16 h 76"/>
                    <a:gd name="T30" fmla="*/ 20 w 85"/>
                    <a:gd name="T31" fmla="*/ 57 h 76"/>
                    <a:gd name="T32" fmla="*/ 42 w 85"/>
                    <a:gd name="T33" fmla="*/ 67 h 76"/>
                    <a:gd name="T34" fmla="*/ 42 w 85"/>
                    <a:gd name="T3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76">
                      <a:moveTo>
                        <a:pt x="67" y="66"/>
                      </a:moveTo>
                      <a:cubicBezTo>
                        <a:pt x="60" y="72"/>
                        <a:pt x="51" y="76"/>
                        <a:pt x="42" y="76"/>
                      </a:cubicBezTo>
                      <a:cubicBezTo>
                        <a:pt x="42" y="67"/>
                        <a:pt x="42" y="67"/>
                        <a:pt x="42" y="67"/>
                      </a:cubicBezTo>
                      <a:cubicBezTo>
                        <a:pt x="49" y="67"/>
                        <a:pt x="56" y="64"/>
                        <a:pt x="61" y="59"/>
                      </a:cubicBezTo>
                      <a:cubicBezTo>
                        <a:pt x="73" y="49"/>
                        <a:pt x="75" y="30"/>
                        <a:pt x="64" y="18"/>
                      </a:cubicBezTo>
                      <a:cubicBezTo>
                        <a:pt x="58" y="12"/>
                        <a:pt x="50" y="9"/>
                        <a:pt x="42" y="9"/>
                      </a:cubicBezTo>
                      <a:cubicBezTo>
                        <a:pt x="42" y="0"/>
                        <a:pt x="42" y="0"/>
                        <a:pt x="42" y="0"/>
                      </a:cubicBezTo>
                      <a:cubicBezTo>
                        <a:pt x="53" y="0"/>
                        <a:pt x="63" y="4"/>
                        <a:pt x="71" y="13"/>
                      </a:cubicBezTo>
                      <a:cubicBezTo>
                        <a:pt x="85" y="28"/>
                        <a:pt x="83" y="52"/>
                        <a:pt x="67" y="66"/>
                      </a:cubicBezTo>
                      <a:close/>
                      <a:moveTo>
                        <a:pt x="42" y="76"/>
                      </a:moveTo>
                      <a:cubicBezTo>
                        <a:pt x="32" y="76"/>
                        <a:pt x="21" y="71"/>
                        <a:pt x="14" y="63"/>
                      </a:cubicBezTo>
                      <a:cubicBezTo>
                        <a:pt x="0" y="47"/>
                        <a:pt x="1" y="23"/>
                        <a:pt x="17" y="9"/>
                      </a:cubicBezTo>
                      <a:cubicBezTo>
                        <a:pt x="24" y="3"/>
                        <a:pt x="33" y="0"/>
                        <a:pt x="42" y="0"/>
                      </a:cubicBezTo>
                      <a:cubicBezTo>
                        <a:pt x="42" y="9"/>
                        <a:pt x="42" y="9"/>
                        <a:pt x="42" y="9"/>
                      </a:cubicBezTo>
                      <a:cubicBezTo>
                        <a:pt x="35" y="9"/>
                        <a:pt x="29" y="11"/>
                        <a:pt x="23" y="16"/>
                      </a:cubicBezTo>
                      <a:cubicBezTo>
                        <a:pt x="11" y="26"/>
                        <a:pt x="10" y="45"/>
                        <a:pt x="20" y="57"/>
                      </a:cubicBezTo>
                      <a:cubicBezTo>
                        <a:pt x="26" y="63"/>
                        <a:pt x="34" y="67"/>
                        <a:pt x="42" y="67"/>
                      </a:cubicBezTo>
                      <a:lnTo>
                        <a:pt x="42" y="76"/>
                      </a:ln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2" name="ïṣļîḍê">
                  <a:extLst>
                    <a:ext uri="{FF2B5EF4-FFF2-40B4-BE49-F238E27FC236}">
                      <a16:creationId xmlns:a16="http://schemas.microsoft.com/office/drawing/2014/main" id="{57CA6A71-5044-4375-AE36-E77DFC13FB5B}"/>
                    </a:ext>
                  </a:extLst>
                </p:cNvPr>
                <p:cNvSpPr/>
                <p:nvPr/>
              </p:nvSpPr>
              <p:spPr bwMode="auto">
                <a:xfrm>
                  <a:off x="8182749" y="6613507"/>
                  <a:ext cx="26024" cy="26024"/>
                </a:xfrm>
                <a:custGeom>
                  <a:avLst/>
                  <a:gdLst>
                    <a:gd name="T0" fmla="*/ 13 w 16"/>
                    <a:gd name="T1" fmla="*/ 14 h 16"/>
                    <a:gd name="T2" fmla="*/ 2 w 16"/>
                    <a:gd name="T3" fmla="*/ 13 h 16"/>
                    <a:gd name="T4" fmla="*/ 3 w 16"/>
                    <a:gd name="T5" fmla="*/ 3 h 16"/>
                    <a:gd name="T6" fmla="*/ 13 w 16"/>
                    <a:gd name="T7" fmla="*/ 3 h 16"/>
                    <a:gd name="T8" fmla="*/ 13 w 16"/>
                    <a:gd name="T9" fmla="*/ 14 h 16"/>
                  </a:gdLst>
                  <a:ahLst/>
                  <a:cxnLst>
                    <a:cxn ang="0">
                      <a:pos x="T0" y="T1"/>
                    </a:cxn>
                    <a:cxn ang="0">
                      <a:pos x="T2" y="T3"/>
                    </a:cxn>
                    <a:cxn ang="0">
                      <a:pos x="T4" y="T5"/>
                    </a:cxn>
                    <a:cxn ang="0">
                      <a:pos x="T6" y="T7"/>
                    </a:cxn>
                    <a:cxn ang="0">
                      <a:pos x="T8" y="T9"/>
                    </a:cxn>
                  </a:cxnLst>
                  <a:rect l="0" t="0" r="r" b="b"/>
                  <a:pathLst>
                    <a:path w="16" h="16">
                      <a:moveTo>
                        <a:pt x="13" y="14"/>
                      </a:moveTo>
                      <a:cubicBezTo>
                        <a:pt x="10" y="16"/>
                        <a:pt x="5" y="16"/>
                        <a:pt x="2" y="13"/>
                      </a:cubicBezTo>
                      <a:cubicBezTo>
                        <a:pt x="0" y="10"/>
                        <a:pt x="0" y="5"/>
                        <a:pt x="3" y="3"/>
                      </a:cubicBezTo>
                      <a:cubicBezTo>
                        <a:pt x="6" y="0"/>
                        <a:pt x="11" y="0"/>
                        <a:pt x="13" y="3"/>
                      </a:cubicBezTo>
                      <a:cubicBezTo>
                        <a:pt x="16" y="6"/>
                        <a:pt x="16" y="11"/>
                        <a:pt x="13" y="14"/>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3" name="işľiďe">
                  <a:extLst>
                    <a:ext uri="{FF2B5EF4-FFF2-40B4-BE49-F238E27FC236}">
                      <a16:creationId xmlns:a16="http://schemas.microsoft.com/office/drawing/2014/main" id="{AE7FA04F-968C-4346-AA44-7F93E79CEA97}"/>
                    </a:ext>
                  </a:extLst>
                </p:cNvPr>
                <p:cNvSpPr/>
                <p:nvPr/>
              </p:nvSpPr>
              <p:spPr bwMode="auto">
                <a:xfrm>
                  <a:off x="8158779" y="6586114"/>
                  <a:ext cx="26024" cy="26024"/>
                </a:xfrm>
                <a:custGeom>
                  <a:avLst/>
                  <a:gdLst>
                    <a:gd name="T0" fmla="*/ 12 w 16"/>
                    <a:gd name="T1" fmla="*/ 13 h 16"/>
                    <a:gd name="T2" fmla="*/ 2 w 16"/>
                    <a:gd name="T3" fmla="*/ 13 h 16"/>
                    <a:gd name="T4" fmla="*/ 3 w 16"/>
                    <a:gd name="T5" fmla="*/ 2 h 16"/>
                    <a:gd name="T6" fmla="*/ 13 w 16"/>
                    <a:gd name="T7" fmla="*/ 3 h 16"/>
                    <a:gd name="T8" fmla="*/ 12 w 16"/>
                    <a:gd name="T9" fmla="*/ 13 h 16"/>
                  </a:gdLst>
                  <a:ahLst/>
                  <a:cxnLst>
                    <a:cxn ang="0">
                      <a:pos x="T0" y="T1"/>
                    </a:cxn>
                    <a:cxn ang="0">
                      <a:pos x="T2" y="T3"/>
                    </a:cxn>
                    <a:cxn ang="0">
                      <a:pos x="T4" y="T5"/>
                    </a:cxn>
                    <a:cxn ang="0">
                      <a:pos x="T6" y="T7"/>
                    </a:cxn>
                    <a:cxn ang="0">
                      <a:pos x="T8" y="T9"/>
                    </a:cxn>
                  </a:cxnLst>
                  <a:rect l="0" t="0" r="r" b="b"/>
                  <a:pathLst>
                    <a:path w="16" h="16">
                      <a:moveTo>
                        <a:pt x="12" y="13"/>
                      </a:moveTo>
                      <a:cubicBezTo>
                        <a:pt x="9" y="16"/>
                        <a:pt x="5" y="16"/>
                        <a:pt x="2" y="13"/>
                      </a:cubicBezTo>
                      <a:cubicBezTo>
                        <a:pt x="0" y="10"/>
                        <a:pt x="0" y="5"/>
                        <a:pt x="3" y="2"/>
                      </a:cubicBezTo>
                      <a:cubicBezTo>
                        <a:pt x="6" y="0"/>
                        <a:pt x="10" y="0"/>
                        <a:pt x="13" y="3"/>
                      </a:cubicBezTo>
                      <a:cubicBezTo>
                        <a:pt x="16" y="6"/>
                        <a:pt x="15" y="11"/>
                        <a:pt x="12" y="13"/>
                      </a:cubicBezTo>
                      <a:close/>
                    </a:path>
                  </a:pathLst>
                </a:custGeom>
                <a:solidFill>
                  <a:srgbClr val="0922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4" name="išļíḑê">
                  <a:extLst>
                    <a:ext uri="{FF2B5EF4-FFF2-40B4-BE49-F238E27FC236}">
                      <a16:creationId xmlns:a16="http://schemas.microsoft.com/office/drawing/2014/main" id="{09BAF541-B2C9-4276-B73F-16A3CF1C30D6}"/>
                    </a:ext>
                  </a:extLst>
                </p:cNvPr>
                <p:cNvSpPr/>
                <p:nvPr/>
              </p:nvSpPr>
              <p:spPr bwMode="auto">
                <a:xfrm>
                  <a:off x="5485797" y="4885623"/>
                  <a:ext cx="262299" cy="264354"/>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40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5" name="iṣ1îḋé">
                  <a:extLst>
                    <a:ext uri="{FF2B5EF4-FFF2-40B4-BE49-F238E27FC236}">
                      <a16:creationId xmlns:a16="http://schemas.microsoft.com/office/drawing/2014/main" id="{0D20CDB3-FC6E-4AB8-92AC-60DF076052D0}"/>
                    </a:ext>
                  </a:extLst>
                </p:cNvPr>
                <p:cNvSpPr/>
                <p:nvPr/>
              </p:nvSpPr>
              <p:spPr bwMode="auto">
                <a:xfrm>
                  <a:off x="5519354" y="4919866"/>
                  <a:ext cx="195868" cy="1958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6" name="îş1íḓe">
                  <a:extLst>
                    <a:ext uri="{FF2B5EF4-FFF2-40B4-BE49-F238E27FC236}">
                      <a16:creationId xmlns:a16="http://schemas.microsoft.com/office/drawing/2014/main" id="{2F0674E4-1594-489F-8A6D-9529A93141B4}"/>
                    </a:ext>
                  </a:extLst>
                </p:cNvPr>
                <p:cNvSpPr/>
                <p:nvPr/>
              </p:nvSpPr>
              <p:spPr bwMode="auto">
                <a:xfrm>
                  <a:off x="6224068" y="4902060"/>
                  <a:ext cx="169843" cy="169843"/>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7" name="îṧḻïdé">
                  <a:extLst>
                    <a:ext uri="{FF2B5EF4-FFF2-40B4-BE49-F238E27FC236}">
                      <a16:creationId xmlns:a16="http://schemas.microsoft.com/office/drawing/2014/main" id="{3DADF93C-112F-403A-BAF3-B3A216681763}"/>
                    </a:ext>
                  </a:extLst>
                </p:cNvPr>
                <p:cNvSpPr/>
                <p:nvPr/>
              </p:nvSpPr>
              <p:spPr bwMode="auto">
                <a:xfrm>
                  <a:off x="6251463" y="4929454"/>
                  <a:ext cx="115055" cy="1150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8" name="í$liḋe">
                  <a:extLst>
                    <a:ext uri="{FF2B5EF4-FFF2-40B4-BE49-F238E27FC236}">
                      <a16:creationId xmlns:a16="http://schemas.microsoft.com/office/drawing/2014/main" id="{854EDA4F-0535-4277-A468-B42511D98A79}"/>
                    </a:ext>
                  </a:extLst>
                </p:cNvPr>
                <p:cNvSpPr/>
                <p:nvPr/>
              </p:nvSpPr>
              <p:spPr bwMode="auto">
                <a:xfrm>
                  <a:off x="5940539" y="4541142"/>
                  <a:ext cx="306129" cy="307499"/>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5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29" name="íślïďé">
                  <a:extLst>
                    <a:ext uri="{FF2B5EF4-FFF2-40B4-BE49-F238E27FC236}">
                      <a16:creationId xmlns:a16="http://schemas.microsoft.com/office/drawing/2014/main" id="{3D280E54-1DEF-4E8E-8E9A-C1235FB6C2FA}"/>
                    </a:ext>
                  </a:extLst>
                </p:cNvPr>
                <p:cNvSpPr/>
                <p:nvPr/>
              </p:nvSpPr>
              <p:spPr bwMode="auto">
                <a:xfrm>
                  <a:off x="5977133" y="4571960"/>
                  <a:ext cx="247917" cy="2458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grpSp>
              <p:nvGrpSpPr>
                <p:cNvPr id="130" name="îŝḻîḋê">
                  <a:extLst>
                    <a:ext uri="{FF2B5EF4-FFF2-40B4-BE49-F238E27FC236}">
                      <a16:creationId xmlns:a16="http://schemas.microsoft.com/office/drawing/2014/main" id="{2FCF874A-9CC6-4C22-85BB-6FAEC7C2FDF7}"/>
                    </a:ext>
                  </a:extLst>
                </p:cNvPr>
                <p:cNvGrpSpPr/>
                <p:nvPr/>
              </p:nvGrpSpPr>
              <p:grpSpPr>
                <a:xfrm>
                  <a:off x="5478948" y="5543082"/>
                  <a:ext cx="1240269" cy="26024"/>
                  <a:chOff x="5478948" y="5543082"/>
                  <a:chExt cx="1240269" cy="26024"/>
                </a:xfrm>
                <a:solidFill>
                  <a:schemeClr val="bg1">
                    <a:lumMod val="65000"/>
                  </a:schemeClr>
                </a:solidFill>
              </p:grpSpPr>
              <p:sp>
                <p:nvSpPr>
                  <p:cNvPr id="132" name="ïSlïde">
                    <a:extLst>
                      <a:ext uri="{FF2B5EF4-FFF2-40B4-BE49-F238E27FC236}">
                        <a16:creationId xmlns:a16="http://schemas.microsoft.com/office/drawing/2014/main" id="{EECCCEB8-3BE4-43F0-B1BF-28C2F8DA6BF3}"/>
                      </a:ext>
                    </a:extLst>
                  </p:cNvPr>
                  <p:cNvSpPr/>
                  <p:nvPr/>
                </p:nvSpPr>
                <p:spPr bwMode="auto">
                  <a:xfrm>
                    <a:off x="6689769" y="5543082"/>
                    <a:ext cx="29448"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3" name="îśľidè">
                    <a:extLst>
                      <a:ext uri="{FF2B5EF4-FFF2-40B4-BE49-F238E27FC236}">
                        <a16:creationId xmlns:a16="http://schemas.microsoft.com/office/drawing/2014/main" id="{5168F3EF-3A04-49A4-A19A-D3B879D35FF2}"/>
                      </a:ext>
                    </a:extLst>
                  </p:cNvPr>
                  <p:cNvSpPr/>
                  <p:nvPr/>
                </p:nvSpPr>
                <p:spPr bwMode="auto">
                  <a:xfrm>
                    <a:off x="6633611" y="5543082"/>
                    <a:ext cx="27395"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4" name="ïşlíḑe">
                    <a:extLst>
                      <a:ext uri="{FF2B5EF4-FFF2-40B4-BE49-F238E27FC236}">
                        <a16:creationId xmlns:a16="http://schemas.microsoft.com/office/drawing/2014/main" id="{328B9739-EA89-415C-B82E-F3895CF1BF31}"/>
                      </a:ext>
                    </a:extLst>
                  </p:cNvPr>
                  <p:cNvSpPr/>
                  <p:nvPr/>
                </p:nvSpPr>
                <p:spPr bwMode="auto">
                  <a:xfrm>
                    <a:off x="6575398"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5" name="i$ḷidè">
                    <a:extLst>
                      <a:ext uri="{FF2B5EF4-FFF2-40B4-BE49-F238E27FC236}">
                        <a16:creationId xmlns:a16="http://schemas.microsoft.com/office/drawing/2014/main" id="{E928F9FC-1B64-48BA-A053-B54DCDDB3890}"/>
                      </a:ext>
                    </a:extLst>
                  </p:cNvPr>
                  <p:cNvSpPr/>
                  <p:nvPr/>
                </p:nvSpPr>
                <p:spPr bwMode="auto">
                  <a:xfrm>
                    <a:off x="6517186"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6" name="îslïḍe">
                    <a:extLst>
                      <a:ext uri="{FF2B5EF4-FFF2-40B4-BE49-F238E27FC236}">
                        <a16:creationId xmlns:a16="http://schemas.microsoft.com/office/drawing/2014/main" id="{F66F8754-52F6-4C23-8069-F7E98964CDDF}"/>
                      </a:ext>
                    </a:extLst>
                  </p:cNvPr>
                  <p:cNvSpPr/>
                  <p:nvPr/>
                </p:nvSpPr>
                <p:spPr bwMode="auto">
                  <a:xfrm>
                    <a:off x="6460343"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7" name="iṧ1íḍé">
                    <a:extLst>
                      <a:ext uri="{FF2B5EF4-FFF2-40B4-BE49-F238E27FC236}">
                        <a16:creationId xmlns:a16="http://schemas.microsoft.com/office/drawing/2014/main" id="{CC3B7E86-E19D-4E25-B8A0-9B129FB76538}"/>
                      </a:ext>
                    </a:extLst>
                  </p:cNvPr>
                  <p:cNvSpPr/>
                  <p:nvPr/>
                </p:nvSpPr>
                <p:spPr bwMode="auto">
                  <a:xfrm>
                    <a:off x="6402130"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8" name="ïṣḷîḋê">
                    <a:extLst>
                      <a:ext uri="{FF2B5EF4-FFF2-40B4-BE49-F238E27FC236}">
                        <a16:creationId xmlns:a16="http://schemas.microsoft.com/office/drawing/2014/main" id="{34C32CC3-ED2F-4922-8DBD-FFB79038BAA3}"/>
                      </a:ext>
                    </a:extLst>
                  </p:cNvPr>
                  <p:cNvSpPr/>
                  <p:nvPr/>
                </p:nvSpPr>
                <p:spPr bwMode="auto">
                  <a:xfrm>
                    <a:off x="6343918"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39" name="i$lïḋè">
                    <a:extLst>
                      <a:ext uri="{FF2B5EF4-FFF2-40B4-BE49-F238E27FC236}">
                        <a16:creationId xmlns:a16="http://schemas.microsoft.com/office/drawing/2014/main" id="{FE869828-E661-4AA3-A4F8-CD1BDA5663C7}"/>
                      </a:ext>
                    </a:extLst>
                  </p:cNvPr>
                  <p:cNvSpPr/>
                  <p:nvPr/>
                </p:nvSpPr>
                <p:spPr bwMode="auto">
                  <a:xfrm>
                    <a:off x="6287075"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0" name="ïşḷiḑê">
                    <a:extLst>
                      <a:ext uri="{FF2B5EF4-FFF2-40B4-BE49-F238E27FC236}">
                        <a16:creationId xmlns:a16="http://schemas.microsoft.com/office/drawing/2014/main" id="{50D10E70-8CE8-4A94-86AF-A70F10C73A62}"/>
                      </a:ext>
                    </a:extLst>
                  </p:cNvPr>
                  <p:cNvSpPr/>
                  <p:nvPr/>
                </p:nvSpPr>
                <p:spPr bwMode="auto">
                  <a:xfrm>
                    <a:off x="6228863"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1" name="ïṧḻïḋe">
                    <a:extLst>
                      <a:ext uri="{FF2B5EF4-FFF2-40B4-BE49-F238E27FC236}">
                        <a16:creationId xmlns:a16="http://schemas.microsoft.com/office/drawing/2014/main" id="{EA4C7A69-4005-4510-B2E7-28F5BD146814}"/>
                      </a:ext>
                    </a:extLst>
                  </p:cNvPr>
                  <p:cNvSpPr/>
                  <p:nvPr/>
                </p:nvSpPr>
                <p:spPr bwMode="auto">
                  <a:xfrm>
                    <a:off x="6170649"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2" name="ïṧḻíďe">
                    <a:extLst>
                      <a:ext uri="{FF2B5EF4-FFF2-40B4-BE49-F238E27FC236}">
                        <a16:creationId xmlns:a16="http://schemas.microsoft.com/office/drawing/2014/main" id="{8CC387F2-79C3-42B0-8933-0A4B22586484}"/>
                      </a:ext>
                    </a:extLst>
                  </p:cNvPr>
                  <p:cNvSpPr/>
                  <p:nvPr/>
                </p:nvSpPr>
                <p:spPr bwMode="auto">
                  <a:xfrm>
                    <a:off x="6113807"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3" name="íṡļíḑê">
                    <a:extLst>
                      <a:ext uri="{FF2B5EF4-FFF2-40B4-BE49-F238E27FC236}">
                        <a16:creationId xmlns:a16="http://schemas.microsoft.com/office/drawing/2014/main" id="{F6F1AEFD-C957-45D1-BBEA-3F4B581C33A8}"/>
                      </a:ext>
                    </a:extLst>
                  </p:cNvPr>
                  <p:cNvSpPr/>
                  <p:nvPr/>
                </p:nvSpPr>
                <p:spPr bwMode="auto">
                  <a:xfrm>
                    <a:off x="6055594"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4" name="íṥḻiďê">
                    <a:extLst>
                      <a:ext uri="{FF2B5EF4-FFF2-40B4-BE49-F238E27FC236}">
                        <a16:creationId xmlns:a16="http://schemas.microsoft.com/office/drawing/2014/main" id="{A632951C-5031-4698-99F3-334E6EFFEA72}"/>
                      </a:ext>
                    </a:extLst>
                  </p:cNvPr>
                  <p:cNvSpPr/>
                  <p:nvPr/>
                </p:nvSpPr>
                <p:spPr bwMode="auto">
                  <a:xfrm>
                    <a:off x="5998752" y="5543082"/>
                    <a:ext cx="27395"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5" name="iṧḻïďè">
                    <a:extLst>
                      <a:ext uri="{FF2B5EF4-FFF2-40B4-BE49-F238E27FC236}">
                        <a16:creationId xmlns:a16="http://schemas.microsoft.com/office/drawing/2014/main" id="{9FE16745-B0DA-4CB0-AAB6-88EB6B559466}"/>
                      </a:ext>
                    </a:extLst>
                  </p:cNvPr>
                  <p:cNvSpPr/>
                  <p:nvPr/>
                </p:nvSpPr>
                <p:spPr bwMode="auto">
                  <a:xfrm>
                    <a:off x="5940539"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6" name="íşliḑé">
                    <a:extLst>
                      <a:ext uri="{FF2B5EF4-FFF2-40B4-BE49-F238E27FC236}">
                        <a16:creationId xmlns:a16="http://schemas.microsoft.com/office/drawing/2014/main" id="{0B0470B9-E921-46DA-AFCF-996596F43857}"/>
                      </a:ext>
                    </a:extLst>
                  </p:cNvPr>
                  <p:cNvSpPr/>
                  <p:nvPr/>
                </p:nvSpPr>
                <p:spPr bwMode="auto">
                  <a:xfrm>
                    <a:off x="5882327"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7" name="ïşľîďé">
                    <a:extLst>
                      <a:ext uri="{FF2B5EF4-FFF2-40B4-BE49-F238E27FC236}">
                        <a16:creationId xmlns:a16="http://schemas.microsoft.com/office/drawing/2014/main" id="{C491FD26-E320-4B60-BFA9-0A61818AC758}"/>
                      </a:ext>
                    </a:extLst>
                  </p:cNvPr>
                  <p:cNvSpPr/>
                  <p:nvPr/>
                </p:nvSpPr>
                <p:spPr bwMode="auto">
                  <a:xfrm>
                    <a:off x="5825484" y="5543082"/>
                    <a:ext cx="27395"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8" name="ïṧlïḋê">
                    <a:extLst>
                      <a:ext uri="{FF2B5EF4-FFF2-40B4-BE49-F238E27FC236}">
                        <a16:creationId xmlns:a16="http://schemas.microsoft.com/office/drawing/2014/main" id="{5244D8DE-28AC-43B8-A987-E2D397A002D0}"/>
                      </a:ext>
                    </a:extLst>
                  </p:cNvPr>
                  <p:cNvSpPr/>
                  <p:nvPr/>
                </p:nvSpPr>
                <p:spPr bwMode="auto">
                  <a:xfrm>
                    <a:off x="5767271"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49" name="îṥľïḓe">
                    <a:extLst>
                      <a:ext uri="{FF2B5EF4-FFF2-40B4-BE49-F238E27FC236}">
                        <a16:creationId xmlns:a16="http://schemas.microsoft.com/office/drawing/2014/main" id="{9F20C841-32CB-46B5-923D-12DC4F82C3F4}"/>
                      </a:ext>
                    </a:extLst>
                  </p:cNvPr>
                  <p:cNvSpPr/>
                  <p:nvPr/>
                </p:nvSpPr>
                <p:spPr bwMode="auto">
                  <a:xfrm>
                    <a:off x="5709059"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50" name="ïṧḻiḓé">
                    <a:extLst>
                      <a:ext uri="{FF2B5EF4-FFF2-40B4-BE49-F238E27FC236}">
                        <a16:creationId xmlns:a16="http://schemas.microsoft.com/office/drawing/2014/main" id="{FF2B8023-A7EE-42A3-B86A-47D91086114A}"/>
                      </a:ext>
                    </a:extLst>
                  </p:cNvPr>
                  <p:cNvSpPr/>
                  <p:nvPr/>
                </p:nvSpPr>
                <p:spPr bwMode="auto">
                  <a:xfrm>
                    <a:off x="5652216" y="5543082"/>
                    <a:ext cx="27395"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51" name="išḻîdê">
                    <a:extLst>
                      <a:ext uri="{FF2B5EF4-FFF2-40B4-BE49-F238E27FC236}">
                        <a16:creationId xmlns:a16="http://schemas.microsoft.com/office/drawing/2014/main" id="{76AC339E-3724-44F9-BCAA-1D57FD25B84A}"/>
                      </a:ext>
                    </a:extLst>
                  </p:cNvPr>
                  <p:cNvSpPr/>
                  <p:nvPr/>
                </p:nvSpPr>
                <p:spPr bwMode="auto">
                  <a:xfrm>
                    <a:off x="5594004"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52" name="i$ḷiḑé">
                    <a:extLst>
                      <a:ext uri="{FF2B5EF4-FFF2-40B4-BE49-F238E27FC236}">
                        <a16:creationId xmlns:a16="http://schemas.microsoft.com/office/drawing/2014/main" id="{3BEB4C19-24F2-4078-B71D-B9B82B96FA34}"/>
                      </a:ext>
                    </a:extLst>
                  </p:cNvPr>
                  <p:cNvSpPr/>
                  <p:nvPr/>
                </p:nvSpPr>
                <p:spPr bwMode="auto">
                  <a:xfrm>
                    <a:off x="5535791" y="5543082"/>
                    <a:ext cx="28764"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153" name="îṧļíde">
                    <a:extLst>
                      <a:ext uri="{FF2B5EF4-FFF2-40B4-BE49-F238E27FC236}">
                        <a16:creationId xmlns:a16="http://schemas.microsoft.com/office/drawing/2014/main" id="{69CBBD76-AB5B-451B-8174-B89093468CB0}"/>
                      </a:ext>
                    </a:extLst>
                  </p:cNvPr>
                  <p:cNvSpPr/>
                  <p:nvPr/>
                </p:nvSpPr>
                <p:spPr bwMode="auto">
                  <a:xfrm>
                    <a:off x="5478948" y="5543082"/>
                    <a:ext cx="29448" cy="26024"/>
                  </a:xfrm>
                  <a:prstGeom prst="rect">
                    <a:avLst/>
                  </a:prstGeom>
                  <a:grp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grpSp>
            <p:sp>
              <p:nvSpPr>
                <p:cNvPr id="131" name="îsľiḋè">
                  <a:extLst>
                    <a:ext uri="{FF2B5EF4-FFF2-40B4-BE49-F238E27FC236}">
                      <a16:creationId xmlns:a16="http://schemas.microsoft.com/office/drawing/2014/main" id="{5AAC42C5-7D43-4A8B-AE26-7EA870484B0F}"/>
                    </a:ext>
                  </a:extLst>
                </p:cNvPr>
                <p:cNvSpPr/>
                <p:nvPr/>
              </p:nvSpPr>
              <p:spPr bwMode="auto">
                <a:xfrm>
                  <a:off x="7747182" y="6234784"/>
                  <a:ext cx="581440" cy="375985"/>
                </a:xfrm>
                <a:custGeom>
                  <a:avLst/>
                  <a:gdLst>
                    <a:gd name="T0" fmla="*/ 0 w 359"/>
                    <a:gd name="T1" fmla="*/ 178 h 232"/>
                    <a:gd name="T2" fmla="*/ 167 w 359"/>
                    <a:gd name="T3" fmla="*/ 117 h 232"/>
                    <a:gd name="T4" fmla="*/ 337 w 359"/>
                    <a:gd name="T5" fmla="*/ 8 h 232"/>
                    <a:gd name="T6" fmla="*/ 353 w 359"/>
                    <a:gd name="T7" fmla="*/ 37 h 232"/>
                    <a:gd name="T8" fmla="*/ 37 w 359"/>
                    <a:gd name="T9" fmla="*/ 232 h 232"/>
                    <a:gd name="T10" fmla="*/ 0 w 359"/>
                    <a:gd name="T11" fmla="*/ 178 h 232"/>
                  </a:gdLst>
                  <a:ahLst/>
                  <a:cxnLst>
                    <a:cxn ang="0">
                      <a:pos x="T0" y="T1"/>
                    </a:cxn>
                    <a:cxn ang="0">
                      <a:pos x="T2" y="T3"/>
                    </a:cxn>
                    <a:cxn ang="0">
                      <a:pos x="T4" y="T5"/>
                    </a:cxn>
                    <a:cxn ang="0">
                      <a:pos x="T6" y="T7"/>
                    </a:cxn>
                    <a:cxn ang="0">
                      <a:pos x="T8" y="T9"/>
                    </a:cxn>
                    <a:cxn ang="0">
                      <a:pos x="T10" y="T11"/>
                    </a:cxn>
                  </a:cxnLst>
                  <a:rect l="0" t="0" r="r" b="b"/>
                  <a:pathLst>
                    <a:path w="359" h="232">
                      <a:moveTo>
                        <a:pt x="0" y="178"/>
                      </a:moveTo>
                      <a:cubicBezTo>
                        <a:pt x="30" y="208"/>
                        <a:pt x="102" y="155"/>
                        <a:pt x="167" y="117"/>
                      </a:cubicBezTo>
                      <a:cubicBezTo>
                        <a:pt x="232" y="78"/>
                        <a:pt x="359" y="36"/>
                        <a:pt x="337" y="8"/>
                      </a:cubicBezTo>
                      <a:cubicBezTo>
                        <a:pt x="331" y="0"/>
                        <a:pt x="340" y="12"/>
                        <a:pt x="353" y="37"/>
                      </a:cubicBezTo>
                      <a:cubicBezTo>
                        <a:pt x="250" y="89"/>
                        <a:pt x="108" y="177"/>
                        <a:pt x="37" y="232"/>
                      </a:cubicBezTo>
                      <a:cubicBezTo>
                        <a:pt x="22" y="214"/>
                        <a:pt x="9" y="195"/>
                        <a:pt x="0" y="178"/>
                      </a:cubicBezTo>
                      <a:close/>
                    </a:path>
                  </a:pathLst>
                </a:custGeom>
                <a:solidFill>
                  <a:srgbClr val="BD9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grpSp>
          <p:sp>
            <p:nvSpPr>
              <p:cNvPr id="52" name="iṥliḋê">
                <a:extLst>
                  <a:ext uri="{FF2B5EF4-FFF2-40B4-BE49-F238E27FC236}">
                    <a16:creationId xmlns:a16="http://schemas.microsoft.com/office/drawing/2014/main" id="{4D4D246E-66C0-4555-B677-ABA8DDE1046A}"/>
                  </a:ext>
                </a:extLst>
              </p:cNvPr>
              <p:cNvSpPr/>
              <p:nvPr/>
            </p:nvSpPr>
            <p:spPr bwMode="auto">
              <a:xfrm>
                <a:off x="6506913" y="2111968"/>
                <a:ext cx="473233" cy="474604"/>
              </a:xfrm>
              <a:prstGeom prst="ellipse">
                <a:avLst/>
              </a:prstGeom>
              <a:solidFill>
                <a:schemeClr val="accent1"/>
              </a:solidFill>
              <a:ln>
                <a:noFill/>
              </a:ln>
            </p:spPr>
            <p:txBody>
              <a:bodyPr vert="horz" wrap="square" lIns="91440" tIns="45720" rIns="91440" bIns="45720" numCol="1" anchor="t" anchorCtr="0" compatLnSpc="1">
                <a:prstTxWarp prst="textNoShape">
                  <a:avLst/>
                </a:prstTxWarp>
                <a:normAutofit fontScale="92500"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sp>
            <p:nvSpPr>
              <p:cNvPr id="53" name="îṧlïḑê">
                <a:extLst>
                  <a:ext uri="{FF2B5EF4-FFF2-40B4-BE49-F238E27FC236}">
                    <a16:creationId xmlns:a16="http://schemas.microsoft.com/office/drawing/2014/main" id="{B2985174-CAA4-4A3E-B95D-88B65F8636E4}"/>
                  </a:ext>
                </a:extLst>
              </p:cNvPr>
              <p:cNvSpPr/>
              <p:nvPr/>
            </p:nvSpPr>
            <p:spPr bwMode="auto">
              <a:xfrm>
                <a:off x="6664361" y="2212955"/>
                <a:ext cx="158338" cy="272629"/>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GB"/>
              </a:p>
            </p:txBody>
          </p:sp>
        </p:grpSp>
        <p:sp>
          <p:nvSpPr>
            <p:cNvPr id="25" name="îṡḷíďe">
              <a:extLst>
                <a:ext uri="{FF2B5EF4-FFF2-40B4-BE49-F238E27FC236}">
                  <a16:creationId xmlns:a16="http://schemas.microsoft.com/office/drawing/2014/main" id="{F732F99B-3EB5-421C-9429-6AA6D0FA8129}"/>
                </a:ext>
              </a:extLst>
            </p:cNvPr>
            <p:cNvSpPr/>
            <p:nvPr/>
          </p:nvSpPr>
          <p:spPr bwMode="auto">
            <a:xfrm>
              <a:off x="561499" y="1680939"/>
              <a:ext cx="2803306" cy="62509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dirty="0"/>
                <a:t>专注于获得竞赛、项目的招募队员信息</a:t>
              </a:r>
              <a:endParaRPr lang="en-US" altLang="zh-CN" dirty="0"/>
            </a:p>
          </p:txBody>
        </p:sp>
        <p:sp>
          <p:nvSpPr>
            <p:cNvPr id="23" name="íṥļïḍé">
              <a:extLst>
                <a:ext uri="{FF2B5EF4-FFF2-40B4-BE49-F238E27FC236}">
                  <a16:creationId xmlns:a16="http://schemas.microsoft.com/office/drawing/2014/main" id="{14F8DE0B-F681-41B6-B96B-726EB74CB130}"/>
                </a:ext>
              </a:extLst>
            </p:cNvPr>
            <p:cNvSpPr/>
            <p:nvPr/>
          </p:nvSpPr>
          <p:spPr bwMode="auto">
            <a:xfrm>
              <a:off x="579625" y="2856216"/>
              <a:ext cx="2774945" cy="940678"/>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dirty="0"/>
                <a:t>打破信息壁垒，使用方便、快捷、定位精准</a:t>
              </a:r>
              <a:endParaRPr lang="en-US" altLang="zh-CN" dirty="0"/>
            </a:p>
          </p:txBody>
        </p:sp>
        <p:sp>
          <p:nvSpPr>
            <p:cNvPr id="21" name="îšḻïḍê">
              <a:extLst>
                <a:ext uri="{FF2B5EF4-FFF2-40B4-BE49-F238E27FC236}">
                  <a16:creationId xmlns:a16="http://schemas.microsoft.com/office/drawing/2014/main" id="{6561D3AA-9600-42F6-B0CC-60FA9B68A452}"/>
                </a:ext>
              </a:extLst>
            </p:cNvPr>
            <p:cNvSpPr/>
            <p:nvPr/>
          </p:nvSpPr>
          <p:spPr bwMode="auto">
            <a:xfrm>
              <a:off x="660401" y="4160364"/>
              <a:ext cx="2694169" cy="1089602"/>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dirty="0"/>
                <a:t>能够让更多学生找到和自己志同道合的队友。</a:t>
              </a:r>
              <a:endParaRPr lang="en-US" altLang="zh-CN" dirty="0"/>
            </a:p>
          </p:txBody>
        </p:sp>
        <p:cxnSp>
          <p:nvCxnSpPr>
            <p:cNvPr id="8" name="直接连接符 7">
              <a:extLst>
                <a:ext uri="{FF2B5EF4-FFF2-40B4-BE49-F238E27FC236}">
                  <a16:creationId xmlns:a16="http://schemas.microsoft.com/office/drawing/2014/main" id="{5835367B-9BF8-4276-8696-22CA26D668C7}"/>
                </a:ext>
              </a:extLst>
            </p:cNvPr>
            <p:cNvCxnSpPr/>
            <p:nvPr/>
          </p:nvCxnSpPr>
          <p:spPr>
            <a:xfrm>
              <a:off x="660400" y="2547790"/>
              <a:ext cx="190244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80A76D8-65A1-44A4-AB15-C6AEE1A7897E}"/>
                </a:ext>
              </a:extLst>
            </p:cNvPr>
            <p:cNvCxnSpPr/>
            <p:nvPr/>
          </p:nvCxnSpPr>
          <p:spPr>
            <a:xfrm>
              <a:off x="660400" y="4010262"/>
              <a:ext cx="190244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117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normAutofit/>
          </a:bodyPr>
          <a:lstStyle/>
          <a:p>
            <a:pPr>
              <a:lnSpc>
                <a:spcPct val="120000"/>
              </a:lnSpc>
              <a:spcBef>
                <a:spcPts val="0"/>
              </a:spcBef>
            </a:pPr>
            <a:r>
              <a:rPr lang="zh-CN" altLang="en-US" sz="1800" dirty="0">
                <a:cs typeface="+mn-ea"/>
                <a:sym typeface="+mn-lt"/>
              </a:rPr>
              <a:t>产品定位</a:t>
            </a:r>
            <a:endParaRPr lang="en-US" altLang="zh-CN" sz="1800" dirty="0">
              <a:cs typeface="+mn-ea"/>
              <a:sym typeface="+mn-lt"/>
            </a:endParaRPr>
          </a:p>
          <a:p>
            <a:pPr>
              <a:lnSpc>
                <a:spcPct val="120000"/>
              </a:lnSpc>
              <a:spcBef>
                <a:spcPts val="0"/>
              </a:spcBef>
            </a:pPr>
            <a:r>
              <a:rPr lang="zh-CN" altLang="en-US" sz="1800" dirty="0">
                <a:cs typeface="+mn-ea"/>
                <a:sym typeface="+mn-lt"/>
              </a:rPr>
              <a:t>用户群分析</a:t>
            </a:r>
          </a:p>
        </p:txBody>
      </p:sp>
      <p:sp>
        <p:nvSpPr>
          <p:cNvPr id="5" name="标题 4"/>
          <p:cNvSpPr>
            <a:spLocks noGrp="1"/>
          </p:cNvSpPr>
          <p:nvPr>
            <p:ph type="title"/>
          </p:nvPr>
        </p:nvSpPr>
        <p:spPr/>
        <p:txBody>
          <a:bodyPr/>
          <a:lstStyle/>
          <a:p>
            <a:r>
              <a:rPr lang="zh-CN" altLang="en-US" dirty="0"/>
              <a:t>产品定位及目标</a:t>
            </a:r>
            <a:endParaRPr lang="id-ID" altLang="zh-CN" dirty="0"/>
          </a:p>
        </p:txBody>
      </p:sp>
      <p:sp>
        <p:nvSpPr>
          <p:cNvPr id="7" name="文本框 6">
            <a:extLst>
              <a:ext uri="{FF2B5EF4-FFF2-40B4-BE49-F238E27FC236}">
                <a16:creationId xmlns:a16="http://schemas.microsoft.com/office/drawing/2014/main" id="{6038A8CD-8764-437D-8A96-2918B8034D18}"/>
              </a:ext>
            </a:extLst>
          </p:cNvPr>
          <p:cNvSpPr txBox="1"/>
          <p:nvPr/>
        </p:nvSpPr>
        <p:spPr>
          <a:xfrm>
            <a:off x="696087" y="1395241"/>
            <a:ext cx="1090613" cy="1444775"/>
          </a:xfrm>
          <a:prstGeom prst="rect">
            <a:avLst/>
          </a:prstGeom>
          <a:noFill/>
        </p:spPr>
        <p:txBody>
          <a:bodyPr wrap="none" rtlCol="0">
            <a:prstTxWarp prst="textPlain">
              <a:avLst/>
            </a:prstTxWarp>
            <a:spAutoFit/>
          </a:bodyPr>
          <a:lstStyle/>
          <a:p>
            <a:r>
              <a:rPr lang="en-US" altLang="zh-CN" dirty="0">
                <a:solidFill>
                  <a:schemeClr val="tx1">
                    <a:lumMod val="50000"/>
                    <a:lumOff val="50000"/>
                    <a:alpha val="54000"/>
                  </a:schemeClr>
                </a:solidFill>
                <a:latin typeface="Impact" panose="020B0806030902050204" pitchFamily="34" charset="0"/>
                <a:ea typeface="微软雅黑" panose="020B0503020204020204" pitchFamily="34" charset="-122"/>
              </a:rPr>
              <a:t>02</a:t>
            </a:r>
            <a:endParaRPr lang="zh-CN" altLang="en-US" dirty="0">
              <a:solidFill>
                <a:schemeClr val="tx1">
                  <a:lumMod val="50000"/>
                  <a:lumOff val="50000"/>
                  <a:alpha val="54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产品定位</a:t>
            </a:r>
          </a:p>
        </p:txBody>
      </p:sp>
      <p:grpSp>
        <p:nvGrpSpPr>
          <p:cNvPr id="3" name="2243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B36E0B5-228E-4325-B174-8B41BF364DEA}"/>
              </a:ext>
            </a:extLst>
          </p:cNvPr>
          <p:cNvGrpSpPr>
            <a:grpSpLocks noChangeAspect="1"/>
          </p:cNvGrpSpPr>
          <p:nvPr/>
        </p:nvGrpSpPr>
        <p:grpSpPr>
          <a:xfrm>
            <a:off x="669924" y="1611503"/>
            <a:ext cx="7761012" cy="4303514"/>
            <a:chOff x="673100" y="1662226"/>
            <a:chExt cx="5505140" cy="3054124"/>
          </a:xfrm>
        </p:grpSpPr>
        <p:grpSp>
          <p:nvGrpSpPr>
            <p:cNvPr id="5" name="iš1iḍé">
              <a:extLst>
                <a:ext uri="{FF2B5EF4-FFF2-40B4-BE49-F238E27FC236}">
                  <a16:creationId xmlns:a16="http://schemas.microsoft.com/office/drawing/2014/main" id="{90BF2B79-7AF1-4A8E-A27B-33FD20C911B0}"/>
                </a:ext>
              </a:extLst>
            </p:cNvPr>
            <p:cNvGrpSpPr/>
            <p:nvPr/>
          </p:nvGrpSpPr>
          <p:grpSpPr>
            <a:xfrm>
              <a:off x="673100" y="1662226"/>
              <a:ext cx="5444779" cy="1042517"/>
              <a:chOff x="673100" y="1662685"/>
              <a:chExt cx="5444779" cy="1042517"/>
            </a:xfrm>
          </p:grpSpPr>
          <p:cxnSp>
            <p:nvCxnSpPr>
              <p:cNvPr id="22" name="直接连接符 21">
                <a:extLst>
                  <a:ext uri="{FF2B5EF4-FFF2-40B4-BE49-F238E27FC236}">
                    <a16:creationId xmlns:a16="http://schemas.microsoft.com/office/drawing/2014/main" id="{440D68E0-EEE6-4FBB-88BD-8E8E82889E00}"/>
                  </a:ext>
                </a:extLst>
              </p:cNvPr>
              <p:cNvCxnSpPr/>
              <p:nvPr/>
            </p:nvCxnSpPr>
            <p:spPr>
              <a:xfrm>
                <a:off x="805169" y="2705202"/>
                <a:ext cx="1089408"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ïṣḷîḑé">
                <a:extLst>
                  <a:ext uri="{FF2B5EF4-FFF2-40B4-BE49-F238E27FC236}">
                    <a16:creationId xmlns:a16="http://schemas.microsoft.com/office/drawing/2014/main" id="{A1B5DA02-EC38-4959-8661-F7809FBF7CE8}"/>
                  </a:ext>
                </a:extLst>
              </p:cNvPr>
              <p:cNvSpPr txBox="1"/>
              <p:nvPr/>
            </p:nvSpPr>
            <p:spPr>
              <a:xfrm>
                <a:off x="673100" y="1662685"/>
                <a:ext cx="5444779" cy="1042517"/>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en-US" dirty="0"/>
                  <a:t>产品定位：</a:t>
                </a:r>
                <a:endParaRPr lang="en-US" altLang="zh-CN" dirty="0"/>
              </a:p>
              <a:p>
                <a:pPr marL="285750" indent="-285750">
                  <a:buSzPct val="25000"/>
                  <a:buFontTx/>
                  <a:buChar char="-"/>
                </a:pPr>
                <a:r>
                  <a:rPr lang="en-US" altLang="zh-CN" dirty="0"/>
                  <a:t>-  </a:t>
                </a:r>
                <a:r>
                  <a:rPr lang="zh-CN" altLang="en-US" dirty="0"/>
                  <a:t>专注于帮助感兴趣参加竞赛的学生获得相关的招募队员信息</a:t>
                </a:r>
                <a:endParaRPr lang="en-US" altLang="zh-CN" dirty="0"/>
              </a:p>
              <a:p>
                <a:pPr marL="285750" indent="-285750">
                  <a:buSzPct val="25000"/>
                  <a:buFontTx/>
                  <a:buChar char="-"/>
                </a:pPr>
                <a:r>
                  <a:rPr lang="en-US" altLang="zh-CN" dirty="0"/>
                  <a:t>-  </a:t>
                </a:r>
                <a:r>
                  <a:rPr lang="zh-CN" altLang="en-US" dirty="0"/>
                  <a:t>为希望能组队参加比赛、项目的用户提供发布、浏览、响应招募信息的平台。</a:t>
                </a:r>
                <a:endParaRPr lang="en-US" dirty="0"/>
              </a:p>
            </p:txBody>
          </p:sp>
        </p:grpSp>
        <p:grpSp>
          <p:nvGrpSpPr>
            <p:cNvPr id="7" name="íṩļïḑè">
              <a:extLst>
                <a:ext uri="{FF2B5EF4-FFF2-40B4-BE49-F238E27FC236}">
                  <a16:creationId xmlns:a16="http://schemas.microsoft.com/office/drawing/2014/main" id="{1FD052D3-A516-416C-BB55-83FB2D4F60B1}"/>
                </a:ext>
              </a:extLst>
            </p:cNvPr>
            <p:cNvGrpSpPr/>
            <p:nvPr/>
          </p:nvGrpSpPr>
          <p:grpSpPr>
            <a:xfrm>
              <a:off x="677376" y="2957235"/>
              <a:ext cx="5500864" cy="1759115"/>
              <a:chOff x="677376" y="2925261"/>
              <a:chExt cx="5500864" cy="1759115"/>
            </a:xfrm>
          </p:grpSpPr>
          <p:grpSp>
            <p:nvGrpSpPr>
              <p:cNvPr id="16" name="ísľïḑê">
                <a:extLst>
                  <a:ext uri="{FF2B5EF4-FFF2-40B4-BE49-F238E27FC236}">
                    <a16:creationId xmlns:a16="http://schemas.microsoft.com/office/drawing/2014/main" id="{EC907796-A7DA-41B3-A9A4-772B5261BA03}"/>
                  </a:ext>
                </a:extLst>
              </p:cNvPr>
              <p:cNvGrpSpPr/>
              <p:nvPr/>
            </p:nvGrpSpPr>
            <p:grpSpPr>
              <a:xfrm>
                <a:off x="677376" y="2927671"/>
                <a:ext cx="574338" cy="576882"/>
                <a:chOff x="677376" y="2927671"/>
                <a:chExt cx="574338" cy="576882"/>
              </a:xfrm>
            </p:grpSpPr>
            <p:sp>
              <p:nvSpPr>
                <p:cNvPr id="20" name="išḷíḋè">
                  <a:extLst>
                    <a:ext uri="{FF2B5EF4-FFF2-40B4-BE49-F238E27FC236}">
                      <a16:creationId xmlns:a16="http://schemas.microsoft.com/office/drawing/2014/main" id="{8F488DAC-8158-4FB8-8203-A67B28939FE1}"/>
                    </a:ext>
                  </a:extLst>
                </p:cNvPr>
                <p:cNvSpPr/>
                <p:nvPr/>
              </p:nvSpPr>
              <p:spPr bwMode="auto">
                <a:xfrm>
                  <a:off x="677376" y="2927671"/>
                  <a:ext cx="574338" cy="57688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25425" indent="-225425" algn="ctr" fontAlgn="base">
                    <a:spcBef>
                      <a:spcPct val="0"/>
                    </a:spcBef>
                    <a:spcAft>
                      <a:spcPct val="0"/>
                    </a:spcAft>
                  </a:pPr>
                  <a:endParaRPr sz="2000" b="1" kern="0">
                    <a:solidFill>
                      <a:prstClr val="black"/>
                    </a:solidFill>
                  </a:endParaRPr>
                </a:p>
              </p:txBody>
            </p:sp>
            <p:sp>
              <p:nvSpPr>
                <p:cNvPr id="21" name="iSļiḓè">
                  <a:extLst>
                    <a:ext uri="{FF2B5EF4-FFF2-40B4-BE49-F238E27FC236}">
                      <a16:creationId xmlns:a16="http://schemas.microsoft.com/office/drawing/2014/main" id="{A6D0711A-9FB3-464D-8D80-55B4B47E7C78}"/>
                    </a:ext>
                  </a:extLst>
                </p:cNvPr>
                <p:cNvSpPr/>
                <p:nvPr/>
              </p:nvSpPr>
              <p:spPr bwMode="auto">
                <a:xfrm>
                  <a:off x="774903" y="3031025"/>
                  <a:ext cx="370733" cy="370173"/>
                </a:xfrm>
                <a:custGeom>
                  <a:avLst/>
                  <a:gdLst>
                    <a:gd name="T0" fmla="*/ 2332 w 4663"/>
                    <a:gd name="T1" fmla="*/ 0 h 4663"/>
                    <a:gd name="T2" fmla="*/ 0 w 4663"/>
                    <a:gd name="T3" fmla="*/ 2332 h 4663"/>
                    <a:gd name="T4" fmla="*/ 2332 w 4663"/>
                    <a:gd name="T5" fmla="*/ 4663 h 4663"/>
                    <a:gd name="T6" fmla="*/ 4663 w 4663"/>
                    <a:gd name="T7" fmla="*/ 2332 h 4663"/>
                    <a:gd name="T8" fmla="*/ 2332 w 4663"/>
                    <a:gd name="T9" fmla="*/ 0 h 4663"/>
                    <a:gd name="T10" fmla="*/ 1694 w 4663"/>
                    <a:gd name="T11" fmla="*/ 1888 h 4663"/>
                    <a:gd name="T12" fmla="*/ 1699 w 4663"/>
                    <a:gd name="T13" fmla="*/ 1883 h 4663"/>
                    <a:gd name="T14" fmla="*/ 1724 w 4663"/>
                    <a:gd name="T15" fmla="*/ 1825 h 4663"/>
                    <a:gd name="T16" fmla="*/ 1718 w 4663"/>
                    <a:gd name="T17" fmla="*/ 1395 h 4663"/>
                    <a:gd name="T18" fmla="*/ 2108 w 4663"/>
                    <a:gd name="T19" fmla="*/ 1006 h 4663"/>
                    <a:gd name="T20" fmla="*/ 2159 w 4663"/>
                    <a:gd name="T21" fmla="*/ 993 h 4663"/>
                    <a:gd name="T22" fmla="*/ 2165 w 4663"/>
                    <a:gd name="T23" fmla="*/ 991 h 4663"/>
                    <a:gd name="T24" fmla="*/ 2207 w 4663"/>
                    <a:gd name="T25" fmla="*/ 989 h 4663"/>
                    <a:gd name="T26" fmla="*/ 2207 w 4663"/>
                    <a:gd name="T27" fmla="*/ 992 h 4663"/>
                    <a:gd name="T28" fmla="*/ 2217 w 4663"/>
                    <a:gd name="T29" fmla="*/ 991 h 4663"/>
                    <a:gd name="T30" fmla="*/ 2244 w 4663"/>
                    <a:gd name="T31" fmla="*/ 987 h 4663"/>
                    <a:gd name="T32" fmla="*/ 2253 w 4663"/>
                    <a:gd name="T33" fmla="*/ 985 h 4663"/>
                    <a:gd name="T34" fmla="*/ 2510 w 4663"/>
                    <a:gd name="T35" fmla="*/ 1043 h 4663"/>
                    <a:gd name="T36" fmla="*/ 2614 w 4663"/>
                    <a:gd name="T37" fmla="*/ 1079 h 4663"/>
                    <a:gd name="T38" fmla="*/ 2906 w 4663"/>
                    <a:gd name="T39" fmla="*/ 1260 h 4663"/>
                    <a:gd name="T40" fmla="*/ 2980 w 4663"/>
                    <a:gd name="T41" fmla="*/ 1830 h 4663"/>
                    <a:gd name="T42" fmla="*/ 2987 w 4663"/>
                    <a:gd name="T43" fmla="*/ 1878 h 4663"/>
                    <a:gd name="T44" fmla="*/ 2996 w 4663"/>
                    <a:gd name="T45" fmla="*/ 1888 h 4663"/>
                    <a:gd name="T46" fmla="*/ 2984 w 4663"/>
                    <a:gd name="T47" fmla="*/ 2083 h 4663"/>
                    <a:gd name="T48" fmla="*/ 2943 w 4663"/>
                    <a:gd name="T49" fmla="*/ 2171 h 4663"/>
                    <a:gd name="T50" fmla="*/ 2929 w 4663"/>
                    <a:gd name="T51" fmla="*/ 2201 h 4663"/>
                    <a:gd name="T52" fmla="*/ 2324 w 4663"/>
                    <a:gd name="T53" fmla="*/ 2838 h 4663"/>
                    <a:gd name="T54" fmla="*/ 1759 w 4663"/>
                    <a:gd name="T55" fmla="*/ 2201 h 4663"/>
                    <a:gd name="T56" fmla="*/ 1744 w 4663"/>
                    <a:gd name="T57" fmla="*/ 2169 h 4663"/>
                    <a:gd name="T58" fmla="*/ 1702 w 4663"/>
                    <a:gd name="T59" fmla="*/ 2072 h 4663"/>
                    <a:gd name="T60" fmla="*/ 1694 w 4663"/>
                    <a:gd name="T61" fmla="*/ 1888 h 4663"/>
                    <a:gd name="T62" fmla="*/ 1154 w 4663"/>
                    <a:gd name="T63" fmla="*/ 3191 h 4663"/>
                    <a:gd name="T64" fmla="*/ 1340 w 4663"/>
                    <a:gd name="T65" fmla="*/ 3065 h 4663"/>
                    <a:gd name="T66" fmla="*/ 1840 w 4663"/>
                    <a:gd name="T67" fmla="*/ 2847 h 4663"/>
                    <a:gd name="T68" fmla="*/ 1858 w 4663"/>
                    <a:gd name="T69" fmla="*/ 2831 h 4663"/>
                    <a:gd name="T70" fmla="*/ 1914 w 4663"/>
                    <a:gd name="T71" fmla="*/ 2774 h 4663"/>
                    <a:gd name="T72" fmla="*/ 1927 w 4663"/>
                    <a:gd name="T73" fmla="*/ 2762 h 4663"/>
                    <a:gd name="T74" fmla="*/ 1940 w 4663"/>
                    <a:gd name="T75" fmla="*/ 2774 h 4663"/>
                    <a:gd name="T76" fmla="*/ 2324 w 4663"/>
                    <a:gd name="T77" fmla="*/ 2954 h 4663"/>
                    <a:gd name="T78" fmla="*/ 2714 w 4663"/>
                    <a:gd name="T79" fmla="*/ 2790 h 4663"/>
                    <a:gd name="T80" fmla="*/ 2724 w 4663"/>
                    <a:gd name="T81" fmla="*/ 2782 h 4663"/>
                    <a:gd name="T82" fmla="*/ 2750 w 4663"/>
                    <a:gd name="T83" fmla="*/ 2795 h 4663"/>
                    <a:gd name="T84" fmla="*/ 2834 w 4663"/>
                    <a:gd name="T85" fmla="*/ 2855 h 4663"/>
                    <a:gd name="T86" fmla="*/ 2858 w 4663"/>
                    <a:gd name="T87" fmla="*/ 2867 h 4663"/>
                    <a:gd name="T88" fmla="*/ 2856 w 4663"/>
                    <a:gd name="T89" fmla="*/ 2870 h 4663"/>
                    <a:gd name="T90" fmla="*/ 2866 w 4663"/>
                    <a:gd name="T91" fmla="*/ 2876 h 4663"/>
                    <a:gd name="T92" fmla="*/ 2944 w 4663"/>
                    <a:gd name="T93" fmla="*/ 2918 h 4663"/>
                    <a:gd name="T94" fmla="*/ 3024 w 4663"/>
                    <a:gd name="T95" fmla="*/ 2949 h 4663"/>
                    <a:gd name="T96" fmla="*/ 3291 w 4663"/>
                    <a:gd name="T97" fmla="*/ 3055 h 4663"/>
                    <a:gd name="T98" fmla="*/ 3316 w 4663"/>
                    <a:gd name="T99" fmla="*/ 3063 h 4663"/>
                    <a:gd name="T100" fmla="*/ 3507 w 4663"/>
                    <a:gd name="T101" fmla="*/ 3187 h 4663"/>
                    <a:gd name="T102" fmla="*/ 3739 w 4663"/>
                    <a:gd name="T103" fmla="*/ 4067 h 4663"/>
                    <a:gd name="T104" fmla="*/ 2332 w 4663"/>
                    <a:gd name="T105" fmla="*/ 4567 h 4663"/>
                    <a:gd name="T106" fmla="*/ 925 w 4663"/>
                    <a:gd name="T107" fmla="*/ 4067 h 4663"/>
                    <a:gd name="T108" fmla="*/ 1154 w 4663"/>
                    <a:gd name="T109" fmla="*/ 3191 h 4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63" h="4663">
                      <a:moveTo>
                        <a:pt x="2332" y="0"/>
                      </a:moveTo>
                      <a:cubicBezTo>
                        <a:pt x="1046" y="0"/>
                        <a:pt x="0" y="1046"/>
                        <a:pt x="0" y="2332"/>
                      </a:cubicBezTo>
                      <a:cubicBezTo>
                        <a:pt x="0" y="3617"/>
                        <a:pt x="1046" y="4663"/>
                        <a:pt x="2332" y="4663"/>
                      </a:cubicBezTo>
                      <a:cubicBezTo>
                        <a:pt x="3617" y="4663"/>
                        <a:pt x="4663" y="3617"/>
                        <a:pt x="4663" y="2332"/>
                      </a:cubicBezTo>
                      <a:cubicBezTo>
                        <a:pt x="4663" y="1046"/>
                        <a:pt x="3617" y="0"/>
                        <a:pt x="2332" y="0"/>
                      </a:cubicBezTo>
                      <a:close/>
                      <a:moveTo>
                        <a:pt x="1694" y="1888"/>
                      </a:moveTo>
                      <a:lnTo>
                        <a:pt x="1699" y="1883"/>
                      </a:lnTo>
                      <a:cubicBezTo>
                        <a:pt x="1718" y="1869"/>
                        <a:pt x="1727" y="1848"/>
                        <a:pt x="1724" y="1825"/>
                      </a:cubicBezTo>
                      <a:cubicBezTo>
                        <a:pt x="1677" y="1543"/>
                        <a:pt x="1708" y="1425"/>
                        <a:pt x="1718" y="1395"/>
                      </a:cubicBezTo>
                      <a:cubicBezTo>
                        <a:pt x="1800" y="1143"/>
                        <a:pt x="2058" y="1027"/>
                        <a:pt x="2108" y="1006"/>
                      </a:cubicBezTo>
                      <a:cubicBezTo>
                        <a:pt x="2119" y="1002"/>
                        <a:pt x="2139" y="996"/>
                        <a:pt x="2159" y="993"/>
                      </a:cubicBezTo>
                      <a:lnTo>
                        <a:pt x="2165" y="991"/>
                      </a:lnTo>
                      <a:lnTo>
                        <a:pt x="2207" y="989"/>
                      </a:lnTo>
                      <a:lnTo>
                        <a:pt x="2207" y="992"/>
                      </a:lnTo>
                      <a:lnTo>
                        <a:pt x="2217" y="991"/>
                      </a:lnTo>
                      <a:cubicBezTo>
                        <a:pt x="2225" y="990"/>
                        <a:pt x="2233" y="989"/>
                        <a:pt x="2244" y="987"/>
                      </a:cubicBezTo>
                      <a:lnTo>
                        <a:pt x="2253" y="985"/>
                      </a:lnTo>
                      <a:cubicBezTo>
                        <a:pt x="2261" y="985"/>
                        <a:pt x="2361" y="998"/>
                        <a:pt x="2510" y="1043"/>
                      </a:cubicBezTo>
                      <a:lnTo>
                        <a:pt x="2614" y="1079"/>
                      </a:lnTo>
                      <a:cubicBezTo>
                        <a:pt x="2803" y="1135"/>
                        <a:pt x="2890" y="1239"/>
                        <a:pt x="2906" y="1260"/>
                      </a:cubicBezTo>
                      <a:cubicBezTo>
                        <a:pt x="3058" y="1432"/>
                        <a:pt x="3017" y="1691"/>
                        <a:pt x="2980" y="1830"/>
                      </a:cubicBezTo>
                      <a:cubicBezTo>
                        <a:pt x="2975" y="1847"/>
                        <a:pt x="2978" y="1864"/>
                        <a:pt x="2987" y="1878"/>
                      </a:cubicBezTo>
                      <a:lnTo>
                        <a:pt x="2996" y="1888"/>
                      </a:lnTo>
                      <a:cubicBezTo>
                        <a:pt x="3007" y="1903"/>
                        <a:pt x="3017" y="1961"/>
                        <a:pt x="2984" y="2083"/>
                      </a:cubicBezTo>
                      <a:cubicBezTo>
                        <a:pt x="2977" y="2120"/>
                        <a:pt x="2964" y="2150"/>
                        <a:pt x="2943" y="2171"/>
                      </a:cubicBezTo>
                      <a:cubicBezTo>
                        <a:pt x="2936" y="2179"/>
                        <a:pt x="2931" y="2189"/>
                        <a:pt x="2929" y="2201"/>
                      </a:cubicBezTo>
                      <a:cubicBezTo>
                        <a:pt x="2877" y="2502"/>
                        <a:pt x="2608" y="2838"/>
                        <a:pt x="2324" y="2838"/>
                      </a:cubicBezTo>
                      <a:cubicBezTo>
                        <a:pt x="2084" y="2838"/>
                        <a:pt x="1809" y="2529"/>
                        <a:pt x="1759" y="2201"/>
                      </a:cubicBezTo>
                      <a:cubicBezTo>
                        <a:pt x="1757" y="2189"/>
                        <a:pt x="1752" y="2178"/>
                        <a:pt x="1744" y="2169"/>
                      </a:cubicBezTo>
                      <a:cubicBezTo>
                        <a:pt x="1723" y="2148"/>
                        <a:pt x="1710" y="2117"/>
                        <a:pt x="1702" y="2072"/>
                      </a:cubicBezTo>
                      <a:cubicBezTo>
                        <a:pt x="1678" y="1986"/>
                        <a:pt x="1676" y="1917"/>
                        <a:pt x="1694" y="1888"/>
                      </a:cubicBezTo>
                      <a:close/>
                      <a:moveTo>
                        <a:pt x="1154" y="3191"/>
                      </a:moveTo>
                      <a:cubicBezTo>
                        <a:pt x="1164" y="3178"/>
                        <a:pt x="1223" y="3110"/>
                        <a:pt x="1340" y="3065"/>
                      </a:cubicBezTo>
                      <a:cubicBezTo>
                        <a:pt x="1444" y="3033"/>
                        <a:pt x="1700" y="2948"/>
                        <a:pt x="1840" y="2847"/>
                      </a:cubicBezTo>
                      <a:cubicBezTo>
                        <a:pt x="1846" y="2843"/>
                        <a:pt x="1853" y="2836"/>
                        <a:pt x="1858" y="2831"/>
                      </a:cubicBezTo>
                      <a:cubicBezTo>
                        <a:pt x="1871" y="2817"/>
                        <a:pt x="1891" y="2796"/>
                        <a:pt x="1914" y="2774"/>
                      </a:cubicBezTo>
                      <a:lnTo>
                        <a:pt x="1927" y="2762"/>
                      </a:lnTo>
                      <a:lnTo>
                        <a:pt x="1940" y="2774"/>
                      </a:lnTo>
                      <a:cubicBezTo>
                        <a:pt x="2064" y="2890"/>
                        <a:pt x="2200" y="2954"/>
                        <a:pt x="2324" y="2954"/>
                      </a:cubicBezTo>
                      <a:cubicBezTo>
                        <a:pt x="2455" y="2954"/>
                        <a:pt x="2590" y="2897"/>
                        <a:pt x="2714" y="2790"/>
                      </a:cubicBezTo>
                      <a:lnTo>
                        <a:pt x="2724" y="2782"/>
                      </a:lnTo>
                      <a:lnTo>
                        <a:pt x="2750" y="2795"/>
                      </a:lnTo>
                      <a:cubicBezTo>
                        <a:pt x="2774" y="2816"/>
                        <a:pt x="2815" y="2846"/>
                        <a:pt x="2834" y="2855"/>
                      </a:cubicBezTo>
                      <a:lnTo>
                        <a:pt x="2858" y="2867"/>
                      </a:lnTo>
                      <a:lnTo>
                        <a:pt x="2856" y="2870"/>
                      </a:lnTo>
                      <a:lnTo>
                        <a:pt x="2866" y="2876"/>
                      </a:lnTo>
                      <a:cubicBezTo>
                        <a:pt x="2889" y="2890"/>
                        <a:pt x="2914" y="2903"/>
                        <a:pt x="2944" y="2918"/>
                      </a:cubicBezTo>
                      <a:cubicBezTo>
                        <a:pt x="2973" y="2931"/>
                        <a:pt x="2998" y="2941"/>
                        <a:pt x="3024" y="2949"/>
                      </a:cubicBezTo>
                      <a:cubicBezTo>
                        <a:pt x="3045" y="2956"/>
                        <a:pt x="3160" y="2995"/>
                        <a:pt x="3291" y="3055"/>
                      </a:cubicBezTo>
                      <a:lnTo>
                        <a:pt x="3316" y="3063"/>
                      </a:lnTo>
                      <a:cubicBezTo>
                        <a:pt x="3445" y="3112"/>
                        <a:pt x="3501" y="3180"/>
                        <a:pt x="3507" y="3187"/>
                      </a:cubicBezTo>
                      <a:cubicBezTo>
                        <a:pt x="3659" y="3412"/>
                        <a:pt x="3717" y="3833"/>
                        <a:pt x="3739" y="4067"/>
                      </a:cubicBezTo>
                      <a:cubicBezTo>
                        <a:pt x="3342" y="4390"/>
                        <a:pt x="2842" y="4567"/>
                        <a:pt x="2332" y="4567"/>
                      </a:cubicBezTo>
                      <a:cubicBezTo>
                        <a:pt x="1821" y="4567"/>
                        <a:pt x="1322" y="4390"/>
                        <a:pt x="925" y="4067"/>
                      </a:cubicBezTo>
                      <a:cubicBezTo>
                        <a:pt x="946" y="3833"/>
                        <a:pt x="1004" y="3414"/>
                        <a:pt x="1154" y="3191"/>
                      </a:cubicBezTo>
                      <a:close/>
                    </a:path>
                  </a:pathLst>
                </a:custGeom>
                <a:solidFill>
                  <a:schemeClr val="bg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sp>
            <p:nvSpPr>
              <p:cNvPr id="18" name="iŝḻíďè">
                <a:extLst>
                  <a:ext uri="{FF2B5EF4-FFF2-40B4-BE49-F238E27FC236}">
                    <a16:creationId xmlns:a16="http://schemas.microsoft.com/office/drawing/2014/main" id="{D97147A9-06A1-4FCC-B677-50B0BFEC6897}"/>
                  </a:ext>
                </a:extLst>
              </p:cNvPr>
              <p:cNvSpPr/>
              <p:nvPr/>
            </p:nvSpPr>
            <p:spPr bwMode="auto">
              <a:xfrm>
                <a:off x="1335210" y="2925261"/>
                <a:ext cx="4843030" cy="175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err="1"/>
                  <a:t>TeamUp</a:t>
                </a:r>
                <a:r>
                  <a:rPr lang="zh-CN" altLang="en-US" dirty="0"/>
                  <a:t> </a:t>
                </a:r>
                <a:r>
                  <a:rPr lang="en-US" altLang="zh-CN" dirty="0"/>
                  <a:t>App </a:t>
                </a:r>
                <a:r>
                  <a:rPr lang="zh-CN" altLang="en-US" dirty="0"/>
                  <a:t>旨在成为创建与加入团队的最佳选择，帮助用户</a:t>
                </a:r>
                <a:r>
                  <a:rPr lang="zh-CN" altLang="en-US" dirty="0">
                    <a:highlight>
                      <a:srgbClr val="FFFF00"/>
                    </a:highlight>
                  </a:rPr>
                  <a:t>避免在寻找合适伙伴上花费过多时间</a:t>
                </a:r>
                <a:r>
                  <a:rPr lang="zh-CN" altLang="en-US" dirty="0"/>
                  <a:t>。可以帮助用户</a:t>
                </a:r>
                <a:r>
                  <a:rPr lang="zh-CN" altLang="en-US" u="sng" dirty="0"/>
                  <a:t>快速创建和加入自己感兴趣的团队，并在这些团队中与其他成员进行高效的沟通和协作</a:t>
                </a:r>
                <a:r>
                  <a:rPr lang="zh-CN" altLang="en-US" dirty="0"/>
                  <a:t>。</a:t>
                </a:r>
                <a:endParaRPr lang="en-US" altLang="zh-CN" dirty="0"/>
              </a:p>
            </p:txBody>
          </p:sp>
        </p:grpSp>
      </p:grpSp>
    </p:spTree>
    <p:extLst>
      <p:ext uri="{BB962C8B-B14F-4D97-AF65-F5344CB8AC3E}">
        <p14:creationId xmlns:p14="http://schemas.microsoft.com/office/powerpoint/2010/main" val="419034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用户群分析</a:t>
            </a:r>
          </a:p>
        </p:txBody>
      </p:sp>
      <p:grpSp>
        <p:nvGrpSpPr>
          <p:cNvPr id="3" name="2243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B36E0B5-228E-4325-B174-8B41BF364DEA}"/>
              </a:ext>
            </a:extLst>
          </p:cNvPr>
          <p:cNvGrpSpPr>
            <a:grpSpLocks noChangeAspect="1"/>
          </p:cNvGrpSpPr>
          <p:nvPr/>
        </p:nvGrpSpPr>
        <p:grpSpPr>
          <a:xfrm>
            <a:off x="813442" y="1155171"/>
            <a:ext cx="10343915" cy="5413407"/>
            <a:chOff x="774903" y="1541167"/>
            <a:chExt cx="5885334" cy="3841796"/>
          </a:xfrm>
        </p:grpSpPr>
        <p:grpSp>
          <p:nvGrpSpPr>
            <p:cNvPr id="5" name="iš1iḍé">
              <a:extLst>
                <a:ext uri="{FF2B5EF4-FFF2-40B4-BE49-F238E27FC236}">
                  <a16:creationId xmlns:a16="http://schemas.microsoft.com/office/drawing/2014/main" id="{90BF2B79-7AF1-4A8E-A27B-33FD20C911B0}"/>
                </a:ext>
              </a:extLst>
            </p:cNvPr>
            <p:cNvGrpSpPr/>
            <p:nvPr/>
          </p:nvGrpSpPr>
          <p:grpSpPr>
            <a:xfrm>
              <a:off x="804537" y="1541167"/>
              <a:ext cx="5784294" cy="413433"/>
              <a:chOff x="804537" y="1541626"/>
              <a:chExt cx="5784294" cy="413433"/>
            </a:xfrm>
          </p:grpSpPr>
          <p:cxnSp>
            <p:nvCxnSpPr>
              <p:cNvPr id="22" name="直接连接符 21">
                <a:extLst>
                  <a:ext uri="{FF2B5EF4-FFF2-40B4-BE49-F238E27FC236}">
                    <a16:creationId xmlns:a16="http://schemas.microsoft.com/office/drawing/2014/main" id="{440D68E0-EEE6-4FBB-88BD-8E8E82889E00}"/>
                  </a:ext>
                </a:extLst>
              </p:cNvPr>
              <p:cNvCxnSpPr/>
              <p:nvPr/>
            </p:nvCxnSpPr>
            <p:spPr>
              <a:xfrm>
                <a:off x="804537" y="1955059"/>
                <a:ext cx="1089408" cy="0"/>
              </a:xfrm>
              <a:prstGeom prst="line">
                <a:avLst/>
              </a:prstGeom>
              <a:ln w="22225"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ïṣḷîḑé">
                <a:extLst>
                  <a:ext uri="{FF2B5EF4-FFF2-40B4-BE49-F238E27FC236}">
                    <a16:creationId xmlns:a16="http://schemas.microsoft.com/office/drawing/2014/main" id="{A1B5DA02-EC38-4959-8661-F7809FBF7CE8}"/>
                  </a:ext>
                </a:extLst>
              </p:cNvPr>
              <p:cNvSpPr txBox="1"/>
              <p:nvPr/>
            </p:nvSpPr>
            <p:spPr>
              <a:xfrm>
                <a:off x="876705" y="1541626"/>
                <a:ext cx="5712126" cy="323271"/>
              </a:xfrm>
              <a:prstGeom prst="rect">
                <a:avLst/>
              </a:prstGeom>
              <a:noFill/>
              <a:ln>
                <a:noFill/>
              </a:ln>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altLang="zh-CN" sz="2000" dirty="0"/>
                  <a:t>TeamUp </a:t>
                </a:r>
                <a:r>
                  <a:rPr lang="zh-CN" altLang="en-US" sz="2000" dirty="0"/>
                  <a:t>的服务对象主要以对有组队需求的大学生</a:t>
                </a:r>
                <a:r>
                  <a:rPr lang="zh-CN" altLang="en-US" sz="2000" b="0" i="0" dirty="0">
                    <a:solidFill>
                      <a:srgbClr val="24292F"/>
                    </a:solidFill>
                    <a:effectLst/>
                    <a:latin typeface="-apple-system"/>
                  </a:rPr>
                  <a:t>或研究生</a:t>
                </a:r>
                <a:r>
                  <a:rPr lang="zh-CN" altLang="en-US" sz="2000" dirty="0"/>
                  <a:t>为主。</a:t>
                </a:r>
                <a:endParaRPr lang="en-US" sz="2000" dirty="0"/>
              </a:p>
            </p:txBody>
          </p:sp>
        </p:grpSp>
        <p:grpSp>
          <p:nvGrpSpPr>
            <p:cNvPr id="6" name="iṧ1îďé">
              <a:extLst>
                <a:ext uri="{FF2B5EF4-FFF2-40B4-BE49-F238E27FC236}">
                  <a16:creationId xmlns:a16="http://schemas.microsoft.com/office/drawing/2014/main" id="{F2937A1E-4866-46A6-A52D-5B4EDA40929E}"/>
                </a:ext>
              </a:extLst>
            </p:cNvPr>
            <p:cNvGrpSpPr/>
            <p:nvPr/>
          </p:nvGrpSpPr>
          <p:grpSpPr>
            <a:xfrm>
              <a:off x="774903" y="2038639"/>
              <a:ext cx="5885334" cy="3344324"/>
              <a:chOff x="774903" y="2070612"/>
              <a:chExt cx="5885334" cy="3344324"/>
            </a:xfrm>
          </p:grpSpPr>
          <p:grpSp>
            <p:nvGrpSpPr>
              <p:cNvPr id="7" name="íṩļïḑè">
                <a:extLst>
                  <a:ext uri="{FF2B5EF4-FFF2-40B4-BE49-F238E27FC236}">
                    <a16:creationId xmlns:a16="http://schemas.microsoft.com/office/drawing/2014/main" id="{1FD052D3-A516-416C-BB55-83FB2D4F60B1}"/>
                  </a:ext>
                </a:extLst>
              </p:cNvPr>
              <p:cNvGrpSpPr/>
              <p:nvPr/>
            </p:nvGrpSpPr>
            <p:grpSpPr>
              <a:xfrm>
                <a:off x="774903" y="3094972"/>
                <a:ext cx="2593641" cy="1588201"/>
                <a:chOff x="774903" y="3031025"/>
                <a:chExt cx="2593641" cy="1588201"/>
              </a:xfrm>
            </p:grpSpPr>
            <p:sp>
              <p:nvSpPr>
                <p:cNvPr id="21" name="iSļiḓè">
                  <a:extLst>
                    <a:ext uri="{FF2B5EF4-FFF2-40B4-BE49-F238E27FC236}">
                      <a16:creationId xmlns:a16="http://schemas.microsoft.com/office/drawing/2014/main" id="{A6D0711A-9FB3-464D-8D80-55B4B47E7C78}"/>
                    </a:ext>
                  </a:extLst>
                </p:cNvPr>
                <p:cNvSpPr/>
                <p:nvPr/>
              </p:nvSpPr>
              <p:spPr bwMode="auto">
                <a:xfrm>
                  <a:off x="774903" y="3031025"/>
                  <a:ext cx="370733" cy="370173"/>
                </a:xfrm>
                <a:custGeom>
                  <a:avLst/>
                  <a:gdLst>
                    <a:gd name="T0" fmla="*/ 2332 w 4663"/>
                    <a:gd name="T1" fmla="*/ 0 h 4663"/>
                    <a:gd name="T2" fmla="*/ 0 w 4663"/>
                    <a:gd name="T3" fmla="*/ 2332 h 4663"/>
                    <a:gd name="T4" fmla="*/ 2332 w 4663"/>
                    <a:gd name="T5" fmla="*/ 4663 h 4663"/>
                    <a:gd name="T6" fmla="*/ 4663 w 4663"/>
                    <a:gd name="T7" fmla="*/ 2332 h 4663"/>
                    <a:gd name="T8" fmla="*/ 2332 w 4663"/>
                    <a:gd name="T9" fmla="*/ 0 h 4663"/>
                    <a:gd name="T10" fmla="*/ 1694 w 4663"/>
                    <a:gd name="T11" fmla="*/ 1888 h 4663"/>
                    <a:gd name="T12" fmla="*/ 1699 w 4663"/>
                    <a:gd name="T13" fmla="*/ 1883 h 4663"/>
                    <a:gd name="T14" fmla="*/ 1724 w 4663"/>
                    <a:gd name="T15" fmla="*/ 1825 h 4663"/>
                    <a:gd name="T16" fmla="*/ 1718 w 4663"/>
                    <a:gd name="T17" fmla="*/ 1395 h 4663"/>
                    <a:gd name="T18" fmla="*/ 2108 w 4663"/>
                    <a:gd name="T19" fmla="*/ 1006 h 4663"/>
                    <a:gd name="T20" fmla="*/ 2159 w 4663"/>
                    <a:gd name="T21" fmla="*/ 993 h 4663"/>
                    <a:gd name="T22" fmla="*/ 2165 w 4663"/>
                    <a:gd name="T23" fmla="*/ 991 h 4663"/>
                    <a:gd name="T24" fmla="*/ 2207 w 4663"/>
                    <a:gd name="T25" fmla="*/ 989 h 4663"/>
                    <a:gd name="T26" fmla="*/ 2207 w 4663"/>
                    <a:gd name="T27" fmla="*/ 992 h 4663"/>
                    <a:gd name="T28" fmla="*/ 2217 w 4663"/>
                    <a:gd name="T29" fmla="*/ 991 h 4663"/>
                    <a:gd name="T30" fmla="*/ 2244 w 4663"/>
                    <a:gd name="T31" fmla="*/ 987 h 4663"/>
                    <a:gd name="T32" fmla="*/ 2253 w 4663"/>
                    <a:gd name="T33" fmla="*/ 985 h 4663"/>
                    <a:gd name="T34" fmla="*/ 2510 w 4663"/>
                    <a:gd name="T35" fmla="*/ 1043 h 4663"/>
                    <a:gd name="T36" fmla="*/ 2614 w 4663"/>
                    <a:gd name="T37" fmla="*/ 1079 h 4663"/>
                    <a:gd name="T38" fmla="*/ 2906 w 4663"/>
                    <a:gd name="T39" fmla="*/ 1260 h 4663"/>
                    <a:gd name="T40" fmla="*/ 2980 w 4663"/>
                    <a:gd name="T41" fmla="*/ 1830 h 4663"/>
                    <a:gd name="T42" fmla="*/ 2987 w 4663"/>
                    <a:gd name="T43" fmla="*/ 1878 h 4663"/>
                    <a:gd name="T44" fmla="*/ 2996 w 4663"/>
                    <a:gd name="T45" fmla="*/ 1888 h 4663"/>
                    <a:gd name="T46" fmla="*/ 2984 w 4663"/>
                    <a:gd name="T47" fmla="*/ 2083 h 4663"/>
                    <a:gd name="T48" fmla="*/ 2943 w 4663"/>
                    <a:gd name="T49" fmla="*/ 2171 h 4663"/>
                    <a:gd name="T50" fmla="*/ 2929 w 4663"/>
                    <a:gd name="T51" fmla="*/ 2201 h 4663"/>
                    <a:gd name="T52" fmla="*/ 2324 w 4663"/>
                    <a:gd name="T53" fmla="*/ 2838 h 4663"/>
                    <a:gd name="T54" fmla="*/ 1759 w 4663"/>
                    <a:gd name="T55" fmla="*/ 2201 h 4663"/>
                    <a:gd name="T56" fmla="*/ 1744 w 4663"/>
                    <a:gd name="T57" fmla="*/ 2169 h 4663"/>
                    <a:gd name="T58" fmla="*/ 1702 w 4663"/>
                    <a:gd name="T59" fmla="*/ 2072 h 4663"/>
                    <a:gd name="T60" fmla="*/ 1694 w 4663"/>
                    <a:gd name="T61" fmla="*/ 1888 h 4663"/>
                    <a:gd name="T62" fmla="*/ 1154 w 4663"/>
                    <a:gd name="T63" fmla="*/ 3191 h 4663"/>
                    <a:gd name="T64" fmla="*/ 1340 w 4663"/>
                    <a:gd name="T65" fmla="*/ 3065 h 4663"/>
                    <a:gd name="T66" fmla="*/ 1840 w 4663"/>
                    <a:gd name="T67" fmla="*/ 2847 h 4663"/>
                    <a:gd name="T68" fmla="*/ 1858 w 4663"/>
                    <a:gd name="T69" fmla="*/ 2831 h 4663"/>
                    <a:gd name="T70" fmla="*/ 1914 w 4663"/>
                    <a:gd name="T71" fmla="*/ 2774 h 4663"/>
                    <a:gd name="T72" fmla="*/ 1927 w 4663"/>
                    <a:gd name="T73" fmla="*/ 2762 h 4663"/>
                    <a:gd name="T74" fmla="*/ 1940 w 4663"/>
                    <a:gd name="T75" fmla="*/ 2774 h 4663"/>
                    <a:gd name="T76" fmla="*/ 2324 w 4663"/>
                    <a:gd name="T77" fmla="*/ 2954 h 4663"/>
                    <a:gd name="T78" fmla="*/ 2714 w 4663"/>
                    <a:gd name="T79" fmla="*/ 2790 h 4663"/>
                    <a:gd name="T80" fmla="*/ 2724 w 4663"/>
                    <a:gd name="T81" fmla="*/ 2782 h 4663"/>
                    <a:gd name="T82" fmla="*/ 2750 w 4663"/>
                    <a:gd name="T83" fmla="*/ 2795 h 4663"/>
                    <a:gd name="T84" fmla="*/ 2834 w 4663"/>
                    <a:gd name="T85" fmla="*/ 2855 h 4663"/>
                    <a:gd name="T86" fmla="*/ 2858 w 4663"/>
                    <a:gd name="T87" fmla="*/ 2867 h 4663"/>
                    <a:gd name="T88" fmla="*/ 2856 w 4663"/>
                    <a:gd name="T89" fmla="*/ 2870 h 4663"/>
                    <a:gd name="T90" fmla="*/ 2866 w 4663"/>
                    <a:gd name="T91" fmla="*/ 2876 h 4663"/>
                    <a:gd name="T92" fmla="*/ 2944 w 4663"/>
                    <a:gd name="T93" fmla="*/ 2918 h 4663"/>
                    <a:gd name="T94" fmla="*/ 3024 w 4663"/>
                    <a:gd name="T95" fmla="*/ 2949 h 4663"/>
                    <a:gd name="T96" fmla="*/ 3291 w 4663"/>
                    <a:gd name="T97" fmla="*/ 3055 h 4663"/>
                    <a:gd name="T98" fmla="*/ 3316 w 4663"/>
                    <a:gd name="T99" fmla="*/ 3063 h 4663"/>
                    <a:gd name="T100" fmla="*/ 3507 w 4663"/>
                    <a:gd name="T101" fmla="*/ 3187 h 4663"/>
                    <a:gd name="T102" fmla="*/ 3739 w 4663"/>
                    <a:gd name="T103" fmla="*/ 4067 h 4663"/>
                    <a:gd name="T104" fmla="*/ 2332 w 4663"/>
                    <a:gd name="T105" fmla="*/ 4567 h 4663"/>
                    <a:gd name="T106" fmla="*/ 925 w 4663"/>
                    <a:gd name="T107" fmla="*/ 4067 h 4663"/>
                    <a:gd name="T108" fmla="*/ 1154 w 4663"/>
                    <a:gd name="T109" fmla="*/ 3191 h 4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63" h="4663">
                      <a:moveTo>
                        <a:pt x="2332" y="0"/>
                      </a:moveTo>
                      <a:cubicBezTo>
                        <a:pt x="1046" y="0"/>
                        <a:pt x="0" y="1046"/>
                        <a:pt x="0" y="2332"/>
                      </a:cubicBezTo>
                      <a:cubicBezTo>
                        <a:pt x="0" y="3617"/>
                        <a:pt x="1046" y="4663"/>
                        <a:pt x="2332" y="4663"/>
                      </a:cubicBezTo>
                      <a:cubicBezTo>
                        <a:pt x="3617" y="4663"/>
                        <a:pt x="4663" y="3617"/>
                        <a:pt x="4663" y="2332"/>
                      </a:cubicBezTo>
                      <a:cubicBezTo>
                        <a:pt x="4663" y="1046"/>
                        <a:pt x="3617" y="0"/>
                        <a:pt x="2332" y="0"/>
                      </a:cubicBezTo>
                      <a:close/>
                      <a:moveTo>
                        <a:pt x="1694" y="1888"/>
                      </a:moveTo>
                      <a:lnTo>
                        <a:pt x="1699" y="1883"/>
                      </a:lnTo>
                      <a:cubicBezTo>
                        <a:pt x="1718" y="1869"/>
                        <a:pt x="1727" y="1848"/>
                        <a:pt x="1724" y="1825"/>
                      </a:cubicBezTo>
                      <a:cubicBezTo>
                        <a:pt x="1677" y="1543"/>
                        <a:pt x="1708" y="1425"/>
                        <a:pt x="1718" y="1395"/>
                      </a:cubicBezTo>
                      <a:cubicBezTo>
                        <a:pt x="1800" y="1143"/>
                        <a:pt x="2058" y="1027"/>
                        <a:pt x="2108" y="1006"/>
                      </a:cubicBezTo>
                      <a:cubicBezTo>
                        <a:pt x="2119" y="1002"/>
                        <a:pt x="2139" y="996"/>
                        <a:pt x="2159" y="993"/>
                      </a:cubicBezTo>
                      <a:lnTo>
                        <a:pt x="2165" y="991"/>
                      </a:lnTo>
                      <a:lnTo>
                        <a:pt x="2207" y="989"/>
                      </a:lnTo>
                      <a:lnTo>
                        <a:pt x="2207" y="992"/>
                      </a:lnTo>
                      <a:lnTo>
                        <a:pt x="2217" y="991"/>
                      </a:lnTo>
                      <a:cubicBezTo>
                        <a:pt x="2225" y="990"/>
                        <a:pt x="2233" y="989"/>
                        <a:pt x="2244" y="987"/>
                      </a:cubicBezTo>
                      <a:lnTo>
                        <a:pt x="2253" y="985"/>
                      </a:lnTo>
                      <a:cubicBezTo>
                        <a:pt x="2261" y="985"/>
                        <a:pt x="2361" y="998"/>
                        <a:pt x="2510" y="1043"/>
                      </a:cubicBezTo>
                      <a:lnTo>
                        <a:pt x="2614" y="1079"/>
                      </a:lnTo>
                      <a:cubicBezTo>
                        <a:pt x="2803" y="1135"/>
                        <a:pt x="2890" y="1239"/>
                        <a:pt x="2906" y="1260"/>
                      </a:cubicBezTo>
                      <a:cubicBezTo>
                        <a:pt x="3058" y="1432"/>
                        <a:pt x="3017" y="1691"/>
                        <a:pt x="2980" y="1830"/>
                      </a:cubicBezTo>
                      <a:cubicBezTo>
                        <a:pt x="2975" y="1847"/>
                        <a:pt x="2978" y="1864"/>
                        <a:pt x="2987" y="1878"/>
                      </a:cubicBezTo>
                      <a:lnTo>
                        <a:pt x="2996" y="1888"/>
                      </a:lnTo>
                      <a:cubicBezTo>
                        <a:pt x="3007" y="1903"/>
                        <a:pt x="3017" y="1961"/>
                        <a:pt x="2984" y="2083"/>
                      </a:cubicBezTo>
                      <a:cubicBezTo>
                        <a:pt x="2977" y="2120"/>
                        <a:pt x="2964" y="2150"/>
                        <a:pt x="2943" y="2171"/>
                      </a:cubicBezTo>
                      <a:cubicBezTo>
                        <a:pt x="2936" y="2179"/>
                        <a:pt x="2931" y="2189"/>
                        <a:pt x="2929" y="2201"/>
                      </a:cubicBezTo>
                      <a:cubicBezTo>
                        <a:pt x="2877" y="2502"/>
                        <a:pt x="2608" y="2838"/>
                        <a:pt x="2324" y="2838"/>
                      </a:cubicBezTo>
                      <a:cubicBezTo>
                        <a:pt x="2084" y="2838"/>
                        <a:pt x="1809" y="2529"/>
                        <a:pt x="1759" y="2201"/>
                      </a:cubicBezTo>
                      <a:cubicBezTo>
                        <a:pt x="1757" y="2189"/>
                        <a:pt x="1752" y="2178"/>
                        <a:pt x="1744" y="2169"/>
                      </a:cubicBezTo>
                      <a:cubicBezTo>
                        <a:pt x="1723" y="2148"/>
                        <a:pt x="1710" y="2117"/>
                        <a:pt x="1702" y="2072"/>
                      </a:cubicBezTo>
                      <a:cubicBezTo>
                        <a:pt x="1678" y="1986"/>
                        <a:pt x="1676" y="1917"/>
                        <a:pt x="1694" y="1888"/>
                      </a:cubicBezTo>
                      <a:close/>
                      <a:moveTo>
                        <a:pt x="1154" y="3191"/>
                      </a:moveTo>
                      <a:cubicBezTo>
                        <a:pt x="1164" y="3178"/>
                        <a:pt x="1223" y="3110"/>
                        <a:pt x="1340" y="3065"/>
                      </a:cubicBezTo>
                      <a:cubicBezTo>
                        <a:pt x="1444" y="3033"/>
                        <a:pt x="1700" y="2948"/>
                        <a:pt x="1840" y="2847"/>
                      </a:cubicBezTo>
                      <a:cubicBezTo>
                        <a:pt x="1846" y="2843"/>
                        <a:pt x="1853" y="2836"/>
                        <a:pt x="1858" y="2831"/>
                      </a:cubicBezTo>
                      <a:cubicBezTo>
                        <a:pt x="1871" y="2817"/>
                        <a:pt x="1891" y="2796"/>
                        <a:pt x="1914" y="2774"/>
                      </a:cubicBezTo>
                      <a:lnTo>
                        <a:pt x="1927" y="2762"/>
                      </a:lnTo>
                      <a:lnTo>
                        <a:pt x="1940" y="2774"/>
                      </a:lnTo>
                      <a:cubicBezTo>
                        <a:pt x="2064" y="2890"/>
                        <a:pt x="2200" y="2954"/>
                        <a:pt x="2324" y="2954"/>
                      </a:cubicBezTo>
                      <a:cubicBezTo>
                        <a:pt x="2455" y="2954"/>
                        <a:pt x="2590" y="2897"/>
                        <a:pt x="2714" y="2790"/>
                      </a:cubicBezTo>
                      <a:lnTo>
                        <a:pt x="2724" y="2782"/>
                      </a:lnTo>
                      <a:lnTo>
                        <a:pt x="2750" y="2795"/>
                      </a:lnTo>
                      <a:cubicBezTo>
                        <a:pt x="2774" y="2816"/>
                        <a:pt x="2815" y="2846"/>
                        <a:pt x="2834" y="2855"/>
                      </a:cubicBezTo>
                      <a:lnTo>
                        <a:pt x="2858" y="2867"/>
                      </a:lnTo>
                      <a:lnTo>
                        <a:pt x="2856" y="2870"/>
                      </a:lnTo>
                      <a:lnTo>
                        <a:pt x="2866" y="2876"/>
                      </a:lnTo>
                      <a:cubicBezTo>
                        <a:pt x="2889" y="2890"/>
                        <a:pt x="2914" y="2903"/>
                        <a:pt x="2944" y="2918"/>
                      </a:cubicBezTo>
                      <a:cubicBezTo>
                        <a:pt x="2973" y="2931"/>
                        <a:pt x="2998" y="2941"/>
                        <a:pt x="3024" y="2949"/>
                      </a:cubicBezTo>
                      <a:cubicBezTo>
                        <a:pt x="3045" y="2956"/>
                        <a:pt x="3160" y="2995"/>
                        <a:pt x="3291" y="3055"/>
                      </a:cubicBezTo>
                      <a:lnTo>
                        <a:pt x="3316" y="3063"/>
                      </a:lnTo>
                      <a:cubicBezTo>
                        <a:pt x="3445" y="3112"/>
                        <a:pt x="3501" y="3180"/>
                        <a:pt x="3507" y="3187"/>
                      </a:cubicBezTo>
                      <a:cubicBezTo>
                        <a:pt x="3659" y="3412"/>
                        <a:pt x="3717" y="3833"/>
                        <a:pt x="3739" y="4067"/>
                      </a:cubicBezTo>
                      <a:cubicBezTo>
                        <a:pt x="3342" y="4390"/>
                        <a:pt x="2842" y="4567"/>
                        <a:pt x="2332" y="4567"/>
                      </a:cubicBezTo>
                      <a:cubicBezTo>
                        <a:pt x="1821" y="4567"/>
                        <a:pt x="1322" y="4390"/>
                        <a:pt x="925" y="4067"/>
                      </a:cubicBezTo>
                      <a:cubicBezTo>
                        <a:pt x="946" y="3833"/>
                        <a:pt x="1004" y="3414"/>
                        <a:pt x="1154" y="3191"/>
                      </a:cubicBezTo>
                      <a:close/>
                    </a:path>
                  </a:pathLst>
                </a:custGeom>
                <a:solidFill>
                  <a:schemeClr val="bg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18" name="iŝḻíďè">
                  <a:extLst>
                    <a:ext uri="{FF2B5EF4-FFF2-40B4-BE49-F238E27FC236}">
                      <a16:creationId xmlns:a16="http://schemas.microsoft.com/office/drawing/2014/main" id="{D97147A9-06A1-4FCC-B677-50B0BFEC6897}"/>
                    </a:ext>
                  </a:extLst>
                </p:cNvPr>
                <p:cNvSpPr/>
                <p:nvPr/>
              </p:nvSpPr>
              <p:spPr bwMode="auto">
                <a:xfrm>
                  <a:off x="1349241" y="3182228"/>
                  <a:ext cx="2019303" cy="143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600" dirty="0"/>
                </a:p>
              </p:txBody>
            </p:sp>
          </p:grpSp>
          <p:grpSp>
            <p:nvGrpSpPr>
              <p:cNvPr id="8" name="íşḻïḓè">
                <a:extLst>
                  <a:ext uri="{FF2B5EF4-FFF2-40B4-BE49-F238E27FC236}">
                    <a16:creationId xmlns:a16="http://schemas.microsoft.com/office/drawing/2014/main" id="{8F7A0BEE-5D18-406B-8350-C852072369A5}"/>
                  </a:ext>
                </a:extLst>
              </p:cNvPr>
              <p:cNvGrpSpPr/>
              <p:nvPr/>
            </p:nvGrpSpPr>
            <p:grpSpPr>
              <a:xfrm>
                <a:off x="774904" y="2070612"/>
                <a:ext cx="5885333" cy="3344324"/>
                <a:chOff x="774904" y="2070612"/>
                <a:chExt cx="5885333" cy="3344324"/>
              </a:xfrm>
            </p:grpSpPr>
            <p:grpSp>
              <p:nvGrpSpPr>
                <p:cNvPr id="10" name="ïṣ1íde">
                  <a:extLst>
                    <a:ext uri="{FF2B5EF4-FFF2-40B4-BE49-F238E27FC236}">
                      <a16:creationId xmlns:a16="http://schemas.microsoft.com/office/drawing/2014/main" id="{24C58892-58F6-4F9D-8E02-117F15F3BA04}"/>
                    </a:ext>
                  </a:extLst>
                </p:cNvPr>
                <p:cNvGrpSpPr/>
                <p:nvPr/>
              </p:nvGrpSpPr>
              <p:grpSpPr>
                <a:xfrm>
                  <a:off x="774904" y="2942716"/>
                  <a:ext cx="472535" cy="576882"/>
                  <a:chOff x="774904" y="2942716"/>
                  <a:chExt cx="472535" cy="576882"/>
                </a:xfrm>
              </p:grpSpPr>
              <p:sp>
                <p:nvSpPr>
                  <p:cNvPr id="14" name="ïṣlíďê">
                    <a:extLst>
                      <a:ext uri="{FF2B5EF4-FFF2-40B4-BE49-F238E27FC236}">
                        <a16:creationId xmlns:a16="http://schemas.microsoft.com/office/drawing/2014/main" id="{46E8CCA5-5225-47BD-989A-EBB7FCD2C87D}"/>
                      </a:ext>
                    </a:extLst>
                  </p:cNvPr>
                  <p:cNvSpPr/>
                  <p:nvPr/>
                </p:nvSpPr>
                <p:spPr bwMode="auto">
                  <a:xfrm>
                    <a:off x="774904" y="2942716"/>
                    <a:ext cx="472535" cy="57688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25425" indent="-225425" algn="ctr" fontAlgn="base">
                      <a:spcBef>
                        <a:spcPct val="0"/>
                      </a:spcBef>
                      <a:spcAft>
                        <a:spcPct val="0"/>
                      </a:spcAft>
                    </a:pPr>
                    <a:endParaRPr sz="2000" b="1" kern="0">
                      <a:solidFill>
                        <a:prstClr val="black"/>
                      </a:solidFill>
                    </a:endParaRPr>
                  </a:p>
                </p:txBody>
              </p:sp>
              <p:sp>
                <p:nvSpPr>
                  <p:cNvPr id="15" name="ísḻïdê">
                    <a:extLst>
                      <a:ext uri="{FF2B5EF4-FFF2-40B4-BE49-F238E27FC236}">
                        <a16:creationId xmlns:a16="http://schemas.microsoft.com/office/drawing/2014/main" id="{DCFB5E95-A27E-402E-BC33-81AF4B481468}"/>
                      </a:ext>
                    </a:extLst>
                  </p:cNvPr>
                  <p:cNvSpPr/>
                  <p:nvPr/>
                </p:nvSpPr>
                <p:spPr bwMode="auto">
                  <a:xfrm>
                    <a:off x="854363" y="3052427"/>
                    <a:ext cx="313617" cy="370173"/>
                  </a:xfrm>
                  <a:custGeom>
                    <a:avLst/>
                    <a:gdLst>
                      <a:gd name="T0" fmla="*/ 2332 w 4663"/>
                      <a:gd name="T1" fmla="*/ 0 h 4663"/>
                      <a:gd name="T2" fmla="*/ 0 w 4663"/>
                      <a:gd name="T3" fmla="*/ 2332 h 4663"/>
                      <a:gd name="T4" fmla="*/ 2332 w 4663"/>
                      <a:gd name="T5" fmla="*/ 4663 h 4663"/>
                      <a:gd name="T6" fmla="*/ 4663 w 4663"/>
                      <a:gd name="T7" fmla="*/ 2332 h 4663"/>
                      <a:gd name="T8" fmla="*/ 2332 w 4663"/>
                      <a:gd name="T9" fmla="*/ 0 h 4663"/>
                      <a:gd name="T10" fmla="*/ 1694 w 4663"/>
                      <a:gd name="T11" fmla="*/ 1888 h 4663"/>
                      <a:gd name="T12" fmla="*/ 1699 w 4663"/>
                      <a:gd name="T13" fmla="*/ 1883 h 4663"/>
                      <a:gd name="T14" fmla="*/ 1724 w 4663"/>
                      <a:gd name="T15" fmla="*/ 1825 h 4663"/>
                      <a:gd name="T16" fmla="*/ 1718 w 4663"/>
                      <a:gd name="T17" fmla="*/ 1395 h 4663"/>
                      <a:gd name="T18" fmla="*/ 2108 w 4663"/>
                      <a:gd name="T19" fmla="*/ 1006 h 4663"/>
                      <a:gd name="T20" fmla="*/ 2159 w 4663"/>
                      <a:gd name="T21" fmla="*/ 993 h 4663"/>
                      <a:gd name="T22" fmla="*/ 2165 w 4663"/>
                      <a:gd name="T23" fmla="*/ 991 h 4663"/>
                      <a:gd name="T24" fmla="*/ 2207 w 4663"/>
                      <a:gd name="T25" fmla="*/ 989 h 4663"/>
                      <a:gd name="T26" fmla="*/ 2207 w 4663"/>
                      <a:gd name="T27" fmla="*/ 992 h 4663"/>
                      <a:gd name="T28" fmla="*/ 2217 w 4663"/>
                      <a:gd name="T29" fmla="*/ 991 h 4663"/>
                      <a:gd name="T30" fmla="*/ 2244 w 4663"/>
                      <a:gd name="T31" fmla="*/ 987 h 4663"/>
                      <a:gd name="T32" fmla="*/ 2253 w 4663"/>
                      <a:gd name="T33" fmla="*/ 985 h 4663"/>
                      <a:gd name="T34" fmla="*/ 2510 w 4663"/>
                      <a:gd name="T35" fmla="*/ 1043 h 4663"/>
                      <a:gd name="T36" fmla="*/ 2614 w 4663"/>
                      <a:gd name="T37" fmla="*/ 1079 h 4663"/>
                      <a:gd name="T38" fmla="*/ 2906 w 4663"/>
                      <a:gd name="T39" fmla="*/ 1260 h 4663"/>
                      <a:gd name="T40" fmla="*/ 2980 w 4663"/>
                      <a:gd name="T41" fmla="*/ 1830 h 4663"/>
                      <a:gd name="T42" fmla="*/ 2987 w 4663"/>
                      <a:gd name="T43" fmla="*/ 1878 h 4663"/>
                      <a:gd name="T44" fmla="*/ 2996 w 4663"/>
                      <a:gd name="T45" fmla="*/ 1888 h 4663"/>
                      <a:gd name="T46" fmla="*/ 2984 w 4663"/>
                      <a:gd name="T47" fmla="*/ 2083 h 4663"/>
                      <a:gd name="T48" fmla="*/ 2943 w 4663"/>
                      <a:gd name="T49" fmla="*/ 2171 h 4663"/>
                      <a:gd name="T50" fmla="*/ 2929 w 4663"/>
                      <a:gd name="T51" fmla="*/ 2201 h 4663"/>
                      <a:gd name="T52" fmla="*/ 2324 w 4663"/>
                      <a:gd name="T53" fmla="*/ 2838 h 4663"/>
                      <a:gd name="T54" fmla="*/ 1759 w 4663"/>
                      <a:gd name="T55" fmla="*/ 2201 h 4663"/>
                      <a:gd name="T56" fmla="*/ 1744 w 4663"/>
                      <a:gd name="T57" fmla="*/ 2169 h 4663"/>
                      <a:gd name="T58" fmla="*/ 1702 w 4663"/>
                      <a:gd name="T59" fmla="*/ 2072 h 4663"/>
                      <a:gd name="T60" fmla="*/ 1694 w 4663"/>
                      <a:gd name="T61" fmla="*/ 1888 h 4663"/>
                      <a:gd name="T62" fmla="*/ 1154 w 4663"/>
                      <a:gd name="T63" fmla="*/ 3191 h 4663"/>
                      <a:gd name="T64" fmla="*/ 1340 w 4663"/>
                      <a:gd name="T65" fmla="*/ 3065 h 4663"/>
                      <a:gd name="T66" fmla="*/ 1840 w 4663"/>
                      <a:gd name="T67" fmla="*/ 2847 h 4663"/>
                      <a:gd name="T68" fmla="*/ 1858 w 4663"/>
                      <a:gd name="T69" fmla="*/ 2831 h 4663"/>
                      <a:gd name="T70" fmla="*/ 1914 w 4663"/>
                      <a:gd name="T71" fmla="*/ 2774 h 4663"/>
                      <a:gd name="T72" fmla="*/ 1927 w 4663"/>
                      <a:gd name="T73" fmla="*/ 2762 h 4663"/>
                      <a:gd name="T74" fmla="*/ 1940 w 4663"/>
                      <a:gd name="T75" fmla="*/ 2774 h 4663"/>
                      <a:gd name="T76" fmla="*/ 2324 w 4663"/>
                      <a:gd name="T77" fmla="*/ 2954 h 4663"/>
                      <a:gd name="T78" fmla="*/ 2714 w 4663"/>
                      <a:gd name="T79" fmla="*/ 2790 h 4663"/>
                      <a:gd name="T80" fmla="*/ 2724 w 4663"/>
                      <a:gd name="T81" fmla="*/ 2782 h 4663"/>
                      <a:gd name="T82" fmla="*/ 2750 w 4663"/>
                      <a:gd name="T83" fmla="*/ 2795 h 4663"/>
                      <a:gd name="T84" fmla="*/ 2834 w 4663"/>
                      <a:gd name="T85" fmla="*/ 2855 h 4663"/>
                      <a:gd name="T86" fmla="*/ 2858 w 4663"/>
                      <a:gd name="T87" fmla="*/ 2867 h 4663"/>
                      <a:gd name="T88" fmla="*/ 2856 w 4663"/>
                      <a:gd name="T89" fmla="*/ 2870 h 4663"/>
                      <a:gd name="T90" fmla="*/ 2866 w 4663"/>
                      <a:gd name="T91" fmla="*/ 2876 h 4663"/>
                      <a:gd name="T92" fmla="*/ 2944 w 4663"/>
                      <a:gd name="T93" fmla="*/ 2918 h 4663"/>
                      <a:gd name="T94" fmla="*/ 3024 w 4663"/>
                      <a:gd name="T95" fmla="*/ 2949 h 4663"/>
                      <a:gd name="T96" fmla="*/ 3291 w 4663"/>
                      <a:gd name="T97" fmla="*/ 3055 h 4663"/>
                      <a:gd name="T98" fmla="*/ 3316 w 4663"/>
                      <a:gd name="T99" fmla="*/ 3063 h 4663"/>
                      <a:gd name="T100" fmla="*/ 3507 w 4663"/>
                      <a:gd name="T101" fmla="*/ 3187 h 4663"/>
                      <a:gd name="T102" fmla="*/ 3739 w 4663"/>
                      <a:gd name="T103" fmla="*/ 4067 h 4663"/>
                      <a:gd name="T104" fmla="*/ 2332 w 4663"/>
                      <a:gd name="T105" fmla="*/ 4567 h 4663"/>
                      <a:gd name="T106" fmla="*/ 925 w 4663"/>
                      <a:gd name="T107" fmla="*/ 4067 h 4663"/>
                      <a:gd name="T108" fmla="*/ 1154 w 4663"/>
                      <a:gd name="T109" fmla="*/ 3191 h 4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63" h="4663">
                        <a:moveTo>
                          <a:pt x="2332" y="0"/>
                        </a:moveTo>
                        <a:cubicBezTo>
                          <a:pt x="1046" y="0"/>
                          <a:pt x="0" y="1046"/>
                          <a:pt x="0" y="2332"/>
                        </a:cubicBezTo>
                        <a:cubicBezTo>
                          <a:pt x="0" y="3617"/>
                          <a:pt x="1046" y="4663"/>
                          <a:pt x="2332" y="4663"/>
                        </a:cubicBezTo>
                        <a:cubicBezTo>
                          <a:pt x="3617" y="4663"/>
                          <a:pt x="4663" y="3617"/>
                          <a:pt x="4663" y="2332"/>
                        </a:cubicBezTo>
                        <a:cubicBezTo>
                          <a:pt x="4663" y="1046"/>
                          <a:pt x="3617" y="0"/>
                          <a:pt x="2332" y="0"/>
                        </a:cubicBezTo>
                        <a:close/>
                        <a:moveTo>
                          <a:pt x="1694" y="1888"/>
                        </a:moveTo>
                        <a:lnTo>
                          <a:pt x="1699" y="1883"/>
                        </a:lnTo>
                        <a:cubicBezTo>
                          <a:pt x="1718" y="1869"/>
                          <a:pt x="1727" y="1848"/>
                          <a:pt x="1724" y="1825"/>
                        </a:cubicBezTo>
                        <a:cubicBezTo>
                          <a:pt x="1677" y="1543"/>
                          <a:pt x="1708" y="1425"/>
                          <a:pt x="1718" y="1395"/>
                        </a:cubicBezTo>
                        <a:cubicBezTo>
                          <a:pt x="1800" y="1143"/>
                          <a:pt x="2058" y="1027"/>
                          <a:pt x="2108" y="1006"/>
                        </a:cubicBezTo>
                        <a:cubicBezTo>
                          <a:pt x="2119" y="1002"/>
                          <a:pt x="2139" y="996"/>
                          <a:pt x="2159" y="993"/>
                        </a:cubicBezTo>
                        <a:lnTo>
                          <a:pt x="2165" y="991"/>
                        </a:lnTo>
                        <a:lnTo>
                          <a:pt x="2207" y="989"/>
                        </a:lnTo>
                        <a:lnTo>
                          <a:pt x="2207" y="992"/>
                        </a:lnTo>
                        <a:lnTo>
                          <a:pt x="2217" y="991"/>
                        </a:lnTo>
                        <a:cubicBezTo>
                          <a:pt x="2225" y="990"/>
                          <a:pt x="2233" y="989"/>
                          <a:pt x="2244" y="987"/>
                        </a:cubicBezTo>
                        <a:lnTo>
                          <a:pt x="2253" y="985"/>
                        </a:lnTo>
                        <a:cubicBezTo>
                          <a:pt x="2261" y="985"/>
                          <a:pt x="2361" y="998"/>
                          <a:pt x="2510" y="1043"/>
                        </a:cubicBezTo>
                        <a:lnTo>
                          <a:pt x="2614" y="1079"/>
                        </a:lnTo>
                        <a:cubicBezTo>
                          <a:pt x="2803" y="1135"/>
                          <a:pt x="2890" y="1239"/>
                          <a:pt x="2906" y="1260"/>
                        </a:cubicBezTo>
                        <a:cubicBezTo>
                          <a:pt x="3058" y="1432"/>
                          <a:pt x="3017" y="1691"/>
                          <a:pt x="2980" y="1830"/>
                        </a:cubicBezTo>
                        <a:cubicBezTo>
                          <a:pt x="2975" y="1847"/>
                          <a:pt x="2978" y="1864"/>
                          <a:pt x="2987" y="1878"/>
                        </a:cubicBezTo>
                        <a:lnTo>
                          <a:pt x="2996" y="1888"/>
                        </a:lnTo>
                        <a:cubicBezTo>
                          <a:pt x="3007" y="1903"/>
                          <a:pt x="3017" y="1961"/>
                          <a:pt x="2984" y="2083"/>
                        </a:cubicBezTo>
                        <a:cubicBezTo>
                          <a:pt x="2977" y="2120"/>
                          <a:pt x="2964" y="2150"/>
                          <a:pt x="2943" y="2171"/>
                        </a:cubicBezTo>
                        <a:cubicBezTo>
                          <a:pt x="2936" y="2179"/>
                          <a:pt x="2931" y="2189"/>
                          <a:pt x="2929" y="2201"/>
                        </a:cubicBezTo>
                        <a:cubicBezTo>
                          <a:pt x="2877" y="2502"/>
                          <a:pt x="2608" y="2838"/>
                          <a:pt x="2324" y="2838"/>
                        </a:cubicBezTo>
                        <a:cubicBezTo>
                          <a:pt x="2084" y="2838"/>
                          <a:pt x="1809" y="2529"/>
                          <a:pt x="1759" y="2201"/>
                        </a:cubicBezTo>
                        <a:cubicBezTo>
                          <a:pt x="1757" y="2189"/>
                          <a:pt x="1752" y="2178"/>
                          <a:pt x="1744" y="2169"/>
                        </a:cubicBezTo>
                        <a:cubicBezTo>
                          <a:pt x="1723" y="2148"/>
                          <a:pt x="1710" y="2117"/>
                          <a:pt x="1702" y="2072"/>
                        </a:cubicBezTo>
                        <a:cubicBezTo>
                          <a:pt x="1678" y="1986"/>
                          <a:pt x="1676" y="1917"/>
                          <a:pt x="1694" y="1888"/>
                        </a:cubicBezTo>
                        <a:close/>
                        <a:moveTo>
                          <a:pt x="1154" y="3191"/>
                        </a:moveTo>
                        <a:cubicBezTo>
                          <a:pt x="1164" y="3178"/>
                          <a:pt x="1223" y="3110"/>
                          <a:pt x="1340" y="3065"/>
                        </a:cubicBezTo>
                        <a:cubicBezTo>
                          <a:pt x="1444" y="3033"/>
                          <a:pt x="1700" y="2948"/>
                          <a:pt x="1840" y="2847"/>
                        </a:cubicBezTo>
                        <a:cubicBezTo>
                          <a:pt x="1846" y="2843"/>
                          <a:pt x="1853" y="2836"/>
                          <a:pt x="1858" y="2831"/>
                        </a:cubicBezTo>
                        <a:cubicBezTo>
                          <a:pt x="1871" y="2817"/>
                          <a:pt x="1891" y="2796"/>
                          <a:pt x="1914" y="2774"/>
                        </a:cubicBezTo>
                        <a:lnTo>
                          <a:pt x="1927" y="2762"/>
                        </a:lnTo>
                        <a:lnTo>
                          <a:pt x="1940" y="2774"/>
                        </a:lnTo>
                        <a:cubicBezTo>
                          <a:pt x="2064" y="2890"/>
                          <a:pt x="2200" y="2954"/>
                          <a:pt x="2324" y="2954"/>
                        </a:cubicBezTo>
                        <a:cubicBezTo>
                          <a:pt x="2455" y="2954"/>
                          <a:pt x="2590" y="2897"/>
                          <a:pt x="2714" y="2790"/>
                        </a:cubicBezTo>
                        <a:lnTo>
                          <a:pt x="2724" y="2782"/>
                        </a:lnTo>
                        <a:lnTo>
                          <a:pt x="2750" y="2795"/>
                        </a:lnTo>
                        <a:cubicBezTo>
                          <a:pt x="2774" y="2816"/>
                          <a:pt x="2815" y="2846"/>
                          <a:pt x="2834" y="2855"/>
                        </a:cubicBezTo>
                        <a:lnTo>
                          <a:pt x="2858" y="2867"/>
                        </a:lnTo>
                        <a:lnTo>
                          <a:pt x="2856" y="2870"/>
                        </a:lnTo>
                        <a:lnTo>
                          <a:pt x="2866" y="2876"/>
                        </a:lnTo>
                        <a:cubicBezTo>
                          <a:pt x="2889" y="2890"/>
                          <a:pt x="2914" y="2903"/>
                          <a:pt x="2944" y="2918"/>
                        </a:cubicBezTo>
                        <a:cubicBezTo>
                          <a:pt x="2973" y="2931"/>
                          <a:pt x="2998" y="2941"/>
                          <a:pt x="3024" y="2949"/>
                        </a:cubicBezTo>
                        <a:cubicBezTo>
                          <a:pt x="3045" y="2956"/>
                          <a:pt x="3160" y="2995"/>
                          <a:pt x="3291" y="3055"/>
                        </a:cubicBezTo>
                        <a:lnTo>
                          <a:pt x="3316" y="3063"/>
                        </a:lnTo>
                        <a:cubicBezTo>
                          <a:pt x="3445" y="3112"/>
                          <a:pt x="3501" y="3180"/>
                          <a:pt x="3507" y="3187"/>
                        </a:cubicBezTo>
                        <a:cubicBezTo>
                          <a:pt x="3659" y="3412"/>
                          <a:pt x="3717" y="3833"/>
                          <a:pt x="3739" y="4067"/>
                        </a:cubicBezTo>
                        <a:cubicBezTo>
                          <a:pt x="3342" y="4390"/>
                          <a:pt x="2842" y="4567"/>
                          <a:pt x="2332" y="4567"/>
                        </a:cubicBezTo>
                        <a:cubicBezTo>
                          <a:pt x="1821" y="4567"/>
                          <a:pt x="1322" y="4390"/>
                          <a:pt x="925" y="4067"/>
                        </a:cubicBezTo>
                        <a:cubicBezTo>
                          <a:pt x="946" y="3833"/>
                          <a:pt x="1004" y="3414"/>
                          <a:pt x="1154" y="3191"/>
                        </a:cubicBezTo>
                        <a:close/>
                      </a:path>
                    </a:pathLst>
                  </a:custGeom>
                  <a:solidFill>
                    <a:schemeClr val="bg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grpSp>
            <p:sp>
              <p:nvSpPr>
                <p:cNvPr id="12" name="ïṣḻídê">
                  <a:extLst>
                    <a:ext uri="{FF2B5EF4-FFF2-40B4-BE49-F238E27FC236}">
                      <a16:creationId xmlns:a16="http://schemas.microsoft.com/office/drawing/2014/main" id="{27E0E27D-1AFF-4DC6-95B7-621A37A6E6F6}"/>
                    </a:ext>
                  </a:extLst>
                </p:cNvPr>
                <p:cNvSpPr/>
                <p:nvPr/>
              </p:nvSpPr>
              <p:spPr bwMode="auto">
                <a:xfrm>
                  <a:off x="1451044" y="2070612"/>
                  <a:ext cx="5209193" cy="334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zh-CN" altLang="en-US" b="0" i="0" dirty="0">
                      <a:solidFill>
                        <a:srgbClr val="24292F"/>
                      </a:solidFill>
                      <a:effectLst/>
                      <a:latin typeface="-apple-system"/>
                    </a:rPr>
                    <a:t>用户特征：</a:t>
                  </a:r>
                  <a:endParaRPr lang="en-US" altLang="zh-CN" b="0" i="0" dirty="0">
                    <a:solidFill>
                      <a:srgbClr val="24292F"/>
                    </a:solidFill>
                    <a:effectLst/>
                    <a:latin typeface="-apple-system"/>
                  </a:endParaRPr>
                </a:p>
                <a:p>
                  <a:pPr algn="l"/>
                  <a:endParaRPr lang="zh-CN" altLang="en-US" b="0" i="0" dirty="0">
                    <a:solidFill>
                      <a:srgbClr val="24292F"/>
                    </a:solidFill>
                    <a:effectLst/>
                    <a:latin typeface="-apple-system"/>
                  </a:endParaRPr>
                </a:p>
                <a:p>
                  <a:pPr algn="l">
                    <a:buFont typeface="Arial" panose="020B0604020202020204" pitchFamily="34" charset="0"/>
                    <a:buChar char="•"/>
                  </a:pPr>
                  <a:r>
                    <a:rPr lang="zh-CN" altLang="en-US" b="0" i="0" dirty="0">
                      <a:solidFill>
                        <a:srgbClr val="24292F"/>
                      </a:solidFill>
                      <a:effectLst/>
                      <a:latin typeface="-apple-system"/>
                    </a:rPr>
                    <a:t>年龄：</a:t>
                  </a:r>
                  <a:r>
                    <a:rPr lang="en-US" altLang="zh-CN" b="0" i="0" dirty="0">
                      <a:solidFill>
                        <a:srgbClr val="24292F"/>
                      </a:solidFill>
                      <a:effectLst/>
                      <a:latin typeface="-apple-system"/>
                    </a:rPr>
                    <a:t>18~27</a:t>
                  </a:r>
                  <a:r>
                    <a:rPr lang="zh-CN" altLang="en-US" b="0" i="0" dirty="0">
                      <a:solidFill>
                        <a:srgbClr val="24292F"/>
                      </a:solidFill>
                      <a:effectLst/>
                      <a:latin typeface="-apple-system"/>
                    </a:rPr>
                    <a:t>岁</a:t>
                  </a:r>
                </a:p>
                <a:p>
                  <a:pPr algn="l">
                    <a:buFont typeface="Arial" panose="020B0604020202020204" pitchFamily="34" charset="0"/>
                    <a:buChar char="•"/>
                  </a:pPr>
                  <a:r>
                    <a:rPr lang="zh-CN" altLang="en-US" b="0" i="0" dirty="0">
                      <a:solidFill>
                        <a:srgbClr val="24292F"/>
                      </a:solidFill>
                      <a:effectLst/>
                      <a:latin typeface="-apple-system"/>
                    </a:rPr>
                    <a:t>学历：本科或研究生</a:t>
                  </a:r>
                </a:p>
                <a:p>
                  <a:pPr algn="l">
                    <a:buFont typeface="Arial" panose="020B0604020202020204" pitchFamily="34" charset="0"/>
                    <a:buChar char="•"/>
                  </a:pPr>
                  <a:r>
                    <a:rPr lang="zh-CN" altLang="en-US" b="0" i="0" dirty="0">
                      <a:solidFill>
                        <a:srgbClr val="24292F"/>
                      </a:solidFill>
                      <a:effectLst/>
                      <a:latin typeface="-apple-system"/>
                    </a:rPr>
                    <a:t>专业：各种专业，有需求的都可能使用该</a:t>
                  </a:r>
                  <a:r>
                    <a:rPr lang="en-US" altLang="zh-CN" b="0" i="0" dirty="0">
                      <a:solidFill>
                        <a:srgbClr val="24292F"/>
                      </a:solidFill>
                      <a:effectLst/>
                      <a:latin typeface="-apple-system"/>
                    </a:rPr>
                    <a:t>APP</a:t>
                  </a:r>
                </a:p>
                <a:p>
                  <a:pPr algn="l">
                    <a:buFont typeface="Arial" panose="020B0604020202020204" pitchFamily="34" charset="0"/>
                    <a:buChar char="•"/>
                  </a:pPr>
                  <a:r>
                    <a:rPr lang="zh-CN" altLang="en-US" b="0" i="0" dirty="0">
                      <a:solidFill>
                        <a:srgbClr val="24292F"/>
                      </a:solidFill>
                      <a:effectLst/>
                      <a:latin typeface="-apple-system"/>
                    </a:rPr>
                    <a:t>性别：男女比例较均衡</a:t>
                  </a:r>
                  <a:endParaRPr lang="en-US" altLang="zh-CN" b="0" i="0" dirty="0">
                    <a:solidFill>
                      <a:srgbClr val="24292F"/>
                    </a:solidFill>
                    <a:effectLst/>
                    <a:latin typeface="-apple-system"/>
                  </a:endParaRPr>
                </a:p>
                <a:p>
                  <a:pPr algn="l">
                    <a:buFont typeface="Arial" panose="020B0604020202020204" pitchFamily="34" charset="0"/>
                    <a:buChar char="•"/>
                  </a:pPr>
                  <a:endParaRPr lang="en-US" altLang="zh-CN" b="0" i="0" dirty="0">
                    <a:solidFill>
                      <a:srgbClr val="24292F"/>
                    </a:solidFill>
                    <a:effectLst/>
                    <a:latin typeface="-apple-system"/>
                  </a:endParaRPr>
                </a:p>
                <a:p>
                  <a:pPr algn="l">
                    <a:buFont typeface="Arial" panose="020B0604020202020204" pitchFamily="34" charset="0"/>
                    <a:buChar char="•"/>
                  </a:pPr>
                  <a:r>
                    <a:rPr lang="zh-CN" altLang="en-US" b="0" i="0" dirty="0">
                      <a:solidFill>
                        <a:srgbClr val="24292F"/>
                      </a:solidFill>
                      <a:effectLst/>
                      <a:latin typeface="-apple-system"/>
                    </a:rPr>
                    <a:t>设备：</a:t>
                  </a:r>
                  <a:r>
                    <a:rPr lang="en-US" altLang="zh-CN" b="0" i="0" dirty="0">
                      <a:solidFill>
                        <a:srgbClr val="24292F"/>
                      </a:solidFill>
                      <a:effectLst/>
                      <a:latin typeface="-apple-system"/>
                    </a:rPr>
                    <a:t>9</a:t>
                  </a:r>
                  <a:r>
                    <a:rPr lang="zh-CN" altLang="en-US" b="0" i="0" dirty="0">
                      <a:solidFill>
                        <a:srgbClr val="24292F"/>
                      </a:solidFill>
                      <a:effectLst/>
                      <a:latin typeface="-apple-system"/>
                    </a:rPr>
                    <a:t>成以上使用智能手机，</a:t>
                  </a:r>
                  <a:r>
                    <a:rPr lang="zh-CN" altLang="en-US" dirty="0">
                      <a:solidFill>
                        <a:srgbClr val="24292F"/>
                      </a:solidFill>
                      <a:latin typeface="-apple-system"/>
                    </a:rPr>
                    <a:t>少</a:t>
                  </a:r>
                  <a:r>
                    <a:rPr lang="zh-CN" altLang="en-US" b="0" i="0" dirty="0">
                      <a:solidFill>
                        <a:srgbClr val="24292F"/>
                      </a:solidFill>
                      <a:effectLst/>
                      <a:latin typeface="-apple-system"/>
                    </a:rPr>
                    <a:t>部分使用电脑端</a:t>
                  </a:r>
                </a:p>
                <a:p>
                  <a:pPr algn="l">
                    <a:buFont typeface="Arial" panose="020B0604020202020204" pitchFamily="34" charset="0"/>
                    <a:buChar char="•"/>
                  </a:pPr>
                  <a:r>
                    <a:rPr lang="zh-CN" altLang="en-US" b="0" i="0" dirty="0">
                      <a:solidFill>
                        <a:srgbClr val="24292F"/>
                      </a:solidFill>
                      <a:effectLst/>
                      <a:latin typeface="-apple-system"/>
                    </a:rPr>
                    <a:t>手机的使用时长和频率：平均每天使用</a:t>
                  </a:r>
                  <a:r>
                    <a:rPr lang="en-US" altLang="zh-CN" b="0" i="0" dirty="0">
                      <a:solidFill>
                        <a:srgbClr val="24292F"/>
                      </a:solidFill>
                      <a:effectLst/>
                      <a:latin typeface="-apple-system"/>
                    </a:rPr>
                    <a:t>6</a:t>
                  </a:r>
                  <a:r>
                    <a:rPr lang="zh-CN" altLang="en-US" b="0" i="0" dirty="0">
                      <a:solidFill>
                        <a:srgbClr val="24292F"/>
                      </a:solidFill>
                      <a:effectLst/>
                      <a:latin typeface="-apple-system"/>
                    </a:rPr>
                    <a:t>个小时，近</a:t>
                  </a:r>
                  <a:r>
                    <a:rPr lang="en-US" altLang="zh-CN" b="0" i="0" dirty="0">
                      <a:solidFill>
                        <a:srgbClr val="24292F"/>
                      </a:solidFill>
                      <a:effectLst/>
                      <a:latin typeface="-apple-system"/>
                    </a:rPr>
                    <a:t>6</a:t>
                  </a:r>
                  <a:r>
                    <a:rPr lang="zh-CN" altLang="en-US" b="0" i="0" dirty="0">
                      <a:solidFill>
                        <a:srgbClr val="24292F"/>
                      </a:solidFill>
                      <a:effectLst/>
                      <a:latin typeface="-apple-system"/>
                    </a:rPr>
                    <a:t>成间隔</a:t>
                  </a:r>
                  <a:r>
                    <a:rPr lang="en-US" altLang="zh-CN" b="0" i="0" dirty="0">
                      <a:solidFill>
                        <a:srgbClr val="24292F"/>
                      </a:solidFill>
                      <a:effectLst/>
                      <a:latin typeface="-apple-system"/>
                    </a:rPr>
                    <a:t>10~60</a:t>
                  </a:r>
                  <a:r>
                    <a:rPr lang="zh-CN" altLang="en-US" b="0" i="0" dirty="0">
                      <a:solidFill>
                        <a:srgbClr val="24292F"/>
                      </a:solidFill>
                      <a:effectLst/>
                      <a:latin typeface="-apple-system"/>
                    </a:rPr>
                    <a:t>分钟左右</a:t>
                  </a:r>
                  <a:endParaRPr lang="en-US" altLang="zh-CN" b="0" i="0" dirty="0">
                    <a:solidFill>
                      <a:srgbClr val="24292F"/>
                    </a:solidFill>
                    <a:effectLst/>
                    <a:latin typeface="-apple-system"/>
                  </a:endParaRPr>
                </a:p>
                <a:p>
                  <a:pPr algn="l">
                    <a:buFont typeface="Arial" panose="020B0604020202020204" pitchFamily="34" charset="0"/>
                    <a:buChar char="•"/>
                  </a:pPr>
                  <a:r>
                    <a:rPr lang="zh-CN" altLang="en-US" b="0" i="0" dirty="0">
                      <a:solidFill>
                        <a:srgbClr val="24292F"/>
                      </a:solidFill>
                      <a:effectLst/>
                      <a:latin typeface="-apple-system"/>
                    </a:rPr>
                    <a:t>用户重要信息：学校、专业、技能、曾获奖项、联系方式</a:t>
                  </a:r>
                  <a:endParaRPr lang="en-US" altLang="zh-CN" b="0" i="0" dirty="0">
                    <a:solidFill>
                      <a:srgbClr val="24292F"/>
                    </a:solidFill>
                    <a:effectLst/>
                    <a:latin typeface="-apple-system"/>
                  </a:endParaRPr>
                </a:p>
                <a:p>
                  <a:pPr>
                    <a:buFont typeface="Arial" panose="020B0604020202020204" pitchFamily="34" charset="0"/>
                    <a:buChar char="•"/>
                  </a:pPr>
                  <a:endParaRPr lang="en-US" altLang="zh-CN" dirty="0">
                    <a:solidFill>
                      <a:srgbClr val="24292F"/>
                    </a:solidFill>
                    <a:latin typeface="-apple-system"/>
                  </a:endParaRPr>
                </a:p>
                <a:p>
                  <a:pPr>
                    <a:buFont typeface="Arial" panose="020B0604020202020204" pitchFamily="34" charset="0"/>
                    <a:buChar char="•"/>
                  </a:pPr>
                  <a:r>
                    <a:rPr lang="zh-CN" altLang="en-US" dirty="0">
                      <a:solidFill>
                        <a:srgbClr val="24292F"/>
                      </a:solidFill>
                      <a:latin typeface="-apple-system"/>
                    </a:rPr>
                    <a:t>用户需求：可靠的队友、交流沟通工具、组队成功率高</a:t>
                  </a:r>
                  <a:endParaRPr lang="en-US" altLang="zh-CN" b="0" i="0" dirty="0">
                    <a:solidFill>
                      <a:srgbClr val="24292F"/>
                    </a:solidFill>
                    <a:effectLst/>
                    <a:latin typeface="-apple-system"/>
                  </a:endParaRPr>
                </a:p>
                <a:p>
                  <a:pPr algn="l">
                    <a:buFont typeface="Arial" panose="020B0604020202020204" pitchFamily="34" charset="0"/>
                    <a:buChar char="•"/>
                  </a:pPr>
                  <a:r>
                    <a:rPr lang="zh-CN" altLang="en-US" b="0" i="0" dirty="0">
                      <a:solidFill>
                        <a:srgbClr val="24292F"/>
                      </a:solidFill>
                      <a:effectLst/>
                      <a:latin typeface="-apple-system"/>
                    </a:rPr>
                    <a:t>对于广告的态度：容忍度较低、会在意广告在屏幕所占的面积、频率和时长。希望广告不会打扰</a:t>
                  </a:r>
                  <a:r>
                    <a:rPr lang="en-US" altLang="zh-CN" b="0" i="0" dirty="0">
                      <a:solidFill>
                        <a:srgbClr val="24292F"/>
                      </a:solidFill>
                      <a:effectLst/>
                      <a:latin typeface="-apple-system"/>
                    </a:rPr>
                    <a:t>App</a:t>
                  </a:r>
                  <a:r>
                    <a:rPr lang="zh-CN" altLang="en-US" b="0" i="0" dirty="0">
                      <a:solidFill>
                        <a:srgbClr val="24292F"/>
                      </a:solidFill>
                      <a:effectLst/>
                      <a:latin typeface="-apple-system"/>
                    </a:rPr>
                    <a:t>的使用体验。</a:t>
                  </a:r>
                </a:p>
                <a:p>
                  <a:pPr>
                    <a:lnSpc>
                      <a:spcPct val="130000"/>
                    </a:lnSpc>
                  </a:pPr>
                  <a:endParaRPr lang="en-US" altLang="zh-CN" dirty="0"/>
                </a:p>
              </p:txBody>
            </p:sp>
          </p:grpSp>
        </p:grpSp>
      </p:grpSp>
    </p:spTree>
    <p:extLst>
      <p:ext uri="{BB962C8B-B14F-4D97-AF65-F5344CB8AC3E}">
        <p14:creationId xmlns:p14="http://schemas.microsoft.com/office/powerpoint/2010/main" val="24483752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510cc755-af2b-4a27-b224-3dde873c3ded"/>
</p:tagLst>
</file>

<file path=ppt/theme/theme1.xml><?xml version="1.0" encoding="utf-8"?>
<a:theme xmlns:a="http://schemas.openxmlformats.org/drawingml/2006/main" name="主题5">
  <a:themeElements>
    <a:clrScheme name="oaffsjne">
      <a:dk1>
        <a:srgbClr val="000000"/>
      </a:dk1>
      <a:lt1>
        <a:srgbClr val="FFFFFF"/>
      </a:lt1>
      <a:dk2>
        <a:srgbClr val="768394"/>
      </a:dk2>
      <a:lt2>
        <a:srgbClr val="F0F0F0"/>
      </a:lt2>
      <a:accent1>
        <a:srgbClr val="81B84F"/>
      </a:accent1>
      <a:accent2>
        <a:srgbClr val="46A4DB"/>
      </a:accent2>
      <a:accent3>
        <a:srgbClr val="E5583A"/>
      </a:accent3>
      <a:accent4>
        <a:srgbClr val="F8B438"/>
      </a:accent4>
      <a:accent5>
        <a:srgbClr val="7966A5"/>
      </a:accent5>
      <a:accent6>
        <a:srgbClr val="2E2B56"/>
      </a:accent6>
      <a:hlink>
        <a:srgbClr val="81B84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1110</TotalTime>
  <Words>2288</Words>
  <Application>Microsoft Office PowerPoint</Application>
  <PresentationFormat>宽屏</PresentationFormat>
  <Paragraphs>213</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-apple-system</vt:lpstr>
      <vt:lpstr>等线</vt:lpstr>
      <vt:lpstr>Arial</vt:lpstr>
      <vt:lpstr>Calibri</vt:lpstr>
      <vt:lpstr>Impact</vt:lpstr>
      <vt:lpstr>主题5</vt:lpstr>
      <vt:lpstr>TeamUP APP产品设计方案</vt:lpstr>
      <vt:lpstr>PowerPoint 演示文稿</vt:lpstr>
      <vt:lpstr>项目可试行报告</vt:lpstr>
      <vt:lpstr>行业市场分析</vt:lpstr>
      <vt:lpstr>竞争对手或同类产品分析</vt:lpstr>
      <vt:lpstr>自身条件分析</vt:lpstr>
      <vt:lpstr>产品定位及目标</vt:lpstr>
      <vt:lpstr>产品定位</vt:lpstr>
      <vt:lpstr>用户群分析</vt:lpstr>
      <vt:lpstr>产品内容总策划</vt:lpstr>
      <vt:lpstr>产品主要功能</vt:lpstr>
      <vt:lpstr>产品主要功能</vt:lpstr>
      <vt:lpstr>产品设计规范</vt:lpstr>
      <vt:lpstr>测试规范</vt:lpstr>
      <vt:lpstr>开发日程表</vt:lpstr>
      <vt:lpstr>技术解决方案</vt:lpstr>
      <vt:lpstr>开发工具及版本参数</vt:lpstr>
      <vt:lpstr>功能基本路径</vt:lpstr>
      <vt:lpstr>功能基本路径</vt:lpstr>
      <vt:lpstr>功能基本路径</vt:lpstr>
      <vt:lpstr>功能基本路径</vt:lpstr>
      <vt:lpstr>功能基本路径</vt:lpstr>
      <vt:lpstr>产品推广方案</vt:lpstr>
      <vt:lpstr>推广方案</vt:lpstr>
      <vt:lpstr>运营方案</vt:lpstr>
      <vt:lpstr>运营方案</vt:lpstr>
      <vt:lpstr>产品上市时间</vt:lpstr>
      <vt:lpstr>后续发展方向</vt:lpstr>
      <vt:lpstr>Thanks. 感谢观看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20202132039</cp:lastModifiedBy>
  <cp:revision>53</cp:revision>
  <cp:lastPrinted>2017-12-25T16:00:00Z</cp:lastPrinted>
  <dcterms:created xsi:type="dcterms:W3CDTF">2017-12-25T16:00:00Z</dcterms:created>
  <dcterms:modified xsi:type="dcterms:W3CDTF">2023-03-31T02:05:04Z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