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9" r:id="rId6"/>
    <p:sldId id="264" r:id="rId7"/>
    <p:sldId id="278" r:id="rId8"/>
    <p:sldId id="266" r:id="rId9"/>
    <p:sldId id="296" r:id="rId10"/>
    <p:sldId id="295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276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  <p:cmAuthor id="5" name="陈 从欢" initials="陈" lastIdx="1" clrIdx="4">
    <p:extLst>
      <p:ext uri="{19B8F6BF-5375-455C-9EA6-DF929625EA0E}">
        <p15:presenceInfo xmlns:p15="http://schemas.microsoft.com/office/powerpoint/2012/main" userId="97f9bd9f8bcedc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7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C354F9-AF4C-4E7A-BDE9-E5C83DA8C78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2023/4/26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891011-CD72-45B7-A8BE-48AB53A0B3AA}" type="datetime1">
              <a:rPr lang="zh-CN" altLang="en-US" noProof="0" smtClean="0"/>
              <a:t>2023/4/26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9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791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08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687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338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975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239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752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193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59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013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907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09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012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53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8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08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97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568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49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1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l"/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zh-CN" altLang="en-US" dirty="0"/>
              <a:t>第二次汇报</a:t>
            </a:r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zh-CN" altLang="en-US" dirty="0"/>
              <a:t>项目名称：</a:t>
            </a:r>
            <a:r>
              <a:rPr lang="en-US" altLang="zh-CN" dirty="0"/>
              <a:t>to do list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10</a:t>
            </a:fld>
            <a:endParaRPr lang="zh-CN" altLang="en-ZA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D55EDF-4A6F-04B8-0B3D-327C66182788}"/>
              </a:ext>
            </a:extLst>
          </p:cNvPr>
          <p:cNvSpPr txBox="1"/>
          <p:nvPr/>
        </p:nvSpPr>
        <p:spPr>
          <a:xfrm>
            <a:off x="6454066" y="479394"/>
            <a:ext cx="280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新建便签页面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C57183-8163-BEAE-2055-0901AF74265C}"/>
              </a:ext>
            </a:extLst>
          </p:cNvPr>
          <p:cNvSpPr txBox="1"/>
          <p:nvPr/>
        </p:nvSpPr>
        <p:spPr>
          <a:xfrm>
            <a:off x="3372696" y="3280110"/>
            <a:ext cx="248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功能：点击跳转到新建便签页面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FCB54EF-2921-95CE-D6C1-124491D7DF41}"/>
              </a:ext>
            </a:extLst>
          </p:cNvPr>
          <p:cNvSpPr txBox="1"/>
          <p:nvPr/>
        </p:nvSpPr>
        <p:spPr>
          <a:xfrm>
            <a:off x="675723" y="479395"/>
            <a:ext cx="152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首页面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F51284B-DD34-2DB8-A997-84D14F25E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5" y="1334934"/>
            <a:ext cx="2567305" cy="4928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7A5195-0FC5-5216-B0D0-706B7A3A781D}"/>
              </a:ext>
            </a:extLst>
          </p:cNvPr>
          <p:cNvCxnSpPr>
            <a:cxnSpLocks/>
          </p:cNvCxnSpPr>
          <p:nvPr/>
        </p:nvCxnSpPr>
        <p:spPr>
          <a:xfrm>
            <a:off x="2551511" y="5404736"/>
            <a:ext cx="9196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5F8453A-9FA6-DFA1-0796-881825092A0C}"/>
              </a:ext>
            </a:extLst>
          </p:cNvPr>
          <p:cNvSpPr txBox="1"/>
          <p:nvPr/>
        </p:nvSpPr>
        <p:spPr>
          <a:xfrm>
            <a:off x="3471169" y="5220070"/>
            <a:ext cx="14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新建便签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ACE47D-23D3-17F3-0FA3-44A8B01C2083}"/>
              </a:ext>
            </a:extLst>
          </p:cNvPr>
          <p:cNvSpPr txBox="1"/>
          <p:nvPr/>
        </p:nvSpPr>
        <p:spPr>
          <a:xfrm>
            <a:off x="9357063" y="1766656"/>
            <a:ext cx="222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功能：点击对应内容会弹出输入框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31C721-8F76-B770-ABB7-F79F73C6E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923" y="1159674"/>
            <a:ext cx="2577465" cy="5104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63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/>
          <a:lstStyle/>
          <a:p>
            <a:pPr rtl="0"/>
            <a:r>
              <a:rPr lang="zh-CN" altLang="en-US" dirty="0"/>
              <a:t>动态效果图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  <p:pic>
        <p:nvPicPr>
          <p:cNvPr id="3" name="picture　１">
            <a:extLst>
              <a:ext uri="{FF2B5EF4-FFF2-40B4-BE49-F238E27FC236}">
                <a16:creationId xmlns:a16="http://schemas.microsoft.com/office/drawing/2014/main" id="{F0CA4D80-9A13-A93B-4681-889EA5172995}"/>
              </a:ext>
            </a:extLst>
          </p:cNvPr>
          <p:cNvPicPr>
            <a:picLocks noChangeAspect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49108" y="849155"/>
            <a:ext cx="5928202" cy="6356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707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12</a:t>
            </a:fld>
            <a:endParaRPr lang="zh-CN" altLang="en-ZA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D55EDF-4A6F-04B8-0B3D-327C66182788}"/>
              </a:ext>
            </a:extLst>
          </p:cNvPr>
          <p:cNvSpPr txBox="1"/>
          <p:nvPr/>
        </p:nvSpPr>
        <p:spPr>
          <a:xfrm>
            <a:off x="838201" y="532660"/>
            <a:ext cx="280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新建便签页面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ACE47D-23D3-17F3-0FA3-44A8B01C2083}"/>
              </a:ext>
            </a:extLst>
          </p:cNvPr>
          <p:cNvSpPr txBox="1"/>
          <p:nvPr/>
        </p:nvSpPr>
        <p:spPr>
          <a:xfrm>
            <a:off x="3968318" y="4900473"/>
            <a:ext cx="222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功能：点击设置可以选择便签颜色、添加图片，录音，删除便签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31C721-8F76-B770-ABB7-F79F73C6E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63860"/>
            <a:ext cx="2577465" cy="51041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463A88A-AC34-4E83-7411-6459DA24B456}"/>
              </a:ext>
            </a:extLst>
          </p:cNvPr>
          <p:cNvCxnSpPr/>
          <p:nvPr/>
        </p:nvCxnSpPr>
        <p:spPr>
          <a:xfrm>
            <a:off x="2636668" y="5078027"/>
            <a:ext cx="126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E4580DB-D23D-40A7-538E-276DCD9DD306}"/>
              </a:ext>
            </a:extLst>
          </p:cNvPr>
          <p:cNvSpPr txBox="1"/>
          <p:nvPr/>
        </p:nvSpPr>
        <p:spPr>
          <a:xfrm>
            <a:off x="6374167" y="532659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设置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A20E5C-42B4-3C2F-6308-F0E8B17D2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49" y="1367670"/>
            <a:ext cx="2601595" cy="5096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764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/>
          <a:lstStyle/>
          <a:p>
            <a:pPr rtl="0"/>
            <a:r>
              <a:rPr lang="zh-CN" altLang="en-US" dirty="0"/>
              <a:t>动态效果图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  <p:pic>
        <p:nvPicPr>
          <p:cNvPr id="5" name="picture　１">
            <a:extLst>
              <a:ext uri="{FF2B5EF4-FFF2-40B4-BE49-F238E27FC236}">
                <a16:creationId xmlns:a16="http://schemas.microsoft.com/office/drawing/2014/main" id="{C74FBC7E-1EDE-D44E-B398-F27AF1EB7D17}"/>
              </a:ext>
            </a:extLst>
          </p:cNvPr>
          <p:cNvPicPr>
            <a:picLocks noChangeAspect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1" y="896646"/>
            <a:ext cx="5790731" cy="6208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690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14</a:t>
            </a:fld>
            <a:endParaRPr lang="zh-CN" altLang="en-ZA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D55EDF-4A6F-04B8-0B3D-327C66182788}"/>
              </a:ext>
            </a:extLst>
          </p:cNvPr>
          <p:cNvSpPr txBox="1"/>
          <p:nvPr/>
        </p:nvSpPr>
        <p:spPr>
          <a:xfrm>
            <a:off x="6402944" y="407361"/>
            <a:ext cx="280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待办页面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C57183-8163-BEAE-2055-0901AF74265C}"/>
              </a:ext>
            </a:extLst>
          </p:cNvPr>
          <p:cNvSpPr txBox="1"/>
          <p:nvPr/>
        </p:nvSpPr>
        <p:spPr>
          <a:xfrm>
            <a:off x="3295384" y="5617473"/>
            <a:ext cx="24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功能：跳转至待办页面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FCB54EF-2921-95CE-D6C1-124491D7DF41}"/>
              </a:ext>
            </a:extLst>
          </p:cNvPr>
          <p:cNvSpPr txBox="1"/>
          <p:nvPr/>
        </p:nvSpPr>
        <p:spPr>
          <a:xfrm>
            <a:off x="675723" y="479395"/>
            <a:ext cx="152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首页面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F51284B-DD34-2DB8-A997-84D14F25E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5" y="1334934"/>
            <a:ext cx="2567305" cy="49288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5F8453A-9FA6-DFA1-0796-881825092A0C}"/>
              </a:ext>
            </a:extLst>
          </p:cNvPr>
          <p:cNvSpPr txBox="1"/>
          <p:nvPr/>
        </p:nvSpPr>
        <p:spPr>
          <a:xfrm>
            <a:off x="3600992" y="4510191"/>
            <a:ext cx="14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待办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2E5139D-F06A-AD5A-FC8A-DAAC1CE77B88}"/>
              </a:ext>
            </a:extLst>
          </p:cNvPr>
          <p:cNvCxnSpPr>
            <a:cxnSpLocks/>
          </p:cNvCxnSpPr>
          <p:nvPr/>
        </p:nvCxnSpPr>
        <p:spPr>
          <a:xfrm flipV="1">
            <a:off x="1864311" y="4694857"/>
            <a:ext cx="1736681" cy="1324203"/>
          </a:xfrm>
          <a:prstGeom prst="bentConnector3">
            <a:avLst>
              <a:gd name="adj1" fmla="val 254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1925A7B-4813-7FFC-E71D-83176170D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44" y="1334934"/>
            <a:ext cx="2520950" cy="4869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62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75488"/>
            <a:ext cx="8421688" cy="1325563"/>
          </a:xfrm>
        </p:spPr>
        <p:txBody>
          <a:bodyPr rtlCol="0"/>
          <a:lstStyle/>
          <a:p>
            <a:pPr rtl="0"/>
            <a:r>
              <a:rPr lang="zh-CN" altLang="en-US" dirty="0"/>
              <a:t>动态效果图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15</a:t>
            </a:fld>
            <a:endParaRPr lang="zh-CN" altLang="en-US" dirty="0"/>
          </a:p>
        </p:txBody>
      </p:sp>
      <p:pic>
        <p:nvPicPr>
          <p:cNvPr id="3" name="picture　１">
            <a:extLst>
              <a:ext uri="{FF2B5EF4-FFF2-40B4-BE49-F238E27FC236}">
                <a16:creationId xmlns:a16="http://schemas.microsoft.com/office/drawing/2014/main" id="{966E1420-0847-B41E-9C00-E6C075FA0EE6}"/>
              </a:ext>
            </a:extLst>
          </p:cNvPr>
          <p:cNvPicPr>
            <a:picLocks noChangeAspect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1" y="834191"/>
            <a:ext cx="5902439" cy="6328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943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16</a:t>
            </a:fld>
            <a:endParaRPr lang="zh-CN" altLang="en-ZA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D55EDF-4A6F-04B8-0B3D-327C66182788}"/>
              </a:ext>
            </a:extLst>
          </p:cNvPr>
          <p:cNvSpPr txBox="1"/>
          <p:nvPr/>
        </p:nvSpPr>
        <p:spPr>
          <a:xfrm>
            <a:off x="7716839" y="17730"/>
            <a:ext cx="280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动态效果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FCB54EF-2921-95CE-D6C1-124491D7DF41}"/>
              </a:ext>
            </a:extLst>
          </p:cNvPr>
          <p:cNvSpPr txBox="1"/>
          <p:nvPr/>
        </p:nvSpPr>
        <p:spPr>
          <a:xfrm>
            <a:off x="675723" y="479395"/>
            <a:ext cx="152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待办页面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925A7B-4813-7FFC-E71D-83176170D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5" y="1281668"/>
            <a:ext cx="252095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56DF95B-AD63-42EE-0DE1-10D286A3F722}"/>
              </a:ext>
            </a:extLst>
          </p:cNvPr>
          <p:cNvSpPr txBox="1"/>
          <p:nvPr/>
        </p:nvSpPr>
        <p:spPr>
          <a:xfrm>
            <a:off x="3613211" y="3651914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创建的待办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D8A02A0-3731-193D-1E98-C14A7EAC240F}"/>
              </a:ext>
            </a:extLst>
          </p:cNvPr>
          <p:cNvCxnSpPr>
            <a:endCxn id="10" idx="1"/>
          </p:cNvCxnSpPr>
          <p:nvPr/>
        </p:nvCxnSpPr>
        <p:spPr>
          <a:xfrm flipV="1">
            <a:off x="1367161" y="3836580"/>
            <a:ext cx="2246050" cy="16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9C55F29-7C9E-4DD2-667D-600189C50923}"/>
              </a:ext>
            </a:extLst>
          </p:cNvPr>
          <p:cNvCxnSpPr>
            <a:cxnSpLocks/>
          </p:cNvCxnSpPr>
          <p:nvPr/>
        </p:nvCxnSpPr>
        <p:spPr>
          <a:xfrm>
            <a:off x="994299" y="2601157"/>
            <a:ext cx="29851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069F660-F3B2-1B47-E4DD-376A12E5AEDE}"/>
              </a:ext>
            </a:extLst>
          </p:cNvPr>
          <p:cNvSpPr txBox="1"/>
          <p:nvPr/>
        </p:nvSpPr>
        <p:spPr>
          <a:xfrm>
            <a:off x="3979493" y="2246050"/>
            <a:ext cx="1757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待办完成后点击前面的方框表示已完成</a:t>
            </a:r>
          </a:p>
        </p:txBody>
      </p:sp>
      <p:pic>
        <p:nvPicPr>
          <p:cNvPr id="2" name="picture　１">
            <a:extLst>
              <a:ext uri="{FF2B5EF4-FFF2-40B4-BE49-F238E27FC236}">
                <a16:creationId xmlns:a16="http://schemas.microsoft.com/office/drawing/2014/main" id="{733EF64A-B4AC-427F-B1C8-FE08BF18C826}"/>
              </a:ext>
            </a:extLst>
          </p:cNvPr>
          <p:cNvPicPr>
            <a:picLocks noChangeAspect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4804" y="410070"/>
            <a:ext cx="6391417" cy="6853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265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17</a:t>
            </a:fld>
            <a:endParaRPr lang="zh-CN" altLang="en-ZA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D55EDF-4A6F-04B8-0B3D-327C66182788}"/>
              </a:ext>
            </a:extLst>
          </p:cNvPr>
          <p:cNvSpPr txBox="1"/>
          <p:nvPr/>
        </p:nvSpPr>
        <p:spPr>
          <a:xfrm>
            <a:off x="6402944" y="407361"/>
            <a:ext cx="280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新建待办页面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FCB54EF-2921-95CE-D6C1-124491D7DF41}"/>
              </a:ext>
            </a:extLst>
          </p:cNvPr>
          <p:cNvSpPr txBox="1"/>
          <p:nvPr/>
        </p:nvSpPr>
        <p:spPr>
          <a:xfrm>
            <a:off x="675723" y="479395"/>
            <a:ext cx="152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待办页面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925A7B-4813-7FFC-E71D-83176170D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5" y="1281668"/>
            <a:ext cx="2520950" cy="4869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B9782A-E408-7A7B-60D9-2AD5B52D7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37" y="1133898"/>
            <a:ext cx="2698750" cy="48837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4481C31-C139-E332-95B8-A3716CE01CCE}"/>
              </a:ext>
            </a:extLst>
          </p:cNvPr>
          <p:cNvCxnSpPr/>
          <p:nvPr/>
        </p:nvCxnSpPr>
        <p:spPr>
          <a:xfrm>
            <a:off x="2467992" y="4199138"/>
            <a:ext cx="905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6721EC3-946D-EAF9-9D84-AE80E50CCC5A}"/>
              </a:ext>
            </a:extLst>
          </p:cNvPr>
          <p:cNvSpPr txBox="1"/>
          <p:nvPr/>
        </p:nvSpPr>
        <p:spPr>
          <a:xfrm>
            <a:off x="3595456" y="4014472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新建待办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20834B-429B-4AB6-1BBE-5FF02E511BFF}"/>
              </a:ext>
            </a:extLst>
          </p:cNvPr>
          <p:cNvSpPr txBox="1"/>
          <p:nvPr/>
        </p:nvSpPr>
        <p:spPr>
          <a:xfrm>
            <a:off x="9525740" y="3552807"/>
            <a:ext cx="1828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添加事项，并选择时间</a:t>
            </a:r>
            <a:endParaRPr lang="en-US" altLang="zh-CN" dirty="0"/>
          </a:p>
          <a:p>
            <a:r>
              <a:rPr lang="zh-CN" altLang="en-US" dirty="0"/>
              <a:t>功能：提醒待办</a:t>
            </a:r>
          </a:p>
        </p:txBody>
      </p:sp>
    </p:spTree>
    <p:extLst>
      <p:ext uri="{BB962C8B-B14F-4D97-AF65-F5344CB8AC3E}">
        <p14:creationId xmlns:p14="http://schemas.microsoft.com/office/powerpoint/2010/main" val="414034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/>
          <a:lstStyle/>
          <a:p>
            <a:pPr rtl="0"/>
            <a:r>
              <a:rPr lang="zh-CN" altLang="en-US" dirty="0"/>
              <a:t>动态效果图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18</a:t>
            </a:fld>
            <a:endParaRPr lang="zh-CN" altLang="en-US" dirty="0"/>
          </a:p>
        </p:txBody>
      </p:sp>
      <p:pic>
        <p:nvPicPr>
          <p:cNvPr id="3" name="picture　１">
            <a:extLst>
              <a:ext uri="{FF2B5EF4-FFF2-40B4-BE49-F238E27FC236}">
                <a16:creationId xmlns:a16="http://schemas.microsoft.com/office/drawing/2014/main" id="{32C8475C-FE1B-631B-763E-E9A526B47249}"/>
              </a:ext>
            </a:extLst>
          </p:cNvPr>
          <p:cNvPicPr>
            <a:picLocks noChangeAspect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5760" y="781235"/>
            <a:ext cx="5950529" cy="6380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044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19</a:t>
            </a:fld>
            <a:endParaRPr lang="zh-CN" altLang="en-ZA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D55EDF-4A6F-04B8-0B3D-327C66182788}"/>
              </a:ext>
            </a:extLst>
          </p:cNvPr>
          <p:cNvSpPr txBox="1"/>
          <p:nvPr/>
        </p:nvSpPr>
        <p:spPr>
          <a:xfrm>
            <a:off x="6402944" y="407361"/>
            <a:ext cx="280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日程表页面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C57183-8163-BEAE-2055-0901AF74265C}"/>
              </a:ext>
            </a:extLst>
          </p:cNvPr>
          <p:cNvSpPr txBox="1"/>
          <p:nvPr/>
        </p:nvSpPr>
        <p:spPr>
          <a:xfrm>
            <a:off x="3295384" y="5617473"/>
            <a:ext cx="248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功能：点击跳转到日程表页面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FCB54EF-2921-95CE-D6C1-124491D7DF41}"/>
              </a:ext>
            </a:extLst>
          </p:cNvPr>
          <p:cNvSpPr txBox="1"/>
          <p:nvPr/>
        </p:nvSpPr>
        <p:spPr>
          <a:xfrm>
            <a:off x="675723" y="479395"/>
            <a:ext cx="152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首页面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F51284B-DD34-2DB8-A997-84D14F25E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5" y="1334934"/>
            <a:ext cx="2567305" cy="49288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5F8453A-9FA6-DFA1-0796-881825092A0C}"/>
              </a:ext>
            </a:extLst>
          </p:cNvPr>
          <p:cNvSpPr txBox="1"/>
          <p:nvPr/>
        </p:nvSpPr>
        <p:spPr>
          <a:xfrm>
            <a:off x="3600992" y="4510191"/>
            <a:ext cx="14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日程表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ACE47D-23D3-17F3-0FA3-44A8B01C2083}"/>
              </a:ext>
            </a:extLst>
          </p:cNvPr>
          <p:cNvSpPr txBox="1"/>
          <p:nvPr/>
        </p:nvSpPr>
        <p:spPr>
          <a:xfrm>
            <a:off x="9447780" y="2699146"/>
            <a:ext cx="2228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功能：点击对应时间的文本框，创建事件，可以更加清晰直观的查看一周的日程，也可以用作课程表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2E5139D-F06A-AD5A-FC8A-DAAC1CE77B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04411" y="4892135"/>
            <a:ext cx="1387782" cy="9932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6BD4A75-303C-0EEB-9DDB-2C0603700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52" y="1093208"/>
            <a:ext cx="2642597" cy="512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52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2</a:t>
            </a:fld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0415CF-6294-8B33-83AF-2E19000F7C7F}"/>
              </a:ext>
            </a:extLst>
          </p:cNvPr>
          <p:cNvSpPr txBox="1"/>
          <p:nvPr/>
        </p:nvSpPr>
        <p:spPr>
          <a:xfrm>
            <a:off x="3160451" y="1029810"/>
            <a:ext cx="265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应用启动图标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31E038A-335A-87D2-2A7A-BA1E70DE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529" y="1690171"/>
            <a:ext cx="3124471" cy="413801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827E336-6A64-DFB5-6CF7-808B550D1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406" y="2102898"/>
            <a:ext cx="1143000" cy="11430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4867668-184B-8106-9062-087481A52C56}"/>
              </a:ext>
            </a:extLst>
          </p:cNvPr>
          <p:cNvSpPr txBox="1"/>
          <p:nvPr/>
        </p:nvSpPr>
        <p:spPr>
          <a:xfrm>
            <a:off x="6669719" y="3686452"/>
            <a:ext cx="3965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图标主体颜色为浅粉色，与应用的整体颜色一致，中间的图案为白色的羽毛笔，与应用的主要功能一致，图案简洁直观。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907" y="0"/>
            <a:ext cx="8421688" cy="1325563"/>
          </a:xfrm>
        </p:spPr>
        <p:txBody>
          <a:bodyPr rtlCol="0"/>
          <a:lstStyle/>
          <a:p>
            <a:pPr rtl="0"/>
            <a:r>
              <a:rPr lang="zh-CN" altLang="en-US" dirty="0"/>
              <a:t>动态效果图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20</a:t>
            </a:fld>
            <a:endParaRPr lang="zh-CN" altLang="en-US" dirty="0"/>
          </a:p>
        </p:txBody>
      </p:sp>
      <p:pic>
        <p:nvPicPr>
          <p:cNvPr id="3" name="picture　１">
            <a:extLst>
              <a:ext uri="{FF2B5EF4-FFF2-40B4-BE49-F238E27FC236}">
                <a16:creationId xmlns:a16="http://schemas.microsoft.com/office/drawing/2014/main" id="{A22D8CBE-C712-1F1D-B80F-6900B57CF6AA}"/>
              </a:ext>
            </a:extLst>
          </p:cNvPr>
          <p:cNvPicPr>
            <a:picLocks noChangeAspect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1610" y="717443"/>
            <a:ext cx="5996033" cy="6429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023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0" y="2299316"/>
            <a:ext cx="4179570" cy="1524735"/>
          </a:xfrm>
        </p:spPr>
        <p:txBody>
          <a:bodyPr rtlCol="0"/>
          <a:lstStyle/>
          <a:p>
            <a:pPr rtl="0"/>
            <a:r>
              <a:rPr lang="zh-CN" altLang="en-US" sz="6000" dirty="0"/>
              <a:t>谢谢</a:t>
            </a:r>
            <a:r>
              <a:rPr lang="zh-CN" altLang="en-US" dirty="0"/>
              <a:t>！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D22C86-0C90-34E3-4EB1-8D9A9FC53928}"/>
              </a:ext>
            </a:extLst>
          </p:cNvPr>
          <p:cNvSpPr txBox="1"/>
          <p:nvPr/>
        </p:nvSpPr>
        <p:spPr>
          <a:xfrm>
            <a:off x="944824" y="577048"/>
            <a:ext cx="33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支持中英双语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E3C47F-ED8A-9F07-DF64-4405C6AD4A16}"/>
              </a:ext>
            </a:extLst>
          </p:cNvPr>
          <p:cNvSpPr txBox="1"/>
          <p:nvPr/>
        </p:nvSpPr>
        <p:spPr>
          <a:xfrm>
            <a:off x="944824" y="1160244"/>
            <a:ext cx="389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支持中英双语，可以满足更多用户的需求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7528A9C-6301-31A8-6B9F-43D9A55AE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406" y="2432867"/>
            <a:ext cx="3759215" cy="39234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B396FCB-0357-F94B-F5A0-EEA1193B08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677" b="21663"/>
          <a:stretch/>
        </p:blipFill>
        <p:spPr>
          <a:xfrm>
            <a:off x="1061721" y="2397597"/>
            <a:ext cx="3780400" cy="405646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FE4A9C6-8970-CA9B-0EE1-BEC6356459F4}"/>
              </a:ext>
            </a:extLst>
          </p:cNvPr>
          <p:cNvSpPr txBox="1"/>
          <p:nvPr/>
        </p:nvSpPr>
        <p:spPr>
          <a:xfrm>
            <a:off x="483159" y="2814221"/>
            <a:ext cx="461665" cy="15003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中文界面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5AFFE4-1501-DDDB-43E3-0D9F6D894EBF}"/>
              </a:ext>
            </a:extLst>
          </p:cNvPr>
          <p:cNvSpPr txBox="1"/>
          <p:nvPr/>
        </p:nvSpPr>
        <p:spPr>
          <a:xfrm>
            <a:off x="6264695" y="2814221"/>
            <a:ext cx="461665" cy="10564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英文界面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4</a:t>
            </a:fld>
            <a:endParaRPr lang="zh-CN" altLang="en-ZA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D55EDF-4A6F-04B8-0B3D-327C66182788}"/>
              </a:ext>
            </a:extLst>
          </p:cNvPr>
          <p:cNvSpPr txBox="1"/>
          <p:nvPr/>
        </p:nvSpPr>
        <p:spPr>
          <a:xfrm>
            <a:off x="896645" y="568171"/>
            <a:ext cx="280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开始页面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499B671-4D3F-1E7A-7AA3-6EB7C014D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92" y="1282550"/>
            <a:ext cx="2487384" cy="493209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AC57183-8163-BEAE-2055-0901AF74265C}"/>
              </a:ext>
            </a:extLst>
          </p:cNvPr>
          <p:cNvSpPr txBox="1"/>
          <p:nvPr/>
        </p:nvSpPr>
        <p:spPr>
          <a:xfrm>
            <a:off x="3355756" y="4648317"/>
            <a:ext cx="2487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设计：页面主体颜色为浅粉色，字体颜色为显眼的黑色</a:t>
            </a:r>
            <a:endParaRPr lang="en-US" altLang="zh-CN" dirty="0"/>
          </a:p>
          <a:p>
            <a:r>
              <a:rPr lang="zh-CN" altLang="en-US" dirty="0"/>
              <a:t>功能：点击开始按钮跳转到主页面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FCB54EF-2921-95CE-D6C1-124491D7DF41}"/>
              </a:ext>
            </a:extLst>
          </p:cNvPr>
          <p:cNvSpPr txBox="1"/>
          <p:nvPr/>
        </p:nvSpPr>
        <p:spPr>
          <a:xfrm>
            <a:off x="6752947" y="568171"/>
            <a:ext cx="152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首页面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F51284B-DD34-2DB8-A997-84D14F25E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62" y="1282550"/>
            <a:ext cx="2567305" cy="4928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6C6D0D1-8075-0575-7453-93852DBB1A69}"/>
              </a:ext>
            </a:extLst>
          </p:cNvPr>
          <p:cNvCxnSpPr/>
          <p:nvPr/>
        </p:nvCxnSpPr>
        <p:spPr>
          <a:xfrm>
            <a:off x="8158579" y="2885243"/>
            <a:ext cx="1358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7A5195-0FC5-5216-B0D0-706B7A3A781D}"/>
              </a:ext>
            </a:extLst>
          </p:cNvPr>
          <p:cNvCxnSpPr>
            <a:cxnSpLocks/>
          </p:cNvCxnSpPr>
          <p:nvPr/>
        </p:nvCxnSpPr>
        <p:spPr>
          <a:xfrm>
            <a:off x="8282865" y="2175029"/>
            <a:ext cx="12339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A5ABAB8-046F-0287-280C-87C1D9C81251}"/>
              </a:ext>
            </a:extLst>
          </p:cNvPr>
          <p:cNvCxnSpPr>
            <a:cxnSpLocks/>
          </p:cNvCxnSpPr>
          <p:nvPr/>
        </p:nvCxnSpPr>
        <p:spPr>
          <a:xfrm>
            <a:off x="8389398" y="5335480"/>
            <a:ext cx="1032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5F8453A-9FA6-DFA1-0796-881825092A0C}"/>
              </a:ext>
            </a:extLst>
          </p:cNvPr>
          <p:cNvSpPr txBox="1"/>
          <p:nvPr/>
        </p:nvSpPr>
        <p:spPr>
          <a:xfrm>
            <a:off x="9632272" y="2050742"/>
            <a:ext cx="14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搜索便签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35B112F-8DD7-4322-DDE8-EF172B4368AE}"/>
              </a:ext>
            </a:extLst>
          </p:cNvPr>
          <p:cNvSpPr txBox="1"/>
          <p:nvPr/>
        </p:nvSpPr>
        <p:spPr>
          <a:xfrm>
            <a:off x="9632272" y="2752078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创建的便签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B3BC428-1D23-C789-6CDD-02FD914BD627}"/>
              </a:ext>
            </a:extLst>
          </p:cNvPr>
          <p:cNvSpPr txBox="1"/>
          <p:nvPr/>
        </p:nvSpPr>
        <p:spPr>
          <a:xfrm>
            <a:off x="9694416" y="5202315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新建便签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501" y="-17755"/>
            <a:ext cx="8421688" cy="1325563"/>
          </a:xfrm>
        </p:spPr>
        <p:txBody>
          <a:bodyPr rtlCol="0"/>
          <a:lstStyle/>
          <a:p>
            <a:pPr rtl="0"/>
            <a:r>
              <a:rPr lang="zh-CN" altLang="en-US" dirty="0"/>
              <a:t>动态效果图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  <p:pic>
        <p:nvPicPr>
          <p:cNvPr id="4" name="picture　１">
            <a:extLst>
              <a:ext uri="{FF2B5EF4-FFF2-40B4-BE49-F238E27FC236}">
                <a16:creationId xmlns:a16="http://schemas.microsoft.com/office/drawing/2014/main" id="{E9A341B2-2465-59D3-7595-5B91AFBFAF90}"/>
              </a:ext>
            </a:extLst>
          </p:cNvPr>
          <p:cNvPicPr>
            <a:picLocks noChangeAspect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8419" y="817248"/>
            <a:ext cx="5952628" cy="6382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6</a:t>
            </a:fld>
            <a:endParaRPr lang="zh-CN" altLang="en-ZA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D55EDF-4A6F-04B8-0B3D-327C66182788}"/>
              </a:ext>
            </a:extLst>
          </p:cNvPr>
          <p:cNvSpPr txBox="1"/>
          <p:nvPr/>
        </p:nvSpPr>
        <p:spPr>
          <a:xfrm>
            <a:off x="6454066" y="479394"/>
            <a:ext cx="280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搜索页面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C57183-8163-BEAE-2055-0901AF74265C}"/>
              </a:ext>
            </a:extLst>
          </p:cNvPr>
          <p:cNvSpPr txBox="1"/>
          <p:nvPr/>
        </p:nvSpPr>
        <p:spPr>
          <a:xfrm>
            <a:off x="3372696" y="3280110"/>
            <a:ext cx="248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功能：点击搜索跳转到搜索页面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FCB54EF-2921-95CE-D6C1-124491D7DF41}"/>
              </a:ext>
            </a:extLst>
          </p:cNvPr>
          <p:cNvSpPr txBox="1"/>
          <p:nvPr/>
        </p:nvSpPr>
        <p:spPr>
          <a:xfrm>
            <a:off x="675723" y="479395"/>
            <a:ext cx="152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首页面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F51284B-DD34-2DB8-A997-84D14F25E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5" y="1334934"/>
            <a:ext cx="2567305" cy="4928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7A5195-0FC5-5216-B0D0-706B7A3A781D}"/>
              </a:ext>
            </a:extLst>
          </p:cNvPr>
          <p:cNvCxnSpPr>
            <a:cxnSpLocks/>
          </p:cNvCxnSpPr>
          <p:nvPr/>
        </p:nvCxnSpPr>
        <p:spPr>
          <a:xfrm>
            <a:off x="2379215" y="2235408"/>
            <a:ext cx="1642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5F8453A-9FA6-DFA1-0796-881825092A0C}"/>
              </a:ext>
            </a:extLst>
          </p:cNvPr>
          <p:cNvSpPr txBox="1"/>
          <p:nvPr/>
        </p:nvSpPr>
        <p:spPr>
          <a:xfrm>
            <a:off x="3870663" y="2050742"/>
            <a:ext cx="14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搜索便签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5E40F0-2455-A99F-F376-F1099A358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923" y="1281276"/>
            <a:ext cx="2596515" cy="50361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ACE47D-23D3-17F3-0FA3-44A8B01C2083}"/>
              </a:ext>
            </a:extLst>
          </p:cNvPr>
          <p:cNvSpPr txBox="1"/>
          <p:nvPr/>
        </p:nvSpPr>
        <p:spPr>
          <a:xfrm>
            <a:off x="9357063" y="1766656"/>
            <a:ext cx="222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功能：搜索创建过的便签</a:t>
            </a:r>
          </a:p>
        </p:txBody>
      </p:sp>
    </p:spTree>
    <p:extLst>
      <p:ext uri="{BB962C8B-B14F-4D97-AF65-F5344CB8AC3E}">
        <p14:creationId xmlns:p14="http://schemas.microsoft.com/office/powerpoint/2010/main" val="383223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/>
          <a:lstStyle/>
          <a:p>
            <a:pPr rtl="0"/>
            <a:r>
              <a:rPr lang="zh-CN" altLang="en-US" dirty="0"/>
              <a:t>动态效果图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  <p:pic>
        <p:nvPicPr>
          <p:cNvPr id="3" name="picture　１">
            <a:extLst>
              <a:ext uri="{FF2B5EF4-FFF2-40B4-BE49-F238E27FC236}">
                <a16:creationId xmlns:a16="http://schemas.microsoft.com/office/drawing/2014/main" id="{ACA76453-68AD-D92D-D2E4-DF923F4C4FDB}"/>
              </a:ext>
            </a:extLst>
          </p:cNvPr>
          <p:cNvPicPr>
            <a:picLocks noChangeAspect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6680" y="662781"/>
            <a:ext cx="6193927" cy="6641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774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8</a:t>
            </a:fld>
            <a:endParaRPr lang="zh-CN" altLang="en-ZA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D55EDF-4A6F-04B8-0B3D-327C66182788}"/>
              </a:ext>
            </a:extLst>
          </p:cNvPr>
          <p:cNvSpPr txBox="1"/>
          <p:nvPr/>
        </p:nvSpPr>
        <p:spPr>
          <a:xfrm>
            <a:off x="6402944" y="407361"/>
            <a:ext cx="280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便签页面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C57183-8163-BEAE-2055-0901AF74265C}"/>
              </a:ext>
            </a:extLst>
          </p:cNvPr>
          <p:cNvSpPr txBox="1"/>
          <p:nvPr/>
        </p:nvSpPr>
        <p:spPr>
          <a:xfrm>
            <a:off x="3372696" y="3280110"/>
            <a:ext cx="248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功能：点击跳转到便签页面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FCB54EF-2921-95CE-D6C1-124491D7DF41}"/>
              </a:ext>
            </a:extLst>
          </p:cNvPr>
          <p:cNvSpPr txBox="1"/>
          <p:nvPr/>
        </p:nvSpPr>
        <p:spPr>
          <a:xfrm>
            <a:off x="675723" y="479395"/>
            <a:ext cx="152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首页面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F51284B-DD34-2DB8-A997-84D14F25E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5" y="1334934"/>
            <a:ext cx="2567305" cy="4928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7A5195-0FC5-5216-B0D0-706B7A3A781D}"/>
              </a:ext>
            </a:extLst>
          </p:cNvPr>
          <p:cNvCxnSpPr>
            <a:cxnSpLocks/>
          </p:cNvCxnSpPr>
          <p:nvPr/>
        </p:nvCxnSpPr>
        <p:spPr>
          <a:xfrm>
            <a:off x="2275362" y="2856845"/>
            <a:ext cx="1642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5F8453A-9FA6-DFA1-0796-881825092A0C}"/>
              </a:ext>
            </a:extLst>
          </p:cNvPr>
          <p:cNvSpPr txBox="1"/>
          <p:nvPr/>
        </p:nvSpPr>
        <p:spPr>
          <a:xfrm>
            <a:off x="3870663" y="2699146"/>
            <a:ext cx="14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创建的便签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ACE47D-23D3-17F3-0FA3-44A8B01C2083}"/>
              </a:ext>
            </a:extLst>
          </p:cNvPr>
          <p:cNvSpPr txBox="1"/>
          <p:nvPr/>
        </p:nvSpPr>
        <p:spPr>
          <a:xfrm>
            <a:off x="9447780" y="2699146"/>
            <a:ext cx="2228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内容包括：主标题、时间、副标题和便签内容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5F9276-40D8-7647-C439-5A82F928A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921" y="1208747"/>
            <a:ext cx="2652395" cy="504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95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/>
          <a:lstStyle/>
          <a:p>
            <a:pPr rtl="0"/>
            <a:r>
              <a:rPr lang="zh-CN" altLang="en-US" dirty="0"/>
              <a:t>动态效果图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  <p:pic>
        <p:nvPicPr>
          <p:cNvPr id="3" name="picture　１">
            <a:extLst>
              <a:ext uri="{FF2B5EF4-FFF2-40B4-BE49-F238E27FC236}">
                <a16:creationId xmlns:a16="http://schemas.microsoft.com/office/drawing/2014/main" id="{E9D60A45-47B9-DCBD-62B8-3F5409F8D299}"/>
              </a:ext>
            </a:extLst>
          </p:cNvPr>
          <p:cNvPicPr>
            <a:picLocks noChangeAspect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5557" y="680192"/>
            <a:ext cx="5986040" cy="6418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9699974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10_TF22318419_Win32" id="{F141DCE7-A274-4EDC-95ED-DF4708842D42}" vid="{F34F8A2A-211F-40A8-A40C-3695F438F4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极简风格营销</Template>
  <TotalTime>167</TotalTime>
  <Words>348</Words>
  <Application>Microsoft Office PowerPoint</Application>
  <PresentationFormat>宽屏</PresentationFormat>
  <Paragraphs>101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Microsoft YaHei UI</vt:lpstr>
      <vt:lpstr>Arial</vt:lpstr>
      <vt:lpstr>Tenorite</vt:lpstr>
      <vt:lpstr>单线</vt:lpstr>
      <vt:lpstr>第二次汇报UI设计</vt:lpstr>
      <vt:lpstr>PowerPoint 演示文稿</vt:lpstr>
      <vt:lpstr>PowerPoint 演示文稿</vt:lpstr>
      <vt:lpstr>PowerPoint 演示文稿</vt:lpstr>
      <vt:lpstr>动态效果图</vt:lpstr>
      <vt:lpstr>PowerPoint 演示文稿</vt:lpstr>
      <vt:lpstr>动态效果图</vt:lpstr>
      <vt:lpstr>PowerPoint 演示文稿</vt:lpstr>
      <vt:lpstr>动态效果图</vt:lpstr>
      <vt:lpstr>PowerPoint 演示文稿</vt:lpstr>
      <vt:lpstr>动态效果图</vt:lpstr>
      <vt:lpstr>PowerPoint 演示文稿</vt:lpstr>
      <vt:lpstr>动态效果图</vt:lpstr>
      <vt:lpstr>PowerPoint 演示文稿</vt:lpstr>
      <vt:lpstr>动态效果图</vt:lpstr>
      <vt:lpstr>PowerPoint 演示文稿</vt:lpstr>
      <vt:lpstr>PowerPoint 演示文稿</vt:lpstr>
      <vt:lpstr>动态效果图</vt:lpstr>
      <vt:lpstr>PowerPoint 演示文稿</vt:lpstr>
      <vt:lpstr>动态效果图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第二次汇报UI设计</dc:title>
  <dc:creator>陈 从欢</dc:creator>
  <cp:lastModifiedBy>陈 从欢</cp:lastModifiedBy>
  <cp:revision>5</cp:revision>
  <dcterms:created xsi:type="dcterms:W3CDTF">2023-04-26T09:08:33Z</dcterms:created>
  <dcterms:modified xsi:type="dcterms:W3CDTF">2023-04-26T14:06:27Z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