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2" r:id="rId3"/>
    <p:sldId id="263" r:id="rId4"/>
    <p:sldId id="264" r:id="rId5"/>
    <p:sldId id="280" r:id="rId6"/>
    <p:sldId id="265" r:id="rId7"/>
    <p:sldId id="289" r:id="rId8"/>
    <p:sldId id="268" r:id="rId9"/>
    <p:sldId id="283" r:id="rId10"/>
    <p:sldId id="266" r:id="rId11"/>
    <p:sldId id="274" r:id="rId12"/>
    <p:sldId id="275" r:id="rId14"/>
    <p:sldId id="276" r:id="rId15"/>
    <p:sldId id="277" r:id="rId16"/>
    <p:sldId id="278" r:id="rId17"/>
    <p:sldId id="267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4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68566320678"/>
          <c:y val="0.100498490748753"/>
          <c:w val="0.859324744479511"/>
          <c:h val="0.776604416491532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strRef>
              <c:f>Sheet1!$A$2:$A$8</c:f>
              <c:strCache>
                <c:ptCount val="6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  <c:pt idx="4">
                  <c:v>11月</c:v>
                </c:pt>
                <c:pt idx="5">
                  <c:v>12月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822127"/>
        <c:axId val="684813807"/>
      </c:lineChart>
      <c:catAx>
        <c:axId val="684822127"/>
        <c:scaling>
          <c:orientation val="minMax"/>
        </c:scaling>
        <c:delete val="1"/>
        <c:axPos val="b"/>
        <c:numFmt formatCode="General" sourceLinked="1"/>
        <c:majorTickMark val="out"/>
        <c:minorTickMark val="out"/>
        <c:tickLblPos val="nextTo"/>
        <c:txPr>
          <a:bodyPr rot="-60000000" spcFirstLastPara="1" vertOverflow="ellipsis" vert="horz" wrap="square" anchor="ctr" anchorCtr="0"/>
          <a:lstStyle/>
          <a:p>
            <a:pPr>
              <a:defRPr lang="zh-CN" sz="1000" b="0" i="0" u="none" strike="noStrike" kern="1200" baseline="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pPr>
          </a:p>
        </c:txPr>
        <c:crossAx val="684813807"/>
        <c:crosses val="autoZero"/>
        <c:auto val="1"/>
        <c:lblAlgn val="ctr"/>
        <c:lblOffset val="100"/>
        <c:noMultiLvlLbl val="0"/>
      </c:catAx>
      <c:valAx>
        <c:axId val="684813807"/>
        <c:scaling>
          <c:orientation val="minMax"/>
          <c:max val="20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pPr>
          </a:p>
        </c:txPr>
        <c:crossAx val="684822127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68566320678"/>
          <c:y val="0.100498490748753"/>
          <c:w val="0.859324744479511"/>
          <c:h val="0.776604416491532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strRef>
              <c:f>Sheet1!$A$2:$A$8</c:f>
              <c:strCache>
                <c:ptCount val="6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  <c:pt idx="4">
                  <c:v>11月</c:v>
                </c:pt>
                <c:pt idx="5">
                  <c:v>12月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822127"/>
        <c:axId val="684813807"/>
      </c:lineChart>
      <c:catAx>
        <c:axId val="684822127"/>
        <c:scaling>
          <c:orientation val="minMax"/>
        </c:scaling>
        <c:delete val="1"/>
        <c:axPos val="b"/>
        <c:numFmt formatCode="General" sourceLinked="1"/>
        <c:majorTickMark val="out"/>
        <c:minorTickMark val="out"/>
        <c:tickLblPos val="nextTo"/>
        <c:txPr>
          <a:bodyPr rot="-60000000" spcFirstLastPara="1" vertOverflow="ellipsis" vert="horz" wrap="square" anchor="ctr" anchorCtr="0"/>
          <a:lstStyle/>
          <a:p>
            <a:pPr>
              <a:defRPr lang="zh-CN" sz="1000" b="0" i="0" u="none" strike="noStrike" kern="1200" baseline="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pPr>
          </a:p>
        </c:txPr>
        <c:crossAx val="684813807"/>
        <c:crosses val="autoZero"/>
        <c:auto val="1"/>
        <c:lblAlgn val="ctr"/>
        <c:lblOffset val="100"/>
        <c:noMultiLvlLbl val="0"/>
      </c:catAx>
      <c:valAx>
        <c:axId val="684813807"/>
        <c:scaling>
          <c:orientation val="minMax"/>
          <c:max val="20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pPr>
          </a:p>
        </c:txPr>
        <c:crossAx val="684822127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68566320678"/>
          <c:y val="0.100498490748753"/>
          <c:w val="0.859324744479511"/>
          <c:h val="0.776604416491532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strRef>
              <c:f>Sheet1!$A$2:$A$8</c:f>
              <c:strCache>
                <c:ptCount val="6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  <c:pt idx="4">
                  <c:v>11月</c:v>
                </c:pt>
                <c:pt idx="5">
                  <c:v>12月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822127"/>
        <c:axId val="684813807"/>
      </c:lineChart>
      <c:catAx>
        <c:axId val="684822127"/>
        <c:scaling>
          <c:orientation val="minMax"/>
        </c:scaling>
        <c:delete val="1"/>
        <c:axPos val="b"/>
        <c:numFmt formatCode="General" sourceLinked="1"/>
        <c:majorTickMark val="out"/>
        <c:minorTickMark val="out"/>
        <c:tickLblPos val="nextTo"/>
        <c:txPr>
          <a:bodyPr rot="-60000000" spcFirstLastPara="1" vertOverflow="ellipsis" vert="horz" wrap="square" anchor="ctr" anchorCtr="0"/>
          <a:lstStyle/>
          <a:p>
            <a:pPr>
              <a:defRPr lang="zh-CN" sz="1000" b="0" i="0" u="none" strike="noStrike" kern="1200" baseline="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pPr>
          </a:p>
        </c:txPr>
        <c:crossAx val="684813807"/>
        <c:crosses val="autoZero"/>
        <c:auto val="1"/>
        <c:lblAlgn val="ctr"/>
        <c:lblOffset val="100"/>
        <c:noMultiLvlLbl val="0"/>
      </c:catAx>
      <c:valAx>
        <c:axId val="684813807"/>
        <c:scaling>
          <c:orientation val="minMax"/>
          <c:max val="20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pPr>
          </a:p>
        </c:txPr>
        <c:crossAx val="684822127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68566320678"/>
          <c:y val="0.100498490748753"/>
          <c:w val="0.859324744479511"/>
          <c:h val="0.776604416491532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strRef>
              <c:f>Sheet1!$A$2:$A$8</c:f>
              <c:strCache>
                <c:ptCount val="6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  <c:pt idx="4">
                  <c:v>11月</c:v>
                </c:pt>
                <c:pt idx="5">
                  <c:v>12月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822127"/>
        <c:axId val="684813807"/>
      </c:lineChart>
      <c:catAx>
        <c:axId val="684822127"/>
        <c:scaling>
          <c:orientation val="minMax"/>
        </c:scaling>
        <c:delete val="1"/>
        <c:axPos val="b"/>
        <c:numFmt formatCode="General" sourceLinked="1"/>
        <c:majorTickMark val="out"/>
        <c:minorTickMark val="out"/>
        <c:tickLblPos val="nextTo"/>
        <c:txPr>
          <a:bodyPr rot="-60000000" spcFirstLastPara="1" vertOverflow="ellipsis" vert="horz" wrap="square" anchor="ctr" anchorCtr="0"/>
          <a:lstStyle/>
          <a:p>
            <a:pPr>
              <a:defRPr lang="zh-CN" sz="1000" b="0" i="0" u="none" strike="noStrike" kern="1200" baseline="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pPr>
          </a:p>
        </c:txPr>
        <c:crossAx val="684813807"/>
        <c:crosses val="autoZero"/>
        <c:auto val="1"/>
        <c:lblAlgn val="ctr"/>
        <c:lblOffset val="100"/>
        <c:noMultiLvlLbl val="0"/>
      </c:catAx>
      <c:valAx>
        <c:axId val="684813807"/>
        <c:scaling>
          <c:orientation val="minMax"/>
          <c:max val="20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pPr>
          </a:p>
        </c:txPr>
        <c:crossAx val="684822127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68566320678"/>
          <c:y val="0.100498490748753"/>
          <c:w val="0.859324744479511"/>
          <c:h val="0.776604416491532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strRef>
              <c:f>Sheet1!$A$2:$A$8</c:f>
              <c:strCache>
                <c:ptCount val="6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  <c:pt idx="4">
                  <c:v>11月</c:v>
                </c:pt>
                <c:pt idx="5">
                  <c:v>12月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822127"/>
        <c:axId val="684813807"/>
      </c:lineChart>
      <c:catAx>
        <c:axId val="684822127"/>
        <c:scaling>
          <c:orientation val="minMax"/>
        </c:scaling>
        <c:delete val="1"/>
        <c:axPos val="b"/>
        <c:numFmt formatCode="General" sourceLinked="1"/>
        <c:majorTickMark val="out"/>
        <c:minorTickMark val="out"/>
        <c:tickLblPos val="nextTo"/>
        <c:txPr>
          <a:bodyPr rot="-60000000" spcFirstLastPara="1" vertOverflow="ellipsis" vert="horz" wrap="square" anchor="ctr" anchorCtr="0"/>
          <a:lstStyle/>
          <a:p>
            <a:pPr>
              <a:defRPr lang="zh-CN" sz="1000" b="0" i="0" u="none" strike="noStrike" kern="1200" baseline="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pPr>
          </a:p>
        </c:txPr>
        <c:crossAx val="684813807"/>
        <c:crosses val="autoZero"/>
        <c:auto val="1"/>
        <c:lblAlgn val="ctr"/>
        <c:lblOffset val="100"/>
        <c:noMultiLvlLbl val="0"/>
      </c:catAx>
      <c:valAx>
        <c:axId val="684813807"/>
        <c:scaling>
          <c:orientation val="minMax"/>
          <c:max val="20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pPr>
          </a:p>
        </c:txPr>
        <c:crossAx val="684822127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 userDrawn="1"/>
        </p:nvGrpSpPr>
        <p:grpSpPr>
          <a:xfrm>
            <a:off x="0" y="-6183"/>
            <a:ext cx="2770115" cy="1698983"/>
            <a:chOff x="0" y="-6183"/>
            <a:chExt cx="2770115" cy="1698983"/>
          </a:xfrm>
        </p:grpSpPr>
        <p:sp>
          <p:nvSpPr>
            <p:cNvPr id="4" name="任意多边形 3"/>
            <p:cNvSpPr/>
            <p:nvPr userDrawn="1"/>
          </p:nvSpPr>
          <p:spPr>
            <a:xfrm>
              <a:off x="58" y="-6183"/>
              <a:ext cx="2530302" cy="1366709"/>
            </a:xfrm>
            <a:custGeom>
              <a:avLst/>
              <a:gdLst>
                <a:gd name="connsiteX0" fmla="*/ 1226123 w 2530302"/>
                <a:gd name="connsiteY0" fmla="*/ 1203417 h 1366709"/>
                <a:gd name="connsiteX1" fmla="*/ 1594230 w 2530302"/>
                <a:gd name="connsiteY1" fmla="*/ 918272 h 1366709"/>
                <a:gd name="connsiteX2" fmla="*/ 2027463 w 2530302"/>
                <a:gd name="connsiteY2" fmla="*/ 871687 h 1366709"/>
                <a:gd name="connsiteX3" fmla="*/ 2435643 w 2530302"/>
                <a:gd name="connsiteY3" fmla="*/ 745073 h 1366709"/>
                <a:gd name="connsiteX4" fmla="*/ 2449959 w 2530302"/>
                <a:gd name="connsiteY4" fmla="*/ 225769 h 1366709"/>
                <a:gd name="connsiteX5" fmla="*/ 2214802 w 2530302"/>
                <a:gd name="connsiteY5" fmla="*/ 0 h 1366709"/>
                <a:gd name="connsiteX6" fmla="*/ 0 w 2530302"/>
                <a:gd name="connsiteY6" fmla="*/ 0 h 1366709"/>
                <a:gd name="connsiteX7" fmla="*/ 0 w 2530302"/>
                <a:gd name="connsiteY7" fmla="*/ 1141167 h 1366709"/>
                <a:gd name="connsiteX8" fmla="*/ 331378 w 2530302"/>
                <a:gd name="connsiteY8" fmla="*/ 1305858 h 1366709"/>
                <a:gd name="connsiteX9" fmla="*/ 1226123 w 2530302"/>
                <a:gd name="connsiteY9" fmla="*/ 1203417 h 136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0302" h="1366709">
                  <a:moveTo>
                    <a:pt x="1226123" y="1203417"/>
                  </a:moveTo>
                  <a:cubicBezTo>
                    <a:pt x="1351505" y="1110892"/>
                    <a:pt x="1451071" y="979819"/>
                    <a:pt x="1594230" y="918272"/>
                  </a:cubicBezTo>
                  <a:cubicBezTo>
                    <a:pt x="1728706" y="860481"/>
                    <a:pt x="1881135" y="872684"/>
                    <a:pt x="2027463" y="871687"/>
                  </a:cubicBezTo>
                  <a:cubicBezTo>
                    <a:pt x="2173790" y="870689"/>
                    <a:pt x="2333143" y="849568"/>
                    <a:pt x="2435643" y="745073"/>
                  </a:cubicBezTo>
                  <a:cubicBezTo>
                    <a:pt x="2566715" y="611419"/>
                    <a:pt x="2552223" y="382599"/>
                    <a:pt x="2449959" y="225769"/>
                  </a:cubicBezTo>
                  <a:cubicBezTo>
                    <a:pt x="2389879" y="133596"/>
                    <a:pt x="2306917" y="61253"/>
                    <a:pt x="2214802" y="0"/>
                  </a:cubicBezTo>
                  <a:lnTo>
                    <a:pt x="0" y="0"/>
                  </a:lnTo>
                  <a:lnTo>
                    <a:pt x="0" y="1141167"/>
                  </a:lnTo>
                  <a:cubicBezTo>
                    <a:pt x="103556" y="1209226"/>
                    <a:pt x="213800" y="1265844"/>
                    <a:pt x="331378" y="1305858"/>
                  </a:cubicBezTo>
                  <a:cubicBezTo>
                    <a:pt x="626908" y="1406539"/>
                    <a:pt x="974949" y="1388820"/>
                    <a:pt x="1226123" y="1203417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 5"/>
            <p:cNvSpPr/>
            <p:nvPr userDrawn="1"/>
          </p:nvSpPr>
          <p:spPr>
            <a:xfrm>
              <a:off x="0" y="-6183"/>
              <a:ext cx="2770115" cy="1698983"/>
            </a:xfrm>
            <a:custGeom>
              <a:avLst/>
              <a:gdLst>
                <a:gd name="connsiteX0" fmla="*/ 612475 w 2770115"/>
                <a:gd name="connsiteY0" fmla="*/ 1672909 h 1698983"/>
                <a:gd name="connsiteX1" fmla="*/ 960164 w 2770115"/>
                <a:gd name="connsiteY1" fmla="*/ 1516666 h 1698983"/>
                <a:gd name="connsiteX2" fmla="*/ 1238973 w 2770115"/>
                <a:gd name="connsiteY2" fmla="*/ 1228470 h 1698983"/>
                <a:gd name="connsiteX3" fmla="*/ 1821525 w 2770115"/>
                <a:gd name="connsiteY3" fmla="*/ 695437 h 1698983"/>
                <a:gd name="connsiteX4" fmla="*/ 2256048 w 2770115"/>
                <a:gd name="connsiteY4" fmla="*/ 676251 h 1698983"/>
                <a:gd name="connsiteX5" fmla="*/ 2591651 w 2770115"/>
                <a:gd name="connsiteY5" fmla="*/ 549344 h 1698983"/>
                <a:gd name="connsiteX6" fmla="*/ 2767608 w 2770115"/>
                <a:gd name="connsiteY6" fmla="*/ 216616 h 1698983"/>
                <a:gd name="connsiteX7" fmla="*/ 2741968 w 2770115"/>
                <a:gd name="connsiteY7" fmla="*/ 0 h 1698983"/>
                <a:gd name="connsiteX8" fmla="*/ 2710696 w 2770115"/>
                <a:gd name="connsiteY8" fmla="*/ 0 h 1698983"/>
                <a:gd name="connsiteX9" fmla="*/ 2583848 w 2770115"/>
                <a:gd name="connsiteY9" fmla="*/ 517192 h 1698983"/>
                <a:gd name="connsiteX10" fmla="*/ 2235748 w 2770115"/>
                <a:gd name="connsiteY10" fmla="*/ 648265 h 1698983"/>
                <a:gd name="connsiteX11" fmla="*/ 1843527 w 2770115"/>
                <a:gd name="connsiteY11" fmla="*/ 661935 h 1698983"/>
                <a:gd name="connsiteX12" fmla="*/ 1290369 w 2770115"/>
                <a:gd name="connsiteY12" fmla="*/ 1103558 h 1698983"/>
                <a:gd name="connsiteX13" fmla="*/ 1035147 w 2770115"/>
                <a:gd name="connsiteY13" fmla="*/ 1419858 h 1698983"/>
                <a:gd name="connsiteX14" fmla="*/ 704766 w 2770115"/>
                <a:gd name="connsiteY14" fmla="*/ 1615293 h 1698983"/>
                <a:gd name="connsiteX15" fmla="*/ 0 w 2770115"/>
                <a:gd name="connsiteY15" fmla="*/ 1590299 h 1698983"/>
                <a:gd name="connsiteX16" fmla="*/ 0 w 2770115"/>
                <a:gd name="connsiteY16" fmla="*/ 1622158 h 1698983"/>
                <a:gd name="connsiteX17" fmla="*/ 612475 w 2770115"/>
                <a:gd name="connsiteY17" fmla="*/ 1672909 h 169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70115" h="1698983">
                  <a:moveTo>
                    <a:pt x="612475" y="1672909"/>
                  </a:moveTo>
                  <a:cubicBezTo>
                    <a:pt x="736742" y="1643514"/>
                    <a:pt x="855670" y="1590006"/>
                    <a:pt x="960164" y="1516666"/>
                  </a:cubicBezTo>
                  <a:cubicBezTo>
                    <a:pt x="1071464" y="1438574"/>
                    <a:pt x="1160059" y="1338362"/>
                    <a:pt x="1238973" y="1228470"/>
                  </a:cubicBezTo>
                  <a:cubicBezTo>
                    <a:pt x="1393162" y="1013907"/>
                    <a:pt x="1539842" y="751527"/>
                    <a:pt x="1821525" y="695437"/>
                  </a:cubicBezTo>
                  <a:cubicBezTo>
                    <a:pt x="1964567" y="666981"/>
                    <a:pt x="2111598" y="687281"/>
                    <a:pt x="2256048" y="676251"/>
                  </a:cubicBezTo>
                  <a:cubicBezTo>
                    <a:pt x="2379552" y="666805"/>
                    <a:pt x="2496426" y="630898"/>
                    <a:pt x="2591651" y="549344"/>
                  </a:cubicBezTo>
                  <a:cubicBezTo>
                    <a:pt x="2689926" y="465209"/>
                    <a:pt x="2754524" y="345518"/>
                    <a:pt x="2767608" y="216616"/>
                  </a:cubicBezTo>
                  <a:cubicBezTo>
                    <a:pt x="2775059" y="143159"/>
                    <a:pt x="2765730" y="69115"/>
                    <a:pt x="2741968" y="0"/>
                  </a:cubicBezTo>
                  <a:lnTo>
                    <a:pt x="2710696" y="0"/>
                  </a:lnTo>
                  <a:cubicBezTo>
                    <a:pt x="2774120" y="177365"/>
                    <a:pt x="2729471" y="383948"/>
                    <a:pt x="2583848" y="517192"/>
                  </a:cubicBezTo>
                  <a:cubicBezTo>
                    <a:pt x="2487156" y="605669"/>
                    <a:pt x="2364415" y="640872"/>
                    <a:pt x="2235748" y="648265"/>
                  </a:cubicBezTo>
                  <a:cubicBezTo>
                    <a:pt x="2105086" y="655775"/>
                    <a:pt x="1973426" y="641987"/>
                    <a:pt x="1843527" y="661935"/>
                  </a:cubicBezTo>
                  <a:cubicBezTo>
                    <a:pt x="1588070" y="701128"/>
                    <a:pt x="1428365" y="903370"/>
                    <a:pt x="1290369" y="1103558"/>
                  </a:cubicBezTo>
                  <a:cubicBezTo>
                    <a:pt x="1213333" y="1215328"/>
                    <a:pt x="1136707" y="1328506"/>
                    <a:pt x="1035147" y="1419858"/>
                  </a:cubicBezTo>
                  <a:cubicBezTo>
                    <a:pt x="939453" y="1505929"/>
                    <a:pt x="826158" y="1572697"/>
                    <a:pt x="704766" y="1615293"/>
                  </a:cubicBezTo>
                  <a:cubicBezTo>
                    <a:pt x="474655" y="1696084"/>
                    <a:pt x="221838" y="1684526"/>
                    <a:pt x="0" y="1590299"/>
                  </a:cubicBezTo>
                  <a:lnTo>
                    <a:pt x="0" y="1622158"/>
                  </a:lnTo>
                  <a:cubicBezTo>
                    <a:pt x="192678" y="1701365"/>
                    <a:pt x="408414" y="1721196"/>
                    <a:pt x="612475" y="1672909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246480" y="926698"/>
              <a:ext cx="225886" cy="225886"/>
            </a:xfrm>
            <a:custGeom>
              <a:avLst/>
              <a:gdLst>
                <a:gd name="connsiteX0" fmla="*/ 225886 w 225886"/>
                <a:gd name="connsiteY0" fmla="*/ 112943 h 225886"/>
                <a:gd name="connsiteX1" fmla="*/ 112943 w 225886"/>
                <a:gd name="connsiteY1" fmla="*/ 225886 h 225886"/>
                <a:gd name="connsiteX2" fmla="*/ 0 w 225886"/>
                <a:gd name="connsiteY2" fmla="*/ 112943 h 225886"/>
                <a:gd name="connsiteX3" fmla="*/ 112943 w 225886"/>
                <a:gd name="connsiteY3" fmla="*/ 0 h 225886"/>
                <a:gd name="connsiteX4" fmla="*/ 225886 w 225886"/>
                <a:gd name="connsiteY4" fmla="*/ 112943 h 22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886" h="225886">
                  <a:moveTo>
                    <a:pt x="225886" y="112943"/>
                  </a:moveTo>
                  <a:cubicBezTo>
                    <a:pt x="225886" y="175320"/>
                    <a:pt x="175320" y="225886"/>
                    <a:pt x="112943" y="225886"/>
                  </a:cubicBezTo>
                  <a:cubicBezTo>
                    <a:pt x="50566" y="225886"/>
                    <a:pt x="0" y="175320"/>
                    <a:pt x="0" y="112943"/>
                  </a:cubicBezTo>
                  <a:cubicBezTo>
                    <a:pt x="0" y="50566"/>
                    <a:pt x="50566" y="0"/>
                    <a:pt x="112943" y="0"/>
                  </a:cubicBezTo>
                  <a:cubicBezTo>
                    <a:pt x="175320" y="0"/>
                    <a:pt x="225886" y="50566"/>
                    <a:pt x="225886" y="112943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539839" y="1278729"/>
              <a:ext cx="146679" cy="146679"/>
            </a:xfrm>
            <a:custGeom>
              <a:avLst/>
              <a:gdLst>
                <a:gd name="connsiteX0" fmla="*/ 146680 w 146679"/>
                <a:gd name="connsiteY0" fmla="*/ 73340 h 146679"/>
                <a:gd name="connsiteX1" fmla="*/ 73340 w 146679"/>
                <a:gd name="connsiteY1" fmla="*/ 146679 h 146679"/>
                <a:gd name="connsiteX2" fmla="*/ 0 w 146679"/>
                <a:gd name="connsiteY2" fmla="*/ 73340 h 146679"/>
                <a:gd name="connsiteX3" fmla="*/ 73340 w 146679"/>
                <a:gd name="connsiteY3" fmla="*/ 0 h 146679"/>
                <a:gd name="connsiteX4" fmla="*/ 146680 w 146679"/>
                <a:gd name="connsiteY4" fmla="*/ 73340 h 14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79" h="146679">
                  <a:moveTo>
                    <a:pt x="146680" y="73340"/>
                  </a:moveTo>
                  <a:cubicBezTo>
                    <a:pt x="146680" y="113844"/>
                    <a:pt x="113844" y="146679"/>
                    <a:pt x="73340" y="146679"/>
                  </a:cubicBezTo>
                  <a:cubicBezTo>
                    <a:pt x="32835" y="146679"/>
                    <a:pt x="0" y="113844"/>
                    <a:pt x="0" y="73340"/>
                  </a:cubicBezTo>
                  <a:cubicBezTo>
                    <a:pt x="0" y="32835"/>
                    <a:pt x="32835" y="0"/>
                    <a:pt x="73340" y="0"/>
                  </a:cubicBezTo>
                  <a:cubicBezTo>
                    <a:pt x="113844" y="0"/>
                    <a:pt x="146680" y="32835"/>
                    <a:pt x="146680" y="73340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>
              <a:off x="2185583" y="304777"/>
              <a:ext cx="143745" cy="143745"/>
            </a:xfrm>
            <a:custGeom>
              <a:avLst/>
              <a:gdLst>
                <a:gd name="connsiteX0" fmla="*/ 143746 w 143745"/>
                <a:gd name="connsiteY0" fmla="*/ 71873 h 143745"/>
                <a:gd name="connsiteX1" fmla="*/ 71873 w 143745"/>
                <a:gd name="connsiteY1" fmla="*/ 143746 h 143745"/>
                <a:gd name="connsiteX2" fmla="*/ 0 w 143745"/>
                <a:gd name="connsiteY2" fmla="*/ 71873 h 143745"/>
                <a:gd name="connsiteX3" fmla="*/ 71873 w 143745"/>
                <a:gd name="connsiteY3" fmla="*/ 0 h 143745"/>
                <a:gd name="connsiteX4" fmla="*/ 143746 w 143745"/>
                <a:gd name="connsiteY4" fmla="*/ 71873 h 14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45" h="143745">
                  <a:moveTo>
                    <a:pt x="143746" y="71873"/>
                  </a:moveTo>
                  <a:cubicBezTo>
                    <a:pt x="143746" y="111567"/>
                    <a:pt x="111567" y="143746"/>
                    <a:pt x="71873" y="143746"/>
                  </a:cubicBezTo>
                  <a:cubicBezTo>
                    <a:pt x="32179" y="143746"/>
                    <a:pt x="0" y="111567"/>
                    <a:pt x="0" y="71873"/>
                  </a:cubicBezTo>
                  <a:cubicBezTo>
                    <a:pt x="0" y="32179"/>
                    <a:pt x="32179" y="0"/>
                    <a:pt x="71873" y="0"/>
                  </a:cubicBezTo>
                  <a:cubicBezTo>
                    <a:pt x="111567" y="0"/>
                    <a:pt x="143746" y="32179"/>
                    <a:pt x="143746" y="71873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>
            <a:off x="7856566" y="4911457"/>
            <a:ext cx="4335434" cy="1946661"/>
            <a:chOff x="7856566" y="4911457"/>
            <a:chExt cx="4335434" cy="1946661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5861" y="5972357"/>
              <a:ext cx="844928" cy="844928"/>
            </a:xfrm>
            <a:prstGeom prst="rect">
              <a:avLst/>
            </a:prstGeom>
          </p:spPr>
        </p:pic>
        <p:sp>
          <p:nvSpPr>
            <p:cNvPr id="5" name="任意多边形 4"/>
            <p:cNvSpPr/>
            <p:nvPr userDrawn="1"/>
          </p:nvSpPr>
          <p:spPr>
            <a:xfrm>
              <a:off x="8584565" y="4911457"/>
              <a:ext cx="3607318" cy="1946661"/>
            </a:xfrm>
            <a:custGeom>
              <a:avLst/>
              <a:gdLst>
                <a:gd name="connsiteX0" fmla="*/ 3607318 w 3607318"/>
                <a:gd name="connsiteY0" fmla="*/ 12487 h 1946661"/>
                <a:gd name="connsiteX1" fmla="*/ 3392110 w 3607318"/>
                <a:gd name="connsiteY1" fmla="*/ 7617 h 1946661"/>
                <a:gd name="connsiteX2" fmla="*/ 2958819 w 3607318"/>
                <a:gd name="connsiteY2" fmla="*/ 323623 h 1946661"/>
                <a:gd name="connsiteX3" fmla="*/ 2715683 w 3607318"/>
                <a:gd name="connsiteY3" fmla="*/ 1182579 h 1946661"/>
                <a:gd name="connsiteX4" fmla="*/ 2058852 w 3607318"/>
                <a:gd name="connsiteY4" fmla="*/ 1427240 h 1946661"/>
                <a:gd name="connsiteX5" fmla="*/ 1335957 w 3607318"/>
                <a:gd name="connsiteY5" fmla="*/ 1321455 h 1946661"/>
                <a:gd name="connsiteX6" fmla="*/ 0 w 3607318"/>
                <a:gd name="connsiteY6" fmla="*/ 1946661 h 1946661"/>
                <a:gd name="connsiteX7" fmla="*/ 3607318 w 3607318"/>
                <a:gd name="connsiteY7" fmla="*/ 1946661 h 1946661"/>
                <a:gd name="connsiteX8" fmla="*/ 3607318 w 3607318"/>
                <a:gd name="connsiteY8" fmla="*/ 12487 h 19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7318" h="1946661">
                  <a:moveTo>
                    <a:pt x="3607318" y="12487"/>
                  </a:moveTo>
                  <a:cubicBezTo>
                    <a:pt x="3536619" y="-2064"/>
                    <a:pt x="3463397" y="-4176"/>
                    <a:pt x="3392110" y="7617"/>
                  </a:cubicBezTo>
                  <a:cubicBezTo>
                    <a:pt x="3209171" y="37892"/>
                    <a:pt x="3043482" y="158697"/>
                    <a:pt x="2958819" y="323623"/>
                  </a:cubicBezTo>
                  <a:cubicBezTo>
                    <a:pt x="2821645" y="590639"/>
                    <a:pt x="2893576" y="940733"/>
                    <a:pt x="2715683" y="1182579"/>
                  </a:cubicBezTo>
                  <a:cubicBezTo>
                    <a:pt x="2571292" y="1378894"/>
                    <a:pt x="2302164" y="1441145"/>
                    <a:pt x="2058852" y="1427240"/>
                  </a:cubicBezTo>
                  <a:cubicBezTo>
                    <a:pt x="1815541" y="1413276"/>
                    <a:pt x="1579093" y="1338469"/>
                    <a:pt x="1335957" y="1321455"/>
                  </a:cubicBezTo>
                  <a:cubicBezTo>
                    <a:pt x="823694" y="1285606"/>
                    <a:pt x="309083" y="1540066"/>
                    <a:pt x="0" y="1946661"/>
                  </a:cubicBezTo>
                  <a:lnTo>
                    <a:pt x="3607318" y="1946661"/>
                  </a:lnTo>
                  <a:lnTo>
                    <a:pt x="3607318" y="12487"/>
                  </a:ln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7856566" y="5777853"/>
              <a:ext cx="4335434" cy="1080147"/>
            </a:xfrm>
            <a:custGeom>
              <a:avLst/>
              <a:gdLst>
                <a:gd name="connsiteX0" fmla="*/ 4151205 w 4335434"/>
                <a:gd name="connsiteY0" fmla="*/ 69995 h 1080147"/>
                <a:gd name="connsiteX1" fmla="*/ 3135304 w 4335434"/>
                <a:gd name="connsiteY1" fmla="*/ 700424 h 1080147"/>
                <a:gd name="connsiteX2" fmla="*/ 2596461 w 4335434"/>
                <a:gd name="connsiteY2" fmla="*/ 939922 h 1080147"/>
                <a:gd name="connsiteX3" fmla="*/ 2006165 w 4335434"/>
                <a:gd name="connsiteY3" fmla="*/ 958639 h 1080147"/>
                <a:gd name="connsiteX4" fmla="*/ 1430888 w 4335434"/>
                <a:gd name="connsiteY4" fmla="*/ 803686 h 1080147"/>
                <a:gd name="connsiteX5" fmla="*/ 887176 w 4335434"/>
                <a:gd name="connsiteY5" fmla="*/ 740673 h 1080147"/>
                <a:gd name="connsiteX6" fmla="*/ 0 w 4335434"/>
                <a:gd name="connsiteY6" fmla="*/ 1080148 h 1080147"/>
                <a:gd name="connsiteX7" fmla="*/ 48287 w 4335434"/>
                <a:gd name="connsiteY7" fmla="*/ 1080148 h 1080147"/>
                <a:gd name="connsiteX8" fmla="*/ 795707 w 4335434"/>
                <a:gd name="connsiteY8" fmla="*/ 778282 h 1080147"/>
                <a:gd name="connsiteX9" fmla="*/ 1331674 w 4335434"/>
                <a:gd name="connsiteY9" fmla="*/ 809553 h 1080147"/>
                <a:gd name="connsiteX10" fmla="*/ 1896918 w 4335434"/>
                <a:gd name="connsiteY10" fmla="*/ 964857 h 1080147"/>
                <a:gd name="connsiteX11" fmla="*/ 2455767 w 4335434"/>
                <a:gd name="connsiteY11" fmla="*/ 999709 h 1080147"/>
                <a:gd name="connsiteX12" fmla="*/ 2987862 w 4335434"/>
                <a:gd name="connsiteY12" fmla="*/ 816007 h 1080147"/>
                <a:gd name="connsiteX13" fmla="*/ 3978417 w 4335434"/>
                <a:gd name="connsiteY13" fmla="*/ 189451 h 1080147"/>
                <a:gd name="connsiteX14" fmla="*/ 4335435 w 4335434"/>
                <a:gd name="connsiteY14" fmla="*/ 31448 h 1080147"/>
                <a:gd name="connsiteX15" fmla="*/ 4335435 w 4335434"/>
                <a:gd name="connsiteY15" fmla="*/ 0 h 1080147"/>
                <a:gd name="connsiteX16" fmla="*/ 4151205 w 4335434"/>
                <a:gd name="connsiteY16" fmla="*/ 69995 h 108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5434" h="1080147">
                  <a:moveTo>
                    <a:pt x="4151205" y="69995"/>
                  </a:moveTo>
                  <a:cubicBezTo>
                    <a:pt x="3784918" y="233044"/>
                    <a:pt x="3477712" y="496481"/>
                    <a:pt x="3135304" y="700424"/>
                  </a:cubicBezTo>
                  <a:cubicBezTo>
                    <a:pt x="2966211" y="801163"/>
                    <a:pt x="2787204" y="888878"/>
                    <a:pt x="2596461" y="939922"/>
                  </a:cubicBezTo>
                  <a:cubicBezTo>
                    <a:pt x="2401613" y="992081"/>
                    <a:pt x="2203948" y="996599"/>
                    <a:pt x="2006165" y="958639"/>
                  </a:cubicBezTo>
                  <a:cubicBezTo>
                    <a:pt x="1810788" y="921147"/>
                    <a:pt x="1622979" y="853910"/>
                    <a:pt x="1430888" y="803686"/>
                  </a:cubicBezTo>
                  <a:cubicBezTo>
                    <a:pt x="1252702" y="757042"/>
                    <a:pt x="1071699" y="729525"/>
                    <a:pt x="887176" y="740673"/>
                  </a:cubicBezTo>
                  <a:cubicBezTo>
                    <a:pt x="566007" y="760035"/>
                    <a:pt x="251643" y="879608"/>
                    <a:pt x="0" y="1080148"/>
                  </a:cubicBezTo>
                  <a:lnTo>
                    <a:pt x="48287" y="1080148"/>
                  </a:lnTo>
                  <a:cubicBezTo>
                    <a:pt x="264961" y="916219"/>
                    <a:pt x="525406" y="811020"/>
                    <a:pt x="795707" y="778282"/>
                  </a:cubicBezTo>
                  <a:cubicBezTo>
                    <a:pt x="975594" y="756455"/>
                    <a:pt x="1155189" y="769715"/>
                    <a:pt x="1331674" y="809553"/>
                  </a:cubicBezTo>
                  <a:cubicBezTo>
                    <a:pt x="1522416" y="852677"/>
                    <a:pt x="1706880" y="919094"/>
                    <a:pt x="1896918" y="964857"/>
                  </a:cubicBezTo>
                  <a:cubicBezTo>
                    <a:pt x="2080971" y="1009214"/>
                    <a:pt x="2267606" y="1028634"/>
                    <a:pt x="2455767" y="999709"/>
                  </a:cubicBezTo>
                  <a:cubicBezTo>
                    <a:pt x="2642284" y="971018"/>
                    <a:pt x="2820588" y="901903"/>
                    <a:pt x="2987862" y="816007"/>
                  </a:cubicBezTo>
                  <a:cubicBezTo>
                    <a:pt x="3336430" y="637000"/>
                    <a:pt x="3636302" y="379313"/>
                    <a:pt x="3978417" y="189451"/>
                  </a:cubicBezTo>
                  <a:cubicBezTo>
                    <a:pt x="4090422" y="127318"/>
                    <a:pt x="4210758" y="72166"/>
                    <a:pt x="4335435" y="31448"/>
                  </a:cubicBezTo>
                  <a:lnTo>
                    <a:pt x="4335435" y="0"/>
                  </a:lnTo>
                  <a:cubicBezTo>
                    <a:pt x="4272304" y="20007"/>
                    <a:pt x="4210640" y="43534"/>
                    <a:pt x="4151205" y="69995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9283757" y="6155934"/>
              <a:ext cx="246421" cy="246421"/>
            </a:xfrm>
            <a:custGeom>
              <a:avLst/>
              <a:gdLst>
                <a:gd name="connsiteX0" fmla="*/ 246422 w 246421"/>
                <a:gd name="connsiteY0" fmla="*/ 123211 h 246421"/>
                <a:gd name="connsiteX1" fmla="*/ 123211 w 246421"/>
                <a:gd name="connsiteY1" fmla="*/ 246422 h 246421"/>
                <a:gd name="connsiteX2" fmla="*/ 0 w 246421"/>
                <a:gd name="connsiteY2" fmla="*/ 123211 h 246421"/>
                <a:gd name="connsiteX3" fmla="*/ 123211 w 246421"/>
                <a:gd name="connsiteY3" fmla="*/ 0 h 246421"/>
                <a:gd name="connsiteX4" fmla="*/ 246422 w 246421"/>
                <a:gd name="connsiteY4" fmla="*/ 123211 h 24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421" h="246421">
                  <a:moveTo>
                    <a:pt x="246422" y="123211"/>
                  </a:moveTo>
                  <a:cubicBezTo>
                    <a:pt x="246422" y="191258"/>
                    <a:pt x="191259" y="246422"/>
                    <a:pt x="123211" y="246422"/>
                  </a:cubicBezTo>
                  <a:cubicBezTo>
                    <a:pt x="55163" y="246422"/>
                    <a:pt x="0" y="191258"/>
                    <a:pt x="0" y="123211"/>
                  </a:cubicBezTo>
                  <a:cubicBezTo>
                    <a:pt x="0" y="55164"/>
                    <a:pt x="55163" y="0"/>
                    <a:pt x="123211" y="0"/>
                  </a:cubicBezTo>
                  <a:cubicBezTo>
                    <a:pt x="191259" y="0"/>
                    <a:pt x="246422" y="55164"/>
                    <a:pt x="246422" y="123211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 userDrawn="1"/>
          </p:nvSpPr>
          <p:spPr>
            <a:xfrm rot="16997148">
              <a:off x="9721977" y="6137085"/>
              <a:ext cx="142801" cy="142801"/>
            </a:xfrm>
            <a:custGeom>
              <a:avLst/>
              <a:gdLst>
                <a:gd name="connsiteX0" fmla="*/ 142802 w 142801"/>
                <a:gd name="connsiteY0" fmla="*/ 71401 h 142801"/>
                <a:gd name="connsiteX1" fmla="*/ 71401 w 142801"/>
                <a:gd name="connsiteY1" fmla="*/ 142802 h 142801"/>
                <a:gd name="connsiteX2" fmla="*/ 0 w 142801"/>
                <a:gd name="connsiteY2" fmla="*/ 71401 h 142801"/>
                <a:gd name="connsiteX3" fmla="*/ 71401 w 142801"/>
                <a:gd name="connsiteY3" fmla="*/ 0 h 142801"/>
                <a:gd name="connsiteX4" fmla="*/ 142802 w 142801"/>
                <a:gd name="connsiteY4" fmla="*/ 71401 h 14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01" h="142801">
                  <a:moveTo>
                    <a:pt x="142802" y="71401"/>
                  </a:moveTo>
                  <a:cubicBezTo>
                    <a:pt x="142802" y="110835"/>
                    <a:pt x="110835" y="142802"/>
                    <a:pt x="71401" y="142802"/>
                  </a:cubicBezTo>
                  <a:cubicBezTo>
                    <a:pt x="31967" y="142802"/>
                    <a:pt x="0" y="110835"/>
                    <a:pt x="0" y="71401"/>
                  </a:cubicBezTo>
                  <a:cubicBezTo>
                    <a:pt x="0" y="31967"/>
                    <a:pt x="31967" y="0"/>
                    <a:pt x="71401" y="0"/>
                  </a:cubicBezTo>
                  <a:cubicBezTo>
                    <a:pt x="110835" y="0"/>
                    <a:pt x="142802" y="31967"/>
                    <a:pt x="142802" y="71401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 userDrawn="1"/>
          </p:nvSpPr>
          <p:spPr>
            <a:xfrm>
              <a:off x="11611033" y="6226340"/>
              <a:ext cx="281624" cy="281624"/>
            </a:xfrm>
            <a:custGeom>
              <a:avLst/>
              <a:gdLst>
                <a:gd name="connsiteX0" fmla="*/ 281624 w 281624"/>
                <a:gd name="connsiteY0" fmla="*/ 140812 h 281624"/>
                <a:gd name="connsiteX1" fmla="*/ 140812 w 281624"/>
                <a:gd name="connsiteY1" fmla="*/ 281625 h 281624"/>
                <a:gd name="connsiteX2" fmla="*/ 0 w 281624"/>
                <a:gd name="connsiteY2" fmla="*/ 140812 h 281624"/>
                <a:gd name="connsiteX3" fmla="*/ 140812 w 281624"/>
                <a:gd name="connsiteY3" fmla="*/ 0 h 281624"/>
                <a:gd name="connsiteX4" fmla="*/ 281624 w 281624"/>
                <a:gd name="connsiteY4" fmla="*/ 140812 h 2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24" h="281624">
                  <a:moveTo>
                    <a:pt x="281624" y="140812"/>
                  </a:moveTo>
                  <a:cubicBezTo>
                    <a:pt x="281624" y="218581"/>
                    <a:pt x="218581" y="281625"/>
                    <a:pt x="140812" y="281625"/>
                  </a:cubicBezTo>
                  <a:cubicBezTo>
                    <a:pt x="63043" y="281625"/>
                    <a:pt x="0" y="218581"/>
                    <a:pt x="0" y="140812"/>
                  </a:cubicBezTo>
                  <a:cubicBezTo>
                    <a:pt x="0" y="63044"/>
                    <a:pt x="63043" y="0"/>
                    <a:pt x="140812" y="0"/>
                  </a:cubicBezTo>
                  <a:cubicBezTo>
                    <a:pt x="218581" y="0"/>
                    <a:pt x="281624" y="63044"/>
                    <a:pt x="281624" y="140812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 userDrawn="1"/>
          </p:nvSpPr>
          <p:spPr>
            <a:xfrm rot="18900000">
              <a:off x="11290207" y="5936977"/>
              <a:ext cx="127081" cy="127081"/>
            </a:xfrm>
            <a:custGeom>
              <a:avLst/>
              <a:gdLst>
                <a:gd name="connsiteX0" fmla="*/ 127082 w 127081"/>
                <a:gd name="connsiteY0" fmla="*/ 63541 h 127081"/>
                <a:gd name="connsiteX1" fmla="*/ 63541 w 127081"/>
                <a:gd name="connsiteY1" fmla="*/ 127082 h 127081"/>
                <a:gd name="connsiteX2" fmla="*/ 0 w 127081"/>
                <a:gd name="connsiteY2" fmla="*/ 63541 h 127081"/>
                <a:gd name="connsiteX3" fmla="*/ 63541 w 127081"/>
                <a:gd name="connsiteY3" fmla="*/ 0 h 127081"/>
                <a:gd name="connsiteX4" fmla="*/ 127082 w 127081"/>
                <a:gd name="connsiteY4" fmla="*/ 63541 h 127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81" h="127081">
                  <a:moveTo>
                    <a:pt x="127082" y="63541"/>
                  </a:moveTo>
                  <a:cubicBezTo>
                    <a:pt x="127082" y="98634"/>
                    <a:pt x="98633" y="127082"/>
                    <a:pt x="63541" y="127082"/>
                  </a:cubicBezTo>
                  <a:cubicBezTo>
                    <a:pt x="28448" y="127082"/>
                    <a:pt x="0" y="98634"/>
                    <a:pt x="0" y="63541"/>
                  </a:cubicBezTo>
                  <a:cubicBezTo>
                    <a:pt x="0" y="28448"/>
                    <a:pt x="28448" y="0"/>
                    <a:pt x="63541" y="0"/>
                  </a:cubicBezTo>
                  <a:cubicBezTo>
                    <a:pt x="98633" y="0"/>
                    <a:pt x="127082" y="28448"/>
                    <a:pt x="127082" y="63541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 userDrawn="1"/>
        </p:nvGrpSpPr>
        <p:grpSpPr>
          <a:xfrm>
            <a:off x="0" y="5337369"/>
            <a:ext cx="3031572" cy="1512693"/>
            <a:chOff x="0" y="5337369"/>
            <a:chExt cx="3031572" cy="1512693"/>
          </a:xfrm>
        </p:grpSpPr>
        <p:sp>
          <p:nvSpPr>
            <p:cNvPr id="3" name="任意多边形 2"/>
            <p:cNvSpPr/>
            <p:nvPr userDrawn="1"/>
          </p:nvSpPr>
          <p:spPr>
            <a:xfrm>
              <a:off x="0" y="5337369"/>
              <a:ext cx="3031572" cy="1512693"/>
            </a:xfrm>
            <a:custGeom>
              <a:avLst/>
              <a:gdLst>
                <a:gd name="connsiteX0" fmla="*/ 2592238 w 3031572"/>
                <a:gd name="connsiteY0" fmla="*/ 1030470 h 1512693"/>
                <a:gd name="connsiteX1" fmla="*/ 1925902 w 3031572"/>
                <a:gd name="connsiteY1" fmla="*/ 985586 h 1512693"/>
                <a:gd name="connsiteX2" fmla="*/ 1049873 w 3031572"/>
                <a:gd name="connsiteY2" fmla="*/ 294609 h 1512693"/>
                <a:gd name="connsiteX3" fmla="*/ 0 w 3031572"/>
                <a:gd name="connsiteY3" fmla="*/ 11986 h 1512693"/>
                <a:gd name="connsiteX4" fmla="*/ 0 w 3031572"/>
                <a:gd name="connsiteY4" fmla="*/ 1512694 h 1512693"/>
                <a:gd name="connsiteX5" fmla="*/ 3031572 w 3031572"/>
                <a:gd name="connsiteY5" fmla="*/ 1512694 h 1512693"/>
                <a:gd name="connsiteX6" fmla="*/ 2592238 w 3031572"/>
                <a:gd name="connsiteY6" fmla="*/ 1030470 h 151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1572" h="1512693">
                  <a:moveTo>
                    <a:pt x="2592238" y="1030470"/>
                  </a:moveTo>
                  <a:cubicBezTo>
                    <a:pt x="2376267" y="973735"/>
                    <a:pt x="2143398" y="1036162"/>
                    <a:pt x="1925902" y="985586"/>
                  </a:cubicBezTo>
                  <a:cubicBezTo>
                    <a:pt x="1558910" y="900219"/>
                    <a:pt x="1342939" y="531408"/>
                    <a:pt x="1049873" y="294609"/>
                  </a:cubicBezTo>
                  <a:cubicBezTo>
                    <a:pt x="759389" y="59922"/>
                    <a:pt x="369398" y="-35890"/>
                    <a:pt x="0" y="11986"/>
                  </a:cubicBezTo>
                  <a:lnTo>
                    <a:pt x="0" y="1512694"/>
                  </a:lnTo>
                  <a:lnTo>
                    <a:pt x="3031572" y="1512694"/>
                  </a:lnTo>
                  <a:cubicBezTo>
                    <a:pt x="2980821" y="1289858"/>
                    <a:pt x="2815249" y="1089025"/>
                    <a:pt x="2592238" y="1030470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 userDrawn="1"/>
          </p:nvSpPr>
          <p:spPr>
            <a:xfrm>
              <a:off x="580792" y="5709893"/>
              <a:ext cx="328562" cy="328562"/>
            </a:xfrm>
            <a:custGeom>
              <a:avLst/>
              <a:gdLst>
                <a:gd name="connsiteX0" fmla="*/ 328562 w 328562"/>
                <a:gd name="connsiteY0" fmla="*/ 164281 h 328562"/>
                <a:gd name="connsiteX1" fmla="*/ 164281 w 328562"/>
                <a:gd name="connsiteY1" fmla="*/ 328562 h 328562"/>
                <a:gd name="connsiteX2" fmla="*/ 0 w 328562"/>
                <a:gd name="connsiteY2" fmla="*/ 164281 h 328562"/>
                <a:gd name="connsiteX3" fmla="*/ 164281 w 328562"/>
                <a:gd name="connsiteY3" fmla="*/ 0 h 328562"/>
                <a:gd name="connsiteX4" fmla="*/ 328562 w 328562"/>
                <a:gd name="connsiteY4" fmla="*/ 164281 h 32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562" h="328562">
                  <a:moveTo>
                    <a:pt x="328562" y="164281"/>
                  </a:moveTo>
                  <a:cubicBezTo>
                    <a:pt x="328562" y="255011"/>
                    <a:pt x="255011" y="328562"/>
                    <a:pt x="164281" y="328562"/>
                  </a:cubicBezTo>
                  <a:cubicBezTo>
                    <a:pt x="73551" y="328562"/>
                    <a:pt x="0" y="255011"/>
                    <a:pt x="0" y="164281"/>
                  </a:cubicBezTo>
                  <a:cubicBezTo>
                    <a:pt x="0" y="73551"/>
                    <a:pt x="73551" y="0"/>
                    <a:pt x="164281" y="0"/>
                  </a:cubicBezTo>
                  <a:cubicBezTo>
                    <a:pt x="255011" y="0"/>
                    <a:pt x="328562" y="73551"/>
                    <a:pt x="328562" y="164281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 userDrawn="1"/>
          </p:nvSpPr>
          <p:spPr>
            <a:xfrm rot="16753102">
              <a:off x="1183272" y="5811650"/>
              <a:ext cx="162992" cy="162992"/>
            </a:xfrm>
            <a:custGeom>
              <a:avLst/>
              <a:gdLst>
                <a:gd name="connsiteX0" fmla="*/ 162993 w 162992"/>
                <a:gd name="connsiteY0" fmla="*/ 81496 h 162992"/>
                <a:gd name="connsiteX1" fmla="*/ 81496 w 162992"/>
                <a:gd name="connsiteY1" fmla="*/ 162993 h 162992"/>
                <a:gd name="connsiteX2" fmla="*/ 0 w 162992"/>
                <a:gd name="connsiteY2" fmla="*/ 81496 h 162992"/>
                <a:gd name="connsiteX3" fmla="*/ 81496 w 162992"/>
                <a:gd name="connsiteY3" fmla="*/ 0 h 162992"/>
                <a:gd name="connsiteX4" fmla="*/ 162993 w 162992"/>
                <a:gd name="connsiteY4" fmla="*/ 81496 h 1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92" h="162992">
                  <a:moveTo>
                    <a:pt x="162993" y="81496"/>
                  </a:moveTo>
                  <a:cubicBezTo>
                    <a:pt x="162993" y="126506"/>
                    <a:pt x="126506" y="162993"/>
                    <a:pt x="81496" y="162993"/>
                  </a:cubicBezTo>
                  <a:cubicBezTo>
                    <a:pt x="36487" y="162993"/>
                    <a:pt x="0" y="126506"/>
                    <a:pt x="0" y="81496"/>
                  </a:cubicBezTo>
                  <a:cubicBezTo>
                    <a:pt x="0" y="36487"/>
                    <a:pt x="36487" y="0"/>
                    <a:pt x="81496" y="0"/>
                  </a:cubicBezTo>
                  <a:cubicBezTo>
                    <a:pt x="126505" y="0"/>
                    <a:pt x="162993" y="36487"/>
                    <a:pt x="162993" y="81496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 userDrawn="1"/>
          </p:nvSpPr>
          <p:spPr>
            <a:xfrm>
              <a:off x="1363122" y="6398290"/>
              <a:ext cx="99742" cy="99742"/>
            </a:xfrm>
            <a:custGeom>
              <a:avLst/>
              <a:gdLst>
                <a:gd name="connsiteX0" fmla="*/ 99742 w 99742"/>
                <a:gd name="connsiteY0" fmla="*/ 49871 h 99742"/>
                <a:gd name="connsiteX1" fmla="*/ 49871 w 99742"/>
                <a:gd name="connsiteY1" fmla="*/ 99742 h 99742"/>
                <a:gd name="connsiteX2" fmla="*/ 0 w 99742"/>
                <a:gd name="connsiteY2" fmla="*/ 49871 h 99742"/>
                <a:gd name="connsiteX3" fmla="*/ 49871 w 99742"/>
                <a:gd name="connsiteY3" fmla="*/ 0 h 99742"/>
                <a:gd name="connsiteX4" fmla="*/ 99742 w 99742"/>
                <a:gd name="connsiteY4" fmla="*/ 49871 h 9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42" h="99742">
                  <a:moveTo>
                    <a:pt x="99742" y="49871"/>
                  </a:moveTo>
                  <a:cubicBezTo>
                    <a:pt x="99742" y="77414"/>
                    <a:pt x="77414" y="99742"/>
                    <a:pt x="49871" y="99742"/>
                  </a:cubicBezTo>
                  <a:cubicBezTo>
                    <a:pt x="22328" y="99742"/>
                    <a:pt x="0" y="77414"/>
                    <a:pt x="0" y="49871"/>
                  </a:cubicBezTo>
                  <a:cubicBezTo>
                    <a:pt x="0" y="22328"/>
                    <a:pt x="22328" y="0"/>
                    <a:pt x="49871" y="0"/>
                  </a:cubicBezTo>
                  <a:cubicBezTo>
                    <a:pt x="77414" y="0"/>
                    <a:pt x="99742" y="22328"/>
                    <a:pt x="99742" y="49871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8471694" y="0"/>
            <a:ext cx="3720306" cy="1940676"/>
            <a:chOff x="8471694" y="0"/>
            <a:chExt cx="3720306" cy="1940676"/>
          </a:xfrm>
        </p:grpSpPr>
        <p:sp>
          <p:nvSpPr>
            <p:cNvPr id="18" name="任意多边形 17"/>
            <p:cNvSpPr/>
            <p:nvPr userDrawn="1"/>
          </p:nvSpPr>
          <p:spPr>
            <a:xfrm flipH="1">
              <a:off x="8471694" y="0"/>
              <a:ext cx="3720306" cy="1940676"/>
            </a:xfrm>
            <a:custGeom>
              <a:avLst/>
              <a:gdLst>
                <a:gd name="connsiteX0" fmla="*/ 354806 w 2528220"/>
                <a:gd name="connsiteY0" fmla="*/ 1579626 h 1633282"/>
                <a:gd name="connsiteX1" fmla="*/ 765048 w 2528220"/>
                <a:gd name="connsiteY1" fmla="*/ 1215962 h 1633282"/>
                <a:gd name="connsiteX2" fmla="*/ 1118521 w 2528220"/>
                <a:gd name="connsiteY2" fmla="*/ 790956 h 1633282"/>
                <a:gd name="connsiteX3" fmla="*/ 2067497 w 2528220"/>
                <a:gd name="connsiteY3" fmla="*/ 307753 h 1633282"/>
                <a:gd name="connsiteX4" fmla="*/ 2528221 w 2528220"/>
                <a:gd name="connsiteY4" fmla="*/ 0 h 1633282"/>
                <a:gd name="connsiteX5" fmla="*/ 0 w 2528220"/>
                <a:gd name="connsiteY5" fmla="*/ 0 h 1633282"/>
                <a:gd name="connsiteX6" fmla="*/ 0 w 2528220"/>
                <a:gd name="connsiteY6" fmla="*/ 1620584 h 1633282"/>
                <a:gd name="connsiteX7" fmla="*/ 354806 w 2528220"/>
                <a:gd name="connsiteY7" fmla="*/ 1579626 h 1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220" h="1633282">
                  <a:moveTo>
                    <a:pt x="354806" y="1579626"/>
                  </a:moveTo>
                  <a:cubicBezTo>
                    <a:pt x="522446" y="1502474"/>
                    <a:pt x="651796" y="1361599"/>
                    <a:pt x="765048" y="1215962"/>
                  </a:cubicBezTo>
                  <a:cubicBezTo>
                    <a:pt x="878300" y="1070229"/>
                    <a:pt x="981647" y="914686"/>
                    <a:pt x="1118521" y="790956"/>
                  </a:cubicBezTo>
                  <a:cubicBezTo>
                    <a:pt x="1383221" y="551688"/>
                    <a:pt x="1742980" y="456057"/>
                    <a:pt x="2067497" y="307753"/>
                  </a:cubicBezTo>
                  <a:cubicBezTo>
                    <a:pt x="2233422" y="231934"/>
                    <a:pt x="2399633" y="129445"/>
                    <a:pt x="2528221" y="0"/>
                  </a:cubicBezTo>
                  <a:lnTo>
                    <a:pt x="0" y="0"/>
                  </a:lnTo>
                  <a:lnTo>
                    <a:pt x="0" y="1620584"/>
                  </a:lnTo>
                  <a:cubicBezTo>
                    <a:pt x="115824" y="1647730"/>
                    <a:pt x="245269" y="1630109"/>
                    <a:pt x="354806" y="15796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 userDrawn="1"/>
          </p:nvSpPr>
          <p:spPr>
            <a:xfrm flipH="1">
              <a:off x="11465418" y="268381"/>
              <a:ext cx="302297" cy="302296"/>
            </a:xfrm>
            <a:custGeom>
              <a:avLst/>
              <a:gdLst>
                <a:gd name="connsiteX0" fmla="*/ 234696 w 234696"/>
                <a:gd name="connsiteY0" fmla="*/ 117348 h 234695"/>
                <a:gd name="connsiteX1" fmla="*/ 117348 w 234696"/>
                <a:gd name="connsiteY1" fmla="*/ 234696 h 234695"/>
                <a:gd name="connsiteX2" fmla="*/ 0 w 234696"/>
                <a:gd name="connsiteY2" fmla="*/ 117348 h 234695"/>
                <a:gd name="connsiteX3" fmla="*/ 117348 w 234696"/>
                <a:gd name="connsiteY3" fmla="*/ 0 h 234695"/>
                <a:gd name="connsiteX4" fmla="*/ 234696 w 234696"/>
                <a:gd name="connsiteY4" fmla="*/ 117348 h 23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96" h="234695">
                  <a:moveTo>
                    <a:pt x="234696" y="117348"/>
                  </a:moveTo>
                  <a:cubicBezTo>
                    <a:pt x="234696" y="182157"/>
                    <a:pt x="182158" y="234696"/>
                    <a:pt x="117348" y="234696"/>
                  </a:cubicBezTo>
                  <a:cubicBezTo>
                    <a:pt x="52539" y="234696"/>
                    <a:pt x="0" y="182157"/>
                    <a:pt x="0" y="117348"/>
                  </a:cubicBezTo>
                  <a:cubicBezTo>
                    <a:pt x="0" y="52538"/>
                    <a:pt x="52539" y="0"/>
                    <a:pt x="117348" y="0"/>
                  </a:cubicBezTo>
                  <a:cubicBezTo>
                    <a:pt x="182158" y="0"/>
                    <a:pt x="234696" y="52538"/>
                    <a:pt x="234696" y="1173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 flipH="1">
              <a:off x="11666622" y="734709"/>
              <a:ext cx="211510" cy="211510"/>
            </a:xfrm>
            <a:custGeom>
              <a:avLst/>
              <a:gdLst>
                <a:gd name="connsiteX0" fmla="*/ 164211 w 164211"/>
                <a:gd name="connsiteY0" fmla="*/ 82105 h 164211"/>
                <a:gd name="connsiteX1" fmla="*/ 82105 w 164211"/>
                <a:gd name="connsiteY1" fmla="*/ 164211 h 164211"/>
                <a:gd name="connsiteX2" fmla="*/ 0 w 164211"/>
                <a:gd name="connsiteY2" fmla="*/ 82105 h 164211"/>
                <a:gd name="connsiteX3" fmla="*/ 82105 w 164211"/>
                <a:gd name="connsiteY3" fmla="*/ 0 h 164211"/>
                <a:gd name="connsiteX4" fmla="*/ 164211 w 164211"/>
                <a:gd name="connsiteY4" fmla="*/ 82105 h 16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11" h="164211">
                  <a:moveTo>
                    <a:pt x="164211" y="82105"/>
                  </a:moveTo>
                  <a:cubicBezTo>
                    <a:pt x="164211" y="127451"/>
                    <a:pt x="127451" y="164211"/>
                    <a:pt x="82105" y="164211"/>
                  </a:cubicBezTo>
                  <a:cubicBezTo>
                    <a:pt x="36760" y="164211"/>
                    <a:pt x="0" y="127451"/>
                    <a:pt x="0" y="82105"/>
                  </a:cubicBezTo>
                  <a:cubicBezTo>
                    <a:pt x="0" y="36760"/>
                    <a:pt x="36760" y="0"/>
                    <a:pt x="82105" y="0"/>
                  </a:cubicBezTo>
                  <a:cubicBezTo>
                    <a:pt x="127451" y="0"/>
                    <a:pt x="164211" y="36760"/>
                    <a:pt x="164211" y="8210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 userDrawn="1"/>
          </p:nvSpPr>
          <p:spPr>
            <a:xfrm flipH="1">
              <a:off x="11077814" y="333763"/>
              <a:ext cx="111643" cy="111643"/>
            </a:xfrm>
            <a:custGeom>
              <a:avLst/>
              <a:gdLst>
                <a:gd name="connsiteX0" fmla="*/ 86677 w 86677"/>
                <a:gd name="connsiteY0" fmla="*/ 43339 h 86677"/>
                <a:gd name="connsiteX1" fmla="*/ 43339 w 86677"/>
                <a:gd name="connsiteY1" fmla="*/ 86677 h 86677"/>
                <a:gd name="connsiteX2" fmla="*/ 0 w 86677"/>
                <a:gd name="connsiteY2" fmla="*/ 43339 h 86677"/>
                <a:gd name="connsiteX3" fmla="*/ 43339 w 86677"/>
                <a:gd name="connsiteY3" fmla="*/ 0 h 86677"/>
                <a:gd name="connsiteX4" fmla="*/ 86677 w 86677"/>
                <a:gd name="connsiteY4" fmla="*/ 43339 h 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" h="86677">
                  <a:moveTo>
                    <a:pt x="86677" y="43339"/>
                  </a:moveTo>
                  <a:cubicBezTo>
                    <a:pt x="86677" y="67246"/>
                    <a:pt x="67246" y="86677"/>
                    <a:pt x="43339" y="86677"/>
                  </a:cubicBezTo>
                  <a:cubicBezTo>
                    <a:pt x="19431" y="86677"/>
                    <a:pt x="0" y="67246"/>
                    <a:pt x="0" y="43339"/>
                  </a:cubicBezTo>
                  <a:cubicBezTo>
                    <a:pt x="0" y="19431"/>
                    <a:pt x="19431" y="0"/>
                    <a:pt x="43339" y="0"/>
                  </a:cubicBezTo>
                  <a:cubicBezTo>
                    <a:pt x="67246" y="0"/>
                    <a:pt x="86677" y="19431"/>
                    <a:pt x="86677" y="4333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 userDrawn="1"/>
          </p:nvSpPr>
          <p:spPr>
            <a:xfrm flipH="1">
              <a:off x="9320103" y="389585"/>
              <a:ext cx="116551" cy="116551"/>
            </a:xfrm>
            <a:custGeom>
              <a:avLst/>
              <a:gdLst>
                <a:gd name="connsiteX0" fmla="*/ 90488 w 90487"/>
                <a:gd name="connsiteY0" fmla="*/ 45244 h 90487"/>
                <a:gd name="connsiteX1" fmla="*/ 45244 w 90487"/>
                <a:gd name="connsiteY1" fmla="*/ 90488 h 90487"/>
                <a:gd name="connsiteX2" fmla="*/ 0 w 90487"/>
                <a:gd name="connsiteY2" fmla="*/ 45244 h 90487"/>
                <a:gd name="connsiteX3" fmla="*/ 45244 w 90487"/>
                <a:gd name="connsiteY3" fmla="*/ 0 h 90487"/>
                <a:gd name="connsiteX4" fmla="*/ 90488 w 90487"/>
                <a:gd name="connsiteY4" fmla="*/ 4524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" h="90487">
                  <a:moveTo>
                    <a:pt x="90488" y="45244"/>
                  </a:moveTo>
                  <a:cubicBezTo>
                    <a:pt x="90488" y="70231"/>
                    <a:pt x="70231" y="90488"/>
                    <a:pt x="45244" y="90488"/>
                  </a:cubicBezTo>
                  <a:cubicBezTo>
                    <a:pt x="20256" y="90488"/>
                    <a:pt x="0" y="70231"/>
                    <a:pt x="0" y="45244"/>
                  </a:cubicBezTo>
                  <a:cubicBezTo>
                    <a:pt x="0" y="20256"/>
                    <a:pt x="20256" y="0"/>
                    <a:pt x="45244" y="0"/>
                  </a:cubicBezTo>
                  <a:cubicBezTo>
                    <a:pt x="70231" y="0"/>
                    <a:pt x="90488" y="20256"/>
                    <a:pt x="90488" y="452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 userDrawn="1"/>
        </p:nvGrpSpPr>
        <p:grpSpPr>
          <a:xfrm>
            <a:off x="5039189" y="381824"/>
            <a:ext cx="1024071" cy="860956"/>
            <a:chOff x="5039189" y="381824"/>
            <a:chExt cx="1024071" cy="860956"/>
          </a:xfrm>
        </p:grpSpPr>
        <p:sp>
          <p:nvSpPr>
            <p:cNvPr id="23" name="任意多边形 22"/>
            <p:cNvSpPr/>
            <p:nvPr userDrawn="1"/>
          </p:nvSpPr>
          <p:spPr>
            <a:xfrm rot="473926">
              <a:off x="5157867" y="547075"/>
              <a:ext cx="905393" cy="695705"/>
            </a:xfrm>
            <a:custGeom>
              <a:avLst/>
              <a:gdLst>
                <a:gd name="connsiteX0" fmla="*/ 888175 w 905393"/>
                <a:gd name="connsiteY0" fmla="*/ 695706 h 695705"/>
                <a:gd name="connsiteX1" fmla="*/ 888175 w 905393"/>
                <a:gd name="connsiteY1" fmla="*/ 695706 h 695705"/>
                <a:gd name="connsiteX2" fmla="*/ 888175 w 905393"/>
                <a:gd name="connsiteY2" fmla="*/ 695706 h 695705"/>
                <a:gd name="connsiteX3" fmla="*/ 879888 w 905393"/>
                <a:gd name="connsiteY3" fmla="*/ 415576 h 695705"/>
                <a:gd name="connsiteX4" fmla="*/ 715677 w 905393"/>
                <a:gd name="connsiteY4" fmla="*/ 173736 h 695705"/>
                <a:gd name="connsiteX5" fmla="*/ 452692 w 905393"/>
                <a:gd name="connsiteY5" fmla="*/ 46958 h 695705"/>
                <a:gd name="connsiteX6" fmla="*/ 416973 w 905393"/>
                <a:gd name="connsiteY6" fmla="*/ 41815 h 695705"/>
                <a:gd name="connsiteX7" fmla="*/ 381255 w 905393"/>
                <a:gd name="connsiteY7" fmla="*/ 39148 h 695705"/>
                <a:gd name="connsiteX8" fmla="*/ 310198 w 905393"/>
                <a:gd name="connsiteY8" fmla="*/ 41719 h 695705"/>
                <a:gd name="connsiteX9" fmla="*/ 190183 w 905393"/>
                <a:gd name="connsiteY9" fmla="*/ 72200 h 695705"/>
                <a:gd name="connsiteX10" fmla="*/ 186564 w 905393"/>
                <a:gd name="connsiteY10" fmla="*/ 70676 h 695705"/>
                <a:gd name="connsiteX11" fmla="*/ 125032 w 905393"/>
                <a:gd name="connsiteY11" fmla="*/ 44672 h 695705"/>
                <a:gd name="connsiteX12" fmla="*/ 71025 w 905393"/>
                <a:gd name="connsiteY12" fmla="*/ 21812 h 695705"/>
                <a:gd name="connsiteX13" fmla="*/ 21781 w 905393"/>
                <a:gd name="connsiteY13" fmla="*/ 0 h 695705"/>
                <a:gd name="connsiteX14" fmla="*/ 1397 w 905393"/>
                <a:gd name="connsiteY14" fmla="*/ 25718 h 695705"/>
                <a:gd name="connsiteX15" fmla="*/ 7684 w 905393"/>
                <a:gd name="connsiteY15" fmla="*/ 58388 h 695705"/>
                <a:gd name="connsiteX16" fmla="*/ 59404 w 905393"/>
                <a:gd name="connsiteY16" fmla="*/ 62770 h 695705"/>
                <a:gd name="connsiteX17" fmla="*/ 115221 w 905393"/>
                <a:gd name="connsiteY17" fmla="*/ 74295 h 695705"/>
                <a:gd name="connsiteX18" fmla="*/ 177895 w 905393"/>
                <a:gd name="connsiteY18" fmla="*/ 93059 h 695705"/>
                <a:gd name="connsiteX19" fmla="*/ 181801 w 905393"/>
                <a:gd name="connsiteY19" fmla="*/ 94393 h 695705"/>
                <a:gd name="connsiteX20" fmla="*/ 235522 w 905393"/>
                <a:gd name="connsiteY20" fmla="*/ 199263 h 695705"/>
                <a:gd name="connsiteX21" fmla="*/ 268002 w 905393"/>
                <a:gd name="connsiteY21" fmla="*/ 254032 h 695705"/>
                <a:gd name="connsiteX22" fmla="*/ 284766 w 905393"/>
                <a:gd name="connsiteY22" fmla="*/ 280035 h 695705"/>
                <a:gd name="connsiteX23" fmla="*/ 301911 w 905393"/>
                <a:gd name="connsiteY23" fmla="*/ 305086 h 695705"/>
                <a:gd name="connsiteX24" fmla="*/ 455263 w 905393"/>
                <a:gd name="connsiteY24" fmla="*/ 475488 h 695705"/>
                <a:gd name="connsiteX25" fmla="*/ 646145 w 905393"/>
                <a:gd name="connsiteY25" fmla="*/ 601885 h 695705"/>
                <a:gd name="connsiteX26" fmla="*/ 888175 w 905393"/>
                <a:gd name="connsiteY26" fmla="*/ 695706 h 69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5393" h="695705">
                  <a:moveTo>
                    <a:pt x="888175" y="695706"/>
                  </a:moveTo>
                  <a:lnTo>
                    <a:pt x="888175" y="695706"/>
                  </a:lnTo>
                  <a:lnTo>
                    <a:pt x="888175" y="695706"/>
                  </a:lnTo>
                  <a:cubicBezTo>
                    <a:pt x="913797" y="605885"/>
                    <a:pt x="910654" y="507587"/>
                    <a:pt x="879888" y="415576"/>
                  </a:cubicBezTo>
                  <a:cubicBezTo>
                    <a:pt x="849599" y="323374"/>
                    <a:pt x="791115" y="238697"/>
                    <a:pt x="715677" y="173736"/>
                  </a:cubicBezTo>
                  <a:cubicBezTo>
                    <a:pt x="640335" y="108680"/>
                    <a:pt x="547847" y="64008"/>
                    <a:pt x="452692" y="46958"/>
                  </a:cubicBezTo>
                  <a:cubicBezTo>
                    <a:pt x="440786" y="44863"/>
                    <a:pt x="428784" y="43148"/>
                    <a:pt x="416973" y="41815"/>
                  </a:cubicBezTo>
                  <a:cubicBezTo>
                    <a:pt x="405067" y="40386"/>
                    <a:pt x="393351" y="39243"/>
                    <a:pt x="381255" y="39148"/>
                  </a:cubicBezTo>
                  <a:cubicBezTo>
                    <a:pt x="357251" y="38576"/>
                    <a:pt x="333534" y="39433"/>
                    <a:pt x="310198" y="41719"/>
                  </a:cubicBezTo>
                  <a:cubicBezTo>
                    <a:pt x="268478" y="47244"/>
                    <a:pt x="228569" y="56483"/>
                    <a:pt x="190183" y="72200"/>
                  </a:cubicBezTo>
                  <a:cubicBezTo>
                    <a:pt x="189040" y="71723"/>
                    <a:pt x="187802" y="71152"/>
                    <a:pt x="186564" y="70676"/>
                  </a:cubicBezTo>
                  <a:cubicBezTo>
                    <a:pt x="164465" y="61436"/>
                    <a:pt x="144463" y="51816"/>
                    <a:pt x="125032" y="44672"/>
                  </a:cubicBezTo>
                  <a:cubicBezTo>
                    <a:pt x="105791" y="37147"/>
                    <a:pt x="88075" y="29146"/>
                    <a:pt x="71025" y="21812"/>
                  </a:cubicBezTo>
                  <a:cubicBezTo>
                    <a:pt x="53880" y="14954"/>
                    <a:pt x="37592" y="7810"/>
                    <a:pt x="21781" y="0"/>
                  </a:cubicBezTo>
                  <a:cubicBezTo>
                    <a:pt x="5493" y="7620"/>
                    <a:pt x="2826" y="19717"/>
                    <a:pt x="1397" y="25718"/>
                  </a:cubicBezTo>
                  <a:cubicBezTo>
                    <a:pt x="-31" y="31718"/>
                    <a:pt x="-2698" y="43815"/>
                    <a:pt x="7684" y="58388"/>
                  </a:cubicBezTo>
                  <a:cubicBezTo>
                    <a:pt x="24448" y="59055"/>
                    <a:pt x="41497" y="60579"/>
                    <a:pt x="59404" y="62770"/>
                  </a:cubicBezTo>
                  <a:cubicBezTo>
                    <a:pt x="77216" y="65342"/>
                    <a:pt x="95505" y="69723"/>
                    <a:pt x="115221" y="74295"/>
                  </a:cubicBezTo>
                  <a:cubicBezTo>
                    <a:pt x="135128" y="78486"/>
                    <a:pt x="155417" y="85820"/>
                    <a:pt x="177895" y="93059"/>
                  </a:cubicBezTo>
                  <a:cubicBezTo>
                    <a:pt x="179229" y="93440"/>
                    <a:pt x="180467" y="93917"/>
                    <a:pt x="181801" y="94393"/>
                  </a:cubicBezTo>
                  <a:cubicBezTo>
                    <a:pt x="199041" y="131159"/>
                    <a:pt x="216472" y="167069"/>
                    <a:pt x="235522" y="199263"/>
                  </a:cubicBezTo>
                  <a:cubicBezTo>
                    <a:pt x="245999" y="218503"/>
                    <a:pt x="256763" y="236792"/>
                    <a:pt x="268002" y="254032"/>
                  </a:cubicBezTo>
                  <a:cubicBezTo>
                    <a:pt x="273717" y="262509"/>
                    <a:pt x="279146" y="271463"/>
                    <a:pt x="284766" y="280035"/>
                  </a:cubicBezTo>
                  <a:cubicBezTo>
                    <a:pt x="290386" y="288608"/>
                    <a:pt x="296101" y="296990"/>
                    <a:pt x="301911" y="305086"/>
                  </a:cubicBezTo>
                  <a:cubicBezTo>
                    <a:pt x="348298" y="370713"/>
                    <a:pt x="398685" y="426815"/>
                    <a:pt x="455263" y="475488"/>
                  </a:cubicBezTo>
                  <a:cubicBezTo>
                    <a:pt x="511747" y="524256"/>
                    <a:pt x="575088" y="565309"/>
                    <a:pt x="646145" y="601885"/>
                  </a:cubicBezTo>
                  <a:cubicBezTo>
                    <a:pt x="717392" y="638461"/>
                    <a:pt x="797211" y="669798"/>
                    <a:pt x="888175" y="69570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 userDrawn="1"/>
          </p:nvSpPr>
          <p:spPr>
            <a:xfrm rot="473926">
              <a:off x="5205954" y="435505"/>
              <a:ext cx="730927" cy="656729"/>
            </a:xfrm>
            <a:custGeom>
              <a:avLst/>
              <a:gdLst>
                <a:gd name="connsiteX0" fmla="*/ 713708 w 730927"/>
                <a:gd name="connsiteY0" fmla="*/ 656730 h 656729"/>
                <a:gd name="connsiteX1" fmla="*/ 713708 w 730927"/>
                <a:gd name="connsiteY1" fmla="*/ 656730 h 656729"/>
                <a:gd name="connsiteX2" fmla="*/ 713708 w 730927"/>
                <a:gd name="connsiteY2" fmla="*/ 656730 h 656729"/>
                <a:gd name="connsiteX3" fmla="*/ 705422 w 730927"/>
                <a:gd name="connsiteY3" fmla="*/ 376599 h 656729"/>
                <a:gd name="connsiteX4" fmla="*/ 541211 w 730927"/>
                <a:gd name="connsiteY4" fmla="*/ 134760 h 656729"/>
                <a:gd name="connsiteX5" fmla="*/ 278225 w 730927"/>
                <a:gd name="connsiteY5" fmla="*/ 7982 h 656729"/>
                <a:gd name="connsiteX6" fmla="*/ 242507 w 730927"/>
                <a:gd name="connsiteY6" fmla="*/ 2838 h 656729"/>
                <a:gd name="connsiteX7" fmla="*/ 206788 w 730927"/>
                <a:gd name="connsiteY7" fmla="*/ 171 h 656729"/>
                <a:gd name="connsiteX8" fmla="*/ 135731 w 730927"/>
                <a:gd name="connsiteY8" fmla="*/ 2743 h 656729"/>
                <a:gd name="connsiteX9" fmla="*/ 0 w 730927"/>
                <a:gd name="connsiteY9" fmla="*/ 40081 h 656729"/>
                <a:gd name="connsiteX10" fmla="*/ 0 w 730927"/>
                <a:gd name="connsiteY10" fmla="*/ 40081 h 656729"/>
                <a:gd name="connsiteX11" fmla="*/ 0 w 730927"/>
                <a:gd name="connsiteY11" fmla="*/ 40081 h 656729"/>
                <a:gd name="connsiteX12" fmla="*/ 60960 w 730927"/>
                <a:gd name="connsiteY12" fmla="*/ 160382 h 656729"/>
                <a:gd name="connsiteX13" fmla="*/ 93440 w 730927"/>
                <a:gd name="connsiteY13" fmla="*/ 215151 h 656729"/>
                <a:gd name="connsiteX14" fmla="*/ 110204 w 730927"/>
                <a:gd name="connsiteY14" fmla="*/ 241154 h 656729"/>
                <a:gd name="connsiteX15" fmla="*/ 127349 w 730927"/>
                <a:gd name="connsiteY15" fmla="*/ 266205 h 656729"/>
                <a:gd name="connsiteX16" fmla="*/ 280702 w 730927"/>
                <a:gd name="connsiteY16" fmla="*/ 436607 h 656729"/>
                <a:gd name="connsiteX17" fmla="*/ 471583 w 730927"/>
                <a:gd name="connsiteY17" fmla="*/ 563004 h 656729"/>
                <a:gd name="connsiteX18" fmla="*/ 713708 w 730927"/>
                <a:gd name="connsiteY18" fmla="*/ 656730 h 6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0927" h="656729">
                  <a:moveTo>
                    <a:pt x="713708" y="656730"/>
                  </a:moveTo>
                  <a:lnTo>
                    <a:pt x="713708" y="656730"/>
                  </a:lnTo>
                  <a:lnTo>
                    <a:pt x="713708" y="656730"/>
                  </a:lnTo>
                  <a:cubicBezTo>
                    <a:pt x="739330" y="566909"/>
                    <a:pt x="736187" y="468706"/>
                    <a:pt x="705422" y="376599"/>
                  </a:cubicBezTo>
                  <a:cubicBezTo>
                    <a:pt x="675132" y="284397"/>
                    <a:pt x="616648" y="199720"/>
                    <a:pt x="541211" y="134760"/>
                  </a:cubicBezTo>
                  <a:cubicBezTo>
                    <a:pt x="465868" y="69704"/>
                    <a:pt x="373380" y="25032"/>
                    <a:pt x="278225" y="7982"/>
                  </a:cubicBezTo>
                  <a:cubicBezTo>
                    <a:pt x="266319" y="5886"/>
                    <a:pt x="254318" y="4172"/>
                    <a:pt x="242507" y="2838"/>
                  </a:cubicBezTo>
                  <a:cubicBezTo>
                    <a:pt x="230600" y="1410"/>
                    <a:pt x="218884" y="267"/>
                    <a:pt x="206788" y="171"/>
                  </a:cubicBezTo>
                  <a:cubicBezTo>
                    <a:pt x="182785" y="-400"/>
                    <a:pt x="159068" y="457"/>
                    <a:pt x="135731" y="2743"/>
                  </a:cubicBezTo>
                  <a:cubicBezTo>
                    <a:pt x="88297" y="9030"/>
                    <a:pt x="43243" y="19983"/>
                    <a:pt x="0" y="40081"/>
                  </a:cubicBezTo>
                  <a:lnTo>
                    <a:pt x="0" y="40081"/>
                  </a:lnTo>
                  <a:lnTo>
                    <a:pt x="0" y="40081"/>
                  </a:lnTo>
                  <a:cubicBezTo>
                    <a:pt x="19526" y="82182"/>
                    <a:pt x="39338" y="123711"/>
                    <a:pt x="60960" y="160382"/>
                  </a:cubicBezTo>
                  <a:cubicBezTo>
                    <a:pt x="71438" y="179622"/>
                    <a:pt x="82201" y="197910"/>
                    <a:pt x="93440" y="215151"/>
                  </a:cubicBezTo>
                  <a:cubicBezTo>
                    <a:pt x="99155" y="223628"/>
                    <a:pt x="104584" y="232581"/>
                    <a:pt x="110204" y="241154"/>
                  </a:cubicBezTo>
                  <a:cubicBezTo>
                    <a:pt x="115824" y="249726"/>
                    <a:pt x="121539" y="258108"/>
                    <a:pt x="127349" y="266205"/>
                  </a:cubicBezTo>
                  <a:cubicBezTo>
                    <a:pt x="173736" y="331832"/>
                    <a:pt x="224124" y="387934"/>
                    <a:pt x="280702" y="436607"/>
                  </a:cubicBezTo>
                  <a:cubicBezTo>
                    <a:pt x="337185" y="485375"/>
                    <a:pt x="400526" y="526428"/>
                    <a:pt x="471583" y="563004"/>
                  </a:cubicBezTo>
                  <a:cubicBezTo>
                    <a:pt x="543020" y="599485"/>
                    <a:pt x="622840" y="630822"/>
                    <a:pt x="713708" y="65673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 userDrawn="1"/>
          </p:nvSpPr>
          <p:spPr>
            <a:xfrm rot="473926">
              <a:off x="5039189" y="381824"/>
              <a:ext cx="854932" cy="638936"/>
            </a:xfrm>
            <a:custGeom>
              <a:avLst/>
              <a:gdLst>
                <a:gd name="connsiteX0" fmla="*/ 249714 w 854932"/>
                <a:gd name="connsiteY0" fmla="*/ 120491 h 638936"/>
                <a:gd name="connsiteX1" fmla="*/ 249714 w 854932"/>
                <a:gd name="connsiteY1" fmla="*/ 120491 h 638936"/>
                <a:gd name="connsiteX2" fmla="*/ 599472 w 854932"/>
                <a:gd name="connsiteY2" fmla="*/ 352711 h 638936"/>
                <a:gd name="connsiteX3" fmla="*/ 743205 w 854932"/>
                <a:gd name="connsiteY3" fmla="*/ 496824 h 638936"/>
                <a:gd name="connsiteX4" fmla="*/ 803402 w 854932"/>
                <a:gd name="connsiteY4" fmla="*/ 569214 h 638936"/>
                <a:gd name="connsiteX5" fmla="*/ 829977 w 854932"/>
                <a:gd name="connsiteY5" fmla="*/ 604742 h 638936"/>
                <a:gd name="connsiteX6" fmla="*/ 854933 w 854932"/>
                <a:gd name="connsiteY6" fmla="*/ 638937 h 638936"/>
                <a:gd name="connsiteX7" fmla="*/ 854933 w 854932"/>
                <a:gd name="connsiteY7" fmla="*/ 638937 h 638936"/>
                <a:gd name="connsiteX8" fmla="*/ 854933 w 854932"/>
                <a:gd name="connsiteY8" fmla="*/ 638937 h 638936"/>
                <a:gd name="connsiteX9" fmla="*/ 833692 w 854932"/>
                <a:gd name="connsiteY9" fmla="*/ 602266 h 638936"/>
                <a:gd name="connsiteX10" fmla="*/ 810356 w 854932"/>
                <a:gd name="connsiteY10" fmla="*/ 564261 h 638936"/>
                <a:gd name="connsiteX11" fmla="*/ 755111 w 854932"/>
                <a:gd name="connsiteY11" fmla="*/ 487013 h 638936"/>
                <a:gd name="connsiteX12" fmla="*/ 615379 w 854932"/>
                <a:gd name="connsiteY12" fmla="*/ 335090 h 638936"/>
                <a:gd name="connsiteX13" fmla="*/ 257620 w 854932"/>
                <a:gd name="connsiteY13" fmla="*/ 103156 h 638936"/>
                <a:gd name="connsiteX14" fmla="*/ 257620 w 854932"/>
                <a:gd name="connsiteY14" fmla="*/ 103156 h 638936"/>
                <a:gd name="connsiteX15" fmla="*/ 186564 w 854932"/>
                <a:gd name="connsiteY15" fmla="*/ 70580 h 638936"/>
                <a:gd name="connsiteX16" fmla="*/ 125032 w 854932"/>
                <a:gd name="connsiteY16" fmla="*/ 44577 h 638936"/>
                <a:gd name="connsiteX17" fmla="*/ 71025 w 854932"/>
                <a:gd name="connsiteY17" fmla="*/ 21812 h 638936"/>
                <a:gd name="connsiteX18" fmla="*/ 21781 w 854932"/>
                <a:gd name="connsiteY18" fmla="*/ 0 h 638936"/>
                <a:gd name="connsiteX19" fmla="*/ 1398 w 854932"/>
                <a:gd name="connsiteY19" fmla="*/ 25718 h 638936"/>
                <a:gd name="connsiteX20" fmla="*/ 7684 w 854932"/>
                <a:gd name="connsiteY20" fmla="*/ 58388 h 638936"/>
                <a:gd name="connsiteX21" fmla="*/ 59405 w 854932"/>
                <a:gd name="connsiteY21" fmla="*/ 62770 h 638936"/>
                <a:gd name="connsiteX22" fmla="*/ 115221 w 854932"/>
                <a:gd name="connsiteY22" fmla="*/ 74295 h 638936"/>
                <a:gd name="connsiteX23" fmla="*/ 177896 w 854932"/>
                <a:gd name="connsiteY23" fmla="*/ 93059 h 638936"/>
                <a:gd name="connsiteX24" fmla="*/ 249714 w 854932"/>
                <a:gd name="connsiteY24" fmla="*/ 120491 h 63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4932" h="638936">
                  <a:moveTo>
                    <a:pt x="249714" y="120491"/>
                  </a:moveTo>
                  <a:lnTo>
                    <a:pt x="249714" y="120491"/>
                  </a:lnTo>
                  <a:cubicBezTo>
                    <a:pt x="370777" y="178594"/>
                    <a:pt x="494411" y="259652"/>
                    <a:pt x="599472" y="352711"/>
                  </a:cubicBezTo>
                  <a:cubicBezTo>
                    <a:pt x="651955" y="399193"/>
                    <a:pt x="701008" y="447580"/>
                    <a:pt x="743205" y="496824"/>
                  </a:cubicBezTo>
                  <a:cubicBezTo>
                    <a:pt x="765207" y="520732"/>
                    <a:pt x="784162" y="545878"/>
                    <a:pt x="803402" y="569214"/>
                  </a:cubicBezTo>
                  <a:cubicBezTo>
                    <a:pt x="813118" y="580835"/>
                    <a:pt x="821214" y="593217"/>
                    <a:pt x="829977" y="604742"/>
                  </a:cubicBezTo>
                  <a:cubicBezTo>
                    <a:pt x="838455" y="616458"/>
                    <a:pt x="847218" y="627507"/>
                    <a:pt x="854933" y="638937"/>
                  </a:cubicBezTo>
                  <a:lnTo>
                    <a:pt x="854933" y="638937"/>
                  </a:lnTo>
                  <a:lnTo>
                    <a:pt x="854933" y="638937"/>
                  </a:lnTo>
                  <a:cubicBezTo>
                    <a:pt x="848551" y="626745"/>
                    <a:pt x="841026" y="614839"/>
                    <a:pt x="833692" y="602266"/>
                  </a:cubicBezTo>
                  <a:cubicBezTo>
                    <a:pt x="826072" y="589883"/>
                    <a:pt x="819023" y="576739"/>
                    <a:pt x="810356" y="564261"/>
                  </a:cubicBezTo>
                  <a:cubicBezTo>
                    <a:pt x="793116" y="539210"/>
                    <a:pt x="775875" y="512445"/>
                    <a:pt x="755111" y="487013"/>
                  </a:cubicBezTo>
                  <a:cubicBezTo>
                    <a:pt x="715487" y="434721"/>
                    <a:pt x="667766" y="383572"/>
                    <a:pt x="615379" y="335090"/>
                  </a:cubicBezTo>
                  <a:cubicBezTo>
                    <a:pt x="510699" y="237935"/>
                    <a:pt x="383064" y="156305"/>
                    <a:pt x="257620" y="103156"/>
                  </a:cubicBezTo>
                  <a:lnTo>
                    <a:pt x="257620" y="103156"/>
                  </a:lnTo>
                  <a:cubicBezTo>
                    <a:pt x="231998" y="91154"/>
                    <a:pt x="208852" y="79343"/>
                    <a:pt x="186564" y="70580"/>
                  </a:cubicBezTo>
                  <a:cubicBezTo>
                    <a:pt x="164466" y="61341"/>
                    <a:pt x="144463" y="51721"/>
                    <a:pt x="125032" y="44577"/>
                  </a:cubicBezTo>
                  <a:cubicBezTo>
                    <a:pt x="105791" y="37052"/>
                    <a:pt x="88075" y="29051"/>
                    <a:pt x="71025" y="21812"/>
                  </a:cubicBezTo>
                  <a:cubicBezTo>
                    <a:pt x="53880" y="14954"/>
                    <a:pt x="37593" y="7715"/>
                    <a:pt x="21781" y="0"/>
                  </a:cubicBezTo>
                  <a:cubicBezTo>
                    <a:pt x="5493" y="7620"/>
                    <a:pt x="2826" y="19717"/>
                    <a:pt x="1398" y="25718"/>
                  </a:cubicBezTo>
                  <a:cubicBezTo>
                    <a:pt x="-31" y="31718"/>
                    <a:pt x="-2699" y="43815"/>
                    <a:pt x="7684" y="58388"/>
                  </a:cubicBezTo>
                  <a:cubicBezTo>
                    <a:pt x="24448" y="59055"/>
                    <a:pt x="41498" y="60579"/>
                    <a:pt x="59405" y="62770"/>
                  </a:cubicBezTo>
                  <a:cubicBezTo>
                    <a:pt x="77216" y="65342"/>
                    <a:pt x="95505" y="69723"/>
                    <a:pt x="115221" y="74295"/>
                  </a:cubicBezTo>
                  <a:cubicBezTo>
                    <a:pt x="135128" y="78486"/>
                    <a:pt x="155417" y="85820"/>
                    <a:pt x="177896" y="93059"/>
                  </a:cubicBezTo>
                  <a:cubicBezTo>
                    <a:pt x="200470" y="99917"/>
                    <a:pt x="223806" y="110014"/>
                    <a:pt x="249714" y="12049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135446" y="4559588"/>
            <a:ext cx="1627049" cy="830348"/>
            <a:chOff x="135446" y="4559588"/>
            <a:chExt cx="1627049" cy="830348"/>
          </a:xfrm>
        </p:grpSpPr>
        <p:sp>
          <p:nvSpPr>
            <p:cNvPr id="28" name="任意多边形 27"/>
            <p:cNvSpPr/>
            <p:nvPr userDrawn="1"/>
          </p:nvSpPr>
          <p:spPr>
            <a:xfrm>
              <a:off x="233721" y="4657861"/>
              <a:ext cx="1528774" cy="732075"/>
            </a:xfrm>
            <a:custGeom>
              <a:avLst/>
              <a:gdLst>
                <a:gd name="connsiteX0" fmla="*/ 1528380 w 1528774"/>
                <a:gd name="connsiteY0" fmla="*/ 0 h 732075"/>
                <a:gd name="connsiteX1" fmla="*/ 1528380 w 1528774"/>
                <a:gd name="connsiteY1" fmla="*/ 0 h 732075"/>
                <a:gd name="connsiteX2" fmla="*/ 1331712 w 1528774"/>
                <a:gd name="connsiteY2" fmla="*/ 13788 h 732075"/>
                <a:gd name="connsiteX3" fmla="*/ 1153526 w 1528774"/>
                <a:gd name="connsiteY3" fmla="*/ 38724 h 732075"/>
                <a:gd name="connsiteX4" fmla="*/ 839925 w 1528774"/>
                <a:gd name="connsiteY4" fmla="*/ 129841 h 732075"/>
                <a:gd name="connsiteX5" fmla="*/ 554487 w 1528774"/>
                <a:gd name="connsiteY5" fmla="*/ 290660 h 732075"/>
                <a:gd name="connsiteX6" fmla="*/ 411856 w 1528774"/>
                <a:gd name="connsiteY6" fmla="*/ 401433 h 732075"/>
                <a:gd name="connsiteX7" fmla="*/ 283599 w 1528774"/>
                <a:gd name="connsiteY7" fmla="*/ 516429 h 732075"/>
                <a:gd name="connsiteX8" fmla="*/ 182508 w 1528774"/>
                <a:gd name="connsiteY8" fmla="*/ 507276 h 732075"/>
                <a:gd name="connsiteX9" fmla="*/ 28729 w 1528774"/>
                <a:gd name="connsiteY9" fmla="*/ 467732 h 732075"/>
                <a:gd name="connsiteX10" fmla="*/ 1388 w 1528774"/>
                <a:gd name="connsiteY10" fmla="*/ 507805 h 732075"/>
                <a:gd name="connsiteX11" fmla="*/ 13885 w 1528774"/>
                <a:gd name="connsiteY11" fmla="*/ 554566 h 732075"/>
                <a:gd name="connsiteX12" fmla="*/ 179398 w 1528774"/>
                <a:gd name="connsiteY12" fmla="*/ 553040 h 732075"/>
                <a:gd name="connsiteX13" fmla="*/ 283247 w 1528774"/>
                <a:gd name="connsiteY13" fmla="*/ 551339 h 732075"/>
                <a:gd name="connsiteX14" fmla="*/ 431980 w 1528774"/>
                <a:gd name="connsiteY14" fmla="*/ 656361 h 732075"/>
                <a:gd name="connsiteX15" fmla="*/ 633342 w 1528774"/>
                <a:gd name="connsiteY15" fmla="*/ 721898 h 732075"/>
                <a:gd name="connsiteX16" fmla="*/ 851484 w 1528774"/>
                <a:gd name="connsiteY16" fmla="*/ 726181 h 732075"/>
                <a:gd name="connsiteX17" fmla="*/ 1066281 w 1528774"/>
                <a:gd name="connsiteY17" fmla="*/ 668800 h 732075"/>
                <a:gd name="connsiteX18" fmla="*/ 1407810 w 1528774"/>
                <a:gd name="connsiteY18" fmla="*/ 395859 h 732075"/>
                <a:gd name="connsiteX19" fmla="*/ 1501391 w 1528774"/>
                <a:gd name="connsiteY19" fmla="*/ 205117 h 732075"/>
                <a:gd name="connsiteX20" fmla="*/ 1528380 w 1528774"/>
                <a:gd name="connsiteY20" fmla="*/ 0 h 732075"/>
                <a:gd name="connsiteX21" fmla="*/ 1528380 w 1528774"/>
                <a:gd name="connsiteY21" fmla="*/ 0 h 7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28774" h="732075">
                  <a:moveTo>
                    <a:pt x="1528380" y="0"/>
                  </a:moveTo>
                  <a:lnTo>
                    <a:pt x="1528380" y="0"/>
                  </a:lnTo>
                  <a:cubicBezTo>
                    <a:pt x="1459265" y="2464"/>
                    <a:pt x="1393904" y="7217"/>
                    <a:pt x="1331712" y="13788"/>
                  </a:cubicBezTo>
                  <a:cubicBezTo>
                    <a:pt x="1269227" y="20066"/>
                    <a:pt x="1210027" y="28339"/>
                    <a:pt x="1153526" y="38724"/>
                  </a:cubicBezTo>
                  <a:cubicBezTo>
                    <a:pt x="1040583" y="59728"/>
                    <a:pt x="937673" y="88653"/>
                    <a:pt x="839925" y="129841"/>
                  </a:cubicBezTo>
                  <a:cubicBezTo>
                    <a:pt x="742119" y="170911"/>
                    <a:pt x="648890" y="224126"/>
                    <a:pt x="554487" y="290660"/>
                  </a:cubicBezTo>
                  <a:cubicBezTo>
                    <a:pt x="507315" y="323986"/>
                    <a:pt x="459967" y="360949"/>
                    <a:pt x="411856" y="401433"/>
                  </a:cubicBezTo>
                  <a:cubicBezTo>
                    <a:pt x="369612" y="436694"/>
                    <a:pt x="326899" y="475066"/>
                    <a:pt x="283599" y="516429"/>
                  </a:cubicBezTo>
                  <a:cubicBezTo>
                    <a:pt x="246929" y="514786"/>
                    <a:pt x="213369" y="511677"/>
                    <a:pt x="182508" y="507276"/>
                  </a:cubicBezTo>
                  <a:cubicBezTo>
                    <a:pt x="123953" y="498769"/>
                    <a:pt x="74258" y="486389"/>
                    <a:pt x="28729" y="467732"/>
                  </a:cubicBezTo>
                  <a:cubicBezTo>
                    <a:pt x="6492" y="481109"/>
                    <a:pt x="2972" y="498886"/>
                    <a:pt x="1388" y="507805"/>
                  </a:cubicBezTo>
                  <a:cubicBezTo>
                    <a:pt x="-196" y="516723"/>
                    <a:pt x="-3717" y="534559"/>
                    <a:pt x="13885" y="554566"/>
                  </a:cubicBezTo>
                  <a:cubicBezTo>
                    <a:pt x="65575" y="553217"/>
                    <a:pt x="118497" y="553158"/>
                    <a:pt x="179398" y="553040"/>
                  </a:cubicBezTo>
                  <a:cubicBezTo>
                    <a:pt x="211433" y="552923"/>
                    <a:pt x="245873" y="552630"/>
                    <a:pt x="283247" y="551339"/>
                  </a:cubicBezTo>
                  <a:cubicBezTo>
                    <a:pt x="327134" y="592996"/>
                    <a:pt x="377239" y="628258"/>
                    <a:pt x="431980" y="656361"/>
                  </a:cubicBezTo>
                  <a:cubicBezTo>
                    <a:pt x="494231" y="688044"/>
                    <a:pt x="562349" y="710046"/>
                    <a:pt x="633342" y="721898"/>
                  </a:cubicBezTo>
                  <a:cubicBezTo>
                    <a:pt x="704335" y="733691"/>
                    <a:pt x="778261" y="735392"/>
                    <a:pt x="851484" y="726181"/>
                  </a:cubicBezTo>
                  <a:cubicBezTo>
                    <a:pt x="924765" y="717146"/>
                    <a:pt x="997459" y="697725"/>
                    <a:pt x="1066281" y="668800"/>
                  </a:cubicBezTo>
                  <a:cubicBezTo>
                    <a:pt x="1203984" y="611126"/>
                    <a:pt x="1325552" y="514962"/>
                    <a:pt x="1407810" y="395859"/>
                  </a:cubicBezTo>
                  <a:cubicBezTo>
                    <a:pt x="1449056" y="336542"/>
                    <a:pt x="1480797" y="271944"/>
                    <a:pt x="1501391" y="205117"/>
                  </a:cubicBezTo>
                  <a:cubicBezTo>
                    <a:pt x="1521750" y="137996"/>
                    <a:pt x="1530844" y="68587"/>
                    <a:pt x="1528380" y="0"/>
                  </a:cubicBezTo>
                  <a:lnTo>
                    <a:pt x="1528380" y="0"/>
                  </a:ln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 userDrawn="1"/>
          </p:nvSpPr>
          <p:spPr>
            <a:xfrm>
              <a:off x="400916" y="4559588"/>
              <a:ext cx="1263304" cy="732075"/>
            </a:xfrm>
            <a:custGeom>
              <a:avLst/>
              <a:gdLst>
                <a:gd name="connsiteX0" fmla="*/ 1262911 w 1263304"/>
                <a:gd name="connsiteY0" fmla="*/ 0 h 732075"/>
                <a:gd name="connsiteX1" fmla="*/ 1262911 w 1263304"/>
                <a:gd name="connsiteY1" fmla="*/ 0 h 732075"/>
                <a:gd name="connsiteX2" fmla="*/ 1262911 w 1263304"/>
                <a:gd name="connsiteY2" fmla="*/ 0 h 732075"/>
                <a:gd name="connsiteX3" fmla="*/ 1066243 w 1263304"/>
                <a:gd name="connsiteY3" fmla="*/ 13788 h 732075"/>
                <a:gd name="connsiteX4" fmla="*/ 888056 w 1263304"/>
                <a:gd name="connsiteY4" fmla="*/ 38724 h 732075"/>
                <a:gd name="connsiteX5" fmla="*/ 574456 w 1263304"/>
                <a:gd name="connsiteY5" fmla="*/ 129841 h 732075"/>
                <a:gd name="connsiteX6" fmla="*/ 289017 w 1263304"/>
                <a:gd name="connsiteY6" fmla="*/ 290660 h 732075"/>
                <a:gd name="connsiteX7" fmla="*/ 146386 w 1263304"/>
                <a:gd name="connsiteY7" fmla="*/ 401433 h 732075"/>
                <a:gd name="connsiteX8" fmla="*/ 0 w 1263304"/>
                <a:gd name="connsiteY8" fmla="*/ 533855 h 732075"/>
                <a:gd name="connsiteX9" fmla="*/ 0 w 1263304"/>
                <a:gd name="connsiteY9" fmla="*/ 533855 h 732075"/>
                <a:gd name="connsiteX10" fmla="*/ 0 w 1263304"/>
                <a:gd name="connsiteY10" fmla="*/ 533855 h 732075"/>
                <a:gd name="connsiteX11" fmla="*/ 166452 w 1263304"/>
                <a:gd name="connsiteY11" fmla="*/ 656361 h 732075"/>
                <a:gd name="connsiteX12" fmla="*/ 367814 w 1263304"/>
                <a:gd name="connsiteY12" fmla="*/ 721898 h 732075"/>
                <a:gd name="connsiteX13" fmla="*/ 585955 w 1263304"/>
                <a:gd name="connsiteY13" fmla="*/ 726181 h 732075"/>
                <a:gd name="connsiteX14" fmla="*/ 800753 w 1263304"/>
                <a:gd name="connsiteY14" fmla="*/ 668800 h 732075"/>
                <a:gd name="connsiteX15" fmla="*/ 1142281 w 1263304"/>
                <a:gd name="connsiteY15" fmla="*/ 395859 h 732075"/>
                <a:gd name="connsiteX16" fmla="*/ 1235863 w 1263304"/>
                <a:gd name="connsiteY16" fmla="*/ 205117 h 732075"/>
                <a:gd name="connsiteX17" fmla="*/ 1262911 w 1263304"/>
                <a:gd name="connsiteY17" fmla="*/ 0 h 7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3304" h="732075">
                  <a:moveTo>
                    <a:pt x="1262911" y="0"/>
                  </a:moveTo>
                  <a:lnTo>
                    <a:pt x="1262911" y="0"/>
                  </a:lnTo>
                  <a:lnTo>
                    <a:pt x="1262911" y="0"/>
                  </a:lnTo>
                  <a:cubicBezTo>
                    <a:pt x="1193795" y="2464"/>
                    <a:pt x="1128435" y="7217"/>
                    <a:pt x="1066243" y="13788"/>
                  </a:cubicBezTo>
                  <a:cubicBezTo>
                    <a:pt x="1003757" y="20066"/>
                    <a:pt x="944557" y="28339"/>
                    <a:pt x="888056" y="38724"/>
                  </a:cubicBezTo>
                  <a:cubicBezTo>
                    <a:pt x="775113" y="59728"/>
                    <a:pt x="672203" y="88653"/>
                    <a:pt x="574456" y="129841"/>
                  </a:cubicBezTo>
                  <a:cubicBezTo>
                    <a:pt x="476650" y="170911"/>
                    <a:pt x="383420" y="224126"/>
                    <a:pt x="289017" y="290660"/>
                  </a:cubicBezTo>
                  <a:cubicBezTo>
                    <a:pt x="241845" y="323986"/>
                    <a:pt x="194497" y="360949"/>
                    <a:pt x="146386" y="401433"/>
                  </a:cubicBezTo>
                  <a:cubicBezTo>
                    <a:pt x="98275" y="441623"/>
                    <a:pt x="49519" y="485803"/>
                    <a:pt x="0" y="533855"/>
                  </a:cubicBezTo>
                  <a:lnTo>
                    <a:pt x="0" y="533855"/>
                  </a:lnTo>
                  <a:lnTo>
                    <a:pt x="0" y="533855"/>
                  </a:lnTo>
                  <a:cubicBezTo>
                    <a:pt x="47935" y="583198"/>
                    <a:pt x="104201" y="624386"/>
                    <a:pt x="166452" y="656361"/>
                  </a:cubicBezTo>
                  <a:cubicBezTo>
                    <a:pt x="228703" y="688044"/>
                    <a:pt x="296821" y="710046"/>
                    <a:pt x="367814" y="721898"/>
                  </a:cubicBezTo>
                  <a:cubicBezTo>
                    <a:pt x="438806" y="733691"/>
                    <a:pt x="512733" y="735392"/>
                    <a:pt x="585955" y="726181"/>
                  </a:cubicBezTo>
                  <a:cubicBezTo>
                    <a:pt x="659236" y="717146"/>
                    <a:pt x="731931" y="697725"/>
                    <a:pt x="800753" y="668800"/>
                  </a:cubicBezTo>
                  <a:cubicBezTo>
                    <a:pt x="938455" y="611126"/>
                    <a:pt x="1060023" y="514962"/>
                    <a:pt x="1142281" y="395859"/>
                  </a:cubicBezTo>
                  <a:cubicBezTo>
                    <a:pt x="1183528" y="336542"/>
                    <a:pt x="1215269" y="271944"/>
                    <a:pt x="1235863" y="205117"/>
                  </a:cubicBezTo>
                  <a:cubicBezTo>
                    <a:pt x="1256281" y="137996"/>
                    <a:pt x="1265375" y="68587"/>
                    <a:pt x="1262911" y="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 userDrawn="1"/>
          </p:nvSpPr>
          <p:spPr>
            <a:xfrm>
              <a:off x="135446" y="4627999"/>
              <a:ext cx="1460907" cy="486154"/>
            </a:xfrm>
            <a:custGeom>
              <a:avLst/>
              <a:gdLst>
                <a:gd name="connsiteX0" fmla="*/ 392083 w 1460907"/>
                <a:gd name="connsiteY0" fmla="*/ 476415 h 486154"/>
                <a:gd name="connsiteX1" fmla="*/ 392083 w 1460907"/>
                <a:gd name="connsiteY1" fmla="*/ 476415 h 486154"/>
                <a:gd name="connsiteX2" fmla="*/ 467829 w 1460907"/>
                <a:gd name="connsiteY2" fmla="*/ 471839 h 486154"/>
                <a:gd name="connsiteX3" fmla="*/ 506141 w 1460907"/>
                <a:gd name="connsiteY3" fmla="*/ 467908 h 486154"/>
                <a:gd name="connsiteX4" fmla="*/ 525386 w 1460907"/>
                <a:gd name="connsiteY4" fmla="*/ 465795 h 486154"/>
                <a:gd name="connsiteX5" fmla="*/ 544630 w 1460907"/>
                <a:gd name="connsiteY5" fmla="*/ 463096 h 486154"/>
                <a:gd name="connsiteX6" fmla="*/ 699582 w 1460907"/>
                <a:gd name="connsiteY6" fmla="*/ 433936 h 486154"/>
                <a:gd name="connsiteX7" fmla="*/ 852657 w 1460907"/>
                <a:gd name="connsiteY7" fmla="*/ 389053 h 486154"/>
                <a:gd name="connsiteX8" fmla="*/ 999689 w 1460907"/>
                <a:gd name="connsiteY8" fmla="*/ 329618 h 486154"/>
                <a:gd name="connsiteX9" fmla="*/ 1261071 w 1460907"/>
                <a:gd name="connsiteY9" fmla="*/ 176426 h 486154"/>
                <a:gd name="connsiteX10" fmla="*/ 1460908 w 1460907"/>
                <a:gd name="connsiteY10" fmla="*/ 0 h 486154"/>
                <a:gd name="connsiteX11" fmla="*/ 1460908 w 1460907"/>
                <a:gd name="connsiteY11" fmla="*/ 0 h 486154"/>
                <a:gd name="connsiteX12" fmla="*/ 1460908 w 1460907"/>
                <a:gd name="connsiteY12" fmla="*/ 0 h 486154"/>
                <a:gd name="connsiteX13" fmla="*/ 1248340 w 1460907"/>
                <a:gd name="connsiteY13" fmla="*/ 157769 h 486154"/>
                <a:gd name="connsiteX14" fmla="*/ 985431 w 1460907"/>
                <a:gd name="connsiteY14" fmla="*/ 297935 h 486154"/>
                <a:gd name="connsiteX15" fmla="*/ 840629 w 1460907"/>
                <a:gd name="connsiteY15" fmla="*/ 354143 h 486154"/>
                <a:gd name="connsiteX16" fmla="*/ 690899 w 1460907"/>
                <a:gd name="connsiteY16" fmla="*/ 398440 h 486154"/>
                <a:gd name="connsiteX17" fmla="*/ 539643 w 1460907"/>
                <a:gd name="connsiteY17" fmla="*/ 429947 h 486154"/>
                <a:gd name="connsiteX18" fmla="*/ 520809 w 1460907"/>
                <a:gd name="connsiteY18" fmla="*/ 433174 h 486154"/>
                <a:gd name="connsiteX19" fmla="*/ 501976 w 1460907"/>
                <a:gd name="connsiteY19" fmla="*/ 435814 h 486154"/>
                <a:gd name="connsiteX20" fmla="*/ 464543 w 1460907"/>
                <a:gd name="connsiteY20" fmla="*/ 440977 h 486154"/>
                <a:gd name="connsiteX21" fmla="*/ 390382 w 1460907"/>
                <a:gd name="connsiteY21" fmla="*/ 448546 h 486154"/>
                <a:gd name="connsiteX22" fmla="*/ 390382 w 1460907"/>
                <a:gd name="connsiteY22" fmla="*/ 448546 h 486154"/>
                <a:gd name="connsiteX23" fmla="*/ 182508 w 1460907"/>
                <a:gd name="connsiteY23" fmla="*/ 438865 h 486154"/>
                <a:gd name="connsiteX24" fmla="*/ 28729 w 1460907"/>
                <a:gd name="connsiteY24" fmla="*/ 399320 h 486154"/>
                <a:gd name="connsiteX25" fmla="*/ 1388 w 1460907"/>
                <a:gd name="connsiteY25" fmla="*/ 439393 h 486154"/>
                <a:gd name="connsiteX26" fmla="*/ 13885 w 1460907"/>
                <a:gd name="connsiteY26" fmla="*/ 486154 h 486154"/>
                <a:gd name="connsiteX27" fmla="*/ 179398 w 1460907"/>
                <a:gd name="connsiteY27" fmla="*/ 484629 h 486154"/>
                <a:gd name="connsiteX28" fmla="*/ 392083 w 1460907"/>
                <a:gd name="connsiteY28" fmla="*/ 476415 h 48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0907" h="486154">
                  <a:moveTo>
                    <a:pt x="392083" y="476415"/>
                  </a:moveTo>
                  <a:lnTo>
                    <a:pt x="392083" y="476415"/>
                  </a:lnTo>
                  <a:cubicBezTo>
                    <a:pt x="417078" y="475769"/>
                    <a:pt x="442306" y="473716"/>
                    <a:pt x="467829" y="471839"/>
                  </a:cubicBezTo>
                  <a:cubicBezTo>
                    <a:pt x="480560" y="470782"/>
                    <a:pt x="493292" y="469198"/>
                    <a:pt x="506141" y="467908"/>
                  </a:cubicBezTo>
                  <a:cubicBezTo>
                    <a:pt x="512537" y="467204"/>
                    <a:pt x="518990" y="466500"/>
                    <a:pt x="525386" y="465795"/>
                  </a:cubicBezTo>
                  <a:cubicBezTo>
                    <a:pt x="531781" y="464915"/>
                    <a:pt x="538235" y="463976"/>
                    <a:pt x="544630" y="463096"/>
                  </a:cubicBezTo>
                  <a:cubicBezTo>
                    <a:pt x="596203" y="456349"/>
                    <a:pt x="648010" y="446199"/>
                    <a:pt x="699582" y="433936"/>
                  </a:cubicBezTo>
                  <a:cubicBezTo>
                    <a:pt x="751214" y="421850"/>
                    <a:pt x="802375" y="406419"/>
                    <a:pt x="852657" y="389053"/>
                  </a:cubicBezTo>
                  <a:cubicBezTo>
                    <a:pt x="902997" y="371862"/>
                    <a:pt x="952106" y="351561"/>
                    <a:pt x="999689" y="329618"/>
                  </a:cubicBezTo>
                  <a:cubicBezTo>
                    <a:pt x="1094972" y="285790"/>
                    <a:pt x="1183155" y="232927"/>
                    <a:pt x="1261071" y="176426"/>
                  </a:cubicBezTo>
                  <a:cubicBezTo>
                    <a:pt x="1338636" y="119397"/>
                    <a:pt x="1406284" y="59200"/>
                    <a:pt x="1460908" y="0"/>
                  </a:cubicBezTo>
                  <a:lnTo>
                    <a:pt x="1460908" y="0"/>
                  </a:lnTo>
                  <a:lnTo>
                    <a:pt x="1460908" y="0"/>
                  </a:lnTo>
                  <a:cubicBezTo>
                    <a:pt x="1399889" y="52511"/>
                    <a:pt x="1328075" y="106255"/>
                    <a:pt x="1248340" y="157769"/>
                  </a:cubicBezTo>
                  <a:cubicBezTo>
                    <a:pt x="1168194" y="208754"/>
                    <a:pt x="1079717" y="257041"/>
                    <a:pt x="985431" y="297935"/>
                  </a:cubicBezTo>
                  <a:cubicBezTo>
                    <a:pt x="938318" y="318353"/>
                    <a:pt x="890031" y="337597"/>
                    <a:pt x="840629" y="354143"/>
                  </a:cubicBezTo>
                  <a:cubicBezTo>
                    <a:pt x="791345" y="370864"/>
                    <a:pt x="741357" y="386119"/>
                    <a:pt x="690899" y="398440"/>
                  </a:cubicBezTo>
                  <a:cubicBezTo>
                    <a:pt x="640500" y="410996"/>
                    <a:pt x="589983" y="421909"/>
                    <a:pt x="539643" y="429947"/>
                  </a:cubicBezTo>
                  <a:cubicBezTo>
                    <a:pt x="533365" y="431003"/>
                    <a:pt x="527087" y="432059"/>
                    <a:pt x="520809" y="433174"/>
                  </a:cubicBezTo>
                  <a:cubicBezTo>
                    <a:pt x="514531" y="434054"/>
                    <a:pt x="508254" y="434934"/>
                    <a:pt x="501976" y="435814"/>
                  </a:cubicBezTo>
                  <a:cubicBezTo>
                    <a:pt x="489420" y="437516"/>
                    <a:pt x="476982" y="439510"/>
                    <a:pt x="464543" y="440977"/>
                  </a:cubicBezTo>
                  <a:cubicBezTo>
                    <a:pt x="439608" y="443735"/>
                    <a:pt x="414907" y="446786"/>
                    <a:pt x="390382" y="448546"/>
                  </a:cubicBezTo>
                  <a:lnTo>
                    <a:pt x="390382" y="448546"/>
                  </a:lnTo>
                  <a:cubicBezTo>
                    <a:pt x="308652" y="451128"/>
                    <a:pt x="241062" y="447196"/>
                    <a:pt x="182508" y="438865"/>
                  </a:cubicBezTo>
                  <a:cubicBezTo>
                    <a:pt x="123953" y="430357"/>
                    <a:pt x="74258" y="417978"/>
                    <a:pt x="28729" y="399320"/>
                  </a:cubicBezTo>
                  <a:cubicBezTo>
                    <a:pt x="6492" y="412697"/>
                    <a:pt x="2972" y="430475"/>
                    <a:pt x="1388" y="439393"/>
                  </a:cubicBezTo>
                  <a:cubicBezTo>
                    <a:pt x="-196" y="448311"/>
                    <a:pt x="-3717" y="466089"/>
                    <a:pt x="13885" y="486154"/>
                  </a:cubicBezTo>
                  <a:cubicBezTo>
                    <a:pt x="65575" y="484805"/>
                    <a:pt x="118497" y="484746"/>
                    <a:pt x="179398" y="484629"/>
                  </a:cubicBezTo>
                  <a:cubicBezTo>
                    <a:pt x="240182" y="484394"/>
                    <a:pt x="309180" y="483690"/>
                    <a:pt x="392083" y="47641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700286" y="2975972"/>
            <a:ext cx="729909" cy="1376910"/>
            <a:chOff x="700286" y="2975972"/>
            <a:chExt cx="729909" cy="1376910"/>
          </a:xfrm>
        </p:grpSpPr>
        <p:sp>
          <p:nvSpPr>
            <p:cNvPr id="31" name="任意多边形 30"/>
            <p:cNvSpPr/>
            <p:nvPr userDrawn="1"/>
          </p:nvSpPr>
          <p:spPr>
            <a:xfrm>
              <a:off x="798562" y="3074248"/>
              <a:ext cx="631633" cy="1278634"/>
            </a:xfrm>
            <a:custGeom>
              <a:avLst/>
              <a:gdLst>
                <a:gd name="connsiteX0" fmla="*/ 6309 w 631633"/>
                <a:gd name="connsiteY0" fmla="*/ 558325 h 1278634"/>
                <a:gd name="connsiteX1" fmla="*/ 7131 w 631633"/>
                <a:gd name="connsiteY1" fmla="*/ 742789 h 1278634"/>
                <a:gd name="connsiteX2" fmla="*/ 60346 w 631633"/>
                <a:gd name="connsiteY2" fmla="*/ 913524 h 1278634"/>
                <a:gd name="connsiteX3" fmla="*/ 147767 w 631633"/>
                <a:gd name="connsiteY3" fmla="*/ 1039785 h 1278634"/>
                <a:gd name="connsiteX4" fmla="*/ 145772 w 631633"/>
                <a:gd name="connsiteY4" fmla="*/ 1127324 h 1278634"/>
                <a:gd name="connsiteX5" fmla="*/ 144012 w 631633"/>
                <a:gd name="connsiteY5" fmla="*/ 1266904 h 1278634"/>
                <a:gd name="connsiteX6" fmla="*/ 183381 w 631633"/>
                <a:gd name="connsiteY6" fmla="*/ 1277465 h 1278634"/>
                <a:gd name="connsiteX7" fmla="*/ 217176 w 631633"/>
                <a:gd name="connsiteY7" fmla="*/ 1254466 h 1278634"/>
                <a:gd name="connsiteX8" fmla="*/ 184320 w 631633"/>
                <a:gd name="connsiteY8" fmla="*/ 1124859 h 1278634"/>
                <a:gd name="connsiteX9" fmla="*/ 177103 w 631633"/>
                <a:gd name="connsiteY9" fmla="*/ 1039492 h 1278634"/>
                <a:gd name="connsiteX10" fmla="*/ 274909 w 631633"/>
                <a:gd name="connsiteY10" fmla="*/ 932533 h 1278634"/>
                <a:gd name="connsiteX11" fmla="*/ 369546 w 631633"/>
                <a:gd name="connsiteY11" fmla="*/ 813840 h 1278634"/>
                <a:gd name="connsiteX12" fmla="*/ 508423 w 631633"/>
                <a:gd name="connsiteY12" fmla="*/ 576748 h 1278634"/>
                <a:gd name="connsiteX13" fmla="*/ 590329 w 631633"/>
                <a:gd name="connsiteY13" fmla="*/ 315482 h 1278634"/>
                <a:gd name="connsiteX14" fmla="*/ 615088 w 631633"/>
                <a:gd name="connsiteY14" fmla="*/ 166338 h 1278634"/>
                <a:gd name="connsiteX15" fmla="*/ 631634 w 631633"/>
                <a:gd name="connsiteY15" fmla="*/ 1177 h 1278634"/>
                <a:gd name="connsiteX16" fmla="*/ 631634 w 631633"/>
                <a:gd name="connsiteY16" fmla="*/ 1177 h 1278634"/>
                <a:gd name="connsiteX17" fmla="*/ 631634 w 631633"/>
                <a:gd name="connsiteY17" fmla="*/ 1177 h 1278634"/>
                <a:gd name="connsiteX18" fmla="*/ 458024 w 631633"/>
                <a:gd name="connsiteY18" fmla="*/ 18779 h 1278634"/>
                <a:gd name="connsiteX19" fmla="*/ 294916 w 631633"/>
                <a:gd name="connsiteY19" fmla="*/ 93644 h 1278634"/>
                <a:gd name="connsiteX20" fmla="*/ 57941 w 631633"/>
                <a:gd name="connsiteY20" fmla="*/ 377498 h 1278634"/>
                <a:gd name="connsiteX21" fmla="*/ 6309 w 631633"/>
                <a:gd name="connsiteY21" fmla="*/ 558325 h 127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31633" h="1278634">
                  <a:moveTo>
                    <a:pt x="6309" y="558325"/>
                  </a:moveTo>
                  <a:cubicBezTo>
                    <a:pt x="-2491" y="620165"/>
                    <a:pt x="-1963" y="682709"/>
                    <a:pt x="7131" y="742789"/>
                  </a:cubicBezTo>
                  <a:cubicBezTo>
                    <a:pt x="16284" y="802927"/>
                    <a:pt x="34179" y="860719"/>
                    <a:pt x="60346" y="913524"/>
                  </a:cubicBezTo>
                  <a:cubicBezTo>
                    <a:pt x="83580" y="959992"/>
                    <a:pt x="112975" y="1002529"/>
                    <a:pt x="147767" y="1039785"/>
                  </a:cubicBezTo>
                  <a:cubicBezTo>
                    <a:pt x="146476" y="1071292"/>
                    <a:pt x="146066" y="1100335"/>
                    <a:pt x="145772" y="1127324"/>
                  </a:cubicBezTo>
                  <a:cubicBezTo>
                    <a:pt x="145420" y="1178662"/>
                    <a:pt x="145244" y="1223252"/>
                    <a:pt x="144012" y="1266904"/>
                  </a:cubicBezTo>
                  <a:cubicBezTo>
                    <a:pt x="160851" y="1281748"/>
                    <a:pt x="175871" y="1278814"/>
                    <a:pt x="183381" y="1277465"/>
                  </a:cubicBezTo>
                  <a:cubicBezTo>
                    <a:pt x="190891" y="1276115"/>
                    <a:pt x="205911" y="1273182"/>
                    <a:pt x="217176" y="1254466"/>
                  </a:cubicBezTo>
                  <a:cubicBezTo>
                    <a:pt x="201569" y="1216153"/>
                    <a:pt x="191243" y="1174261"/>
                    <a:pt x="184320" y="1124859"/>
                  </a:cubicBezTo>
                  <a:cubicBezTo>
                    <a:pt x="180741" y="1098751"/>
                    <a:pt x="178276" y="1070471"/>
                    <a:pt x="177103" y="1039492"/>
                  </a:cubicBezTo>
                  <a:cubicBezTo>
                    <a:pt x="212189" y="1003350"/>
                    <a:pt x="244869" y="967678"/>
                    <a:pt x="274909" y="932533"/>
                  </a:cubicBezTo>
                  <a:cubicBezTo>
                    <a:pt x="309408" y="892460"/>
                    <a:pt x="341032" y="853033"/>
                    <a:pt x="369546" y="813840"/>
                  </a:cubicBezTo>
                  <a:cubicBezTo>
                    <a:pt x="426517" y="735396"/>
                    <a:pt x="472457" y="658067"/>
                    <a:pt x="508423" y="576748"/>
                  </a:cubicBezTo>
                  <a:cubicBezTo>
                    <a:pt x="544506" y="495487"/>
                    <a:pt x="570439" y="409826"/>
                    <a:pt x="590329" y="315482"/>
                  </a:cubicBezTo>
                  <a:cubicBezTo>
                    <a:pt x="600185" y="268251"/>
                    <a:pt x="608341" y="218732"/>
                    <a:pt x="615088" y="166338"/>
                  </a:cubicBezTo>
                  <a:cubicBezTo>
                    <a:pt x="622070" y="114179"/>
                    <a:pt x="627644" y="59321"/>
                    <a:pt x="631634" y="1177"/>
                  </a:cubicBezTo>
                  <a:lnTo>
                    <a:pt x="631634" y="1177"/>
                  </a:lnTo>
                  <a:lnTo>
                    <a:pt x="631634" y="1177"/>
                  </a:lnTo>
                  <a:cubicBezTo>
                    <a:pt x="573959" y="-2754"/>
                    <a:pt x="515170" y="3172"/>
                    <a:pt x="458024" y="18779"/>
                  </a:cubicBezTo>
                  <a:cubicBezTo>
                    <a:pt x="401171" y="34620"/>
                    <a:pt x="345902" y="59966"/>
                    <a:pt x="294916" y="93644"/>
                  </a:cubicBezTo>
                  <a:cubicBezTo>
                    <a:pt x="192534" y="160706"/>
                    <a:pt x="108926" y="261915"/>
                    <a:pt x="57941" y="377498"/>
                  </a:cubicBezTo>
                  <a:cubicBezTo>
                    <a:pt x="32477" y="435231"/>
                    <a:pt x="14993" y="496485"/>
                    <a:pt x="6309" y="558325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 31"/>
            <p:cNvSpPr/>
            <p:nvPr userDrawn="1"/>
          </p:nvSpPr>
          <p:spPr>
            <a:xfrm>
              <a:off x="700286" y="2975972"/>
              <a:ext cx="631750" cy="1054805"/>
            </a:xfrm>
            <a:custGeom>
              <a:avLst/>
              <a:gdLst>
                <a:gd name="connsiteX0" fmla="*/ 631751 w 631750"/>
                <a:gd name="connsiteY0" fmla="*/ 1177 h 1054805"/>
                <a:gd name="connsiteX1" fmla="*/ 631751 w 631750"/>
                <a:gd name="connsiteY1" fmla="*/ 1177 h 1054805"/>
                <a:gd name="connsiteX2" fmla="*/ 631751 w 631750"/>
                <a:gd name="connsiteY2" fmla="*/ 1177 h 1054805"/>
                <a:gd name="connsiteX3" fmla="*/ 458141 w 631750"/>
                <a:gd name="connsiteY3" fmla="*/ 18779 h 1054805"/>
                <a:gd name="connsiteX4" fmla="*/ 295033 w 631750"/>
                <a:gd name="connsiteY4" fmla="*/ 93644 h 1054805"/>
                <a:gd name="connsiteX5" fmla="*/ 58058 w 631750"/>
                <a:gd name="connsiteY5" fmla="*/ 377498 h 1054805"/>
                <a:gd name="connsiteX6" fmla="*/ 6309 w 631750"/>
                <a:gd name="connsiteY6" fmla="*/ 558325 h 1054805"/>
                <a:gd name="connsiteX7" fmla="*/ 7131 w 631750"/>
                <a:gd name="connsiteY7" fmla="*/ 742789 h 1054805"/>
                <a:gd name="connsiteX8" fmla="*/ 60346 w 631750"/>
                <a:gd name="connsiteY8" fmla="*/ 913524 h 1054805"/>
                <a:gd name="connsiteX9" fmla="*/ 162435 w 631750"/>
                <a:gd name="connsiteY9" fmla="*/ 1054805 h 1054805"/>
                <a:gd name="connsiteX10" fmla="*/ 162435 w 631750"/>
                <a:gd name="connsiteY10" fmla="*/ 1054805 h 1054805"/>
                <a:gd name="connsiteX11" fmla="*/ 162435 w 631750"/>
                <a:gd name="connsiteY11" fmla="*/ 1054805 h 1054805"/>
                <a:gd name="connsiteX12" fmla="*/ 275026 w 631750"/>
                <a:gd name="connsiteY12" fmla="*/ 932533 h 1054805"/>
                <a:gd name="connsiteX13" fmla="*/ 369664 w 631750"/>
                <a:gd name="connsiteY13" fmla="*/ 813840 h 1054805"/>
                <a:gd name="connsiteX14" fmla="*/ 508540 w 631750"/>
                <a:gd name="connsiteY14" fmla="*/ 576748 h 1054805"/>
                <a:gd name="connsiteX15" fmla="*/ 590446 w 631750"/>
                <a:gd name="connsiteY15" fmla="*/ 315482 h 1054805"/>
                <a:gd name="connsiteX16" fmla="*/ 615205 w 631750"/>
                <a:gd name="connsiteY16" fmla="*/ 166338 h 1054805"/>
                <a:gd name="connsiteX17" fmla="*/ 631751 w 631750"/>
                <a:gd name="connsiteY17" fmla="*/ 1177 h 105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750" h="1054805">
                  <a:moveTo>
                    <a:pt x="631751" y="1177"/>
                  </a:moveTo>
                  <a:lnTo>
                    <a:pt x="631751" y="1177"/>
                  </a:lnTo>
                  <a:lnTo>
                    <a:pt x="631751" y="1177"/>
                  </a:lnTo>
                  <a:cubicBezTo>
                    <a:pt x="574076" y="-2754"/>
                    <a:pt x="515287" y="3172"/>
                    <a:pt x="458141" y="18779"/>
                  </a:cubicBezTo>
                  <a:cubicBezTo>
                    <a:pt x="401288" y="34620"/>
                    <a:pt x="346019" y="59966"/>
                    <a:pt x="295033" y="93644"/>
                  </a:cubicBezTo>
                  <a:cubicBezTo>
                    <a:pt x="192651" y="160706"/>
                    <a:pt x="109044" y="261915"/>
                    <a:pt x="58058" y="377498"/>
                  </a:cubicBezTo>
                  <a:cubicBezTo>
                    <a:pt x="32477" y="435231"/>
                    <a:pt x="14993" y="496485"/>
                    <a:pt x="6309" y="558325"/>
                  </a:cubicBezTo>
                  <a:cubicBezTo>
                    <a:pt x="-2491" y="620165"/>
                    <a:pt x="-1963" y="682709"/>
                    <a:pt x="7131" y="742789"/>
                  </a:cubicBezTo>
                  <a:cubicBezTo>
                    <a:pt x="16284" y="802927"/>
                    <a:pt x="34179" y="860719"/>
                    <a:pt x="60346" y="913524"/>
                  </a:cubicBezTo>
                  <a:cubicBezTo>
                    <a:pt x="86748" y="966387"/>
                    <a:pt x="121130" y="1014146"/>
                    <a:pt x="162435" y="1054805"/>
                  </a:cubicBezTo>
                  <a:lnTo>
                    <a:pt x="162435" y="1054805"/>
                  </a:lnTo>
                  <a:lnTo>
                    <a:pt x="162435" y="1054805"/>
                  </a:lnTo>
                  <a:cubicBezTo>
                    <a:pt x="203271" y="1013383"/>
                    <a:pt x="240821" y="972665"/>
                    <a:pt x="275026" y="932533"/>
                  </a:cubicBezTo>
                  <a:cubicBezTo>
                    <a:pt x="309525" y="892460"/>
                    <a:pt x="341149" y="853033"/>
                    <a:pt x="369664" y="813840"/>
                  </a:cubicBezTo>
                  <a:cubicBezTo>
                    <a:pt x="426634" y="735396"/>
                    <a:pt x="472574" y="658067"/>
                    <a:pt x="508540" y="576748"/>
                  </a:cubicBezTo>
                  <a:cubicBezTo>
                    <a:pt x="544623" y="495487"/>
                    <a:pt x="570556" y="409826"/>
                    <a:pt x="590446" y="315482"/>
                  </a:cubicBezTo>
                  <a:cubicBezTo>
                    <a:pt x="600303" y="268251"/>
                    <a:pt x="608458" y="218732"/>
                    <a:pt x="615205" y="166338"/>
                  </a:cubicBezTo>
                  <a:cubicBezTo>
                    <a:pt x="622187" y="114238"/>
                    <a:pt x="627820" y="59380"/>
                    <a:pt x="631751" y="1177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 32"/>
            <p:cNvSpPr/>
            <p:nvPr userDrawn="1"/>
          </p:nvSpPr>
          <p:spPr>
            <a:xfrm>
              <a:off x="844357" y="3032125"/>
              <a:ext cx="428245" cy="1222482"/>
            </a:xfrm>
            <a:custGeom>
              <a:avLst/>
              <a:gdLst>
                <a:gd name="connsiteX0" fmla="*/ 33502 w 428245"/>
                <a:gd name="connsiteY0" fmla="*/ 893630 h 1222482"/>
                <a:gd name="connsiteX1" fmla="*/ 33502 w 428245"/>
                <a:gd name="connsiteY1" fmla="*/ 893630 h 1222482"/>
                <a:gd name="connsiteX2" fmla="*/ 40484 w 428245"/>
                <a:gd name="connsiteY2" fmla="*/ 831203 h 1222482"/>
                <a:gd name="connsiteX3" fmla="*/ 45177 w 428245"/>
                <a:gd name="connsiteY3" fmla="*/ 799697 h 1222482"/>
                <a:gd name="connsiteX4" fmla="*/ 47583 w 428245"/>
                <a:gd name="connsiteY4" fmla="*/ 783855 h 1222482"/>
                <a:gd name="connsiteX5" fmla="*/ 50458 w 428245"/>
                <a:gd name="connsiteY5" fmla="*/ 768014 h 1222482"/>
                <a:gd name="connsiteX6" fmla="*/ 78679 w 428245"/>
                <a:gd name="connsiteY6" fmla="*/ 640931 h 1222482"/>
                <a:gd name="connsiteX7" fmla="*/ 117989 w 428245"/>
                <a:gd name="connsiteY7" fmla="*/ 515373 h 1222482"/>
                <a:gd name="connsiteX8" fmla="*/ 167567 w 428245"/>
                <a:gd name="connsiteY8" fmla="*/ 394274 h 1222482"/>
                <a:gd name="connsiteX9" fmla="*/ 290484 w 428245"/>
                <a:gd name="connsiteY9" fmla="*/ 175429 h 1222482"/>
                <a:gd name="connsiteX10" fmla="*/ 428246 w 428245"/>
                <a:gd name="connsiteY10" fmla="*/ 0 h 1222482"/>
                <a:gd name="connsiteX11" fmla="*/ 428246 w 428245"/>
                <a:gd name="connsiteY11" fmla="*/ 0 h 1222482"/>
                <a:gd name="connsiteX12" fmla="*/ 428246 w 428245"/>
                <a:gd name="connsiteY12" fmla="*/ 0 h 1222482"/>
                <a:gd name="connsiteX13" fmla="*/ 274995 w 428245"/>
                <a:gd name="connsiteY13" fmla="*/ 164281 h 1222482"/>
                <a:gd name="connsiteX14" fmla="*/ 141047 w 428245"/>
                <a:gd name="connsiteY14" fmla="*/ 381719 h 1222482"/>
                <a:gd name="connsiteX15" fmla="*/ 88712 w 428245"/>
                <a:gd name="connsiteY15" fmla="*/ 504695 h 1222482"/>
                <a:gd name="connsiteX16" fmla="*/ 48874 w 428245"/>
                <a:gd name="connsiteY16" fmla="*/ 633127 h 1222482"/>
                <a:gd name="connsiteX17" fmla="*/ 22530 w 428245"/>
                <a:gd name="connsiteY17" fmla="*/ 763437 h 1222482"/>
                <a:gd name="connsiteX18" fmla="*/ 20066 w 428245"/>
                <a:gd name="connsiteY18" fmla="*/ 779631 h 1222482"/>
                <a:gd name="connsiteX19" fmla="*/ 18130 w 428245"/>
                <a:gd name="connsiteY19" fmla="*/ 795883 h 1222482"/>
                <a:gd name="connsiteX20" fmla="*/ 14433 w 428245"/>
                <a:gd name="connsiteY20" fmla="*/ 828152 h 1222482"/>
                <a:gd name="connsiteX21" fmla="*/ 9974 w 428245"/>
                <a:gd name="connsiteY21" fmla="*/ 891928 h 1222482"/>
                <a:gd name="connsiteX22" fmla="*/ 9974 w 428245"/>
                <a:gd name="connsiteY22" fmla="*/ 891928 h 1222482"/>
                <a:gd name="connsiteX23" fmla="*/ 1760 w 428245"/>
                <a:gd name="connsiteY23" fmla="*/ 1071171 h 1222482"/>
                <a:gd name="connsiteX24" fmla="*/ 0 w 428245"/>
                <a:gd name="connsiteY24" fmla="*/ 1210751 h 1222482"/>
                <a:gd name="connsiteX25" fmla="*/ 39369 w 428245"/>
                <a:gd name="connsiteY25" fmla="*/ 1221312 h 1222482"/>
                <a:gd name="connsiteX26" fmla="*/ 73164 w 428245"/>
                <a:gd name="connsiteY26" fmla="*/ 1198313 h 1222482"/>
                <a:gd name="connsiteX27" fmla="*/ 40307 w 428245"/>
                <a:gd name="connsiteY27" fmla="*/ 1068707 h 1222482"/>
                <a:gd name="connsiteX28" fmla="*/ 33502 w 428245"/>
                <a:gd name="connsiteY28" fmla="*/ 893630 h 12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8245" h="1222482">
                  <a:moveTo>
                    <a:pt x="33502" y="893630"/>
                  </a:moveTo>
                  <a:lnTo>
                    <a:pt x="33502" y="893630"/>
                  </a:lnTo>
                  <a:cubicBezTo>
                    <a:pt x="35144" y="872978"/>
                    <a:pt x="37961" y="852208"/>
                    <a:pt x="40484" y="831203"/>
                  </a:cubicBezTo>
                  <a:cubicBezTo>
                    <a:pt x="41833" y="820701"/>
                    <a:pt x="43652" y="810257"/>
                    <a:pt x="45177" y="799697"/>
                  </a:cubicBezTo>
                  <a:cubicBezTo>
                    <a:pt x="45999" y="794416"/>
                    <a:pt x="46761" y="789136"/>
                    <a:pt x="47583" y="783855"/>
                  </a:cubicBezTo>
                  <a:lnTo>
                    <a:pt x="50458" y="768014"/>
                  </a:lnTo>
                  <a:cubicBezTo>
                    <a:pt x="57733" y="725711"/>
                    <a:pt x="67473" y="683233"/>
                    <a:pt x="78679" y="640931"/>
                  </a:cubicBezTo>
                  <a:cubicBezTo>
                    <a:pt x="89709" y="598570"/>
                    <a:pt x="103204" y="556678"/>
                    <a:pt x="117989" y="515373"/>
                  </a:cubicBezTo>
                  <a:cubicBezTo>
                    <a:pt x="132598" y="474009"/>
                    <a:pt x="149554" y="433643"/>
                    <a:pt x="167567" y="394274"/>
                  </a:cubicBezTo>
                  <a:cubicBezTo>
                    <a:pt x="203532" y="315537"/>
                    <a:pt x="245894" y="241845"/>
                    <a:pt x="290484" y="175429"/>
                  </a:cubicBezTo>
                  <a:cubicBezTo>
                    <a:pt x="335544" y="109305"/>
                    <a:pt x="382481" y="50047"/>
                    <a:pt x="428246" y="0"/>
                  </a:cubicBezTo>
                  <a:lnTo>
                    <a:pt x="428246" y="0"/>
                  </a:lnTo>
                  <a:lnTo>
                    <a:pt x="428246" y="0"/>
                  </a:lnTo>
                  <a:cubicBezTo>
                    <a:pt x="376966" y="44473"/>
                    <a:pt x="324690" y="100094"/>
                    <a:pt x="274995" y="164281"/>
                  </a:cubicBezTo>
                  <a:cubicBezTo>
                    <a:pt x="225769" y="228761"/>
                    <a:pt x="179536" y="302160"/>
                    <a:pt x="141047" y="381719"/>
                  </a:cubicBezTo>
                  <a:cubicBezTo>
                    <a:pt x="121803" y="421439"/>
                    <a:pt x="103908" y="462510"/>
                    <a:pt x="88712" y="504695"/>
                  </a:cubicBezTo>
                  <a:cubicBezTo>
                    <a:pt x="73340" y="546821"/>
                    <a:pt x="59669" y="589710"/>
                    <a:pt x="48874" y="633127"/>
                  </a:cubicBezTo>
                  <a:cubicBezTo>
                    <a:pt x="37902" y="676486"/>
                    <a:pt x="28749" y="720020"/>
                    <a:pt x="22530" y="763437"/>
                  </a:cubicBezTo>
                  <a:cubicBezTo>
                    <a:pt x="21709" y="768835"/>
                    <a:pt x="20887" y="774233"/>
                    <a:pt x="20066" y="779631"/>
                  </a:cubicBezTo>
                  <a:cubicBezTo>
                    <a:pt x="19420" y="785029"/>
                    <a:pt x="18775" y="790485"/>
                    <a:pt x="18130" y="795883"/>
                  </a:cubicBezTo>
                  <a:cubicBezTo>
                    <a:pt x="16898" y="806679"/>
                    <a:pt x="15431" y="817416"/>
                    <a:pt x="14433" y="828152"/>
                  </a:cubicBezTo>
                  <a:cubicBezTo>
                    <a:pt x="12614" y="849626"/>
                    <a:pt x="10678" y="870865"/>
                    <a:pt x="9974" y="891928"/>
                  </a:cubicBezTo>
                  <a:lnTo>
                    <a:pt x="9974" y="891928"/>
                  </a:lnTo>
                  <a:cubicBezTo>
                    <a:pt x="3227" y="961748"/>
                    <a:pt x="2230" y="1019892"/>
                    <a:pt x="1760" y="1071171"/>
                  </a:cubicBezTo>
                  <a:cubicBezTo>
                    <a:pt x="1408" y="1122509"/>
                    <a:pt x="1232" y="1167099"/>
                    <a:pt x="0" y="1210751"/>
                  </a:cubicBezTo>
                  <a:cubicBezTo>
                    <a:pt x="16839" y="1225595"/>
                    <a:pt x="31859" y="1222662"/>
                    <a:pt x="39369" y="1221312"/>
                  </a:cubicBezTo>
                  <a:cubicBezTo>
                    <a:pt x="46879" y="1219963"/>
                    <a:pt x="61899" y="1217029"/>
                    <a:pt x="73164" y="1198313"/>
                  </a:cubicBezTo>
                  <a:cubicBezTo>
                    <a:pt x="57557" y="1160000"/>
                    <a:pt x="47231" y="1118109"/>
                    <a:pt x="40307" y="1068707"/>
                  </a:cubicBezTo>
                  <a:cubicBezTo>
                    <a:pt x="33619" y="1019422"/>
                    <a:pt x="30685" y="962452"/>
                    <a:pt x="33502" y="8936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 userDrawn="1"/>
        </p:nvGrpSpPr>
        <p:grpSpPr>
          <a:xfrm>
            <a:off x="11164" y="2746265"/>
            <a:ext cx="935574" cy="613196"/>
            <a:chOff x="11164" y="2746265"/>
            <a:chExt cx="935574" cy="613196"/>
          </a:xfrm>
        </p:grpSpPr>
        <p:sp>
          <p:nvSpPr>
            <p:cNvPr id="34" name="任意多边形 33"/>
            <p:cNvSpPr/>
            <p:nvPr userDrawn="1"/>
          </p:nvSpPr>
          <p:spPr>
            <a:xfrm>
              <a:off x="109614" y="2844541"/>
              <a:ext cx="837124" cy="514920"/>
            </a:xfrm>
            <a:custGeom>
              <a:avLst/>
              <a:gdLst>
                <a:gd name="connsiteX0" fmla="*/ 135528 w 837124"/>
                <a:gd name="connsiteY0" fmla="*/ 406548 h 514920"/>
                <a:gd name="connsiteX1" fmla="*/ 233686 w 837124"/>
                <a:gd name="connsiteY1" fmla="*/ 410068 h 514920"/>
                <a:gd name="connsiteX2" fmla="*/ 287253 w 837124"/>
                <a:gd name="connsiteY2" fmla="*/ 407369 h 514920"/>
                <a:gd name="connsiteX3" fmla="*/ 338943 w 837124"/>
                <a:gd name="connsiteY3" fmla="*/ 401385 h 514920"/>
                <a:gd name="connsiteX4" fmla="*/ 528159 w 837124"/>
                <a:gd name="connsiteY4" fmla="*/ 345118 h 514920"/>
                <a:gd name="connsiteX5" fmla="*/ 693320 w 837124"/>
                <a:gd name="connsiteY5" fmla="*/ 237103 h 514920"/>
                <a:gd name="connsiteX6" fmla="*/ 837125 w 837124"/>
                <a:gd name="connsiteY6" fmla="*/ 73761 h 514920"/>
                <a:gd name="connsiteX7" fmla="*/ 837125 w 837124"/>
                <a:gd name="connsiteY7" fmla="*/ 73761 h 514920"/>
                <a:gd name="connsiteX8" fmla="*/ 837125 w 837124"/>
                <a:gd name="connsiteY8" fmla="*/ 73761 h 514920"/>
                <a:gd name="connsiteX9" fmla="*/ 619511 w 837124"/>
                <a:gd name="connsiteY9" fmla="*/ 832 h 514920"/>
                <a:gd name="connsiteX10" fmla="*/ 389459 w 837124"/>
                <a:gd name="connsiteY10" fmla="*/ 45658 h 514920"/>
                <a:gd name="connsiteX11" fmla="*/ 206697 w 837124"/>
                <a:gd name="connsiteY11" fmla="*/ 192220 h 514920"/>
                <a:gd name="connsiteX12" fmla="*/ 174603 w 837124"/>
                <a:gd name="connsiteY12" fmla="*/ 240859 h 514920"/>
                <a:gd name="connsiteX13" fmla="*/ 149316 w 837124"/>
                <a:gd name="connsiteY13" fmla="*/ 292959 h 514920"/>
                <a:gd name="connsiteX14" fmla="*/ 123089 w 837124"/>
                <a:gd name="connsiteY14" fmla="*/ 391293 h 514920"/>
                <a:gd name="connsiteX15" fmla="*/ 120508 w 837124"/>
                <a:gd name="connsiteY15" fmla="*/ 393229 h 514920"/>
                <a:gd name="connsiteX16" fmla="*/ 76269 w 837124"/>
                <a:gd name="connsiteY16" fmla="*/ 426027 h 514920"/>
                <a:gd name="connsiteX17" fmla="*/ 37076 w 837124"/>
                <a:gd name="connsiteY17" fmla="*/ 454307 h 514920"/>
                <a:gd name="connsiteX18" fmla="*/ 289 w 837124"/>
                <a:gd name="connsiteY18" fmla="*/ 479066 h 514920"/>
                <a:gd name="connsiteX19" fmla="*/ 9266 w 837124"/>
                <a:gd name="connsiteY19" fmla="*/ 504764 h 514920"/>
                <a:gd name="connsiteX20" fmla="*/ 34847 w 837124"/>
                <a:gd name="connsiteY20" fmla="*/ 514856 h 514920"/>
                <a:gd name="connsiteX21" fmla="*/ 60897 w 837124"/>
                <a:gd name="connsiteY21" fmla="*/ 480357 h 514920"/>
                <a:gd name="connsiteX22" fmla="*/ 93225 w 837124"/>
                <a:gd name="connsiteY22" fmla="*/ 445682 h 514920"/>
                <a:gd name="connsiteX23" fmla="*/ 133063 w 837124"/>
                <a:gd name="connsiteY23" fmla="*/ 408777 h 514920"/>
                <a:gd name="connsiteX24" fmla="*/ 135528 w 837124"/>
                <a:gd name="connsiteY24" fmla="*/ 406548 h 51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7124" h="514920">
                  <a:moveTo>
                    <a:pt x="135528" y="406548"/>
                  </a:moveTo>
                  <a:cubicBezTo>
                    <a:pt x="169088" y="409481"/>
                    <a:pt x="202237" y="411124"/>
                    <a:pt x="233686" y="410068"/>
                  </a:cubicBezTo>
                  <a:cubicBezTo>
                    <a:pt x="251991" y="409951"/>
                    <a:pt x="269827" y="409012"/>
                    <a:pt x="287253" y="407369"/>
                  </a:cubicBezTo>
                  <a:cubicBezTo>
                    <a:pt x="304620" y="405668"/>
                    <a:pt x="322163" y="404142"/>
                    <a:pt x="338943" y="401385"/>
                  </a:cubicBezTo>
                  <a:cubicBezTo>
                    <a:pt x="406650" y="391176"/>
                    <a:pt x="469429" y="372401"/>
                    <a:pt x="528159" y="345118"/>
                  </a:cubicBezTo>
                  <a:cubicBezTo>
                    <a:pt x="586948" y="317895"/>
                    <a:pt x="641631" y="281753"/>
                    <a:pt x="693320" y="237103"/>
                  </a:cubicBezTo>
                  <a:cubicBezTo>
                    <a:pt x="744834" y="192278"/>
                    <a:pt x="793180" y="138359"/>
                    <a:pt x="837125" y="73761"/>
                  </a:cubicBezTo>
                  <a:lnTo>
                    <a:pt x="837125" y="73761"/>
                  </a:lnTo>
                  <a:lnTo>
                    <a:pt x="837125" y="73761"/>
                  </a:lnTo>
                  <a:cubicBezTo>
                    <a:pt x="773055" y="30227"/>
                    <a:pt x="697545" y="5350"/>
                    <a:pt x="619511" y="832"/>
                  </a:cubicBezTo>
                  <a:cubicBezTo>
                    <a:pt x="541478" y="-3979"/>
                    <a:pt x="461508" y="12215"/>
                    <a:pt x="389459" y="45658"/>
                  </a:cubicBezTo>
                  <a:cubicBezTo>
                    <a:pt x="317410" y="79042"/>
                    <a:pt x="253634" y="129969"/>
                    <a:pt x="206697" y="192220"/>
                  </a:cubicBezTo>
                  <a:cubicBezTo>
                    <a:pt x="195080" y="208002"/>
                    <a:pt x="184049" y="223726"/>
                    <a:pt x="174603" y="240859"/>
                  </a:cubicBezTo>
                  <a:cubicBezTo>
                    <a:pt x="165157" y="257873"/>
                    <a:pt x="156708" y="275299"/>
                    <a:pt x="149316" y="292959"/>
                  </a:cubicBezTo>
                  <a:cubicBezTo>
                    <a:pt x="136936" y="324877"/>
                    <a:pt x="127724" y="357381"/>
                    <a:pt x="123089" y="391293"/>
                  </a:cubicBezTo>
                  <a:cubicBezTo>
                    <a:pt x="122268" y="391938"/>
                    <a:pt x="121329" y="392584"/>
                    <a:pt x="120508" y="393229"/>
                  </a:cubicBezTo>
                  <a:cubicBezTo>
                    <a:pt x="104725" y="405140"/>
                    <a:pt x="89705" y="415524"/>
                    <a:pt x="76269" y="426027"/>
                  </a:cubicBezTo>
                  <a:cubicBezTo>
                    <a:pt x="62716" y="436353"/>
                    <a:pt x="49573" y="445506"/>
                    <a:pt x="37076" y="454307"/>
                  </a:cubicBezTo>
                  <a:cubicBezTo>
                    <a:pt x="24755" y="463283"/>
                    <a:pt x="12610" y="471439"/>
                    <a:pt x="289" y="479066"/>
                  </a:cubicBezTo>
                  <a:cubicBezTo>
                    <a:pt x="-1530" y="493851"/>
                    <a:pt x="5687" y="501127"/>
                    <a:pt x="9266" y="504764"/>
                  </a:cubicBezTo>
                  <a:cubicBezTo>
                    <a:pt x="12845" y="508461"/>
                    <a:pt x="20062" y="515677"/>
                    <a:pt x="34847" y="514856"/>
                  </a:cubicBezTo>
                  <a:cubicBezTo>
                    <a:pt x="42826" y="503356"/>
                    <a:pt x="51451" y="491974"/>
                    <a:pt x="60897" y="480357"/>
                  </a:cubicBezTo>
                  <a:cubicBezTo>
                    <a:pt x="70519" y="468916"/>
                    <a:pt x="81432" y="457709"/>
                    <a:pt x="93225" y="445682"/>
                  </a:cubicBezTo>
                  <a:cubicBezTo>
                    <a:pt x="104842" y="433478"/>
                    <a:pt x="118454" y="421802"/>
                    <a:pt x="133063" y="408777"/>
                  </a:cubicBezTo>
                  <a:cubicBezTo>
                    <a:pt x="133709" y="408073"/>
                    <a:pt x="134648" y="407310"/>
                    <a:pt x="135528" y="406548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 34"/>
            <p:cNvSpPr/>
            <p:nvPr userDrawn="1"/>
          </p:nvSpPr>
          <p:spPr>
            <a:xfrm>
              <a:off x="132668" y="2746265"/>
              <a:ext cx="715737" cy="410440"/>
            </a:xfrm>
            <a:custGeom>
              <a:avLst/>
              <a:gdLst>
                <a:gd name="connsiteX0" fmla="*/ 715737 w 715737"/>
                <a:gd name="connsiteY0" fmla="*/ 73761 h 410440"/>
                <a:gd name="connsiteX1" fmla="*/ 715737 w 715737"/>
                <a:gd name="connsiteY1" fmla="*/ 73761 h 410440"/>
                <a:gd name="connsiteX2" fmla="*/ 715737 w 715737"/>
                <a:gd name="connsiteY2" fmla="*/ 73761 h 410440"/>
                <a:gd name="connsiteX3" fmla="*/ 498124 w 715737"/>
                <a:gd name="connsiteY3" fmla="*/ 832 h 410440"/>
                <a:gd name="connsiteX4" fmla="*/ 268071 w 715737"/>
                <a:gd name="connsiteY4" fmla="*/ 45658 h 410440"/>
                <a:gd name="connsiteX5" fmla="*/ 85250 w 715737"/>
                <a:gd name="connsiteY5" fmla="*/ 192220 h 410440"/>
                <a:gd name="connsiteX6" fmla="*/ 53157 w 715737"/>
                <a:gd name="connsiteY6" fmla="*/ 240859 h 410440"/>
                <a:gd name="connsiteX7" fmla="*/ 27869 w 715737"/>
                <a:gd name="connsiteY7" fmla="*/ 292959 h 410440"/>
                <a:gd name="connsiteX8" fmla="*/ 0 w 715737"/>
                <a:gd name="connsiteY8" fmla="*/ 405374 h 410440"/>
                <a:gd name="connsiteX9" fmla="*/ 0 w 715737"/>
                <a:gd name="connsiteY9" fmla="*/ 405374 h 410440"/>
                <a:gd name="connsiteX10" fmla="*/ 0 w 715737"/>
                <a:gd name="connsiteY10" fmla="*/ 405374 h 410440"/>
                <a:gd name="connsiteX11" fmla="*/ 112298 w 715737"/>
                <a:gd name="connsiteY11" fmla="*/ 410127 h 410440"/>
                <a:gd name="connsiteX12" fmla="*/ 165865 w 715737"/>
                <a:gd name="connsiteY12" fmla="*/ 407428 h 410440"/>
                <a:gd name="connsiteX13" fmla="*/ 217555 w 715737"/>
                <a:gd name="connsiteY13" fmla="*/ 401443 h 410440"/>
                <a:gd name="connsiteX14" fmla="*/ 406772 w 715737"/>
                <a:gd name="connsiteY14" fmla="*/ 345177 h 410440"/>
                <a:gd name="connsiteX15" fmla="*/ 571933 w 715737"/>
                <a:gd name="connsiteY15" fmla="*/ 237162 h 410440"/>
                <a:gd name="connsiteX16" fmla="*/ 715737 w 715737"/>
                <a:gd name="connsiteY16" fmla="*/ 73761 h 41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5737" h="410440">
                  <a:moveTo>
                    <a:pt x="715737" y="73761"/>
                  </a:moveTo>
                  <a:lnTo>
                    <a:pt x="715737" y="73761"/>
                  </a:lnTo>
                  <a:lnTo>
                    <a:pt x="715737" y="73761"/>
                  </a:lnTo>
                  <a:cubicBezTo>
                    <a:pt x="651668" y="30227"/>
                    <a:pt x="576157" y="5350"/>
                    <a:pt x="498124" y="832"/>
                  </a:cubicBezTo>
                  <a:cubicBezTo>
                    <a:pt x="420090" y="-3979"/>
                    <a:pt x="340120" y="12215"/>
                    <a:pt x="268071" y="45658"/>
                  </a:cubicBezTo>
                  <a:cubicBezTo>
                    <a:pt x="196022" y="79042"/>
                    <a:pt x="132246" y="129969"/>
                    <a:pt x="85250" y="192220"/>
                  </a:cubicBezTo>
                  <a:cubicBezTo>
                    <a:pt x="73633" y="208002"/>
                    <a:pt x="62603" y="223726"/>
                    <a:pt x="53157" y="240859"/>
                  </a:cubicBezTo>
                  <a:cubicBezTo>
                    <a:pt x="43710" y="257873"/>
                    <a:pt x="35262" y="275299"/>
                    <a:pt x="27869" y="292959"/>
                  </a:cubicBezTo>
                  <a:cubicBezTo>
                    <a:pt x="13788" y="329277"/>
                    <a:pt x="3814" y="366299"/>
                    <a:pt x="0" y="405374"/>
                  </a:cubicBezTo>
                  <a:lnTo>
                    <a:pt x="0" y="405374"/>
                  </a:lnTo>
                  <a:lnTo>
                    <a:pt x="0" y="405374"/>
                  </a:lnTo>
                  <a:cubicBezTo>
                    <a:pt x="38371" y="409071"/>
                    <a:pt x="76391" y="411300"/>
                    <a:pt x="112298" y="410127"/>
                  </a:cubicBezTo>
                  <a:cubicBezTo>
                    <a:pt x="130603" y="410009"/>
                    <a:pt x="148440" y="409071"/>
                    <a:pt x="165865" y="407428"/>
                  </a:cubicBezTo>
                  <a:cubicBezTo>
                    <a:pt x="183232" y="405726"/>
                    <a:pt x="200775" y="404201"/>
                    <a:pt x="217555" y="401443"/>
                  </a:cubicBezTo>
                  <a:cubicBezTo>
                    <a:pt x="285262" y="391234"/>
                    <a:pt x="348041" y="372459"/>
                    <a:pt x="406772" y="345177"/>
                  </a:cubicBezTo>
                  <a:cubicBezTo>
                    <a:pt x="465561" y="317953"/>
                    <a:pt x="520243" y="281812"/>
                    <a:pt x="571933" y="237162"/>
                  </a:cubicBezTo>
                  <a:cubicBezTo>
                    <a:pt x="623505" y="192337"/>
                    <a:pt x="671851" y="138418"/>
                    <a:pt x="715737" y="73761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 35"/>
            <p:cNvSpPr/>
            <p:nvPr userDrawn="1"/>
          </p:nvSpPr>
          <p:spPr>
            <a:xfrm>
              <a:off x="11164" y="2831057"/>
              <a:ext cx="784085" cy="430069"/>
            </a:xfrm>
            <a:custGeom>
              <a:avLst/>
              <a:gdLst>
                <a:gd name="connsiteX0" fmla="*/ 182406 w 784085"/>
                <a:gd name="connsiteY0" fmla="*/ 283443 h 430069"/>
                <a:gd name="connsiteX1" fmla="*/ 182406 w 784085"/>
                <a:gd name="connsiteY1" fmla="*/ 283443 h 430069"/>
                <a:gd name="connsiteX2" fmla="*/ 485094 w 784085"/>
                <a:gd name="connsiteY2" fmla="*/ 109540 h 430069"/>
                <a:gd name="connsiteX3" fmla="*/ 641513 w 784085"/>
                <a:gd name="connsiteY3" fmla="*/ 45823 h 430069"/>
                <a:gd name="connsiteX4" fmla="*/ 715381 w 784085"/>
                <a:gd name="connsiteY4" fmla="*/ 20711 h 430069"/>
                <a:gd name="connsiteX5" fmla="*/ 750525 w 784085"/>
                <a:gd name="connsiteY5" fmla="*/ 10033 h 430069"/>
                <a:gd name="connsiteX6" fmla="*/ 784086 w 784085"/>
                <a:gd name="connsiteY6" fmla="*/ 0 h 430069"/>
                <a:gd name="connsiteX7" fmla="*/ 784086 w 784085"/>
                <a:gd name="connsiteY7" fmla="*/ 0 h 430069"/>
                <a:gd name="connsiteX8" fmla="*/ 784086 w 784085"/>
                <a:gd name="connsiteY8" fmla="*/ 0 h 430069"/>
                <a:gd name="connsiteX9" fmla="*/ 749587 w 784085"/>
                <a:gd name="connsiteY9" fmla="*/ 6395 h 430069"/>
                <a:gd name="connsiteX10" fmla="*/ 713445 w 784085"/>
                <a:gd name="connsiteY10" fmla="*/ 13847 h 430069"/>
                <a:gd name="connsiteX11" fmla="*/ 637465 w 784085"/>
                <a:gd name="connsiteY11" fmla="*/ 33678 h 430069"/>
                <a:gd name="connsiteX12" fmla="*/ 476998 w 784085"/>
                <a:gd name="connsiteY12" fmla="*/ 91587 h 430069"/>
                <a:gd name="connsiteX13" fmla="*/ 172960 w 784085"/>
                <a:gd name="connsiteY13" fmla="*/ 270712 h 430069"/>
                <a:gd name="connsiteX14" fmla="*/ 172960 w 784085"/>
                <a:gd name="connsiteY14" fmla="*/ 270712 h 430069"/>
                <a:gd name="connsiteX15" fmla="*/ 120508 w 784085"/>
                <a:gd name="connsiteY15" fmla="*/ 308379 h 430069"/>
                <a:gd name="connsiteX16" fmla="*/ 76269 w 784085"/>
                <a:gd name="connsiteY16" fmla="*/ 341176 h 430069"/>
                <a:gd name="connsiteX17" fmla="*/ 37076 w 784085"/>
                <a:gd name="connsiteY17" fmla="*/ 369456 h 430069"/>
                <a:gd name="connsiteX18" fmla="*/ 289 w 784085"/>
                <a:gd name="connsiteY18" fmla="*/ 394216 h 430069"/>
                <a:gd name="connsiteX19" fmla="*/ 9266 w 784085"/>
                <a:gd name="connsiteY19" fmla="*/ 419914 h 430069"/>
                <a:gd name="connsiteX20" fmla="*/ 34847 w 784085"/>
                <a:gd name="connsiteY20" fmla="*/ 430006 h 430069"/>
                <a:gd name="connsiteX21" fmla="*/ 60897 w 784085"/>
                <a:gd name="connsiteY21" fmla="*/ 395507 h 430069"/>
                <a:gd name="connsiteX22" fmla="*/ 93225 w 784085"/>
                <a:gd name="connsiteY22" fmla="*/ 360832 h 430069"/>
                <a:gd name="connsiteX23" fmla="*/ 133063 w 784085"/>
                <a:gd name="connsiteY23" fmla="*/ 323927 h 430069"/>
                <a:gd name="connsiteX24" fmla="*/ 182406 w 784085"/>
                <a:gd name="connsiteY24" fmla="*/ 283443 h 43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84085" h="430069">
                  <a:moveTo>
                    <a:pt x="182406" y="283443"/>
                  </a:moveTo>
                  <a:lnTo>
                    <a:pt x="182406" y="283443"/>
                  </a:lnTo>
                  <a:cubicBezTo>
                    <a:pt x="273465" y="219198"/>
                    <a:pt x="379074" y="157886"/>
                    <a:pt x="485094" y="109540"/>
                  </a:cubicBezTo>
                  <a:cubicBezTo>
                    <a:pt x="538075" y="85368"/>
                    <a:pt x="590762" y="63600"/>
                    <a:pt x="641513" y="45823"/>
                  </a:cubicBezTo>
                  <a:cubicBezTo>
                    <a:pt x="666683" y="36259"/>
                    <a:pt x="691619" y="28749"/>
                    <a:pt x="715381" y="20711"/>
                  </a:cubicBezTo>
                  <a:cubicBezTo>
                    <a:pt x="727233" y="16663"/>
                    <a:pt x="739084" y="13553"/>
                    <a:pt x="750525" y="10033"/>
                  </a:cubicBezTo>
                  <a:cubicBezTo>
                    <a:pt x="762025" y="6689"/>
                    <a:pt x="773114" y="2992"/>
                    <a:pt x="784086" y="0"/>
                  </a:cubicBezTo>
                  <a:lnTo>
                    <a:pt x="784086" y="0"/>
                  </a:lnTo>
                  <a:lnTo>
                    <a:pt x="784086" y="0"/>
                  </a:lnTo>
                  <a:cubicBezTo>
                    <a:pt x="772821" y="1702"/>
                    <a:pt x="761438" y="4166"/>
                    <a:pt x="749587" y="6395"/>
                  </a:cubicBezTo>
                  <a:cubicBezTo>
                    <a:pt x="737852" y="8801"/>
                    <a:pt x="725649" y="10796"/>
                    <a:pt x="713445" y="13847"/>
                  </a:cubicBezTo>
                  <a:cubicBezTo>
                    <a:pt x="689037" y="19831"/>
                    <a:pt x="663398" y="25640"/>
                    <a:pt x="637465" y="33678"/>
                  </a:cubicBezTo>
                  <a:cubicBezTo>
                    <a:pt x="585306" y="48463"/>
                    <a:pt x="531152" y="68353"/>
                    <a:pt x="476998" y="91587"/>
                  </a:cubicBezTo>
                  <a:cubicBezTo>
                    <a:pt x="368631" y="138055"/>
                    <a:pt x="261789" y="201596"/>
                    <a:pt x="172960" y="270712"/>
                  </a:cubicBezTo>
                  <a:lnTo>
                    <a:pt x="172960" y="270712"/>
                  </a:lnTo>
                  <a:cubicBezTo>
                    <a:pt x="153892" y="284265"/>
                    <a:pt x="136173" y="296293"/>
                    <a:pt x="120508" y="308379"/>
                  </a:cubicBezTo>
                  <a:cubicBezTo>
                    <a:pt x="104725" y="320289"/>
                    <a:pt x="89705" y="330674"/>
                    <a:pt x="76269" y="341176"/>
                  </a:cubicBezTo>
                  <a:cubicBezTo>
                    <a:pt x="62716" y="351503"/>
                    <a:pt x="49573" y="360656"/>
                    <a:pt x="37076" y="369456"/>
                  </a:cubicBezTo>
                  <a:cubicBezTo>
                    <a:pt x="24755" y="378433"/>
                    <a:pt x="12610" y="386589"/>
                    <a:pt x="289" y="394216"/>
                  </a:cubicBezTo>
                  <a:cubicBezTo>
                    <a:pt x="-1530" y="409001"/>
                    <a:pt x="5687" y="416276"/>
                    <a:pt x="9266" y="419914"/>
                  </a:cubicBezTo>
                  <a:cubicBezTo>
                    <a:pt x="12845" y="423552"/>
                    <a:pt x="20062" y="430827"/>
                    <a:pt x="34847" y="430006"/>
                  </a:cubicBezTo>
                  <a:cubicBezTo>
                    <a:pt x="42826" y="418506"/>
                    <a:pt x="51392" y="407124"/>
                    <a:pt x="60897" y="395507"/>
                  </a:cubicBezTo>
                  <a:cubicBezTo>
                    <a:pt x="70519" y="384066"/>
                    <a:pt x="81432" y="372859"/>
                    <a:pt x="93225" y="360832"/>
                  </a:cubicBezTo>
                  <a:cubicBezTo>
                    <a:pt x="104842" y="348628"/>
                    <a:pt x="118454" y="336952"/>
                    <a:pt x="133063" y="323927"/>
                  </a:cubicBezTo>
                  <a:cubicBezTo>
                    <a:pt x="147555" y="310843"/>
                    <a:pt x="164277" y="297935"/>
                    <a:pt x="182406" y="28344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5236176" y="5438659"/>
            <a:ext cx="1290903" cy="1408363"/>
            <a:chOff x="5236176" y="5438659"/>
            <a:chExt cx="1290903" cy="1408363"/>
          </a:xfrm>
        </p:grpSpPr>
        <p:sp>
          <p:nvSpPr>
            <p:cNvPr id="26" name="任意多边形 25"/>
            <p:cNvSpPr/>
            <p:nvPr userDrawn="1"/>
          </p:nvSpPr>
          <p:spPr>
            <a:xfrm>
              <a:off x="5334451" y="5537108"/>
              <a:ext cx="1192628" cy="1309914"/>
            </a:xfrm>
            <a:custGeom>
              <a:avLst/>
              <a:gdLst>
                <a:gd name="connsiteX0" fmla="*/ 1006926 w 1192628"/>
                <a:gd name="connsiteY0" fmla="*/ 1204364 h 1309914"/>
                <a:gd name="connsiteX1" fmla="*/ 903605 w 1192628"/>
                <a:gd name="connsiteY1" fmla="*/ 1170393 h 1309914"/>
                <a:gd name="connsiteX2" fmla="*/ 799462 w 1192628"/>
                <a:gd name="connsiteY2" fmla="*/ 827985 h 1309914"/>
                <a:gd name="connsiteX3" fmla="*/ 795121 w 1192628"/>
                <a:gd name="connsiteY3" fmla="*/ 808682 h 1309914"/>
                <a:gd name="connsiteX4" fmla="*/ 792891 w 1192628"/>
                <a:gd name="connsiteY4" fmla="*/ 799294 h 1309914"/>
                <a:gd name="connsiteX5" fmla="*/ 791131 w 1192628"/>
                <a:gd name="connsiteY5" fmla="*/ 789731 h 1309914"/>
                <a:gd name="connsiteX6" fmla="*/ 783679 w 1192628"/>
                <a:gd name="connsiteY6" fmla="*/ 753237 h 1309914"/>
                <a:gd name="connsiteX7" fmla="*/ 768190 w 1192628"/>
                <a:gd name="connsiteY7" fmla="*/ 681951 h 1309914"/>
                <a:gd name="connsiteX8" fmla="*/ 717028 w 1192628"/>
                <a:gd name="connsiteY8" fmla="*/ 520427 h 1309914"/>
                <a:gd name="connsiteX9" fmla="*/ 676075 w 1192628"/>
                <a:gd name="connsiteY9" fmla="*/ 427960 h 1309914"/>
                <a:gd name="connsiteX10" fmla="*/ 621393 w 1192628"/>
                <a:gd name="connsiteY10" fmla="*/ 330154 h 1309914"/>
                <a:gd name="connsiteX11" fmla="*/ 605200 w 1192628"/>
                <a:gd name="connsiteY11" fmla="*/ 305336 h 1309914"/>
                <a:gd name="connsiteX12" fmla="*/ 596810 w 1192628"/>
                <a:gd name="connsiteY12" fmla="*/ 293015 h 1309914"/>
                <a:gd name="connsiteX13" fmla="*/ 587774 w 1192628"/>
                <a:gd name="connsiteY13" fmla="*/ 280283 h 1309914"/>
                <a:gd name="connsiteX14" fmla="*/ 549462 w 1192628"/>
                <a:gd name="connsiteY14" fmla="*/ 230647 h 1309914"/>
                <a:gd name="connsiteX15" fmla="*/ 459928 w 1192628"/>
                <a:gd name="connsiteY15" fmla="*/ 139764 h 1309914"/>
                <a:gd name="connsiteX16" fmla="*/ 354202 w 1192628"/>
                <a:gd name="connsiteY16" fmla="*/ 65603 h 1309914"/>
                <a:gd name="connsiteX17" fmla="*/ 325511 w 1192628"/>
                <a:gd name="connsiteY17" fmla="*/ 50583 h 1309914"/>
                <a:gd name="connsiteX18" fmla="*/ 296234 w 1192628"/>
                <a:gd name="connsiteY18" fmla="*/ 37265 h 1309914"/>
                <a:gd name="connsiteX19" fmla="*/ 266488 w 1192628"/>
                <a:gd name="connsiteY19" fmla="*/ 25706 h 1309914"/>
                <a:gd name="connsiteX20" fmla="*/ 235919 w 1192628"/>
                <a:gd name="connsiteY20" fmla="*/ 16260 h 1309914"/>
                <a:gd name="connsiteX21" fmla="*/ 220723 w 1192628"/>
                <a:gd name="connsiteY21" fmla="*/ 12212 h 1309914"/>
                <a:gd name="connsiteX22" fmla="*/ 205234 w 1192628"/>
                <a:gd name="connsiteY22" fmla="*/ 8868 h 1309914"/>
                <a:gd name="connsiteX23" fmla="*/ 174607 w 1192628"/>
                <a:gd name="connsiteY23" fmla="*/ 3529 h 1309914"/>
                <a:gd name="connsiteX24" fmla="*/ 113471 w 1192628"/>
                <a:gd name="connsiteY24" fmla="*/ 184 h 1309914"/>
                <a:gd name="connsiteX25" fmla="*/ 0 w 1192628"/>
                <a:gd name="connsiteY25" fmla="*/ 22010 h 1309914"/>
                <a:gd name="connsiteX26" fmla="*/ 0 w 1192628"/>
                <a:gd name="connsiteY26" fmla="*/ 22010 h 1309914"/>
                <a:gd name="connsiteX27" fmla="*/ 0 w 1192628"/>
                <a:gd name="connsiteY27" fmla="*/ 22010 h 1309914"/>
                <a:gd name="connsiteX28" fmla="*/ 30334 w 1192628"/>
                <a:gd name="connsiteY28" fmla="*/ 123688 h 1309914"/>
                <a:gd name="connsiteX29" fmla="*/ 38958 w 1192628"/>
                <a:gd name="connsiteY29" fmla="*/ 171447 h 1309914"/>
                <a:gd name="connsiteX30" fmla="*/ 41950 w 1192628"/>
                <a:gd name="connsiteY30" fmla="*/ 194798 h 1309914"/>
                <a:gd name="connsiteX31" fmla="*/ 43300 w 1192628"/>
                <a:gd name="connsiteY31" fmla="*/ 206064 h 1309914"/>
                <a:gd name="connsiteX32" fmla="*/ 44356 w 1192628"/>
                <a:gd name="connsiteY32" fmla="*/ 217563 h 1309914"/>
                <a:gd name="connsiteX33" fmla="*/ 46292 w 1192628"/>
                <a:gd name="connsiteY33" fmla="*/ 239741 h 1309914"/>
                <a:gd name="connsiteX34" fmla="*/ 47700 w 1192628"/>
                <a:gd name="connsiteY34" fmla="*/ 261919 h 1309914"/>
                <a:gd name="connsiteX35" fmla="*/ 48874 w 1192628"/>
                <a:gd name="connsiteY35" fmla="*/ 283628 h 1309914"/>
                <a:gd name="connsiteX36" fmla="*/ 49930 w 1192628"/>
                <a:gd name="connsiteY36" fmla="*/ 304926 h 1309914"/>
                <a:gd name="connsiteX37" fmla="*/ 53802 w 1192628"/>
                <a:gd name="connsiteY37" fmla="*/ 388826 h 1309914"/>
                <a:gd name="connsiteX38" fmla="*/ 59845 w 1192628"/>
                <a:gd name="connsiteY38" fmla="*/ 472023 h 1309914"/>
                <a:gd name="connsiteX39" fmla="*/ 64363 w 1192628"/>
                <a:gd name="connsiteY39" fmla="*/ 513973 h 1309914"/>
                <a:gd name="connsiteX40" fmla="*/ 65771 w 1192628"/>
                <a:gd name="connsiteY40" fmla="*/ 524475 h 1309914"/>
                <a:gd name="connsiteX41" fmla="*/ 67414 w 1192628"/>
                <a:gd name="connsiteY41" fmla="*/ 535623 h 1309914"/>
                <a:gd name="connsiteX42" fmla="*/ 71110 w 1192628"/>
                <a:gd name="connsiteY42" fmla="*/ 557918 h 1309914"/>
                <a:gd name="connsiteX43" fmla="*/ 92291 w 1192628"/>
                <a:gd name="connsiteY43" fmla="*/ 652028 h 1309914"/>
                <a:gd name="connsiteX44" fmla="*/ 126144 w 1192628"/>
                <a:gd name="connsiteY44" fmla="*/ 753530 h 1309914"/>
                <a:gd name="connsiteX45" fmla="*/ 246363 w 1192628"/>
                <a:gd name="connsiteY45" fmla="*/ 968855 h 1309914"/>
                <a:gd name="connsiteX46" fmla="*/ 338830 w 1192628"/>
                <a:gd name="connsiteY46" fmla="*/ 1069595 h 1309914"/>
                <a:gd name="connsiteX47" fmla="*/ 391810 w 1192628"/>
                <a:gd name="connsiteY47" fmla="*/ 1112719 h 1309914"/>
                <a:gd name="connsiteX48" fmla="*/ 405364 w 1192628"/>
                <a:gd name="connsiteY48" fmla="*/ 1122634 h 1309914"/>
                <a:gd name="connsiteX49" fmla="*/ 419445 w 1192628"/>
                <a:gd name="connsiteY49" fmla="*/ 1131787 h 1309914"/>
                <a:gd name="connsiteX50" fmla="*/ 447783 w 1192628"/>
                <a:gd name="connsiteY50" fmla="*/ 1149213 h 1309914"/>
                <a:gd name="connsiteX51" fmla="*/ 685873 w 1192628"/>
                <a:gd name="connsiteY51" fmla="*/ 1226366 h 1309914"/>
                <a:gd name="connsiteX52" fmla="*/ 887763 w 1192628"/>
                <a:gd name="connsiteY52" fmla="*/ 1204657 h 1309914"/>
                <a:gd name="connsiteX53" fmla="*/ 991964 w 1192628"/>
                <a:gd name="connsiteY53" fmla="*/ 1251713 h 1309914"/>
                <a:gd name="connsiteX54" fmla="*/ 1166102 w 1192628"/>
                <a:gd name="connsiteY54" fmla="*/ 1309915 h 1309914"/>
                <a:gd name="connsiteX55" fmla="*/ 1192329 w 1192628"/>
                <a:gd name="connsiteY55" fmla="*/ 1264327 h 1309914"/>
                <a:gd name="connsiteX56" fmla="*/ 1174903 w 1192628"/>
                <a:gd name="connsiteY56" fmla="*/ 1214573 h 1309914"/>
                <a:gd name="connsiteX57" fmla="*/ 1006926 w 1192628"/>
                <a:gd name="connsiteY57" fmla="*/ 1204364 h 13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92628" h="1309914">
                  <a:moveTo>
                    <a:pt x="1006926" y="1204364"/>
                  </a:moveTo>
                  <a:cubicBezTo>
                    <a:pt x="974421" y="1196678"/>
                    <a:pt x="939981" y="1185707"/>
                    <a:pt x="903605" y="1170393"/>
                  </a:cubicBezTo>
                  <a:cubicBezTo>
                    <a:pt x="854555" y="1040846"/>
                    <a:pt x="821523" y="925966"/>
                    <a:pt x="799462" y="827985"/>
                  </a:cubicBezTo>
                  <a:cubicBezTo>
                    <a:pt x="798054" y="821414"/>
                    <a:pt x="796646" y="814959"/>
                    <a:pt x="795121" y="808682"/>
                  </a:cubicBezTo>
                  <a:cubicBezTo>
                    <a:pt x="794416" y="805513"/>
                    <a:pt x="793536" y="802462"/>
                    <a:pt x="792891" y="799294"/>
                  </a:cubicBezTo>
                  <a:lnTo>
                    <a:pt x="791131" y="789731"/>
                  </a:lnTo>
                  <a:cubicBezTo>
                    <a:pt x="788901" y="777058"/>
                    <a:pt x="785440" y="765440"/>
                    <a:pt x="783679" y="753237"/>
                  </a:cubicBezTo>
                  <a:cubicBezTo>
                    <a:pt x="779044" y="729944"/>
                    <a:pt x="774175" y="706241"/>
                    <a:pt x="768190" y="681951"/>
                  </a:cubicBezTo>
                  <a:cubicBezTo>
                    <a:pt x="756397" y="632842"/>
                    <a:pt x="740379" y="579979"/>
                    <a:pt x="717028" y="520427"/>
                  </a:cubicBezTo>
                  <a:cubicBezTo>
                    <a:pt x="705353" y="490915"/>
                    <a:pt x="691917" y="460054"/>
                    <a:pt x="676075" y="427960"/>
                  </a:cubicBezTo>
                  <a:cubicBezTo>
                    <a:pt x="660175" y="395926"/>
                    <a:pt x="642339" y="363363"/>
                    <a:pt x="621393" y="330154"/>
                  </a:cubicBezTo>
                  <a:cubicBezTo>
                    <a:pt x="616348" y="322058"/>
                    <a:pt x="610656" y="313492"/>
                    <a:pt x="605200" y="305336"/>
                  </a:cubicBezTo>
                  <a:lnTo>
                    <a:pt x="596810" y="293015"/>
                  </a:lnTo>
                  <a:lnTo>
                    <a:pt x="587774" y="280283"/>
                  </a:lnTo>
                  <a:cubicBezTo>
                    <a:pt x="575805" y="263386"/>
                    <a:pt x="562780" y="246782"/>
                    <a:pt x="549462" y="230647"/>
                  </a:cubicBezTo>
                  <a:cubicBezTo>
                    <a:pt x="522296" y="198319"/>
                    <a:pt x="492491" y="167692"/>
                    <a:pt x="459928" y="139764"/>
                  </a:cubicBezTo>
                  <a:cubicBezTo>
                    <a:pt x="427014" y="111895"/>
                    <a:pt x="391928" y="86666"/>
                    <a:pt x="354202" y="65603"/>
                  </a:cubicBezTo>
                  <a:cubicBezTo>
                    <a:pt x="345049" y="60264"/>
                    <a:pt x="335016" y="55395"/>
                    <a:pt x="325511" y="50583"/>
                  </a:cubicBezTo>
                  <a:cubicBezTo>
                    <a:pt x="315889" y="45831"/>
                    <a:pt x="306326" y="41313"/>
                    <a:pt x="296234" y="37265"/>
                  </a:cubicBezTo>
                  <a:cubicBezTo>
                    <a:pt x="286260" y="33158"/>
                    <a:pt x="276344" y="29286"/>
                    <a:pt x="266488" y="25706"/>
                  </a:cubicBezTo>
                  <a:cubicBezTo>
                    <a:pt x="256220" y="22304"/>
                    <a:pt x="246070" y="19135"/>
                    <a:pt x="235919" y="16260"/>
                  </a:cubicBezTo>
                  <a:cubicBezTo>
                    <a:pt x="230815" y="14852"/>
                    <a:pt x="225945" y="13385"/>
                    <a:pt x="220723" y="12212"/>
                  </a:cubicBezTo>
                  <a:lnTo>
                    <a:pt x="205234" y="8868"/>
                  </a:lnTo>
                  <a:cubicBezTo>
                    <a:pt x="194908" y="6814"/>
                    <a:pt x="184934" y="4819"/>
                    <a:pt x="174607" y="3529"/>
                  </a:cubicBezTo>
                  <a:cubicBezTo>
                    <a:pt x="153720" y="1123"/>
                    <a:pt x="133889" y="-579"/>
                    <a:pt x="113471" y="184"/>
                  </a:cubicBezTo>
                  <a:cubicBezTo>
                    <a:pt x="73633" y="595"/>
                    <a:pt x="34499" y="8985"/>
                    <a:pt x="0" y="22010"/>
                  </a:cubicBezTo>
                  <a:lnTo>
                    <a:pt x="0" y="22010"/>
                  </a:lnTo>
                  <a:lnTo>
                    <a:pt x="0" y="22010"/>
                  </a:lnTo>
                  <a:cubicBezTo>
                    <a:pt x="13377" y="57565"/>
                    <a:pt x="23645" y="90598"/>
                    <a:pt x="30334" y="123688"/>
                  </a:cubicBezTo>
                  <a:cubicBezTo>
                    <a:pt x="34030" y="139588"/>
                    <a:pt x="36435" y="156251"/>
                    <a:pt x="38958" y="171447"/>
                  </a:cubicBezTo>
                  <a:cubicBezTo>
                    <a:pt x="40132" y="179192"/>
                    <a:pt x="40953" y="187289"/>
                    <a:pt x="41950" y="194798"/>
                  </a:cubicBezTo>
                  <a:lnTo>
                    <a:pt x="43300" y="206064"/>
                  </a:lnTo>
                  <a:cubicBezTo>
                    <a:pt x="43711" y="209760"/>
                    <a:pt x="44004" y="213750"/>
                    <a:pt x="44356" y="217563"/>
                  </a:cubicBezTo>
                  <a:cubicBezTo>
                    <a:pt x="45002" y="224956"/>
                    <a:pt x="45647" y="232407"/>
                    <a:pt x="46292" y="239741"/>
                  </a:cubicBezTo>
                  <a:cubicBezTo>
                    <a:pt x="46762" y="247134"/>
                    <a:pt x="47231" y="254526"/>
                    <a:pt x="47700" y="261919"/>
                  </a:cubicBezTo>
                  <a:cubicBezTo>
                    <a:pt x="48228" y="268960"/>
                    <a:pt x="48580" y="276411"/>
                    <a:pt x="48874" y="283628"/>
                  </a:cubicBezTo>
                  <a:cubicBezTo>
                    <a:pt x="49167" y="290962"/>
                    <a:pt x="49695" y="297650"/>
                    <a:pt x="49930" y="304926"/>
                  </a:cubicBezTo>
                  <a:cubicBezTo>
                    <a:pt x="51221" y="333264"/>
                    <a:pt x="52159" y="361368"/>
                    <a:pt x="53802" y="388826"/>
                  </a:cubicBezTo>
                  <a:cubicBezTo>
                    <a:pt x="55269" y="416637"/>
                    <a:pt x="57088" y="444389"/>
                    <a:pt x="59845" y="472023"/>
                  </a:cubicBezTo>
                  <a:cubicBezTo>
                    <a:pt x="61078" y="486104"/>
                    <a:pt x="62720" y="499833"/>
                    <a:pt x="64363" y="513973"/>
                  </a:cubicBezTo>
                  <a:lnTo>
                    <a:pt x="65771" y="524475"/>
                  </a:lnTo>
                  <a:lnTo>
                    <a:pt x="67414" y="535623"/>
                  </a:lnTo>
                  <a:cubicBezTo>
                    <a:pt x="68529" y="543133"/>
                    <a:pt x="69761" y="550174"/>
                    <a:pt x="71110" y="557918"/>
                  </a:cubicBezTo>
                  <a:cubicBezTo>
                    <a:pt x="76391" y="587782"/>
                    <a:pt x="83314" y="619524"/>
                    <a:pt x="92291" y="652028"/>
                  </a:cubicBezTo>
                  <a:cubicBezTo>
                    <a:pt x="101209" y="684473"/>
                    <a:pt x="112298" y="718562"/>
                    <a:pt x="126144" y="753530"/>
                  </a:cubicBezTo>
                  <a:cubicBezTo>
                    <a:pt x="153486" y="823115"/>
                    <a:pt x="192502" y="898039"/>
                    <a:pt x="246363" y="968855"/>
                  </a:cubicBezTo>
                  <a:cubicBezTo>
                    <a:pt x="273528" y="1004293"/>
                    <a:pt x="304272" y="1038440"/>
                    <a:pt x="338830" y="1069595"/>
                  </a:cubicBezTo>
                  <a:cubicBezTo>
                    <a:pt x="355434" y="1085495"/>
                    <a:pt x="373916" y="1099166"/>
                    <a:pt x="391810" y="1112719"/>
                  </a:cubicBezTo>
                  <a:lnTo>
                    <a:pt x="405364" y="1122634"/>
                  </a:lnTo>
                  <a:cubicBezTo>
                    <a:pt x="409940" y="1125803"/>
                    <a:pt x="414751" y="1128795"/>
                    <a:pt x="419445" y="1131787"/>
                  </a:cubicBezTo>
                  <a:cubicBezTo>
                    <a:pt x="428891" y="1137772"/>
                    <a:pt x="438337" y="1143580"/>
                    <a:pt x="447783" y="1149213"/>
                  </a:cubicBezTo>
                  <a:cubicBezTo>
                    <a:pt x="523998" y="1193451"/>
                    <a:pt x="605963" y="1219150"/>
                    <a:pt x="685873" y="1226366"/>
                  </a:cubicBezTo>
                  <a:cubicBezTo>
                    <a:pt x="756163" y="1232820"/>
                    <a:pt x="824867" y="1225017"/>
                    <a:pt x="887763" y="1204657"/>
                  </a:cubicBezTo>
                  <a:cubicBezTo>
                    <a:pt x="924374" y="1223550"/>
                    <a:pt x="959108" y="1238687"/>
                    <a:pt x="991964" y="1251713"/>
                  </a:cubicBezTo>
                  <a:cubicBezTo>
                    <a:pt x="1054509" y="1276237"/>
                    <a:pt x="1110598" y="1293370"/>
                    <a:pt x="1166102" y="1309915"/>
                  </a:cubicBezTo>
                  <a:cubicBezTo>
                    <a:pt x="1190862" y="1293897"/>
                    <a:pt x="1191625" y="1274184"/>
                    <a:pt x="1192329" y="1264327"/>
                  </a:cubicBezTo>
                  <a:cubicBezTo>
                    <a:pt x="1193091" y="1254470"/>
                    <a:pt x="1193854" y="1234756"/>
                    <a:pt x="1174903" y="1214573"/>
                  </a:cubicBezTo>
                  <a:cubicBezTo>
                    <a:pt x="1123624" y="1221379"/>
                    <a:pt x="1068590" y="1218739"/>
                    <a:pt x="1006926" y="1204364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 userDrawn="1"/>
          </p:nvSpPr>
          <p:spPr>
            <a:xfrm>
              <a:off x="5236176" y="5438659"/>
              <a:ext cx="913402" cy="1228810"/>
            </a:xfrm>
            <a:custGeom>
              <a:avLst/>
              <a:gdLst>
                <a:gd name="connsiteX0" fmla="*/ 0 w 913402"/>
                <a:gd name="connsiteY0" fmla="*/ 22186 h 1228810"/>
                <a:gd name="connsiteX1" fmla="*/ 0 w 913402"/>
                <a:gd name="connsiteY1" fmla="*/ 22186 h 1228810"/>
                <a:gd name="connsiteX2" fmla="*/ 0 w 913402"/>
                <a:gd name="connsiteY2" fmla="*/ 22186 h 1228810"/>
                <a:gd name="connsiteX3" fmla="*/ 30334 w 913402"/>
                <a:gd name="connsiteY3" fmla="*/ 123864 h 1228810"/>
                <a:gd name="connsiteX4" fmla="*/ 38958 w 913402"/>
                <a:gd name="connsiteY4" fmla="*/ 171623 h 1228810"/>
                <a:gd name="connsiteX5" fmla="*/ 41950 w 913402"/>
                <a:gd name="connsiteY5" fmla="*/ 194974 h 1228810"/>
                <a:gd name="connsiteX6" fmla="*/ 43300 w 913402"/>
                <a:gd name="connsiteY6" fmla="*/ 206240 h 1228810"/>
                <a:gd name="connsiteX7" fmla="*/ 44356 w 913402"/>
                <a:gd name="connsiteY7" fmla="*/ 217739 h 1228810"/>
                <a:gd name="connsiteX8" fmla="*/ 46292 w 913402"/>
                <a:gd name="connsiteY8" fmla="*/ 239917 h 1228810"/>
                <a:gd name="connsiteX9" fmla="*/ 47700 w 913402"/>
                <a:gd name="connsiteY9" fmla="*/ 262095 h 1228810"/>
                <a:gd name="connsiteX10" fmla="*/ 48874 w 913402"/>
                <a:gd name="connsiteY10" fmla="*/ 283803 h 1228810"/>
                <a:gd name="connsiteX11" fmla="*/ 49930 w 913402"/>
                <a:gd name="connsiteY11" fmla="*/ 305101 h 1228810"/>
                <a:gd name="connsiteX12" fmla="*/ 53802 w 913402"/>
                <a:gd name="connsiteY12" fmla="*/ 389002 h 1228810"/>
                <a:gd name="connsiteX13" fmla="*/ 59845 w 913402"/>
                <a:gd name="connsiteY13" fmla="*/ 472199 h 1228810"/>
                <a:gd name="connsiteX14" fmla="*/ 64363 w 913402"/>
                <a:gd name="connsiteY14" fmla="*/ 514149 h 1228810"/>
                <a:gd name="connsiteX15" fmla="*/ 65771 w 913402"/>
                <a:gd name="connsiteY15" fmla="*/ 524651 h 1228810"/>
                <a:gd name="connsiteX16" fmla="*/ 67414 w 913402"/>
                <a:gd name="connsiteY16" fmla="*/ 535799 h 1228810"/>
                <a:gd name="connsiteX17" fmla="*/ 71110 w 913402"/>
                <a:gd name="connsiteY17" fmla="*/ 558094 h 1228810"/>
                <a:gd name="connsiteX18" fmla="*/ 92291 w 913402"/>
                <a:gd name="connsiteY18" fmla="*/ 652204 h 1228810"/>
                <a:gd name="connsiteX19" fmla="*/ 126144 w 913402"/>
                <a:gd name="connsiteY19" fmla="*/ 753706 h 1228810"/>
                <a:gd name="connsiteX20" fmla="*/ 246363 w 913402"/>
                <a:gd name="connsiteY20" fmla="*/ 969031 h 1228810"/>
                <a:gd name="connsiteX21" fmla="*/ 338830 w 913402"/>
                <a:gd name="connsiteY21" fmla="*/ 1069771 h 1228810"/>
                <a:gd name="connsiteX22" fmla="*/ 391810 w 913402"/>
                <a:gd name="connsiteY22" fmla="*/ 1112895 h 1228810"/>
                <a:gd name="connsiteX23" fmla="*/ 405364 w 913402"/>
                <a:gd name="connsiteY23" fmla="*/ 1122810 h 1228810"/>
                <a:gd name="connsiteX24" fmla="*/ 419445 w 913402"/>
                <a:gd name="connsiteY24" fmla="*/ 1132022 h 1228810"/>
                <a:gd name="connsiteX25" fmla="*/ 447783 w 913402"/>
                <a:gd name="connsiteY25" fmla="*/ 1149447 h 1228810"/>
                <a:gd name="connsiteX26" fmla="*/ 685874 w 913402"/>
                <a:gd name="connsiteY26" fmla="*/ 1226601 h 1228810"/>
                <a:gd name="connsiteX27" fmla="*/ 913403 w 913402"/>
                <a:gd name="connsiteY27" fmla="*/ 1195798 h 1228810"/>
                <a:gd name="connsiteX28" fmla="*/ 913403 w 913402"/>
                <a:gd name="connsiteY28" fmla="*/ 1195798 h 1228810"/>
                <a:gd name="connsiteX29" fmla="*/ 913403 w 913402"/>
                <a:gd name="connsiteY29" fmla="*/ 1195798 h 1228810"/>
                <a:gd name="connsiteX30" fmla="*/ 799521 w 913402"/>
                <a:gd name="connsiteY30" fmla="*/ 827984 h 1228810"/>
                <a:gd name="connsiteX31" fmla="*/ 795179 w 913402"/>
                <a:gd name="connsiteY31" fmla="*/ 808682 h 1228810"/>
                <a:gd name="connsiteX32" fmla="*/ 792949 w 913402"/>
                <a:gd name="connsiteY32" fmla="*/ 799294 h 1228810"/>
                <a:gd name="connsiteX33" fmla="*/ 791189 w 913402"/>
                <a:gd name="connsiteY33" fmla="*/ 789730 h 1228810"/>
                <a:gd name="connsiteX34" fmla="*/ 783738 w 913402"/>
                <a:gd name="connsiteY34" fmla="*/ 753237 h 1228810"/>
                <a:gd name="connsiteX35" fmla="*/ 768249 w 913402"/>
                <a:gd name="connsiteY35" fmla="*/ 681950 h 1228810"/>
                <a:gd name="connsiteX36" fmla="*/ 717087 w 913402"/>
                <a:gd name="connsiteY36" fmla="*/ 520427 h 1228810"/>
                <a:gd name="connsiteX37" fmla="*/ 676134 w 913402"/>
                <a:gd name="connsiteY37" fmla="*/ 427960 h 1228810"/>
                <a:gd name="connsiteX38" fmla="*/ 621452 w 913402"/>
                <a:gd name="connsiteY38" fmla="*/ 330154 h 1228810"/>
                <a:gd name="connsiteX39" fmla="*/ 605259 w 913402"/>
                <a:gd name="connsiteY39" fmla="*/ 305336 h 1228810"/>
                <a:gd name="connsiteX40" fmla="*/ 596868 w 913402"/>
                <a:gd name="connsiteY40" fmla="*/ 293015 h 1228810"/>
                <a:gd name="connsiteX41" fmla="*/ 587833 w 913402"/>
                <a:gd name="connsiteY41" fmla="*/ 280283 h 1228810"/>
                <a:gd name="connsiteX42" fmla="*/ 549520 w 913402"/>
                <a:gd name="connsiteY42" fmla="*/ 230647 h 1228810"/>
                <a:gd name="connsiteX43" fmla="*/ 459987 w 913402"/>
                <a:gd name="connsiteY43" fmla="*/ 139764 h 1228810"/>
                <a:gd name="connsiteX44" fmla="*/ 354260 w 913402"/>
                <a:gd name="connsiteY44" fmla="*/ 65603 h 1228810"/>
                <a:gd name="connsiteX45" fmla="*/ 325570 w 913402"/>
                <a:gd name="connsiteY45" fmla="*/ 50583 h 1228810"/>
                <a:gd name="connsiteX46" fmla="*/ 296293 w 913402"/>
                <a:gd name="connsiteY46" fmla="*/ 37264 h 1228810"/>
                <a:gd name="connsiteX47" fmla="*/ 266546 w 913402"/>
                <a:gd name="connsiteY47" fmla="*/ 25706 h 1228810"/>
                <a:gd name="connsiteX48" fmla="*/ 235978 w 913402"/>
                <a:gd name="connsiteY48" fmla="*/ 16260 h 1228810"/>
                <a:gd name="connsiteX49" fmla="*/ 220782 w 913402"/>
                <a:gd name="connsiteY49" fmla="*/ 12212 h 1228810"/>
                <a:gd name="connsiteX50" fmla="*/ 205293 w 913402"/>
                <a:gd name="connsiteY50" fmla="*/ 8868 h 1228810"/>
                <a:gd name="connsiteX51" fmla="*/ 174666 w 913402"/>
                <a:gd name="connsiteY51" fmla="*/ 3528 h 1228810"/>
                <a:gd name="connsiteX52" fmla="*/ 113530 w 913402"/>
                <a:gd name="connsiteY52" fmla="*/ 184 h 1228810"/>
                <a:gd name="connsiteX53" fmla="*/ 0 w 913402"/>
                <a:gd name="connsiteY53" fmla="*/ 22186 h 122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13402" h="1228810">
                  <a:moveTo>
                    <a:pt x="0" y="22186"/>
                  </a:moveTo>
                  <a:lnTo>
                    <a:pt x="0" y="22186"/>
                  </a:lnTo>
                  <a:lnTo>
                    <a:pt x="0" y="22186"/>
                  </a:lnTo>
                  <a:cubicBezTo>
                    <a:pt x="13377" y="57741"/>
                    <a:pt x="23645" y="90773"/>
                    <a:pt x="30334" y="123864"/>
                  </a:cubicBezTo>
                  <a:cubicBezTo>
                    <a:pt x="34030" y="139764"/>
                    <a:pt x="36435" y="156427"/>
                    <a:pt x="38958" y="171623"/>
                  </a:cubicBezTo>
                  <a:cubicBezTo>
                    <a:pt x="40132" y="179368"/>
                    <a:pt x="40953" y="187465"/>
                    <a:pt x="41950" y="194974"/>
                  </a:cubicBezTo>
                  <a:lnTo>
                    <a:pt x="43300" y="206240"/>
                  </a:lnTo>
                  <a:cubicBezTo>
                    <a:pt x="43711" y="209936"/>
                    <a:pt x="44004" y="213926"/>
                    <a:pt x="44356" y="217739"/>
                  </a:cubicBezTo>
                  <a:cubicBezTo>
                    <a:pt x="45002" y="225132"/>
                    <a:pt x="45647" y="232583"/>
                    <a:pt x="46292" y="239917"/>
                  </a:cubicBezTo>
                  <a:cubicBezTo>
                    <a:pt x="46762" y="247310"/>
                    <a:pt x="47231" y="254702"/>
                    <a:pt x="47700" y="262095"/>
                  </a:cubicBezTo>
                  <a:cubicBezTo>
                    <a:pt x="48228" y="269136"/>
                    <a:pt x="48580" y="276587"/>
                    <a:pt x="48874" y="283803"/>
                  </a:cubicBezTo>
                  <a:cubicBezTo>
                    <a:pt x="49167" y="291137"/>
                    <a:pt x="49695" y="297826"/>
                    <a:pt x="49930" y="305101"/>
                  </a:cubicBezTo>
                  <a:cubicBezTo>
                    <a:pt x="51221" y="333440"/>
                    <a:pt x="52159" y="361544"/>
                    <a:pt x="53802" y="389002"/>
                  </a:cubicBezTo>
                  <a:cubicBezTo>
                    <a:pt x="55269" y="416812"/>
                    <a:pt x="57088" y="444564"/>
                    <a:pt x="59845" y="472199"/>
                  </a:cubicBezTo>
                  <a:cubicBezTo>
                    <a:pt x="61078" y="486280"/>
                    <a:pt x="62720" y="500009"/>
                    <a:pt x="64363" y="514149"/>
                  </a:cubicBezTo>
                  <a:lnTo>
                    <a:pt x="65771" y="524651"/>
                  </a:lnTo>
                  <a:lnTo>
                    <a:pt x="67414" y="535799"/>
                  </a:lnTo>
                  <a:cubicBezTo>
                    <a:pt x="68529" y="543309"/>
                    <a:pt x="69761" y="550349"/>
                    <a:pt x="71110" y="558094"/>
                  </a:cubicBezTo>
                  <a:cubicBezTo>
                    <a:pt x="76391" y="587958"/>
                    <a:pt x="83314" y="619700"/>
                    <a:pt x="92291" y="652204"/>
                  </a:cubicBezTo>
                  <a:cubicBezTo>
                    <a:pt x="101209" y="684649"/>
                    <a:pt x="112298" y="718738"/>
                    <a:pt x="126144" y="753706"/>
                  </a:cubicBezTo>
                  <a:cubicBezTo>
                    <a:pt x="153486" y="823291"/>
                    <a:pt x="192502" y="898215"/>
                    <a:pt x="246363" y="969031"/>
                  </a:cubicBezTo>
                  <a:cubicBezTo>
                    <a:pt x="273528" y="1004469"/>
                    <a:pt x="304272" y="1038616"/>
                    <a:pt x="338830" y="1069771"/>
                  </a:cubicBezTo>
                  <a:cubicBezTo>
                    <a:pt x="355434" y="1085671"/>
                    <a:pt x="373916" y="1099342"/>
                    <a:pt x="391810" y="1112895"/>
                  </a:cubicBezTo>
                  <a:lnTo>
                    <a:pt x="405364" y="1122810"/>
                  </a:lnTo>
                  <a:cubicBezTo>
                    <a:pt x="409940" y="1125978"/>
                    <a:pt x="414751" y="1128971"/>
                    <a:pt x="419445" y="1132022"/>
                  </a:cubicBezTo>
                  <a:cubicBezTo>
                    <a:pt x="428891" y="1138006"/>
                    <a:pt x="438337" y="1143815"/>
                    <a:pt x="447783" y="1149447"/>
                  </a:cubicBezTo>
                  <a:cubicBezTo>
                    <a:pt x="523998" y="1193686"/>
                    <a:pt x="605963" y="1219384"/>
                    <a:pt x="685874" y="1226601"/>
                  </a:cubicBezTo>
                  <a:cubicBezTo>
                    <a:pt x="765843" y="1233935"/>
                    <a:pt x="843818" y="1222846"/>
                    <a:pt x="913403" y="1195798"/>
                  </a:cubicBezTo>
                  <a:lnTo>
                    <a:pt x="913403" y="1195798"/>
                  </a:lnTo>
                  <a:lnTo>
                    <a:pt x="913403" y="1195798"/>
                  </a:lnTo>
                  <a:cubicBezTo>
                    <a:pt x="858897" y="1055866"/>
                    <a:pt x="822990" y="932361"/>
                    <a:pt x="799521" y="827984"/>
                  </a:cubicBezTo>
                  <a:cubicBezTo>
                    <a:pt x="798112" y="821413"/>
                    <a:pt x="796704" y="814959"/>
                    <a:pt x="795179" y="808682"/>
                  </a:cubicBezTo>
                  <a:cubicBezTo>
                    <a:pt x="794475" y="805513"/>
                    <a:pt x="793595" y="802462"/>
                    <a:pt x="792949" y="799294"/>
                  </a:cubicBezTo>
                  <a:lnTo>
                    <a:pt x="791189" y="789730"/>
                  </a:lnTo>
                  <a:cubicBezTo>
                    <a:pt x="788960" y="777057"/>
                    <a:pt x="785498" y="765440"/>
                    <a:pt x="783738" y="753237"/>
                  </a:cubicBezTo>
                  <a:cubicBezTo>
                    <a:pt x="779103" y="729944"/>
                    <a:pt x="774233" y="706240"/>
                    <a:pt x="768249" y="681950"/>
                  </a:cubicBezTo>
                  <a:cubicBezTo>
                    <a:pt x="756456" y="632842"/>
                    <a:pt x="740438" y="579979"/>
                    <a:pt x="717087" y="520427"/>
                  </a:cubicBezTo>
                  <a:cubicBezTo>
                    <a:pt x="705411" y="490915"/>
                    <a:pt x="691975" y="460053"/>
                    <a:pt x="676134" y="427960"/>
                  </a:cubicBezTo>
                  <a:cubicBezTo>
                    <a:pt x="660234" y="395925"/>
                    <a:pt x="642398" y="363362"/>
                    <a:pt x="621452" y="330154"/>
                  </a:cubicBezTo>
                  <a:cubicBezTo>
                    <a:pt x="616406" y="322058"/>
                    <a:pt x="610715" y="313491"/>
                    <a:pt x="605259" y="305336"/>
                  </a:cubicBezTo>
                  <a:lnTo>
                    <a:pt x="596868" y="293015"/>
                  </a:lnTo>
                  <a:lnTo>
                    <a:pt x="587833" y="280283"/>
                  </a:lnTo>
                  <a:cubicBezTo>
                    <a:pt x="575864" y="263386"/>
                    <a:pt x="562839" y="246782"/>
                    <a:pt x="549520" y="230647"/>
                  </a:cubicBezTo>
                  <a:cubicBezTo>
                    <a:pt x="522355" y="198319"/>
                    <a:pt x="492550" y="167692"/>
                    <a:pt x="459987" y="139764"/>
                  </a:cubicBezTo>
                  <a:cubicBezTo>
                    <a:pt x="427072" y="111895"/>
                    <a:pt x="391986" y="86666"/>
                    <a:pt x="354260" y="65603"/>
                  </a:cubicBezTo>
                  <a:cubicBezTo>
                    <a:pt x="345108" y="60264"/>
                    <a:pt x="335075" y="55394"/>
                    <a:pt x="325570" y="50583"/>
                  </a:cubicBezTo>
                  <a:cubicBezTo>
                    <a:pt x="315948" y="45831"/>
                    <a:pt x="306384" y="41313"/>
                    <a:pt x="296293" y="37264"/>
                  </a:cubicBezTo>
                  <a:cubicBezTo>
                    <a:pt x="286319" y="33158"/>
                    <a:pt x="276403" y="29285"/>
                    <a:pt x="266546" y="25706"/>
                  </a:cubicBezTo>
                  <a:cubicBezTo>
                    <a:pt x="256278" y="22303"/>
                    <a:pt x="246128" y="19135"/>
                    <a:pt x="235978" y="16260"/>
                  </a:cubicBezTo>
                  <a:cubicBezTo>
                    <a:pt x="230874" y="14852"/>
                    <a:pt x="226004" y="13385"/>
                    <a:pt x="220782" y="12212"/>
                  </a:cubicBezTo>
                  <a:lnTo>
                    <a:pt x="205293" y="8868"/>
                  </a:lnTo>
                  <a:cubicBezTo>
                    <a:pt x="194967" y="6814"/>
                    <a:pt x="184992" y="4819"/>
                    <a:pt x="174666" y="3528"/>
                  </a:cubicBezTo>
                  <a:cubicBezTo>
                    <a:pt x="153779" y="1123"/>
                    <a:pt x="133948" y="-579"/>
                    <a:pt x="113530" y="184"/>
                  </a:cubicBezTo>
                  <a:cubicBezTo>
                    <a:pt x="73575" y="771"/>
                    <a:pt x="34440" y="9102"/>
                    <a:pt x="0" y="22186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 userDrawn="1"/>
          </p:nvSpPr>
          <p:spPr>
            <a:xfrm>
              <a:off x="5326061" y="5513415"/>
              <a:ext cx="1102567" cy="1235686"/>
            </a:xfrm>
            <a:custGeom>
              <a:avLst/>
              <a:gdLst>
                <a:gd name="connsiteX0" fmla="*/ 711337 w 1102567"/>
                <a:gd name="connsiteY0" fmla="*/ 1043830 h 1235686"/>
                <a:gd name="connsiteX1" fmla="*/ 711337 w 1102567"/>
                <a:gd name="connsiteY1" fmla="*/ 1043830 h 1235686"/>
                <a:gd name="connsiteX2" fmla="*/ 586073 w 1102567"/>
                <a:gd name="connsiteY2" fmla="*/ 941800 h 1235686"/>
                <a:gd name="connsiteX3" fmla="*/ 480111 w 1102567"/>
                <a:gd name="connsiteY3" fmla="*/ 814717 h 1235686"/>
                <a:gd name="connsiteX4" fmla="*/ 468318 w 1102567"/>
                <a:gd name="connsiteY4" fmla="*/ 797467 h 1235686"/>
                <a:gd name="connsiteX5" fmla="*/ 457347 w 1102567"/>
                <a:gd name="connsiteY5" fmla="*/ 779631 h 1235686"/>
                <a:gd name="connsiteX6" fmla="*/ 446610 w 1102567"/>
                <a:gd name="connsiteY6" fmla="*/ 761619 h 1235686"/>
                <a:gd name="connsiteX7" fmla="*/ 436166 w 1102567"/>
                <a:gd name="connsiteY7" fmla="*/ 743372 h 1235686"/>
                <a:gd name="connsiteX8" fmla="*/ 398147 w 1102567"/>
                <a:gd name="connsiteY8" fmla="*/ 668037 h 1235686"/>
                <a:gd name="connsiteX9" fmla="*/ 332317 w 1102567"/>
                <a:gd name="connsiteY9" fmla="*/ 512088 h 1235686"/>
                <a:gd name="connsiteX10" fmla="*/ 268893 w 1102567"/>
                <a:gd name="connsiteY10" fmla="*/ 357311 h 1235686"/>
                <a:gd name="connsiteX11" fmla="*/ 195084 w 1102567"/>
                <a:gd name="connsiteY11" fmla="*/ 213389 h 1235686"/>
                <a:gd name="connsiteX12" fmla="*/ 104788 w 1102567"/>
                <a:gd name="connsiteY12" fmla="*/ 90941 h 1235686"/>
                <a:gd name="connsiteX13" fmla="*/ 0 w 1102567"/>
                <a:gd name="connsiteY13" fmla="*/ 0 h 1235686"/>
                <a:gd name="connsiteX14" fmla="*/ 0 w 1102567"/>
                <a:gd name="connsiteY14" fmla="*/ 0 h 1235686"/>
                <a:gd name="connsiteX15" fmla="*/ 0 w 1102567"/>
                <a:gd name="connsiteY15" fmla="*/ 0 h 1235686"/>
                <a:gd name="connsiteX16" fmla="*/ 173727 w 1102567"/>
                <a:gd name="connsiteY16" fmla="*/ 225534 h 1235686"/>
                <a:gd name="connsiteX17" fmla="*/ 238794 w 1102567"/>
                <a:gd name="connsiteY17" fmla="*/ 369926 h 1235686"/>
                <a:gd name="connsiteX18" fmla="*/ 296997 w 1102567"/>
                <a:gd name="connsiteY18" fmla="*/ 525758 h 1235686"/>
                <a:gd name="connsiteX19" fmla="*/ 361653 w 1102567"/>
                <a:gd name="connsiteY19" fmla="*/ 685052 h 1235686"/>
                <a:gd name="connsiteX20" fmla="*/ 400846 w 1102567"/>
                <a:gd name="connsiteY20" fmla="*/ 763027 h 1235686"/>
                <a:gd name="connsiteX21" fmla="*/ 411817 w 1102567"/>
                <a:gd name="connsiteY21" fmla="*/ 781978 h 1235686"/>
                <a:gd name="connsiteX22" fmla="*/ 423082 w 1102567"/>
                <a:gd name="connsiteY22" fmla="*/ 800753 h 1235686"/>
                <a:gd name="connsiteX23" fmla="*/ 434758 w 1102567"/>
                <a:gd name="connsiteY23" fmla="*/ 819293 h 1235686"/>
                <a:gd name="connsiteX24" fmla="*/ 447314 w 1102567"/>
                <a:gd name="connsiteY24" fmla="*/ 837305 h 1235686"/>
                <a:gd name="connsiteX25" fmla="*/ 560844 w 1102567"/>
                <a:gd name="connsiteY25" fmla="*/ 968261 h 1235686"/>
                <a:gd name="connsiteX26" fmla="*/ 694850 w 1102567"/>
                <a:gd name="connsiteY26" fmla="*/ 1069470 h 1235686"/>
                <a:gd name="connsiteX27" fmla="*/ 694850 w 1102567"/>
                <a:gd name="connsiteY27" fmla="*/ 1069470 h 1235686"/>
                <a:gd name="connsiteX28" fmla="*/ 901903 w 1102567"/>
                <a:gd name="connsiteY28" fmla="*/ 1177484 h 1235686"/>
                <a:gd name="connsiteX29" fmla="*/ 1076041 w 1102567"/>
                <a:gd name="connsiteY29" fmla="*/ 1235687 h 1235686"/>
                <a:gd name="connsiteX30" fmla="*/ 1102267 w 1102567"/>
                <a:gd name="connsiteY30" fmla="*/ 1190099 h 1235686"/>
                <a:gd name="connsiteX31" fmla="*/ 1084842 w 1102567"/>
                <a:gd name="connsiteY31" fmla="*/ 1140345 h 1235686"/>
                <a:gd name="connsiteX32" fmla="*/ 916923 w 1102567"/>
                <a:gd name="connsiteY32" fmla="*/ 1129902 h 1235686"/>
                <a:gd name="connsiteX33" fmla="*/ 711337 w 1102567"/>
                <a:gd name="connsiteY33" fmla="*/ 1043830 h 12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02567" h="1235686">
                  <a:moveTo>
                    <a:pt x="711337" y="1043830"/>
                  </a:moveTo>
                  <a:lnTo>
                    <a:pt x="711337" y="1043830"/>
                  </a:lnTo>
                  <a:cubicBezTo>
                    <a:pt x="667509" y="1014084"/>
                    <a:pt x="625265" y="980054"/>
                    <a:pt x="586073" y="941800"/>
                  </a:cubicBezTo>
                  <a:cubicBezTo>
                    <a:pt x="546821" y="903604"/>
                    <a:pt x="511384" y="860657"/>
                    <a:pt x="480111" y="814717"/>
                  </a:cubicBezTo>
                  <a:lnTo>
                    <a:pt x="468318" y="797467"/>
                  </a:lnTo>
                  <a:lnTo>
                    <a:pt x="457347" y="779631"/>
                  </a:lnTo>
                  <a:cubicBezTo>
                    <a:pt x="453592" y="773764"/>
                    <a:pt x="450072" y="767721"/>
                    <a:pt x="446610" y="761619"/>
                  </a:cubicBezTo>
                  <a:lnTo>
                    <a:pt x="436166" y="743372"/>
                  </a:lnTo>
                  <a:cubicBezTo>
                    <a:pt x="422906" y="718612"/>
                    <a:pt x="409881" y="693677"/>
                    <a:pt x="398147" y="668037"/>
                  </a:cubicBezTo>
                  <a:cubicBezTo>
                    <a:pt x="374150" y="616993"/>
                    <a:pt x="353204" y="564364"/>
                    <a:pt x="332317" y="512088"/>
                  </a:cubicBezTo>
                  <a:cubicBezTo>
                    <a:pt x="311547" y="459752"/>
                    <a:pt x="291012" y="407710"/>
                    <a:pt x="268893" y="357311"/>
                  </a:cubicBezTo>
                  <a:cubicBezTo>
                    <a:pt x="246715" y="306912"/>
                    <a:pt x="222308" y="258332"/>
                    <a:pt x="195084" y="213389"/>
                  </a:cubicBezTo>
                  <a:cubicBezTo>
                    <a:pt x="167919" y="168388"/>
                    <a:pt x="137585" y="127083"/>
                    <a:pt x="104788" y="90941"/>
                  </a:cubicBezTo>
                  <a:cubicBezTo>
                    <a:pt x="72049" y="54800"/>
                    <a:pt x="36611" y="23938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67414" y="56031"/>
                    <a:pt x="126086" y="134652"/>
                    <a:pt x="173727" y="225534"/>
                  </a:cubicBezTo>
                  <a:cubicBezTo>
                    <a:pt x="197607" y="271064"/>
                    <a:pt x="218963" y="319409"/>
                    <a:pt x="238794" y="369926"/>
                  </a:cubicBezTo>
                  <a:cubicBezTo>
                    <a:pt x="258625" y="420442"/>
                    <a:pt x="277342" y="472777"/>
                    <a:pt x="296997" y="525758"/>
                  </a:cubicBezTo>
                  <a:cubicBezTo>
                    <a:pt x="316769" y="578680"/>
                    <a:pt x="337304" y="632424"/>
                    <a:pt x="361653" y="685052"/>
                  </a:cubicBezTo>
                  <a:cubicBezTo>
                    <a:pt x="373564" y="711454"/>
                    <a:pt x="386999" y="737387"/>
                    <a:pt x="400846" y="763027"/>
                  </a:cubicBezTo>
                  <a:lnTo>
                    <a:pt x="411817" y="781978"/>
                  </a:lnTo>
                  <a:cubicBezTo>
                    <a:pt x="415396" y="788314"/>
                    <a:pt x="419151" y="794592"/>
                    <a:pt x="423082" y="800753"/>
                  </a:cubicBezTo>
                  <a:lnTo>
                    <a:pt x="434758" y="819293"/>
                  </a:lnTo>
                  <a:lnTo>
                    <a:pt x="447314" y="837305"/>
                  </a:lnTo>
                  <a:cubicBezTo>
                    <a:pt x="480698" y="885240"/>
                    <a:pt x="518776" y="929537"/>
                    <a:pt x="560844" y="968261"/>
                  </a:cubicBezTo>
                  <a:cubicBezTo>
                    <a:pt x="602853" y="1007043"/>
                    <a:pt x="648148" y="1040838"/>
                    <a:pt x="694850" y="1069470"/>
                  </a:cubicBezTo>
                  <a:lnTo>
                    <a:pt x="694850" y="1069470"/>
                  </a:lnTo>
                  <a:cubicBezTo>
                    <a:pt x="770537" y="1120456"/>
                    <a:pt x="839593" y="1152784"/>
                    <a:pt x="901903" y="1177484"/>
                  </a:cubicBezTo>
                  <a:cubicBezTo>
                    <a:pt x="964447" y="1202009"/>
                    <a:pt x="1020538" y="1219142"/>
                    <a:pt x="1076041" y="1235687"/>
                  </a:cubicBezTo>
                  <a:cubicBezTo>
                    <a:pt x="1100800" y="1219669"/>
                    <a:pt x="1101563" y="1199956"/>
                    <a:pt x="1102267" y="1190099"/>
                  </a:cubicBezTo>
                  <a:cubicBezTo>
                    <a:pt x="1103030" y="1180242"/>
                    <a:pt x="1103793" y="1160528"/>
                    <a:pt x="1084842" y="1140345"/>
                  </a:cubicBezTo>
                  <a:cubicBezTo>
                    <a:pt x="1033621" y="1146858"/>
                    <a:pt x="978587" y="1144276"/>
                    <a:pt x="916923" y="1129902"/>
                  </a:cubicBezTo>
                  <a:cubicBezTo>
                    <a:pt x="855435" y="1115292"/>
                    <a:pt x="787024" y="1088949"/>
                    <a:pt x="711337" y="10438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624619" y="5907044"/>
            <a:ext cx="432983" cy="991782"/>
            <a:chOff x="4624619" y="5907044"/>
            <a:chExt cx="432983" cy="991782"/>
          </a:xfrm>
        </p:grpSpPr>
        <p:sp>
          <p:nvSpPr>
            <p:cNvPr id="27" name="任意多边形 26"/>
            <p:cNvSpPr/>
            <p:nvPr userDrawn="1"/>
          </p:nvSpPr>
          <p:spPr>
            <a:xfrm>
              <a:off x="4722894" y="6005318"/>
              <a:ext cx="334708" cy="893508"/>
            </a:xfrm>
            <a:custGeom>
              <a:avLst/>
              <a:gdLst>
                <a:gd name="connsiteX0" fmla="*/ 319958 w 334708"/>
                <a:gd name="connsiteY0" fmla="*/ 109716 h 893508"/>
                <a:gd name="connsiteX1" fmla="*/ 303706 w 334708"/>
                <a:gd name="connsiteY1" fmla="*/ 0 h 893508"/>
                <a:gd name="connsiteX2" fmla="*/ 303706 w 334708"/>
                <a:gd name="connsiteY2" fmla="*/ 0 h 893508"/>
                <a:gd name="connsiteX3" fmla="*/ 303706 w 334708"/>
                <a:gd name="connsiteY3" fmla="*/ 0 h 893508"/>
                <a:gd name="connsiteX4" fmla="*/ 193168 w 334708"/>
                <a:gd name="connsiteY4" fmla="*/ 40131 h 893508"/>
                <a:gd name="connsiteX5" fmla="*/ 99645 w 334708"/>
                <a:gd name="connsiteY5" fmla="*/ 118869 h 893508"/>
                <a:gd name="connsiteX6" fmla="*/ 1839 w 334708"/>
                <a:gd name="connsiteY6" fmla="*/ 354906 h 893508"/>
                <a:gd name="connsiteX7" fmla="*/ 9702 w 334708"/>
                <a:gd name="connsiteY7" fmla="*/ 486272 h 893508"/>
                <a:gd name="connsiteX8" fmla="*/ 56052 w 334708"/>
                <a:gd name="connsiteY8" fmla="*/ 605493 h 893508"/>
                <a:gd name="connsiteX9" fmla="*/ 134320 w 334708"/>
                <a:gd name="connsiteY9" fmla="*/ 699309 h 893508"/>
                <a:gd name="connsiteX10" fmla="*/ 222856 w 334708"/>
                <a:gd name="connsiteY10" fmla="*/ 753229 h 893508"/>
                <a:gd name="connsiteX11" fmla="*/ 246560 w 334708"/>
                <a:gd name="connsiteY11" fmla="*/ 807148 h 893508"/>
                <a:gd name="connsiteX12" fmla="*/ 286515 w 334708"/>
                <a:gd name="connsiteY12" fmla="*/ 892222 h 893508"/>
                <a:gd name="connsiteX13" fmla="*/ 313328 w 334708"/>
                <a:gd name="connsiteY13" fmla="*/ 886824 h 893508"/>
                <a:gd name="connsiteX14" fmla="*/ 326823 w 334708"/>
                <a:gd name="connsiteY14" fmla="*/ 862886 h 893508"/>
                <a:gd name="connsiteX15" fmla="*/ 269266 w 334708"/>
                <a:gd name="connsiteY15" fmla="*/ 794534 h 893508"/>
                <a:gd name="connsiteX16" fmla="*/ 240751 w 334708"/>
                <a:gd name="connsiteY16" fmla="*/ 744780 h 893508"/>
                <a:gd name="connsiteX17" fmla="*/ 271436 w 334708"/>
                <a:gd name="connsiteY17" fmla="*/ 653017 h 893508"/>
                <a:gd name="connsiteX18" fmla="*/ 299364 w 334708"/>
                <a:gd name="connsiteY18" fmla="*/ 557147 h 893508"/>
                <a:gd name="connsiteX19" fmla="*/ 319254 w 334708"/>
                <a:gd name="connsiteY19" fmla="*/ 468964 h 893508"/>
                <a:gd name="connsiteX20" fmla="*/ 331164 w 334708"/>
                <a:gd name="connsiteY20" fmla="*/ 384946 h 893508"/>
                <a:gd name="connsiteX21" fmla="*/ 330695 w 334708"/>
                <a:gd name="connsiteY21" fmla="*/ 208871 h 893508"/>
                <a:gd name="connsiteX22" fmla="*/ 319958 w 334708"/>
                <a:gd name="connsiteY22" fmla="*/ 109716 h 89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4708" h="893508">
                  <a:moveTo>
                    <a:pt x="319958" y="109716"/>
                  </a:moveTo>
                  <a:cubicBezTo>
                    <a:pt x="315558" y="75041"/>
                    <a:pt x="310218" y="38606"/>
                    <a:pt x="303706" y="0"/>
                  </a:cubicBezTo>
                  <a:lnTo>
                    <a:pt x="303706" y="0"/>
                  </a:lnTo>
                  <a:lnTo>
                    <a:pt x="303706" y="0"/>
                  </a:lnTo>
                  <a:cubicBezTo>
                    <a:pt x="265452" y="6454"/>
                    <a:pt x="227902" y="20007"/>
                    <a:pt x="193168" y="40131"/>
                  </a:cubicBezTo>
                  <a:cubicBezTo>
                    <a:pt x="158669" y="60373"/>
                    <a:pt x="126869" y="87010"/>
                    <a:pt x="99645" y="118869"/>
                  </a:cubicBezTo>
                  <a:cubicBezTo>
                    <a:pt x="44846" y="182293"/>
                    <a:pt x="9760" y="266898"/>
                    <a:pt x="1839" y="354906"/>
                  </a:cubicBezTo>
                  <a:cubicBezTo>
                    <a:pt x="-2209" y="398851"/>
                    <a:pt x="431" y="443617"/>
                    <a:pt x="9702" y="486272"/>
                  </a:cubicBezTo>
                  <a:cubicBezTo>
                    <a:pt x="18796" y="528926"/>
                    <a:pt x="34872" y="569351"/>
                    <a:pt x="56052" y="605493"/>
                  </a:cubicBezTo>
                  <a:cubicBezTo>
                    <a:pt x="77291" y="641635"/>
                    <a:pt x="103811" y="673435"/>
                    <a:pt x="134320" y="699309"/>
                  </a:cubicBezTo>
                  <a:cubicBezTo>
                    <a:pt x="161309" y="722015"/>
                    <a:pt x="191173" y="740203"/>
                    <a:pt x="222856" y="753229"/>
                  </a:cubicBezTo>
                  <a:cubicBezTo>
                    <a:pt x="230894" y="772883"/>
                    <a:pt x="238932" y="790661"/>
                    <a:pt x="246560" y="807148"/>
                  </a:cubicBezTo>
                  <a:cubicBezTo>
                    <a:pt x="261051" y="838009"/>
                    <a:pt x="273725" y="864940"/>
                    <a:pt x="286515" y="892222"/>
                  </a:cubicBezTo>
                  <a:cubicBezTo>
                    <a:pt x="301124" y="896212"/>
                    <a:pt x="309221" y="889933"/>
                    <a:pt x="313328" y="886824"/>
                  </a:cubicBezTo>
                  <a:cubicBezTo>
                    <a:pt x="317435" y="883773"/>
                    <a:pt x="325590" y="877495"/>
                    <a:pt x="326823" y="862886"/>
                  </a:cubicBezTo>
                  <a:cubicBezTo>
                    <a:pt x="306053" y="844639"/>
                    <a:pt x="287571" y="822403"/>
                    <a:pt x="269266" y="794534"/>
                  </a:cubicBezTo>
                  <a:cubicBezTo>
                    <a:pt x="259643" y="779748"/>
                    <a:pt x="250080" y="763320"/>
                    <a:pt x="240751" y="744780"/>
                  </a:cubicBezTo>
                  <a:cubicBezTo>
                    <a:pt x="252016" y="712921"/>
                    <a:pt x="262342" y="682294"/>
                    <a:pt x="271436" y="653017"/>
                  </a:cubicBezTo>
                  <a:cubicBezTo>
                    <a:pt x="281997" y="619515"/>
                    <a:pt x="291385" y="587657"/>
                    <a:pt x="299364" y="557147"/>
                  </a:cubicBezTo>
                  <a:cubicBezTo>
                    <a:pt x="307402" y="526638"/>
                    <a:pt x="313797" y="497419"/>
                    <a:pt x="319254" y="468964"/>
                  </a:cubicBezTo>
                  <a:cubicBezTo>
                    <a:pt x="324652" y="440566"/>
                    <a:pt x="328641" y="412932"/>
                    <a:pt x="331164" y="384946"/>
                  </a:cubicBezTo>
                  <a:cubicBezTo>
                    <a:pt x="336386" y="329090"/>
                    <a:pt x="335506" y="271826"/>
                    <a:pt x="330695" y="208871"/>
                  </a:cubicBezTo>
                  <a:cubicBezTo>
                    <a:pt x="328231" y="177423"/>
                    <a:pt x="324593" y="144509"/>
                    <a:pt x="319958" y="109716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 userDrawn="1"/>
          </p:nvSpPr>
          <p:spPr>
            <a:xfrm>
              <a:off x="4624619" y="5907044"/>
              <a:ext cx="334708" cy="758274"/>
            </a:xfrm>
            <a:custGeom>
              <a:avLst/>
              <a:gdLst>
                <a:gd name="connsiteX0" fmla="*/ 303706 w 334708"/>
                <a:gd name="connsiteY0" fmla="*/ 0 h 758274"/>
                <a:gd name="connsiteX1" fmla="*/ 303706 w 334708"/>
                <a:gd name="connsiteY1" fmla="*/ 0 h 758274"/>
                <a:gd name="connsiteX2" fmla="*/ 303706 w 334708"/>
                <a:gd name="connsiteY2" fmla="*/ 0 h 758274"/>
                <a:gd name="connsiteX3" fmla="*/ 193168 w 334708"/>
                <a:gd name="connsiteY3" fmla="*/ 40131 h 758274"/>
                <a:gd name="connsiteX4" fmla="*/ 99645 w 334708"/>
                <a:gd name="connsiteY4" fmla="*/ 118869 h 758274"/>
                <a:gd name="connsiteX5" fmla="*/ 1839 w 334708"/>
                <a:gd name="connsiteY5" fmla="*/ 354906 h 758274"/>
                <a:gd name="connsiteX6" fmla="*/ 9702 w 334708"/>
                <a:gd name="connsiteY6" fmla="*/ 486272 h 758274"/>
                <a:gd name="connsiteX7" fmla="*/ 56052 w 334708"/>
                <a:gd name="connsiteY7" fmla="*/ 605493 h 758274"/>
                <a:gd name="connsiteX8" fmla="*/ 134320 w 334708"/>
                <a:gd name="connsiteY8" fmla="*/ 699309 h 758274"/>
                <a:gd name="connsiteX9" fmla="*/ 235999 w 334708"/>
                <a:gd name="connsiteY9" fmla="*/ 758274 h 758274"/>
                <a:gd name="connsiteX10" fmla="*/ 235999 w 334708"/>
                <a:gd name="connsiteY10" fmla="*/ 758274 h 758274"/>
                <a:gd name="connsiteX11" fmla="*/ 235999 w 334708"/>
                <a:gd name="connsiteY11" fmla="*/ 758274 h 758274"/>
                <a:gd name="connsiteX12" fmla="*/ 271436 w 334708"/>
                <a:gd name="connsiteY12" fmla="*/ 653076 h 758274"/>
                <a:gd name="connsiteX13" fmla="*/ 299364 w 334708"/>
                <a:gd name="connsiteY13" fmla="*/ 557206 h 758274"/>
                <a:gd name="connsiteX14" fmla="*/ 319254 w 334708"/>
                <a:gd name="connsiteY14" fmla="*/ 469022 h 758274"/>
                <a:gd name="connsiteX15" fmla="*/ 331164 w 334708"/>
                <a:gd name="connsiteY15" fmla="*/ 385004 h 758274"/>
                <a:gd name="connsiteX16" fmla="*/ 330695 w 334708"/>
                <a:gd name="connsiteY16" fmla="*/ 208930 h 758274"/>
                <a:gd name="connsiteX17" fmla="*/ 319958 w 334708"/>
                <a:gd name="connsiteY17" fmla="*/ 109716 h 758274"/>
                <a:gd name="connsiteX18" fmla="*/ 303706 w 334708"/>
                <a:gd name="connsiteY18" fmla="*/ 0 h 75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4708" h="758274">
                  <a:moveTo>
                    <a:pt x="303706" y="0"/>
                  </a:moveTo>
                  <a:lnTo>
                    <a:pt x="303706" y="0"/>
                  </a:lnTo>
                  <a:lnTo>
                    <a:pt x="303706" y="0"/>
                  </a:lnTo>
                  <a:cubicBezTo>
                    <a:pt x="265452" y="6454"/>
                    <a:pt x="227902" y="20007"/>
                    <a:pt x="193168" y="40131"/>
                  </a:cubicBezTo>
                  <a:cubicBezTo>
                    <a:pt x="158669" y="60373"/>
                    <a:pt x="126869" y="87010"/>
                    <a:pt x="99645" y="118869"/>
                  </a:cubicBezTo>
                  <a:cubicBezTo>
                    <a:pt x="44846" y="182293"/>
                    <a:pt x="9760" y="266898"/>
                    <a:pt x="1839" y="354906"/>
                  </a:cubicBezTo>
                  <a:cubicBezTo>
                    <a:pt x="-2209" y="398851"/>
                    <a:pt x="431" y="443617"/>
                    <a:pt x="9702" y="486272"/>
                  </a:cubicBezTo>
                  <a:cubicBezTo>
                    <a:pt x="18796" y="528926"/>
                    <a:pt x="34872" y="569351"/>
                    <a:pt x="56052" y="605493"/>
                  </a:cubicBezTo>
                  <a:cubicBezTo>
                    <a:pt x="77291" y="641635"/>
                    <a:pt x="103811" y="673435"/>
                    <a:pt x="134320" y="699309"/>
                  </a:cubicBezTo>
                  <a:cubicBezTo>
                    <a:pt x="165006" y="725125"/>
                    <a:pt x="199387" y="745132"/>
                    <a:pt x="235999" y="758274"/>
                  </a:cubicBezTo>
                  <a:lnTo>
                    <a:pt x="235999" y="758274"/>
                  </a:lnTo>
                  <a:lnTo>
                    <a:pt x="235999" y="758274"/>
                  </a:lnTo>
                  <a:cubicBezTo>
                    <a:pt x="249200" y="721546"/>
                    <a:pt x="261051" y="686460"/>
                    <a:pt x="271436" y="653076"/>
                  </a:cubicBezTo>
                  <a:cubicBezTo>
                    <a:pt x="281997" y="619574"/>
                    <a:pt x="291385" y="587715"/>
                    <a:pt x="299364" y="557206"/>
                  </a:cubicBezTo>
                  <a:cubicBezTo>
                    <a:pt x="307402" y="526697"/>
                    <a:pt x="313797" y="497478"/>
                    <a:pt x="319254" y="469022"/>
                  </a:cubicBezTo>
                  <a:cubicBezTo>
                    <a:pt x="324652" y="440625"/>
                    <a:pt x="328641" y="412991"/>
                    <a:pt x="331164" y="385004"/>
                  </a:cubicBezTo>
                  <a:cubicBezTo>
                    <a:pt x="336386" y="329149"/>
                    <a:pt x="335506" y="271885"/>
                    <a:pt x="330695" y="208930"/>
                  </a:cubicBezTo>
                  <a:cubicBezTo>
                    <a:pt x="328231" y="177423"/>
                    <a:pt x="324593" y="144509"/>
                    <a:pt x="319958" y="109716"/>
                  </a:cubicBezTo>
                  <a:cubicBezTo>
                    <a:pt x="315558" y="75041"/>
                    <a:pt x="310218" y="38606"/>
                    <a:pt x="303706" y="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 39"/>
            <p:cNvSpPr/>
            <p:nvPr userDrawn="1"/>
          </p:nvSpPr>
          <p:spPr>
            <a:xfrm>
              <a:off x="4777473" y="5952339"/>
              <a:ext cx="173792" cy="848038"/>
            </a:xfrm>
            <a:custGeom>
              <a:avLst/>
              <a:gdLst>
                <a:gd name="connsiteX0" fmla="*/ 63255 w 173792"/>
                <a:gd name="connsiteY0" fmla="*/ 644568 h 848038"/>
                <a:gd name="connsiteX1" fmla="*/ 63255 w 173792"/>
                <a:gd name="connsiteY1" fmla="*/ 644568 h 848038"/>
                <a:gd name="connsiteX2" fmla="*/ 40373 w 173792"/>
                <a:gd name="connsiteY2" fmla="*/ 562839 h 848038"/>
                <a:gd name="connsiteX3" fmla="*/ 25881 w 173792"/>
                <a:gd name="connsiteY3" fmla="*/ 476943 h 848038"/>
                <a:gd name="connsiteX4" fmla="*/ 20952 w 173792"/>
                <a:gd name="connsiteY4" fmla="*/ 389053 h 848038"/>
                <a:gd name="connsiteX5" fmla="*/ 25940 w 173792"/>
                <a:gd name="connsiteY5" fmla="*/ 301632 h 848038"/>
                <a:gd name="connsiteX6" fmla="*/ 61847 w 173792"/>
                <a:gd name="connsiteY6" fmla="*/ 137468 h 848038"/>
                <a:gd name="connsiteX7" fmla="*/ 120812 w 173792"/>
                <a:gd name="connsiteY7" fmla="*/ 0 h 848038"/>
                <a:gd name="connsiteX8" fmla="*/ 120812 w 173792"/>
                <a:gd name="connsiteY8" fmla="*/ 0 h 848038"/>
                <a:gd name="connsiteX9" fmla="*/ 120812 w 173792"/>
                <a:gd name="connsiteY9" fmla="*/ 0 h 848038"/>
                <a:gd name="connsiteX10" fmla="*/ 49819 w 173792"/>
                <a:gd name="connsiteY10" fmla="*/ 133068 h 848038"/>
                <a:gd name="connsiteX11" fmla="*/ 6402 w 173792"/>
                <a:gd name="connsiteY11" fmla="*/ 299109 h 848038"/>
                <a:gd name="connsiteX12" fmla="*/ 6 w 173792"/>
                <a:gd name="connsiteY12" fmla="*/ 388877 h 848038"/>
                <a:gd name="connsiteX13" fmla="*/ 5287 w 173792"/>
                <a:gd name="connsiteY13" fmla="*/ 479231 h 848038"/>
                <a:gd name="connsiteX14" fmla="*/ 21833 w 173792"/>
                <a:gd name="connsiteY14" fmla="*/ 567122 h 848038"/>
                <a:gd name="connsiteX15" fmla="*/ 48294 w 173792"/>
                <a:gd name="connsiteY15" fmla="*/ 649790 h 848038"/>
                <a:gd name="connsiteX16" fmla="*/ 48294 w 173792"/>
                <a:gd name="connsiteY16" fmla="*/ 649790 h 848038"/>
                <a:gd name="connsiteX17" fmla="*/ 93529 w 173792"/>
                <a:gd name="connsiteY17" fmla="*/ 761677 h 848038"/>
                <a:gd name="connsiteX18" fmla="*/ 133485 w 173792"/>
                <a:gd name="connsiteY18" fmla="*/ 846752 h 848038"/>
                <a:gd name="connsiteX19" fmla="*/ 160298 w 173792"/>
                <a:gd name="connsiteY19" fmla="*/ 841354 h 848038"/>
                <a:gd name="connsiteX20" fmla="*/ 173792 w 173792"/>
                <a:gd name="connsiteY20" fmla="*/ 817416 h 848038"/>
                <a:gd name="connsiteX21" fmla="*/ 116235 w 173792"/>
                <a:gd name="connsiteY21" fmla="*/ 749063 h 848038"/>
                <a:gd name="connsiteX22" fmla="*/ 63255 w 173792"/>
                <a:gd name="connsiteY22" fmla="*/ 644568 h 84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792" h="848038">
                  <a:moveTo>
                    <a:pt x="63255" y="644568"/>
                  </a:moveTo>
                  <a:lnTo>
                    <a:pt x="63255" y="644568"/>
                  </a:lnTo>
                  <a:cubicBezTo>
                    <a:pt x="54219" y="618283"/>
                    <a:pt x="46709" y="590884"/>
                    <a:pt x="40373" y="562839"/>
                  </a:cubicBezTo>
                  <a:cubicBezTo>
                    <a:pt x="33860" y="534852"/>
                    <a:pt x="29284" y="505986"/>
                    <a:pt x="25881" y="476943"/>
                  </a:cubicBezTo>
                  <a:cubicBezTo>
                    <a:pt x="22360" y="447842"/>
                    <a:pt x="21011" y="418389"/>
                    <a:pt x="20952" y="389053"/>
                  </a:cubicBezTo>
                  <a:cubicBezTo>
                    <a:pt x="20776" y="359717"/>
                    <a:pt x="22771" y="330440"/>
                    <a:pt x="25940" y="301632"/>
                  </a:cubicBezTo>
                  <a:cubicBezTo>
                    <a:pt x="32276" y="244016"/>
                    <a:pt x="45301" y="188513"/>
                    <a:pt x="61847" y="137468"/>
                  </a:cubicBezTo>
                  <a:cubicBezTo>
                    <a:pt x="78861" y="86600"/>
                    <a:pt x="99162" y="40073"/>
                    <a:pt x="120812" y="0"/>
                  </a:cubicBezTo>
                  <a:lnTo>
                    <a:pt x="120812" y="0"/>
                  </a:lnTo>
                  <a:lnTo>
                    <a:pt x="120812" y="0"/>
                  </a:lnTo>
                  <a:cubicBezTo>
                    <a:pt x="94644" y="37315"/>
                    <a:pt x="70237" y="82493"/>
                    <a:pt x="49819" y="133068"/>
                  </a:cubicBezTo>
                  <a:cubicBezTo>
                    <a:pt x="29812" y="183819"/>
                    <a:pt x="14205" y="240144"/>
                    <a:pt x="6402" y="299109"/>
                  </a:cubicBezTo>
                  <a:cubicBezTo>
                    <a:pt x="2471" y="328562"/>
                    <a:pt x="6" y="358661"/>
                    <a:pt x="6" y="388877"/>
                  </a:cubicBezTo>
                  <a:cubicBezTo>
                    <a:pt x="-111" y="419034"/>
                    <a:pt x="1356" y="449367"/>
                    <a:pt x="5287" y="479231"/>
                  </a:cubicBezTo>
                  <a:cubicBezTo>
                    <a:pt x="9042" y="509095"/>
                    <a:pt x="14322" y="538607"/>
                    <a:pt x="21833" y="567122"/>
                  </a:cubicBezTo>
                  <a:cubicBezTo>
                    <a:pt x="29108" y="595695"/>
                    <a:pt x="37850" y="623447"/>
                    <a:pt x="48294" y="649790"/>
                  </a:cubicBezTo>
                  <a:lnTo>
                    <a:pt x="48294" y="649790"/>
                  </a:lnTo>
                  <a:cubicBezTo>
                    <a:pt x="63196" y="694557"/>
                    <a:pt x="79038" y="730347"/>
                    <a:pt x="93529" y="761677"/>
                  </a:cubicBezTo>
                  <a:cubicBezTo>
                    <a:pt x="108021" y="792539"/>
                    <a:pt x="120694" y="819469"/>
                    <a:pt x="133485" y="846752"/>
                  </a:cubicBezTo>
                  <a:cubicBezTo>
                    <a:pt x="148094" y="850741"/>
                    <a:pt x="156191" y="844464"/>
                    <a:pt x="160298" y="841354"/>
                  </a:cubicBezTo>
                  <a:cubicBezTo>
                    <a:pt x="164405" y="838303"/>
                    <a:pt x="172560" y="832025"/>
                    <a:pt x="173792" y="817416"/>
                  </a:cubicBezTo>
                  <a:cubicBezTo>
                    <a:pt x="153023" y="799169"/>
                    <a:pt x="134541" y="776932"/>
                    <a:pt x="116235" y="749063"/>
                  </a:cubicBezTo>
                  <a:cubicBezTo>
                    <a:pt x="98106" y="721311"/>
                    <a:pt x="80211" y="687516"/>
                    <a:pt x="63255" y="64456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3793343" y="920687"/>
            <a:ext cx="448748" cy="1086187"/>
            <a:chOff x="3793343" y="920687"/>
            <a:chExt cx="448748" cy="1086187"/>
          </a:xfrm>
        </p:grpSpPr>
        <p:sp>
          <p:nvSpPr>
            <p:cNvPr id="41" name="任意多边形 40"/>
            <p:cNvSpPr/>
            <p:nvPr userDrawn="1"/>
          </p:nvSpPr>
          <p:spPr>
            <a:xfrm>
              <a:off x="3891619" y="1018787"/>
              <a:ext cx="350472" cy="988087"/>
            </a:xfrm>
            <a:custGeom>
              <a:avLst/>
              <a:gdLst>
                <a:gd name="connsiteX0" fmla="*/ 108687 w 350472"/>
                <a:gd name="connsiteY0" fmla="*/ 988088 h 988087"/>
                <a:gd name="connsiteX1" fmla="*/ 108687 w 350472"/>
                <a:gd name="connsiteY1" fmla="*/ 988088 h 988087"/>
                <a:gd name="connsiteX2" fmla="*/ 108687 w 350472"/>
                <a:gd name="connsiteY2" fmla="*/ 988088 h 988087"/>
                <a:gd name="connsiteX3" fmla="*/ 284409 w 350472"/>
                <a:gd name="connsiteY3" fmla="*/ 817764 h 988087"/>
                <a:gd name="connsiteX4" fmla="*/ 350415 w 350472"/>
                <a:gd name="connsiteY4" fmla="*/ 574510 h 988087"/>
                <a:gd name="connsiteX5" fmla="*/ 291743 w 350472"/>
                <a:gd name="connsiteY5" fmla="*/ 329556 h 988087"/>
                <a:gd name="connsiteX6" fmla="*/ 276077 w 350472"/>
                <a:gd name="connsiteY6" fmla="*/ 302508 h 988087"/>
                <a:gd name="connsiteX7" fmla="*/ 258710 w 350472"/>
                <a:gd name="connsiteY7" fmla="*/ 276692 h 988087"/>
                <a:gd name="connsiteX8" fmla="*/ 219107 w 350472"/>
                <a:gd name="connsiteY8" fmla="*/ 229168 h 988087"/>
                <a:gd name="connsiteX9" fmla="*/ 134561 w 350472"/>
                <a:gd name="connsiteY9" fmla="*/ 161343 h 988087"/>
                <a:gd name="connsiteX10" fmla="*/ 133740 w 350472"/>
                <a:gd name="connsiteY10" fmla="*/ 157999 h 988087"/>
                <a:gd name="connsiteX11" fmla="*/ 120304 w 350472"/>
                <a:gd name="connsiteY11" fmla="*/ 100970 h 988087"/>
                <a:gd name="connsiteX12" fmla="*/ 108862 w 350472"/>
                <a:gd name="connsiteY12" fmla="*/ 50865 h 988087"/>
                <a:gd name="connsiteX13" fmla="*/ 99593 w 350472"/>
                <a:gd name="connsiteY13" fmla="*/ 4572 h 988087"/>
                <a:gd name="connsiteX14" fmla="*/ 70726 w 350472"/>
                <a:gd name="connsiteY14" fmla="*/ 2930 h 988087"/>
                <a:gd name="connsiteX15" fmla="*/ 50426 w 350472"/>
                <a:gd name="connsiteY15" fmla="*/ 23934 h 988087"/>
                <a:gd name="connsiteX16" fmla="*/ 73542 w 350472"/>
                <a:gd name="connsiteY16" fmla="*/ 63479 h 988087"/>
                <a:gd name="connsiteX17" fmla="*/ 94019 w 350472"/>
                <a:gd name="connsiteY17" fmla="*/ 109360 h 988087"/>
                <a:gd name="connsiteX18" fmla="*/ 113263 w 350472"/>
                <a:gd name="connsiteY18" fmla="*/ 163632 h 988087"/>
                <a:gd name="connsiteX19" fmla="*/ 114378 w 350472"/>
                <a:gd name="connsiteY19" fmla="*/ 167035 h 988087"/>
                <a:gd name="connsiteX20" fmla="*/ 69083 w 350472"/>
                <a:gd name="connsiteY20" fmla="*/ 260675 h 988087"/>
                <a:gd name="connsiteX21" fmla="*/ 48372 w 350472"/>
                <a:gd name="connsiteY21" fmla="*/ 313303 h 988087"/>
                <a:gd name="connsiteX22" fmla="*/ 39395 w 350472"/>
                <a:gd name="connsiteY22" fmla="*/ 339412 h 988087"/>
                <a:gd name="connsiteX23" fmla="*/ 31416 w 350472"/>
                <a:gd name="connsiteY23" fmla="*/ 365345 h 988087"/>
                <a:gd name="connsiteX24" fmla="*/ 85 w 350472"/>
                <a:gd name="connsiteY24" fmla="*/ 569289 h 988087"/>
                <a:gd name="connsiteX25" fmla="*/ 25314 w 350472"/>
                <a:gd name="connsiteY25" fmla="*/ 773936 h 988087"/>
                <a:gd name="connsiteX26" fmla="*/ 108687 w 350472"/>
                <a:gd name="connsiteY26" fmla="*/ 988088 h 98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0472" h="988087">
                  <a:moveTo>
                    <a:pt x="108687" y="988088"/>
                  </a:moveTo>
                  <a:lnTo>
                    <a:pt x="108687" y="988088"/>
                  </a:lnTo>
                  <a:lnTo>
                    <a:pt x="108687" y="988088"/>
                  </a:lnTo>
                  <a:cubicBezTo>
                    <a:pt x="181498" y="949951"/>
                    <a:pt x="242400" y="890399"/>
                    <a:pt x="284409" y="817764"/>
                  </a:cubicBezTo>
                  <a:cubicBezTo>
                    <a:pt x="326770" y="745304"/>
                    <a:pt x="349183" y="660054"/>
                    <a:pt x="350415" y="574510"/>
                  </a:cubicBezTo>
                  <a:cubicBezTo>
                    <a:pt x="351705" y="488908"/>
                    <a:pt x="331346" y="403247"/>
                    <a:pt x="291743" y="329556"/>
                  </a:cubicBezTo>
                  <a:cubicBezTo>
                    <a:pt x="286697" y="320344"/>
                    <a:pt x="281475" y="311309"/>
                    <a:pt x="276077" y="302508"/>
                  </a:cubicBezTo>
                  <a:cubicBezTo>
                    <a:pt x="270621" y="293649"/>
                    <a:pt x="265105" y="285024"/>
                    <a:pt x="258710" y="276692"/>
                  </a:cubicBezTo>
                  <a:cubicBezTo>
                    <a:pt x="246272" y="259971"/>
                    <a:pt x="233071" y="244071"/>
                    <a:pt x="219107" y="229168"/>
                  </a:cubicBezTo>
                  <a:cubicBezTo>
                    <a:pt x="193291" y="203235"/>
                    <a:pt x="165715" y="180236"/>
                    <a:pt x="134561" y="161343"/>
                  </a:cubicBezTo>
                  <a:cubicBezTo>
                    <a:pt x="134267" y="160229"/>
                    <a:pt x="134033" y="159114"/>
                    <a:pt x="133740" y="157999"/>
                  </a:cubicBezTo>
                  <a:cubicBezTo>
                    <a:pt x="128752" y="137581"/>
                    <a:pt x="125056" y="118513"/>
                    <a:pt x="120304" y="100970"/>
                  </a:cubicBezTo>
                  <a:cubicBezTo>
                    <a:pt x="115844" y="83369"/>
                    <a:pt x="112383" y="66706"/>
                    <a:pt x="108862" y="50865"/>
                  </a:cubicBezTo>
                  <a:cubicBezTo>
                    <a:pt x="105108" y="35082"/>
                    <a:pt x="102057" y="19827"/>
                    <a:pt x="99593" y="4572"/>
                  </a:cubicBezTo>
                  <a:cubicBezTo>
                    <a:pt x="85863" y="-3231"/>
                    <a:pt x="75772" y="876"/>
                    <a:pt x="70726" y="2930"/>
                  </a:cubicBezTo>
                  <a:cubicBezTo>
                    <a:pt x="65680" y="4924"/>
                    <a:pt x="55647" y="9090"/>
                    <a:pt x="50426" y="23934"/>
                  </a:cubicBezTo>
                  <a:cubicBezTo>
                    <a:pt x="58464" y="36373"/>
                    <a:pt x="66032" y="49456"/>
                    <a:pt x="73542" y="63479"/>
                  </a:cubicBezTo>
                  <a:cubicBezTo>
                    <a:pt x="80759" y="77560"/>
                    <a:pt x="87154" y="92874"/>
                    <a:pt x="94019" y="109360"/>
                  </a:cubicBezTo>
                  <a:cubicBezTo>
                    <a:pt x="101176" y="125730"/>
                    <a:pt x="106750" y="143918"/>
                    <a:pt x="113263" y="163632"/>
                  </a:cubicBezTo>
                  <a:cubicBezTo>
                    <a:pt x="113674" y="164747"/>
                    <a:pt x="113967" y="165920"/>
                    <a:pt x="114378" y="167035"/>
                  </a:cubicBezTo>
                  <a:cubicBezTo>
                    <a:pt x="97363" y="198483"/>
                    <a:pt x="81522" y="229931"/>
                    <a:pt x="69083" y="260675"/>
                  </a:cubicBezTo>
                  <a:cubicBezTo>
                    <a:pt x="61280" y="278394"/>
                    <a:pt x="54356" y="295937"/>
                    <a:pt x="48372" y="313303"/>
                  </a:cubicBezTo>
                  <a:cubicBezTo>
                    <a:pt x="45321" y="322163"/>
                    <a:pt x="42329" y="330846"/>
                    <a:pt x="39395" y="339412"/>
                  </a:cubicBezTo>
                  <a:cubicBezTo>
                    <a:pt x="36520" y="348096"/>
                    <a:pt x="33821" y="356721"/>
                    <a:pt x="31416" y="365345"/>
                  </a:cubicBezTo>
                  <a:cubicBezTo>
                    <a:pt x="11350" y="434343"/>
                    <a:pt x="1024" y="501757"/>
                    <a:pt x="85" y="569289"/>
                  </a:cubicBezTo>
                  <a:cubicBezTo>
                    <a:pt x="-971" y="636761"/>
                    <a:pt x="7830" y="704468"/>
                    <a:pt x="25314" y="773936"/>
                  </a:cubicBezTo>
                  <a:cubicBezTo>
                    <a:pt x="42974" y="843286"/>
                    <a:pt x="70080" y="914631"/>
                    <a:pt x="108687" y="988088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 userDrawn="1"/>
          </p:nvSpPr>
          <p:spPr>
            <a:xfrm>
              <a:off x="3793343" y="1074404"/>
              <a:ext cx="350472" cy="834254"/>
            </a:xfrm>
            <a:custGeom>
              <a:avLst/>
              <a:gdLst>
                <a:gd name="connsiteX0" fmla="*/ 108687 w 350472"/>
                <a:gd name="connsiteY0" fmla="*/ 834254 h 834254"/>
                <a:gd name="connsiteX1" fmla="*/ 108687 w 350472"/>
                <a:gd name="connsiteY1" fmla="*/ 834254 h 834254"/>
                <a:gd name="connsiteX2" fmla="*/ 108687 w 350472"/>
                <a:gd name="connsiteY2" fmla="*/ 834254 h 834254"/>
                <a:gd name="connsiteX3" fmla="*/ 284409 w 350472"/>
                <a:gd name="connsiteY3" fmla="*/ 663930 h 834254"/>
                <a:gd name="connsiteX4" fmla="*/ 350415 w 350472"/>
                <a:gd name="connsiteY4" fmla="*/ 420677 h 834254"/>
                <a:gd name="connsiteX5" fmla="*/ 291743 w 350472"/>
                <a:gd name="connsiteY5" fmla="*/ 175722 h 834254"/>
                <a:gd name="connsiteX6" fmla="*/ 276077 w 350472"/>
                <a:gd name="connsiteY6" fmla="*/ 148674 h 834254"/>
                <a:gd name="connsiteX7" fmla="*/ 258710 w 350472"/>
                <a:gd name="connsiteY7" fmla="*/ 122859 h 834254"/>
                <a:gd name="connsiteX8" fmla="*/ 219107 w 350472"/>
                <a:gd name="connsiteY8" fmla="*/ 75335 h 834254"/>
                <a:gd name="connsiteX9" fmla="*/ 121594 w 350472"/>
                <a:gd name="connsiteY9" fmla="*/ 0 h 834254"/>
                <a:gd name="connsiteX10" fmla="*/ 121594 w 350472"/>
                <a:gd name="connsiteY10" fmla="*/ 0 h 834254"/>
                <a:gd name="connsiteX11" fmla="*/ 121594 w 350472"/>
                <a:gd name="connsiteY11" fmla="*/ 0 h 834254"/>
                <a:gd name="connsiteX12" fmla="*/ 69083 w 350472"/>
                <a:gd name="connsiteY12" fmla="*/ 106841 h 834254"/>
                <a:gd name="connsiteX13" fmla="*/ 48372 w 350472"/>
                <a:gd name="connsiteY13" fmla="*/ 159470 h 834254"/>
                <a:gd name="connsiteX14" fmla="*/ 39395 w 350472"/>
                <a:gd name="connsiteY14" fmla="*/ 185579 h 834254"/>
                <a:gd name="connsiteX15" fmla="*/ 31416 w 350472"/>
                <a:gd name="connsiteY15" fmla="*/ 211512 h 834254"/>
                <a:gd name="connsiteX16" fmla="*/ 85 w 350472"/>
                <a:gd name="connsiteY16" fmla="*/ 415455 h 834254"/>
                <a:gd name="connsiteX17" fmla="*/ 25314 w 350472"/>
                <a:gd name="connsiteY17" fmla="*/ 620102 h 834254"/>
                <a:gd name="connsiteX18" fmla="*/ 108687 w 350472"/>
                <a:gd name="connsiteY18" fmla="*/ 834254 h 8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0472" h="834254">
                  <a:moveTo>
                    <a:pt x="108687" y="834254"/>
                  </a:moveTo>
                  <a:lnTo>
                    <a:pt x="108687" y="834254"/>
                  </a:lnTo>
                  <a:lnTo>
                    <a:pt x="108687" y="834254"/>
                  </a:lnTo>
                  <a:cubicBezTo>
                    <a:pt x="181498" y="796117"/>
                    <a:pt x="242400" y="736566"/>
                    <a:pt x="284409" y="663930"/>
                  </a:cubicBezTo>
                  <a:cubicBezTo>
                    <a:pt x="326770" y="591470"/>
                    <a:pt x="349183" y="506220"/>
                    <a:pt x="350415" y="420677"/>
                  </a:cubicBezTo>
                  <a:cubicBezTo>
                    <a:pt x="351705" y="335075"/>
                    <a:pt x="331346" y="249414"/>
                    <a:pt x="291743" y="175722"/>
                  </a:cubicBezTo>
                  <a:cubicBezTo>
                    <a:pt x="286697" y="166511"/>
                    <a:pt x="281475" y="157475"/>
                    <a:pt x="276077" y="148674"/>
                  </a:cubicBezTo>
                  <a:cubicBezTo>
                    <a:pt x="270621" y="139815"/>
                    <a:pt x="265105" y="131190"/>
                    <a:pt x="258710" y="122859"/>
                  </a:cubicBezTo>
                  <a:cubicBezTo>
                    <a:pt x="246272" y="106137"/>
                    <a:pt x="233071" y="90237"/>
                    <a:pt x="219107" y="75335"/>
                  </a:cubicBezTo>
                  <a:cubicBezTo>
                    <a:pt x="189771" y="45823"/>
                    <a:pt x="158147" y="20183"/>
                    <a:pt x="121594" y="0"/>
                  </a:cubicBezTo>
                  <a:lnTo>
                    <a:pt x="121594" y="0"/>
                  </a:lnTo>
                  <a:lnTo>
                    <a:pt x="121594" y="0"/>
                  </a:lnTo>
                  <a:cubicBezTo>
                    <a:pt x="101881" y="35790"/>
                    <a:pt x="83340" y="71755"/>
                    <a:pt x="69083" y="106841"/>
                  </a:cubicBezTo>
                  <a:cubicBezTo>
                    <a:pt x="61280" y="124560"/>
                    <a:pt x="54356" y="142103"/>
                    <a:pt x="48372" y="159470"/>
                  </a:cubicBezTo>
                  <a:cubicBezTo>
                    <a:pt x="45321" y="168329"/>
                    <a:pt x="42329" y="177013"/>
                    <a:pt x="39395" y="185579"/>
                  </a:cubicBezTo>
                  <a:cubicBezTo>
                    <a:pt x="36520" y="194262"/>
                    <a:pt x="33821" y="202887"/>
                    <a:pt x="31416" y="211512"/>
                  </a:cubicBezTo>
                  <a:cubicBezTo>
                    <a:pt x="11350" y="280510"/>
                    <a:pt x="1024" y="347924"/>
                    <a:pt x="85" y="415455"/>
                  </a:cubicBezTo>
                  <a:cubicBezTo>
                    <a:pt x="-971" y="482927"/>
                    <a:pt x="7830" y="550635"/>
                    <a:pt x="25314" y="620102"/>
                  </a:cubicBezTo>
                  <a:cubicBezTo>
                    <a:pt x="42974" y="689393"/>
                    <a:pt x="70080" y="760739"/>
                    <a:pt x="108687" y="834254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 42"/>
            <p:cNvSpPr/>
            <p:nvPr userDrawn="1"/>
          </p:nvSpPr>
          <p:spPr>
            <a:xfrm>
              <a:off x="3843651" y="920687"/>
              <a:ext cx="135928" cy="932701"/>
            </a:xfrm>
            <a:custGeom>
              <a:avLst/>
              <a:gdLst>
                <a:gd name="connsiteX0" fmla="*/ 81436 w 135928"/>
                <a:gd name="connsiteY0" fmla="*/ 228640 h 932701"/>
                <a:gd name="connsiteX1" fmla="*/ 81436 w 135928"/>
                <a:gd name="connsiteY1" fmla="*/ 228640 h 932701"/>
                <a:gd name="connsiteX2" fmla="*/ 113823 w 135928"/>
                <a:gd name="connsiteY2" fmla="*/ 597216 h 932701"/>
                <a:gd name="connsiteX3" fmla="*/ 113413 w 135928"/>
                <a:gd name="connsiteY3" fmla="*/ 620333 h 932701"/>
                <a:gd name="connsiteX4" fmla="*/ 112180 w 135928"/>
                <a:gd name="connsiteY4" fmla="*/ 643274 h 932701"/>
                <a:gd name="connsiteX5" fmla="*/ 111007 w 135928"/>
                <a:gd name="connsiteY5" fmla="*/ 666038 h 932701"/>
                <a:gd name="connsiteX6" fmla="*/ 109540 w 135928"/>
                <a:gd name="connsiteY6" fmla="*/ 688568 h 932701"/>
                <a:gd name="connsiteX7" fmla="*/ 105668 w 135928"/>
                <a:gd name="connsiteY7" fmla="*/ 732866 h 932701"/>
                <a:gd name="connsiteX8" fmla="*/ 103321 w 135928"/>
                <a:gd name="connsiteY8" fmla="*/ 754574 h 932701"/>
                <a:gd name="connsiteX9" fmla="*/ 100681 w 135928"/>
                <a:gd name="connsiteY9" fmla="*/ 775931 h 932701"/>
                <a:gd name="connsiteX10" fmla="*/ 88712 w 135928"/>
                <a:gd name="connsiteY10" fmla="*/ 857836 h 932701"/>
                <a:gd name="connsiteX11" fmla="*/ 81554 w 135928"/>
                <a:gd name="connsiteY11" fmla="*/ 896208 h 932701"/>
                <a:gd name="connsiteX12" fmla="*/ 74455 w 135928"/>
                <a:gd name="connsiteY12" fmla="*/ 932702 h 932701"/>
                <a:gd name="connsiteX13" fmla="*/ 74455 w 135928"/>
                <a:gd name="connsiteY13" fmla="*/ 932702 h 932701"/>
                <a:gd name="connsiteX14" fmla="*/ 74455 w 135928"/>
                <a:gd name="connsiteY14" fmla="*/ 932702 h 932701"/>
                <a:gd name="connsiteX15" fmla="*/ 85426 w 135928"/>
                <a:gd name="connsiteY15" fmla="*/ 897147 h 932701"/>
                <a:gd name="connsiteX16" fmla="*/ 96104 w 135928"/>
                <a:gd name="connsiteY16" fmla="*/ 859421 h 932701"/>
                <a:gd name="connsiteX17" fmla="*/ 114058 w 135928"/>
                <a:gd name="connsiteY17" fmla="*/ 777984 h 932701"/>
                <a:gd name="connsiteX18" fmla="*/ 117989 w 135928"/>
                <a:gd name="connsiteY18" fmla="*/ 756569 h 932701"/>
                <a:gd name="connsiteX19" fmla="*/ 121509 w 135928"/>
                <a:gd name="connsiteY19" fmla="*/ 734802 h 932701"/>
                <a:gd name="connsiteX20" fmla="*/ 127435 w 135928"/>
                <a:gd name="connsiteY20" fmla="*/ 690211 h 932701"/>
                <a:gd name="connsiteX21" fmla="*/ 129782 w 135928"/>
                <a:gd name="connsiteY21" fmla="*/ 667505 h 932701"/>
                <a:gd name="connsiteX22" fmla="*/ 131718 w 135928"/>
                <a:gd name="connsiteY22" fmla="*/ 644506 h 932701"/>
                <a:gd name="connsiteX23" fmla="*/ 133596 w 135928"/>
                <a:gd name="connsiteY23" fmla="*/ 621330 h 932701"/>
                <a:gd name="connsiteX24" fmla="*/ 134593 w 135928"/>
                <a:gd name="connsiteY24" fmla="*/ 597920 h 932701"/>
                <a:gd name="connsiteX25" fmla="*/ 97689 w 135928"/>
                <a:gd name="connsiteY25" fmla="*/ 225061 h 932701"/>
                <a:gd name="connsiteX26" fmla="*/ 97689 w 135928"/>
                <a:gd name="connsiteY26" fmla="*/ 225061 h 932701"/>
                <a:gd name="connsiteX27" fmla="*/ 83314 w 135928"/>
                <a:gd name="connsiteY27" fmla="*/ 157999 h 932701"/>
                <a:gd name="connsiteX28" fmla="*/ 69878 w 135928"/>
                <a:gd name="connsiteY28" fmla="*/ 100970 h 932701"/>
                <a:gd name="connsiteX29" fmla="*/ 58437 w 135928"/>
                <a:gd name="connsiteY29" fmla="*/ 50865 h 932701"/>
                <a:gd name="connsiteX30" fmla="*/ 49167 w 135928"/>
                <a:gd name="connsiteY30" fmla="*/ 4572 h 932701"/>
                <a:gd name="connsiteX31" fmla="*/ 20301 w 135928"/>
                <a:gd name="connsiteY31" fmla="*/ 2930 h 932701"/>
                <a:gd name="connsiteX32" fmla="*/ 0 w 135928"/>
                <a:gd name="connsiteY32" fmla="*/ 23934 h 932701"/>
                <a:gd name="connsiteX33" fmla="*/ 23117 w 135928"/>
                <a:gd name="connsiteY33" fmla="*/ 63479 h 932701"/>
                <a:gd name="connsiteX34" fmla="*/ 43593 w 135928"/>
                <a:gd name="connsiteY34" fmla="*/ 109360 h 932701"/>
                <a:gd name="connsiteX35" fmla="*/ 62838 w 135928"/>
                <a:gd name="connsiteY35" fmla="*/ 163632 h 932701"/>
                <a:gd name="connsiteX36" fmla="*/ 81436 w 135928"/>
                <a:gd name="connsiteY36" fmla="*/ 228640 h 93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5928" h="932701">
                  <a:moveTo>
                    <a:pt x="81436" y="228640"/>
                  </a:moveTo>
                  <a:lnTo>
                    <a:pt x="81436" y="228640"/>
                  </a:lnTo>
                  <a:cubicBezTo>
                    <a:pt x="104788" y="344517"/>
                    <a:pt x="116816" y="473654"/>
                    <a:pt x="113823" y="597216"/>
                  </a:cubicBezTo>
                  <a:cubicBezTo>
                    <a:pt x="113647" y="604961"/>
                    <a:pt x="113765" y="612647"/>
                    <a:pt x="113413" y="620333"/>
                  </a:cubicBezTo>
                  <a:cubicBezTo>
                    <a:pt x="113002" y="628019"/>
                    <a:pt x="112591" y="635646"/>
                    <a:pt x="112180" y="643274"/>
                  </a:cubicBezTo>
                  <a:cubicBezTo>
                    <a:pt x="111770" y="650901"/>
                    <a:pt x="111418" y="658470"/>
                    <a:pt x="111007" y="666038"/>
                  </a:cubicBezTo>
                  <a:cubicBezTo>
                    <a:pt x="110655" y="673607"/>
                    <a:pt x="110362" y="681117"/>
                    <a:pt x="109540" y="688568"/>
                  </a:cubicBezTo>
                  <a:cubicBezTo>
                    <a:pt x="108250" y="703471"/>
                    <a:pt x="106959" y="718256"/>
                    <a:pt x="105668" y="732866"/>
                  </a:cubicBezTo>
                  <a:cubicBezTo>
                    <a:pt x="105198" y="740199"/>
                    <a:pt x="104260" y="747416"/>
                    <a:pt x="103321" y="754574"/>
                  </a:cubicBezTo>
                  <a:cubicBezTo>
                    <a:pt x="102441" y="761732"/>
                    <a:pt x="101561" y="768890"/>
                    <a:pt x="100681" y="775931"/>
                  </a:cubicBezTo>
                  <a:cubicBezTo>
                    <a:pt x="97747" y="804328"/>
                    <a:pt x="92643" y="831552"/>
                    <a:pt x="88712" y="857836"/>
                  </a:cubicBezTo>
                  <a:cubicBezTo>
                    <a:pt x="86834" y="871038"/>
                    <a:pt x="83784" y="883652"/>
                    <a:pt x="81554" y="896208"/>
                  </a:cubicBezTo>
                  <a:cubicBezTo>
                    <a:pt x="79031" y="908646"/>
                    <a:pt x="77095" y="920967"/>
                    <a:pt x="74455" y="932702"/>
                  </a:cubicBezTo>
                  <a:lnTo>
                    <a:pt x="74455" y="932702"/>
                  </a:lnTo>
                  <a:lnTo>
                    <a:pt x="74455" y="932702"/>
                  </a:lnTo>
                  <a:cubicBezTo>
                    <a:pt x="78444" y="921319"/>
                    <a:pt x="81671" y="909350"/>
                    <a:pt x="85426" y="897147"/>
                  </a:cubicBezTo>
                  <a:cubicBezTo>
                    <a:pt x="88888" y="884884"/>
                    <a:pt x="93112" y="872446"/>
                    <a:pt x="96104" y="859421"/>
                  </a:cubicBezTo>
                  <a:cubicBezTo>
                    <a:pt x="102265" y="833429"/>
                    <a:pt x="109364" y="806381"/>
                    <a:pt x="114058" y="777984"/>
                  </a:cubicBezTo>
                  <a:cubicBezTo>
                    <a:pt x="115349" y="770885"/>
                    <a:pt x="116640" y="763786"/>
                    <a:pt x="117989" y="756569"/>
                  </a:cubicBezTo>
                  <a:cubicBezTo>
                    <a:pt x="119339" y="749411"/>
                    <a:pt x="120629" y="742136"/>
                    <a:pt x="121509" y="734802"/>
                  </a:cubicBezTo>
                  <a:cubicBezTo>
                    <a:pt x="123446" y="720134"/>
                    <a:pt x="125440" y="705231"/>
                    <a:pt x="127435" y="690211"/>
                  </a:cubicBezTo>
                  <a:cubicBezTo>
                    <a:pt x="128550" y="682701"/>
                    <a:pt x="129137" y="675132"/>
                    <a:pt x="129782" y="667505"/>
                  </a:cubicBezTo>
                  <a:cubicBezTo>
                    <a:pt x="130427" y="659878"/>
                    <a:pt x="131073" y="652192"/>
                    <a:pt x="131718" y="644506"/>
                  </a:cubicBezTo>
                  <a:cubicBezTo>
                    <a:pt x="132364" y="636820"/>
                    <a:pt x="133009" y="629075"/>
                    <a:pt x="133596" y="621330"/>
                  </a:cubicBezTo>
                  <a:cubicBezTo>
                    <a:pt x="134124" y="613586"/>
                    <a:pt x="134241" y="605782"/>
                    <a:pt x="134593" y="597920"/>
                  </a:cubicBezTo>
                  <a:cubicBezTo>
                    <a:pt x="140460" y="472715"/>
                    <a:pt x="126790" y="341055"/>
                    <a:pt x="97689" y="225061"/>
                  </a:cubicBezTo>
                  <a:lnTo>
                    <a:pt x="97689" y="225061"/>
                  </a:lnTo>
                  <a:cubicBezTo>
                    <a:pt x="92643" y="200712"/>
                    <a:pt x="88595" y="178358"/>
                    <a:pt x="83314" y="157999"/>
                  </a:cubicBezTo>
                  <a:cubicBezTo>
                    <a:pt x="78327" y="137581"/>
                    <a:pt x="74631" y="118513"/>
                    <a:pt x="69878" y="100970"/>
                  </a:cubicBezTo>
                  <a:cubicBezTo>
                    <a:pt x="65419" y="83369"/>
                    <a:pt x="61957" y="66706"/>
                    <a:pt x="58437" y="50865"/>
                  </a:cubicBezTo>
                  <a:cubicBezTo>
                    <a:pt x="54682" y="35082"/>
                    <a:pt x="51631" y="19827"/>
                    <a:pt x="49167" y="4572"/>
                  </a:cubicBezTo>
                  <a:cubicBezTo>
                    <a:pt x="35438" y="-3231"/>
                    <a:pt x="25346" y="876"/>
                    <a:pt x="20301" y="2930"/>
                  </a:cubicBezTo>
                  <a:cubicBezTo>
                    <a:pt x="15255" y="4924"/>
                    <a:pt x="5222" y="9090"/>
                    <a:pt x="0" y="23934"/>
                  </a:cubicBezTo>
                  <a:cubicBezTo>
                    <a:pt x="8038" y="36373"/>
                    <a:pt x="15607" y="49456"/>
                    <a:pt x="23117" y="63479"/>
                  </a:cubicBezTo>
                  <a:cubicBezTo>
                    <a:pt x="30333" y="77560"/>
                    <a:pt x="36729" y="92874"/>
                    <a:pt x="43593" y="109360"/>
                  </a:cubicBezTo>
                  <a:cubicBezTo>
                    <a:pt x="50751" y="125730"/>
                    <a:pt x="56325" y="143918"/>
                    <a:pt x="62838" y="163632"/>
                  </a:cubicBezTo>
                  <a:cubicBezTo>
                    <a:pt x="69761" y="183111"/>
                    <a:pt x="75100" y="204878"/>
                    <a:pt x="81436" y="22864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10071261" y="1996627"/>
            <a:ext cx="1090238" cy="1185891"/>
            <a:chOff x="10071261" y="1996627"/>
            <a:chExt cx="1090238" cy="1185891"/>
          </a:xfrm>
        </p:grpSpPr>
        <p:sp>
          <p:nvSpPr>
            <p:cNvPr id="44" name="任意多边形 43"/>
            <p:cNvSpPr/>
            <p:nvPr userDrawn="1"/>
          </p:nvSpPr>
          <p:spPr>
            <a:xfrm>
              <a:off x="10169536" y="2094902"/>
              <a:ext cx="991963" cy="1087616"/>
            </a:xfrm>
            <a:custGeom>
              <a:avLst/>
              <a:gdLst>
                <a:gd name="connsiteX0" fmla="*/ 859836 w 991963"/>
                <a:gd name="connsiteY0" fmla="*/ 865761 h 1087616"/>
                <a:gd name="connsiteX1" fmla="*/ 889464 w 991963"/>
                <a:gd name="connsiteY1" fmla="*/ 943853 h 1087616"/>
                <a:gd name="connsiteX2" fmla="*/ 900202 w 991963"/>
                <a:gd name="connsiteY2" fmla="*/ 979760 h 1087616"/>
                <a:gd name="connsiteX3" fmla="*/ 904954 w 991963"/>
                <a:gd name="connsiteY3" fmla="*/ 997010 h 1087616"/>
                <a:gd name="connsiteX4" fmla="*/ 908885 w 991963"/>
                <a:gd name="connsiteY4" fmla="*/ 1013966 h 1087616"/>
                <a:gd name="connsiteX5" fmla="*/ 918507 w 991963"/>
                <a:gd name="connsiteY5" fmla="*/ 1079503 h 1087616"/>
                <a:gd name="connsiteX6" fmla="*/ 960692 w 991963"/>
                <a:gd name="connsiteY6" fmla="*/ 1085018 h 1087616"/>
                <a:gd name="connsiteX7" fmla="*/ 991964 w 991963"/>
                <a:gd name="connsiteY7" fmla="*/ 1057031 h 1087616"/>
                <a:gd name="connsiteX8" fmla="*/ 960223 w 991963"/>
                <a:gd name="connsiteY8" fmla="*/ 995719 h 1087616"/>
                <a:gd name="connsiteX9" fmla="*/ 952067 w 991963"/>
                <a:gd name="connsiteY9" fmla="*/ 979643 h 1087616"/>
                <a:gd name="connsiteX10" fmla="*/ 943560 w 991963"/>
                <a:gd name="connsiteY10" fmla="*/ 963215 h 1087616"/>
                <a:gd name="connsiteX11" fmla="*/ 926487 w 991963"/>
                <a:gd name="connsiteY11" fmla="*/ 928657 h 1087616"/>
                <a:gd name="connsiteX12" fmla="*/ 887646 w 991963"/>
                <a:gd name="connsiteY12" fmla="*/ 852501 h 1087616"/>
                <a:gd name="connsiteX13" fmla="*/ 885416 w 991963"/>
                <a:gd name="connsiteY13" fmla="*/ 848042 h 1087616"/>
                <a:gd name="connsiteX14" fmla="*/ 912112 w 991963"/>
                <a:gd name="connsiteY14" fmla="*/ 691623 h 1087616"/>
                <a:gd name="connsiteX15" fmla="*/ 907477 w 991963"/>
                <a:gd name="connsiteY15" fmla="*/ 600389 h 1087616"/>
                <a:gd name="connsiteX16" fmla="*/ 899967 w 991963"/>
                <a:gd name="connsiteY16" fmla="*/ 554859 h 1087616"/>
                <a:gd name="connsiteX17" fmla="*/ 889113 w 991963"/>
                <a:gd name="connsiteY17" fmla="*/ 509623 h 1087616"/>
                <a:gd name="connsiteX18" fmla="*/ 692269 w 991963"/>
                <a:gd name="connsiteY18" fmla="*/ 188161 h 1087616"/>
                <a:gd name="connsiteX19" fmla="*/ 357722 w 991963"/>
                <a:gd name="connsiteY19" fmla="*/ 12967 h 1087616"/>
                <a:gd name="connsiteX20" fmla="*/ 311547 w 991963"/>
                <a:gd name="connsiteY20" fmla="*/ 5457 h 1087616"/>
                <a:gd name="connsiteX21" fmla="*/ 265372 w 991963"/>
                <a:gd name="connsiteY21" fmla="*/ 1291 h 1087616"/>
                <a:gd name="connsiteX22" fmla="*/ 242490 w 991963"/>
                <a:gd name="connsiteY22" fmla="*/ 235 h 1087616"/>
                <a:gd name="connsiteX23" fmla="*/ 231108 w 991963"/>
                <a:gd name="connsiteY23" fmla="*/ 0 h 1087616"/>
                <a:gd name="connsiteX24" fmla="*/ 219491 w 991963"/>
                <a:gd name="connsiteY24" fmla="*/ 352 h 1087616"/>
                <a:gd name="connsiteX25" fmla="*/ 173668 w 991963"/>
                <a:gd name="connsiteY25" fmla="*/ 3579 h 1087616"/>
                <a:gd name="connsiteX26" fmla="*/ 128843 w 991963"/>
                <a:gd name="connsiteY26" fmla="*/ 9564 h 1087616"/>
                <a:gd name="connsiteX27" fmla="*/ 117813 w 991963"/>
                <a:gd name="connsiteY27" fmla="*/ 11500 h 1087616"/>
                <a:gd name="connsiteX28" fmla="*/ 106666 w 991963"/>
                <a:gd name="connsiteY28" fmla="*/ 14081 h 1087616"/>
                <a:gd name="connsiteX29" fmla="*/ 84605 w 991963"/>
                <a:gd name="connsiteY29" fmla="*/ 19772 h 1087616"/>
                <a:gd name="connsiteX30" fmla="*/ 0 w 991963"/>
                <a:gd name="connsiteY30" fmla="*/ 49578 h 1087616"/>
                <a:gd name="connsiteX31" fmla="*/ 0 w 991963"/>
                <a:gd name="connsiteY31" fmla="*/ 49578 h 1087616"/>
                <a:gd name="connsiteX32" fmla="*/ 0 w 991963"/>
                <a:gd name="connsiteY32" fmla="*/ 49578 h 1087616"/>
                <a:gd name="connsiteX33" fmla="*/ 158473 w 991963"/>
                <a:gd name="connsiteY33" fmla="*/ 339416 h 1087616"/>
                <a:gd name="connsiteX34" fmla="*/ 343993 w 991963"/>
                <a:gd name="connsiteY34" fmla="*/ 560609 h 1087616"/>
                <a:gd name="connsiteX35" fmla="*/ 577507 w 991963"/>
                <a:gd name="connsiteY35" fmla="*/ 731344 h 1087616"/>
                <a:gd name="connsiteX36" fmla="*/ 611184 w 991963"/>
                <a:gd name="connsiteY36" fmla="*/ 750060 h 1087616"/>
                <a:gd name="connsiteX37" fmla="*/ 645976 w 991963"/>
                <a:gd name="connsiteY37" fmla="*/ 768249 h 1087616"/>
                <a:gd name="connsiteX38" fmla="*/ 718964 w 991963"/>
                <a:gd name="connsiteY38" fmla="*/ 803334 h 1087616"/>
                <a:gd name="connsiteX39" fmla="*/ 857840 w 991963"/>
                <a:gd name="connsiteY39" fmla="*/ 861067 h 1087616"/>
                <a:gd name="connsiteX40" fmla="*/ 859836 w 991963"/>
                <a:gd name="connsiteY40" fmla="*/ 865761 h 108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91963" h="1087616">
                  <a:moveTo>
                    <a:pt x="859836" y="865761"/>
                  </a:moveTo>
                  <a:cubicBezTo>
                    <a:pt x="871159" y="893689"/>
                    <a:pt x="882483" y="918859"/>
                    <a:pt x="889464" y="943853"/>
                  </a:cubicBezTo>
                  <a:cubicBezTo>
                    <a:pt x="893337" y="956174"/>
                    <a:pt x="896916" y="968143"/>
                    <a:pt x="900202" y="979760"/>
                  </a:cubicBezTo>
                  <a:cubicBezTo>
                    <a:pt x="901785" y="985569"/>
                    <a:pt x="903370" y="991319"/>
                    <a:pt x="904954" y="997010"/>
                  </a:cubicBezTo>
                  <a:cubicBezTo>
                    <a:pt x="906479" y="1002642"/>
                    <a:pt x="908005" y="1008275"/>
                    <a:pt x="908885" y="1013966"/>
                  </a:cubicBezTo>
                  <a:cubicBezTo>
                    <a:pt x="913109" y="1036613"/>
                    <a:pt x="916337" y="1058205"/>
                    <a:pt x="918507" y="1079503"/>
                  </a:cubicBezTo>
                  <a:cubicBezTo>
                    <a:pt x="937927" y="1091530"/>
                    <a:pt x="953123" y="1087247"/>
                    <a:pt x="960692" y="1085018"/>
                  </a:cubicBezTo>
                  <a:cubicBezTo>
                    <a:pt x="968261" y="1082729"/>
                    <a:pt x="983515" y="1078446"/>
                    <a:pt x="991964" y="1057031"/>
                  </a:cubicBezTo>
                  <a:cubicBezTo>
                    <a:pt x="980817" y="1037376"/>
                    <a:pt x="970373" y="1017134"/>
                    <a:pt x="960223" y="995719"/>
                  </a:cubicBezTo>
                  <a:cubicBezTo>
                    <a:pt x="957817" y="990321"/>
                    <a:pt x="954942" y="985041"/>
                    <a:pt x="952067" y="979643"/>
                  </a:cubicBezTo>
                  <a:cubicBezTo>
                    <a:pt x="949251" y="974245"/>
                    <a:pt x="946434" y="968789"/>
                    <a:pt x="943560" y="963215"/>
                  </a:cubicBezTo>
                  <a:cubicBezTo>
                    <a:pt x="937869" y="952067"/>
                    <a:pt x="932178" y="940568"/>
                    <a:pt x="926487" y="928657"/>
                  </a:cubicBezTo>
                  <a:cubicBezTo>
                    <a:pt x="915690" y="904484"/>
                    <a:pt x="901492" y="879901"/>
                    <a:pt x="887646" y="852501"/>
                  </a:cubicBezTo>
                  <a:cubicBezTo>
                    <a:pt x="886942" y="851035"/>
                    <a:pt x="886179" y="849509"/>
                    <a:pt x="885416" y="848042"/>
                  </a:cubicBezTo>
                  <a:cubicBezTo>
                    <a:pt x="901844" y="797526"/>
                    <a:pt x="909413" y="745601"/>
                    <a:pt x="912112" y="691623"/>
                  </a:cubicBezTo>
                  <a:cubicBezTo>
                    <a:pt x="912405" y="661642"/>
                    <a:pt x="910880" y="631133"/>
                    <a:pt x="907477" y="600389"/>
                  </a:cubicBezTo>
                  <a:cubicBezTo>
                    <a:pt x="906010" y="584840"/>
                    <a:pt x="903135" y="569879"/>
                    <a:pt x="899967" y="554859"/>
                  </a:cubicBezTo>
                  <a:cubicBezTo>
                    <a:pt x="896798" y="539781"/>
                    <a:pt x="893161" y="524702"/>
                    <a:pt x="889113" y="509623"/>
                  </a:cubicBezTo>
                  <a:cubicBezTo>
                    <a:pt x="855904" y="389581"/>
                    <a:pt x="786378" y="276109"/>
                    <a:pt x="692269" y="188161"/>
                  </a:cubicBezTo>
                  <a:cubicBezTo>
                    <a:pt x="598335" y="100094"/>
                    <a:pt x="480698" y="37198"/>
                    <a:pt x="357722" y="12967"/>
                  </a:cubicBezTo>
                  <a:cubicBezTo>
                    <a:pt x="342761" y="9329"/>
                    <a:pt x="327037" y="7334"/>
                    <a:pt x="311547" y="5457"/>
                  </a:cubicBezTo>
                  <a:cubicBezTo>
                    <a:pt x="296058" y="3638"/>
                    <a:pt x="280686" y="2230"/>
                    <a:pt x="265372" y="1291"/>
                  </a:cubicBezTo>
                  <a:cubicBezTo>
                    <a:pt x="257746" y="821"/>
                    <a:pt x="250118" y="469"/>
                    <a:pt x="242490" y="235"/>
                  </a:cubicBezTo>
                  <a:lnTo>
                    <a:pt x="231108" y="0"/>
                  </a:lnTo>
                  <a:lnTo>
                    <a:pt x="219491" y="352"/>
                  </a:lnTo>
                  <a:cubicBezTo>
                    <a:pt x="204061" y="939"/>
                    <a:pt x="188747" y="2054"/>
                    <a:pt x="173668" y="3579"/>
                  </a:cubicBezTo>
                  <a:cubicBezTo>
                    <a:pt x="158531" y="5105"/>
                    <a:pt x="143570" y="7099"/>
                    <a:pt x="128843" y="9564"/>
                  </a:cubicBezTo>
                  <a:cubicBezTo>
                    <a:pt x="125205" y="10209"/>
                    <a:pt x="121509" y="10854"/>
                    <a:pt x="117813" y="11500"/>
                  </a:cubicBezTo>
                  <a:cubicBezTo>
                    <a:pt x="114116" y="12262"/>
                    <a:pt x="110361" y="13201"/>
                    <a:pt x="106666" y="14081"/>
                  </a:cubicBezTo>
                  <a:cubicBezTo>
                    <a:pt x="99273" y="15841"/>
                    <a:pt x="91880" y="17778"/>
                    <a:pt x="84605" y="19772"/>
                  </a:cubicBezTo>
                  <a:cubicBezTo>
                    <a:pt x="55386" y="27810"/>
                    <a:pt x="27106" y="37785"/>
                    <a:pt x="0" y="49578"/>
                  </a:cubicBezTo>
                  <a:lnTo>
                    <a:pt x="0" y="49578"/>
                  </a:lnTo>
                  <a:lnTo>
                    <a:pt x="0" y="49578"/>
                  </a:lnTo>
                  <a:cubicBezTo>
                    <a:pt x="49402" y="160057"/>
                    <a:pt x="102030" y="255457"/>
                    <a:pt x="158473" y="339416"/>
                  </a:cubicBezTo>
                  <a:cubicBezTo>
                    <a:pt x="215266" y="423082"/>
                    <a:pt x="275405" y="496481"/>
                    <a:pt x="343993" y="560609"/>
                  </a:cubicBezTo>
                  <a:cubicBezTo>
                    <a:pt x="412521" y="624855"/>
                    <a:pt x="489206" y="680769"/>
                    <a:pt x="577507" y="731344"/>
                  </a:cubicBezTo>
                  <a:cubicBezTo>
                    <a:pt x="588420" y="737739"/>
                    <a:pt x="599626" y="744017"/>
                    <a:pt x="611184" y="750060"/>
                  </a:cubicBezTo>
                  <a:cubicBezTo>
                    <a:pt x="622743" y="756103"/>
                    <a:pt x="634712" y="761971"/>
                    <a:pt x="645976" y="768249"/>
                  </a:cubicBezTo>
                  <a:cubicBezTo>
                    <a:pt x="669035" y="780570"/>
                    <a:pt x="693384" y="792245"/>
                    <a:pt x="718964" y="803334"/>
                  </a:cubicBezTo>
                  <a:cubicBezTo>
                    <a:pt x="761736" y="824045"/>
                    <a:pt x="809377" y="842644"/>
                    <a:pt x="857840" y="861067"/>
                  </a:cubicBezTo>
                  <a:cubicBezTo>
                    <a:pt x="858544" y="862593"/>
                    <a:pt x="859248" y="864177"/>
                    <a:pt x="859836" y="865761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 44"/>
            <p:cNvSpPr/>
            <p:nvPr userDrawn="1"/>
          </p:nvSpPr>
          <p:spPr>
            <a:xfrm>
              <a:off x="10071261" y="1996627"/>
              <a:ext cx="912088" cy="868694"/>
            </a:xfrm>
            <a:custGeom>
              <a:avLst/>
              <a:gdLst>
                <a:gd name="connsiteX0" fmla="*/ 0 w 912088"/>
                <a:gd name="connsiteY0" fmla="*/ 49519 h 868694"/>
                <a:gd name="connsiteX1" fmla="*/ 0 w 912088"/>
                <a:gd name="connsiteY1" fmla="*/ 49519 h 868694"/>
                <a:gd name="connsiteX2" fmla="*/ 0 w 912088"/>
                <a:gd name="connsiteY2" fmla="*/ 49519 h 868694"/>
                <a:gd name="connsiteX3" fmla="*/ 158473 w 912088"/>
                <a:gd name="connsiteY3" fmla="*/ 339358 h 868694"/>
                <a:gd name="connsiteX4" fmla="*/ 343993 w 912088"/>
                <a:gd name="connsiteY4" fmla="*/ 560550 h 868694"/>
                <a:gd name="connsiteX5" fmla="*/ 577507 w 912088"/>
                <a:gd name="connsiteY5" fmla="*/ 731285 h 868694"/>
                <a:gd name="connsiteX6" fmla="*/ 611184 w 912088"/>
                <a:gd name="connsiteY6" fmla="*/ 750002 h 868694"/>
                <a:gd name="connsiteX7" fmla="*/ 645976 w 912088"/>
                <a:gd name="connsiteY7" fmla="*/ 768190 h 868694"/>
                <a:gd name="connsiteX8" fmla="*/ 718964 w 912088"/>
                <a:gd name="connsiteY8" fmla="*/ 803276 h 868694"/>
                <a:gd name="connsiteX9" fmla="*/ 878141 w 912088"/>
                <a:gd name="connsiteY9" fmla="*/ 868695 h 868694"/>
                <a:gd name="connsiteX10" fmla="*/ 878141 w 912088"/>
                <a:gd name="connsiteY10" fmla="*/ 868695 h 868694"/>
                <a:gd name="connsiteX11" fmla="*/ 878141 w 912088"/>
                <a:gd name="connsiteY11" fmla="*/ 868695 h 868694"/>
                <a:gd name="connsiteX12" fmla="*/ 912053 w 912088"/>
                <a:gd name="connsiteY12" fmla="*/ 691623 h 868694"/>
                <a:gd name="connsiteX13" fmla="*/ 907418 w 912088"/>
                <a:gd name="connsiteY13" fmla="*/ 600389 h 868694"/>
                <a:gd name="connsiteX14" fmla="*/ 899908 w 912088"/>
                <a:gd name="connsiteY14" fmla="*/ 554859 h 868694"/>
                <a:gd name="connsiteX15" fmla="*/ 889054 w 912088"/>
                <a:gd name="connsiteY15" fmla="*/ 509623 h 868694"/>
                <a:gd name="connsiteX16" fmla="*/ 692210 w 912088"/>
                <a:gd name="connsiteY16" fmla="*/ 188161 h 868694"/>
                <a:gd name="connsiteX17" fmla="*/ 357663 w 912088"/>
                <a:gd name="connsiteY17" fmla="*/ 12967 h 868694"/>
                <a:gd name="connsiteX18" fmla="*/ 311488 w 912088"/>
                <a:gd name="connsiteY18" fmla="*/ 5457 h 868694"/>
                <a:gd name="connsiteX19" fmla="*/ 265314 w 912088"/>
                <a:gd name="connsiteY19" fmla="*/ 1291 h 868694"/>
                <a:gd name="connsiteX20" fmla="*/ 242432 w 912088"/>
                <a:gd name="connsiteY20" fmla="*/ 235 h 868694"/>
                <a:gd name="connsiteX21" fmla="*/ 231050 w 912088"/>
                <a:gd name="connsiteY21" fmla="*/ 0 h 868694"/>
                <a:gd name="connsiteX22" fmla="*/ 219433 w 912088"/>
                <a:gd name="connsiteY22" fmla="*/ 352 h 868694"/>
                <a:gd name="connsiteX23" fmla="*/ 173610 w 912088"/>
                <a:gd name="connsiteY23" fmla="*/ 3579 h 868694"/>
                <a:gd name="connsiteX24" fmla="*/ 128784 w 912088"/>
                <a:gd name="connsiteY24" fmla="*/ 9564 h 868694"/>
                <a:gd name="connsiteX25" fmla="*/ 117754 w 912088"/>
                <a:gd name="connsiteY25" fmla="*/ 11500 h 868694"/>
                <a:gd name="connsiteX26" fmla="*/ 106607 w 912088"/>
                <a:gd name="connsiteY26" fmla="*/ 14081 h 868694"/>
                <a:gd name="connsiteX27" fmla="*/ 84546 w 912088"/>
                <a:gd name="connsiteY27" fmla="*/ 19772 h 868694"/>
                <a:gd name="connsiteX28" fmla="*/ 0 w 912088"/>
                <a:gd name="connsiteY28" fmla="*/ 49519 h 86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12088" h="868694">
                  <a:moveTo>
                    <a:pt x="0" y="49519"/>
                  </a:moveTo>
                  <a:lnTo>
                    <a:pt x="0" y="49519"/>
                  </a:lnTo>
                  <a:lnTo>
                    <a:pt x="0" y="49519"/>
                  </a:lnTo>
                  <a:cubicBezTo>
                    <a:pt x="49402" y="159998"/>
                    <a:pt x="102030" y="255398"/>
                    <a:pt x="158473" y="339358"/>
                  </a:cubicBezTo>
                  <a:cubicBezTo>
                    <a:pt x="215266" y="423024"/>
                    <a:pt x="275405" y="496422"/>
                    <a:pt x="343993" y="560550"/>
                  </a:cubicBezTo>
                  <a:cubicBezTo>
                    <a:pt x="412521" y="624796"/>
                    <a:pt x="489206" y="680710"/>
                    <a:pt x="577507" y="731285"/>
                  </a:cubicBezTo>
                  <a:cubicBezTo>
                    <a:pt x="588420" y="737681"/>
                    <a:pt x="599626" y="743959"/>
                    <a:pt x="611184" y="750002"/>
                  </a:cubicBezTo>
                  <a:cubicBezTo>
                    <a:pt x="622743" y="756045"/>
                    <a:pt x="634712" y="761912"/>
                    <a:pt x="645976" y="768190"/>
                  </a:cubicBezTo>
                  <a:cubicBezTo>
                    <a:pt x="669035" y="780511"/>
                    <a:pt x="693384" y="792187"/>
                    <a:pt x="718964" y="803276"/>
                  </a:cubicBezTo>
                  <a:cubicBezTo>
                    <a:pt x="767720" y="826862"/>
                    <a:pt x="822755" y="847690"/>
                    <a:pt x="878141" y="868695"/>
                  </a:cubicBezTo>
                  <a:lnTo>
                    <a:pt x="878141" y="868695"/>
                  </a:lnTo>
                  <a:lnTo>
                    <a:pt x="878141" y="868695"/>
                  </a:lnTo>
                  <a:cubicBezTo>
                    <a:pt x="899732" y="811666"/>
                    <a:pt x="909061" y="752994"/>
                    <a:pt x="912053" y="691623"/>
                  </a:cubicBezTo>
                  <a:cubicBezTo>
                    <a:pt x="912347" y="661642"/>
                    <a:pt x="910821" y="631133"/>
                    <a:pt x="907418" y="600389"/>
                  </a:cubicBezTo>
                  <a:cubicBezTo>
                    <a:pt x="905951" y="584840"/>
                    <a:pt x="903077" y="569879"/>
                    <a:pt x="899908" y="554859"/>
                  </a:cubicBezTo>
                  <a:cubicBezTo>
                    <a:pt x="896740" y="539781"/>
                    <a:pt x="893102" y="524702"/>
                    <a:pt x="889054" y="509623"/>
                  </a:cubicBezTo>
                  <a:cubicBezTo>
                    <a:pt x="855846" y="389581"/>
                    <a:pt x="786320" y="276109"/>
                    <a:pt x="692210" y="188161"/>
                  </a:cubicBezTo>
                  <a:cubicBezTo>
                    <a:pt x="598276" y="100094"/>
                    <a:pt x="480640" y="37198"/>
                    <a:pt x="357663" y="12967"/>
                  </a:cubicBezTo>
                  <a:cubicBezTo>
                    <a:pt x="342702" y="9329"/>
                    <a:pt x="326978" y="7334"/>
                    <a:pt x="311488" y="5457"/>
                  </a:cubicBezTo>
                  <a:cubicBezTo>
                    <a:pt x="295999" y="3638"/>
                    <a:pt x="280627" y="2230"/>
                    <a:pt x="265314" y="1291"/>
                  </a:cubicBezTo>
                  <a:cubicBezTo>
                    <a:pt x="257687" y="821"/>
                    <a:pt x="250059" y="469"/>
                    <a:pt x="242432" y="235"/>
                  </a:cubicBezTo>
                  <a:lnTo>
                    <a:pt x="231050" y="0"/>
                  </a:lnTo>
                  <a:lnTo>
                    <a:pt x="219433" y="352"/>
                  </a:lnTo>
                  <a:cubicBezTo>
                    <a:pt x="204002" y="939"/>
                    <a:pt x="188689" y="2054"/>
                    <a:pt x="173610" y="3579"/>
                  </a:cubicBezTo>
                  <a:cubicBezTo>
                    <a:pt x="158473" y="5105"/>
                    <a:pt x="143511" y="7099"/>
                    <a:pt x="128784" y="9564"/>
                  </a:cubicBezTo>
                  <a:cubicBezTo>
                    <a:pt x="125147" y="10209"/>
                    <a:pt x="121450" y="10854"/>
                    <a:pt x="117754" y="11500"/>
                  </a:cubicBezTo>
                  <a:cubicBezTo>
                    <a:pt x="114058" y="12262"/>
                    <a:pt x="110303" y="13201"/>
                    <a:pt x="106607" y="14081"/>
                  </a:cubicBezTo>
                  <a:cubicBezTo>
                    <a:pt x="99214" y="15841"/>
                    <a:pt x="91822" y="17778"/>
                    <a:pt x="84546" y="19772"/>
                  </a:cubicBezTo>
                  <a:cubicBezTo>
                    <a:pt x="55445" y="27810"/>
                    <a:pt x="27165" y="37726"/>
                    <a:pt x="0" y="49519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 45"/>
            <p:cNvSpPr/>
            <p:nvPr userDrawn="1"/>
          </p:nvSpPr>
          <p:spPr>
            <a:xfrm>
              <a:off x="10148825" y="2078063"/>
              <a:ext cx="914341" cy="1006238"/>
            </a:xfrm>
            <a:custGeom>
              <a:avLst/>
              <a:gdLst>
                <a:gd name="connsiteX0" fmla="*/ 761560 w 914341"/>
                <a:gd name="connsiteY0" fmla="*/ 683644 h 1006238"/>
                <a:gd name="connsiteX1" fmla="*/ 761560 w 914341"/>
                <a:gd name="connsiteY1" fmla="*/ 683644 h 1006238"/>
                <a:gd name="connsiteX2" fmla="*/ 613824 w 914341"/>
                <a:gd name="connsiteY2" fmla="*/ 456877 h 1006238"/>
                <a:gd name="connsiteX3" fmla="*/ 422965 w 914341"/>
                <a:gd name="connsiteY3" fmla="*/ 256278 h 1006238"/>
                <a:gd name="connsiteX4" fmla="*/ 397267 w 914341"/>
                <a:gd name="connsiteY4" fmla="*/ 233807 h 1006238"/>
                <a:gd name="connsiteX5" fmla="*/ 370630 w 914341"/>
                <a:gd name="connsiteY5" fmla="*/ 212803 h 1006238"/>
                <a:gd name="connsiteX6" fmla="*/ 344169 w 914341"/>
                <a:gd name="connsiteY6" fmla="*/ 192033 h 1006238"/>
                <a:gd name="connsiteX7" fmla="*/ 317473 w 914341"/>
                <a:gd name="connsiteY7" fmla="*/ 172084 h 1006238"/>
                <a:gd name="connsiteX8" fmla="*/ 263495 w 914341"/>
                <a:gd name="connsiteY8" fmla="*/ 134886 h 1006238"/>
                <a:gd name="connsiteX9" fmla="*/ 250118 w 914341"/>
                <a:gd name="connsiteY9" fmla="*/ 125910 h 1006238"/>
                <a:gd name="connsiteX10" fmla="*/ 236389 w 914341"/>
                <a:gd name="connsiteY10" fmla="*/ 117637 h 1006238"/>
                <a:gd name="connsiteX11" fmla="*/ 209165 w 914341"/>
                <a:gd name="connsiteY11" fmla="*/ 101326 h 1006238"/>
                <a:gd name="connsiteX12" fmla="*/ 102265 w 914341"/>
                <a:gd name="connsiteY12" fmla="*/ 43710 h 1006238"/>
                <a:gd name="connsiteX13" fmla="*/ 89240 w 914341"/>
                <a:gd name="connsiteY13" fmla="*/ 37315 h 1006238"/>
                <a:gd name="connsiteX14" fmla="*/ 76039 w 914341"/>
                <a:gd name="connsiteY14" fmla="*/ 31624 h 1006238"/>
                <a:gd name="connsiteX15" fmla="*/ 50106 w 914341"/>
                <a:gd name="connsiteY15" fmla="*/ 20535 h 1006238"/>
                <a:gd name="connsiteX16" fmla="*/ 24818 w 914341"/>
                <a:gd name="connsiteY16" fmla="*/ 9857 h 1006238"/>
                <a:gd name="connsiteX17" fmla="*/ 0 w 914341"/>
                <a:gd name="connsiteY17" fmla="*/ 0 h 1006238"/>
                <a:gd name="connsiteX18" fmla="*/ 0 w 914341"/>
                <a:gd name="connsiteY18" fmla="*/ 0 h 1006238"/>
                <a:gd name="connsiteX19" fmla="*/ 0 w 914341"/>
                <a:gd name="connsiteY19" fmla="*/ 0 h 1006238"/>
                <a:gd name="connsiteX20" fmla="*/ 23586 w 914341"/>
                <a:gd name="connsiteY20" fmla="*/ 12556 h 1006238"/>
                <a:gd name="connsiteX21" fmla="*/ 47583 w 914341"/>
                <a:gd name="connsiteY21" fmla="*/ 25757 h 1006238"/>
                <a:gd name="connsiteX22" fmla="*/ 72225 w 914341"/>
                <a:gd name="connsiteY22" fmla="*/ 39193 h 1006238"/>
                <a:gd name="connsiteX23" fmla="*/ 84781 w 914341"/>
                <a:gd name="connsiteY23" fmla="*/ 45999 h 1006238"/>
                <a:gd name="connsiteX24" fmla="*/ 97102 w 914341"/>
                <a:gd name="connsiteY24" fmla="*/ 53450 h 1006238"/>
                <a:gd name="connsiteX25" fmla="*/ 198604 w 914341"/>
                <a:gd name="connsiteY25" fmla="*/ 117989 h 1006238"/>
                <a:gd name="connsiteX26" fmla="*/ 224478 w 914341"/>
                <a:gd name="connsiteY26" fmla="*/ 135591 h 1006238"/>
                <a:gd name="connsiteX27" fmla="*/ 237562 w 914341"/>
                <a:gd name="connsiteY27" fmla="*/ 144450 h 1006238"/>
                <a:gd name="connsiteX28" fmla="*/ 250294 w 914341"/>
                <a:gd name="connsiteY28" fmla="*/ 154013 h 1006238"/>
                <a:gd name="connsiteX29" fmla="*/ 301749 w 914341"/>
                <a:gd name="connsiteY29" fmla="*/ 193030 h 1006238"/>
                <a:gd name="connsiteX30" fmla="*/ 327213 w 914341"/>
                <a:gd name="connsiteY30" fmla="*/ 213624 h 1006238"/>
                <a:gd name="connsiteX31" fmla="*/ 352501 w 914341"/>
                <a:gd name="connsiteY31" fmla="*/ 234922 h 1006238"/>
                <a:gd name="connsiteX32" fmla="*/ 378023 w 914341"/>
                <a:gd name="connsiteY32" fmla="*/ 256278 h 1006238"/>
                <a:gd name="connsiteX33" fmla="*/ 402665 w 914341"/>
                <a:gd name="connsiteY33" fmla="*/ 278984 h 1006238"/>
                <a:gd name="connsiteX34" fmla="*/ 588830 w 914341"/>
                <a:gd name="connsiteY34" fmla="*/ 476826 h 1006238"/>
                <a:gd name="connsiteX35" fmla="*/ 740145 w 914341"/>
                <a:gd name="connsiteY35" fmla="*/ 695496 h 1006238"/>
                <a:gd name="connsiteX36" fmla="*/ 740145 w 914341"/>
                <a:gd name="connsiteY36" fmla="*/ 695496 h 1006238"/>
                <a:gd name="connsiteX37" fmla="*/ 782213 w 914341"/>
                <a:gd name="connsiteY37" fmla="*/ 784383 h 1006238"/>
                <a:gd name="connsiteX38" fmla="*/ 811842 w 914341"/>
                <a:gd name="connsiteY38" fmla="*/ 862475 h 1006238"/>
                <a:gd name="connsiteX39" fmla="*/ 822579 w 914341"/>
                <a:gd name="connsiteY39" fmla="*/ 898383 h 1006238"/>
                <a:gd name="connsiteX40" fmla="*/ 827331 w 914341"/>
                <a:gd name="connsiteY40" fmla="*/ 915632 h 1006238"/>
                <a:gd name="connsiteX41" fmla="*/ 831262 w 914341"/>
                <a:gd name="connsiteY41" fmla="*/ 932588 h 1006238"/>
                <a:gd name="connsiteX42" fmla="*/ 840885 w 914341"/>
                <a:gd name="connsiteY42" fmla="*/ 998125 h 1006238"/>
                <a:gd name="connsiteX43" fmla="*/ 883069 w 914341"/>
                <a:gd name="connsiteY43" fmla="*/ 1003640 h 1006238"/>
                <a:gd name="connsiteX44" fmla="*/ 914341 w 914341"/>
                <a:gd name="connsiteY44" fmla="*/ 975653 h 1006238"/>
                <a:gd name="connsiteX45" fmla="*/ 882600 w 914341"/>
                <a:gd name="connsiteY45" fmla="*/ 914341 h 1006238"/>
                <a:gd name="connsiteX46" fmla="*/ 874445 w 914341"/>
                <a:gd name="connsiteY46" fmla="*/ 898265 h 1006238"/>
                <a:gd name="connsiteX47" fmla="*/ 865937 w 914341"/>
                <a:gd name="connsiteY47" fmla="*/ 881837 h 1006238"/>
                <a:gd name="connsiteX48" fmla="*/ 848864 w 914341"/>
                <a:gd name="connsiteY48" fmla="*/ 847279 h 1006238"/>
                <a:gd name="connsiteX49" fmla="*/ 810023 w 914341"/>
                <a:gd name="connsiteY49" fmla="*/ 771123 h 1006238"/>
                <a:gd name="connsiteX50" fmla="*/ 761560 w 914341"/>
                <a:gd name="connsiteY50" fmla="*/ 683644 h 100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14341" h="1006238">
                  <a:moveTo>
                    <a:pt x="761560" y="683644"/>
                  </a:moveTo>
                  <a:lnTo>
                    <a:pt x="761560" y="683644"/>
                  </a:lnTo>
                  <a:cubicBezTo>
                    <a:pt x="720431" y="606901"/>
                    <a:pt x="672086" y="528750"/>
                    <a:pt x="613824" y="456877"/>
                  </a:cubicBezTo>
                  <a:cubicBezTo>
                    <a:pt x="556209" y="384711"/>
                    <a:pt x="492550" y="315596"/>
                    <a:pt x="422965" y="256278"/>
                  </a:cubicBezTo>
                  <a:cubicBezTo>
                    <a:pt x="414340" y="248768"/>
                    <a:pt x="406068" y="240965"/>
                    <a:pt x="397267" y="233807"/>
                  </a:cubicBezTo>
                  <a:cubicBezTo>
                    <a:pt x="388349" y="226766"/>
                    <a:pt x="379490" y="219785"/>
                    <a:pt x="370630" y="212803"/>
                  </a:cubicBezTo>
                  <a:cubicBezTo>
                    <a:pt x="361771" y="205821"/>
                    <a:pt x="352970" y="198897"/>
                    <a:pt x="344169" y="192033"/>
                  </a:cubicBezTo>
                  <a:cubicBezTo>
                    <a:pt x="335427" y="185109"/>
                    <a:pt x="326744" y="178186"/>
                    <a:pt x="317473" y="172084"/>
                  </a:cubicBezTo>
                  <a:cubicBezTo>
                    <a:pt x="299285" y="159529"/>
                    <a:pt x="281273" y="147149"/>
                    <a:pt x="263495" y="134886"/>
                  </a:cubicBezTo>
                  <a:cubicBezTo>
                    <a:pt x="259036" y="131894"/>
                    <a:pt x="254694" y="128667"/>
                    <a:pt x="250118" y="125910"/>
                  </a:cubicBezTo>
                  <a:cubicBezTo>
                    <a:pt x="245541" y="123152"/>
                    <a:pt x="240965" y="120395"/>
                    <a:pt x="236389" y="117637"/>
                  </a:cubicBezTo>
                  <a:cubicBezTo>
                    <a:pt x="227236" y="112180"/>
                    <a:pt x="218201" y="106724"/>
                    <a:pt x="209165" y="101326"/>
                  </a:cubicBezTo>
                  <a:cubicBezTo>
                    <a:pt x="173668" y="78914"/>
                    <a:pt x="136823" y="61488"/>
                    <a:pt x="102265" y="43710"/>
                  </a:cubicBezTo>
                  <a:cubicBezTo>
                    <a:pt x="97924" y="41598"/>
                    <a:pt x="93699" y="39193"/>
                    <a:pt x="89240" y="37315"/>
                  </a:cubicBezTo>
                  <a:cubicBezTo>
                    <a:pt x="84840" y="35438"/>
                    <a:pt x="80440" y="33502"/>
                    <a:pt x="76039" y="31624"/>
                  </a:cubicBezTo>
                  <a:cubicBezTo>
                    <a:pt x="67296" y="27869"/>
                    <a:pt x="58672" y="24173"/>
                    <a:pt x="50106" y="20535"/>
                  </a:cubicBezTo>
                  <a:cubicBezTo>
                    <a:pt x="41540" y="16956"/>
                    <a:pt x="33150" y="13377"/>
                    <a:pt x="24818" y="9857"/>
                  </a:cubicBezTo>
                  <a:cubicBezTo>
                    <a:pt x="16428" y="6454"/>
                    <a:pt x="8390" y="264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7979" y="3579"/>
                    <a:pt x="15607" y="8273"/>
                    <a:pt x="23586" y="12556"/>
                  </a:cubicBezTo>
                  <a:cubicBezTo>
                    <a:pt x="31507" y="16898"/>
                    <a:pt x="39486" y="21298"/>
                    <a:pt x="47583" y="25757"/>
                  </a:cubicBezTo>
                  <a:cubicBezTo>
                    <a:pt x="55679" y="30157"/>
                    <a:pt x="63894" y="34616"/>
                    <a:pt x="72225" y="39193"/>
                  </a:cubicBezTo>
                  <a:cubicBezTo>
                    <a:pt x="76391" y="41422"/>
                    <a:pt x="80556" y="43710"/>
                    <a:pt x="84781" y="45999"/>
                  </a:cubicBezTo>
                  <a:cubicBezTo>
                    <a:pt x="89005" y="48228"/>
                    <a:pt x="92995" y="50986"/>
                    <a:pt x="97102" y="53450"/>
                  </a:cubicBezTo>
                  <a:cubicBezTo>
                    <a:pt x="129899" y="73985"/>
                    <a:pt x="164926" y="93699"/>
                    <a:pt x="198604" y="117989"/>
                  </a:cubicBezTo>
                  <a:cubicBezTo>
                    <a:pt x="207170" y="123798"/>
                    <a:pt x="215795" y="129665"/>
                    <a:pt x="224478" y="135591"/>
                  </a:cubicBezTo>
                  <a:cubicBezTo>
                    <a:pt x="228820" y="138524"/>
                    <a:pt x="233162" y="141516"/>
                    <a:pt x="237562" y="144450"/>
                  </a:cubicBezTo>
                  <a:cubicBezTo>
                    <a:pt x="241904" y="147442"/>
                    <a:pt x="246011" y="150845"/>
                    <a:pt x="250294" y="154013"/>
                  </a:cubicBezTo>
                  <a:cubicBezTo>
                    <a:pt x="267250" y="166863"/>
                    <a:pt x="284441" y="179888"/>
                    <a:pt x="301749" y="193030"/>
                  </a:cubicBezTo>
                  <a:cubicBezTo>
                    <a:pt x="310609" y="199367"/>
                    <a:pt x="318881" y="206525"/>
                    <a:pt x="327213" y="213624"/>
                  </a:cubicBezTo>
                  <a:cubicBezTo>
                    <a:pt x="335603" y="220665"/>
                    <a:pt x="344052" y="227764"/>
                    <a:pt x="352501" y="234922"/>
                  </a:cubicBezTo>
                  <a:cubicBezTo>
                    <a:pt x="361008" y="242021"/>
                    <a:pt x="369515" y="249179"/>
                    <a:pt x="378023" y="256278"/>
                  </a:cubicBezTo>
                  <a:cubicBezTo>
                    <a:pt x="386471" y="263554"/>
                    <a:pt x="394392" y="271416"/>
                    <a:pt x="402665" y="278984"/>
                  </a:cubicBezTo>
                  <a:cubicBezTo>
                    <a:pt x="469668" y="338654"/>
                    <a:pt x="531508" y="406654"/>
                    <a:pt x="588830" y="476826"/>
                  </a:cubicBezTo>
                  <a:cubicBezTo>
                    <a:pt x="646739" y="546704"/>
                    <a:pt x="696200" y="621862"/>
                    <a:pt x="740145" y="695496"/>
                  </a:cubicBezTo>
                  <a:lnTo>
                    <a:pt x="740145" y="695496"/>
                  </a:lnTo>
                  <a:cubicBezTo>
                    <a:pt x="756045" y="727472"/>
                    <a:pt x="771358" y="756162"/>
                    <a:pt x="782213" y="784383"/>
                  </a:cubicBezTo>
                  <a:cubicBezTo>
                    <a:pt x="793536" y="812311"/>
                    <a:pt x="804860" y="837481"/>
                    <a:pt x="811842" y="862475"/>
                  </a:cubicBezTo>
                  <a:cubicBezTo>
                    <a:pt x="815714" y="874797"/>
                    <a:pt x="819293" y="886766"/>
                    <a:pt x="822579" y="898383"/>
                  </a:cubicBezTo>
                  <a:cubicBezTo>
                    <a:pt x="824163" y="904191"/>
                    <a:pt x="825747" y="909941"/>
                    <a:pt x="827331" y="915632"/>
                  </a:cubicBezTo>
                  <a:cubicBezTo>
                    <a:pt x="828857" y="921265"/>
                    <a:pt x="830382" y="926897"/>
                    <a:pt x="831262" y="932588"/>
                  </a:cubicBezTo>
                  <a:cubicBezTo>
                    <a:pt x="835487" y="955236"/>
                    <a:pt x="838714" y="976827"/>
                    <a:pt x="840885" y="998125"/>
                  </a:cubicBezTo>
                  <a:cubicBezTo>
                    <a:pt x="860305" y="1010152"/>
                    <a:pt x="875500" y="1005869"/>
                    <a:pt x="883069" y="1003640"/>
                  </a:cubicBezTo>
                  <a:cubicBezTo>
                    <a:pt x="890638" y="1001352"/>
                    <a:pt x="905893" y="997069"/>
                    <a:pt x="914341" y="975653"/>
                  </a:cubicBezTo>
                  <a:cubicBezTo>
                    <a:pt x="903194" y="955998"/>
                    <a:pt x="892750" y="935756"/>
                    <a:pt x="882600" y="914341"/>
                  </a:cubicBezTo>
                  <a:cubicBezTo>
                    <a:pt x="880194" y="908944"/>
                    <a:pt x="877320" y="903663"/>
                    <a:pt x="874445" y="898265"/>
                  </a:cubicBezTo>
                  <a:cubicBezTo>
                    <a:pt x="871629" y="892867"/>
                    <a:pt x="868813" y="887411"/>
                    <a:pt x="865937" y="881837"/>
                  </a:cubicBezTo>
                  <a:cubicBezTo>
                    <a:pt x="860246" y="870689"/>
                    <a:pt x="854555" y="859190"/>
                    <a:pt x="848864" y="847279"/>
                  </a:cubicBezTo>
                  <a:cubicBezTo>
                    <a:pt x="838068" y="823107"/>
                    <a:pt x="823870" y="798523"/>
                    <a:pt x="810023" y="771123"/>
                  </a:cubicBezTo>
                  <a:cubicBezTo>
                    <a:pt x="796822" y="743430"/>
                    <a:pt x="779455" y="715151"/>
                    <a:pt x="761560" y="68364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11270331" y="2672584"/>
            <a:ext cx="732053" cy="1191063"/>
            <a:chOff x="11270331" y="2672584"/>
            <a:chExt cx="732053" cy="1191063"/>
          </a:xfrm>
        </p:grpSpPr>
        <p:sp>
          <p:nvSpPr>
            <p:cNvPr id="47" name="任意多边形 46"/>
            <p:cNvSpPr/>
            <p:nvPr userDrawn="1"/>
          </p:nvSpPr>
          <p:spPr>
            <a:xfrm>
              <a:off x="11368547" y="2770860"/>
              <a:ext cx="633837" cy="1092787"/>
            </a:xfrm>
            <a:custGeom>
              <a:avLst/>
              <a:gdLst>
                <a:gd name="connsiteX0" fmla="*/ 236395 w 633837"/>
                <a:gd name="connsiteY0" fmla="*/ 805681 h 1092787"/>
                <a:gd name="connsiteX1" fmla="*/ 296357 w 633837"/>
                <a:gd name="connsiteY1" fmla="*/ 848864 h 1092787"/>
                <a:gd name="connsiteX2" fmla="*/ 361072 w 633837"/>
                <a:gd name="connsiteY2" fmla="*/ 884243 h 1092787"/>
                <a:gd name="connsiteX3" fmla="*/ 484635 w 633837"/>
                <a:gd name="connsiteY3" fmla="*/ 925489 h 1092787"/>
                <a:gd name="connsiteX4" fmla="*/ 486864 w 633837"/>
                <a:gd name="connsiteY4" fmla="*/ 929009 h 1092787"/>
                <a:gd name="connsiteX5" fmla="*/ 524591 w 633837"/>
                <a:gd name="connsiteY5" fmla="*/ 988796 h 1092787"/>
                <a:gd name="connsiteX6" fmla="*/ 556566 w 633837"/>
                <a:gd name="connsiteY6" fmla="*/ 1041894 h 1092787"/>
                <a:gd name="connsiteX7" fmla="*/ 583849 w 633837"/>
                <a:gd name="connsiteY7" fmla="*/ 1091706 h 1092787"/>
                <a:gd name="connsiteX8" fmla="*/ 617879 w 633837"/>
                <a:gd name="connsiteY8" fmla="*/ 1083316 h 1092787"/>
                <a:gd name="connsiteX9" fmla="*/ 633837 w 633837"/>
                <a:gd name="connsiteY9" fmla="*/ 1051868 h 1092787"/>
                <a:gd name="connsiteX10" fmla="*/ 592591 w 633837"/>
                <a:gd name="connsiteY10" fmla="*/ 1014377 h 1092787"/>
                <a:gd name="connsiteX11" fmla="*/ 551521 w 633837"/>
                <a:gd name="connsiteY11" fmla="*/ 969199 h 1092787"/>
                <a:gd name="connsiteX12" fmla="*/ 507986 w 633837"/>
                <a:gd name="connsiteY12" fmla="*/ 914459 h 1092787"/>
                <a:gd name="connsiteX13" fmla="*/ 505405 w 633837"/>
                <a:gd name="connsiteY13" fmla="*/ 911056 h 1092787"/>
                <a:gd name="connsiteX14" fmla="*/ 517608 w 633837"/>
                <a:gd name="connsiteY14" fmla="*/ 784735 h 1092787"/>
                <a:gd name="connsiteX15" fmla="*/ 517491 w 633837"/>
                <a:gd name="connsiteY15" fmla="*/ 715151 h 1092787"/>
                <a:gd name="connsiteX16" fmla="*/ 512386 w 633837"/>
                <a:gd name="connsiteY16" fmla="*/ 647502 h 1092787"/>
                <a:gd name="connsiteX17" fmla="*/ 444210 w 633837"/>
                <a:gd name="connsiteY17" fmla="*/ 397091 h 1092787"/>
                <a:gd name="connsiteX18" fmla="*/ 302400 w 633837"/>
                <a:gd name="connsiteY18" fmla="*/ 179770 h 1092787"/>
                <a:gd name="connsiteX19" fmla="*/ 85549 w 633837"/>
                <a:gd name="connsiteY19" fmla="*/ 0 h 1092787"/>
                <a:gd name="connsiteX20" fmla="*/ 85549 w 633837"/>
                <a:gd name="connsiteY20" fmla="*/ 0 h 1092787"/>
                <a:gd name="connsiteX21" fmla="*/ 85549 w 633837"/>
                <a:gd name="connsiteY21" fmla="*/ 0 h 1092787"/>
                <a:gd name="connsiteX22" fmla="*/ 651 w 633837"/>
                <a:gd name="connsiteY22" fmla="*/ 280627 h 1092787"/>
                <a:gd name="connsiteX23" fmla="*/ 57152 w 633837"/>
                <a:gd name="connsiteY23" fmla="*/ 570759 h 1092787"/>
                <a:gd name="connsiteX24" fmla="*/ 236395 w 633837"/>
                <a:gd name="connsiteY24" fmla="*/ 805681 h 109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3837" h="1092787">
                  <a:moveTo>
                    <a:pt x="236395" y="805681"/>
                  </a:moveTo>
                  <a:cubicBezTo>
                    <a:pt x="255756" y="821171"/>
                    <a:pt x="275235" y="835897"/>
                    <a:pt x="296357" y="848864"/>
                  </a:cubicBezTo>
                  <a:cubicBezTo>
                    <a:pt x="317361" y="861889"/>
                    <a:pt x="338953" y="873741"/>
                    <a:pt x="361072" y="884243"/>
                  </a:cubicBezTo>
                  <a:cubicBezTo>
                    <a:pt x="400793" y="902255"/>
                    <a:pt x="441629" y="916454"/>
                    <a:pt x="484635" y="925489"/>
                  </a:cubicBezTo>
                  <a:cubicBezTo>
                    <a:pt x="485397" y="926662"/>
                    <a:pt x="486160" y="927836"/>
                    <a:pt x="486864" y="929009"/>
                  </a:cubicBezTo>
                  <a:cubicBezTo>
                    <a:pt x="500652" y="950366"/>
                    <a:pt x="512621" y="970432"/>
                    <a:pt x="524591" y="988796"/>
                  </a:cubicBezTo>
                  <a:cubicBezTo>
                    <a:pt x="536384" y="1007277"/>
                    <a:pt x="546710" y="1024938"/>
                    <a:pt x="556566" y="1041894"/>
                  </a:cubicBezTo>
                  <a:cubicBezTo>
                    <a:pt x="566600" y="1058674"/>
                    <a:pt x="575576" y="1075102"/>
                    <a:pt x="583849" y="1091706"/>
                  </a:cubicBezTo>
                  <a:cubicBezTo>
                    <a:pt x="602565" y="1095755"/>
                    <a:pt x="612716" y="1087423"/>
                    <a:pt x="617879" y="1083316"/>
                  </a:cubicBezTo>
                  <a:cubicBezTo>
                    <a:pt x="623042" y="1079209"/>
                    <a:pt x="633192" y="1070878"/>
                    <a:pt x="633837" y="1051868"/>
                  </a:cubicBezTo>
                  <a:cubicBezTo>
                    <a:pt x="619991" y="1040310"/>
                    <a:pt x="606379" y="1027871"/>
                    <a:pt x="592591" y="1014377"/>
                  </a:cubicBezTo>
                  <a:cubicBezTo>
                    <a:pt x="578979" y="1000706"/>
                    <a:pt x="565661" y="985627"/>
                    <a:pt x="551521" y="969199"/>
                  </a:cubicBezTo>
                  <a:cubicBezTo>
                    <a:pt x="537146" y="952947"/>
                    <a:pt x="523300" y="934466"/>
                    <a:pt x="507986" y="914459"/>
                  </a:cubicBezTo>
                  <a:cubicBezTo>
                    <a:pt x="507106" y="913344"/>
                    <a:pt x="506285" y="912170"/>
                    <a:pt x="505405" y="911056"/>
                  </a:cubicBezTo>
                  <a:cubicBezTo>
                    <a:pt x="512211" y="868167"/>
                    <a:pt x="516670" y="825688"/>
                    <a:pt x="517608" y="784735"/>
                  </a:cubicBezTo>
                  <a:cubicBezTo>
                    <a:pt x="518606" y="761091"/>
                    <a:pt x="518547" y="737915"/>
                    <a:pt x="517491" y="715151"/>
                  </a:cubicBezTo>
                  <a:cubicBezTo>
                    <a:pt x="516318" y="692445"/>
                    <a:pt x="515144" y="669563"/>
                    <a:pt x="512386" y="647502"/>
                  </a:cubicBezTo>
                  <a:cubicBezTo>
                    <a:pt x="502236" y="558614"/>
                    <a:pt x="479296" y="475124"/>
                    <a:pt x="444210" y="397091"/>
                  </a:cubicBezTo>
                  <a:cubicBezTo>
                    <a:pt x="409183" y="319057"/>
                    <a:pt x="361718" y="246539"/>
                    <a:pt x="302400" y="179770"/>
                  </a:cubicBezTo>
                  <a:cubicBezTo>
                    <a:pt x="242966" y="113119"/>
                    <a:pt x="171152" y="52277"/>
                    <a:pt x="85549" y="0"/>
                  </a:cubicBezTo>
                  <a:lnTo>
                    <a:pt x="85549" y="0"/>
                  </a:lnTo>
                  <a:lnTo>
                    <a:pt x="85549" y="0"/>
                  </a:lnTo>
                  <a:cubicBezTo>
                    <a:pt x="33566" y="85016"/>
                    <a:pt x="4993" y="181883"/>
                    <a:pt x="651" y="280627"/>
                  </a:cubicBezTo>
                  <a:cubicBezTo>
                    <a:pt x="-3984" y="379431"/>
                    <a:pt x="16258" y="479701"/>
                    <a:pt x="57152" y="570759"/>
                  </a:cubicBezTo>
                  <a:cubicBezTo>
                    <a:pt x="98105" y="661759"/>
                    <a:pt x="159886" y="743313"/>
                    <a:pt x="236395" y="805681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 47"/>
            <p:cNvSpPr/>
            <p:nvPr userDrawn="1"/>
          </p:nvSpPr>
          <p:spPr>
            <a:xfrm>
              <a:off x="11270331" y="2672584"/>
              <a:ext cx="518380" cy="928950"/>
            </a:xfrm>
            <a:custGeom>
              <a:avLst/>
              <a:gdLst>
                <a:gd name="connsiteX0" fmla="*/ 85549 w 518380"/>
                <a:gd name="connsiteY0" fmla="*/ 0 h 928950"/>
                <a:gd name="connsiteX1" fmla="*/ 85549 w 518380"/>
                <a:gd name="connsiteY1" fmla="*/ 0 h 928950"/>
                <a:gd name="connsiteX2" fmla="*/ 85549 w 518380"/>
                <a:gd name="connsiteY2" fmla="*/ 0 h 928950"/>
                <a:gd name="connsiteX3" fmla="*/ 651 w 518380"/>
                <a:gd name="connsiteY3" fmla="*/ 280627 h 928950"/>
                <a:gd name="connsiteX4" fmla="*/ 57152 w 518380"/>
                <a:gd name="connsiteY4" fmla="*/ 570759 h 928950"/>
                <a:gd name="connsiteX5" fmla="*/ 236336 w 518380"/>
                <a:gd name="connsiteY5" fmla="*/ 805740 h 928950"/>
                <a:gd name="connsiteX6" fmla="*/ 296299 w 518380"/>
                <a:gd name="connsiteY6" fmla="*/ 848922 h 928950"/>
                <a:gd name="connsiteX7" fmla="*/ 361014 w 518380"/>
                <a:gd name="connsiteY7" fmla="*/ 884301 h 928950"/>
                <a:gd name="connsiteX8" fmla="*/ 502471 w 518380"/>
                <a:gd name="connsiteY8" fmla="*/ 928951 h 928950"/>
                <a:gd name="connsiteX9" fmla="*/ 502471 w 518380"/>
                <a:gd name="connsiteY9" fmla="*/ 928951 h 928950"/>
                <a:gd name="connsiteX10" fmla="*/ 502471 w 518380"/>
                <a:gd name="connsiteY10" fmla="*/ 928951 h 928950"/>
                <a:gd name="connsiteX11" fmla="*/ 517667 w 518380"/>
                <a:gd name="connsiteY11" fmla="*/ 784735 h 928950"/>
                <a:gd name="connsiteX12" fmla="*/ 517550 w 518380"/>
                <a:gd name="connsiteY12" fmla="*/ 715151 h 928950"/>
                <a:gd name="connsiteX13" fmla="*/ 512445 w 518380"/>
                <a:gd name="connsiteY13" fmla="*/ 647502 h 928950"/>
                <a:gd name="connsiteX14" fmla="*/ 444269 w 518380"/>
                <a:gd name="connsiteY14" fmla="*/ 397091 h 928950"/>
                <a:gd name="connsiteX15" fmla="*/ 302459 w 518380"/>
                <a:gd name="connsiteY15" fmla="*/ 179770 h 928950"/>
                <a:gd name="connsiteX16" fmla="*/ 85549 w 518380"/>
                <a:gd name="connsiteY16" fmla="*/ 0 h 9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380" h="928950">
                  <a:moveTo>
                    <a:pt x="85549" y="0"/>
                  </a:moveTo>
                  <a:lnTo>
                    <a:pt x="85549" y="0"/>
                  </a:lnTo>
                  <a:lnTo>
                    <a:pt x="85549" y="0"/>
                  </a:lnTo>
                  <a:cubicBezTo>
                    <a:pt x="33566" y="85016"/>
                    <a:pt x="4993" y="181883"/>
                    <a:pt x="651" y="280627"/>
                  </a:cubicBezTo>
                  <a:cubicBezTo>
                    <a:pt x="-3984" y="379431"/>
                    <a:pt x="16258" y="479701"/>
                    <a:pt x="57152" y="570759"/>
                  </a:cubicBezTo>
                  <a:cubicBezTo>
                    <a:pt x="97988" y="661818"/>
                    <a:pt x="159828" y="743372"/>
                    <a:pt x="236336" y="805740"/>
                  </a:cubicBezTo>
                  <a:cubicBezTo>
                    <a:pt x="255697" y="821229"/>
                    <a:pt x="275177" y="835956"/>
                    <a:pt x="296299" y="848922"/>
                  </a:cubicBezTo>
                  <a:cubicBezTo>
                    <a:pt x="317303" y="861947"/>
                    <a:pt x="338894" y="873799"/>
                    <a:pt x="361014" y="884301"/>
                  </a:cubicBezTo>
                  <a:cubicBezTo>
                    <a:pt x="406191" y="904778"/>
                    <a:pt x="452835" y="920385"/>
                    <a:pt x="502471" y="928951"/>
                  </a:cubicBezTo>
                  <a:lnTo>
                    <a:pt x="502471" y="928951"/>
                  </a:lnTo>
                  <a:lnTo>
                    <a:pt x="502471" y="928951"/>
                  </a:lnTo>
                  <a:cubicBezTo>
                    <a:pt x="510920" y="880018"/>
                    <a:pt x="516611" y="831379"/>
                    <a:pt x="517667" y="784735"/>
                  </a:cubicBezTo>
                  <a:cubicBezTo>
                    <a:pt x="518665" y="761091"/>
                    <a:pt x="518606" y="737915"/>
                    <a:pt x="517550" y="715151"/>
                  </a:cubicBezTo>
                  <a:cubicBezTo>
                    <a:pt x="516376" y="692445"/>
                    <a:pt x="515203" y="669563"/>
                    <a:pt x="512445" y="647502"/>
                  </a:cubicBezTo>
                  <a:cubicBezTo>
                    <a:pt x="502295" y="558614"/>
                    <a:pt x="479354" y="475124"/>
                    <a:pt x="444269" y="397091"/>
                  </a:cubicBezTo>
                  <a:cubicBezTo>
                    <a:pt x="409242" y="319057"/>
                    <a:pt x="361776" y="246539"/>
                    <a:pt x="302459" y="179770"/>
                  </a:cubicBezTo>
                  <a:cubicBezTo>
                    <a:pt x="242966" y="113119"/>
                    <a:pt x="171152" y="52277"/>
                    <a:pt x="85549" y="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 48"/>
            <p:cNvSpPr/>
            <p:nvPr userDrawn="1"/>
          </p:nvSpPr>
          <p:spPr>
            <a:xfrm>
              <a:off x="11373013" y="2740174"/>
              <a:ext cx="531097" cy="1025255"/>
            </a:xfrm>
            <a:custGeom>
              <a:avLst/>
              <a:gdLst>
                <a:gd name="connsiteX0" fmla="*/ 357370 w 531097"/>
                <a:gd name="connsiteY0" fmla="*/ 780100 h 1025255"/>
                <a:gd name="connsiteX1" fmla="*/ 357370 w 531097"/>
                <a:gd name="connsiteY1" fmla="*/ 780100 h 1025255"/>
                <a:gd name="connsiteX2" fmla="*/ 146973 w 531097"/>
                <a:gd name="connsiteY2" fmla="*/ 382716 h 1025255"/>
                <a:gd name="connsiteX3" fmla="*/ 64129 w 531097"/>
                <a:gd name="connsiteY3" fmla="*/ 181707 h 1025255"/>
                <a:gd name="connsiteX4" fmla="*/ 29688 w 531097"/>
                <a:gd name="connsiteY4" fmla="*/ 87421 h 1025255"/>
                <a:gd name="connsiteX5" fmla="*/ 14433 w 531097"/>
                <a:gd name="connsiteY5" fmla="*/ 42654 h 1025255"/>
                <a:gd name="connsiteX6" fmla="*/ 0 w 531097"/>
                <a:gd name="connsiteY6" fmla="*/ 0 h 1025255"/>
                <a:gd name="connsiteX7" fmla="*/ 0 w 531097"/>
                <a:gd name="connsiteY7" fmla="*/ 0 h 1025255"/>
                <a:gd name="connsiteX8" fmla="*/ 0 w 531097"/>
                <a:gd name="connsiteY8" fmla="*/ 0 h 1025255"/>
                <a:gd name="connsiteX9" fmla="*/ 9798 w 531097"/>
                <a:gd name="connsiteY9" fmla="*/ 44004 h 1025255"/>
                <a:gd name="connsiteX10" fmla="*/ 20888 w 531097"/>
                <a:gd name="connsiteY10" fmla="*/ 90061 h 1025255"/>
                <a:gd name="connsiteX11" fmla="*/ 48580 w 531097"/>
                <a:gd name="connsiteY11" fmla="*/ 187046 h 1025255"/>
                <a:gd name="connsiteX12" fmla="*/ 123797 w 531097"/>
                <a:gd name="connsiteY12" fmla="*/ 392808 h 1025255"/>
                <a:gd name="connsiteX13" fmla="*/ 340296 w 531097"/>
                <a:gd name="connsiteY13" fmla="*/ 791131 h 1025255"/>
                <a:gd name="connsiteX14" fmla="*/ 340296 w 531097"/>
                <a:gd name="connsiteY14" fmla="*/ 791131 h 1025255"/>
                <a:gd name="connsiteX15" fmla="*/ 384124 w 531097"/>
                <a:gd name="connsiteY15" fmla="*/ 861478 h 1025255"/>
                <a:gd name="connsiteX16" fmla="*/ 421850 w 531097"/>
                <a:gd name="connsiteY16" fmla="*/ 921265 h 1025255"/>
                <a:gd name="connsiteX17" fmla="*/ 453826 w 531097"/>
                <a:gd name="connsiteY17" fmla="*/ 974363 h 1025255"/>
                <a:gd name="connsiteX18" fmla="*/ 481109 w 531097"/>
                <a:gd name="connsiteY18" fmla="*/ 1024175 h 1025255"/>
                <a:gd name="connsiteX19" fmla="*/ 515139 w 531097"/>
                <a:gd name="connsiteY19" fmla="*/ 1015785 h 1025255"/>
                <a:gd name="connsiteX20" fmla="*/ 531097 w 531097"/>
                <a:gd name="connsiteY20" fmla="*/ 984337 h 1025255"/>
                <a:gd name="connsiteX21" fmla="*/ 489851 w 531097"/>
                <a:gd name="connsiteY21" fmla="*/ 946846 h 1025255"/>
                <a:gd name="connsiteX22" fmla="*/ 448781 w 531097"/>
                <a:gd name="connsiteY22" fmla="*/ 901668 h 1025255"/>
                <a:gd name="connsiteX23" fmla="*/ 405246 w 531097"/>
                <a:gd name="connsiteY23" fmla="*/ 846927 h 1025255"/>
                <a:gd name="connsiteX24" fmla="*/ 357370 w 531097"/>
                <a:gd name="connsiteY24" fmla="*/ 780100 h 102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1097" h="1025255">
                  <a:moveTo>
                    <a:pt x="357370" y="780100"/>
                  </a:moveTo>
                  <a:lnTo>
                    <a:pt x="357370" y="780100"/>
                  </a:lnTo>
                  <a:cubicBezTo>
                    <a:pt x="282035" y="658063"/>
                    <a:pt x="208109" y="519656"/>
                    <a:pt x="146973" y="382716"/>
                  </a:cubicBezTo>
                  <a:cubicBezTo>
                    <a:pt x="116405" y="314246"/>
                    <a:pt x="88184" y="246539"/>
                    <a:pt x="64129" y="181707"/>
                  </a:cubicBezTo>
                  <a:cubicBezTo>
                    <a:pt x="51455" y="149496"/>
                    <a:pt x="40777" y="117696"/>
                    <a:pt x="29688" y="87421"/>
                  </a:cubicBezTo>
                  <a:cubicBezTo>
                    <a:pt x="24114" y="72284"/>
                    <a:pt x="19479" y="57205"/>
                    <a:pt x="14433" y="42654"/>
                  </a:cubicBezTo>
                  <a:cubicBezTo>
                    <a:pt x="9564" y="28045"/>
                    <a:pt x="4459" y="1390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816" y="14316"/>
                    <a:pt x="6395" y="28925"/>
                    <a:pt x="9798" y="44004"/>
                  </a:cubicBezTo>
                  <a:cubicBezTo>
                    <a:pt x="13377" y="59024"/>
                    <a:pt x="16604" y="74513"/>
                    <a:pt x="20888" y="90061"/>
                  </a:cubicBezTo>
                  <a:cubicBezTo>
                    <a:pt x="29336" y="121216"/>
                    <a:pt x="37784" y="153955"/>
                    <a:pt x="48580" y="187046"/>
                  </a:cubicBezTo>
                  <a:cubicBezTo>
                    <a:pt x="68822" y="253638"/>
                    <a:pt x="94520" y="323047"/>
                    <a:pt x="123797" y="392808"/>
                  </a:cubicBezTo>
                  <a:cubicBezTo>
                    <a:pt x="182352" y="532388"/>
                    <a:pt x="258743" y="671851"/>
                    <a:pt x="340296" y="791131"/>
                  </a:cubicBezTo>
                  <a:lnTo>
                    <a:pt x="340296" y="791131"/>
                  </a:lnTo>
                  <a:cubicBezTo>
                    <a:pt x="356138" y="816653"/>
                    <a:pt x="370219" y="840239"/>
                    <a:pt x="384124" y="861478"/>
                  </a:cubicBezTo>
                  <a:cubicBezTo>
                    <a:pt x="397912" y="882835"/>
                    <a:pt x="409881" y="902900"/>
                    <a:pt x="421850" y="921265"/>
                  </a:cubicBezTo>
                  <a:cubicBezTo>
                    <a:pt x="433643" y="939746"/>
                    <a:pt x="443970" y="957406"/>
                    <a:pt x="453826" y="974363"/>
                  </a:cubicBezTo>
                  <a:cubicBezTo>
                    <a:pt x="463860" y="991143"/>
                    <a:pt x="472836" y="1007571"/>
                    <a:pt x="481109" y="1024175"/>
                  </a:cubicBezTo>
                  <a:cubicBezTo>
                    <a:pt x="499825" y="1028223"/>
                    <a:pt x="509976" y="1019892"/>
                    <a:pt x="515139" y="1015785"/>
                  </a:cubicBezTo>
                  <a:cubicBezTo>
                    <a:pt x="520302" y="1011678"/>
                    <a:pt x="530452" y="1003346"/>
                    <a:pt x="531097" y="984337"/>
                  </a:cubicBezTo>
                  <a:cubicBezTo>
                    <a:pt x="517251" y="972778"/>
                    <a:pt x="503639" y="960340"/>
                    <a:pt x="489851" y="946846"/>
                  </a:cubicBezTo>
                  <a:cubicBezTo>
                    <a:pt x="476239" y="933175"/>
                    <a:pt x="462921" y="918096"/>
                    <a:pt x="448781" y="901668"/>
                  </a:cubicBezTo>
                  <a:cubicBezTo>
                    <a:pt x="434406" y="885416"/>
                    <a:pt x="420560" y="866935"/>
                    <a:pt x="405246" y="846927"/>
                  </a:cubicBezTo>
                  <a:cubicBezTo>
                    <a:pt x="389815" y="826979"/>
                    <a:pt x="374502" y="804508"/>
                    <a:pt x="357370" y="7801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 userDrawn="1"/>
        </p:nvGrpSpPr>
        <p:grpSpPr>
          <a:xfrm>
            <a:off x="10886654" y="4239588"/>
            <a:ext cx="1315860" cy="738974"/>
            <a:chOff x="10886654" y="4239588"/>
            <a:chExt cx="1315860" cy="738974"/>
          </a:xfrm>
        </p:grpSpPr>
        <p:sp>
          <p:nvSpPr>
            <p:cNvPr id="50" name="任意多边形 49"/>
            <p:cNvSpPr/>
            <p:nvPr userDrawn="1"/>
          </p:nvSpPr>
          <p:spPr>
            <a:xfrm>
              <a:off x="10984922" y="4337864"/>
              <a:ext cx="1217592" cy="640698"/>
            </a:xfrm>
            <a:custGeom>
              <a:avLst/>
              <a:gdLst>
                <a:gd name="connsiteX0" fmla="*/ 1217416 w 1217592"/>
                <a:gd name="connsiteY0" fmla="*/ 76804 h 640698"/>
                <a:gd name="connsiteX1" fmla="*/ 1198581 w 1217592"/>
                <a:gd name="connsiteY1" fmla="*/ 42129 h 640698"/>
                <a:gd name="connsiteX2" fmla="*/ 1135920 w 1217592"/>
                <a:gd name="connsiteY2" fmla="*/ 57677 h 640698"/>
                <a:gd name="connsiteX3" fmla="*/ 1067333 w 1217592"/>
                <a:gd name="connsiteY3" fmla="*/ 73049 h 640698"/>
                <a:gd name="connsiteX4" fmla="*/ 989123 w 1217592"/>
                <a:gd name="connsiteY4" fmla="*/ 90240 h 640698"/>
                <a:gd name="connsiteX5" fmla="*/ 984547 w 1217592"/>
                <a:gd name="connsiteY5" fmla="*/ 91237 h 640698"/>
                <a:gd name="connsiteX6" fmla="*/ 850365 w 1217592"/>
                <a:gd name="connsiteY6" fmla="*/ 28047 h 640698"/>
                <a:gd name="connsiteX7" fmla="*/ 767813 w 1217592"/>
                <a:gd name="connsiteY7" fmla="*/ 8275 h 640698"/>
                <a:gd name="connsiteX8" fmla="*/ 725393 w 1217592"/>
                <a:gd name="connsiteY8" fmla="*/ 2818 h 640698"/>
                <a:gd name="connsiteX9" fmla="*/ 682446 w 1217592"/>
                <a:gd name="connsiteY9" fmla="*/ 237 h 640698"/>
                <a:gd name="connsiteX10" fmla="*/ 345142 w 1217592"/>
                <a:gd name="connsiteY10" fmla="*/ 81615 h 640698"/>
                <a:gd name="connsiteX11" fmla="*/ 90506 w 1217592"/>
                <a:gd name="connsiteY11" fmla="*/ 317827 h 640698"/>
                <a:gd name="connsiteX12" fmla="*/ 151 w 1217592"/>
                <a:gd name="connsiteY12" fmla="*/ 640698 h 640698"/>
                <a:gd name="connsiteX13" fmla="*/ 151 w 1217592"/>
                <a:gd name="connsiteY13" fmla="*/ 640698 h 640698"/>
                <a:gd name="connsiteX14" fmla="*/ 151 w 1217592"/>
                <a:gd name="connsiteY14" fmla="*/ 640698 h 640698"/>
                <a:gd name="connsiteX15" fmla="*/ 310643 w 1217592"/>
                <a:gd name="connsiteY15" fmla="*/ 601506 h 640698"/>
                <a:gd name="connsiteX16" fmla="*/ 571439 w 1217592"/>
                <a:gd name="connsiteY16" fmla="*/ 503465 h 640698"/>
                <a:gd name="connsiteX17" fmla="*/ 797619 w 1217592"/>
                <a:gd name="connsiteY17" fmla="*/ 340299 h 640698"/>
                <a:gd name="connsiteX18" fmla="*/ 824196 w 1217592"/>
                <a:gd name="connsiteY18" fmla="*/ 314835 h 640698"/>
                <a:gd name="connsiteX19" fmla="*/ 850423 w 1217592"/>
                <a:gd name="connsiteY19" fmla="*/ 288139 h 640698"/>
                <a:gd name="connsiteX20" fmla="*/ 901995 w 1217592"/>
                <a:gd name="connsiteY20" fmla="*/ 231111 h 640698"/>
                <a:gd name="connsiteX21" fmla="*/ 989593 w 1217592"/>
                <a:gd name="connsiteY21" fmla="*/ 119517 h 640698"/>
                <a:gd name="connsiteX22" fmla="*/ 994403 w 1217592"/>
                <a:gd name="connsiteY22" fmla="*/ 118871 h 640698"/>
                <a:gd name="connsiteX23" fmla="*/ 1072554 w 1217592"/>
                <a:gd name="connsiteY23" fmla="*/ 110423 h 640698"/>
                <a:gd name="connsiteX24" fmla="*/ 1141084 w 1217592"/>
                <a:gd name="connsiteY24" fmla="*/ 108721 h 640698"/>
                <a:gd name="connsiteX25" fmla="*/ 1203275 w 1217592"/>
                <a:gd name="connsiteY25" fmla="*/ 114236 h 640698"/>
                <a:gd name="connsiteX26" fmla="*/ 1217416 w 1217592"/>
                <a:gd name="connsiteY26" fmla="*/ 76804 h 64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17592" h="640698">
                  <a:moveTo>
                    <a:pt x="1217416" y="76804"/>
                  </a:moveTo>
                  <a:cubicBezTo>
                    <a:pt x="1217005" y="69411"/>
                    <a:pt x="1216300" y="54567"/>
                    <a:pt x="1198581" y="42129"/>
                  </a:cubicBezTo>
                  <a:cubicBezTo>
                    <a:pt x="1178281" y="47996"/>
                    <a:pt x="1157628" y="53100"/>
                    <a:pt x="1135920" y="57677"/>
                  </a:cubicBezTo>
                  <a:cubicBezTo>
                    <a:pt x="1114270" y="62664"/>
                    <a:pt x="1091681" y="68238"/>
                    <a:pt x="1067333" y="73049"/>
                  </a:cubicBezTo>
                  <a:cubicBezTo>
                    <a:pt x="1042926" y="77449"/>
                    <a:pt x="1017227" y="84255"/>
                    <a:pt x="989123" y="90240"/>
                  </a:cubicBezTo>
                  <a:cubicBezTo>
                    <a:pt x="987598" y="90533"/>
                    <a:pt x="986072" y="90944"/>
                    <a:pt x="984547" y="91237"/>
                  </a:cubicBezTo>
                  <a:cubicBezTo>
                    <a:pt x="942773" y="64131"/>
                    <a:pt x="897947" y="44124"/>
                    <a:pt x="850365" y="28047"/>
                  </a:cubicBezTo>
                  <a:cubicBezTo>
                    <a:pt x="823610" y="19951"/>
                    <a:pt x="795976" y="13379"/>
                    <a:pt x="767813" y="8275"/>
                  </a:cubicBezTo>
                  <a:cubicBezTo>
                    <a:pt x="753615" y="5517"/>
                    <a:pt x="739592" y="4051"/>
                    <a:pt x="725393" y="2818"/>
                  </a:cubicBezTo>
                  <a:cubicBezTo>
                    <a:pt x="711195" y="1587"/>
                    <a:pt x="696879" y="706"/>
                    <a:pt x="682446" y="237"/>
                  </a:cubicBezTo>
                  <a:cubicBezTo>
                    <a:pt x="567449" y="-2931"/>
                    <a:pt x="449167" y="25759"/>
                    <a:pt x="345142" y="81615"/>
                  </a:cubicBezTo>
                  <a:cubicBezTo>
                    <a:pt x="241057" y="137353"/>
                    <a:pt x="151114" y="219493"/>
                    <a:pt x="90506" y="317827"/>
                  </a:cubicBezTo>
                  <a:cubicBezTo>
                    <a:pt x="29487" y="415868"/>
                    <a:pt x="-2489" y="528518"/>
                    <a:pt x="151" y="640698"/>
                  </a:cubicBezTo>
                  <a:lnTo>
                    <a:pt x="151" y="640698"/>
                  </a:lnTo>
                  <a:lnTo>
                    <a:pt x="151" y="640698"/>
                  </a:lnTo>
                  <a:cubicBezTo>
                    <a:pt x="113622" y="638117"/>
                    <a:pt x="216357" y="624387"/>
                    <a:pt x="310643" y="601506"/>
                  </a:cubicBezTo>
                  <a:cubicBezTo>
                    <a:pt x="404811" y="578272"/>
                    <a:pt x="491234" y="546530"/>
                    <a:pt x="571439" y="503465"/>
                  </a:cubicBezTo>
                  <a:cubicBezTo>
                    <a:pt x="651702" y="460517"/>
                    <a:pt x="726332" y="406715"/>
                    <a:pt x="797619" y="340299"/>
                  </a:cubicBezTo>
                  <a:cubicBezTo>
                    <a:pt x="806536" y="332143"/>
                    <a:pt x="815396" y="323636"/>
                    <a:pt x="824196" y="314835"/>
                  </a:cubicBezTo>
                  <a:cubicBezTo>
                    <a:pt x="832939" y="306034"/>
                    <a:pt x="841623" y="296764"/>
                    <a:pt x="850423" y="288139"/>
                  </a:cubicBezTo>
                  <a:cubicBezTo>
                    <a:pt x="867907" y="270362"/>
                    <a:pt x="885098" y="251352"/>
                    <a:pt x="901995" y="231111"/>
                  </a:cubicBezTo>
                  <a:cubicBezTo>
                    <a:pt x="932035" y="197433"/>
                    <a:pt x="961078" y="159120"/>
                    <a:pt x="989593" y="119517"/>
                  </a:cubicBezTo>
                  <a:cubicBezTo>
                    <a:pt x="991177" y="119341"/>
                    <a:pt x="992819" y="119047"/>
                    <a:pt x="994403" y="118871"/>
                  </a:cubicBezTo>
                  <a:cubicBezTo>
                    <a:pt x="1022507" y="115234"/>
                    <a:pt x="1048147" y="111185"/>
                    <a:pt x="1072554" y="110423"/>
                  </a:cubicBezTo>
                  <a:cubicBezTo>
                    <a:pt x="1096904" y="109249"/>
                    <a:pt x="1119433" y="108017"/>
                    <a:pt x="1141084" y="108721"/>
                  </a:cubicBezTo>
                  <a:cubicBezTo>
                    <a:pt x="1162733" y="109836"/>
                    <a:pt x="1183268" y="111596"/>
                    <a:pt x="1203275" y="114236"/>
                  </a:cubicBezTo>
                  <a:cubicBezTo>
                    <a:pt x="1218530" y="99099"/>
                    <a:pt x="1217884" y="84255"/>
                    <a:pt x="1217416" y="76804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 50"/>
            <p:cNvSpPr/>
            <p:nvPr userDrawn="1"/>
          </p:nvSpPr>
          <p:spPr>
            <a:xfrm>
              <a:off x="10886654" y="4239588"/>
              <a:ext cx="1001497" cy="640640"/>
            </a:xfrm>
            <a:custGeom>
              <a:avLst/>
              <a:gdLst>
                <a:gd name="connsiteX0" fmla="*/ 145 w 1001497"/>
                <a:gd name="connsiteY0" fmla="*/ 640640 h 640640"/>
                <a:gd name="connsiteX1" fmla="*/ 145 w 1001497"/>
                <a:gd name="connsiteY1" fmla="*/ 640640 h 640640"/>
                <a:gd name="connsiteX2" fmla="*/ 145 w 1001497"/>
                <a:gd name="connsiteY2" fmla="*/ 640640 h 640640"/>
                <a:gd name="connsiteX3" fmla="*/ 310637 w 1001497"/>
                <a:gd name="connsiteY3" fmla="*/ 601447 h 640640"/>
                <a:gd name="connsiteX4" fmla="*/ 571433 w 1001497"/>
                <a:gd name="connsiteY4" fmla="*/ 503407 h 640640"/>
                <a:gd name="connsiteX5" fmla="*/ 797613 w 1001497"/>
                <a:gd name="connsiteY5" fmla="*/ 340240 h 640640"/>
                <a:gd name="connsiteX6" fmla="*/ 824190 w 1001497"/>
                <a:gd name="connsiteY6" fmla="*/ 314777 h 640640"/>
                <a:gd name="connsiteX7" fmla="*/ 850417 w 1001497"/>
                <a:gd name="connsiteY7" fmla="*/ 288081 h 640640"/>
                <a:gd name="connsiteX8" fmla="*/ 901989 w 1001497"/>
                <a:gd name="connsiteY8" fmla="*/ 231052 h 640640"/>
                <a:gd name="connsiteX9" fmla="*/ 1001497 w 1001497"/>
                <a:gd name="connsiteY9" fmla="*/ 102796 h 640640"/>
                <a:gd name="connsiteX10" fmla="*/ 1001497 w 1001497"/>
                <a:gd name="connsiteY10" fmla="*/ 102796 h 640640"/>
                <a:gd name="connsiteX11" fmla="*/ 1001497 w 1001497"/>
                <a:gd name="connsiteY11" fmla="*/ 102796 h 640640"/>
                <a:gd name="connsiteX12" fmla="*/ 850358 w 1001497"/>
                <a:gd name="connsiteY12" fmla="*/ 28048 h 640640"/>
                <a:gd name="connsiteX13" fmla="*/ 767807 w 1001497"/>
                <a:gd name="connsiteY13" fmla="*/ 8275 h 640640"/>
                <a:gd name="connsiteX14" fmla="*/ 725387 w 1001497"/>
                <a:gd name="connsiteY14" fmla="*/ 2819 h 640640"/>
                <a:gd name="connsiteX15" fmla="*/ 682440 w 1001497"/>
                <a:gd name="connsiteY15" fmla="*/ 237 h 640640"/>
                <a:gd name="connsiteX16" fmla="*/ 345136 w 1001497"/>
                <a:gd name="connsiteY16" fmla="*/ 81615 h 640640"/>
                <a:gd name="connsiteX17" fmla="*/ 90500 w 1001497"/>
                <a:gd name="connsiteY17" fmla="*/ 317828 h 640640"/>
                <a:gd name="connsiteX18" fmla="*/ 145 w 1001497"/>
                <a:gd name="connsiteY18" fmla="*/ 640640 h 64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1497" h="640640">
                  <a:moveTo>
                    <a:pt x="145" y="640640"/>
                  </a:moveTo>
                  <a:lnTo>
                    <a:pt x="145" y="640640"/>
                  </a:lnTo>
                  <a:lnTo>
                    <a:pt x="145" y="640640"/>
                  </a:lnTo>
                  <a:cubicBezTo>
                    <a:pt x="113616" y="638059"/>
                    <a:pt x="216351" y="624329"/>
                    <a:pt x="310637" y="601447"/>
                  </a:cubicBezTo>
                  <a:cubicBezTo>
                    <a:pt x="404804" y="578213"/>
                    <a:pt x="491228" y="546472"/>
                    <a:pt x="571433" y="503407"/>
                  </a:cubicBezTo>
                  <a:cubicBezTo>
                    <a:pt x="651696" y="460459"/>
                    <a:pt x="726326" y="406657"/>
                    <a:pt x="797613" y="340240"/>
                  </a:cubicBezTo>
                  <a:cubicBezTo>
                    <a:pt x="806589" y="332085"/>
                    <a:pt x="815390" y="323578"/>
                    <a:pt x="824190" y="314777"/>
                  </a:cubicBezTo>
                  <a:cubicBezTo>
                    <a:pt x="832932" y="305976"/>
                    <a:pt x="841616" y="296706"/>
                    <a:pt x="850417" y="288081"/>
                  </a:cubicBezTo>
                  <a:cubicBezTo>
                    <a:pt x="867901" y="270304"/>
                    <a:pt x="885092" y="251294"/>
                    <a:pt x="901989" y="231052"/>
                  </a:cubicBezTo>
                  <a:cubicBezTo>
                    <a:pt x="936254" y="192622"/>
                    <a:pt x="969169" y="148266"/>
                    <a:pt x="1001497" y="102796"/>
                  </a:cubicBezTo>
                  <a:lnTo>
                    <a:pt x="1001497" y="102796"/>
                  </a:lnTo>
                  <a:lnTo>
                    <a:pt x="1001497" y="102796"/>
                  </a:lnTo>
                  <a:cubicBezTo>
                    <a:pt x="954970" y="69705"/>
                    <a:pt x="904395" y="46354"/>
                    <a:pt x="850358" y="28048"/>
                  </a:cubicBezTo>
                  <a:cubicBezTo>
                    <a:pt x="823604" y="19951"/>
                    <a:pt x="795970" y="13380"/>
                    <a:pt x="767807" y="8275"/>
                  </a:cubicBezTo>
                  <a:cubicBezTo>
                    <a:pt x="753667" y="5518"/>
                    <a:pt x="739586" y="4051"/>
                    <a:pt x="725387" y="2819"/>
                  </a:cubicBezTo>
                  <a:cubicBezTo>
                    <a:pt x="711188" y="1587"/>
                    <a:pt x="696873" y="707"/>
                    <a:pt x="682440" y="237"/>
                  </a:cubicBezTo>
                  <a:cubicBezTo>
                    <a:pt x="567443" y="-2931"/>
                    <a:pt x="449161" y="25701"/>
                    <a:pt x="345136" y="81615"/>
                  </a:cubicBezTo>
                  <a:cubicBezTo>
                    <a:pt x="241051" y="137353"/>
                    <a:pt x="151108" y="219494"/>
                    <a:pt x="90500" y="317828"/>
                  </a:cubicBezTo>
                  <a:cubicBezTo>
                    <a:pt x="29481" y="415810"/>
                    <a:pt x="-2437" y="528460"/>
                    <a:pt x="145" y="64064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 51"/>
            <p:cNvSpPr/>
            <p:nvPr userDrawn="1"/>
          </p:nvSpPr>
          <p:spPr>
            <a:xfrm>
              <a:off x="10942361" y="4281717"/>
              <a:ext cx="1161937" cy="542772"/>
            </a:xfrm>
            <a:custGeom>
              <a:avLst/>
              <a:gdLst>
                <a:gd name="connsiteX0" fmla="*/ 842351 w 1161937"/>
                <a:gd name="connsiteY0" fmla="*/ 70524 h 542772"/>
                <a:gd name="connsiteX1" fmla="*/ 842351 w 1161937"/>
                <a:gd name="connsiteY1" fmla="*/ 70524 h 542772"/>
                <a:gd name="connsiteX2" fmla="*/ 599156 w 1161937"/>
                <a:gd name="connsiteY2" fmla="*/ 143218 h 542772"/>
                <a:gd name="connsiteX3" fmla="*/ 364763 w 1161937"/>
                <a:gd name="connsiteY3" fmla="*/ 254929 h 542772"/>
                <a:gd name="connsiteX4" fmla="*/ 337011 w 1161937"/>
                <a:gd name="connsiteY4" fmla="*/ 270888 h 542772"/>
                <a:gd name="connsiteX5" fmla="*/ 310139 w 1161937"/>
                <a:gd name="connsiteY5" fmla="*/ 287903 h 542772"/>
                <a:gd name="connsiteX6" fmla="*/ 283503 w 1161937"/>
                <a:gd name="connsiteY6" fmla="*/ 304800 h 542772"/>
                <a:gd name="connsiteX7" fmla="*/ 257511 w 1161937"/>
                <a:gd name="connsiteY7" fmla="*/ 322108 h 542772"/>
                <a:gd name="connsiteX8" fmla="*/ 207405 w 1161937"/>
                <a:gd name="connsiteY8" fmla="*/ 357781 h 542772"/>
                <a:gd name="connsiteX9" fmla="*/ 183408 w 1161937"/>
                <a:gd name="connsiteY9" fmla="*/ 376028 h 542772"/>
                <a:gd name="connsiteX10" fmla="*/ 160116 w 1161937"/>
                <a:gd name="connsiteY10" fmla="*/ 394568 h 542772"/>
                <a:gd name="connsiteX11" fmla="*/ 73751 w 1161937"/>
                <a:gd name="connsiteY11" fmla="*/ 468905 h 542772"/>
                <a:gd name="connsiteX12" fmla="*/ 54154 w 1161937"/>
                <a:gd name="connsiteY12" fmla="*/ 487621 h 542772"/>
                <a:gd name="connsiteX13" fmla="*/ 35438 w 1161937"/>
                <a:gd name="connsiteY13" fmla="*/ 506338 h 542772"/>
                <a:gd name="connsiteX14" fmla="*/ 0 w 1161937"/>
                <a:gd name="connsiteY14" fmla="*/ 542773 h 542772"/>
                <a:gd name="connsiteX15" fmla="*/ 0 w 1161937"/>
                <a:gd name="connsiteY15" fmla="*/ 542773 h 542772"/>
                <a:gd name="connsiteX16" fmla="*/ 0 w 1161937"/>
                <a:gd name="connsiteY16" fmla="*/ 542773 h 542772"/>
                <a:gd name="connsiteX17" fmla="*/ 39134 w 1161937"/>
                <a:gd name="connsiteY17" fmla="*/ 510327 h 542772"/>
                <a:gd name="connsiteX18" fmla="*/ 59435 w 1161937"/>
                <a:gd name="connsiteY18" fmla="*/ 493547 h 542772"/>
                <a:gd name="connsiteX19" fmla="*/ 80440 w 1161937"/>
                <a:gd name="connsiteY19" fmla="*/ 476708 h 542772"/>
                <a:gd name="connsiteX20" fmla="*/ 171263 w 1161937"/>
                <a:gd name="connsiteY20" fmla="*/ 409353 h 542772"/>
                <a:gd name="connsiteX21" fmla="*/ 195319 w 1161937"/>
                <a:gd name="connsiteY21" fmla="*/ 392397 h 542772"/>
                <a:gd name="connsiteX22" fmla="*/ 219961 w 1161937"/>
                <a:gd name="connsiteY22" fmla="*/ 375617 h 542772"/>
                <a:gd name="connsiteX23" fmla="*/ 270947 w 1161937"/>
                <a:gd name="connsiteY23" fmla="*/ 342643 h 542772"/>
                <a:gd name="connsiteX24" fmla="*/ 297232 w 1161937"/>
                <a:gd name="connsiteY24" fmla="*/ 326567 h 542772"/>
                <a:gd name="connsiteX25" fmla="*/ 324044 w 1161937"/>
                <a:gd name="connsiteY25" fmla="*/ 310785 h 542772"/>
                <a:gd name="connsiteX26" fmla="*/ 350975 w 1161937"/>
                <a:gd name="connsiteY26" fmla="*/ 294826 h 542772"/>
                <a:gd name="connsiteX27" fmla="*/ 378727 w 1161937"/>
                <a:gd name="connsiteY27" fmla="*/ 279806 h 542772"/>
                <a:gd name="connsiteX28" fmla="*/ 610069 w 1161937"/>
                <a:gd name="connsiteY28" fmla="*/ 171146 h 542772"/>
                <a:gd name="connsiteX29" fmla="*/ 847690 w 1161937"/>
                <a:gd name="connsiteY29" fmla="*/ 92819 h 542772"/>
                <a:gd name="connsiteX30" fmla="*/ 847690 w 1161937"/>
                <a:gd name="connsiteY30" fmla="*/ 92819 h 542772"/>
                <a:gd name="connsiteX31" fmla="*/ 938749 w 1161937"/>
                <a:gd name="connsiteY31" fmla="*/ 76625 h 542772"/>
                <a:gd name="connsiteX32" fmla="*/ 1016900 w 1161937"/>
                <a:gd name="connsiteY32" fmla="*/ 68177 h 542772"/>
                <a:gd name="connsiteX33" fmla="*/ 1085429 w 1161937"/>
                <a:gd name="connsiteY33" fmla="*/ 66475 h 542772"/>
                <a:gd name="connsiteX34" fmla="*/ 1147620 w 1161937"/>
                <a:gd name="connsiteY34" fmla="*/ 71990 h 542772"/>
                <a:gd name="connsiteX35" fmla="*/ 1161761 w 1161937"/>
                <a:gd name="connsiteY35" fmla="*/ 34675 h 542772"/>
                <a:gd name="connsiteX36" fmla="*/ 1142926 w 1161937"/>
                <a:gd name="connsiteY36" fmla="*/ 0 h 542772"/>
                <a:gd name="connsiteX37" fmla="*/ 1080265 w 1161937"/>
                <a:gd name="connsiteY37" fmla="*/ 15548 h 542772"/>
                <a:gd name="connsiteX38" fmla="*/ 1011678 w 1161937"/>
                <a:gd name="connsiteY38" fmla="*/ 30920 h 542772"/>
                <a:gd name="connsiteX39" fmla="*/ 933468 w 1161937"/>
                <a:gd name="connsiteY39" fmla="*/ 48111 h 542772"/>
                <a:gd name="connsiteX40" fmla="*/ 842351 w 1161937"/>
                <a:gd name="connsiteY40" fmla="*/ 70524 h 54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61937" h="542772">
                  <a:moveTo>
                    <a:pt x="842351" y="70524"/>
                  </a:moveTo>
                  <a:lnTo>
                    <a:pt x="842351" y="70524"/>
                  </a:lnTo>
                  <a:cubicBezTo>
                    <a:pt x="762616" y="88242"/>
                    <a:pt x="679771" y="111242"/>
                    <a:pt x="599156" y="143218"/>
                  </a:cubicBezTo>
                  <a:cubicBezTo>
                    <a:pt x="518483" y="174666"/>
                    <a:pt x="438572" y="211395"/>
                    <a:pt x="364763" y="254929"/>
                  </a:cubicBezTo>
                  <a:cubicBezTo>
                    <a:pt x="355492" y="260268"/>
                    <a:pt x="346046" y="265314"/>
                    <a:pt x="337011" y="270888"/>
                  </a:cubicBezTo>
                  <a:cubicBezTo>
                    <a:pt x="328034" y="276579"/>
                    <a:pt x="319057" y="282211"/>
                    <a:pt x="310139" y="287903"/>
                  </a:cubicBezTo>
                  <a:cubicBezTo>
                    <a:pt x="301221" y="293594"/>
                    <a:pt x="292362" y="299226"/>
                    <a:pt x="283503" y="304800"/>
                  </a:cubicBezTo>
                  <a:cubicBezTo>
                    <a:pt x="274643" y="310433"/>
                    <a:pt x="265842" y="315947"/>
                    <a:pt x="257511" y="322108"/>
                  </a:cubicBezTo>
                  <a:cubicBezTo>
                    <a:pt x="240613" y="334136"/>
                    <a:pt x="223892" y="346046"/>
                    <a:pt x="207405" y="357781"/>
                  </a:cubicBezTo>
                  <a:cubicBezTo>
                    <a:pt x="199074" y="363531"/>
                    <a:pt x="191211" y="369750"/>
                    <a:pt x="183408" y="376028"/>
                  </a:cubicBezTo>
                  <a:cubicBezTo>
                    <a:pt x="175605" y="382247"/>
                    <a:pt x="167860" y="388407"/>
                    <a:pt x="160116" y="394568"/>
                  </a:cubicBezTo>
                  <a:cubicBezTo>
                    <a:pt x="128844" y="418506"/>
                    <a:pt x="100975" y="444615"/>
                    <a:pt x="73751" y="468905"/>
                  </a:cubicBezTo>
                  <a:cubicBezTo>
                    <a:pt x="66886" y="474890"/>
                    <a:pt x="60491" y="481285"/>
                    <a:pt x="54154" y="487621"/>
                  </a:cubicBezTo>
                  <a:cubicBezTo>
                    <a:pt x="47876" y="493958"/>
                    <a:pt x="41598" y="500177"/>
                    <a:pt x="35438" y="506338"/>
                  </a:cubicBezTo>
                  <a:cubicBezTo>
                    <a:pt x="23293" y="518776"/>
                    <a:pt x="11030" y="530510"/>
                    <a:pt x="0" y="542773"/>
                  </a:cubicBezTo>
                  <a:lnTo>
                    <a:pt x="0" y="542773"/>
                  </a:lnTo>
                  <a:lnTo>
                    <a:pt x="0" y="542773"/>
                  </a:lnTo>
                  <a:cubicBezTo>
                    <a:pt x="12321" y="531860"/>
                    <a:pt x="25816" y="521475"/>
                    <a:pt x="39134" y="510327"/>
                  </a:cubicBezTo>
                  <a:cubicBezTo>
                    <a:pt x="45823" y="504812"/>
                    <a:pt x="52570" y="499180"/>
                    <a:pt x="59435" y="493547"/>
                  </a:cubicBezTo>
                  <a:cubicBezTo>
                    <a:pt x="66241" y="487856"/>
                    <a:pt x="73106" y="482048"/>
                    <a:pt x="80440" y="476708"/>
                  </a:cubicBezTo>
                  <a:cubicBezTo>
                    <a:pt x="109541" y="454941"/>
                    <a:pt x="138876" y="431120"/>
                    <a:pt x="171263" y="409353"/>
                  </a:cubicBezTo>
                  <a:cubicBezTo>
                    <a:pt x="179243" y="403721"/>
                    <a:pt x="187222" y="398088"/>
                    <a:pt x="195319" y="392397"/>
                  </a:cubicBezTo>
                  <a:cubicBezTo>
                    <a:pt x="203357" y="386647"/>
                    <a:pt x="211453" y="380897"/>
                    <a:pt x="219961" y="375617"/>
                  </a:cubicBezTo>
                  <a:cubicBezTo>
                    <a:pt x="236741" y="364762"/>
                    <a:pt x="253756" y="353791"/>
                    <a:pt x="270947" y="342643"/>
                  </a:cubicBezTo>
                  <a:cubicBezTo>
                    <a:pt x="279395" y="336893"/>
                    <a:pt x="288313" y="331789"/>
                    <a:pt x="297232" y="326567"/>
                  </a:cubicBezTo>
                  <a:cubicBezTo>
                    <a:pt x="306150" y="321346"/>
                    <a:pt x="315068" y="316065"/>
                    <a:pt x="324044" y="310785"/>
                  </a:cubicBezTo>
                  <a:cubicBezTo>
                    <a:pt x="333021" y="305504"/>
                    <a:pt x="341998" y="300165"/>
                    <a:pt x="350975" y="294826"/>
                  </a:cubicBezTo>
                  <a:cubicBezTo>
                    <a:pt x="360010" y="289545"/>
                    <a:pt x="369456" y="284852"/>
                    <a:pt x="378727" y="279806"/>
                  </a:cubicBezTo>
                  <a:cubicBezTo>
                    <a:pt x="452359" y="238618"/>
                    <a:pt x="531039" y="202946"/>
                    <a:pt x="610069" y="171146"/>
                  </a:cubicBezTo>
                  <a:cubicBezTo>
                    <a:pt x="689042" y="138818"/>
                    <a:pt x="769833" y="113941"/>
                    <a:pt x="847690" y="92819"/>
                  </a:cubicBezTo>
                  <a:lnTo>
                    <a:pt x="847690" y="92819"/>
                  </a:lnTo>
                  <a:cubicBezTo>
                    <a:pt x="880664" y="86365"/>
                    <a:pt x="910528" y="79852"/>
                    <a:pt x="938749" y="76625"/>
                  </a:cubicBezTo>
                  <a:cubicBezTo>
                    <a:pt x="966853" y="72988"/>
                    <a:pt x="992492" y="68939"/>
                    <a:pt x="1016900" y="68177"/>
                  </a:cubicBezTo>
                  <a:cubicBezTo>
                    <a:pt x="1041190" y="67003"/>
                    <a:pt x="1063779" y="65771"/>
                    <a:pt x="1085429" y="66475"/>
                  </a:cubicBezTo>
                  <a:cubicBezTo>
                    <a:pt x="1107079" y="67590"/>
                    <a:pt x="1127614" y="69350"/>
                    <a:pt x="1147620" y="71990"/>
                  </a:cubicBezTo>
                  <a:cubicBezTo>
                    <a:pt x="1162876" y="56912"/>
                    <a:pt x="1162230" y="42068"/>
                    <a:pt x="1161761" y="34675"/>
                  </a:cubicBezTo>
                  <a:cubicBezTo>
                    <a:pt x="1161291" y="27283"/>
                    <a:pt x="1160645" y="12438"/>
                    <a:pt x="1142926" y="0"/>
                  </a:cubicBezTo>
                  <a:cubicBezTo>
                    <a:pt x="1122626" y="5867"/>
                    <a:pt x="1101973" y="10972"/>
                    <a:pt x="1080265" y="15548"/>
                  </a:cubicBezTo>
                  <a:cubicBezTo>
                    <a:pt x="1058616" y="20535"/>
                    <a:pt x="1036027" y="26109"/>
                    <a:pt x="1011678" y="30920"/>
                  </a:cubicBezTo>
                  <a:cubicBezTo>
                    <a:pt x="987271" y="35321"/>
                    <a:pt x="961572" y="42126"/>
                    <a:pt x="933468" y="48111"/>
                  </a:cubicBezTo>
                  <a:cubicBezTo>
                    <a:pt x="905189" y="53685"/>
                    <a:pt x="875266" y="62192"/>
                    <a:pt x="842351" y="705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5381711" y="-4089"/>
            <a:ext cx="1889758" cy="729465"/>
            <a:chOff x="5381711" y="-4089"/>
            <a:chExt cx="1889758" cy="729465"/>
          </a:xfrm>
        </p:grpSpPr>
        <p:sp>
          <p:nvSpPr>
            <p:cNvPr id="53" name="任意多边形 52"/>
            <p:cNvSpPr/>
            <p:nvPr userDrawn="1"/>
          </p:nvSpPr>
          <p:spPr>
            <a:xfrm>
              <a:off x="5515413" y="-4089"/>
              <a:ext cx="1756056" cy="729465"/>
            </a:xfrm>
            <a:custGeom>
              <a:avLst/>
              <a:gdLst>
                <a:gd name="connsiteX0" fmla="*/ 1168642 w 1290738"/>
                <a:gd name="connsiteY0" fmla="*/ 273618 h 536173"/>
                <a:gd name="connsiteX1" fmla="*/ 1063796 w 1290738"/>
                <a:gd name="connsiteY1" fmla="*/ 189189 h 536173"/>
                <a:gd name="connsiteX2" fmla="*/ 955781 w 1290738"/>
                <a:gd name="connsiteY2" fmla="*/ 115673 h 536173"/>
                <a:gd name="connsiteX3" fmla="*/ 830986 w 1290738"/>
                <a:gd name="connsiteY3" fmla="*/ 54889 h 536173"/>
                <a:gd name="connsiteX4" fmla="*/ 796487 w 1290738"/>
                <a:gd name="connsiteY4" fmla="*/ 42275 h 536173"/>
                <a:gd name="connsiteX5" fmla="*/ 760638 w 1290738"/>
                <a:gd name="connsiteY5" fmla="*/ 30951 h 536173"/>
                <a:gd name="connsiteX6" fmla="*/ 742216 w 1290738"/>
                <a:gd name="connsiteY6" fmla="*/ 25788 h 536173"/>
                <a:gd name="connsiteX7" fmla="*/ 723205 w 1290738"/>
                <a:gd name="connsiteY7" fmla="*/ 20918 h 536173"/>
                <a:gd name="connsiteX8" fmla="*/ 683544 w 1290738"/>
                <a:gd name="connsiteY8" fmla="*/ 12293 h 536173"/>
                <a:gd name="connsiteX9" fmla="*/ 516916 w 1290738"/>
                <a:gd name="connsiteY9" fmla="*/ 1087 h 536173"/>
                <a:gd name="connsiteX10" fmla="*/ 350639 w 1290738"/>
                <a:gd name="connsiteY10" fmla="*/ 35762 h 536173"/>
                <a:gd name="connsiteX11" fmla="*/ 224437 w 1290738"/>
                <a:gd name="connsiteY11" fmla="*/ 110627 h 536173"/>
                <a:gd name="connsiteX12" fmla="*/ 141123 w 1290738"/>
                <a:gd name="connsiteY12" fmla="*/ 109043 h 536173"/>
                <a:gd name="connsiteX13" fmla="*/ 6882 w 1290738"/>
                <a:gd name="connsiteY13" fmla="*/ 122420 h 536173"/>
                <a:gd name="connsiteX14" fmla="*/ 3772 w 1290738"/>
                <a:gd name="connsiteY14" fmla="*/ 160616 h 536173"/>
                <a:gd name="connsiteX15" fmla="*/ 30878 w 1290738"/>
                <a:gd name="connsiteY15" fmla="*/ 188074 h 536173"/>
                <a:gd name="connsiteX16" fmla="*/ 144819 w 1290738"/>
                <a:gd name="connsiteY16" fmla="*/ 145302 h 536173"/>
                <a:gd name="connsiteX17" fmla="*/ 223909 w 1290738"/>
                <a:gd name="connsiteY17" fmla="*/ 138379 h 536173"/>
                <a:gd name="connsiteX18" fmla="*/ 238049 w 1290738"/>
                <a:gd name="connsiteY18" fmla="*/ 152988 h 536173"/>
                <a:gd name="connsiteX19" fmla="*/ 264920 w 1290738"/>
                <a:gd name="connsiteY19" fmla="*/ 181444 h 536173"/>
                <a:gd name="connsiteX20" fmla="*/ 278004 w 1290738"/>
                <a:gd name="connsiteY20" fmla="*/ 195115 h 536173"/>
                <a:gd name="connsiteX21" fmla="*/ 290912 w 1290738"/>
                <a:gd name="connsiteY21" fmla="*/ 209079 h 536173"/>
                <a:gd name="connsiteX22" fmla="*/ 303644 w 1290738"/>
                <a:gd name="connsiteY22" fmla="*/ 222514 h 536173"/>
                <a:gd name="connsiteX23" fmla="*/ 316317 w 1290738"/>
                <a:gd name="connsiteY23" fmla="*/ 235774 h 536173"/>
                <a:gd name="connsiteX24" fmla="*/ 341428 w 1290738"/>
                <a:gd name="connsiteY24" fmla="*/ 261649 h 536173"/>
                <a:gd name="connsiteX25" fmla="*/ 366540 w 1290738"/>
                <a:gd name="connsiteY25" fmla="*/ 286877 h 536173"/>
                <a:gd name="connsiteX26" fmla="*/ 391886 w 1290738"/>
                <a:gd name="connsiteY26" fmla="*/ 311168 h 536173"/>
                <a:gd name="connsiteX27" fmla="*/ 404677 w 1290738"/>
                <a:gd name="connsiteY27" fmla="*/ 322785 h 536173"/>
                <a:gd name="connsiteX28" fmla="*/ 417702 w 1290738"/>
                <a:gd name="connsiteY28" fmla="*/ 334519 h 536173"/>
                <a:gd name="connsiteX29" fmla="*/ 528533 w 1290738"/>
                <a:gd name="connsiteY29" fmla="*/ 418537 h 536173"/>
                <a:gd name="connsiteX30" fmla="*/ 662422 w 1290738"/>
                <a:gd name="connsiteY30" fmla="*/ 486948 h 536173"/>
                <a:gd name="connsiteX31" fmla="*/ 821833 w 1290738"/>
                <a:gd name="connsiteY31" fmla="*/ 529309 h 536173"/>
                <a:gd name="connsiteX32" fmla="*/ 997321 w 1290738"/>
                <a:gd name="connsiteY32" fmla="*/ 530600 h 536173"/>
                <a:gd name="connsiteX33" fmla="*/ 1165826 w 1290738"/>
                <a:gd name="connsiteY33" fmla="*/ 476505 h 536173"/>
                <a:gd name="connsiteX34" fmla="*/ 1290738 w 1290738"/>
                <a:gd name="connsiteY34" fmla="*/ 364148 h 536173"/>
                <a:gd name="connsiteX35" fmla="*/ 1290738 w 1290738"/>
                <a:gd name="connsiteY35" fmla="*/ 364148 h 536173"/>
                <a:gd name="connsiteX36" fmla="*/ 1290738 w 1290738"/>
                <a:gd name="connsiteY36" fmla="*/ 364148 h 536173"/>
                <a:gd name="connsiteX37" fmla="*/ 1168642 w 1290738"/>
                <a:gd name="connsiteY37" fmla="*/ 273618 h 5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738" h="536173">
                  <a:moveTo>
                    <a:pt x="1168642" y="273618"/>
                  </a:moveTo>
                  <a:cubicBezTo>
                    <a:pt x="1131972" y="243871"/>
                    <a:pt x="1098236" y="215533"/>
                    <a:pt x="1063796" y="189189"/>
                  </a:cubicBezTo>
                  <a:cubicBezTo>
                    <a:pt x="1029355" y="162787"/>
                    <a:pt x="994211" y="138438"/>
                    <a:pt x="955781" y="115673"/>
                  </a:cubicBezTo>
                  <a:cubicBezTo>
                    <a:pt x="917410" y="93026"/>
                    <a:pt x="876046" y="72491"/>
                    <a:pt x="830986" y="54889"/>
                  </a:cubicBezTo>
                  <a:cubicBezTo>
                    <a:pt x="819780" y="50489"/>
                    <a:pt x="808338" y="46382"/>
                    <a:pt x="796487" y="42275"/>
                  </a:cubicBezTo>
                  <a:cubicBezTo>
                    <a:pt x="784694" y="38226"/>
                    <a:pt x="773018" y="34589"/>
                    <a:pt x="760638" y="30951"/>
                  </a:cubicBezTo>
                  <a:cubicBezTo>
                    <a:pt x="754537" y="29132"/>
                    <a:pt x="748376" y="27431"/>
                    <a:pt x="742216" y="25788"/>
                  </a:cubicBezTo>
                  <a:cubicBezTo>
                    <a:pt x="735879" y="24145"/>
                    <a:pt x="729542" y="22561"/>
                    <a:pt x="723205" y="20918"/>
                  </a:cubicBezTo>
                  <a:cubicBezTo>
                    <a:pt x="710004" y="17750"/>
                    <a:pt x="696921" y="14816"/>
                    <a:pt x="683544" y="12293"/>
                  </a:cubicBezTo>
                  <a:cubicBezTo>
                    <a:pt x="630035" y="2085"/>
                    <a:pt x="573476" y="-2198"/>
                    <a:pt x="516916" y="1087"/>
                  </a:cubicBezTo>
                  <a:cubicBezTo>
                    <a:pt x="460297" y="4549"/>
                    <a:pt x="403738" y="15168"/>
                    <a:pt x="350639" y="35762"/>
                  </a:cubicBezTo>
                  <a:cubicBezTo>
                    <a:pt x="303996" y="53892"/>
                    <a:pt x="260755" y="78710"/>
                    <a:pt x="224437" y="110627"/>
                  </a:cubicBezTo>
                  <a:cubicBezTo>
                    <a:pt x="194573" y="108574"/>
                    <a:pt x="166938" y="108222"/>
                    <a:pt x="141123" y="109043"/>
                  </a:cubicBezTo>
                  <a:cubicBezTo>
                    <a:pt x="92073" y="110745"/>
                    <a:pt x="48950" y="115204"/>
                    <a:pt x="6882" y="122420"/>
                  </a:cubicBezTo>
                  <a:cubicBezTo>
                    <a:pt x="-4618" y="140726"/>
                    <a:pt x="1191" y="153868"/>
                    <a:pt x="3772" y="160616"/>
                  </a:cubicBezTo>
                  <a:cubicBezTo>
                    <a:pt x="6354" y="167304"/>
                    <a:pt x="12162" y="180506"/>
                    <a:pt x="30878" y="188074"/>
                  </a:cubicBezTo>
                  <a:cubicBezTo>
                    <a:pt x="61974" y="167304"/>
                    <a:pt x="99525" y="153516"/>
                    <a:pt x="144819" y="145302"/>
                  </a:cubicBezTo>
                  <a:cubicBezTo>
                    <a:pt x="168757" y="141019"/>
                    <a:pt x="195042" y="138673"/>
                    <a:pt x="223909" y="138379"/>
                  </a:cubicBezTo>
                  <a:cubicBezTo>
                    <a:pt x="228603" y="143249"/>
                    <a:pt x="233413" y="148177"/>
                    <a:pt x="238049" y="152988"/>
                  </a:cubicBezTo>
                  <a:cubicBezTo>
                    <a:pt x="247143" y="162376"/>
                    <a:pt x="256119" y="172350"/>
                    <a:pt x="264920" y="181444"/>
                  </a:cubicBezTo>
                  <a:cubicBezTo>
                    <a:pt x="269320" y="186021"/>
                    <a:pt x="273662" y="190597"/>
                    <a:pt x="278004" y="195115"/>
                  </a:cubicBezTo>
                  <a:cubicBezTo>
                    <a:pt x="282346" y="199809"/>
                    <a:pt x="286629" y="204444"/>
                    <a:pt x="290912" y="209079"/>
                  </a:cubicBezTo>
                  <a:cubicBezTo>
                    <a:pt x="295195" y="213596"/>
                    <a:pt x="299419" y="218055"/>
                    <a:pt x="303644" y="222514"/>
                  </a:cubicBezTo>
                  <a:cubicBezTo>
                    <a:pt x="307868" y="226856"/>
                    <a:pt x="312092" y="231198"/>
                    <a:pt x="316317" y="235774"/>
                  </a:cubicBezTo>
                  <a:cubicBezTo>
                    <a:pt x="324766" y="244751"/>
                    <a:pt x="333097" y="253376"/>
                    <a:pt x="341428" y="261649"/>
                  </a:cubicBezTo>
                  <a:cubicBezTo>
                    <a:pt x="349819" y="270332"/>
                    <a:pt x="358208" y="278839"/>
                    <a:pt x="366540" y="286877"/>
                  </a:cubicBezTo>
                  <a:cubicBezTo>
                    <a:pt x="374871" y="294740"/>
                    <a:pt x="383438" y="303423"/>
                    <a:pt x="391886" y="311168"/>
                  </a:cubicBezTo>
                  <a:cubicBezTo>
                    <a:pt x="396169" y="315040"/>
                    <a:pt x="400452" y="318912"/>
                    <a:pt x="404677" y="322785"/>
                  </a:cubicBezTo>
                  <a:cubicBezTo>
                    <a:pt x="409018" y="326774"/>
                    <a:pt x="413301" y="330647"/>
                    <a:pt x="417702" y="334519"/>
                  </a:cubicBezTo>
                  <a:cubicBezTo>
                    <a:pt x="452436" y="365028"/>
                    <a:pt x="488871" y="392956"/>
                    <a:pt x="528533" y="418537"/>
                  </a:cubicBezTo>
                  <a:cubicBezTo>
                    <a:pt x="567197" y="443707"/>
                    <a:pt x="613313" y="467821"/>
                    <a:pt x="662422" y="486948"/>
                  </a:cubicBezTo>
                  <a:cubicBezTo>
                    <a:pt x="711706" y="506193"/>
                    <a:pt x="765273" y="521095"/>
                    <a:pt x="821833" y="529309"/>
                  </a:cubicBezTo>
                  <a:cubicBezTo>
                    <a:pt x="878217" y="537582"/>
                    <a:pt x="938238" y="538814"/>
                    <a:pt x="997321" y="530600"/>
                  </a:cubicBezTo>
                  <a:cubicBezTo>
                    <a:pt x="1056403" y="522445"/>
                    <a:pt x="1114723" y="504609"/>
                    <a:pt x="1165826" y="476505"/>
                  </a:cubicBezTo>
                  <a:cubicBezTo>
                    <a:pt x="1217164" y="447990"/>
                    <a:pt x="1260346" y="409032"/>
                    <a:pt x="1290738" y="364148"/>
                  </a:cubicBezTo>
                  <a:lnTo>
                    <a:pt x="1290738" y="364148"/>
                  </a:lnTo>
                  <a:lnTo>
                    <a:pt x="1290738" y="364148"/>
                  </a:lnTo>
                  <a:cubicBezTo>
                    <a:pt x="1245033" y="333228"/>
                    <a:pt x="1205136" y="302836"/>
                    <a:pt x="1168642" y="273618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 53"/>
            <p:cNvSpPr/>
            <p:nvPr userDrawn="1"/>
          </p:nvSpPr>
          <p:spPr>
            <a:xfrm>
              <a:off x="5667341" y="0"/>
              <a:ext cx="1470427" cy="591674"/>
            </a:xfrm>
            <a:custGeom>
              <a:avLst/>
              <a:gdLst>
                <a:gd name="connsiteX0" fmla="*/ 39719 w 1470427"/>
                <a:gd name="connsiteY0" fmla="*/ 0 h 591674"/>
                <a:gd name="connsiteX1" fmla="*/ 974348 w 1470427"/>
                <a:gd name="connsiteY1" fmla="*/ 0 h 591674"/>
                <a:gd name="connsiteX2" fmla="*/ 1014714 w 1470427"/>
                <a:gd name="connsiteY2" fmla="*/ 19662 h 591674"/>
                <a:gd name="connsiteX3" fmla="*/ 1161669 w 1470427"/>
                <a:gd name="connsiteY3" fmla="*/ 119680 h 591674"/>
                <a:gd name="connsiteX4" fmla="*/ 1304313 w 1470427"/>
                <a:gd name="connsiteY4" fmla="*/ 234546 h 591674"/>
                <a:gd name="connsiteX5" fmla="*/ 1470427 w 1470427"/>
                <a:gd name="connsiteY5" fmla="*/ 357634 h 591674"/>
                <a:gd name="connsiteX6" fmla="*/ 1300323 w 1470427"/>
                <a:gd name="connsiteY6" fmla="*/ 510495 h 591674"/>
                <a:gd name="connsiteX7" fmla="*/ 1071071 w 1470427"/>
                <a:gd name="connsiteY7" fmla="*/ 584092 h 591674"/>
                <a:gd name="connsiteX8" fmla="*/ 832318 w 1470427"/>
                <a:gd name="connsiteY8" fmla="*/ 582336 h 591674"/>
                <a:gd name="connsiteX9" fmla="*/ 615439 w 1470427"/>
                <a:gd name="connsiteY9" fmla="*/ 524704 h 591674"/>
                <a:gd name="connsiteX10" fmla="*/ 433282 w 1470427"/>
                <a:gd name="connsiteY10" fmla="*/ 431629 h 591674"/>
                <a:gd name="connsiteX11" fmla="*/ 282575 w 1470427"/>
                <a:gd name="connsiteY11" fmla="*/ 317322 h 591674"/>
                <a:gd name="connsiteX12" fmla="*/ 264854 w 1470427"/>
                <a:gd name="connsiteY12" fmla="*/ 301358 h 591674"/>
                <a:gd name="connsiteX13" fmla="*/ 247453 w 1470427"/>
                <a:gd name="connsiteY13" fmla="*/ 285553 h 591674"/>
                <a:gd name="connsiteX14" fmla="*/ 212970 w 1470427"/>
                <a:gd name="connsiteY14" fmla="*/ 252506 h 591674"/>
                <a:gd name="connsiteX15" fmla="*/ 178805 w 1470427"/>
                <a:gd name="connsiteY15" fmla="*/ 218182 h 591674"/>
                <a:gd name="connsiteX16" fmla="*/ 144640 w 1470427"/>
                <a:gd name="connsiteY16" fmla="*/ 182981 h 591674"/>
                <a:gd name="connsiteX17" fmla="*/ 127399 w 1470427"/>
                <a:gd name="connsiteY17" fmla="*/ 164940 h 591674"/>
                <a:gd name="connsiteX18" fmla="*/ 110077 w 1470427"/>
                <a:gd name="connsiteY18" fmla="*/ 146661 h 591674"/>
                <a:gd name="connsiteX19" fmla="*/ 92516 w 1470427"/>
                <a:gd name="connsiteY19" fmla="*/ 127662 h 591674"/>
                <a:gd name="connsiteX20" fmla="*/ 74715 w 1470427"/>
                <a:gd name="connsiteY20" fmla="*/ 109064 h 591674"/>
                <a:gd name="connsiteX21" fmla="*/ 38156 w 1470427"/>
                <a:gd name="connsiteY21" fmla="*/ 70350 h 591674"/>
                <a:gd name="connsiteX22" fmla="*/ 0 w 1470427"/>
                <a:gd name="connsiteY22" fmla="*/ 30997 h 5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70427" h="591674">
                  <a:moveTo>
                    <a:pt x="39719" y="0"/>
                  </a:moveTo>
                  <a:lnTo>
                    <a:pt x="974348" y="0"/>
                  </a:lnTo>
                  <a:lnTo>
                    <a:pt x="1014714" y="19662"/>
                  </a:lnTo>
                  <a:cubicBezTo>
                    <a:pt x="1066999" y="50634"/>
                    <a:pt x="1114813" y="83760"/>
                    <a:pt x="1161669" y="119680"/>
                  </a:cubicBezTo>
                  <a:cubicBezTo>
                    <a:pt x="1208525" y="155522"/>
                    <a:pt x="1254425" y="194075"/>
                    <a:pt x="1304313" y="234546"/>
                  </a:cubicBezTo>
                  <a:cubicBezTo>
                    <a:pt x="1354043" y="274298"/>
                    <a:pt x="1408324" y="315567"/>
                    <a:pt x="1470427" y="357634"/>
                  </a:cubicBezTo>
                  <a:cubicBezTo>
                    <a:pt x="1429077" y="418699"/>
                    <a:pt x="1370247" y="471780"/>
                    <a:pt x="1300323" y="510495"/>
                  </a:cubicBezTo>
                  <a:cubicBezTo>
                    <a:pt x="1230797" y="548730"/>
                    <a:pt x="1151452" y="572996"/>
                    <a:pt x="1071071" y="584092"/>
                  </a:cubicBezTo>
                  <a:cubicBezTo>
                    <a:pt x="990688" y="595268"/>
                    <a:pt x="909029" y="593590"/>
                    <a:pt x="832318" y="582336"/>
                  </a:cubicBezTo>
                  <a:cubicBezTo>
                    <a:pt x="755368" y="571161"/>
                    <a:pt x="682490" y="550885"/>
                    <a:pt x="615439" y="524704"/>
                  </a:cubicBezTo>
                  <a:cubicBezTo>
                    <a:pt x="548625" y="498681"/>
                    <a:pt x="485884" y="465874"/>
                    <a:pt x="433282" y="431629"/>
                  </a:cubicBezTo>
                  <a:cubicBezTo>
                    <a:pt x="379400" y="396826"/>
                    <a:pt x="329830" y="358831"/>
                    <a:pt x="282575" y="317322"/>
                  </a:cubicBezTo>
                  <a:cubicBezTo>
                    <a:pt x="276588" y="312054"/>
                    <a:pt x="270761" y="306786"/>
                    <a:pt x="264854" y="301358"/>
                  </a:cubicBezTo>
                  <a:cubicBezTo>
                    <a:pt x="259107" y="296090"/>
                    <a:pt x="253280" y="290821"/>
                    <a:pt x="247453" y="285553"/>
                  </a:cubicBezTo>
                  <a:cubicBezTo>
                    <a:pt x="235958" y="275016"/>
                    <a:pt x="224304" y="263203"/>
                    <a:pt x="212970" y="252506"/>
                  </a:cubicBezTo>
                  <a:cubicBezTo>
                    <a:pt x="201634" y="241571"/>
                    <a:pt x="190219" y="229996"/>
                    <a:pt x="178805" y="218182"/>
                  </a:cubicBezTo>
                  <a:cubicBezTo>
                    <a:pt x="167469" y="206927"/>
                    <a:pt x="156135" y="195192"/>
                    <a:pt x="144640" y="182981"/>
                  </a:cubicBezTo>
                  <a:cubicBezTo>
                    <a:pt x="138893" y="176753"/>
                    <a:pt x="133146" y="170848"/>
                    <a:pt x="127399" y="164940"/>
                  </a:cubicBezTo>
                  <a:cubicBezTo>
                    <a:pt x="121651" y="158874"/>
                    <a:pt x="115904" y="152807"/>
                    <a:pt x="110077" y="146661"/>
                  </a:cubicBezTo>
                  <a:cubicBezTo>
                    <a:pt x="104250" y="140355"/>
                    <a:pt x="98423" y="134049"/>
                    <a:pt x="92516" y="127662"/>
                  </a:cubicBezTo>
                  <a:cubicBezTo>
                    <a:pt x="86609" y="121516"/>
                    <a:pt x="80701" y="115290"/>
                    <a:pt x="74715" y="109064"/>
                  </a:cubicBezTo>
                  <a:cubicBezTo>
                    <a:pt x="62741" y="96692"/>
                    <a:pt x="50529" y="83121"/>
                    <a:pt x="38156" y="70350"/>
                  </a:cubicBezTo>
                  <a:cubicBezTo>
                    <a:pt x="25624" y="57418"/>
                    <a:pt x="12932" y="44328"/>
                    <a:pt x="0" y="30997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 54"/>
            <p:cNvSpPr/>
            <p:nvPr userDrawn="1"/>
          </p:nvSpPr>
          <p:spPr>
            <a:xfrm>
              <a:off x="5381711" y="10073"/>
              <a:ext cx="1653243" cy="366268"/>
            </a:xfrm>
            <a:custGeom>
              <a:avLst/>
              <a:gdLst>
                <a:gd name="connsiteX0" fmla="*/ 307809 w 1215168"/>
                <a:gd name="connsiteY0" fmla="*/ 34389 h 269215"/>
                <a:gd name="connsiteX1" fmla="*/ 307809 w 1215168"/>
                <a:gd name="connsiteY1" fmla="*/ 34389 h 269215"/>
                <a:gd name="connsiteX2" fmla="*/ 322243 w 1215168"/>
                <a:gd name="connsiteY2" fmla="*/ 36736 h 269215"/>
                <a:gd name="connsiteX3" fmla="*/ 336676 w 1215168"/>
                <a:gd name="connsiteY3" fmla="*/ 39670 h 269215"/>
                <a:gd name="connsiteX4" fmla="*/ 365660 w 1215168"/>
                <a:gd name="connsiteY4" fmla="*/ 45713 h 269215"/>
                <a:gd name="connsiteX5" fmla="*/ 423862 w 1215168"/>
                <a:gd name="connsiteY5" fmla="*/ 60733 h 269215"/>
                <a:gd name="connsiteX6" fmla="*/ 540736 w 1215168"/>
                <a:gd name="connsiteY6" fmla="*/ 98283 h 269215"/>
                <a:gd name="connsiteX7" fmla="*/ 773664 w 1215168"/>
                <a:gd name="connsiteY7" fmla="*/ 187464 h 269215"/>
                <a:gd name="connsiteX8" fmla="*/ 889658 w 1215168"/>
                <a:gd name="connsiteY8" fmla="*/ 226598 h 269215"/>
                <a:gd name="connsiteX9" fmla="*/ 1004009 w 1215168"/>
                <a:gd name="connsiteY9" fmla="*/ 255054 h 269215"/>
                <a:gd name="connsiteX10" fmla="*/ 1215169 w 1215168"/>
                <a:gd name="connsiteY10" fmla="*/ 265087 h 269215"/>
                <a:gd name="connsiteX11" fmla="*/ 1215169 w 1215168"/>
                <a:gd name="connsiteY11" fmla="*/ 265087 h 269215"/>
                <a:gd name="connsiteX12" fmla="*/ 1215169 w 1215168"/>
                <a:gd name="connsiteY12" fmla="*/ 265087 h 269215"/>
                <a:gd name="connsiteX13" fmla="*/ 1007881 w 1215168"/>
                <a:gd name="connsiteY13" fmla="*/ 237570 h 269215"/>
                <a:gd name="connsiteX14" fmla="*/ 896933 w 1215168"/>
                <a:gd name="connsiteY14" fmla="*/ 203951 h 269215"/>
                <a:gd name="connsiteX15" fmla="*/ 783461 w 1215168"/>
                <a:gd name="connsiteY15" fmla="*/ 161707 h 269215"/>
                <a:gd name="connsiteX16" fmla="*/ 550300 w 1215168"/>
                <a:gd name="connsiteY16" fmla="*/ 70942 h 269215"/>
                <a:gd name="connsiteX17" fmla="*/ 430609 w 1215168"/>
                <a:gd name="connsiteY17" fmla="*/ 35035 h 269215"/>
                <a:gd name="connsiteX18" fmla="*/ 370647 w 1215168"/>
                <a:gd name="connsiteY18" fmla="*/ 21599 h 269215"/>
                <a:gd name="connsiteX19" fmla="*/ 340724 w 1215168"/>
                <a:gd name="connsiteY19" fmla="*/ 16553 h 269215"/>
                <a:gd name="connsiteX20" fmla="*/ 325880 w 1215168"/>
                <a:gd name="connsiteY20" fmla="*/ 14206 h 269215"/>
                <a:gd name="connsiteX21" fmla="*/ 310978 w 1215168"/>
                <a:gd name="connsiteY21" fmla="*/ 12446 h 269215"/>
                <a:gd name="connsiteX22" fmla="*/ 310978 w 1215168"/>
                <a:gd name="connsiteY22" fmla="*/ 12446 h 269215"/>
                <a:gd name="connsiteX23" fmla="*/ 141123 w 1215168"/>
                <a:gd name="connsiteY23" fmla="*/ 418 h 269215"/>
                <a:gd name="connsiteX24" fmla="*/ 6882 w 1215168"/>
                <a:gd name="connsiteY24" fmla="*/ 13796 h 269215"/>
                <a:gd name="connsiteX25" fmla="*/ 3772 w 1215168"/>
                <a:gd name="connsiteY25" fmla="*/ 51991 h 269215"/>
                <a:gd name="connsiteX26" fmla="*/ 30878 w 1215168"/>
                <a:gd name="connsiteY26" fmla="*/ 79449 h 269215"/>
                <a:gd name="connsiteX27" fmla="*/ 144819 w 1215168"/>
                <a:gd name="connsiteY27" fmla="*/ 36678 h 269215"/>
                <a:gd name="connsiteX28" fmla="*/ 307809 w 1215168"/>
                <a:gd name="connsiteY28" fmla="*/ 34389 h 26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5168" h="269215">
                  <a:moveTo>
                    <a:pt x="307809" y="34389"/>
                  </a:moveTo>
                  <a:lnTo>
                    <a:pt x="307809" y="34389"/>
                  </a:lnTo>
                  <a:cubicBezTo>
                    <a:pt x="312620" y="35152"/>
                    <a:pt x="317432" y="35974"/>
                    <a:pt x="322243" y="36736"/>
                  </a:cubicBezTo>
                  <a:cubicBezTo>
                    <a:pt x="327054" y="37558"/>
                    <a:pt x="331806" y="38672"/>
                    <a:pt x="336676" y="39670"/>
                  </a:cubicBezTo>
                  <a:cubicBezTo>
                    <a:pt x="346298" y="41665"/>
                    <a:pt x="355979" y="43718"/>
                    <a:pt x="365660" y="45713"/>
                  </a:cubicBezTo>
                  <a:cubicBezTo>
                    <a:pt x="384904" y="50583"/>
                    <a:pt x="404500" y="54925"/>
                    <a:pt x="423862" y="60733"/>
                  </a:cubicBezTo>
                  <a:cubicBezTo>
                    <a:pt x="462821" y="71411"/>
                    <a:pt x="501837" y="84378"/>
                    <a:pt x="540736" y="98283"/>
                  </a:cubicBezTo>
                  <a:cubicBezTo>
                    <a:pt x="618594" y="125859"/>
                    <a:pt x="695924" y="159067"/>
                    <a:pt x="773664" y="187464"/>
                  </a:cubicBezTo>
                  <a:cubicBezTo>
                    <a:pt x="812387" y="201897"/>
                    <a:pt x="851228" y="214981"/>
                    <a:pt x="889658" y="226598"/>
                  </a:cubicBezTo>
                  <a:cubicBezTo>
                    <a:pt x="928088" y="238333"/>
                    <a:pt x="966518" y="247485"/>
                    <a:pt x="1004009" y="255054"/>
                  </a:cubicBezTo>
                  <a:cubicBezTo>
                    <a:pt x="1079226" y="268901"/>
                    <a:pt x="1151744" y="273301"/>
                    <a:pt x="1215169" y="265087"/>
                  </a:cubicBezTo>
                  <a:lnTo>
                    <a:pt x="1215169" y="265087"/>
                  </a:lnTo>
                  <a:lnTo>
                    <a:pt x="1215169" y="265087"/>
                  </a:lnTo>
                  <a:cubicBezTo>
                    <a:pt x="1151217" y="265967"/>
                    <a:pt x="1080752" y="255582"/>
                    <a:pt x="1007881" y="237570"/>
                  </a:cubicBezTo>
                  <a:cubicBezTo>
                    <a:pt x="971505" y="227830"/>
                    <a:pt x="934366" y="217035"/>
                    <a:pt x="896933" y="203951"/>
                  </a:cubicBezTo>
                  <a:cubicBezTo>
                    <a:pt x="859501" y="190984"/>
                    <a:pt x="821598" y="176903"/>
                    <a:pt x="783461" y="161707"/>
                  </a:cubicBezTo>
                  <a:cubicBezTo>
                    <a:pt x="707129" y="131902"/>
                    <a:pt x="629800" y="98107"/>
                    <a:pt x="550300" y="70942"/>
                  </a:cubicBezTo>
                  <a:cubicBezTo>
                    <a:pt x="510638" y="57271"/>
                    <a:pt x="470741" y="44833"/>
                    <a:pt x="430609" y="35035"/>
                  </a:cubicBezTo>
                  <a:cubicBezTo>
                    <a:pt x="410720" y="29696"/>
                    <a:pt x="390478" y="25882"/>
                    <a:pt x="370647" y="21599"/>
                  </a:cubicBezTo>
                  <a:cubicBezTo>
                    <a:pt x="360614" y="19897"/>
                    <a:pt x="350639" y="18255"/>
                    <a:pt x="340724" y="16553"/>
                  </a:cubicBezTo>
                  <a:cubicBezTo>
                    <a:pt x="335737" y="15790"/>
                    <a:pt x="330809" y="14852"/>
                    <a:pt x="325880" y="14206"/>
                  </a:cubicBezTo>
                  <a:cubicBezTo>
                    <a:pt x="320893" y="13620"/>
                    <a:pt x="315965" y="13033"/>
                    <a:pt x="310978" y="12446"/>
                  </a:cubicBezTo>
                  <a:lnTo>
                    <a:pt x="310978" y="12446"/>
                  </a:lnTo>
                  <a:cubicBezTo>
                    <a:pt x="245618" y="1240"/>
                    <a:pt x="190172" y="-1107"/>
                    <a:pt x="141123" y="418"/>
                  </a:cubicBezTo>
                  <a:cubicBezTo>
                    <a:pt x="92073" y="2120"/>
                    <a:pt x="48950" y="6579"/>
                    <a:pt x="6882" y="13796"/>
                  </a:cubicBezTo>
                  <a:cubicBezTo>
                    <a:pt x="-4618" y="32101"/>
                    <a:pt x="1191" y="45244"/>
                    <a:pt x="3772" y="51991"/>
                  </a:cubicBezTo>
                  <a:cubicBezTo>
                    <a:pt x="6354" y="58679"/>
                    <a:pt x="12162" y="71881"/>
                    <a:pt x="30878" y="79449"/>
                  </a:cubicBezTo>
                  <a:cubicBezTo>
                    <a:pt x="61974" y="58679"/>
                    <a:pt x="99525" y="44892"/>
                    <a:pt x="144819" y="36678"/>
                  </a:cubicBezTo>
                  <a:cubicBezTo>
                    <a:pt x="190172" y="28581"/>
                    <a:pt x="243622" y="27055"/>
                    <a:pt x="307809" y="3438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 userDrawn="1"/>
        </p:nvGrpSpPr>
        <p:grpSpPr>
          <a:xfrm>
            <a:off x="0" y="-6183"/>
            <a:ext cx="2770115" cy="1698983"/>
            <a:chOff x="0" y="-6183"/>
            <a:chExt cx="2770115" cy="1698983"/>
          </a:xfrm>
        </p:grpSpPr>
        <p:sp>
          <p:nvSpPr>
            <p:cNvPr id="72" name="任意多边形 71"/>
            <p:cNvSpPr/>
            <p:nvPr userDrawn="1"/>
          </p:nvSpPr>
          <p:spPr>
            <a:xfrm>
              <a:off x="58" y="-6183"/>
              <a:ext cx="2530302" cy="1366709"/>
            </a:xfrm>
            <a:custGeom>
              <a:avLst/>
              <a:gdLst>
                <a:gd name="connsiteX0" fmla="*/ 1226123 w 2530302"/>
                <a:gd name="connsiteY0" fmla="*/ 1203417 h 1366709"/>
                <a:gd name="connsiteX1" fmla="*/ 1594230 w 2530302"/>
                <a:gd name="connsiteY1" fmla="*/ 918272 h 1366709"/>
                <a:gd name="connsiteX2" fmla="*/ 2027463 w 2530302"/>
                <a:gd name="connsiteY2" fmla="*/ 871687 h 1366709"/>
                <a:gd name="connsiteX3" fmla="*/ 2435643 w 2530302"/>
                <a:gd name="connsiteY3" fmla="*/ 745073 h 1366709"/>
                <a:gd name="connsiteX4" fmla="*/ 2449959 w 2530302"/>
                <a:gd name="connsiteY4" fmla="*/ 225769 h 1366709"/>
                <a:gd name="connsiteX5" fmla="*/ 2214802 w 2530302"/>
                <a:gd name="connsiteY5" fmla="*/ 0 h 1366709"/>
                <a:gd name="connsiteX6" fmla="*/ 0 w 2530302"/>
                <a:gd name="connsiteY6" fmla="*/ 0 h 1366709"/>
                <a:gd name="connsiteX7" fmla="*/ 0 w 2530302"/>
                <a:gd name="connsiteY7" fmla="*/ 1141167 h 1366709"/>
                <a:gd name="connsiteX8" fmla="*/ 331378 w 2530302"/>
                <a:gd name="connsiteY8" fmla="*/ 1305858 h 1366709"/>
                <a:gd name="connsiteX9" fmla="*/ 1226123 w 2530302"/>
                <a:gd name="connsiteY9" fmla="*/ 1203417 h 136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0302" h="1366709">
                  <a:moveTo>
                    <a:pt x="1226123" y="1203417"/>
                  </a:moveTo>
                  <a:cubicBezTo>
                    <a:pt x="1351505" y="1110892"/>
                    <a:pt x="1451071" y="979819"/>
                    <a:pt x="1594230" y="918272"/>
                  </a:cubicBezTo>
                  <a:cubicBezTo>
                    <a:pt x="1728706" y="860481"/>
                    <a:pt x="1881135" y="872684"/>
                    <a:pt x="2027463" y="871687"/>
                  </a:cubicBezTo>
                  <a:cubicBezTo>
                    <a:pt x="2173790" y="870689"/>
                    <a:pt x="2333143" y="849568"/>
                    <a:pt x="2435643" y="745073"/>
                  </a:cubicBezTo>
                  <a:cubicBezTo>
                    <a:pt x="2566715" y="611419"/>
                    <a:pt x="2552223" y="382599"/>
                    <a:pt x="2449959" y="225769"/>
                  </a:cubicBezTo>
                  <a:cubicBezTo>
                    <a:pt x="2389879" y="133596"/>
                    <a:pt x="2306917" y="61253"/>
                    <a:pt x="2214802" y="0"/>
                  </a:cubicBezTo>
                  <a:lnTo>
                    <a:pt x="0" y="0"/>
                  </a:lnTo>
                  <a:lnTo>
                    <a:pt x="0" y="1141167"/>
                  </a:lnTo>
                  <a:cubicBezTo>
                    <a:pt x="103556" y="1209226"/>
                    <a:pt x="213800" y="1265844"/>
                    <a:pt x="331378" y="1305858"/>
                  </a:cubicBezTo>
                  <a:cubicBezTo>
                    <a:pt x="626908" y="1406539"/>
                    <a:pt x="974949" y="1388820"/>
                    <a:pt x="1226123" y="1203417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 72"/>
            <p:cNvSpPr/>
            <p:nvPr userDrawn="1"/>
          </p:nvSpPr>
          <p:spPr>
            <a:xfrm>
              <a:off x="0" y="-6183"/>
              <a:ext cx="2770115" cy="1698983"/>
            </a:xfrm>
            <a:custGeom>
              <a:avLst/>
              <a:gdLst>
                <a:gd name="connsiteX0" fmla="*/ 612475 w 2770115"/>
                <a:gd name="connsiteY0" fmla="*/ 1672909 h 1698983"/>
                <a:gd name="connsiteX1" fmla="*/ 960164 w 2770115"/>
                <a:gd name="connsiteY1" fmla="*/ 1516666 h 1698983"/>
                <a:gd name="connsiteX2" fmla="*/ 1238973 w 2770115"/>
                <a:gd name="connsiteY2" fmla="*/ 1228470 h 1698983"/>
                <a:gd name="connsiteX3" fmla="*/ 1821525 w 2770115"/>
                <a:gd name="connsiteY3" fmla="*/ 695437 h 1698983"/>
                <a:gd name="connsiteX4" fmla="*/ 2256048 w 2770115"/>
                <a:gd name="connsiteY4" fmla="*/ 676251 h 1698983"/>
                <a:gd name="connsiteX5" fmla="*/ 2591651 w 2770115"/>
                <a:gd name="connsiteY5" fmla="*/ 549344 h 1698983"/>
                <a:gd name="connsiteX6" fmla="*/ 2767608 w 2770115"/>
                <a:gd name="connsiteY6" fmla="*/ 216616 h 1698983"/>
                <a:gd name="connsiteX7" fmla="*/ 2741968 w 2770115"/>
                <a:gd name="connsiteY7" fmla="*/ 0 h 1698983"/>
                <a:gd name="connsiteX8" fmla="*/ 2710696 w 2770115"/>
                <a:gd name="connsiteY8" fmla="*/ 0 h 1698983"/>
                <a:gd name="connsiteX9" fmla="*/ 2583848 w 2770115"/>
                <a:gd name="connsiteY9" fmla="*/ 517192 h 1698983"/>
                <a:gd name="connsiteX10" fmla="*/ 2235748 w 2770115"/>
                <a:gd name="connsiteY10" fmla="*/ 648265 h 1698983"/>
                <a:gd name="connsiteX11" fmla="*/ 1843527 w 2770115"/>
                <a:gd name="connsiteY11" fmla="*/ 661935 h 1698983"/>
                <a:gd name="connsiteX12" fmla="*/ 1290369 w 2770115"/>
                <a:gd name="connsiteY12" fmla="*/ 1103558 h 1698983"/>
                <a:gd name="connsiteX13" fmla="*/ 1035147 w 2770115"/>
                <a:gd name="connsiteY13" fmla="*/ 1419858 h 1698983"/>
                <a:gd name="connsiteX14" fmla="*/ 704766 w 2770115"/>
                <a:gd name="connsiteY14" fmla="*/ 1615293 h 1698983"/>
                <a:gd name="connsiteX15" fmla="*/ 0 w 2770115"/>
                <a:gd name="connsiteY15" fmla="*/ 1590299 h 1698983"/>
                <a:gd name="connsiteX16" fmla="*/ 0 w 2770115"/>
                <a:gd name="connsiteY16" fmla="*/ 1622158 h 1698983"/>
                <a:gd name="connsiteX17" fmla="*/ 612475 w 2770115"/>
                <a:gd name="connsiteY17" fmla="*/ 1672909 h 169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70115" h="1698983">
                  <a:moveTo>
                    <a:pt x="612475" y="1672909"/>
                  </a:moveTo>
                  <a:cubicBezTo>
                    <a:pt x="736742" y="1643514"/>
                    <a:pt x="855670" y="1590006"/>
                    <a:pt x="960164" y="1516666"/>
                  </a:cubicBezTo>
                  <a:cubicBezTo>
                    <a:pt x="1071464" y="1438574"/>
                    <a:pt x="1160059" y="1338362"/>
                    <a:pt x="1238973" y="1228470"/>
                  </a:cubicBezTo>
                  <a:cubicBezTo>
                    <a:pt x="1393162" y="1013907"/>
                    <a:pt x="1539842" y="751527"/>
                    <a:pt x="1821525" y="695437"/>
                  </a:cubicBezTo>
                  <a:cubicBezTo>
                    <a:pt x="1964567" y="666981"/>
                    <a:pt x="2111598" y="687281"/>
                    <a:pt x="2256048" y="676251"/>
                  </a:cubicBezTo>
                  <a:cubicBezTo>
                    <a:pt x="2379552" y="666805"/>
                    <a:pt x="2496426" y="630898"/>
                    <a:pt x="2591651" y="549344"/>
                  </a:cubicBezTo>
                  <a:cubicBezTo>
                    <a:pt x="2689926" y="465209"/>
                    <a:pt x="2754524" y="345518"/>
                    <a:pt x="2767608" y="216616"/>
                  </a:cubicBezTo>
                  <a:cubicBezTo>
                    <a:pt x="2775059" y="143159"/>
                    <a:pt x="2765730" y="69115"/>
                    <a:pt x="2741968" y="0"/>
                  </a:cubicBezTo>
                  <a:lnTo>
                    <a:pt x="2710696" y="0"/>
                  </a:lnTo>
                  <a:cubicBezTo>
                    <a:pt x="2774120" y="177365"/>
                    <a:pt x="2729471" y="383948"/>
                    <a:pt x="2583848" y="517192"/>
                  </a:cubicBezTo>
                  <a:cubicBezTo>
                    <a:pt x="2487156" y="605669"/>
                    <a:pt x="2364415" y="640872"/>
                    <a:pt x="2235748" y="648265"/>
                  </a:cubicBezTo>
                  <a:cubicBezTo>
                    <a:pt x="2105086" y="655775"/>
                    <a:pt x="1973426" y="641987"/>
                    <a:pt x="1843527" y="661935"/>
                  </a:cubicBezTo>
                  <a:cubicBezTo>
                    <a:pt x="1588070" y="701128"/>
                    <a:pt x="1428365" y="903370"/>
                    <a:pt x="1290369" y="1103558"/>
                  </a:cubicBezTo>
                  <a:cubicBezTo>
                    <a:pt x="1213333" y="1215328"/>
                    <a:pt x="1136707" y="1328506"/>
                    <a:pt x="1035147" y="1419858"/>
                  </a:cubicBezTo>
                  <a:cubicBezTo>
                    <a:pt x="939453" y="1505929"/>
                    <a:pt x="826158" y="1572697"/>
                    <a:pt x="704766" y="1615293"/>
                  </a:cubicBezTo>
                  <a:cubicBezTo>
                    <a:pt x="474655" y="1696084"/>
                    <a:pt x="221838" y="1684526"/>
                    <a:pt x="0" y="1590299"/>
                  </a:cubicBezTo>
                  <a:lnTo>
                    <a:pt x="0" y="1622158"/>
                  </a:lnTo>
                  <a:cubicBezTo>
                    <a:pt x="192678" y="1701365"/>
                    <a:pt x="408414" y="1721196"/>
                    <a:pt x="612475" y="1672909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 73"/>
            <p:cNvSpPr/>
            <p:nvPr userDrawn="1"/>
          </p:nvSpPr>
          <p:spPr>
            <a:xfrm>
              <a:off x="246480" y="926698"/>
              <a:ext cx="225886" cy="225886"/>
            </a:xfrm>
            <a:custGeom>
              <a:avLst/>
              <a:gdLst>
                <a:gd name="connsiteX0" fmla="*/ 225886 w 225886"/>
                <a:gd name="connsiteY0" fmla="*/ 112943 h 225886"/>
                <a:gd name="connsiteX1" fmla="*/ 112943 w 225886"/>
                <a:gd name="connsiteY1" fmla="*/ 225886 h 225886"/>
                <a:gd name="connsiteX2" fmla="*/ 0 w 225886"/>
                <a:gd name="connsiteY2" fmla="*/ 112943 h 225886"/>
                <a:gd name="connsiteX3" fmla="*/ 112943 w 225886"/>
                <a:gd name="connsiteY3" fmla="*/ 0 h 225886"/>
                <a:gd name="connsiteX4" fmla="*/ 225886 w 225886"/>
                <a:gd name="connsiteY4" fmla="*/ 112943 h 22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886" h="225886">
                  <a:moveTo>
                    <a:pt x="225886" y="112943"/>
                  </a:moveTo>
                  <a:cubicBezTo>
                    <a:pt x="225886" y="175320"/>
                    <a:pt x="175320" y="225886"/>
                    <a:pt x="112943" y="225886"/>
                  </a:cubicBezTo>
                  <a:cubicBezTo>
                    <a:pt x="50566" y="225886"/>
                    <a:pt x="0" y="175320"/>
                    <a:pt x="0" y="112943"/>
                  </a:cubicBezTo>
                  <a:cubicBezTo>
                    <a:pt x="0" y="50566"/>
                    <a:pt x="50566" y="0"/>
                    <a:pt x="112943" y="0"/>
                  </a:cubicBezTo>
                  <a:cubicBezTo>
                    <a:pt x="175320" y="0"/>
                    <a:pt x="225886" y="50566"/>
                    <a:pt x="225886" y="112943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 74"/>
            <p:cNvSpPr/>
            <p:nvPr userDrawn="1"/>
          </p:nvSpPr>
          <p:spPr>
            <a:xfrm>
              <a:off x="539839" y="1278729"/>
              <a:ext cx="146679" cy="146679"/>
            </a:xfrm>
            <a:custGeom>
              <a:avLst/>
              <a:gdLst>
                <a:gd name="connsiteX0" fmla="*/ 146680 w 146679"/>
                <a:gd name="connsiteY0" fmla="*/ 73340 h 146679"/>
                <a:gd name="connsiteX1" fmla="*/ 73340 w 146679"/>
                <a:gd name="connsiteY1" fmla="*/ 146679 h 146679"/>
                <a:gd name="connsiteX2" fmla="*/ 0 w 146679"/>
                <a:gd name="connsiteY2" fmla="*/ 73340 h 146679"/>
                <a:gd name="connsiteX3" fmla="*/ 73340 w 146679"/>
                <a:gd name="connsiteY3" fmla="*/ 0 h 146679"/>
                <a:gd name="connsiteX4" fmla="*/ 146680 w 146679"/>
                <a:gd name="connsiteY4" fmla="*/ 73340 h 14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79" h="146679">
                  <a:moveTo>
                    <a:pt x="146680" y="73340"/>
                  </a:moveTo>
                  <a:cubicBezTo>
                    <a:pt x="146680" y="113844"/>
                    <a:pt x="113844" y="146679"/>
                    <a:pt x="73340" y="146679"/>
                  </a:cubicBezTo>
                  <a:cubicBezTo>
                    <a:pt x="32835" y="146679"/>
                    <a:pt x="0" y="113844"/>
                    <a:pt x="0" y="73340"/>
                  </a:cubicBezTo>
                  <a:cubicBezTo>
                    <a:pt x="0" y="32835"/>
                    <a:pt x="32835" y="0"/>
                    <a:pt x="73340" y="0"/>
                  </a:cubicBezTo>
                  <a:cubicBezTo>
                    <a:pt x="113844" y="0"/>
                    <a:pt x="146680" y="32835"/>
                    <a:pt x="146680" y="73340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 75"/>
            <p:cNvSpPr/>
            <p:nvPr userDrawn="1"/>
          </p:nvSpPr>
          <p:spPr>
            <a:xfrm>
              <a:off x="2185583" y="304777"/>
              <a:ext cx="143745" cy="143745"/>
            </a:xfrm>
            <a:custGeom>
              <a:avLst/>
              <a:gdLst>
                <a:gd name="connsiteX0" fmla="*/ 143746 w 143745"/>
                <a:gd name="connsiteY0" fmla="*/ 71873 h 143745"/>
                <a:gd name="connsiteX1" fmla="*/ 71873 w 143745"/>
                <a:gd name="connsiteY1" fmla="*/ 143746 h 143745"/>
                <a:gd name="connsiteX2" fmla="*/ 0 w 143745"/>
                <a:gd name="connsiteY2" fmla="*/ 71873 h 143745"/>
                <a:gd name="connsiteX3" fmla="*/ 71873 w 143745"/>
                <a:gd name="connsiteY3" fmla="*/ 0 h 143745"/>
                <a:gd name="connsiteX4" fmla="*/ 143746 w 143745"/>
                <a:gd name="connsiteY4" fmla="*/ 71873 h 14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45" h="143745">
                  <a:moveTo>
                    <a:pt x="143746" y="71873"/>
                  </a:moveTo>
                  <a:cubicBezTo>
                    <a:pt x="143746" y="111567"/>
                    <a:pt x="111567" y="143746"/>
                    <a:pt x="71873" y="143746"/>
                  </a:cubicBezTo>
                  <a:cubicBezTo>
                    <a:pt x="32179" y="143746"/>
                    <a:pt x="0" y="111567"/>
                    <a:pt x="0" y="71873"/>
                  </a:cubicBezTo>
                  <a:cubicBezTo>
                    <a:pt x="0" y="32179"/>
                    <a:pt x="32179" y="0"/>
                    <a:pt x="71873" y="0"/>
                  </a:cubicBezTo>
                  <a:cubicBezTo>
                    <a:pt x="111567" y="0"/>
                    <a:pt x="143746" y="32179"/>
                    <a:pt x="143746" y="71873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 userDrawn="1"/>
        </p:nvGrpSpPr>
        <p:grpSpPr>
          <a:xfrm>
            <a:off x="7856566" y="4911457"/>
            <a:ext cx="4335434" cy="1946661"/>
            <a:chOff x="7856566" y="4911457"/>
            <a:chExt cx="4335434" cy="1946661"/>
          </a:xfrm>
        </p:grpSpPr>
        <p:pic>
          <p:nvPicPr>
            <p:cNvPr id="78" name="图片 7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5861" y="5972357"/>
              <a:ext cx="844928" cy="844928"/>
            </a:xfrm>
            <a:prstGeom prst="rect">
              <a:avLst/>
            </a:prstGeom>
          </p:spPr>
        </p:pic>
        <p:sp>
          <p:nvSpPr>
            <p:cNvPr id="79" name="任意多边形 78"/>
            <p:cNvSpPr/>
            <p:nvPr userDrawn="1"/>
          </p:nvSpPr>
          <p:spPr>
            <a:xfrm>
              <a:off x="8584565" y="4911457"/>
              <a:ext cx="3607318" cy="1946661"/>
            </a:xfrm>
            <a:custGeom>
              <a:avLst/>
              <a:gdLst>
                <a:gd name="connsiteX0" fmla="*/ 3607318 w 3607318"/>
                <a:gd name="connsiteY0" fmla="*/ 12487 h 1946661"/>
                <a:gd name="connsiteX1" fmla="*/ 3392110 w 3607318"/>
                <a:gd name="connsiteY1" fmla="*/ 7617 h 1946661"/>
                <a:gd name="connsiteX2" fmla="*/ 2958819 w 3607318"/>
                <a:gd name="connsiteY2" fmla="*/ 323623 h 1946661"/>
                <a:gd name="connsiteX3" fmla="*/ 2715683 w 3607318"/>
                <a:gd name="connsiteY3" fmla="*/ 1182579 h 1946661"/>
                <a:gd name="connsiteX4" fmla="*/ 2058852 w 3607318"/>
                <a:gd name="connsiteY4" fmla="*/ 1427240 h 1946661"/>
                <a:gd name="connsiteX5" fmla="*/ 1335957 w 3607318"/>
                <a:gd name="connsiteY5" fmla="*/ 1321455 h 1946661"/>
                <a:gd name="connsiteX6" fmla="*/ 0 w 3607318"/>
                <a:gd name="connsiteY6" fmla="*/ 1946661 h 1946661"/>
                <a:gd name="connsiteX7" fmla="*/ 3607318 w 3607318"/>
                <a:gd name="connsiteY7" fmla="*/ 1946661 h 1946661"/>
                <a:gd name="connsiteX8" fmla="*/ 3607318 w 3607318"/>
                <a:gd name="connsiteY8" fmla="*/ 12487 h 19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7318" h="1946661">
                  <a:moveTo>
                    <a:pt x="3607318" y="12487"/>
                  </a:moveTo>
                  <a:cubicBezTo>
                    <a:pt x="3536619" y="-2064"/>
                    <a:pt x="3463397" y="-4176"/>
                    <a:pt x="3392110" y="7617"/>
                  </a:cubicBezTo>
                  <a:cubicBezTo>
                    <a:pt x="3209171" y="37892"/>
                    <a:pt x="3043482" y="158697"/>
                    <a:pt x="2958819" y="323623"/>
                  </a:cubicBezTo>
                  <a:cubicBezTo>
                    <a:pt x="2821645" y="590639"/>
                    <a:pt x="2893576" y="940733"/>
                    <a:pt x="2715683" y="1182579"/>
                  </a:cubicBezTo>
                  <a:cubicBezTo>
                    <a:pt x="2571292" y="1378894"/>
                    <a:pt x="2302164" y="1441145"/>
                    <a:pt x="2058852" y="1427240"/>
                  </a:cubicBezTo>
                  <a:cubicBezTo>
                    <a:pt x="1815541" y="1413276"/>
                    <a:pt x="1579093" y="1338469"/>
                    <a:pt x="1335957" y="1321455"/>
                  </a:cubicBezTo>
                  <a:cubicBezTo>
                    <a:pt x="823694" y="1285606"/>
                    <a:pt x="309083" y="1540066"/>
                    <a:pt x="0" y="1946661"/>
                  </a:cubicBezTo>
                  <a:lnTo>
                    <a:pt x="3607318" y="1946661"/>
                  </a:lnTo>
                  <a:lnTo>
                    <a:pt x="3607318" y="12487"/>
                  </a:ln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 79"/>
            <p:cNvSpPr/>
            <p:nvPr userDrawn="1"/>
          </p:nvSpPr>
          <p:spPr>
            <a:xfrm>
              <a:off x="7856566" y="5777853"/>
              <a:ext cx="4335434" cy="1080147"/>
            </a:xfrm>
            <a:custGeom>
              <a:avLst/>
              <a:gdLst>
                <a:gd name="connsiteX0" fmla="*/ 4151205 w 4335434"/>
                <a:gd name="connsiteY0" fmla="*/ 69995 h 1080147"/>
                <a:gd name="connsiteX1" fmla="*/ 3135304 w 4335434"/>
                <a:gd name="connsiteY1" fmla="*/ 700424 h 1080147"/>
                <a:gd name="connsiteX2" fmla="*/ 2596461 w 4335434"/>
                <a:gd name="connsiteY2" fmla="*/ 939922 h 1080147"/>
                <a:gd name="connsiteX3" fmla="*/ 2006165 w 4335434"/>
                <a:gd name="connsiteY3" fmla="*/ 958639 h 1080147"/>
                <a:gd name="connsiteX4" fmla="*/ 1430888 w 4335434"/>
                <a:gd name="connsiteY4" fmla="*/ 803686 h 1080147"/>
                <a:gd name="connsiteX5" fmla="*/ 887176 w 4335434"/>
                <a:gd name="connsiteY5" fmla="*/ 740673 h 1080147"/>
                <a:gd name="connsiteX6" fmla="*/ 0 w 4335434"/>
                <a:gd name="connsiteY6" fmla="*/ 1080148 h 1080147"/>
                <a:gd name="connsiteX7" fmla="*/ 48287 w 4335434"/>
                <a:gd name="connsiteY7" fmla="*/ 1080148 h 1080147"/>
                <a:gd name="connsiteX8" fmla="*/ 795707 w 4335434"/>
                <a:gd name="connsiteY8" fmla="*/ 778282 h 1080147"/>
                <a:gd name="connsiteX9" fmla="*/ 1331674 w 4335434"/>
                <a:gd name="connsiteY9" fmla="*/ 809553 h 1080147"/>
                <a:gd name="connsiteX10" fmla="*/ 1896918 w 4335434"/>
                <a:gd name="connsiteY10" fmla="*/ 964857 h 1080147"/>
                <a:gd name="connsiteX11" fmla="*/ 2455767 w 4335434"/>
                <a:gd name="connsiteY11" fmla="*/ 999709 h 1080147"/>
                <a:gd name="connsiteX12" fmla="*/ 2987862 w 4335434"/>
                <a:gd name="connsiteY12" fmla="*/ 816007 h 1080147"/>
                <a:gd name="connsiteX13" fmla="*/ 3978417 w 4335434"/>
                <a:gd name="connsiteY13" fmla="*/ 189451 h 1080147"/>
                <a:gd name="connsiteX14" fmla="*/ 4335435 w 4335434"/>
                <a:gd name="connsiteY14" fmla="*/ 31448 h 1080147"/>
                <a:gd name="connsiteX15" fmla="*/ 4335435 w 4335434"/>
                <a:gd name="connsiteY15" fmla="*/ 0 h 1080147"/>
                <a:gd name="connsiteX16" fmla="*/ 4151205 w 4335434"/>
                <a:gd name="connsiteY16" fmla="*/ 69995 h 108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5434" h="1080147">
                  <a:moveTo>
                    <a:pt x="4151205" y="69995"/>
                  </a:moveTo>
                  <a:cubicBezTo>
                    <a:pt x="3784918" y="233044"/>
                    <a:pt x="3477712" y="496481"/>
                    <a:pt x="3135304" y="700424"/>
                  </a:cubicBezTo>
                  <a:cubicBezTo>
                    <a:pt x="2966211" y="801163"/>
                    <a:pt x="2787204" y="888878"/>
                    <a:pt x="2596461" y="939922"/>
                  </a:cubicBezTo>
                  <a:cubicBezTo>
                    <a:pt x="2401613" y="992081"/>
                    <a:pt x="2203948" y="996599"/>
                    <a:pt x="2006165" y="958639"/>
                  </a:cubicBezTo>
                  <a:cubicBezTo>
                    <a:pt x="1810788" y="921147"/>
                    <a:pt x="1622979" y="853910"/>
                    <a:pt x="1430888" y="803686"/>
                  </a:cubicBezTo>
                  <a:cubicBezTo>
                    <a:pt x="1252702" y="757042"/>
                    <a:pt x="1071699" y="729525"/>
                    <a:pt x="887176" y="740673"/>
                  </a:cubicBezTo>
                  <a:cubicBezTo>
                    <a:pt x="566007" y="760035"/>
                    <a:pt x="251643" y="879608"/>
                    <a:pt x="0" y="1080148"/>
                  </a:cubicBezTo>
                  <a:lnTo>
                    <a:pt x="48287" y="1080148"/>
                  </a:lnTo>
                  <a:cubicBezTo>
                    <a:pt x="264961" y="916219"/>
                    <a:pt x="525406" y="811020"/>
                    <a:pt x="795707" y="778282"/>
                  </a:cubicBezTo>
                  <a:cubicBezTo>
                    <a:pt x="975594" y="756455"/>
                    <a:pt x="1155189" y="769715"/>
                    <a:pt x="1331674" y="809553"/>
                  </a:cubicBezTo>
                  <a:cubicBezTo>
                    <a:pt x="1522416" y="852677"/>
                    <a:pt x="1706880" y="919094"/>
                    <a:pt x="1896918" y="964857"/>
                  </a:cubicBezTo>
                  <a:cubicBezTo>
                    <a:pt x="2080971" y="1009214"/>
                    <a:pt x="2267606" y="1028634"/>
                    <a:pt x="2455767" y="999709"/>
                  </a:cubicBezTo>
                  <a:cubicBezTo>
                    <a:pt x="2642284" y="971018"/>
                    <a:pt x="2820588" y="901903"/>
                    <a:pt x="2987862" y="816007"/>
                  </a:cubicBezTo>
                  <a:cubicBezTo>
                    <a:pt x="3336430" y="637000"/>
                    <a:pt x="3636302" y="379313"/>
                    <a:pt x="3978417" y="189451"/>
                  </a:cubicBezTo>
                  <a:cubicBezTo>
                    <a:pt x="4090422" y="127318"/>
                    <a:pt x="4210758" y="72166"/>
                    <a:pt x="4335435" y="31448"/>
                  </a:cubicBezTo>
                  <a:lnTo>
                    <a:pt x="4335435" y="0"/>
                  </a:lnTo>
                  <a:cubicBezTo>
                    <a:pt x="4272304" y="20007"/>
                    <a:pt x="4210640" y="43534"/>
                    <a:pt x="4151205" y="69995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 80"/>
            <p:cNvSpPr/>
            <p:nvPr userDrawn="1"/>
          </p:nvSpPr>
          <p:spPr>
            <a:xfrm>
              <a:off x="9283757" y="6155934"/>
              <a:ext cx="246421" cy="246421"/>
            </a:xfrm>
            <a:custGeom>
              <a:avLst/>
              <a:gdLst>
                <a:gd name="connsiteX0" fmla="*/ 246422 w 246421"/>
                <a:gd name="connsiteY0" fmla="*/ 123211 h 246421"/>
                <a:gd name="connsiteX1" fmla="*/ 123211 w 246421"/>
                <a:gd name="connsiteY1" fmla="*/ 246422 h 246421"/>
                <a:gd name="connsiteX2" fmla="*/ 0 w 246421"/>
                <a:gd name="connsiteY2" fmla="*/ 123211 h 246421"/>
                <a:gd name="connsiteX3" fmla="*/ 123211 w 246421"/>
                <a:gd name="connsiteY3" fmla="*/ 0 h 246421"/>
                <a:gd name="connsiteX4" fmla="*/ 246422 w 246421"/>
                <a:gd name="connsiteY4" fmla="*/ 123211 h 24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421" h="246421">
                  <a:moveTo>
                    <a:pt x="246422" y="123211"/>
                  </a:moveTo>
                  <a:cubicBezTo>
                    <a:pt x="246422" y="191258"/>
                    <a:pt x="191259" y="246422"/>
                    <a:pt x="123211" y="246422"/>
                  </a:cubicBezTo>
                  <a:cubicBezTo>
                    <a:pt x="55163" y="246422"/>
                    <a:pt x="0" y="191258"/>
                    <a:pt x="0" y="123211"/>
                  </a:cubicBezTo>
                  <a:cubicBezTo>
                    <a:pt x="0" y="55164"/>
                    <a:pt x="55163" y="0"/>
                    <a:pt x="123211" y="0"/>
                  </a:cubicBezTo>
                  <a:cubicBezTo>
                    <a:pt x="191259" y="0"/>
                    <a:pt x="246422" y="55164"/>
                    <a:pt x="246422" y="123211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 81"/>
            <p:cNvSpPr/>
            <p:nvPr userDrawn="1"/>
          </p:nvSpPr>
          <p:spPr>
            <a:xfrm rot="16997148">
              <a:off x="9721977" y="6137085"/>
              <a:ext cx="142801" cy="142801"/>
            </a:xfrm>
            <a:custGeom>
              <a:avLst/>
              <a:gdLst>
                <a:gd name="connsiteX0" fmla="*/ 142802 w 142801"/>
                <a:gd name="connsiteY0" fmla="*/ 71401 h 142801"/>
                <a:gd name="connsiteX1" fmla="*/ 71401 w 142801"/>
                <a:gd name="connsiteY1" fmla="*/ 142802 h 142801"/>
                <a:gd name="connsiteX2" fmla="*/ 0 w 142801"/>
                <a:gd name="connsiteY2" fmla="*/ 71401 h 142801"/>
                <a:gd name="connsiteX3" fmla="*/ 71401 w 142801"/>
                <a:gd name="connsiteY3" fmla="*/ 0 h 142801"/>
                <a:gd name="connsiteX4" fmla="*/ 142802 w 142801"/>
                <a:gd name="connsiteY4" fmla="*/ 71401 h 14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01" h="142801">
                  <a:moveTo>
                    <a:pt x="142802" y="71401"/>
                  </a:moveTo>
                  <a:cubicBezTo>
                    <a:pt x="142802" y="110835"/>
                    <a:pt x="110835" y="142802"/>
                    <a:pt x="71401" y="142802"/>
                  </a:cubicBezTo>
                  <a:cubicBezTo>
                    <a:pt x="31967" y="142802"/>
                    <a:pt x="0" y="110835"/>
                    <a:pt x="0" y="71401"/>
                  </a:cubicBezTo>
                  <a:cubicBezTo>
                    <a:pt x="0" y="31967"/>
                    <a:pt x="31967" y="0"/>
                    <a:pt x="71401" y="0"/>
                  </a:cubicBezTo>
                  <a:cubicBezTo>
                    <a:pt x="110835" y="0"/>
                    <a:pt x="142802" y="31967"/>
                    <a:pt x="142802" y="71401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 82"/>
            <p:cNvSpPr/>
            <p:nvPr userDrawn="1"/>
          </p:nvSpPr>
          <p:spPr>
            <a:xfrm>
              <a:off x="11611033" y="6226340"/>
              <a:ext cx="281624" cy="281624"/>
            </a:xfrm>
            <a:custGeom>
              <a:avLst/>
              <a:gdLst>
                <a:gd name="connsiteX0" fmla="*/ 281624 w 281624"/>
                <a:gd name="connsiteY0" fmla="*/ 140812 h 281624"/>
                <a:gd name="connsiteX1" fmla="*/ 140812 w 281624"/>
                <a:gd name="connsiteY1" fmla="*/ 281625 h 281624"/>
                <a:gd name="connsiteX2" fmla="*/ 0 w 281624"/>
                <a:gd name="connsiteY2" fmla="*/ 140812 h 281624"/>
                <a:gd name="connsiteX3" fmla="*/ 140812 w 281624"/>
                <a:gd name="connsiteY3" fmla="*/ 0 h 281624"/>
                <a:gd name="connsiteX4" fmla="*/ 281624 w 281624"/>
                <a:gd name="connsiteY4" fmla="*/ 140812 h 2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24" h="281624">
                  <a:moveTo>
                    <a:pt x="281624" y="140812"/>
                  </a:moveTo>
                  <a:cubicBezTo>
                    <a:pt x="281624" y="218581"/>
                    <a:pt x="218581" y="281625"/>
                    <a:pt x="140812" y="281625"/>
                  </a:cubicBezTo>
                  <a:cubicBezTo>
                    <a:pt x="63043" y="281625"/>
                    <a:pt x="0" y="218581"/>
                    <a:pt x="0" y="140812"/>
                  </a:cubicBezTo>
                  <a:cubicBezTo>
                    <a:pt x="0" y="63044"/>
                    <a:pt x="63043" y="0"/>
                    <a:pt x="140812" y="0"/>
                  </a:cubicBezTo>
                  <a:cubicBezTo>
                    <a:pt x="218581" y="0"/>
                    <a:pt x="281624" y="63044"/>
                    <a:pt x="281624" y="140812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 83"/>
            <p:cNvSpPr/>
            <p:nvPr userDrawn="1"/>
          </p:nvSpPr>
          <p:spPr>
            <a:xfrm rot="18900000">
              <a:off x="11290207" y="5936977"/>
              <a:ext cx="127081" cy="127081"/>
            </a:xfrm>
            <a:custGeom>
              <a:avLst/>
              <a:gdLst>
                <a:gd name="connsiteX0" fmla="*/ 127082 w 127081"/>
                <a:gd name="connsiteY0" fmla="*/ 63541 h 127081"/>
                <a:gd name="connsiteX1" fmla="*/ 63541 w 127081"/>
                <a:gd name="connsiteY1" fmla="*/ 127082 h 127081"/>
                <a:gd name="connsiteX2" fmla="*/ 0 w 127081"/>
                <a:gd name="connsiteY2" fmla="*/ 63541 h 127081"/>
                <a:gd name="connsiteX3" fmla="*/ 63541 w 127081"/>
                <a:gd name="connsiteY3" fmla="*/ 0 h 127081"/>
                <a:gd name="connsiteX4" fmla="*/ 127082 w 127081"/>
                <a:gd name="connsiteY4" fmla="*/ 63541 h 127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81" h="127081">
                  <a:moveTo>
                    <a:pt x="127082" y="63541"/>
                  </a:moveTo>
                  <a:cubicBezTo>
                    <a:pt x="127082" y="98634"/>
                    <a:pt x="98633" y="127082"/>
                    <a:pt x="63541" y="127082"/>
                  </a:cubicBezTo>
                  <a:cubicBezTo>
                    <a:pt x="28448" y="127082"/>
                    <a:pt x="0" y="98634"/>
                    <a:pt x="0" y="63541"/>
                  </a:cubicBezTo>
                  <a:cubicBezTo>
                    <a:pt x="0" y="28448"/>
                    <a:pt x="28448" y="0"/>
                    <a:pt x="63541" y="0"/>
                  </a:cubicBezTo>
                  <a:cubicBezTo>
                    <a:pt x="98633" y="0"/>
                    <a:pt x="127082" y="28448"/>
                    <a:pt x="127082" y="63541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 userDrawn="1"/>
        </p:nvGrpSpPr>
        <p:grpSpPr>
          <a:xfrm>
            <a:off x="0" y="5337369"/>
            <a:ext cx="3031572" cy="1512693"/>
            <a:chOff x="0" y="5337369"/>
            <a:chExt cx="3031572" cy="1512693"/>
          </a:xfrm>
        </p:grpSpPr>
        <p:sp>
          <p:nvSpPr>
            <p:cNvPr id="86" name="任意多边形 85"/>
            <p:cNvSpPr/>
            <p:nvPr userDrawn="1"/>
          </p:nvSpPr>
          <p:spPr>
            <a:xfrm>
              <a:off x="0" y="5337369"/>
              <a:ext cx="3031572" cy="1512693"/>
            </a:xfrm>
            <a:custGeom>
              <a:avLst/>
              <a:gdLst>
                <a:gd name="connsiteX0" fmla="*/ 2592238 w 3031572"/>
                <a:gd name="connsiteY0" fmla="*/ 1030470 h 1512693"/>
                <a:gd name="connsiteX1" fmla="*/ 1925902 w 3031572"/>
                <a:gd name="connsiteY1" fmla="*/ 985586 h 1512693"/>
                <a:gd name="connsiteX2" fmla="*/ 1049873 w 3031572"/>
                <a:gd name="connsiteY2" fmla="*/ 294609 h 1512693"/>
                <a:gd name="connsiteX3" fmla="*/ 0 w 3031572"/>
                <a:gd name="connsiteY3" fmla="*/ 11986 h 1512693"/>
                <a:gd name="connsiteX4" fmla="*/ 0 w 3031572"/>
                <a:gd name="connsiteY4" fmla="*/ 1512694 h 1512693"/>
                <a:gd name="connsiteX5" fmla="*/ 3031572 w 3031572"/>
                <a:gd name="connsiteY5" fmla="*/ 1512694 h 1512693"/>
                <a:gd name="connsiteX6" fmla="*/ 2592238 w 3031572"/>
                <a:gd name="connsiteY6" fmla="*/ 1030470 h 151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1572" h="1512693">
                  <a:moveTo>
                    <a:pt x="2592238" y="1030470"/>
                  </a:moveTo>
                  <a:cubicBezTo>
                    <a:pt x="2376267" y="973735"/>
                    <a:pt x="2143398" y="1036162"/>
                    <a:pt x="1925902" y="985586"/>
                  </a:cubicBezTo>
                  <a:cubicBezTo>
                    <a:pt x="1558910" y="900219"/>
                    <a:pt x="1342939" y="531408"/>
                    <a:pt x="1049873" y="294609"/>
                  </a:cubicBezTo>
                  <a:cubicBezTo>
                    <a:pt x="759389" y="59922"/>
                    <a:pt x="369398" y="-35890"/>
                    <a:pt x="0" y="11986"/>
                  </a:cubicBezTo>
                  <a:lnTo>
                    <a:pt x="0" y="1512694"/>
                  </a:lnTo>
                  <a:lnTo>
                    <a:pt x="3031572" y="1512694"/>
                  </a:lnTo>
                  <a:cubicBezTo>
                    <a:pt x="2980821" y="1289858"/>
                    <a:pt x="2815249" y="1089025"/>
                    <a:pt x="2592238" y="1030470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 86"/>
            <p:cNvSpPr/>
            <p:nvPr userDrawn="1"/>
          </p:nvSpPr>
          <p:spPr>
            <a:xfrm>
              <a:off x="580792" y="5709893"/>
              <a:ext cx="328562" cy="328562"/>
            </a:xfrm>
            <a:custGeom>
              <a:avLst/>
              <a:gdLst>
                <a:gd name="connsiteX0" fmla="*/ 328562 w 328562"/>
                <a:gd name="connsiteY0" fmla="*/ 164281 h 328562"/>
                <a:gd name="connsiteX1" fmla="*/ 164281 w 328562"/>
                <a:gd name="connsiteY1" fmla="*/ 328562 h 328562"/>
                <a:gd name="connsiteX2" fmla="*/ 0 w 328562"/>
                <a:gd name="connsiteY2" fmla="*/ 164281 h 328562"/>
                <a:gd name="connsiteX3" fmla="*/ 164281 w 328562"/>
                <a:gd name="connsiteY3" fmla="*/ 0 h 328562"/>
                <a:gd name="connsiteX4" fmla="*/ 328562 w 328562"/>
                <a:gd name="connsiteY4" fmla="*/ 164281 h 32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562" h="328562">
                  <a:moveTo>
                    <a:pt x="328562" y="164281"/>
                  </a:moveTo>
                  <a:cubicBezTo>
                    <a:pt x="328562" y="255011"/>
                    <a:pt x="255011" y="328562"/>
                    <a:pt x="164281" y="328562"/>
                  </a:cubicBezTo>
                  <a:cubicBezTo>
                    <a:pt x="73551" y="328562"/>
                    <a:pt x="0" y="255011"/>
                    <a:pt x="0" y="164281"/>
                  </a:cubicBezTo>
                  <a:cubicBezTo>
                    <a:pt x="0" y="73551"/>
                    <a:pt x="73551" y="0"/>
                    <a:pt x="164281" y="0"/>
                  </a:cubicBezTo>
                  <a:cubicBezTo>
                    <a:pt x="255011" y="0"/>
                    <a:pt x="328562" y="73551"/>
                    <a:pt x="328562" y="164281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 87"/>
            <p:cNvSpPr/>
            <p:nvPr userDrawn="1"/>
          </p:nvSpPr>
          <p:spPr>
            <a:xfrm rot="16753102">
              <a:off x="1183272" y="5811650"/>
              <a:ext cx="162992" cy="162992"/>
            </a:xfrm>
            <a:custGeom>
              <a:avLst/>
              <a:gdLst>
                <a:gd name="connsiteX0" fmla="*/ 162993 w 162992"/>
                <a:gd name="connsiteY0" fmla="*/ 81496 h 162992"/>
                <a:gd name="connsiteX1" fmla="*/ 81496 w 162992"/>
                <a:gd name="connsiteY1" fmla="*/ 162993 h 162992"/>
                <a:gd name="connsiteX2" fmla="*/ 0 w 162992"/>
                <a:gd name="connsiteY2" fmla="*/ 81496 h 162992"/>
                <a:gd name="connsiteX3" fmla="*/ 81496 w 162992"/>
                <a:gd name="connsiteY3" fmla="*/ 0 h 162992"/>
                <a:gd name="connsiteX4" fmla="*/ 162993 w 162992"/>
                <a:gd name="connsiteY4" fmla="*/ 81496 h 1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92" h="162992">
                  <a:moveTo>
                    <a:pt x="162993" y="81496"/>
                  </a:moveTo>
                  <a:cubicBezTo>
                    <a:pt x="162993" y="126506"/>
                    <a:pt x="126506" y="162993"/>
                    <a:pt x="81496" y="162993"/>
                  </a:cubicBezTo>
                  <a:cubicBezTo>
                    <a:pt x="36487" y="162993"/>
                    <a:pt x="0" y="126506"/>
                    <a:pt x="0" y="81496"/>
                  </a:cubicBezTo>
                  <a:cubicBezTo>
                    <a:pt x="0" y="36487"/>
                    <a:pt x="36487" y="0"/>
                    <a:pt x="81496" y="0"/>
                  </a:cubicBezTo>
                  <a:cubicBezTo>
                    <a:pt x="126505" y="0"/>
                    <a:pt x="162993" y="36487"/>
                    <a:pt x="162993" y="81496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 88"/>
            <p:cNvSpPr/>
            <p:nvPr userDrawn="1"/>
          </p:nvSpPr>
          <p:spPr>
            <a:xfrm>
              <a:off x="1363122" y="6398290"/>
              <a:ext cx="99742" cy="99742"/>
            </a:xfrm>
            <a:custGeom>
              <a:avLst/>
              <a:gdLst>
                <a:gd name="connsiteX0" fmla="*/ 99742 w 99742"/>
                <a:gd name="connsiteY0" fmla="*/ 49871 h 99742"/>
                <a:gd name="connsiteX1" fmla="*/ 49871 w 99742"/>
                <a:gd name="connsiteY1" fmla="*/ 99742 h 99742"/>
                <a:gd name="connsiteX2" fmla="*/ 0 w 99742"/>
                <a:gd name="connsiteY2" fmla="*/ 49871 h 99742"/>
                <a:gd name="connsiteX3" fmla="*/ 49871 w 99742"/>
                <a:gd name="connsiteY3" fmla="*/ 0 h 99742"/>
                <a:gd name="connsiteX4" fmla="*/ 99742 w 99742"/>
                <a:gd name="connsiteY4" fmla="*/ 49871 h 9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42" h="99742">
                  <a:moveTo>
                    <a:pt x="99742" y="49871"/>
                  </a:moveTo>
                  <a:cubicBezTo>
                    <a:pt x="99742" y="77414"/>
                    <a:pt x="77414" y="99742"/>
                    <a:pt x="49871" y="99742"/>
                  </a:cubicBezTo>
                  <a:cubicBezTo>
                    <a:pt x="22328" y="99742"/>
                    <a:pt x="0" y="77414"/>
                    <a:pt x="0" y="49871"/>
                  </a:cubicBezTo>
                  <a:cubicBezTo>
                    <a:pt x="0" y="22328"/>
                    <a:pt x="22328" y="0"/>
                    <a:pt x="49871" y="0"/>
                  </a:cubicBezTo>
                  <a:cubicBezTo>
                    <a:pt x="77414" y="0"/>
                    <a:pt x="99742" y="22328"/>
                    <a:pt x="99742" y="49871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0" name="组合 89"/>
          <p:cNvGrpSpPr/>
          <p:nvPr userDrawn="1"/>
        </p:nvGrpSpPr>
        <p:grpSpPr>
          <a:xfrm>
            <a:off x="8471694" y="0"/>
            <a:ext cx="3720306" cy="1940676"/>
            <a:chOff x="8471694" y="0"/>
            <a:chExt cx="3720306" cy="1940676"/>
          </a:xfrm>
        </p:grpSpPr>
        <p:sp>
          <p:nvSpPr>
            <p:cNvPr id="91" name="任意多边形 90"/>
            <p:cNvSpPr/>
            <p:nvPr userDrawn="1"/>
          </p:nvSpPr>
          <p:spPr>
            <a:xfrm flipH="1">
              <a:off x="8471694" y="0"/>
              <a:ext cx="3720306" cy="1940676"/>
            </a:xfrm>
            <a:custGeom>
              <a:avLst/>
              <a:gdLst>
                <a:gd name="connsiteX0" fmla="*/ 354806 w 2528220"/>
                <a:gd name="connsiteY0" fmla="*/ 1579626 h 1633282"/>
                <a:gd name="connsiteX1" fmla="*/ 765048 w 2528220"/>
                <a:gd name="connsiteY1" fmla="*/ 1215962 h 1633282"/>
                <a:gd name="connsiteX2" fmla="*/ 1118521 w 2528220"/>
                <a:gd name="connsiteY2" fmla="*/ 790956 h 1633282"/>
                <a:gd name="connsiteX3" fmla="*/ 2067497 w 2528220"/>
                <a:gd name="connsiteY3" fmla="*/ 307753 h 1633282"/>
                <a:gd name="connsiteX4" fmla="*/ 2528221 w 2528220"/>
                <a:gd name="connsiteY4" fmla="*/ 0 h 1633282"/>
                <a:gd name="connsiteX5" fmla="*/ 0 w 2528220"/>
                <a:gd name="connsiteY5" fmla="*/ 0 h 1633282"/>
                <a:gd name="connsiteX6" fmla="*/ 0 w 2528220"/>
                <a:gd name="connsiteY6" fmla="*/ 1620584 h 1633282"/>
                <a:gd name="connsiteX7" fmla="*/ 354806 w 2528220"/>
                <a:gd name="connsiteY7" fmla="*/ 1579626 h 1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220" h="1633282">
                  <a:moveTo>
                    <a:pt x="354806" y="1579626"/>
                  </a:moveTo>
                  <a:cubicBezTo>
                    <a:pt x="522446" y="1502474"/>
                    <a:pt x="651796" y="1361599"/>
                    <a:pt x="765048" y="1215962"/>
                  </a:cubicBezTo>
                  <a:cubicBezTo>
                    <a:pt x="878300" y="1070229"/>
                    <a:pt x="981647" y="914686"/>
                    <a:pt x="1118521" y="790956"/>
                  </a:cubicBezTo>
                  <a:cubicBezTo>
                    <a:pt x="1383221" y="551688"/>
                    <a:pt x="1742980" y="456057"/>
                    <a:pt x="2067497" y="307753"/>
                  </a:cubicBezTo>
                  <a:cubicBezTo>
                    <a:pt x="2233422" y="231934"/>
                    <a:pt x="2399633" y="129445"/>
                    <a:pt x="2528221" y="0"/>
                  </a:cubicBezTo>
                  <a:lnTo>
                    <a:pt x="0" y="0"/>
                  </a:lnTo>
                  <a:lnTo>
                    <a:pt x="0" y="1620584"/>
                  </a:lnTo>
                  <a:cubicBezTo>
                    <a:pt x="115824" y="1647730"/>
                    <a:pt x="245269" y="1630109"/>
                    <a:pt x="354806" y="15796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 91"/>
            <p:cNvSpPr/>
            <p:nvPr userDrawn="1"/>
          </p:nvSpPr>
          <p:spPr>
            <a:xfrm flipH="1">
              <a:off x="11465418" y="268381"/>
              <a:ext cx="302297" cy="302296"/>
            </a:xfrm>
            <a:custGeom>
              <a:avLst/>
              <a:gdLst>
                <a:gd name="connsiteX0" fmla="*/ 234696 w 234696"/>
                <a:gd name="connsiteY0" fmla="*/ 117348 h 234695"/>
                <a:gd name="connsiteX1" fmla="*/ 117348 w 234696"/>
                <a:gd name="connsiteY1" fmla="*/ 234696 h 234695"/>
                <a:gd name="connsiteX2" fmla="*/ 0 w 234696"/>
                <a:gd name="connsiteY2" fmla="*/ 117348 h 234695"/>
                <a:gd name="connsiteX3" fmla="*/ 117348 w 234696"/>
                <a:gd name="connsiteY3" fmla="*/ 0 h 234695"/>
                <a:gd name="connsiteX4" fmla="*/ 234696 w 234696"/>
                <a:gd name="connsiteY4" fmla="*/ 117348 h 23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96" h="234695">
                  <a:moveTo>
                    <a:pt x="234696" y="117348"/>
                  </a:moveTo>
                  <a:cubicBezTo>
                    <a:pt x="234696" y="182157"/>
                    <a:pt x="182158" y="234696"/>
                    <a:pt x="117348" y="234696"/>
                  </a:cubicBezTo>
                  <a:cubicBezTo>
                    <a:pt x="52539" y="234696"/>
                    <a:pt x="0" y="182157"/>
                    <a:pt x="0" y="117348"/>
                  </a:cubicBezTo>
                  <a:cubicBezTo>
                    <a:pt x="0" y="52538"/>
                    <a:pt x="52539" y="0"/>
                    <a:pt x="117348" y="0"/>
                  </a:cubicBezTo>
                  <a:cubicBezTo>
                    <a:pt x="182158" y="0"/>
                    <a:pt x="234696" y="52538"/>
                    <a:pt x="234696" y="1173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 92"/>
            <p:cNvSpPr/>
            <p:nvPr userDrawn="1"/>
          </p:nvSpPr>
          <p:spPr>
            <a:xfrm flipH="1">
              <a:off x="11666622" y="734709"/>
              <a:ext cx="211510" cy="211510"/>
            </a:xfrm>
            <a:custGeom>
              <a:avLst/>
              <a:gdLst>
                <a:gd name="connsiteX0" fmla="*/ 164211 w 164211"/>
                <a:gd name="connsiteY0" fmla="*/ 82105 h 164211"/>
                <a:gd name="connsiteX1" fmla="*/ 82105 w 164211"/>
                <a:gd name="connsiteY1" fmla="*/ 164211 h 164211"/>
                <a:gd name="connsiteX2" fmla="*/ 0 w 164211"/>
                <a:gd name="connsiteY2" fmla="*/ 82105 h 164211"/>
                <a:gd name="connsiteX3" fmla="*/ 82105 w 164211"/>
                <a:gd name="connsiteY3" fmla="*/ 0 h 164211"/>
                <a:gd name="connsiteX4" fmla="*/ 164211 w 164211"/>
                <a:gd name="connsiteY4" fmla="*/ 82105 h 16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11" h="164211">
                  <a:moveTo>
                    <a:pt x="164211" y="82105"/>
                  </a:moveTo>
                  <a:cubicBezTo>
                    <a:pt x="164211" y="127451"/>
                    <a:pt x="127451" y="164211"/>
                    <a:pt x="82105" y="164211"/>
                  </a:cubicBezTo>
                  <a:cubicBezTo>
                    <a:pt x="36760" y="164211"/>
                    <a:pt x="0" y="127451"/>
                    <a:pt x="0" y="82105"/>
                  </a:cubicBezTo>
                  <a:cubicBezTo>
                    <a:pt x="0" y="36760"/>
                    <a:pt x="36760" y="0"/>
                    <a:pt x="82105" y="0"/>
                  </a:cubicBezTo>
                  <a:cubicBezTo>
                    <a:pt x="127451" y="0"/>
                    <a:pt x="164211" y="36760"/>
                    <a:pt x="164211" y="8210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 93"/>
            <p:cNvSpPr/>
            <p:nvPr userDrawn="1"/>
          </p:nvSpPr>
          <p:spPr>
            <a:xfrm flipH="1">
              <a:off x="11077814" y="333763"/>
              <a:ext cx="111643" cy="111643"/>
            </a:xfrm>
            <a:custGeom>
              <a:avLst/>
              <a:gdLst>
                <a:gd name="connsiteX0" fmla="*/ 86677 w 86677"/>
                <a:gd name="connsiteY0" fmla="*/ 43339 h 86677"/>
                <a:gd name="connsiteX1" fmla="*/ 43339 w 86677"/>
                <a:gd name="connsiteY1" fmla="*/ 86677 h 86677"/>
                <a:gd name="connsiteX2" fmla="*/ 0 w 86677"/>
                <a:gd name="connsiteY2" fmla="*/ 43339 h 86677"/>
                <a:gd name="connsiteX3" fmla="*/ 43339 w 86677"/>
                <a:gd name="connsiteY3" fmla="*/ 0 h 86677"/>
                <a:gd name="connsiteX4" fmla="*/ 86677 w 86677"/>
                <a:gd name="connsiteY4" fmla="*/ 43339 h 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" h="86677">
                  <a:moveTo>
                    <a:pt x="86677" y="43339"/>
                  </a:moveTo>
                  <a:cubicBezTo>
                    <a:pt x="86677" y="67246"/>
                    <a:pt x="67246" y="86677"/>
                    <a:pt x="43339" y="86677"/>
                  </a:cubicBezTo>
                  <a:cubicBezTo>
                    <a:pt x="19431" y="86677"/>
                    <a:pt x="0" y="67246"/>
                    <a:pt x="0" y="43339"/>
                  </a:cubicBezTo>
                  <a:cubicBezTo>
                    <a:pt x="0" y="19431"/>
                    <a:pt x="19431" y="0"/>
                    <a:pt x="43339" y="0"/>
                  </a:cubicBezTo>
                  <a:cubicBezTo>
                    <a:pt x="67246" y="0"/>
                    <a:pt x="86677" y="19431"/>
                    <a:pt x="86677" y="4333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 94"/>
            <p:cNvSpPr/>
            <p:nvPr userDrawn="1"/>
          </p:nvSpPr>
          <p:spPr>
            <a:xfrm flipH="1">
              <a:off x="9320103" y="389585"/>
              <a:ext cx="116551" cy="116551"/>
            </a:xfrm>
            <a:custGeom>
              <a:avLst/>
              <a:gdLst>
                <a:gd name="connsiteX0" fmla="*/ 90488 w 90487"/>
                <a:gd name="connsiteY0" fmla="*/ 45244 h 90487"/>
                <a:gd name="connsiteX1" fmla="*/ 45244 w 90487"/>
                <a:gd name="connsiteY1" fmla="*/ 90488 h 90487"/>
                <a:gd name="connsiteX2" fmla="*/ 0 w 90487"/>
                <a:gd name="connsiteY2" fmla="*/ 45244 h 90487"/>
                <a:gd name="connsiteX3" fmla="*/ 45244 w 90487"/>
                <a:gd name="connsiteY3" fmla="*/ 0 h 90487"/>
                <a:gd name="connsiteX4" fmla="*/ 90488 w 90487"/>
                <a:gd name="connsiteY4" fmla="*/ 4524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" h="90487">
                  <a:moveTo>
                    <a:pt x="90488" y="45244"/>
                  </a:moveTo>
                  <a:cubicBezTo>
                    <a:pt x="90488" y="70231"/>
                    <a:pt x="70231" y="90488"/>
                    <a:pt x="45244" y="90488"/>
                  </a:cubicBezTo>
                  <a:cubicBezTo>
                    <a:pt x="20256" y="90488"/>
                    <a:pt x="0" y="70231"/>
                    <a:pt x="0" y="45244"/>
                  </a:cubicBezTo>
                  <a:cubicBezTo>
                    <a:pt x="0" y="20256"/>
                    <a:pt x="20256" y="0"/>
                    <a:pt x="45244" y="0"/>
                  </a:cubicBezTo>
                  <a:cubicBezTo>
                    <a:pt x="70231" y="0"/>
                    <a:pt x="90488" y="20256"/>
                    <a:pt x="90488" y="452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26" name="组合 125"/>
          <p:cNvGrpSpPr/>
          <p:nvPr userDrawn="1"/>
        </p:nvGrpSpPr>
        <p:grpSpPr>
          <a:xfrm>
            <a:off x="4605240" y="202529"/>
            <a:ext cx="1060609" cy="827454"/>
            <a:chOff x="4605240" y="202529"/>
            <a:chExt cx="1060609" cy="827454"/>
          </a:xfrm>
        </p:grpSpPr>
        <p:sp>
          <p:nvSpPr>
            <p:cNvPr id="96" name="任意多边形 95"/>
            <p:cNvSpPr/>
            <p:nvPr userDrawn="1"/>
          </p:nvSpPr>
          <p:spPr>
            <a:xfrm rot="21366290">
              <a:off x="4760456" y="334278"/>
              <a:ext cx="905393" cy="695705"/>
            </a:xfrm>
            <a:custGeom>
              <a:avLst/>
              <a:gdLst>
                <a:gd name="connsiteX0" fmla="*/ 888175 w 905393"/>
                <a:gd name="connsiteY0" fmla="*/ 695706 h 695705"/>
                <a:gd name="connsiteX1" fmla="*/ 888175 w 905393"/>
                <a:gd name="connsiteY1" fmla="*/ 695706 h 695705"/>
                <a:gd name="connsiteX2" fmla="*/ 888175 w 905393"/>
                <a:gd name="connsiteY2" fmla="*/ 695706 h 695705"/>
                <a:gd name="connsiteX3" fmla="*/ 879888 w 905393"/>
                <a:gd name="connsiteY3" fmla="*/ 415576 h 695705"/>
                <a:gd name="connsiteX4" fmla="*/ 715677 w 905393"/>
                <a:gd name="connsiteY4" fmla="*/ 173736 h 695705"/>
                <a:gd name="connsiteX5" fmla="*/ 452692 w 905393"/>
                <a:gd name="connsiteY5" fmla="*/ 46958 h 695705"/>
                <a:gd name="connsiteX6" fmla="*/ 416973 w 905393"/>
                <a:gd name="connsiteY6" fmla="*/ 41815 h 695705"/>
                <a:gd name="connsiteX7" fmla="*/ 381255 w 905393"/>
                <a:gd name="connsiteY7" fmla="*/ 39148 h 695705"/>
                <a:gd name="connsiteX8" fmla="*/ 310198 w 905393"/>
                <a:gd name="connsiteY8" fmla="*/ 41719 h 695705"/>
                <a:gd name="connsiteX9" fmla="*/ 190183 w 905393"/>
                <a:gd name="connsiteY9" fmla="*/ 72200 h 695705"/>
                <a:gd name="connsiteX10" fmla="*/ 186564 w 905393"/>
                <a:gd name="connsiteY10" fmla="*/ 70676 h 695705"/>
                <a:gd name="connsiteX11" fmla="*/ 125032 w 905393"/>
                <a:gd name="connsiteY11" fmla="*/ 44672 h 695705"/>
                <a:gd name="connsiteX12" fmla="*/ 71025 w 905393"/>
                <a:gd name="connsiteY12" fmla="*/ 21812 h 695705"/>
                <a:gd name="connsiteX13" fmla="*/ 21781 w 905393"/>
                <a:gd name="connsiteY13" fmla="*/ 0 h 695705"/>
                <a:gd name="connsiteX14" fmla="*/ 1397 w 905393"/>
                <a:gd name="connsiteY14" fmla="*/ 25718 h 695705"/>
                <a:gd name="connsiteX15" fmla="*/ 7684 w 905393"/>
                <a:gd name="connsiteY15" fmla="*/ 58388 h 695705"/>
                <a:gd name="connsiteX16" fmla="*/ 59404 w 905393"/>
                <a:gd name="connsiteY16" fmla="*/ 62770 h 695705"/>
                <a:gd name="connsiteX17" fmla="*/ 115221 w 905393"/>
                <a:gd name="connsiteY17" fmla="*/ 74295 h 695705"/>
                <a:gd name="connsiteX18" fmla="*/ 177895 w 905393"/>
                <a:gd name="connsiteY18" fmla="*/ 93059 h 695705"/>
                <a:gd name="connsiteX19" fmla="*/ 181801 w 905393"/>
                <a:gd name="connsiteY19" fmla="*/ 94393 h 695705"/>
                <a:gd name="connsiteX20" fmla="*/ 235522 w 905393"/>
                <a:gd name="connsiteY20" fmla="*/ 199263 h 695705"/>
                <a:gd name="connsiteX21" fmla="*/ 268002 w 905393"/>
                <a:gd name="connsiteY21" fmla="*/ 254032 h 695705"/>
                <a:gd name="connsiteX22" fmla="*/ 284766 w 905393"/>
                <a:gd name="connsiteY22" fmla="*/ 280035 h 695705"/>
                <a:gd name="connsiteX23" fmla="*/ 301911 w 905393"/>
                <a:gd name="connsiteY23" fmla="*/ 305086 h 695705"/>
                <a:gd name="connsiteX24" fmla="*/ 455263 w 905393"/>
                <a:gd name="connsiteY24" fmla="*/ 475488 h 695705"/>
                <a:gd name="connsiteX25" fmla="*/ 646145 w 905393"/>
                <a:gd name="connsiteY25" fmla="*/ 601885 h 695705"/>
                <a:gd name="connsiteX26" fmla="*/ 888175 w 905393"/>
                <a:gd name="connsiteY26" fmla="*/ 695706 h 69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5393" h="695705">
                  <a:moveTo>
                    <a:pt x="888175" y="695706"/>
                  </a:moveTo>
                  <a:lnTo>
                    <a:pt x="888175" y="695706"/>
                  </a:lnTo>
                  <a:lnTo>
                    <a:pt x="888175" y="695706"/>
                  </a:lnTo>
                  <a:cubicBezTo>
                    <a:pt x="913797" y="605885"/>
                    <a:pt x="910654" y="507587"/>
                    <a:pt x="879888" y="415576"/>
                  </a:cubicBezTo>
                  <a:cubicBezTo>
                    <a:pt x="849599" y="323374"/>
                    <a:pt x="791115" y="238697"/>
                    <a:pt x="715677" y="173736"/>
                  </a:cubicBezTo>
                  <a:cubicBezTo>
                    <a:pt x="640335" y="108680"/>
                    <a:pt x="547847" y="64008"/>
                    <a:pt x="452692" y="46958"/>
                  </a:cubicBezTo>
                  <a:cubicBezTo>
                    <a:pt x="440786" y="44863"/>
                    <a:pt x="428784" y="43148"/>
                    <a:pt x="416973" y="41815"/>
                  </a:cubicBezTo>
                  <a:cubicBezTo>
                    <a:pt x="405067" y="40386"/>
                    <a:pt x="393351" y="39243"/>
                    <a:pt x="381255" y="39148"/>
                  </a:cubicBezTo>
                  <a:cubicBezTo>
                    <a:pt x="357251" y="38576"/>
                    <a:pt x="333534" y="39433"/>
                    <a:pt x="310198" y="41719"/>
                  </a:cubicBezTo>
                  <a:cubicBezTo>
                    <a:pt x="268478" y="47244"/>
                    <a:pt x="228569" y="56483"/>
                    <a:pt x="190183" y="72200"/>
                  </a:cubicBezTo>
                  <a:cubicBezTo>
                    <a:pt x="189040" y="71723"/>
                    <a:pt x="187802" y="71152"/>
                    <a:pt x="186564" y="70676"/>
                  </a:cubicBezTo>
                  <a:cubicBezTo>
                    <a:pt x="164465" y="61436"/>
                    <a:pt x="144463" y="51816"/>
                    <a:pt x="125032" y="44672"/>
                  </a:cubicBezTo>
                  <a:cubicBezTo>
                    <a:pt x="105791" y="37147"/>
                    <a:pt x="88075" y="29146"/>
                    <a:pt x="71025" y="21812"/>
                  </a:cubicBezTo>
                  <a:cubicBezTo>
                    <a:pt x="53880" y="14954"/>
                    <a:pt x="37592" y="7810"/>
                    <a:pt x="21781" y="0"/>
                  </a:cubicBezTo>
                  <a:cubicBezTo>
                    <a:pt x="5493" y="7620"/>
                    <a:pt x="2826" y="19717"/>
                    <a:pt x="1397" y="25718"/>
                  </a:cubicBezTo>
                  <a:cubicBezTo>
                    <a:pt x="-31" y="31718"/>
                    <a:pt x="-2698" y="43815"/>
                    <a:pt x="7684" y="58388"/>
                  </a:cubicBezTo>
                  <a:cubicBezTo>
                    <a:pt x="24448" y="59055"/>
                    <a:pt x="41497" y="60579"/>
                    <a:pt x="59404" y="62770"/>
                  </a:cubicBezTo>
                  <a:cubicBezTo>
                    <a:pt x="77216" y="65342"/>
                    <a:pt x="95505" y="69723"/>
                    <a:pt x="115221" y="74295"/>
                  </a:cubicBezTo>
                  <a:cubicBezTo>
                    <a:pt x="135128" y="78486"/>
                    <a:pt x="155417" y="85820"/>
                    <a:pt x="177895" y="93059"/>
                  </a:cubicBezTo>
                  <a:cubicBezTo>
                    <a:pt x="179229" y="93440"/>
                    <a:pt x="180467" y="93917"/>
                    <a:pt x="181801" y="94393"/>
                  </a:cubicBezTo>
                  <a:cubicBezTo>
                    <a:pt x="199041" y="131159"/>
                    <a:pt x="216472" y="167069"/>
                    <a:pt x="235522" y="199263"/>
                  </a:cubicBezTo>
                  <a:cubicBezTo>
                    <a:pt x="245999" y="218503"/>
                    <a:pt x="256763" y="236792"/>
                    <a:pt x="268002" y="254032"/>
                  </a:cubicBezTo>
                  <a:cubicBezTo>
                    <a:pt x="273717" y="262509"/>
                    <a:pt x="279146" y="271463"/>
                    <a:pt x="284766" y="280035"/>
                  </a:cubicBezTo>
                  <a:cubicBezTo>
                    <a:pt x="290386" y="288608"/>
                    <a:pt x="296101" y="296990"/>
                    <a:pt x="301911" y="305086"/>
                  </a:cubicBezTo>
                  <a:cubicBezTo>
                    <a:pt x="348298" y="370713"/>
                    <a:pt x="398685" y="426815"/>
                    <a:pt x="455263" y="475488"/>
                  </a:cubicBezTo>
                  <a:cubicBezTo>
                    <a:pt x="511747" y="524256"/>
                    <a:pt x="575088" y="565309"/>
                    <a:pt x="646145" y="601885"/>
                  </a:cubicBezTo>
                  <a:cubicBezTo>
                    <a:pt x="717392" y="638461"/>
                    <a:pt x="797211" y="669798"/>
                    <a:pt x="888175" y="69570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 96"/>
            <p:cNvSpPr/>
            <p:nvPr userDrawn="1"/>
          </p:nvSpPr>
          <p:spPr>
            <a:xfrm rot="21366290">
              <a:off x="4782584" y="233476"/>
              <a:ext cx="730927" cy="656729"/>
            </a:xfrm>
            <a:custGeom>
              <a:avLst/>
              <a:gdLst>
                <a:gd name="connsiteX0" fmla="*/ 713708 w 730927"/>
                <a:gd name="connsiteY0" fmla="*/ 656730 h 656729"/>
                <a:gd name="connsiteX1" fmla="*/ 713708 w 730927"/>
                <a:gd name="connsiteY1" fmla="*/ 656730 h 656729"/>
                <a:gd name="connsiteX2" fmla="*/ 713708 w 730927"/>
                <a:gd name="connsiteY2" fmla="*/ 656730 h 656729"/>
                <a:gd name="connsiteX3" fmla="*/ 705422 w 730927"/>
                <a:gd name="connsiteY3" fmla="*/ 376599 h 656729"/>
                <a:gd name="connsiteX4" fmla="*/ 541211 w 730927"/>
                <a:gd name="connsiteY4" fmla="*/ 134760 h 656729"/>
                <a:gd name="connsiteX5" fmla="*/ 278225 w 730927"/>
                <a:gd name="connsiteY5" fmla="*/ 7982 h 656729"/>
                <a:gd name="connsiteX6" fmla="*/ 242507 w 730927"/>
                <a:gd name="connsiteY6" fmla="*/ 2838 h 656729"/>
                <a:gd name="connsiteX7" fmla="*/ 206788 w 730927"/>
                <a:gd name="connsiteY7" fmla="*/ 171 h 656729"/>
                <a:gd name="connsiteX8" fmla="*/ 135731 w 730927"/>
                <a:gd name="connsiteY8" fmla="*/ 2743 h 656729"/>
                <a:gd name="connsiteX9" fmla="*/ 0 w 730927"/>
                <a:gd name="connsiteY9" fmla="*/ 40081 h 656729"/>
                <a:gd name="connsiteX10" fmla="*/ 0 w 730927"/>
                <a:gd name="connsiteY10" fmla="*/ 40081 h 656729"/>
                <a:gd name="connsiteX11" fmla="*/ 0 w 730927"/>
                <a:gd name="connsiteY11" fmla="*/ 40081 h 656729"/>
                <a:gd name="connsiteX12" fmla="*/ 60960 w 730927"/>
                <a:gd name="connsiteY12" fmla="*/ 160382 h 656729"/>
                <a:gd name="connsiteX13" fmla="*/ 93440 w 730927"/>
                <a:gd name="connsiteY13" fmla="*/ 215151 h 656729"/>
                <a:gd name="connsiteX14" fmla="*/ 110204 w 730927"/>
                <a:gd name="connsiteY14" fmla="*/ 241154 h 656729"/>
                <a:gd name="connsiteX15" fmla="*/ 127349 w 730927"/>
                <a:gd name="connsiteY15" fmla="*/ 266205 h 656729"/>
                <a:gd name="connsiteX16" fmla="*/ 280702 w 730927"/>
                <a:gd name="connsiteY16" fmla="*/ 436607 h 656729"/>
                <a:gd name="connsiteX17" fmla="*/ 471583 w 730927"/>
                <a:gd name="connsiteY17" fmla="*/ 563004 h 656729"/>
                <a:gd name="connsiteX18" fmla="*/ 713708 w 730927"/>
                <a:gd name="connsiteY18" fmla="*/ 656730 h 6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0927" h="656729">
                  <a:moveTo>
                    <a:pt x="713708" y="656730"/>
                  </a:moveTo>
                  <a:lnTo>
                    <a:pt x="713708" y="656730"/>
                  </a:lnTo>
                  <a:lnTo>
                    <a:pt x="713708" y="656730"/>
                  </a:lnTo>
                  <a:cubicBezTo>
                    <a:pt x="739330" y="566909"/>
                    <a:pt x="736187" y="468706"/>
                    <a:pt x="705422" y="376599"/>
                  </a:cubicBezTo>
                  <a:cubicBezTo>
                    <a:pt x="675132" y="284397"/>
                    <a:pt x="616648" y="199720"/>
                    <a:pt x="541211" y="134760"/>
                  </a:cubicBezTo>
                  <a:cubicBezTo>
                    <a:pt x="465868" y="69704"/>
                    <a:pt x="373380" y="25032"/>
                    <a:pt x="278225" y="7982"/>
                  </a:cubicBezTo>
                  <a:cubicBezTo>
                    <a:pt x="266319" y="5886"/>
                    <a:pt x="254318" y="4172"/>
                    <a:pt x="242507" y="2838"/>
                  </a:cubicBezTo>
                  <a:cubicBezTo>
                    <a:pt x="230600" y="1410"/>
                    <a:pt x="218884" y="267"/>
                    <a:pt x="206788" y="171"/>
                  </a:cubicBezTo>
                  <a:cubicBezTo>
                    <a:pt x="182785" y="-400"/>
                    <a:pt x="159068" y="457"/>
                    <a:pt x="135731" y="2743"/>
                  </a:cubicBezTo>
                  <a:cubicBezTo>
                    <a:pt x="88297" y="9030"/>
                    <a:pt x="43243" y="19983"/>
                    <a:pt x="0" y="40081"/>
                  </a:cubicBezTo>
                  <a:lnTo>
                    <a:pt x="0" y="40081"/>
                  </a:lnTo>
                  <a:lnTo>
                    <a:pt x="0" y="40081"/>
                  </a:lnTo>
                  <a:cubicBezTo>
                    <a:pt x="19526" y="82182"/>
                    <a:pt x="39338" y="123711"/>
                    <a:pt x="60960" y="160382"/>
                  </a:cubicBezTo>
                  <a:cubicBezTo>
                    <a:pt x="71438" y="179622"/>
                    <a:pt x="82201" y="197910"/>
                    <a:pt x="93440" y="215151"/>
                  </a:cubicBezTo>
                  <a:cubicBezTo>
                    <a:pt x="99155" y="223628"/>
                    <a:pt x="104584" y="232581"/>
                    <a:pt x="110204" y="241154"/>
                  </a:cubicBezTo>
                  <a:cubicBezTo>
                    <a:pt x="115824" y="249726"/>
                    <a:pt x="121539" y="258108"/>
                    <a:pt x="127349" y="266205"/>
                  </a:cubicBezTo>
                  <a:cubicBezTo>
                    <a:pt x="173736" y="331832"/>
                    <a:pt x="224124" y="387934"/>
                    <a:pt x="280702" y="436607"/>
                  </a:cubicBezTo>
                  <a:cubicBezTo>
                    <a:pt x="337185" y="485375"/>
                    <a:pt x="400526" y="526428"/>
                    <a:pt x="471583" y="563004"/>
                  </a:cubicBezTo>
                  <a:cubicBezTo>
                    <a:pt x="543020" y="599485"/>
                    <a:pt x="622840" y="630822"/>
                    <a:pt x="713708" y="65673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 97"/>
            <p:cNvSpPr/>
            <p:nvPr userDrawn="1"/>
          </p:nvSpPr>
          <p:spPr>
            <a:xfrm rot="21366290">
              <a:off x="4605240" y="202529"/>
              <a:ext cx="854932" cy="638936"/>
            </a:xfrm>
            <a:custGeom>
              <a:avLst/>
              <a:gdLst>
                <a:gd name="connsiteX0" fmla="*/ 249714 w 854932"/>
                <a:gd name="connsiteY0" fmla="*/ 120491 h 638936"/>
                <a:gd name="connsiteX1" fmla="*/ 249714 w 854932"/>
                <a:gd name="connsiteY1" fmla="*/ 120491 h 638936"/>
                <a:gd name="connsiteX2" fmla="*/ 599472 w 854932"/>
                <a:gd name="connsiteY2" fmla="*/ 352711 h 638936"/>
                <a:gd name="connsiteX3" fmla="*/ 743205 w 854932"/>
                <a:gd name="connsiteY3" fmla="*/ 496824 h 638936"/>
                <a:gd name="connsiteX4" fmla="*/ 803402 w 854932"/>
                <a:gd name="connsiteY4" fmla="*/ 569214 h 638936"/>
                <a:gd name="connsiteX5" fmla="*/ 829977 w 854932"/>
                <a:gd name="connsiteY5" fmla="*/ 604742 h 638936"/>
                <a:gd name="connsiteX6" fmla="*/ 854933 w 854932"/>
                <a:gd name="connsiteY6" fmla="*/ 638937 h 638936"/>
                <a:gd name="connsiteX7" fmla="*/ 854933 w 854932"/>
                <a:gd name="connsiteY7" fmla="*/ 638937 h 638936"/>
                <a:gd name="connsiteX8" fmla="*/ 854933 w 854932"/>
                <a:gd name="connsiteY8" fmla="*/ 638937 h 638936"/>
                <a:gd name="connsiteX9" fmla="*/ 833692 w 854932"/>
                <a:gd name="connsiteY9" fmla="*/ 602266 h 638936"/>
                <a:gd name="connsiteX10" fmla="*/ 810356 w 854932"/>
                <a:gd name="connsiteY10" fmla="*/ 564261 h 638936"/>
                <a:gd name="connsiteX11" fmla="*/ 755111 w 854932"/>
                <a:gd name="connsiteY11" fmla="*/ 487013 h 638936"/>
                <a:gd name="connsiteX12" fmla="*/ 615379 w 854932"/>
                <a:gd name="connsiteY12" fmla="*/ 335090 h 638936"/>
                <a:gd name="connsiteX13" fmla="*/ 257620 w 854932"/>
                <a:gd name="connsiteY13" fmla="*/ 103156 h 638936"/>
                <a:gd name="connsiteX14" fmla="*/ 257620 w 854932"/>
                <a:gd name="connsiteY14" fmla="*/ 103156 h 638936"/>
                <a:gd name="connsiteX15" fmla="*/ 186564 w 854932"/>
                <a:gd name="connsiteY15" fmla="*/ 70580 h 638936"/>
                <a:gd name="connsiteX16" fmla="*/ 125032 w 854932"/>
                <a:gd name="connsiteY16" fmla="*/ 44577 h 638936"/>
                <a:gd name="connsiteX17" fmla="*/ 71025 w 854932"/>
                <a:gd name="connsiteY17" fmla="*/ 21812 h 638936"/>
                <a:gd name="connsiteX18" fmla="*/ 21781 w 854932"/>
                <a:gd name="connsiteY18" fmla="*/ 0 h 638936"/>
                <a:gd name="connsiteX19" fmla="*/ 1398 w 854932"/>
                <a:gd name="connsiteY19" fmla="*/ 25718 h 638936"/>
                <a:gd name="connsiteX20" fmla="*/ 7684 w 854932"/>
                <a:gd name="connsiteY20" fmla="*/ 58388 h 638936"/>
                <a:gd name="connsiteX21" fmla="*/ 59405 w 854932"/>
                <a:gd name="connsiteY21" fmla="*/ 62770 h 638936"/>
                <a:gd name="connsiteX22" fmla="*/ 115221 w 854932"/>
                <a:gd name="connsiteY22" fmla="*/ 74295 h 638936"/>
                <a:gd name="connsiteX23" fmla="*/ 177896 w 854932"/>
                <a:gd name="connsiteY23" fmla="*/ 93059 h 638936"/>
                <a:gd name="connsiteX24" fmla="*/ 249714 w 854932"/>
                <a:gd name="connsiteY24" fmla="*/ 120491 h 63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4932" h="638936">
                  <a:moveTo>
                    <a:pt x="249714" y="120491"/>
                  </a:moveTo>
                  <a:lnTo>
                    <a:pt x="249714" y="120491"/>
                  </a:lnTo>
                  <a:cubicBezTo>
                    <a:pt x="370777" y="178594"/>
                    <a:pt x="494411" y="259652"/>
                    <a:pt x="599472" y="352711"/>
                  </a:cubicBezTo>
                  <a:cubicBezTo>
                    <a:pt x="651955" y="399193"/>
                    <a:pt x="701008" y="447580"/>
                    <a:pt x="743205" y="496824"/>
                  </a:cubicBezTo>
                  <a:cubicBezTo>
                    <a:pt x="765207" y="520732"/>
                    <a:pt x="784162" y="545878"/>
                    <a:pt x="803402" y="569214"/>
                  </a:cubicBezTo>
                  <a:cubicBezTo>
                    <a:pt x="813118" y="580835"/>
                    <a:pt x="821214" y="593217"/>
                    <a:pt x="829977" y="604742"/>
                  </a:cubicBezTo>
                  <a:cubicBezTo>
                    <a:pt x="838455" y="616458"/>
                    <a:pt x="847218" y="627507"/>
                    <a:pt x="854933" y="638937"/>
                  </a:cubicBezTo>
                  <a:lnTo>
                    <a:pt x="854933" y="638937"/>
                  </a:lnTo>
                  <a:lnTo>
                    <a:pt x="854933" y="638937"/>
                  </a:lnTo>
                  <a:cubicBezTo>
                    <a:pt x="848551" y="626745"/>
                    <a:pt x="841026" y="614839"/>
                    <a:pt x="833692" y="602266"/>
                  </a:cubicBezTo>
                  <a:cubicBezTo>
                    <a:pt x="826072" y="589883"/>
                    <a:pt x="819023" y="576739"/>
                    <a:pt x="810356" y="564261"/>
                  </a:cubicBezTo>
                  <a:cubicBezTo>
                    <a:pt x="793116" y="539210"/>
                    <a:pt x="775875" y="512445"/>
                    <a:pt x="755111" y="487013"/>
                  </a:cubicBezTo>
                  <a:cubicBezTo>
                    <a:pt x="715487" y="434721"/>
                    <a:pt x="667766" y="383572"/>
                    <a:pt x="615379" y="335090"/>
                  </a:cubicBezTo>
                  <a:cubicBezTo>
                    <a:pt x="510699" y="237935"/>
                    <a:pt x="383064" y="156305"/>
                    <a:pt x="257620" y="103156"/>
                  </a:cubicBezTo>
                  <a:lnTo>
                    <a:pt x="257620" y="103156"/>
                  </a:lnTo>
                  <a:cubicBezTo>
                    <a:pt x="231998" y="91154"/>
                    <a:pt x="208852" y="79343"/>
                    <a:pt x="186564" y="70580"/>
                  </a:cubicBezTo>
                  <a:cubicBezTo>
                    <a:pt x="164466" y="61341"/>
                    <a:pt x="144463" y="51721"/>
                    <a:pt x="125032" y="44577"/>
                  </a:cubicBezTo>
                  <a:cubicBezTo>
                    <a:pt x="105791" y="37052"/>
                    <a:pt x="88075" y="29051"/>
                    <a:pt x="71025" y="21812"/>
                  </a:cubicBezTo>
                  <a:cubicBezTo>
                    <a:pt x="53880" y="14954"/>
                    <a:pt x="37593" y="7715"/>
                    <a:pt x="21781" y="0"/>
                  </a:cubicBezTo>
                  <a:cubicBezTo>
                    <a:pt x="5493" y="7620"/>
                    <a:pt x="2826" y="19717"/>
                    <a:pt x="1398" y="25718"/>
                  </a:cubicBezTo>
                  <a:cubicBezTo>
                    <a:pt x="-31" y="31718"/>
                    <a:pt x="-2699" y="43815"/>
                    <a:pt x="7684" y="58388"/>
                  </a:cubicBezTo>
                  <a:cubicBezTo>
                    <a:pt x="24448" y="59055"/>
                    <a:pt x="41498" y="60579"/>
                    <a:pt x="59405" y="62770"/>
                  </a:cubicBezTo>
                  <a:cubicBezTo>
                    <a:pt x="77216" y="65342"/>
                    <a:pt x="95505" y="69723"/>
                    <a:pt x="115221" y="74295"/>
                  </a:cubicBezTo>
                  <a:cubicBezTo>
                    <a:pt x="135128" y="78486"/>
                    <a:pt x="155417" y="85820"/>
                    <a:pt x="177896" y="93059"/>
                  </a:cubicBezTo>
                  <a:cubicBezTo>
                    <a:pt x="200470" y="99917"/>
                    <a:pt x="223806" y="110014"/>
                    <a:pt x="249714" y="12049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33" name="组合 132"/>
          <p:cNvGrpSpPr/>
          <p:nvPr userDrawn="1"/>
        </p:nvGrpSpPr>
        <p:grpSpPr>
          <a:xfrm>
            <a:off x="2052694" y="6031334"/>
            <a:ext cx="1316055" cy="671635"/>
            <a:chOff x="2052694" y="6031334"/>
            <a:chExt cx="1316055" cy="671635"/>
          </a:xfrm>
        </p:grpSpPr>
        <p:sp>
          <p:nvSpPr>
            <p:cNvPr id="99" name="任意多边形 98"/>
            <p:cNvSpPr/>
            <p:nvPr userDrawn="1"/>
          </p:nvSpPr>
          <p:spPr>
            <a:xfrm>
              <a:off x="2132185" y="6110823"/>
              <a:ext cx="1236564" cy="592146"/>
            </a:xfrm>
            <a:custGeom>
              <a:avLst/>
              <a:gdLst>
                <a:gd name="connsiteX0" fmla="*/ 1528380 w 1528774"/>
                <a:gd name="connsiteY0" fmla="*/ 0 h 732075"/>
                <a:gd name="connsiteX1" fmla="*/ 1528380 w 1528774"/>
                <a:gd name="connsiteY1" fmla="*/ 0 h 732075"/>
                <a:gd name="connsiteX2" fmla="*/ 1331712 w 1528774"/>
                <a:gd name="connsiteY2" fmla="*/ 13788 h 732075"/>
                <a:gd name="connsiteX3" fmla="*/ 1153526 w 1528774"/>
                <a:gd name="connsiteY3" fmla="*/ 38724 h 732075"/>
                <a:gd name="connsiteX4" fmla="*/ 839925 w 1528774"/>
                <a:gd name="connsiteY4" fmla="*/ 129841 h 732075"/>
                <a:gd name="connsiteX5" fmla="*/ 554487 w 1528774"/>
                <a:gd name="connsiteY5" fmla="*/ 290660 h 732075"/>
                <a:gd name="connsiteX6" fmla="*/ 411856 w 1528774"/>
                <a:gd name="connsiteY6" fmla="*/ 401433 h 732075"/>
                <a:gd name="connsiteX7" fmla="*/ 283599 w 1528774"/>
                <a:gd name="connsiteY7" fmla="*/ 516429 h 732075"/>
                <a:gd name="connsiteX8" fmla="*/ 182508 w 1528774"/>
                <a:gd name="connsiteY8" fmla="*/ 507276 h 732075"/>
                <a:gd name="connsiteX9" fmla="*/ 28729 w 1528774"/>
                <a:gd name="connsiteY9" fmla="*/ 467732 h 732075"/>
                <a:gd name="connsiteX10" fmla="*/ 1388 w 1528774"/>
                <a:gd name="connsiteY10" fmla="*/ 507805 h 732075"/>
                <a:gd name="connsiteX11" fmla="*/ 13885 w 1528774"/>
                <a:gd name="connsiteY11" fmla="*/ 554566 h 732075"/>
                <a:gd name="connsiteX12" fmla="*/ 179398 w 1528774"/>
                <a:gd name="connsiteY12" fmla="*/ 553040 h 732075"/>
                <a:gd name="connsiteX13" fmla="*/ 283247 w 1528774"/>
                <a:gd name="connsiteY13" fmla="*/ 551339 h 732075"/>
                <a:gd name="connsiteX14" fmla="*/ 431980 w 1528774"/>
                <a:gd name="connsiteY14" fmla="*/ 656361 h 732075"/>
                <a:gd name="connsiteX15" fmla="*/ 633342 w 1528774"/>
                <a:gd name="connsiteY15" fmla="*/ 721898 h 732075"/>
                <a:gd name="connsiteX16" fmla="*/ 851484 w 1528774"/>
                <a:gd name="connsiteY16" fmla="*/ 726181 h 732075"/>
                <a:gd name="connsiteX17" fmla="*/ 1066281 w 1528774"/>
                <a:gd name="connsiteY17" fmla="*/ 668800 h 732075"/>
                <a:gd name="connsiteX18" fmla="*/ 1407810 w 1528774"/>
                <a:gd name="connsiteY18" fmla="*/ 395859 h 732075"/>
                <a:gd name="connsiteX19" fmla="*/ 1501391 w 1528774"/>
                <a:gd name="connsiteY19" fmla="*/ 205117 h 732075"/>
                <a:gd name="connsiteX20" fmla="*/ 1528380 w 1528774"/>
                <a:gd name="connsiteY20" fmla="*/ 0 h 732075"/>
                <a:gd name="connsiteX21" fmla="*/ 1528380 w 1528774"/>
                <a:gd name="connsiteY21" fmla="*/ 0 h 7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28774" h="732075">
                  <a:moveTo>
                    <a:pt x="1528380" y="0"/>
                  </a:moveTo>
                  <a:lnTo>
                    <a:pt x="1528380" y="0"/>
                  </a:lnTo>
                  <a:cubicBezTo>
                    <a:pt x="1459265" y="2464"/>
                    <a:pt x="1393904" y="7217"/>
                    <a:pt x="1331712" y="13788"/>
                  </a:cubicBezTo>
                  <a:cubicBezTo>
                    <a:pt x="1269227" y="20066"/>
                    <a:pt x="1210027" y="28339"/>
                    <a:pt x="1153526" y="38724"/>
                  </a:cubicBezTo>
                  <a:cubicBezTo>
                    <a:pt x="1040583" y="59728"/>
                    <a:pt x="937673" y="88653"/>
                    <a:pt x="839925" y="129841"/>
                  </a:cubicBezTo>
                  <a:cubicBezTo>
                    <a:pt x="742119" y="170911"/>
                    <a:pt x="648890" y="224126"/>
                    <a:pt x="554487" y="290660"/>
                  </a:cubicBezTo>
                  <a:cubicBezTo>
                    <a:pt x="507315" y="323986"/>
                    <a:pt x="459967" y="360949"/>
                    <a:pt x="411856" y="401433"/>
                  </a:cubicBezTo>
                  <a:cubicBezTo>
                    <a:pt x="369612" y="436694"/>
                    <a:pt x="326899" y="475066"/>
                    <a:pt x="283599" y="516429"/>
                  </a:cubicBezTo>
                  <a:cubicBezTo>
                    <a:pt x="246929" y="514786"/>
                    <a:pt x="213369" y="511677"/>
                    <a:pt x="182508" y="507276"/>
                  </a:cubicBezTo>
                  <a:cubicBezTo>
                    <a:pt x="123953" y="498769"/>
                    <a:pt x="74258" y="486389"/>
                    <a:pt x="28729" y="467732"/>
                  </a:cubicBezTo>
                  <a:cubicBezTo>
                    <a:pt x="6492" y="481109"/>
                    <a:pt x="2972" y="498886"/>
                    <a:pt x="1388" y="507805"/>
                  </a:cubicBezTo>
                  <a:cubicBezTo>
                    <a:pt x="-196" y="516723"/>
                    <a:pt x="-3717" y="534559"/>
                    <a:pt x="13885" y="554566"/>
                  </a:cubicBezTo>
                  <a:cubicBezTo>
                    <a:pt x="65575" y="553217"/>
                    <a:pt x="118497" y="553158"/>
                    <a:pt x="179398" y="553040"/>
                  </a:cubicBezTo>
                  <a:cubicBezTo>
                    <a:pt x="211433" y="552923"/>
                    <a:pt x="245873" y="552630"/>
                    <a:pt x="283247" y="551339"/>
                  </a:cubicBezTo>
                  <a:cubicBezTo>
                    <a:pt x="327134" y="592996"/>
                    <a:pt x="377239" y="628258"/>
                    <a:pt x="431980" y="656361"/>
                  </a:cubicBezTo>
                  <a:cubicBezTo>
                    <a:pt x="494231" y="688044"/>
                    <a:pt x="562349" y="710046"/>
                    <a:pt x="633342" y="721898"/>
                  </a:cubicBezTo>
                  <a:cubicBezTo>
                    <a:pt x="704335" y="733691"/>
                    <a:pt x="778261" y="735392"/>
                    <a:pt x="851484" y="726181"/>
                  </a:cubicBezTo>
                  <a:cubicBezTo>
                    <a:pt x="924765" y="717146"/>
                    <a:pt x="997459" y="697725"/>
                    <a:pt x="1066281" y="668800"/>
                  </a:cubicBezTo>
                  <a:cubicBezTo>
                    <a:pt x="1203984" y="611126"/>
                    <a:pt x="1325552" y="514962"/>
                    <a:pt x="1407810" y="395859"/>
                  </a:cubicBezTo>
                  <a:cubicBezTo>
                    <a:pt x="1449056" y="336542"/>
                    <a:pt x="1480797" y="271944"/>
                    <a:pt x="1501391" y="205117"/>
                  </a:cubicBezTo>
                  <a:cubicBezTo>
                    <a:pt x="1521750" y="137996"/>
                    <a:pt x="1530844" y="68587"/>
                    <a:pt x="1528380" y="0"/>
                  </a:cubicBezTo>
                  <a:lnTo>
                    <a:pt x="1528380" y="0"/>
                  </a:ln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 99"/>
            <p:cNvSpPr/>
            <p:nvPr userDrawn="1"/>
          </p:nvSpPr>
          <p:spPr>
            <a:xfrm>
              <a:off x="2267422" y="6031334"/>
              <a:ext cx="1021836" cy="592146"/>
            </a:xfrm>
            <a:custGeom>
              <a:avLst/>
              <a:gdLst>
                <a:gd name="connsiteX0" fmla="*/ 1262911 w 1263304"/>
                <a:gd name="connsiteY0" fmla="*/ 0 h 732075"/>
                <a:gd name="connsiteX1" fmla="*/ 1262911 w 1263304"/>
                <a:gd name="connsiteY1" fmla="*/ 0 h 732075"/>
                <a:gd name="connsiteX2" fmla="*/ 1262911 w 1263304"/>
                <a:gd name="connsiteY2" fmla="*/ 0 h 732075"/>
                <a:gd name="connsiteX3" fmla="*/ 1066243 w 1263304"/>
                <a:gd name="connsiteY3" fmla="*/ 13788 h 732075"/>
                <a:gd name="connsiteX4" fmla="*/ 888056 w 1263304"/>
                <a:gd name="connsiteY4" fmla="*/ 38724 h 732075"/>
                <a:gd name="connsiteX5" fmla="*/ 574456 w 1263304"/>
                <a:gd name="connsiteY5" fmla="*/ 129841 h 732075"/>
                <a:gd name="connsiteX6" fmla="*/ 289017 w 1263304"/>
                <a:gd name="connsiteY6" fmla="*/ 290660 h 732075"/>
                <a:gd name="connsiteX7" fmla="*/ 146386 w 1263304"/>
                <a:gd name="connsiteY7" fmla="*/ 401433 h 732075"/>
                <a:gd name="connsiteX8" fmla="*/ 0 w 1263304"/>
                <a:gd name="connsiteY8" fmla="*/ 533855 h 732075"/>
                <a:gd name="connsiteX9" fmla="*/ 0 w 1263304"/>
                <a:gd name="connsiteY9" fmla="*/ 533855 h 732075"/>
                <a:gd name="connsiteX10" fmla="*/ 0 w 1263304"/>
                <a:gd name="connsiteY10" fmla="*/ 533855 h 732075"/>
                <a:gd name="connsiteX11" fmla="*/ 166452 w 1263304"/>
                <a:gd name="connsiteY11" fmla="*/ 656361 h 732075"/>
                <a:gd name="connsiteX12" fmla="*/ 367814 w 1263304"/>
                <a:gd name="connsiteY12" fmla="*/ 721898 h 732075"/>
                <a:gd name="connsiteX13" fmla="*/ 585955 w 1263304"/>
                <a:gd name="connsiteY13" fmla="*/ 726181 h 732075"/>
                <a:gd name="connsiteX14" fmla="*/ 800753 w 1263304"/>
                <a:gd name="connsiteY14" fmla="*/ 668800 h 732075"/>
                <a:gd name="connsiteX15" fmla="*/ 1142281 w 1263304"/>
                <a:gd name="connsiteY15" fmla="*/ 395859 h 732075"/>
                <a:gd name="connsiteX16" fmla="*/ 1235863 w 1263304"/>
                <a:gd name="connsiteY16" fmla="*/ 205117 h 732075"/>
                <a:gd name="connsiteX17" fmla="*/ 1262911 w 1263304"/>
                <a:gd name="connsiteY17" fmla="*/ 0 h 7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3304" h="732075">
                  <a:moveTo>
                    <a:pt x="1262911" y="0"/>
                  </a:moveTo>
                  <a:lnTo>
                    <a:pt x="1262911" y="0"/>
                  </a:lnTo>
                  <a:lnTo>
                    <a:pt x="1262911" y="0"/>
                  </a:lnTo>
                  <a:cubicBezTo>
                    <a:pt x="1193795" y="2464"/>
                    <a:pt x="1128435" y="7217"/>
                    <a:pt x="1066243" y="13788"/>
                  </a:cubicBezTo>
                  <a:cubicBezTo>
                    <a:pt x="1003757" y="20066"/>
                    <a:pt x="944557" y="28339"/>
                    <a:pt x="888056" y="38724"/>
                  </a:cubicBezTo>
                  <a:cubicBezTo>
                    <a:pt x="775113" y="59728"/>
                    <a:pt x="672203" y="88653"/>
                    <a:pt x="574456" y="129841"/>
                  </a:cubicBezTo>
                  <a:cubicBezTo>
                    <a:pt x="476650" y="170911"/>
                    <a:pt x="383420" y="224126"/>
                    <a:pt x="289017" y="290660"/>
                  </a:cubicBezTo>
                  <a:cubicBezTo>
                    <a:pt x="241845" y="323986"/>
                    <a:pt x="194497" y="360949"/>
                    <a:pt x="146386" y="401433"/>
                  </a:cubicBezTo>
                  <a:cubicBezTo>
                    <a:pt x="98275" y="441623"/>
                    <a:pt x="49519" y="485803"/>
                    <a:pt x="0" y="533855"/>
                  </a:cubicBezTo>
                  <a:lnTo>
                    <a:pt x="0" y="533855"/>
                  </a:lnTo>
                  <a:lnTo>
                    <a:pt x="0" y="533855"/>
                  </a:lnTo>
                  <a:cubicBezTo>
                    <a:pt x="47935" y="583198"/>
                    <a:pt x="104201" y="624386"/>
                    <a:pt x="166452" y="656361"/>
                  </a:cubicBezTo>
                  <a:cubicBezTo>
                    <a:pt x="228703" y="688044"/>
                    <a:pt x="296821" y="710046"/>
                    <a:pt x="367814" y="721898"/>
                  </a:cubicBezTo>
                  <a:cubicBezTo>
                    <a:pt x="438806" y="733691"/>
                    <a:pt x="512733" y="735392"/>
                    <a:pt x="585955" y="726181"/>
                  </a:cubicBezTo>
                  <a:cubicBezTo>
                    <a:pt x="659236" y="717146"/>
                    <a:pt x="731931" y="697725"/>
                    <a:pt x="800753" y="668800"/>
                  </a:cubicBezTo>
                  <a:cubicBezTo>
                    <a:pt x="938455" y="611126"/>
                    <a:pt x="1060023" y="514962"/>
                    <a:pt x="1142281" y="395859"/>
                  </a:cubicBezTo>
                  <a:cubicBezTo>
                    <a:pt x="1183528" y="336542"/>
                    <a:pt x="1215269" y="271944"/>
                    <a:pt x="1235863" y="205117"/>
                  </a:cubicBezTo>
                  <a:cubicBezTo>
                    <a:pt x="1256281" y="137996"/>
                    <a:pt x="1265375" y="68587"/>
                    <a:pt x="1262911" y="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 100"/>
            <p:cNvSpPr/>
            <p:nvPr userDrawn="1"/>
          </p:nvSpPr>
          <p:spPr>
            <a:xfrm>
              <a:off x="2052694" y="6086669"/>
              <a:ext cx="1181669" cy="393230"/>
            </a:xfrm>
            <a:custGeom>
              <a:avLst/>
              <a:gdLst>
                <a:gd name="connsiteX0" fmla="*/ 392083 w 1460907"/>
                <a:gd name="connsiteY0" fmla="*/ 476415 h 486154"/>
                <a:gd name="connsiteX1" fmla="*/ 392083 w 1460907"/>
                <a:gd name="connsiteY1" fmla="*/ 476415 h 486154"/>
                <a:gd name="connsiteX2" fmla="*/ 467829 w 1460907"/>
                <a:gd name="connsiteY2" fmla="*/ 471839 h 486154"/>
                <a:gd name="connsiteX3" fmla="*/ 506141 w 1460907"/>
                <a:gd name="connsiteY3" fmla="*/ 467908 h 486154"/>
                <a:gd name="connsiteX4" fmla="*/ 525386 w 1460907"/>
                <a:gd name="connsiteY4" fmla="*/ 465795 h 486154"/>
                <a:gd name="connsiteX5" fmla="*/ 544630 w 1460907"/>
                <a:gd name="connsiteY5" fmla="*/ 463096 h 486154"/>
                <a:gd name="connsiteX6" fmla="*/ 699582 w 1460907"/>
                <a:gd name="connsiteY6" fmla="*/ 433936 h 486154"/>
                <a:gd name="connsiteX7" fmla="*/ 852657 w 1460907"/>
                <a:gd name="connsiteY7" fmla="*/ 389053 h 486154"/>
                <a:gd name="connsiteX8" fmla="*/ 999689 w 1460907"/>
                <a:gd name="connsiteY8" fmla="*/ 329618 h 486154"/>
                <a:gd name="connsiteX9" fmla="*/ 1261071 w 1460907"/>
                <a:gd name="connsiteY9" fmla="*/ 176426 h 486154"/>
                <a:gd name="connsiteX10" fmla="*/ 1460908 w 1460907"/>
                <a:gd name="connsiteY10" fmla="*/ 0 h 486154"/>
                <a:gd name="connsiteX11" fmla="*/ 1460908 w 1460907"/>
                <a:gd name="connsiteY11" fmla="*/ 0 h 486154"/>
                <a:gd name="connsiteX12" fmla="*/ 1460908 w 1460907"/>
                <a:gd name="connsiteY12" fmla="*/ 0 h 486154"/>
                <a:gd name="connsiteX13" fmla="*/ 1248340 w 1460907"/>
                <a:gd name="connsiteY13" fmla="*/ 157769 h 486154"/>
                <a:gd name="connsiteX14" fmla="*/ 985431 w 1460907"/>
                <a:gd name="connsiteY14" fmla="*/ 297935 h 486154"/>
                <a:gd name="connsiteX15" fmla="*/ 840629 w 1460907"/>
                <a:gd name="connsiteY15" fmla="*/ 354143 h 486154"/>
                <a:gd name="connsiteX16" fmla="*/ 690899 w 1460907"/>
                <a:gd name="connsiteY16" fmla="*/ 398440 h 486154"/>
                <a:gd name="connsiteX17" fmla="*/ 539643 w 1460907"/>
                <a:gd name="connsiteY17" fmla="*/ 429947 h 486154"/>
                <a:gd name="connsiteX18" fmla="*/ 520809 w 1460907"/>
                <a:gd name="connsiteY18" fmla="*/ 433174 h 486154"/>
                <a:gd name="connsiteX19" fmla="*/ 501976 w 1460907"/>
                <a:gd name="connsiteY19" fmla="*/ 435814 h 486154"/>
                <a:gd name="connsiteX20" fmla="*/ 464543 w 1460907"/>
                <a:gd name="connsiteY20" fmla="*/ 440977 h 486154"/>
                <a:gd name="connsiteX21" fmla="*/ 390382 w 1460907"/>
                <a:gd name="connsiteY21" fmla="*/ 448546 h 486154"/>
                <a:gd name="connsiteX22" fmla="*/ 390382 w 1460907"/>
                <a:gd name="connsiteY22" fmla="*/ 448546 h 486154"/>
                <a:gd name="connsiteX23" fmla="*/ 182508 w 1460907"/>
                <a:gd name="connsiteY23" fmla="*/ 438865 h 486154"/>
                <a:gd name="connsiteX24" fmla="*/ 28729 w 1460907"/>
                <a:gd name="connsiteY24" fmla="*/ 399320 h 486154"/>
                <a:gd name="connsiteX25" fmla="*/ 1388 w 1460907"/>
                <a:gd name="connsiteY25" fmla="*/ 439393 h 486154"/>
                <a:gd name="connsiteX26" fmla="*/ 13885 w 1460907"/>
                <a:gd name="connsiteY26" fmla="*/ 486154 h 486154"/>
                <a:gd name="connsiteX27" fmla="*/ 179398 w 1460907"/>
                <a:gd name="connsiteY27" fmla="*/ 484629 h 486154"/>
                <a:gd name="connsiteX28" fmla="*/ 392083 w 1460907"/>
                <a:gd name="connsiteY28" fmla="*/ 476415 h 48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0907" h="486154">
                  <a:moveTo>
                    <a:pt x="392083" y="476415"/>
                  </a:moveTo>
                  <a:lnTo>
                    <a:pt x="392083" y="476415"/>
                  </a:lnTo>
                  <a:cubicBezTo>
                    <a:pt x="417078" y="475769"/>
                    <a:pt x="442306" y="473716"/>
                    <a:pt x="467829" y="471839"/>
                  </a:cubicBezTo>
                  <a:cubicBezTo>
                    <a:pt x="480560" y="470782"/>
                    <a:pt x="493292" y="469198"/>
                    <a:pt x="506141" y="467908"/>
                  </a:cubicBezTo>
                  <a:cubicBezTo>
                    <a:pt x="512537" y="467204"/>
                    <a:pt x="518990" y="466500"/>
                    <a:pt x="525386" y="465795"/>
                  </a:cubicBezTo>
                  <a:cubicBezTo>
                    <a:pt x="531781" y="464915"/>
                    <a:pt x="538235" y="463976"/>
                    <a:pt x="544630" y="463096"/>
                  </a:cubicBezTo>
                  <a:cubicBezTo>
                    <a:pt x="596203" y="456349"/>
                    <a:pt x="648010" y="446199"/>
                    <a:pt x="699582" y="433936"/>
                  </a:cubicBezTo>
                  <a:cubicBezTo>
                    <a:pt x="751214" y="421850"/>
                    <a:pt x="802375" y="406419"/>
                    <a:pt x="852657" y="389053"/>
                  </a:cubicBezTo>
                  <a:cubicBezTo>
                    <a:pt x="902997" y="371862"/>
                    <a:pt x="952106" y="351561"/>
                    <a:pt x="999689" y="329618"/>
                  </a:cubicBezTo>
                  <a:cubicBezTo>
                    <a:pt x="1094972" y="285790"/>
                    <a:pt x="1183155" y="232927"/>
                    <a:pt x="1261071" y="176426"/>
                  </a:cubicBezTo>
                  <a:cubicBezTo>
                    <a:pt x="1338636" y="119397"/>
                    <a:pt x="1406284" y="59200"/>
                    <a:pt x="1460908" y="0"/>
                  </a:cubicBezTo>
                  <a:lnTo>
                    <a:pt x="1460908" y="0"/>
                  </a:lnTo>
                  <a:lnTo>
                    <a:pt x="1460908" y="0"/>
                  </a:lnTo>
                  <a:cubicBezTo>
                    <a:pt x="1399889" y="52511"/>
                    <a:pt x="1328075" y="106255"/>
                    <a:pt x="1248340" y="157769"/>
                  </a:cubicBezTo>
                  <a:cubicBezTo>
                    <a:pt x="1168194" y="208754"/>
                    <a:pt x="1079717" y="257041"/>
                    <a:pt x="985431" y="297935"/>
                  </a:cubicBezTo>
                  <a:cubicBezTo>
                    <a:pt x="938318" y="318353"/>
                    <a:pt x="890031" y="337597"/>
                    <a:pt x="840629" y="354143"/>
                  </a:cubicBezTo>
                  <a:cubicBezTo>
                    <a:pt x="791345" y="370864"/>
                    <a:pt x="741357" y="386119"/>
                    <a:pt x="690899" y="398440"/>
                  </a:cubicBezTo>
                  <a:cubicBezTo>
                    <a:pt x="640500" y="410996"/>
                    <a:pt x="589983" y="421909"/>
                    <a:pt x="539643" y="429947"/>
                  </a:cubicBezTo>
                  <a:cubicBezTo>
                    <a:pt x="533365" y="431003"/>
                    <a:pt x="527087" y="432059"/>
                    <a:pt x="520809" y="433174"/>
                  </a:cubicBezTo>
                  <a:cubicBezTo>
                    <a:pt x="514531" y="434054"/>
                    <a:pt x="508254" y="434934"/>
                    <a:pt x="501976" y="435814"/>
                  </a:cubicBezTo>
                  <a:cubicBezTo>
                    <a:pt x="489420" y="437516"/>
                    <a:pt x="476982" y="439510"/>
                    <a:pt x="464543" y="440977"/>
                  </a:cubicBezTo>
                  <a:cubicBezTo>
                    <a:pt x="439608" y="443735"/>
                    <a:pt x="414907" y="446786"/>
                    <a:pt x="390382" y="448546"/>
                  </a:cubicBezTo>
                  <a:lnTo>
                    <a:pt x="390382" y="448546"/>
                  </a:lnTo>
                  <a:cubicBezTo>
                    <a:pt x="308652" y="451128"/>
                    <a:pt x="241062" y="447196"/>
                    <a:pt x="182508" y="438865"/>
                  </a:cubicBezTo>
                  <a:cubicBezTo>
                    <a:pt x="123953" y="430357"/>
                    <a:pt x="74258" y="417978"/>
                    <a:pt x="28729" y="399320"/>
                  </a:cubicBezTo>
                  <a:cubicBezTo>
                    <a:pt x="6492" y="412697"/>
                    <a:pt x="2972" y="430475"/>
                    <a:pt x="1388" y="439393"/>
                  </a:cubicBezTo>
                  <a:cubicBezTo>
                    <a:pt x="-196" y="448311"/>
                    <a:pt x="-3717" y="466089"/>
                    <a:pt x="13885" y="486154"/>
                  </a:cubicBezTo>
                  <a:cubicBezTo>
                    <a:pt x="65575" y="484805"/>
                    <a:pt x="118497" y="484746"/>
                    <a:pt x="179398" y="484629"/>
                  </a:cubicBezTo>
                  <a:cubicBezTo>
                    <a:pt x="240182" y="484394"/>
                    <a:pt x="309180" y="483690"/>
                    <a:pt x="392083" y="476415"/>
                  </a:cubicBezTo>
                  <a:close/>
                </a:path>
              </a:pathLst>
            </a:custGeom>
            <a:solidFill>
              <a:srgbClr val="8BA262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 userDrawn="1"/>
        </p:nvGrpSpPr>
        <p:grpSpPr>
          <a:xfrm>
            <a:off x="396824" y="3605784"/>
            <a:ext cx="590394" cy="1113728"/>
            <a:chOff x="396824" y="3605784"/>
            <a:chExt cx="590394" cy="1113728"/>
          </a:xfrm>
        </p:grpSpPr>
        <p:sp>
          <p:nvSpPr>
            <p:cNvPr id="102" name="任意多边形 101"/>
            <p:cNvSpPr/>
            <p:nvPr userDrawn="1"/>
          </p:nvSpPr>
          <p:spPr>
            <a:xfrm>
              <a:off x="476315" y="3685276"/>
              <a:ext cx="510903" cy="1034236"/>
            </a:xfrm>
            <a:custGeom>
              <a:avLst/>
              <a:gdLst>
                <a:gd name="connsiteX0" fmla="*/ 6309 w 631633"/>
                <a:gd name="connsiteY0" fmla="*/ 558325 h 1278634"/>
                <a:gd name="connsiteX1" fmla="*/ 7131 w 631633"/>
                <a:gd name="connsiteY1" fmla="*/ 742789 h 1278634"/>
                <a:gd name="connsiteX2" fmla="*/ 60346 w 631633"/>
                <a:gd name="connsiteY2" fmla="*/ 913524 h 1278634"/>
                <a:gd name="connsiteX3" fmla="*/ 147767 w 631633"/>
                <a:gd name="connsiteY3" fmla="*/ 1039785 h 1278634"/>
                <a:gd name="connsiteX4" fmla="*/ 145772 w 631633"/>
                <a:gd name="connsiteY4" fmla="*/ 1127324 h 1278634"/>
                <a:gd name="connsiteX5" fmla="*/ 144012 w 631633"/>
                <a:gd name="connsiteY5" fmla="*/ 1266904 h 1278634"/>
                <a:gd name="connsiteX6" fmla="*/ 183381 w 631633"/>
                <a:gd name="connsiteY6" fmla="*/ 1277465 h 1278634"/>
                <a:gd name="connsiteX7" fmla="*/ 217176 w 631633"/>
                <a:gd name="connsiteY7" fmla="*/ 1254466 h 1278634"/>
                <a:gd name="connsiteX8" fmla="*/ 184320 w 631633"/>
                <a:gd name="connsiteY8" fmla="*/ 1124859 h 1278634"/>
                <a:gd name="connsiteX9" fmla="*/ 177103 w 631633"/>
                <a:gd name="connsiteY9" fmla="*/ 1039492 h 1278634"/>
                <a:gd name="connsiteX10" fmla="*/ 274909 w 631633"/>
                <a:gd name="connsiteY10" fmla="*/ 932533 h 1278634"/>
                <a:gd name="connsiteX11" fmla="*/ 369546 w 631633"/>
                <a:gd name="connsiteY11" fmla="*/ 813840 h 1278634"/>
                <a:gd name="connsiteX12" fmla="*/ 508423 w 631633"/>
                <a:gd name="connsiteY12" fmla="*/ 576748 h 1278634"/>
                <a:gd name="connsiteX13" fmla="*/ 590329 w 631633"/>
                <a:gd name="connsiteY13" fmla="*/ 315482 h 1278634"/>
                <a:gd name="connsiteX14" fmla="*/ 615088 w 631633"/>
                <a:gd name="connsiteY14" fmla="*/ 166338 h 1278634"/>
                <a:gd name="connsiteX15" fmla="*/ 631634 w 631633"/>
                <a:gd name="connsiteY15" fmla="*/ 1177 h 1278634"/>
                <a:gd name="connsiteX16" fmla="*/ 631634 w 631633"/>
                <a:gd name="connsiteY16" fmla="*/ 1177 h 1278634"/>
                <a:gd name="connsiteX17" fmla="*/ 631634 w 631633"/>
                <a:gd name="connsiteY17" fmla="*/ 1177 h 1278634"/>
                <a:gd name="connsiteX18" fmla="*/ 458024 w 631633"/>
                <a:gd name="connsiteY18" fmla="*/ 18779 h 1278634"/>
                <a:gd name="connsiteX19" fmla="*/ 294916 w 631633"/>
                <a:gd name="connsiteY19" fmla="*/ 93644 h 1278634"/>
                <a:gd name="connsiteX20" fmla="*/ 57941 w 631633"/>
                <a:gd name="connsiteY20" fmla="*/ 377498 h 1278634"/>
                <a:gd name="connsiteX21" fmla="*/ 6309 w 631633"/>
                <a:gd name="connsiteY21" fmla="*/ 558325 h 127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31633" h="1278634">
                  <a:moveTo>
                    <a:pt x="6309" y="558325"/>
                  </a:moveTo>
                  <a:cubicBezTo>
                    <a:pt x="-2491" y="620165"/>
                    <a:pt x="-1963" y="682709"/>
                    <a:pt x="7131" y="742789"/>
                  </a:cubicBezTo>
                  <a:cubicBezTo>
                    <a:pt x="16284" y="802927"/>
                    <a:pt x="34179" y="860719"/>
                    <a:pt x="60346" y="913524"/>
                  </a:cubicBezTo>
                  <a:cubicBezTo>
                    <a:pt x="83580" y="959992"/>
                    <a:pt x="112975" y="1002529"/>
                    <a:pt x="147767" y="1039785"/>
                  </a:cubicBezTo>
                  <a:cubicBezTo>
                    <a:pt x="146476" y="1071292"/>
                    <a:pt x="146066" y="1100335"/>
                    <a:pt x="145772" y="1127324"/>
                  </a:cubicBezTo>
                  <a:cubicBezTo>
                    <a:pt x="145420" y="1178662"/>
                    <a:pt x="145244" y="1223252"/>
                    <a:pt x="144012" y="1266904"/>
                  </a:cubicBezTo>
                  <a:cubicBezTo>
                    <a:pt x="160851" y="1281748"/>
                    <a:pt x="175871" y="1278814"/>
                    <a:pt x="183381" y="1277465"/>
                  </a:cubicBezTo>
                  <a:cubicBezTo>
                    <a:pt x="190891" y="1276115"/>
                    <a:pt x="205911" y="1273182"/>
                    <a:pt x="217176" y="1254466"/>
                  </a:cubicBezTo>
                  <a:cubicBezTo>
                    <a:pt x="201569" y="1216153"/>
                    <a:pt x="191243" y="1174261"/>
                    <a:pt x="184320" y="1124859"/>
                  </a:cubicBezTo>
                  <a:cubicBezTo>
                    <a:pt x="180741" y="1098751"/>
                    <a:pt x="178276" y="1070471"/>
                    <a:pt x="177103" y="1039492"/>
                  </a:cubicBezTo>
                  <a:cubicBezTo>
                    <a:pt x="212189" y="1003350"/>
                    <a:pt x="244869" y="967678"/>
                    <a:pt x="274909" y="932533"/>
                  </a:cubicBezTo>
                  <a:cubicBezTo>
                    <a:pt x="309408" y="892460"/>
                    <a:pt x="341032" y="853033"/>
                    <a:pt x="369546" y="813840"/>
                  </a:cubicBezTo>
                  <a:cubicBezTo>
                    <a:pt x="426517" y="735396"/>
                    <a:pt x="472457" y="658067"/>
                    <a:pt x="508423" y="576748"/>
                  </a:cubicBezTo>
                  <a:cubicBezTo>
                    <a:pt x="544506" y="495487"/>
                    <a:pt x="570439" y="409826"/>
                    <a:pt x="590329" y="315482"/>
                  </a:cubicBezTo>
                  <a:cubicBezTo>
                    <a:pt x="600185" y="268251"/>
                    <a:pt x="608341" y="218732"/>
                    <a:pt x="615088" y="166338"/>
                  </a:cubicBezTo>
                  <a:cubicBezTo>
                    <a:pt x="622070" y="114179"/>
                    <a:pt x="627644" y="59321"/>
                    <a:pt x="631634" y="1177"/>
                  </a:cubicBezTo>
                  <a:lnTo>
                    <a:pt x="631634" y="1177"/>
                  </a:lnTo>
                  <a:lnTo>
                    <a:pt x="631634" y="1177"/>
                  </a:lnTo>
                  <a:cubicBezTo>
                    <a:pt x="573959" y="-2754"/>
                    <a:pt x="515170" y="3172"/>
                    <a:pt x="458024" y="18779"/>
                  </a:cubicBezTo>
                  <a:cubicBezTo>
                    <a:pt x="401171" y="34620"/>
                    <a:pt x="345902" y="59966"/>
                    <a:pt x="294916" y="93644"/>
                  </a:cubicBezTo>
                  <a:cubicBezTo>
                    <a:pt x="192534" y="160706"/>
                    <a:pt x="108926" y="261915"/>
                    <a:pt x="57941" y="377498"/>
                  </a:cubicBezTo>
                  <a:cubicBezTo>
                    <a:pt x="32477" y="435231"/>
                    <a:pt x="14993" y="496485"/>
                    <a:pt x="6309" y="558325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 102"/>
            <p:cNvSpPr/>
            <p:nvPr userDrawn="1"/>
          </p:nvSpPr>
          <p:spPr>
            <a:xfrm>
              <a:off x="396824" y="3605784"/>
              <a:ext cx="510997" cy="853190"/>
            </a:xfrm>
            <a:custGeom>
              <a:avLst/>
              <a:gdLst>
                <a:gd name="connsiteX0" fmla="*/ 631751 w 631750"/>
                <a:gd name="connsiteY0" fmla="*/ 1177 h 1054805"/>
                <a:gd name="connsiteX1" fmla="*/ 631751 w 631750"/>
                <a:gd name="connsiteY1" fmla="*/ 1177 h 1054805"/>
                <a:gd name="connsiteX2" fmla="*/ 631751 w 631750"/>
                <a:gd name="connsiteY2" fmla="*/ 1177 h 1054805"/>
                <a:gd name="connsiteX3" fmla="*/ 458141 w 631750"/>
                <a:gd name="connsiteY3" fmla="*/ 18779 h 1054805"/>
                <a:gd name="connsiteX4" fmla="*/ 295033 w 631750"/>
                <a:gd name="connsiteY4" fmla="*/ 93644 h 1054805"/>
                <a:gd name="connsiteX5" fmla="*/ 58058 w 631750"/>
                <a:gd name="connsiteY5" fmla="*/ 377498 h 1054805"/>
                <a:gd name="connsiteX6" fmla="*/ 6309 w 631750"/>
                <a:gd name="connsiteY6" fmla="*/ 558325 h 1054805"/>
                <a:gd name="connsiteX7" fmla="*/ 7131 w 631750"/>
                <a:gd name="connsiteY7" fmla="*/ 742789 h 1054805"/>
                <a:gd name="connsiteX8" fmla="*/ 60346 w 631750"/>
                <a:gd name="connsiteY8" fmla="*/ 913524 h 1054805"/>
                <a:gd name="connsiteX9" fmla="*/ 162435 w 631750"/>
                <a:gd name="connsiteY9" fmla="*/ 1054805 h 1054805"/>
                <a:gd name="connsiteX10" fmla="*/ 162435 w 631750"/>
                <a:gd name="connsiteY10" fmla="*/ 1054805 h 1054805"/>
                <a:gd name="connsiteX11" fmla="*/ 162435 w 631750"/>
                <a:gd name="connsiteY11" fmla="*/ 1054805 h 1054805"/>
                <a:gd name="connsiteX12" fmla="*/ 275026 w 631750"/>
                <a:gd name="connsiteY12" fmla="*/ 932533 h 1054805"/>
                <a:gd name="connsiteX13" fmla="*/ 369664 w 631750"/>
                <a:gd name="connsiteY13" fmla="*/ 813840 h 1054805"/>
                <a:gd name="connsiteX14" fmla="*/ 508540 w 631750"/>
                <a:gd name="connsiteY14" fmla="*/ 576748 h 1054805"/>
                <a:gd name="connsiteX15" fmla="*/ 590446 w 631750"/>
                <a:gd name="connsiteY15" fmla="*/ 315482 h 1054805"/>
                <a:gd name="connsiteX16" fmla="*/ 615205 w 631750"/>
                <a:gd name="connsiteY16" fmla="*/ 166338 h 1054805"/>
                <a:gd name="connsiteX17" fmla="*/ 631751 w 631750"/>
                <a:gd name="connsiteY17" fmla="*/ 1177 h 105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750" h="1054805">
                  <a:moveTo>
                    <a:pt x="631751" y="1177"/>
                  </a:moveTo>
                  <a:lnTo>
                    <a:pt x="631751" y="1177"/>
                  </a:lnTo>
                  <a:lnTo>
                    <a:pt x="631751" y="1177"/>
                  </a:lnTo>
                  <a:cubicBezTo>
                    <a:pt x="574076" y="-2754"/>
                    <a:pt x="515287" y="3172"/>
                    <a:pt x="458141" y="18779"/>
                  </a:cubicBezTo>
                  <a:cubicBezTo>
                    <a:pt x="401288" y="34620"/>
                    <a:pt x="346019" y="59966"/>
                    <a:pt x="295033" y="93644"/>
                  </a:cubicBezTo>
                  <a:cubicBezTo>
                    <a:pt x="192651" y="160706"/>
                    <a:pt x="109044" y="261915"/>
                    <a:pt x="58058" y="377498"/>
                  </a:cubicBezTo>
                  <a:cubicBezTo>
                    <a:pt x="32477" y="435231"/>
                    <a:pt x="14993" y="496485"/>
                    <a:pt x="6309" y="558325"/>
                  </a:cubicBezTo>
                  <a:cubicBezTo>
                    <a:pt x="-2491" y="620165"/>
                    <a:pt x="-1963" y="682709"/>
                    <a:pt x="7131" y="742789"/>
                  </a:cubicBezTo>
                  <a:cubicBezTo>
                    <a:pt x="16284" y="802927"/>
                    <a:pt x="34179" y="860719"/>
                    <a:pt x="60346" y="913524"/>
                  </a:cubicBezTo>
                  <a:cubicBezTo>
                    <a:pt x="86748" y="966387"/>
                    <a:pt x="121130" y="1014146"/>
                    <a:pt x="162435" y="1054805"/>
                  </a:cubicBezTo>
                  <a:lnTo>
                    <a:pt x="162435" y="1054805"/>
                  </a:lnTo>
                  <a:lnTo>
                    <a:pt x="162435" y="1054805"/>
                  </a:lnTo>
                  <a:cubicBezTo>
                    <a:pt x="203271" y="1013383"/>
                    <a:pt x="240821" y="972665"/>
                    <a:pt x="275026" y="932533"/>
                  </a:cubicBezTo>
                  <a:cubicBezTo>
                    <a:pt x="309525" y="892460"/>
                    <a:pt x="341149" y="853033"/>
                    <a:pt x="369664" y="813840"/>
                  </a:cubicBezTo>
                  <a:cubicBezTo>
                    <a:pt x="426634" y="735396"/>
                    <a:pt x="472574" y="658067"/>
                    <a:pt x="508540" y="576748"/>
                  </a:cubicBezTo>
                  <a:cubicBezTo>
                    <a:pt x="544623" y="495487"/>
                    <a:pt x="570556" y="409826"/>
                    <a:pt x="590446" y="315482"/>
                  </a:cubicBezTo>
                  <a:cubicBezTo>
                    <a:pt x="600303" y="268251"/>
                    <a:pt x="608458" y="218732"/>
                    <a:pt x="615205" y="166338"/>
                  </a:cubicBezTo>
                  <a:cubicBezTo>
                    <a:pt x="622187" y="114238"/>
                    <a:pt x="627820" y="59380"/>
                    <a:pt x="631751" y="1177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 103"/>
            <p:cNvSpPr/>
            <p:nvPr userDrawn="1"/>
          </p:nvSpPr>
          <p:spPr>
            <a:xfrm>
              <a:off x="513357" y="3651204"/>
              <a:ext cx="346390" cy="988817"/>
            </a:xfrm>
            <a:custGeom>
              <a:avLst/>
              <a:gdLst>
                <a:gd name="connsiteX0" fmla="*/ 33502 w 428245"/>
                <a:gd name="connsiteY0" fmla="*/ 893630 h 1222482"/>
                <a:gd name="connsiteX1" fmla="*/ 33502 w 428245"/>
                <a:gd name="connsiteY1" fmla="*/ 893630 h 1222482"/>
                <a:gd name="connsiteX2" fmla="*/ 40484 w 428245"/>
                <a:gd name="connsiteY2" fmla="*/ 831203 h 1222482"/>
                <a:gd name="connsiteX3" fmla="*/ 45177 w 428245"/>
                <a:gd name="connsiteY3" fmla="*/ 799697 h 1222482"/>
                <a:gd name="connsiteX4" fmla="*/ 47583 w 428245"/>
                <a:gd name="connsiteY4" fmla="*/ 783855 h 1222482"/>
                <a:gd name="connsiteX5" fmla="*/ 50458 w 428245"/>
                <a:gd name="connsiteY5" fmla="*/ 768014 h 1222482"/>
                <a:gd name="connsiteX6" fmla="*/ 78679 w 428245"/>
                <a:gd name="connsiteY6" fmla="*/ 640931 h 1222482"/>
                <a:gd name="connsiteX7" fmla="*/ 117989 w 428245"/>
                <a:gd name="connsiteY7" fmla="*/ 515373 h 1222482"/>
                <a:gd name="connsiteX8" fmla="*/ 167567 w 428245"/>
                <a:gd name="connsiteY8" fmla="*/ 394274 h 1222482"/>
                <a:gd name="connsiteX9" fmla="*/ 290484 w 428245"/>
                <a:gd name="connsiteY9" fmla="*/ 175429 h 1222482"/>
                <a:gd name="connsiteX10" fmla="*/ 428246 w 428245"/>
                <a:gd name="connsiteY10" fmla="*/ 0 h 1222482"/>
                <a:gd name="connsiteX11" fmla="*/ 428246 w 428245"/>
                <a:gd name="connsiteY11" fmla="*/ 0 h 1222482"/>
                <a:gd name="connsiteX12" fmla="*/ 428246 w 428245"/>
                <a:gd name="connsiteY12" fmla="*/ 0 h 1222482"/>
                <a:gd name="connsiteX13" fmla="*/ 274995 w 428245"/>
                <a:gd name="connsiteY13" fmla="*/ 164281 h 1222482"/>
                <a:gd name="connsiteX14" fmla="*/ 141047 w 428245"/>
                <a:gd name="connsiteY14" fmla="*/ 381719 h 1222482"/>
                <a:gd name="connsiteX15" fmla="*/ 88712 w 428245"/>
                <a:gd name="connsiteY15" fmla="*/ 504695 h 1222482"/>
                <a:gd name="connsiteX16" fmla="*/ 48874 w 428245"/>
                <a:gd name="connsiteY16" fmla="*/ 633127 h 1222482"/>
                <a:gd name="connsiteX17" fmla="*/ 22530 w 428245"/>
                <a:gd name="connsiteY17" fmla="*/ 763437 h 1222482"/>
                <a:gd name="connsiteX18" fmla="*/ 20066 w 428245"/>
                <a:gd name="connsiteY18" fmla="*/ 779631 h 1222482"/>
                <a:gd name="connsiteX19" fmla="*/ 18130 w 428245"/>
                <a:gd name="connsiteY19" fmla="*/ 795883 h 1222482"/>
                <a:gd name="connsiteX20" fmla="*/ 14433 w 428245"/>
                <a:gd name="connsiteY20" fmla="*/ 828152 h 1222482"/>
                <a:gd name="connsiteX21" fmla="*/ 9974 w 428245"/>
                <a:gd name="connsiteY21" fmla="*/ 891928 h 1222482"/>
                <a:gd name="connsiteX22" fmla="*/ 9974 w 428245"/>
                <a:gd name="connsiteY22" fmla="*/ 891928 h 1222482"/>
                <a:gd name="connsiteX23" fmla="*/ 1760 w 428245"/>
                <a:gd name="connsiteY23" fmla="*/ 1071171 h 1222482"/>
                <a:gd name="connsiteX24" fmla="*/ 0 w 428245"/>
                <a:gd name="connsiteY24" fmla="*/ 1210751 h 1222482"/>
                <a:gd name="connsiteX25" fmla="*/ 39369 w 428245"/>
                <a:gd name="connsiteY25" fmla="*/ 1221312 h 1222482"/>
                <a:gd name="connsiteX26" fmla="*/ 73164 w 428245"/>
                <a:gd name="connsiteY26" fmla="*/ 1198313 h 1222482"/>
                <a:gd name="connsiteX27" fmla="*/ 40307 w 428245"/>
                <a:gd name="connsiteY27" fmla="*/ 1068707 h 1222482"/>
                <a:gd name="connsiteX28" fmla="*/ 33502 w 428245"/>
                <a:gd name="connsiteY28" fmla="*/ 893630 h 12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8245" h="1222482">
                  <a:moveTo>
                    <a:pt x="33502" y="893630"/>
                  </a:moveTo>
                  <a:lnTo>
                    <a:pt x="33502" y="893630"/>
                  </a:lnTo>
                  <a:cubicBezTo>
                    <a:pt x="35144" y="872978"/>
                    <a:pt x="37961" y="852208"/>
                    <a:pt x="40484" y="831203"/>
                  </a:cubicBezTo>
                  <a:cubicBezTo>
                    <a:pt x="41833" y="820701"/>
                    <a:pt x="43652" y="810257"/>
                    <a:pt x="45177" y="799697"/>
                  </a:cubicBezTo>
                  <a:cubicBezTo>
                    <a:pt x="45999" y="794416"/>
                    <a:pt x="46761" y="789136"/>
                    <a:pt x="47583" y="783855"/>
                  </a:cubicBezTo>
                  <a:lnTo>
                    <a:pt x="50458" y="768014"/>
                  </a:lnTo>
                  <a:cubicBezTo>
                    <a:pt x="57733" y="725711"/>
                    <a:pt x="67473" y="683233"/>
                    <a:pt x="78679" y="640931"/>
                  </a:cubicBezTo>
                  <a:cubicBezTo>
                    <a:pt x="89709" y="598570"/>
                    <a:pt x="103204" y="556678"/>
                    <a:pt x="117989" y="515373"/>
                  </a:cubicBezTo>
                  <a:cubicBezTo>
                    <a:pt x="132598" y="474009"/>
                    <a:pt x="149554" y="433643"/>
                    <a:pt x="167567" y="394274"/>
                  </a:cubicBezTo>
                  <a:cubicBezTo>
                    <a:pt x="203532" y="315537"/>
                    <a:pt x="245894" y="241845"/>
                    <a:pt x="290484" y="175429"/>
                  </a:cubicBezTo>
                  <a:cubicBezTo>
                    <a:pt x="335544" y="109305"/>
                    <a:pt x="382481" y="50047"/>
                    <a:pt x="428246" y="0"/>
                  </a:cubicBezTo>
                  <a:lnTo>
                    <a:pt x="428246" y="0"/>
                  </a:lnTo>
                  <a:lnTo>
                    <a:pt x="428246" y="0"/>
                  </a:lnTo>
                  <a:cubicBezTo>
                    <a:pt x="376966" y="44473"/>
                    <a:pt x="324690" y="100094"/>
                    <a:pt x="274995" y="164281"/>
                  </a:cubicBezTo>
                  <a:cubicBezTo>
                    <a:pt x="225769" y="228761"/>
                    <a:pt x="179536" y="302160"/>
                    <a:pt x="141047" y="381719"/>
                  </a:cubicBezTo>
                  <a:cubicBezTo>
                    <a:pt x="121803" y="421439"/>
                    <a:pt x="103908" y="462510"/>
                    <a:pt x="88712" y="504695"/>
                  </a:cubicBezTo>
                  <a:cubicBezTo>
                    <a:pt x="73340" y="546821"/>
                    <a:pt x="59669" y="589710"/>
                    <a:pt x="48874" y="633127"/>
                  </a:cubicBezTo>
                  <a:cubicBezTo>
                    <a:pt x="37902" y="676486"/>
                    <a:pt x="28749" y="720020"/>
                    <a:pt x="22530" y="763437"/>
                  </a:cubicBezTo>
                  <a:cubicBezTo>
                    <a:pt x="21709" y="768835"/>
                    <a:pt x="20887" y="774233"/>
                    <a:pt x="20066" y="779631"/>
                  </a:cubicBezTo>
                  <a:cubicBezTo>
                    <a:pt x="19420" y="785029"/>
                    <a:pt x="18775" y="790485"/>
                    <a:pt x="18130" y="795883"/>
                  </a:cubicBezTo>
                  <a:cubicBezTo>
                    <a:pt x="16898" y="806679"/>
                    <a:pt x="15431" y="817416"/>
                    <a:pt x="14433" y="828152"/>
                  </a:cubicBezTo>
                  <a:cubicBezTo>
                    <a:pt x="12614" y="849626"/>
                    <a:pt x="10678" y="870865"/>
                    <a:pt x="9974" y="891928"/>
                  </a:cubicBezTo>
                  <a:lnTo>
                    <a:pt x="9974" y="891928"/>
                  </a:lnTo>
                  <a:cubicBezTo>
                    <a:pt x="3227" y="961748"/>
                    <a:pt x="2230" y="1019892"/>
                    <a:pt x="1760" y="1071171"/>
                  </a:cubicBezTo>
                  <a:cubicBezTo>
                    <a:pt x="1408" y="1122509"/>
                    <a:pt x="1232" y="1167099"/>
                    <a:pt x="0" y="1210751"/>
                  </a:cubicBezTo>
                  <a:cubicBezTo>
                    <a:pt x="16839" y="1225595"/>
                    <a:pt x="31859" y="1222662"/>
                    <a:pt x="39369" y="1221312"/>
                  </a:cubicBezTo>
                  <a:cubicBezTo>
                    <a:pt x="46879" y="1219963"/>
                    <a:pt x="61899" y="1217029"/>
                    <a:pt x="73164" y="1198313"/>
                  </a:cubicBezTo>
                  <a:cubicBezTo>
                    <a:pt x="57557" y="1160000"/>
                    <a:pt x="47231" y="1118109"/>
                    <a:pt x="40307" y="1068707"/>
                  </a:cubicBezTo>
                  <a:cubicBezTo>
                    <a:pt x="33619" y="1019422"/>
                    <a:pt x="30685" y="962452"/>
                    <a:pt x="33502" y="8936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34" name="组合 133"/>
          <p:cNvGrpSpPr/>
          <p:nvPr userDrawn="1"/>
        </p:nvGrpSpPr>
        <p:grpSpPr>
          <a:xfrm>
            <a:off x="134025" y="2953609"/>
            <a:ext cx="756749" cy="495990"/>
            <a:chOff x="134025" y="2953609"/>
            <a:chExt cx="756749" cy="495990"/>
          </a:xfrm>
        </p:grpSpPr>
        <p:sp>
          <p:nvSpPr>
            <p:cNvPr id="105" name="任意多边形 104"/>
            <p:cNvSpPr/>
            <p:nvPr userDrawn="1"/>
          </p:nvSpPr>
          <p:spPr>
            <a:xfrm>
              <a:off x="213657" y="3033101"/>
              <a:ext cx="677117" cy="416498"/>
            </a:xfrm>
            <a:custGeom>
              <a:avLst/>
              <a:gdLst>
                <a:gd name="connsiteX0" fmla="*/ 135528 w 837124"/>
                <a:gd name="connsiteY0" fmla="*/ 406548 h 514920"/>
                <a:gd name="connsiteX1" fmla="*/ 233686 w 837124"/>
                <a:gd name="connsiteY1" fmla="*/ 410068 h 514920"/>
                <a:gd name="connsiteX2" fmla="*/ 287253 w 837124"/>
                <a:gd name="connsiteY2" fmla="*/ 407369 h 514920"/>
                <a:gd name="connsiteX3" fmla="*/ 338943 w 837124"/>
                <a:gd name="connsiteY3" fmla="*/ 401385 h 514920"/>
                <a:gd name="connsiteX4" fmla="*/ 528159 w 837124"/>
                <a:gd name="connsiteY4" fmla="*/ 345118 h 514920"/>
                <a:gd name="connsiteX5" fmla="*/ 693320 w 837124"/>
                <a:gd name="connsiteY5" fmla="*/ 237103 h 514920"/>
                <a:gd name="connsiteX6" fmla="*/ 837125 w 837124"/>
                <a:gd name="connsiteY6" fmla="*/ 73761 h 514920"/>
                <a:gd name="connsiteX7" fmla="*/ 837125 w 837124"/>
                <a:gd name="connsiteY7" fmla="*/ 73761 h 514920"/>
                <a:gd name="connsiteX8" fmla="*/ 837125 w 837124"/>
                <a:gd name="connsiteY8" fmla="*/ 73761 h 514920"/>
                <a:gd name="connsiteX9" fmla="*/ 619511 w 837124"/>
                <a:gd name="connsiteY9" fmla="*/ 832 h 514920"/>
                <a:gd name="connsiteX10" fmla="*/ 389459 w 837124"/>
                <a:gd name="connsiteY10" fmla="*/ 45658 h 514920"/>
                <a:gd name="connsiteX11" fmla="*/ 206697 w 837124"/>
                <a:gd name="connsiteY11" fmla="*/ 192220 h 514920"/>
                <a:gd name="connsiteX12" fmla="*/ 174603 w 837124"/>
                <a:gd name="connsiteY12" fmla="*/ 240859 h 514920"/>
                <a:gd name="connsiteX13" fmla="*/ 149316 w 837124"/>
                <a:gd name="connsiteY13" fmla="*/ 292959 h 514920"/>
                <a:gd name="connsiteX14" fmla="*/ 123089 w 837124"/>
                <a:gd name="connsiteY14" fmla="*/ 391293 h 514920"/>
                <a:gd name="connsiteX15" fmla="*/ 120508 w 837124"/>
                <a:gd name="connsiteY15" fmla="*/ 393229 h 514920"/>
                <a:gd name="connsiteX16" fmla="*/ 76269 w 837124"/>
                <a:gd name="connsiteY16" fmla="*/ 426027 h 514920"/>
                <a:gd name="connsiteX17" fmla="*/ 37076 w 837124"/>
                <a:gd name="connsiteY17" fmla="*/ 454307 h 514920"/>
                <a:gd name="connsiteX18" fmla="*/ 289 w 837124"/>
                <a:gd name="connsiteY18" fmla="*/ 479066 h 514920"/>
                <a:gd name="connsiteX19" fmla="*/ 9266 w 837124"/>
                <a:gd name="connsiteY19" fmla="*/ 504764 h 514920"/>
                <a:gd name="connsiteX20" fmla="*/ 34847 w 837124"/>
                <a:gd name="connsiteY20" fmla="*/ 514856 h 514920"/>
                <a:gd name="connsiteX21" fmla="*/ 60897 w 837124"/>
                <a:gd name="connsiteY21" fmla="*/ 480357 h 514920"/>
                <a:gd name="connsiteX22" fmla="*/ 93225 w 837124"/>
                <a:gd name="connsiteY22" fmla="*/ 445682 h 514920"/>
                <a:gd name="connsiteX23" fmla="*/ 133063 w 837124"/>
                <a:gd name="connsiteY23" fmla="*/ 408777 h 514920"/>
                <a:gd name="connsiteX24" fmla="*/ 135528 w 837124"/>
                <a:gd name="connsiteY24" fmla="*/ 406548 h 51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7124" h="514920">
                  <a:moveTo>
                    <a:pt x="135528" y="406548"/>
                  </a:moveTo>
                  <a:cubicBezTo>
                    <a:pt x="169088" y="409481"/>
                    <a:pt x="202237" y="411124"/>
                    <a:pt x="233686" y="410068"/>
                  </a:cubicBezTo>
                  <a:cubicBezTo>
                    <a:pt x="251991" y="409951"/>
                    <a:pt x="269827" y="409012"/>
                    <a:pt x="287253" y="407369"/>
                  </a:cubicBezTo>
                  <a:cubicBezTo>
                    <a:pt x="304620" y="405668"/>
                    <a:pt x="322163" y="404142"/>
                    <a:pt x="338943" y="401385"/>
                  </a:cubicBezTo>
                  <a:cubicBezTo>
                    <a:pt x="406650" y="391176"/>
                    <a:pt x="469429" y="372401"/>
                    <a:pt x="528159" y="345118"/>
                  </a:cubicBezTo>
                  <a:cubicBezTo>
                    <a:pt x="586948" y="317895"/>
                    <a:pt x="641631" y="281753"/>
                    <a:pt x="693320" y="237103"/>
                  </a:cubicBezTo>
                  <a:cubicBezTo>
                    <a:pt x="744834" y="192278"/>
                    <a:pt x="793180" y="138359"/>
                    <a:pt x="837125" y="73761"/>
                  </a:cubicBezTo>
                  <a:lnTo>
                    <a:pt x="837125" y="73761"/>
                  </a:lnTo>
                  <a:lnTo>
                    <a:pt x="837125" y="73761"/>
                  </a:lnTo>
                  <a:cubicBezTo>
                    <a:pt x="773055" y="30227"/>
                    <a:pt x="697545" y="5350"/>
                    <a:pt x="619511" y="832"/>
                  </a:cubicBezTo>
                  <a:cubicBezTo>
                    <a:pt x="541478" y="-3979"/>
                    <a:pt x="461508" y="12215"/>
                    <a:pt x="389459" y="45658"/>
                  </a:cubicBezTo>
                  <a:cubicBezTo>
                    <a:pt x="317410" y="79042"/>
                    <a:pt x="253634" y="129969"/>
                    <a:pt x="206697" y="192220"/>
                  </a:cubicBezTo>
                  <a:cubicBezTo>
                    <a:pt x="195080" y="208002"/>
                    <a:pt x="184049" y="223726"/>
                    <a:pt x="174603" y="240859"/>
                  </a:cubicBezTo>
                  <a:cubicBezTo>
                    <a:pt x="165157" y="257873"/>
                    <a:pt x="156708" y="275299"/>
                    <a:pt x="149316" y="292959"/>
                  </a:cubicBezTo>
                  <a:cubicBezTo>
                    <a:pt x="136936" y="324877"/>
                    <a:pt x="127724" y="357381"/>
                    <a:pt x="123089" y="391293"/>
                  </a:cubicBezTo>
                  <a:cubicBezTo>
                    <a:pt x="122268" y="391938"/>
                    <a:pt x="121329" y="392584"/>
                    <a:pt x="120508" y="393229"/>
                  </a:cubicBezTo>
                  <a:cubicBezTo>
                    <a:pt x="104725" y="405140"/>
                    <a:pt x="89705" y="415524"/>
                    <a:pt x="76269" y="426027"/>
                  </a:cubicBezTo>
                  <a:cubicBezTo>
                    <a:pt x="62716" y="436353"/>
                    <a:pt x="49573" y="445506"/>
                    <a:pt x="37076" y="454307"/>
                  </a:cubicBezTo>
                  <a:cubicBezTo>
                    <a:pt x="24755" y="463283"/>
                    <a:pt x="12610" y="471439"/>
                    <a:pt x="289" y="479066"/>
                  </a:cubicBezTo>
                  <a:cubicBezTo>
                    <a:pt x="-1530" y="493851"/>
                    <a:pt x="5687" y="501127"/>
                    <a:pt x="9266" y="504764"/>
                  </a:cubicBezTo>
                  <a:cubicBezTo>
                    <a:pt x="12845" y="508461"/>
                    <a:pt x="20062" y="515677"/>
                    <a:pt x="34847" y="514856"/>
                  </a:cubicBezTo>
                  <a:cubicBezTo>
                    <a:pt x="42826" y="503356"/>
                    <a:pt x="51451" y="491974"/>
                    <a:pt x="60897" y="480357"/>
                  </a:cubicBezTo>
                  <a:cubicBezTo>
                    <a:pt x="70519" y="468916"/>
                    <a:pt x="81432" y="457709"/>
                    <a:pt x="93225" y="445682"/>
                  </a:cubicBezTo>
                  <a:cubicBezTo>
                    <a:pt x="104842" y="433478"/>
                    <a:pt x="118454" y="421802"/>
                    <a:pt x="133063" y="408777"/>
                  </a:cubicBezTo>
                  <a:cubicBezTo>
                    <a:pt x="133709" y="408073"/>
                    <a:pt x="134648" y="407310"/>
                    <a:pt x="135528" y="406548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 105"/>
            <p:cNvSpPr/>
            <p:nvPr userDrawn="1"/>
          </p:nvSpPr>
          <p:spPr>
            <a:xfrm>
              <a:off x="232305" y="2953609"/>
              <a:ext cx="578931" cy="331989"/>
            </a:xfrm>
            <a:custGeom>
              <a:avLst/>
              <a:gdLst>
                <a:gd name="connsiteX0" fmla="*/ 715737 w 715737"/>
                <a:gd name="connsiteY0" fmla="*/ 73761 h 410440"/>
                <a:gd name="connsiteX1" fmla="*/ 715737 w 715737"/>
                <a:gd name="connsiteY1" fmla="*/ 73761 h 410440"/>
                <a:gd name="connsiteX2" fmla="*/ 715737 w 715737"/>
                <a:gd name="connsiteY2" fmla="*/ 73761 h 410440"/>
                <a:gd name="connsiteX3" fmla="*/ 498124 w 715737"/>
                <a:gd name="connsiteY3" fmla="*/ 832 h 410440"/>
                <a:gd name="connsiteX4" fmla="*/ 268071 w 715737"/>
                <a:gd name="connsiteY4" fmla="*/ 45658 h 410440"/>
                <a:gd name="connsiteX5" fmla="*/ 85250 w 715737"/>
                <a:gd name="connsiteY5" fmla="*/ 192220 h 410440"/>
                <a:gd name="connsiteX6" fmla="*/ 53157 w 715737"/>
                <a:gd name="connsiteY6" fmla="*/ 240859 h 410440"/>
                <a:gd name="connsiteX7" fmla="*/ 27869 w 715737"/>
                <a:gd name="connsiteY7" fmla="*/ 292959 h 410440"/>
                <a:gd name="connsiteX8" fmla="*/ 0 w 715737"/>
                <a:gd name="connsiteY8" fmla="*/ 405374 h 410440"/>
                <a:gd name="connsiteX9" fmla="*/ 0 w 715737"/>
                <a:gd name="connsiteY9" fmla="*/ 405374 h 410440"/>
                <a:gd name="connsiteX10" fmla="*/ 0 w 715737"/>
                <a:gd name="connsiteY10" fmla="*/ 405374 h 410440"/>
                <a:gd name="connsiteX11" fmla="*/ 112298 w 715737"/>
                <a:gd name="connsiteY11" fmla="*/ 410127 h 410440"/>
                <a:gd name="connsiteX12" fmla="*/ 165865 w 715737"/>
                <a:gd name="connsiteY12" fmla="*/ 407428 h 410440"/>
                <a:gd name="connsiteX13" fmla="*/ 217555 w 715737"/>
                <a:gd name="connsiteY13" fmla="*/ 401443 h 410440"/>
                <a:gd name="connsiteX14" fmla="*/ 406772 w 715737"/>
                <a:gd name="connsiteY14" fmla="*/ 345177 h 410440"/>
                <a:gd name="connsiteX15" fmla="*/ 571933 w 715737"/>
                <a:gd name="connsiteY15" fmla="*/ 237162 h 410440"/>
                <a:gd name="connsiteX16" fmla="*/ 715737 w 715737"/>
                <a:gd name="connsiteY16" fmla="*/ 73761 h 41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5737" h="410440">
                  <a:moveTo>
                    <a:pt x="715737" y="73761"/>
                  </a:moveTo>
                  <a:lnTo>
                    <a:pt x="715737" y="73761"/>
                  </a:lnTo>
                  <a:lnTo>
                    <a:pt x="715737" y="73761"/>
                  </a:lnTo>
                  <a:cubicBezTo>
                    <a:pt x="651668" y="30227"/>
                    <a:pt x="576157" y="5350"/>
                    <a:pt x="498124" y="832"/>
                  </a:cubicBezTo>
                  <a:cubicBezTo>
                    <a:pt x="420090" y="-3979"/>
                    <a:pt x="340120" y="12215"/>
                    <a:pt x="268071" y="45658"/>
                  </a:cubicBezTo>
                  <a:cubicBezTo>
                    <a:pt x="196022" y="79042"/>
                    <a:pt x="132246" y="129969"/>
                    <a:pt x="85250" y="192220"/>
                  </a:cubicBezTo>
                  <a:cubicBezTo>
                    <a:pt x="73633" y="208002"/>
                    <a:pt x="62603" y="223726"/>
                    <a:pt x="53157" y="240859"/>
                  </a:cubicBezTo>
                  <a:cubicBezTo>
                    <a:pt x="43710" y="257873"/>
                    <a:pt x="35262" y="275299"/>
                    <a:pt x="27869" y="292959"/>
                  </a:cubicBezTo>
                  <a:cubicBezTo>
                    <a:pt x="13788" y="329277"/>
                    <a:pt x="3814" y="366299"/>
                    <a:pt x="0" y="405374"/>
                  </a:cubicBezTo>
                  <a:lnTo>
                    <a:pt x="0" y="405374"/>
                  </a:lnTo>
                  <a:lnTo>
                    <a:pt x="0" y="405374"/>
                  </a:lnTo>
                  <a:cubicBezTo>
                    <a:pt x="38371" y="409071"/>
                    <a:pt x="76391" y="411300"/>
                    <a:pt x="112298" y="410127"/>
                  </a:cubicBezTo>
                  <a:cubicBezTo>
                    <a:pt x="130603" y="410009"/>
                    <a:pt x="148440" y="409071"/>
                    <a:pt x="165865" y="407428"/>
                  </a:cubicBezTo>
                  <a:cubicBezTo>
                    <a:pt x="183232" y="405726"/>
                    <a:pt x="200775" y="404201"/>
                    <a:pt x="217555" y="401443"/>
                  </a:cubicBezTo>
                  <a:cubicBezTo>
                    <a:pt x="285262" y="391234"/>
                    <a:pt x="348041" y="372459"/>
                    <a:pt x="406772" y="345177"/>
                  </a:cubicBezTo>
                  <a:cubicBezTo>
                    <a:pt x="465561" y="317953"/>
                    <a:pt x="520243" y="281812"/>
                    <a:pt x="571933" y="237162"/>
                  </a:cubicBezTo>
                  <a:cubicBezTo>
                    <a:pt x="623505" y="192337"/>
                    <a:pt x="671851" y="138418"/>
                    <a:pt x="715737" y="73761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 106"/>
            <p:cNvSpPr/>
            <p:nvPr userDrawn="1"/>
          </p:nvSpPr>
          <p:spPr>
            <a:xfrm>
              <a:off x="134025" y="3022194"/>
              <a:ext cx="634215" cy="347866"/>
            </a:xfrm>
            <a:custGeom>
              <a:avLst/>
              <a:gdLst>
                <a:gd name="connsiteX0" fmla="*/ 182406 w 784085"/>
                <a:gd name="connsiteY0" fmla="*/ 283443 h 430069"/>
                <a:gd name="connsiteX1" fmla="*/ 182406 w 784085"/>
                <a:gd name="connsiteY1" fmla="*/ 283443 h 430069"/>
                <a:gd name="connsiteX2" fmla="*/ 485094 w 784085"/>
                <a:gd name="connsiteY2" fmla="*/ 109540 h 430069"/>
                <a:gd name="connsiteX3" fmla="*/ 641513 w 784085"/>
                <a:gd name="connsiteY3" fmla="*/ 45823 h 430069"/>
                <a:gd name="connsiteX4" fmla="*/ 715381 w 784085"/>
                <a:gd name="connsiteY4" fmla="*/ 20711 h 430069"/>
                <a:gd name="connsiteX5" fmla="*/ 750525 w 784085"/>
                <a:gd name="connsiteY5" fmla="*/ 10033 h 430069"/>
                <a:gd name="connsiteX6" fmla="*/ 784086 w 784085"/>
                <a:gd name="connsiteY6" fmla="*/ 0 h 430069"/>
                <a:gd name="connsiteX7" fmla="*/ 784086 w 784085"/>
                <a:gd name="connsiteY7" fmla="*/ 0 h 430069"/>
                <a:gd name="connsiteX8" fmla="*/ 784086 w 784085"/>
                <a:gd name="connsiteY8" fmla="*/ 0 h 430069"/>
                <a:gd name="connsiteX9" fmla="*/ 749587 w 784085"/>
                <a:gd name="connsiteY9" fmla="*/ 6395 h 430069"/>
                <a:gd name="connsiteX10" fmla="*/ 713445 w 784085"/>
                <a:gd name="connsiteY10" fmla="*/ 13847 h 430069"/>
                <a:gd name="connsiteX11" fmla="*/ 637465 w 784085"/>
                <a:gd name="connsiteY11" fmla="*/ 33678 h 430069"/>
                <a:gd name="connsiteX12" fmla="*/ 476998 w 784085"/>
                <a:gd name="connsiteY12" fmla="*/ 91587 h 430069"/>
                <a:gd name="connsiteX13" fmla="*/ 172960 w 784085"/>
                <a:gd name="connsiteY13" fmla="*/ 270712 h 430069"/>
                <a:gd name="connsiteX14" fmla="*/ 172960 w 784085"/>
                <a:gd name="connsiteY14" fmla="*/ 270712 h 430069"/>
                <a:gd name="connsiteX15" fmla="*/ 120508 w 784085"/>
                <a:gd name="connsiteY15" fmla="*/ 308379 h 430069"/>
                <a:gd name="connsiteX16" fmla="*/ 76269 w 784085"/>
                <a:gd name="connsiteY16" fmla="*/ 341176 h 430069"/>
                <a:gd name="connsiteX17" fmla="*/ 37076 w 784085"/>
                <a:gd name="connsiteY17" fmla="*/ 369456 h 430069"/>
                <a:gd name="connsiteX18" fmla="*/ 289 w 784085"/>
                <a:gd name="connsiteY18" fmla="*/ 394216 h 430069"/>
                <a:gd name="connsiteX19" fmla="*/ 9266 w 784085"/>
                <a:gd name="connsiteY19" fmla="*/ 419914 h 430069"/>
                <a:gd name="connsiteX20" fmla="*/ 34847 w 784085"/>
                <a:gd name="connsiteY20" fmla="*/ 430006 h 430069"/>
                <a:gd name="connsiteX21" fmla="*/ 60897 w 784085"/>
                <a:gd name="connsiteY21" fmla="*/ 395507 h 430069"/>
                <a:gd name="connsiteX22" fmla="*/ 93225 w 784085"/>
                <a:gd name="connsiteY22" fmla="*/ 360832 h 430069"/>
                <a:gd name="connsiteX23" fmla="*/ 133063 w 784085"/>
                <a:gd name="connsiteY23" fmla="*/ 323927 h 430069"/>
                <a:gd name="connsiteX24" fmla="*/ 182406 w 784085"/>
                <a:gd name="connsiteY24" fmla="*/ 283443 h 43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84085" h="430069">
                  <a:moveTo>
                    <a:pt x="182406" y="283443"/>
                  </a:moveTo>
                  <a:lnTo>
                    <a:pt x="182406" y="283443"/>
                  </a:lnTo>
                  <a:cubicBezTo>
                    <a:pt x="273465" y="219198"/>
                    <a:pt x="379074" y="157886"/>
                    <a:pt x="485094" y="109540"/>
                  </a:cubicBezTo>
                  <a:cubicBezTo>
                    <a:pt x="538075" y="85368"/>
                    <a:pt x="590762" y="63600"/>
                    <a:pt x="641513" y="45823"/>
                  </a:cubicBezTo>
                  <a:cubicBezTo>
                    <a:pt x="666683" y="36259"/>
                    <a:pt x="691619" y="28749"/>
                    <a:pt x="715381" y="20711"/>
                  </a:cubicBezTo>
                  <a:cubicBezTo>
                    <a:pt x="727233" y="16663"/>
                    <a:pt x="739084" y="13553"/>
                    <a:pt x="750525" y="10033"/>
                  </a:cubicBezTo>
                  <a:cubicBezTo>
                    <a:pt x="762025" y="6689"/>
                    <a:pt x="773114" y="2992"/>
                    <a:pt x="784086" y="0"/>
                  </a:cubicBezTo>
                  <a:lnTo>
                    <a:pt x="784086" y="0"/>
                  </a:lnTo>
                  <a:lnTo>
                    <a:pt x="784086" y="0"/>
                  </a:lnTo>
                  <a:cubicBezTo>
                    <a:pt x="772821" y="1702"/>
                    <a:pt x="761438" y="4166"/>
                    <a:pt x="749587" y="6395"/>
                  </a:cubicBezTo>
                  <a:cubicBezTo>
                    <a:pt x="737852" y="8801"/>
                    <a:pt x="725649" y="10796"/>
                    <a:pt x="713445" y="13847"/>
                  </a:cubicBezTo>
                  <a:cubicBezTo>
                    <a:pt x="689037" y="19831"/>
                    <a:pt x="663398" y="25640"/>
                    <a:pt x="637465" y="33678"/>
                  </a:cubicBezTo>
                  <a:cubicBezTo>
                    <a:pt x="585306" y="48463"/>
                    <a:pt x="531152" y="68353"/>
                    <a:pt x="476998" y="91587"/>
                  </a:cubicBezTo>
                  <a:cubicBezTo>
                    <a:pt x="368631" y="138055"/>
                    <a:pt x="261789" y="201596"/>
                    <a:pt x="172960" y="270712"/>
                  </a:cubicBezTo>
                  <a:lnTo>
                    <a:pt x="172960" y="270712"/>
                  </a:lnTo>
                  <a:cubicBezTo>
                    <a:pt x="153892" y="284265"/>
                    <a:pt x="136173" y="296293"/>
                    <a:pt x="120508" y="308379"/>
                  </a:cubicBezTo>
                  <a:cubicBezTo>
                    <a:pt x="104725" y="320289"/>
                    <a:pt x="89705" y="330674"/>
                    <a:pt x="76269" y="341176"/>
                  </a:cubicBezTo>
                  <a:cubicBezTo>
                    <a:pt x="62716" y="351503"/>
                    <a:pt x="49573" y="360656"/>
                    <a:pt x="37076" y="369456"/>
                  </a:cubicBezTo>
                  <a:cubicBezTo>
                    <a:pt x="24755" y="378433"/>
                    <a:pt x="12610" y="386589"/>
                    <a:pt x="289" y="394216"/>
                  </a:cubicBezTo>
                  <a:cubicBezTo>
                    <a:pt x="-1530" y="409001"/>
                    <a:pt x="5687" y="416276"/>
                    <a:pt x="9266" y="419914"/>
                  </a:cubicBezTo>
                  <a:cubicBezTo>
                    <a:pt x="12845" y="423552"/>
                    <a:pt x="20062" y="430827"/>
                    <a:pt x="34847" y="430006"/>
                  </a:cubicBezTo>
                  <a:cubicBezTo>
                    <a:pt x="42826" y="418506"/>
                    <a:pt x="51392" y="407124"/>
                    <a:pt x="60897" y="395507"/>
                  </a:cubicBezTo>
                  <a:cubicBezTo>
                    <a:pt x="70519" y="384066"/>
                    <a:pt x="81432" y="372859"/>
                    <a:pt x="93225" y="360832"/>
                  </a:cubicBezTo>
                  <a:cubicBezTo>
                    <a:pt x="104842" y="348628"/>
                    <a:pt x="118454" y="336952"/>
                    <a:pt x="133063" y="323927"/>
                  </a:cubicBezTo>
                  <a:cubicBezTo>
                    <a:pt x="147555" y="310843"/>
                    <a:pt x="164277" y="297935"/>
                    <a:pt x="182406" y="28344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32" name="组合 131"/>
          <p:cNvGrpSpPr/>
          <p:nvPr userDrawn="1"/>
        </p:nvGrpSpPr>
        <p:grpSpPr>
          <a:xfrm>
            <a:off x="6591088" y="5689858"/>
            <a:ext cx="1079821" cy="1064701"/>
            <a:chOff x="6591088" y="5689858"/>
            <a:chExt cx="1079821" cy="1064701"/>
          </a:xfrm>
        </p:grpSpPr>
        <p:sp>
          <p:nvSpPr>
            <p:cNvPr id="108" name="任意多边形 107"/>
            <p:cNvSpPr/>
            <p:nvPr userDrawn="1"/>
          </p:nvSpPr>
          <p:spPr>
            <a:xfrm rot="19739903">
              <a:off x="6701539" y="5689858"/>
              <a:ext cx="969370" cy="1064701"/>
            </a:xfrm>
            <a:custGeom>
              <a:avLst/>
              <a:gdLst>
                <a:gd name="connsiteX0" fmla="*/ 1006926 w 1192628"/>
                <a:gd name="connsiteY0" fmla="*/ 1204364 h 1309914"/>
                <a:gd name="connsiteX1" fmla="*/ 903605 w 1192628"/>
                <a:gd name="connsiteY1" fmla="*/ 1170393 h 1309914"/>
                <a:gd name="connsiteX2" fmla="*/ 799462 w 1192628"/>
                <a:gd name="connsiteY2" fmla="*/ 827985 h 1309914"/>
                <a:gd name="connsiteX3" fmla="*/ 795121 w 1192628"/>
                <a:gd name="connsiteY3" fmla="*/ 808682 h 1309914"/>
                <a:gd name="connsiteX4" fmla="*/ 792891 w 1192628"/>
                <a:gd name="connsiteY4" fmla="*/ 799294 h 1309914"/>
                <a:gd name="connsiteX5" fmla="*/ 791131 w 1192628"/>
                <a:gd name="connsiteY5" fmla="*/ 789731 h 1309914"/>
                <a:gd name="connsiteX6" fmla="*/ 783679 w 1192628"/>
                <a:gd name="connsiteY6" fmla="*/ 753237 h 1309914"/>
                <a:gd name="connsiteX7" fmla="*/ 768190 w 1192628"/>
                <a:gd name="connsiteY7" fmla="*/ 681951 h 1309914"/>
                <a:gd name="connsiteX8" fmla="*/ 717028 w 1192628"/>
                <a:gd name="connsiteY8" fmla="*/ 520427 h 1309914"/>
                <a:gd name="connsiteX9" fmla="*/ 676075 w 1192628"/>
                <a:gd name="connsiteY9" fmla="*/ 427960 h 1309914"/>
                <a:gd name="connsiteX10" fmla="*/ 621393 w 1192628"/>
                <a:gd name="connsiteY10" fmla="*/ 330154 h 1309914"/>
                <a:gd name="connsiteX11" fmla="*/ 605200 w 1192628"/>
                <a:gd name="connsiteY11" fmla="*/ 305336 h 1309914"/>
                <a:gd name="connsiteX12" fmla="*/ 596810 w 1192628"/>
                <a:gd name="connsiteY12" fmla="*/ 293015 h 1309914"/>
                <a:gd name="connsiteX13" fmla="*/ 587774 w 1192628"/>
                <a:gd name="connsiteY13" fmla="*/ 280283 h 1309914"/>
                <a:gd name="connsiteX14" fmla="*/ 549462 w 1192628"/>
                <a:gd name="connsiteY14" fmla="*/ 230647 h 1309914"/>
                <a:gd name="connsiteX15" fmla="*/ 459928 w 1192628"/>
                <a:gd name="connsiteY15" fmla="*/ 139764 h 1309914"/>
                <a:gd name="connsiteX16" fmla="*/ 354202 w 1192628"/>
                <a:gd name="connsiteY16" fmla="*/ 65603 h 1309914"/>
                <a:gd name="connsiteX17" fmla="*/ 325511 w 1192628"/>
                <a:gd name="connsiteY17" fmla="*/ 50583 h 1309914"/>
                <a:gd name="connsiteX18" fmla="*/ 296234 w 1192628"/>
                <a:gd name="connsiteY18" fmla="*/ 37265 h 1309914"/>
                <a:gd name="connsiteX19" fmla="*/ 266488 w 1192628"/>
                <a:gd name="connsiteY19" fmla="*/ 25706 h 1309914"/>
                <a:gd name="connsiteX20" fmla="*/ 235919 w 1192628"/>
                <a:gd name="connsiteY20" fmla="*/ 16260 h 1309914"/>
                <a:gd name="connsiteX21" fmla="*/ 220723 w 1192628"/>
                <a:gd name="connsiteY21" fmla="*/ 12212 h 1309914"/>
                <a:gd name="connsiteX22" fmla="*/ 205234 w 1192628"/>
                <a:gd name="connsiteY22" fmla="*/ 8868 h 1309914"/>
                <a:gd name="connsiteX23" fmla="*/ 174607 w 1192628"/>
                <a:gd name="connsiteY23" fmla="*/ 3529 h 1309914"/>
                <a:gd name="connsiteX24" fmla="*/ 113471 w 1192628"/>
                <a:gd name="connsiteY24" fmla="*/ 184 h 1309914"/>
                <a:gd name="connsiteX25" fmla="*/ 0 w 1192628"/>
                <a:gd name="connsiteY25" fmla="*/ 22010 h 1309914"/>
                <a:gd name="connsiteX26" fmla="*/ 0 w 1192628"/>
                <a:gd name="connsiteY26" fmla="*/ 22010 h 1309914"/>
                <a:gd name="connsiteX27" fmla="*/ 0 w 1192628"/>
                <a:gd name="connsiteY27" fmla="*/ 22010 h 1309914"/>
                <a:gd name="connsiteX28" fmla="*/ 30334 w 1192628"/>
                <a:gd name="connsiteY28" fmla="*/ 123688 h 1309914"/>
                <a:gd name="connsiteX29" fmla="*/ 38958 w 1192628"/>
                <a:gd name="connsiteY29" fmla="*/ 171447 h 1309914"/>
                <a:gd name="connsiteX30" fmla="*/ 41950 w 1192628"/>
                <a:gd name="connsiteY30" fmla="*/ 194798 h 1309914"/>
                <a:gd name="connsiteX31" fmla="*/ 43300 w 1192628"/>
                <a:gd name="connsiteY31" fmla="*/ 206064 h 1309914"/>
                <a:gd name="connsiteX32" fmla="*/ 44356 w 1192628"/>
                <a:gd name="connsiteY32" fmla="*/ 217563 h 1309914"/>
                <a:gd name="connsiteX33" fmla="*/ 46292 w 1192628"/>
                <a:gd name="connsiteY33" fmla="*/ 239741 h 1309914"/>
                <a:gd name="connsiteX34" fmla="*/ 47700 w 1192628"/>
                <a:gd name="connsiteY34" fmla="*/ 261919 h 1309914"/>
                <a:gd name="connsiteX35" fmla="*/ 48874 w 1192628"/>
                <a:gd name="connsiteY35" fmla="*/ 283628 h 1309914"/>
                <a:gd name="connsiteX36" fmla="*/ 49930 w 1192628"/>
                <a:gd name="connsiteY36" fmla="*/ 304926 h 1309914"/>
                <a:gd name="connsiteX37" fmla="*/ 53802 w 1192628"/>
                <a:gd name="connsiteY37" fmla="*/ 388826 h 1309914"/>
                <a:gd name="connsiteX38" fmla="*/ 59845 w 1192628"/>
                <a:gd name="connsiteY38" fmla="*/ 472023 h 1309914"/>
                <a:gd name="connsiteX39" fmla="*/ 64363 w 1192628"/>
                <a:gd name="connsiteY39" fmla="*/ 513973 h 1309914"/>
                <a:gd name="connsiteX40" fmla="*/ 65771 w 1192628"/>
                <a:gd name="connsiteY40" fmla="*/ 524475 h 1309914"/>
                <a:gd name="connsiteX41" fmla="*/ 67414 w 1192628"/>
                <a:gd name="connsiteY41" fmla="*/ 535623 h 1309914"/>
                <a:gd name="connsiteX42" fmla="*/ 71110 w 1192628"/>
                <a:gd name="connsiteY42" fmla="*/ 557918 h 1309914"/>
                <a:gd name="connsiteX43" fmla="*/ 92291 w 1192628"/>
                <a:gd name="connsiteY43" fmla="*/ 652028 h 1309914"/>
                <a:gd name="connsiteX44" fmla="*/ 126144 w 1192628"/>
                <a:gd name="connsiteY44" fmla="*/ 753530 h 1309914"/>
                <a:gd name="connsiteX45" fmla="*/ 246363 w 1192628"/>
                <a:gd name="connsiteY45" fmla="*/ 968855 h 1309914"/>
                <a:gd name="connsiteX46" fmla="*/ 338830 w 1192628"/>
                <a:gd name="connsiteY46" fmla="*/ 1069595 h 1309914"/>
                <a:gd name="connsiteX47" fmla="*/ 391810 w 1192628"/>
                <a:gd name="connsiteY47" fmla="*/ 1112719 h 1309914"/>
                <a:gd name="connsiteX48" fmla="*/ 405364 w 1192628"/>
                <a:gd name="connsiteY48" fmla="*/ 1122634 h 1309914"/>
                <a:gd name="connsiteX49" fmla="*/ 419445 w 1192628"/>
                <a:gd name="connsiteY49" fmla="*/ 1131787 h 1309914"/>
                <a:gd name="connsiteX50" fmla="*/ 447783 w 1192628"/>
                <a:gd name="connsiteY50" fmla="*/ 1149213 h 1309914"/>
                <a:gd name="connsiteX51" fmla="*/ 685873 w 1192628"/>
                <a:gd name="connsiteY51" fmla="*/ 1226366 h 1309914"/>
                <a:gd name="connsiteX52" fmla="*/ 887763 w 1192628"/>
                <a:gd name="connsiteY52" fmla="*/ 1204657 h 1309914"/>
                <a:gd name="connsiteX53" fmla="*/ 991964 w 1192628"/>
                <a:gd name="connsiteY53" fmla="*/ 1251713 h 1309914"/>
                <a:gd name="connsiteX54" fmla="*/ 1166102 w 1192628"/>
                <a:gd name="connsiteY54" fmla="*/ 1309915 h 1309914"/>
                <a:gd name="connsiteX55" fmla="*/ 1192329 w 1192628"/>
                <a:gd name="connsiteY55" fmla="*/ 1264327 h 1309914"/>
                <a:gd name="connsiteX56" fmla="*/ 1174903 w 1192628"/>
                <a:gd name="connsiteY56" fmla="*/ 1214573 h 1309914"/>
                <a:gd name="connsiteX57" fmla="*/ 1006926 w 1192628"/>
                <a:gd name="connsiteY57" fmla="*/ 1204364 h 13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92628" h="1309914">
                  <a:moveTo>
                    <a:pt x="1006926" y="1204364"/>
                  </a:moveTo>
                  <a:cubicBezTo>
                    <a:pt x="974421" y="1196678"/>
                    <a:pt x="939981" y="1185707"/>
                    <a:pt x="903605" y="1170393"/>
                  </a:cubicBezTo>
                  <a:cubicBezTo>
                    <a:pt x="854555" y="1040846"/>
                    <a:pt x="821523" y="925966"/>
                    <a:pt x="799462" y="827985"/>
                  </a:cubicBezTo>
                  <a:cubicBezTo>
                    <a:pt x="798054" y="821414"/>
                    <a:pt x="796646" y="814959"/>
                    <a:pt x="795121" y="808682"/>
                  </a:cubicBezTo>
                  <a:cubicBezTo>
                    <a:pt x="794416" y="805513"/>
                    <a:pt x="793536" y="802462"/>
                    <a:pt x="792891" y="799294"/>
                  </a:cubicBezTo>
                  <a:lnTo>
                    <a:pt x="791131" y="789731"/>
                  </a:lnTo>
                  <a:cubicBezTo>
                    <a:pt x="788901" y="777058"/>
                    <a:pt x="785440" y="765440"/>
                    <a:pt x="783679" y="753237"/>
                  </a:cubicBezTo>
                  <a:cubicBezTo>
                    <a:pt x="779044" y="729944"/>
                    <a:pt x="774175" y="706241"/>
                    <a:pt x="768190" y="681951"/>
                  </a:cubicBezTo>
                  <a:cubicBezTo>
                    <a:pt x="756397" y="632842"/>
                    <a:pt x="740379" y="579979"/>
                    <a:pt x="717028" y="520427"/>
                  </a:cubicBezTo>
                  <a:cubicBezTo>
                    <a:pt x="705353" y="490915"/>
                    <a:pt x="691917" y="460054"/>
                    <a:pt x="676075" y="427960"/>
                  </a:cubicBezTo>
                  <a:cubicBezTo>
                    <a:pt x="660175" y="395926"/>
                    <a:pt x="642339" y="363363"/>
                    <a:pt x="621393" y="330154"/>
                  </a:cubicBezTo>
                  <a:cubicBezTo>
                    <a:pt x="616348" y="322058"/>
                    <a:pt x="610656" y="313492"/>
                    <a:pt x="605200" y="305336"/>
                  </a:cubicBezTo>
                  <a:lnTo>
                    <a:pt x="596810" y="293015"/>
                  </a:lnTo>
                  <a:lnTo>
                    <a:pt x="587774" y="280283"/>
                  </a:lnTo>
                  <a:cubicBezTo>
                    <a:pt x="575805" y="263386"/>
                    <a:pt x="562780" y="246782"/>
                    <a:pt x="549462" y="230647"/>
                  </a:cubicBezTo>
                  <a:cubicBezTo>
                    <a:pt x="522296" y="198319"/>
                    <a:pt x="492491" y="167692"/>
                    <a:pt x="459928" y="139764"/>
                  </a:cubicBezTo>
                  <a:cubicBezTo>
                    <a:pt x="427014" y="111895"/>
                    <a:pt x="391928" y="86666"/>
                    <a:pt x="354202" y="65603"/>
                  </a:cubicBezTo>
                  <a:cubicBezTo>
                    <a:pt x="345049" y="60264"/>
                    <a:pt x="335016" y="55395"/>
                    <a:pt x="325511" y="50583"/>
                  </a:cubicBezTo>
                  <a:cubicBezTo>
                    <a:pt x="315889" y="45831"/>
                    <a:pt x="306326" y="41313"/>
                    <a:pt x="296234" y="37265"/>
                  </a:cubicBezTo>
                  <a:cubicBezTo>
                    <a:pt x="286260" y="33158"/>
                    <a:pt x="276344" y="29286"/>
                    <a:pt x="266488" y="25706"/>
                  </a:cubicBezTo>
                  <a:cubicBezTo>
                    <a:pt x="256220" y="22304"/>
                    <a:pt x="246070" y="19135"/>
                    <a:pt x="235919" y="16260"/>
                  </a:cubicBezTo>
                  <a:cubicBezTo>
                    <a:pt x="230815" y="14852"/>
                    <a:pt x="225945" y="13385"/>
                    <a:pt x="220723" y="12212"/>
                  </a:cubicBezTo>
                  <a:lnTo>
                    <a:pt x="205234" y="8868"/>
                  </a:lnTo>
                  <a:cubicBezTo>
                    <a:pt x="194908" y="6814"/>
                    <a:pt x="184934" y="4819"/>
                    <a:pt x="174607" y="3529"/>
                  </a:cubicBezTo>
                  <a:cubicBezTo>
                    <a:pt x="153720" y="1123"/>
                    <a:pt x="133889" y="-579"/>
                    <a:pt x="113471" y="184"/>
                  </a:cubicBezTo>
                  <a:cubicBezTo>
                    <a:pt x="73633" y="595"/>
                    <a:pt x="34499" y="8985"/>
                    <a:pt x="0" y="22010"/>
                  </a:cubicBezTo>
                  <a:lnTo>
                    <a:pt x="0" y="22010"/>
                  </a:lnTo>
                  <a:lnTo>
                    <a:pt x="0" y="22010"/>
                  </a:lnTo>
                  <a:cubicBezTo>
                    <a:pt x="13377" y="57565"/>
                    <a:pt x="23645" y="90598"/>
                    <a:pt x="30334" y="123688"/>
                  </a:cubicBezTo>
                  <a:cubicBezTo>
                    <a:pt x="34030" y="139588"/>
                    <a:pt x="36435" y="156251"/>
                    <a:pt x="38958" y="171447"/>
                  </a:cubicBezTo>
                  <a:cubicBezTo>
                    <a:pt x="40132" y="179192"/>
                    <a:pt x="40953" y="187289"/>
                    <a:pt x="41950" y="194798"/>
                  </a:cubicBezTo>
                  <a:lnTo>
                    <a:pt x="43300" y="206064"/>
                  </a:lnTo>
                  <a:cubicBezTo>
                    <a:pt x="43711" y="209760"/>
                    <a:pt x="44004" y="213750"/>
                    <a:pt x="44356" y="217563"/>
                  </a:cubicBezTo>
                  <a:cubicBezTo>
                    <a:pt x="45002" y="224956"/>
                    <a:pt x="45647" y="232407"/>
                    <a:pt x="46292" y="239741"/>
                  </a:cubicBezTo>
                  <a:cubicBezTo>
                    <a:pt x="46762" y="247134"/>
                    <a:pt x="47231" y="254526"/>
                    <a:pt x="47700" y="261919"/>
                  </a:cubicBezTo>
                  <a:cubicBezTo>
                    <a:pt x="48228" y="268960"/>
                    <a:pt x="48580" y="276411"/>
                    <a:pt x="48874" y="283628"/>
                  </a:cubicBezTo>
                  <a:cubicBezTo>
                    <a:pt x="49167" y="290962"/>
                    <a:pt x="49695" y="297650"/>
                    <a:pt x="49930" y="304926"/>
                  </a:cubicBezTo>
                  <a:cubicBezTo>
                    <a:pt x="51221" y="333264"/>
                    <a:pt x="52159" y="361368"/>
                    <a:pt x="53802" y="388826"/>
                  </a:cubicBezTo>
                  <a:cubicBezTo>
                    <a:pt x="55269" y="416637"/>
                    <a:pt x="57088" y="444389"/>
                    <a:pt x="59845" y="472023"/>
                  </a:cubicBezTo>
                  <a:cubicBezTo>
                    <a:pt x="61078" y="486104"/>
                    <a:pt x="62720" y="499833"/>
                    <a:pt x="64363" y="513973"/>
                  </a:cubicBezTo>
                  <a:lnTo>
                    <a:pt x="65771" y="524475"/>
                  </a:lnTo>
                  <a:lnTo>
                    <a:pt x="67414" y="535623"/>
                  </a:lnTo>
                  <a:cubicBezTo>
                    <a:pt x="68529" y="543133"/>
                    <a:pt x="69761" y="550174"/>
                    <a:pt x="71110" y="557918"/>
                  </a:cubicBezTo>
                  <a:cubicBezTo>
                    <a:pt x="76391" y="587782"/>
                    <a:pt x="83314" y="619524"/>
                    <a:pt x="92291" y="652028"/>
                  </a:cubicBezTo>
                  <a:cubicBezTo>
                    <a:pt x="101209" y="684473"/>
                    <a:pt x="112298" y="718562"/>
                    <a:pt x="126144" y="753530"/>
                  </a:cubicBezTo>
                  <a:cubicBezTo>
                    <a:pt x="153486" y="823115"/>
                    <a:pt x="192502" y="898039"/>
                    <a:pt x="246363" y="968855"/>
                  </a:cubicBezTo>
                  <a:cubicBezTo>
                    <a:pt x="273528" y="1004293"/>
                    <a:pt x="304272" y="1038440"/>
                    <a:pt x="338830" y="1069595"/>
                  </a:cubicBezTo>
                  <a:cubicBezTo>
                    <a:pt x="355434" y="1085495"/>
                    <a:pt x="373916" y="1099166"/>
                    <a:pt x="391810" y="1112719"/>
                  </a:cubicBezTo>
                  <a:lnTo>
                    <a:pt x="405364" y="1122634"/>
                  </a:lnTo>
                  <a:cubicBezTo>
                    <a:pt x="409940" y="1125803"/>
                    <a:pt x="414751" y="1128795"/>
                    <a:pt x="419445" y="1131787"/>
                  </a:cubicBezTo>
                  <a:cubicBezTo>
                    <a:pt x="428891" y="1137772"/>
                    <a:pt x="438337" y="1143580"/>
                    <a:pt x="447783" y="1149213"/>
                  </a:cubicBezTo>
                  <a:cubicBezTo>
                    <a:pt x="523998" y="1193451"/>
                    <a:pt x="605963" y="1219150"/>
                    <a:pt x="685873" y="1226366"/>
                  </a:cubicBezTo>
                  <a:cubicBezTo>
                    <a:pt x="756163" y="1232820"/>
                    <a:pt x="824867" y="1225017"/>
                    <a:pt x="887763" y="1204657"/>
                  </a:cubicBezTo>
                  <a:cubicBezTo>
                    <a:pt x="924374" y="1223550"/>
                    <a:pt x="959108" y="1238687"/>
                    <a:pt x="991964" y="1251713"/>
                  </a:cubicBezTo>
                  <a:cubicBezTo>
                    <a:pt x="1054509" y="1276237"/>
                    <a:pt x="1110598" y="1293370"/>
                    <a:pt x="1166102" y="1309915"/>
                  </a:cubicBezTo>
                  <a:cubicBezTo>
                    <a:pt x="1190862" y="1293897"/>
                    <a:pt x="1191625" y="1274184"/>
                    <a:pt x="1192329" y="1264327"/>
                  </a:cubicBezTo>
                  <a:cubicBezTo>
                    <a:pt x="1193091" y="1254470"/>
                    <a:pt x="1193854" y="1234756"/>
                    <a:pt x="1174903" y="1214573"/>
                  </a:cubicBezTo>
                  <a:cubicBezTo>
                    <a:pt x="1123624" y="1221379"/>
                    <a:pt x="1068590" y="1218739"/>
                    <a:pt x="1006926" y="1204364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 108"/>
            <p:cNvSpPr/>
            <p:nvPr userDrawn="1"/>
          </p:nvSpPr>
          <p:spPr>
            <a:xfrm rot="19739903">
              <a:off x="6591088" y="5725566"/>
              <a:ext cx="742416" cy="998780"/>
            </a:xfrm>
            <a:custGeom>
              <a:avLst/>
              <a:gdLst>
                <a:gd name="connsiteX0" fmla="*/ 0 w 913402"/>
                <a:gd name="connsiteY0" fmla="*/ 22186 h 1228810"/>
                <a:gd name="connsiteX1" fmla="*/ 0 w 913402"/>
                <a:gd name="connsiteY1" fmla="*/ 22186 h 1228810"/>
                <a:gd name="connsiteX2" fmla="*/ 0 w 913402"/>
                <a:gd name="connsiteY2" fmla="*/ 22186 h 1228810"/>
                <a:gd name="connsiteX3" fmla="*/ 30334 w 913402"/>
                <a:gd name="connsiteY3" fmla="*/ 123864 h 1228810"/>
                <a:gd name="connsiteX4" fmla="*/ 38958 w 913402"/>
                <a:gd name="connsiteY4" fmla="*/ 171623 h 1228810"/>
                <a:gd name="connsiteX5" fmla="*/ 41950 w 913402"/>
                <a:gd name="connsiteY5" fmla="*/ 194974 h 1228810"/>
                <a:gd name="connsiteX6" fmla="*/ 43300 w 913402"/>
                <a:gd name="connsiteY6" fmla="*/ 206240 h 1228810"/>
                <a:gd name="connsiteX7" fmla="*/ 44356 w 913402"/>
                <a:gd name="connsiteY7" fmla="*/ 217739 h 1228810"/>
                <a:gd name="connsiteX8" fmla="*/ 46292 w 913402"/>
                <a:gd name="connsiteY8" fmla="*/ 239917 h 1228810"/>
                <a:gd name="connsiteX9" fmla="*/ 47700 w 913402"/>
                <a:gd name="connsiteY9" fmla="*/ 262095 h 1228810"/>
                <a:gd name="connsiteX10" fmla="*/ 48874 w 913402"/>
                <a:gd name="connsiteY10" fmla="*/ 283803 h 1228810"/>
                <a:gd name="connsiteX11" fmla="*/ 49930 w 913402"/>
                <a:gd name="connsiteY11" fmla="*/ 305101 h 1228810"/>
                <a:gd name="connsiteX12" fmla="*/ 53802 w 913402"/>
                <a:gd name="connsiteY12" fmla="*/ 389002 h 1228810"/>
                <a:gd name="connsiteX13" fmla="*/ 59845 w 913402"/>
                <a:gd name="connsiteY13" fmla="*/ 472199 h 1228810"/>
                <a:gd name="connsiteX14" fmla="*/ 64363 w 913402"/>
                <a:gd name="connsiteY14" fmla="*/ 514149 h 1228810"/>
                <a:gd name="connsiteX15" fmla="*/ 65771 w 913402"/>
                <a:gd name="connsiteY15" fmla="*/ 524651 h 1228810"/>
                <a:gd name="connsiteX16" fmla="*/ 67414 w 913402"/>
                <a:gd name="connsiteY16" fmla="*/ 535799 h 1228810"/>
                <a:gd name="connsiteX17" fmla="*/ 71110 w 913402"/>
                <a:gd name="connsiteY17" fmla="*/ 558094 h 1228810"/>
                <a:gd name="connsiteX18" fmla="*/ 92291 w 913402"/>
                <a:gd name="connsiteY18" fmla="*/ 652204 h 1228810"/>
                <a:gd name="connsiteX19" fmla="*/ 126144 w 913402"/>
                <a:gd name="connsiteY19" fmla="*/ 753706 h 1228810"/>
                <a:gd name="connsiteX20" fmla="*/ 246363 w 913402"/>
                <a:gd name="connsiteY20" fmla="*/ 969031 h 1228810"/>
                <a:gd name="connsiteX21" fmla="*/ 338830 w 913402"/>
                <a:gd name="connsiteY21" fmla="*/ 1069771 h 1228810"/>
                <a:gd name="connsiteX22" fmla="*/ 391810 w 913402"/>
                <a:gd name="connsiteY22" fmla="*/ 1112895 h 1228810"/>
                <a:gd name="connsiteX23" fmla="*/ 405364 w 913402"/>
                <a:gd name="connsiteY23" fmla="*/ 1122810 h 1228810"/>
                <a:gd name="connsiteX24" fmla="*/ 419445 w 913402"/>
                <a:gd name="connsiteY24" fmla="*/ 1132022 h 1228810"/>
                <a:gd name="connsiteX25" fmla="*/ 447783 w 913402"/>
                <a:gd name="connsiteY25" fmla="*/ 1149447 h 1228810"/>
                <a:gd name="connsiteX26" fmla="*/ 685874 w 913402"/>
                <a:gd name="connsiteY26" fmla="*/ 1226601 h 1228810"/>
                <a:gd name="connsiteX27" fmla="*/ 913403 w 913402"/>
                <a:gd name="connsiteY27" fmla="*/ 1195798 h 1228810"/>
                <a:gd name="connsiteX28" fmla="*/ 913403 w 913402"/>
                <a:gd name="connsiteY28" fmla="*/ 1195798 h 1228810"/>
                <a:gd name="connsiteX29" fmla="*/ 913403 w 913402"/>
                <a:gd name="connsiteY29" fmla="*/ 1195798 h 1228810"/>
                <a:gd name="connsiteX30" fmla="*/ 799521 w 913402"/>
                <a:gd name="connsiteY30" fmla="*/ 827984 h 1228810"/>
                <a:gd name="connsiteX31" fmla="*/ 795179 w 913402"/>
                <a:gd name="connsiteY31" fmla="*/ 808682 h 1228810"/>
                <a:gd name="connsiteX32" fmla="*/ 792949 w 913402"/>
                <a:gd name="connsiteY32" fmla="*/ 799294 h 1228810"/>
                <a:gd name="connsiteX33" fmla="*/ 791189 w 913402"/>
                <a:gd name="connsiteY33" fmla="*/ 789730 h 1228810"/>
                <a:gd name="connsiteX34" fmla="*/ 783738 w 913402"/>
                <a:gd name="connsiteY34" fmla="*/ 753237 h 1228810"/>
                <a:gd name="connsiteX35" fmla="*/ 768249 w 913402"/>
                <a:gd name="connsiteY35" fmla="*/ 681950 h 1228810"/>
                <a:gd name="connsiteX36" fmla="*/ 717087 w 913402"/>
                <a:gd name="connsiteY36" fmla="*/ 520427 h 1228810"/>
                <a:gd name="connsiteX37" fmla="*/ 676134 w 913402"/>
                <a:gd name="connsiteY37" fmla="*/ 427960 h 1228810"/>
                <a:gd name="connsiteX38" fmla="*/ 621452 w 913402"/>
                <a:gd name="connsiteY38" fmla="*/ 330154 h 1228810"/>
                <a:gd name="connsiteX39" fmla="*/ 605259 w 913402"/>
                <a:gd name="connsiteY39" fmla="*/ 305336 h 1228810"/>
                <a:gd name="connsiteX40" fmla="*/ 596868 w 913402"/>
                <a:gd name="connsiteY40" fmla="*/ 293015 h 1228810"/>
                <a:gd name="connsiteX41" fmla="*/ 587833 w 913402"/>
                <a:gd name="connsiteY41" fmla="*/ 280283 h 1228810"/>
                <a:gd name="connsiteX42" fmla="*/ 549520 w 913402"/>
                <a:gd name="connsiteY42" fmla="*/ 230647 h 1228810"/>
                <a:gd name="connsiteX43" fmla="*/ 459987 w 913402"/>
                <a:gd name="connsiteY43" fmla="*/ 139764 h 1228810"/>
                <a:gd name="connsiteX44" fmla="*/ 354260 w 913402"/>
                <a:gd name="connsiteY44" fmla="*/ 65603 h 1228810"/>
                <a:gd name="connsiteX45" fmla="*/ 325570 w 913402"/>
                <a:gd name="connsiteY45" fmla="*/ 50583 h 1228810"/>
                <a:gd name="connsiteX46" fmla="*/ 296293 w 913402"/>
                <a:gd name="connsiteY46" fmla="*/ 37264 h 1228810"/>
                <a:gd name="connsiteX47" fmla="*/ 266546 w 913402"/>
                <a:gd name="connsiteY47" fmla="*/ 25706 h 1228810"/>
                <a:gd name="connsiteX48" fmla="*/ 235978 w 913402"/>
                <a:gd name="connsiteY48" fmla="*/ 16260 h 1228810"/>
                <a:gd name="connsiteX49" fmla="*/ 220782 w 913402"/>
                <a:gd name="connsiteY49" fmla="*/ 12212 h 1228810"/>
                <a:gd name="connsiteX50" fmla="*/ 205293 w 913402"/>
                <a:gd name="connsiteY50" fmla="*/ 8868 h 1228810"/>
                <a:gd name="connsiteX51" fmla="*/ 174666 w 913402"/>
                <a:gd name="connsiteY51" fmla="*/ 3528 h 1228810"/>
                <a:gd name="connsiteX52" fmla="*/ 113530 w 913402"/>
                <a:gd name="connsiteY52" fmla="*/ 184 h 1228810"/>
                <a:gd name="connsiteX53" fmla="*/ 0 w 913402"/>
                <a:gd name="connsiteY53" fmla="*/ 22186 h 122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13402" h="1228810">
                  <a:moveTo>
                    <a:pt x="0" y="22186"/>
                  </a:moveTo>
                  <a:lnTo>
                    <a:pt x="0" y="22186"/>
                  </a:lnTo>
                  <a:lnTo>
                    <a:pt x="0" y="22186"/>
                  </a:lnTo>
                  <a:cubicBezTo>
                    <a:pt x="13377" y="57741"/>
                    <a:pt x="23645" y="90773"/>
                    <a:pt x="30334" y="123864"/>
                  </a:cubicBezTo>
                  <a:cubicBezTo>
                    <a:pt x="34030" y="139764"/>
                    <a:pt x="36435" y="156427"/>
                    <a:pt x="38958" y="171623"/>
                  </a:cubicBezTo>
                  <a:cubicBezTo>
                    <a:pt x="40132" y="179368"/>
                    <a:pt x="40953" y="187465"/>
                    <a:pt x="41950" y="194974"/>
                  </a:cubicBezTo>
                  <a:lnTo>
                    <a:pt x="43300" y="206240"/>
                  </a:lnTo>
                  <a:cubicBezTo>
                    <a:pt x="43711" y="209936"/>
                    <a:pt x="44004" y="213926"/>
                    <a:pt x="44356" y="217739"/>
                  </a:cubicBezTo>
                  <a:cubicBezTo>
                    <a:pt x="45002" y="225132"/>
                    <a:pt x="45647" y="232583"/>
                    <a:pt x="46292" y="239917"/>
                  </a:cubicBezTo>
                  <a:cubicBezTo>
                    <a:pt x="46762" y="247310"/>
                    <a:pt x="47231" y="254702"/>
                    <a:pt x="47700" y="262095"/>
                  </a:cubicBezTo>
                  <a:cubicBezTo>
                    <a:pt x="48228" y="269136"/>
                    <a:pt x="48580" y="276587"/>
                    <a:pt x="48874" y="283803"/>
                  </a:cubicBezTo>
                  <a:cubicBezTo>
                    <a:pt x="49167" y="291137"/>
                    <a:pt x="49695" y="297826"/>
                    <a:pt x="49930" y="305101"/>
                  </a:cubicBezTo>
                  <a:cubicBezTo>
                    <a:pt x="51221" y="333440"/>
                    <a:pt x="52159" y="361544"/>
                    <a:pt x="53802" y="389002"/>
                  </a:cubicBezTo>
                  <a:cubicBezTo>
                    <a:pt x="55269" y="416812"/>
                    <a:pt x="57088" y="444564"/>
                    <a:pt x="59845" y="472199"/>
                  </a:cubicBezTo>
                  <a:cubicBezTo>
                    <a:pt x="61078" y="486280"/>
                    <a:pt x="62720" y="500009"/>
                    <a:pt x="64363" y="514149"/>
                  </a:cubicBezTo>
                  <a:lnTo>
                    <a:pt x="65771" y="524651"/>
                  </a:lnTo>
                  <a:lnTo>
                    <a:pt x="67414" y="535799"/>
                  </a:lnTo>
                  <a:cubicBezTo>
                    <a:pt x="68529" y="543309"/>
                    <a:pt x="69761" y="550349"/>
                    <a:pt x="71110" y="558094"/>
                  </a:cubicBezTo>
                  <a:cubicBezTo>
                    <a:pt x="76391" y="587958"/>
                    <a:pt x="83314" y="619700"/>
                    <a:pt x="92291" y="652204"/>
                  </a:cubicBezTo>
                  <a:cubicBezTo>
                    <a:pt x="101209" y="684649"/>
                    <a:pt x="112298" y="718738"/>
                    <a:pt x="126144" y="753706"/>
                  </a:cubicBezTo>
                  <a:cubicBezTo>
                    <a:pt x="153486" y="823291"/>
                    <a:pt x="192502" y="898215"/>
                    <a:pt x="246363" y="969031"/>
                  </a:cubicBezTo>
                  <a:cubicBezTo>
                    <a:pt x="273528" y="1004469"/>
                    <a:pt x="304272" y="1038616"/>
                    <a:pt x="338830" y="1069771"/>
                  </a:cubicBezTo>
                  <a:cubicBezTo>
                    <a:pt x="355434" y="1085671"/>
                    <a:pt x="373916" y="1099342"/>
                    <a:pt x="391810" y="1112895"/>
                  </a:cubicBezTo>
                  <a:lnTo>
                    <a:pt x="405364" y="1122810"/>
                  </a:lnTo>
                  <a:cubicBezTo>
                    <a:pt x="409940" y="1125978"/>
                    <a:pt x="414751" y="1128971"/>
                    <a:pt x="419445" y="1132022"/>
                  </a:cubicBezTo>
                  <a:cubicBezTo>
                    <a:pt x="428891" y="1138006"/>
                    <a:pt x="438337" y="1143815"/>
                    <a:pt x="447783" y="1149447"/>
                  </a:cubicBezTo>
                  <a:cubicBezTo>
                    <a:pt x="523998" y="1193686"/>
                    <a:pt x="605963" y="1219384"/>
                    <a:pt x="685874" y="1226601"/>
                  </a:cubicBezTo>
                  <a:cubicBezTo>
                    <a:pt x="765843" y="1233935"/>
                    <a:pt x="843818" y="1222846"/>
                    <a:pt x="913403" y="1195798"/>
                  </a:cubicBezTo>
                  <a:lnTo>
                    <a:pt x="913403" y="1195798"/>
                  </a:lnTo>
                  <a:lnTo>
                    <a:pt x="913403" y="1195798"/>
                  </a:lnTo>
                  <a:cubicBezTo>
                    <a:pt x="858897" y="1055866"/>
                    <a:pt x="822990" y="932361"/>
                    <a:pt x="799521" y="827984"/>
                  </a:cubicBezTo>
                  <a:cubicBezTo>
                    <a:pt x="798112" y="821413"/>
                    <a:pt x="796704" y="814959"/>
                    <a:pt x="795179" y="808682"/>
                  </a:cubicBezTo>
                  <a:cubicBezTo>
                    <a:pt x="794475" y="805513"/>
                    <a:pt x="793595" y="802462"/>
                    <a:pt x="792949" y="799294"/>
                  </a:cubicBezTo>
                  <a:lnTo>
                    <a:pt x="791189" y="789730"/>
                  </a:lnTo>
                  <a:cubicBezTo>
                    <a:pt x="788960" y="777057"/>
                    <a:pt x="785498" y="765440"/>
                    <a:pt x="783738" y="753237"/>
                  </a:cubicBezTo>
                  <a:cubicBezTo>
                    <a:pt x="779103" y="729944"/>
                    <a:pt x="774233" y="706240"/>
                    <a:pt x="768249" y="681950"/>
                  </a:cubicBezTo>
                  <a:cubicBezTo>
                    <a:pt x="756456" y="632842"/>
                    <a:pt x="740438" y="579979"/>
                    <a:pt x="717087" y="520427"/>
                  </a:cubicBezTo>
                  <a:cubicBezTo>
                    <a:pt x="705411" y="490915"/>
                    <a:pt x="691975" y="460053"/>
                    <a:pt x="676134" y="427960"/>
                  </a:cubicBezTo>
                  <a:cubicBezTo>
                    <a:pt x="660234" y="395925"/>
                    <a:pt x="642398" y="363362"/>
                    <a:pt x="621452" y="330154"/>
                  </a:cubicBezTo>
                  <a:cubicBezTo>
                    <a:pt x="616406" y="322058"/>
                    <a:pt x="610715" y="313491"/>
                    <a:pt x="605259" y="305336"/>
                  </a:cubicBezTo>
                  <a:lnTo>
                    <a:pt x="596868" y="293015"/>
                  </a:lnTo>
                  <a:lnTo>
                    <a:pt x="587833" y="280283"/>
                  </a:lnTo>
                  <a:cubicBezTo>
                    <a:pt x="575864" y="263386"/>
                    <a:pt x="562839" y="246782"/>
                    <a:pt x="549520" y="230647"/>
                  </a:cubicBezTo>
                  <a:cubicBezTo>
                    <a:pt x="522355" y="198319"/>
                    <a:pt x="492550" y="167692"/>
                    <a:pt x="459987" y="139764"/>
                  </a:cubicBezTo>
                  <a:cubicBezTo>
                    <a:pt x="427072" y="111895"/>
                    <a:pt x="391986" y="86666"/>
                    <a:pt x="354260" y="65603"/>
                  </a:cubicBezTo>
                  <a:cubicBezTo>
                    <a:pt x="345108" y="60264"/>
                    <a:pt x="335075" y="55394"/>
                    <a:pt x="325570" y="50583"/>
                  </a:cubicBezTo>
                  <a:cubicBezTo>
                    <a:pt x="315948" y="45831"/>
                    <a:pt x="306384" y="41313"/>
                    <a:pt x="296293" y="37264"/>
                  </a:cubicBezTo>
                  <a:cubicBezTo>
                    <a:pt x="286319" y="33158"/>
                    <a:pt x="276403" y="29285"/>
                    <a:pt x="266546" y="25706"/>
                  </a:cubicBezTo>
                  <a:cubicBezTo>
                    <a:pt x="256278" y="22303"/>
                    <a:pt x="246128" y="19135"/>
                    <a:pt x="235978" y="16260"/>
                  </a:cubicBezTo>
                  <a:cubicBezTo>
                    <a:pt x="230874" y="14852"/>
                    <a:pt x="226004" y="13385"/>
                    <a:pt x="220782" y="12212"/>
                  </a:cubicBezTo>
                  <a:lnTo>
                    <a:pt x="205293" y="8868"/>
                  </a:lnTo>
                  <a:cubicBezTo>
                    <a:pt x="194967" y="6814"/>
                    <a:pt x="184992" y="4819"/>
                    <a:pt x="174666" y="3528"/>
                  </a:cubicBezTo>
                  <a:cubicBezTo>
                    <a:pt x="153779" y="1123"/>
                    <a:pt x="133948" y="-579"/>
                    <a:pt x="113530" y="184"/>
                  </a:cubicBezTo>
                  <a:cubicBezTo>
                    <a:pt x="73575" y="771"/>
                    <a:pt x="34440" y="9102"/>
                    <a:pt x="0" y="22186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 109"/>
            <p:cNvSpPr/>
            <p:nvPr userDrawn="1"/>
          </p:nvSpPr>
          <p:spPr>
            <a:xfrm rot="19739903">
              <a:off x="6675465" y="5700025"/>
              <a:ext cx="896168" cy="1004369"/>
            </a:xfrm>
            <a:custGeom>
              <a:avLst/>
              <a:gdLst>
                <a:gd name="connsiteX0" fmla="*/ 711337 w 1102567"/>
                <a:gd name="connsiteY0" fmla="*/ 1043830 h 1235686"/>
                <a:gd name="connsiteX1" fmla="*/ 711337 w 1102567"/>
                <a:gd name="connsiteY1" fmla="*/ 1043830 h 1235686"/>
                <a:gd name="connsiteX2" fmla="*/ 586073 w 1102567"/>
                <a:gd name="connsiteY2" fmla="*/ 941800 h 1235686"/>
                <a:gd name="connsiteX3" fmla="*/ 480111 w 1102567"/>
                <a:gd name="connsiteY3" fmla="*/ 814717 h 1235686"/>
                <a:gd name="connsiteX4" fmla="*/ 468318 w 1102567"/>
                <a:gd name="connsiteY4" fmla="*/ 797467 h 1235686"/>
                <a:gd name="connsiteX5" fmla="*/ 457347 w 1102567"/>
                <a:gd name="connsiteY5" fmla="*/ 779631 h 1235686"/>
                <a:gd name="connsiteX6" fmla="*/ 446610 w 1102567"/>
                <a:gd name="connsiteY6" fmla="*/ 761619 h 1235686"/>
                <a:gd name="connsiteX7" fmla="*/ 436166 w 1102567"/>
                <a:gd name="connsiteY7" fmla="*/ 743372 h 1235686"/>
                <a:gd name="connsiteX8" fmla="*/ 398147 w 1102567"/>
                <a:gd name="connsiteY8" fmla="*/ 668037 h 1235686"/>
                <a:gd name="connsiteX9" fmla="*/ 332317 w 1102567"/>
                <a:gd name="connsiteY9" fmla="*/ 512088 h 1235686"/>
                <a:gd name="connsiteX10" fmla="*/ 268893 w 1102567"/>
                <a:gd name="connsiteY10" fmla="*/ 357311 h 1235686"/>
                <a:gd name="connsiteX11" fmla="*/ 195084 w 1102567"/>
                <a:gd name="connsiteY11" fmla="*/ 213389 h 1235686"/>
                <a:gd name="connsiteX12" fmla="*/ 104788 w 1102567"/>
                <a:gd name="connsiteY12" fmla="*/ 90941 h 1235686"/>
                <a:gd name="connsiteX13" fmla="*/ 0 w 1102567"/>
                <a:gd name="connsiteY13" fmla="*/ 0 h 1235686"/>
                <a:gd name="connsiteX14" fmla="*/ 0 w 1102567"/>
                <a:gd name="connsiteY14" fmla="*/ 0 h 1235686"/>
                <a:gd name="connsiteX15" fmla="*/ 0 w 1102567"/>
                <a:gd name="connsiteY15" fmla="*/ 0 h 1235686"/>
                <a:gd name="connsiteX16" fmla="*/ 173727 w 1102567"/>
                <a:gd name="connsiteY16" fmla="*/ 225534 h 1235686"/>
                <a:gd name="connsiteX17" fmla="*/ 238794 w 1102567"/>
                <a:gd name="connsiteY17" fmla="*/ 369926 h 1235686"/>
                <a:gd name="connsiteX18" fmla="*/ 296997 w 1102567"/>
                <a:gd name="connsiteY18" fmla="*/ 525758 h 1235686"/>
                <a:gd name="connsiteX19" fmla="*/ 361653 w 1102567"/>
                <a:gd name="connsiteY19" fmla="*/ 685052 h 1235686"/>
                <a:gd name="connsiteX20" fmla="*/ 400846 w 1102567"/>
                <a:gd name="connsiteY20" fmla="*/ 763027 h 1235686"/>
                <a:gd name="connsiteX21" fmla="*/ 411817 w 1102567"/>
                <a:gd name="connsiteY21" fmla="*/ 781978 h 1235686"/>
                <a:gd name="connsiteX22" fmla="*/ 423082 w 1102567"/>
                <a:gd name="connsiteY22" fmla="*/ 800753 h 1235686"/>
                <a:gd name="connsiteX23" fmla="*/ 434758 w 1102567"/>
                <a:gd name="connsiteY23" fmla="*/ 819293 h 1235686"/>
                <a:gd name="connsiteX24" fmla="*/ 447314 w 1102567"/>
                <a:gd name="connsiteY24" fmla="*/ 837305 h 1235686"/>
                <a:gd name="connsiteX25" fmla="*/ 560844 w 1102567"/>
                <a:gd name="connsiteY25" fmla="*/ 968261 h 1235686"/>
                <a:gd name="connsiteX26" fmla="*/ 694850 w 1102567"/>
                <a:gd name="connsiteY26" fmla="*/ 1069470 h 1235686"/>
                <a:gd name="connsiteX27" fmla="*/ 694850 w 1102567"/>
                <a:gd name="connsiteY27" fmla="*/ 1069470 h 1235686"/>
                <a:gd name="connsiteX28" fmla="*/ 901903 w 1102567"/>
                <a:gd name="connsiteY28" fmla="*/ 1177484 h 1235686"/>
                <a:gd name="connsiteX29" fmla="*/ 1076041 w 1102567"/>
                <a:gd name="connsiteY29" fmla="*/ 1235687 h 1235686"/>
                <a:gd name="connsiteX30" fmla="*/ 1102267 w 1102567"/>
                <a:gd name="connsiteY30" fmla="*/ 1190099 h 1235686"/>
                <a:gd name="connsiteX31" fmla="*/ 1084842 w 1102567"/>
                <a:gd name="connsiteY31" fmla="*/ 1140345 h 1235686"/>
                <a:gd name="connsiteX32" fmla="*/ 916923 w 1102567"/>
                <a:gd name="connsiteY32" fmla="*/ 1129902 h 1235686"/>
                <a:gd name="connsiteX33" fmla="*/ 711337 w 1102567"/>
                <a:gd name="connsiteY33" fmla="*/ 1043830 h 12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02567" h="1235686">
                  <a:moveTo>
                    <a:pt x="711337" y="1043830"/>
                  </a:moveTo>
                  <a:lnTo>
                    <a:pt x="711337" y="1043830"/>
                  </a:lnTo>
                  <a:cubicBezTo>
                    <a:pt x="667509" y="1014084"/>
                    <a:pt x="625265" y="980054"/>
                    <a:pt x="586073" y="941800"/>
                  </a:cubicBezTo>
                  <a:cubicBezTo>
                    <a:pt x="546821" y="903604"/>
                    <a:pt x="511384" y="860657"/>
                    <a:pt x="480111" y="814717"/>
                  </a:cubicBezTo>
                  <a:lnTo>
                    <a:pt x="468318" y="797467"/>
                  </a:lnTo>
                  <a:lnTo>
                    <a:pt x="457347" y="779631"/>
                  </a:lnTo>
                  <a:cubicBezTo>
                    <a:pt x="453592" y="773764"/>
                    <a:pt x="450072" y="767721"/>
                    <a:pt x="446610" y="761619"/>
                  </a:cubicBezTo>
                  <a:lnTo>
                    <a:pt x="436166" y="743372"/>
                  </a:lnTo>
                  <a:cubicBezTo>
                    <a:pt x="422906" y="718612"/>
                    <a:pt x="409881" y="693677"/>
                    <a:pt x="398147" y="668037"/>
                  </a:cubicBezTo>
                  <a:cubicBezTo>
                    <a:pt x="374150" y="616993"/>
                    <a:pt x="353204" y="564364"/>
                    <a:pt x="332317" y="512088"/>
                  </a:cubicBezTo>
                  <a:cubicBezTo>
                    <a:pt x="311547" y="459752"/>
                    <a:pt x="291012" y="407710"/>
                    <a:pt x="268893" y="357311"/>
                  </a:cubicBezTo>
                  <a:cubicBezTo>
                    <a:pt x="246715" y="306912"/>
                    <a:pt x="222308" y="258332"/>
                    <a:pt x="195084" y="213389"/>
                  </a:cubicBezTo>
                  <a:cubicBezTo>
                    <a:pt x="167919" y="168388"/>
                    <a:pt x="137585" y="127083"/>
                    <a:pt x="104788" y="90941"/>
                  </a:cubicBezTo>
                  <a:cubicBezTo>
                    <a:pt x="72049" y="54800"/>
                    <a:pt x="36611" y="23938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67414" y="56031"/>
                    <a:pt x="126086" y="134652"/>
                    <a:pt x="173727" y="225534"/>
                  </a:cubicBezTo>
                  <a:cubicBezTo>
                    <a:pt x="197607" y="271064"/>
                    <a:pt x="218963" y="319409"/>
                    <a:pt x="238794" y="369926"/>
                  </a:cubicBezTo>
                  <a:cubicBezTo>
                    <a:pt x="258625" y="420442"/>
                    <a:pt x="277342" y="472777"/>
                    <a:pt x="296997" y="525758"/>
                  </a:cubicBezTo>
                  <a:cubicBezTo>
                    <a:pt x="316769" y="578680"/>
                    <a:pt x="337304" y="632424"/>
                    <a:pt x="361653" y="685052"/>
                  </a:cubicBezTo>
                  <a:cubicBezTo>
                    <a:pt x="373564" y="711454"/>
                    <a:pt x="386999" y="737387"/>
                    <a:pt x="400846" y="763027"/>
                  </a:cubicBezTo>
                  <a:lnTo>
                    <a:pt x="411817" y="781978"/>
                  </a:lnTo>
                  <a:cubicBezTo>
                    <a:pt x="415396" y="788314"/>
                    <a:pt x="419151" y="794592"/>
                    <a:pt x="423082" y="800753"/>
                  </a:cubicBezTo>
                  <a:lnTo>
                    <a:pt x="434758" y="819293"/>
                  </a:lnTo>
                  <a:lnTo>
                    <a:pt x="447314" y="837305"/>
                  </a:lnTo>
                  <a:cubicBezTo>
                    <a:pt x="480698" y="885240"/>
                    <a:pt x="518776" y="929537"/>
                    <a:pt x="560844" y="968261"/>
                  </a:cubicBezTo>
                  <a:cubicBezTo>
                    <a:pt x="602853" y="1007043"/>
                    <a:pt x="648148" y="1040838"/>
                    <a:pt x="694850" y="1069470"/>
                  </a:cubicBezTo>
                  <a:lnTo>
                    <a:pt x="694850" y="1069470"/>
                  </a:lnTo>
                  <a:cubicBezTo>
                    <a:pt x="770537" y="1120456"/>
                    <a:pt x="839593" y="1152784"/>
                    <a:pt x="901903" y="1177484"/>
                  </a:cubicBezTo>
                  <a:cubicBezTo>
                    <a:pt x="964447" y="1202009"/>
                    <a:pt x="1020538" y="1219142"/>
                    <a:pt x="1076041" y="1235687"/>
                  </a:cubicBezTo>
                  <a:cubicBezTo>
                    <a:pt x="1100800" y="1219669"/>
                    <a:pt x="1101563" y="1199956"/>
                    <a:pt x="1102267" y="1190099"/>
                  </a:cubicBezTo>
                  <a:cubicBezTo>
                    <a:pt x="1103030" y="1180242"/>
                    <a:pt x="1103793" y="1160528"/>
                    <a:pt x="1084842" y="1140345"/>
                  </a:cubicBezTo>
                  <a:cubicBezTo>
                    <a:pt x="1033621" y="1146858"/>
                    <a:pt x="978587" y="1144276"/>
                    <a:pt x="916923" y="1129902"/>
                  </a:cubicBezTo>
                  <a:cubicBezTo>
                    <a:pt x="855435" y="1115292"/>
                    <a:pt x="787024" y="1088949"/>
                    <a:pt x="711337" y="10438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 userDrawn="1"/>
        </p:nvGrpSpPr>
        <p:grpSpPr>
          <a:xfrm>
            <a:off x="6137001" y="6331191"/>
            <a:ext cx="349724" cy="660598"/>
            <a:chOff x="6137001" y="6331191"/>
            <a:chExt cx="349724" cy="660598"/>
          </a:xfrm>
        </p:grpSpPr>
        <p:sp>
          <p:nvSpPr>
            <p:cNvPr id="111" name="任意多边形 110"/>
            <p:cNvSpPr/>
            <p:nvPr userDrawn="1"/>
          </p:nvSpPr>
          <p:spPr>
            <a:xfrm rot="20082969">
              <a:off x="6249973" y="6359774"/>
              <a:ext cx="236752" cy="632015"/>
            </a:xfrm>
            <a:custGeom>
              <a:avLst/>
              <a:gdLst>
                <a:gd name="connsiteX0" fmla="*/ 319958 w 334708"/>
                <a:gd name="connsiteY0" fmla="*/ 109716 h 893508"/>
                <a:gd name="connsiteX1" fmla="*/ 303706 w 334708"/>
                <a:gd name="connsiteY1" fmla="*/ 0 h 893508"/>
                <a:gd name="connsiteX2" fmla="*/ 303706 w 334708"/>
                <a:gd name="connsiteY2" fmla="*/ 0 h 893508"/>
                <a:gd name="connsiteX3" fmla="*/ 303706 w 334708"/>
                <a:gd name="connsiteY3" fmla="*/ 0 h 893508"/>
                <a:gd name="connsiteX4" fmla="*/ 193168 w 334708"/>
                <a:gd name="connsiteY4" fmla="*/ 40131 h 893508"/>
                <a:gd name="connsiteX5" fmla="*/ 99645 w 334708"/>
                <a:gd name="connsiteY5" fmla="*/ 118869 h 893508"/>
                <a:gd name="connsiteX6" fmla="*/ 1839 w 334708"/>
                <a:gd name="connsiteY6" fmla="*/ 354906 h 893508"/>
                <a:gd name="connsiteX7" fmla="*/ 9702 w 334708"/>
                <a:gd name="connsiteY7" fmla="*/ 486272 h 893508"/>
                <a:gd name="connsiteX8" fmla="*/ 56052 w 334708"/>
                <a:gd name="connsiteY8" fmla="*/ 605493 h 893508"/>
                <a:gd name="connsiteX9" fmla="*/ 134320 w 334708"/>
                <a:gd name="connsiteY9" fmla="*/ 699309 h 893508"/>
                <a:gd name="connsiteX10" fmla="*/ 222856 w 334708"/>
                <a:gd name="connsiteY10" fmla="*/ 753229 h 893508"/>
                <a:gd name="connsiteX11" fmla="*/ 246560 w 334708"/>
                <a:gd name="connsiteY11" fmla="*/ 807148 h 893508"/>
                <a:gd name="connsiteX12" fmla="*/ 286515 w 334708"/>
                <a:gd name="connsiteY12" fmla="*/ 892222 h 893508"/>
                <a:gd name="connsiteX13" fmla="*/ 313328 w 334708"/>
                <a:gd name="connsiteY13" fmla="*/ 886824 h 893508"/>
                <a:gd name="connsiteX14" fmla="*/ 326823 w 334708"/>
                <a:gd name="connsiteY14" fmla="*/ 862886 h 893508"/>
                <a:gd name="connsiteX15" fmla="*/ 269266 w 334708"/>
                <a:gd name="connsiteY15" fmla="*/ 794534 h 893508"/>
                <a:gd name="connsiteX16" fmla="*/ 240751 w 334708"/>
                <a:gd name="connsiteY16" fmla="*/ 744780 h 893508"/>
                <a:gd name="connsiteX17" fmla="*/ 271436 w 334708"/>
                <a:gd name="connsiteY17" fmla="*/ 653017 h 893508"/>
                <a:gd name="connsiteX18" fmla="*/ 299364 w 334708"/>
                <a:gd name="connsiteY18" fmla="*/ 557147 h 893508"/>
                <a:gd name="connsiteX19" fmla="*/ 319254 w 334708"/>
                <a:gd name="connsiteY19" fmla="*/ 468964 h 893508"/>
                <a:gd name="connsiteX20" fmla="*/ 331164 w 334708"/>
                <a:gd name="connsiteY20" fmla="*/ 384946 h 893508"/>
                <a:gd name="connsiteX21" fmla="*/ 330695 w 334708"/>
                <a:gd name="connsiteY21" fmla="*/ 208871 h 893508"/>
                <a:gd name="connsiteX22" fmla="*/ 319958 w 334708"/>
                <a:gd name="connsiteY22" fmla="*/ 109716 h 89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4708" h="893508">
                  <a:moveTo>
                    <a:pt x="319958" y="109716"/>
                  </a:moveTo>
                  <a:cubicBezTo>
                    <a:pt x="315558" y="75041"/>
                    <a:pt x="310218" y="38606"/>
                    <a:pt x="303706" y="0"/>
                  </a:cubicBezTo>
                  <a:lnTo>
                    <a:pt x="303706" y="0"/>
                  </a:lnTo>
                  <a:lnTo>
                    <a:pt x="303706" y="0"/>
                  </a:lnTo>
                  <a:cubicBezTo>
                    <a:pt x="265452" y="6454"/>
                    <a:pt x="227902" y="20007"/>
                    <a:pt x="193168" y="40131"/>
                  </a:cubicBezTo>
                  <a:cubicBezTo>
                    <a:pt x="158669" y="60373"/>
                    <a:pt x="126869" y="87010"/>
                    <a:pt x="99645" y="118869"/>
                  </a:cubicBezTo>
                  <a:cubicBezTo>
                    <a:pt x="44846" y="182293"/>
                    <a:pt x="9760" y="266898"/>
                    <a:pt x="1839" y="354906"/>
                  </a:cubicBezTo>
                  <a:cubicBezTo>
                    <a:pt x="-2209" y="398851"/>
                    <a:pt x="431" y="443617"/>
                    <a:pt x="9702" y="486272"/>
                  </a:cubicBezTo>
                  <a:cubicBezTo>
                    <a:pt x="18796" y="528926"/>
                    <a:pt x="34872" y="569351"/>
                    <a:pt x="56052" y="605493"/>
                  </a:cubicBezTo>
                  <a:cubicBezTo>
                    <a:pt x="77291" y="641635"/>
                    <a:pt x="103811" y="673435"/>
                    <a:pt x="134320" y="699309"/>
                  </a:cubicBezTo>
                  <a:cubicBezTo>
                    <a:pt x="161309" y="722015"/>
                    <a:pt x="191173" y="740203"/>
                    <a:pt x="222856" y="753229"/>
                  </a:cubicBezTo>
                  <a:cubicBezTo>
                    <a:pt x="230894" y="772883"/>
                    <a:pt x="238932" y="790661"/>
                    <a:pt x="246560" y="807148"/>
                  </a:cubicBezTo>
                  <a:cubicBezTo>
                    <a:pt x="261051" y="838009"/>
                    <a:pt x="273725" y="864940"/>
                    <a:pt x="286515" y="892222"/>
                  </a:cubicBezTo>
                  <a:cubicBezTo>
                    <a:pt x="301124" y="896212"/>
                    <a:pt x="309221" y="889933"/>
                    <a:pt x="313328" y="886824"/>
                  </a:cubicBezTo>
                  <a:cubicBezTo>
                    <a:pt x="317435" y="883773"/>
                    <a:pt x="325590" y="877495"/>
                    <a:pt x="326823" y="862886"/>
                  </a:cubicBezTo>
                  <a:cubicBezTo>
                    <a:pt x="306053" y="844639"/>
                    <a:pt x="287571" y="822403"/>
                    <a:pt x="269266" y="794534"/>
                  </a:cubicBezTo>
                  <a:cubicBezTo>
                    <a:pt x="259643" y="779748"/>
                    <a:pt x="250080" y="763320"/>
                    <a:pt x="240751" y="744780"/>
                  </a:cubicBezTo>
                  <a:cubicBezTo>
                    <a:pt x="252016" y="712921"/>
                    <a:pt x="262342" y="682294"/>
                    <a:pt x="271436" y="653017"/>
                  </a:cubicBezTo>
                  <a:cubicBezTo>
                    <a:pt x="281997" y="619515"/>
                    <a:pt x="291385" y="587657"/>
                    <a:pt x="299364" y="557147"/>
                  </a:cubicBezTo>
                  <a:cubicBezTo>
                    <a:pt x="307402" y="526638"/>
                    <a:pt x="313797" y="497419"/>
                    <a:pt x="319254" y="468964"/>
                  </a:cubicBezTo>
                  <a:cubicBezTo>
                    <a:pt x="324652" y="440566"/>
                    <a:pt x="328641" y="412932"/>
                    <a:pt x="331164" y="384946"/>
                  </a:cubicBezTo>
                  <a:cubicBezTo>
                    <a:pt x="336386" y="329090"/>
                    <a:pt x="335506" y="271826"/>
                    <a:pt x="330695" y="208871"/>
                  </a:cubicBezTo>
                  <a:cubicBezTo>
                    <a:pt x="328231" y="177423"/>
                    <a:pt x="324593" y="144509"/>
                    <a:pt x="319958" y="109716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 111"/>
            <p:cNvSpPr/>
            <p:nvPr userDrawn="1"/>
          </p:nvSpPr>
          <p:spPr>
            <a:xfrm rot="20082969">
              <a:off x="6137001" y="6331191"/>
              <a:ext cx="236752" cy="536358"/>
            </a:xfrm>
            <a:custGeom>
              <a:avLst/>
              <a:gdLst>
                <a:gd name="connsiteX0" fmla="*/ 303706 w 334708"/>
                <a:gd name="connsiteY0" fmla="*/ 0 h 758274"/>
                <a:gd name="connsiteX1" fmla="*/ 303706 w 334708"/>
                <a:gd name="connsiteY1" fmla="*/ 0 h 758274"/>
                <a:gd name="connsiteX2" fmla="*/ 303706 w 334708"/>
                <a:gd name="connsiteY2" fmla="*/ 0 h 758274"/>
                <a:gd name="connsiteX3" fmla="*/ 193168 w 334708"/>
                <a:gd name="connsiteY3" fmla="*/ 40131 h 758274"/>
                <a:gd name="connsiteX4" fmla="*/ 99645 w 334708"/>
                <a:gd name="connsiteY4" fmla="*/ 118869 h 758274"/>
                <a:gd name="connsiteX5" fmla="*/ 1839 w 334708"/>
                <a:gd name="connsiteY5" fmla="*/ 354906 h 758274"/>
                <a:gd name="connsiteX6" fmla="*/ 9702 w 334708"/>
                <a:gd name="connsiteY6" fmla="*/ 486272 h 758274"/>
                <a:gd name="connsiteX7" fmla="*/ 56052 w 334708"/>
                <a:gd name="connsiteY7" fmla="*/ 605493 h 758274"/>
                <a:gd name="connsiteX8" fmla="*/ 134320 w 334708"/>
                <a:gd name="connsiteY8" fmla="*/ 699309 h 758274"/>
                <a:gd name="connsiteX9" fmla="*/ 235999 w 334708"/>
                <a:gd name="connsiteY9" fmla="*/ 758274 h 758274"/>
                <a:gd name="connsiteX10" fmla="*/ 235999 w 334708"/>
                <a:gd name="connsiteY10" fmla="*/ 758274 h 758274"/>
                <a:gd name="connsiteX11" fmla="*/ 235999 w 334708"/>
                <a:gd name="connsiteY11" fmla="*/ 758274 h 758274"/>
                <a:gd name="connsiteX12" fmla="*/ 271436 w 334708"/>
                <a:gd name="connsiteY12" fmla="*/ 653076 h 758274"/>
                <a:gd name="connsiteX13" fmla="*/ 299364 w 334708"/>
                <a:gd name="connsiteY13" fmla="*/ 557206 h 758274"/>
                <a:gd name="connsiteX14" fmla="*/ 319254 w 334708"/>
                <a:gd name="connsiteY14" fmla="*/ 469022 h 758274"/>
                <a:gd name="connsiteX15" fmla="*/ 331164 w 334708"/>
                <a:gd name="connsiteY15" fmla="*/ 385004 h 758274"/>
                <a:gd name="connsiteX16" fmla="*/ 330695 w 334708"/>
                <a:gd name="connsiteY16" fmla="*/ 208930 h 758274"/>
                <a:gd name="connsiteX17" fmla="*/ 319958 w 334708"/>
                <a:gd name="connsiteY17" fmla="*/ 109716 h 758274"/>
                <a:gd name="connsiteX18" fmla="*/ 303706 w 334708"/>
                <a:gd name="connsiteY18" fmla="*/ 0 h 75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4708" h="758274">
                  <a:moveTo>
                    <a:pt x="303706" y="0"/>
                  </a:moveTo>
                  <a:lnTo>
                    <a:pt x="303706" y="0"/>
                  </a:lnTo>
                  <a:lnTo>
                    <a:pt x="303706" y="0"/>
                  </a:lnTo>
                  <a:cubicBezTo>
                    <a:pt x="265452" y="6454"/>
                    <a:pt x="227902" y="20007"/>
                    <a:pt x="193168" y="40131"/>
                  </a:cubicBezTo>
                  <a:cubicBezTo>
                    <a:pt x="158669" y="60373"/>
                    <a:pt x="126869" y="87010"/>
                    <a:pt x="99645" y="118869"/>
                  </a:cubicBezTo>
                  <a:cubicBezTo>
                    <a:pt x="44846" y="182293"/>
                    <a:pt x="9760" y="266898"/>
                    <a:pt x="1839" y="354906"/>
                  </a:cubicBezTo>
                  <a:cubicBezTo>
                    <a:pt x="-2209" y="398851"/>
                    <a:pt x="431" y="443617"/>
                    <a:pt x="9702" y="486272"/>
                  </a:cubicBezTo>
                  <a:cubicBezTo>
                    <a:pt x="18796" y="528926"/>
                    <a:pt x="34872" y="569351"/>
                    <a:pt x="56052" y="605493"/>
                  </a:cubicBezTo>
                  <a:cubicBezTo>
                    <a:pt x="77291" y="641635"/>
                    <a:pt x="103811" y="673435"/>
                    <a:pt x="134320" y="699309"/>
                  </a:cubicBezTo>
                  <a:cubicBezTo>
                    <a:pt x="165006" y="725125"/>
                    <a:pt x="199387" y="745132"/>
                    <a:pt x="235999" y="758274"/>
                  </a:cubicBezTo>
                  <a:lnTo>
                    <a:pt x="235999" y="758274"/>
                  </a:lnTo>
                  <a:lnTo>
                    <a:pt x="235999" y="758274"/>
                  </a:lnTo>
                  <a:cubicBezTo>
                    <a:pt x="249200" y="721546"/>
                    <a:pt x="261051" y="686460"/>
                    <a:pt x="271436" y="653076"/>
                  </a:cubicBezTo>
                  <a:cubicBezTo>
                    <a:pt x="281997" y="619574"/>
                    <a:pt x="291385" y="587715"/>
                    <a:pt x="299364" y="557206"/>
                  </a:cubicBezTo>
                  <a:cubicBezTo>
                    <a:pt x="307402" y="526697"/>
                    <a:pt x="313797" y="497478"/>
                    <a:pt x="319254" y="469022"/>
                  </a:cubicBezTo>
                  <a:cubicBezTo>
                    <a:pt x="324652" y="440625"/>
                    <a:pt x="328641" y="412991"/>
                    <a:pt x="331164" y="385004"/>
                  </a:cubicBezTo>
                  <a:cubicBezTo>
                    <a:pt x="336386" y="329149"/>
                    <a:pt x="335506" y="271885"/>
                    <a:pt x="330695" y="208930"/>
                  </a:cubicBezTo>
                  <a:cubicBezTo>
                    <a:pt x="328231" y="177423"/>
                    <a:pt x="324593" y="144509"/>
                    <a:pt x="319958" y="109716"/>
                  </a:cubicBezTo>
                  <a:cubicBezTo>
                    <a:pt x="315558" y="75041"/>
                    <a:pt x="310218" y="38606"/>
                    <a:pt x="303706" y="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 112"/>
            <p:cNvSpPr/>
            <p:nvPr userDrawn="1"/>
          </p:nvSpPr>
          <p:spPr>
            <a:xfrm rot="20082969">
              <a:off x="6267458" y="6335248"/>
              <a:ext cx="122930" cy="599852"/>
            </a:xfrm>
            <a:custGeom>
              <a:avLst/>
              <a:gdLst>
                <a:gd name="connsiteX0" fmla="*/ 63255 w 173792"/>
                <a:gd name="connsiteY0" fmla="*/ 644568 h 848038"/>
                <a:gd name="connsiteX1" fmla="*/ 63255 w 173792"/>
                <a:gd name="connsiteY1" fmla="*/ 644568 h 848038"/>
                <a:gd name="connsiteX2" fmla="*/ 40373 w 173792"/>
                <a:gd name="connsiteY2" fmla="*/ 562839 h 848038"/>
                <a:gd name="connsiteX3" fmla="*/ 25881 w 173792"/>
                <a:gd name="connsiteY3" fmla="*/ 476943 h 848038"/>
                <a:gd name="connsiteX4" fmla="*/ 20952 w 173792"/>
                <a:gd name="connsiteY4" fmla="*/ 389053 h 848038"/>
                <a:gd name="connsiteX5" fmla="*/ 25940 w 173792"/>
                <a:gd name="connsiteY5" fmla="*/ 301632 h 848038"/>
                <a:gd name="connsiteX6" fmla="*/ 61847 w 173792"/>
                <a:gd name="connsiteY6" fmla="*/ 137468 h 848038"/>
                <a:gd name="connsiteX7" fmla="*/ 120812 w 173792"/>
                <a:gd name="connsiteY7" fmla="*/ 0 h 848038"/>
                <a:gd name="connsiteX8" fmla="*/ 120812 w 173792"/>
                <a:gd name="connsiteY8" fmla="*/ 0 h 848038"/>
                <a:gd name="connsiteX9" fmla="*/ 120812 w 173792"/>
                <a:gd name="connsiteY9" fmla="*/ 0 h 848038"/>
                <a:gd name="connsiteX10" fmla="*/ 49819 w 173792"/>
                <a:gd name="connsiteY10" fmla="*/ 133068 h 848038"/>
                <a:gd name="connsiteX11" fmla="*/ 6402 w 173792"/>
                <a:gd name="connsiteY11" fmla="*/ 299109 h 848038"/>
                <a:gd name="connsiteX12" fmla="*/ 6 w 173792"/>
                <a:gd name="connsiteY12" fmla="*/ 388877 h 848038"/>
                <a:gd name="connsiteX13" fmla="*/ 5287 w 173792"/>
                <a:gd name="connsiteY13" fmla="*/ 479231 h 848038"/>
                <a:gd name="connsiteX14" fmla="*/ 21833 w 173792"/>
                <a:gd name="connsiteY14" fmla="*/ 567122 h 848038"/>
                <a:gd name="connsiteX15" fmla="*/ 48294 w 173792"/>
                <a:gd name="connsiteY15" fmla="*/ 649790 h 848038"/>
                <a:gd name="connsiteX16" fmla="*/ 48294 w 173792"/>
                <a:gd name="connsiteY16" fmla="*/ 649790 h 848038"/>
                <a:gd name="connsiteX17" fmla="*/ 93529 w 173792"/>
                <a:gd name="connsiteY17" fmla="*/ 761677 h 848038"/>
                <a:gd name="connsiteX18" fmla="*/ 133485 w 173792"/>
                <a:gd name="connsiteY18" fmla="*/ 846752 h 848038"/>
                <a:gd name="connsiteX19" fmla="*/ 160298 w 173792"/>
                <a:gd name="connsiteY19" fmla="*/ 841354 h 848038"/>
                <a:gd name="connsiteX20" fmla="*/ 173792 w 173792"/>
                <a:gd name="connsiteY20" fmla="*/ 817416 h 848038"/>
                <a:gd name="connsiteX21" fmla="*/ 116235 w 173792"/>
                <a:gd name="connsiteY21" fmla="*/ 749063 h 848038"/>
                <a:gd name="connsiteX22" fmla="*/ 63255 w 173792"/>
                <a:gd name="connsiteY22" fmla="*/ 644568 h 84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792" h="848038">
                  <a:moveTo>
                    <a:pt x="63255" y="644568"/>
                  </a:moveTo>
                  <a:lnTo>
                    <a:pt x="63255" y="644568"/>
                  </a:lnTo>
                  <a:cubicBezTo>
                    <a:pt x="54219" y="618283"/>
                    <a:pt x="46709" y="590884"/>
                    <a:pt x="40373" y="562839"/>
                  </a:cubicBezTo>
                  <a:cubicBezTo>
                    <a:pt x="33860" y="534852"/>
                    <a:pt x="29284" y="505986"/>
                    <a:pt x="25881" y="476943"/>
                  </a:cubicBezTo>
                  <a:cubicBezTo>
                    <a:pt x="22360" y="447842"/>
                    <a:pt x="21011" y="418389"/>
                    <a:pt x="20952" y="389053"/>
                  </a:cubicBezTo>
                  <a:cubicBezTo>
                    <a:pt x="20776" y="359717"/>
                    <a:pt x="22771" y="330440"/>
                    <a:pt x="25940" y="301632"/>
                  </a:cubicBezTo>
                  <a:cubicBezTo>
                    <a:pt x="32276" y="244016"/>
                    <a:pt x="45301" y="188513"/>
                    <a:pt x="61847" y="137468"/>
                  </a:cubicBezTo>
                  <a:cubicBezTo>
                    <a:pt x="78861" y="86600"/>
                    <a:pt x="99162" y="40073"/>
                    <a:pt x="120812" y="0"/>
                  </a:cubicBezTo>
                  <a:lnTo>
                    <a:pt x="120812" y="0"/>
                  </a:lnTo>
                  <a:lnTo>
                    <a:pt x="120812" y="0"/>
                  </a:lnTo>
                  <a:cubicBezTo>
                    <a:pt x="94644" y="37315"/>
                    <a:pt x="70237" y="82493"/>
                    <a:pt x="49819" y="133068"/>
                  </a:cubicBezTo>
                  <a:cubicBezTo>
                    <a:pt x="29812" y="183819"/>
                    <a:pt x="14205" y="240144"/>
                    <a:pt x="6402" y="299109"/>
                  </a:cubicBezTo>
                  <a:cubicBezTo>
                    <a:pt x="2471" y="328562"/>
                    <a:pt x="6" y="358661"/>
                    <a:pt x="6" y="388877"/>
                  </a:cubicBezTo>
                  <a:cubicBezTo>
                    <a:pt x="-111" y="419034"/>
                    <a:pt x="1356" y="449367"/>
                    <a:pt x="5287" y="479231"/>
                  </a:cubicBezTo>
                  <a:cubicBezTo>
                    <a:pt x="9042" y="509095"/>
                    <a:pt x="14322" y="538607"/>
                    <a:pt x="21833" y="567122"/>
                  </a:cubicBezTo>
                  <a:cubicBezTo>
                    <a:pt x="29108" y="595695"/>
                    <a:pt x="37850" y="623447"/>
                    <a:pt x="48294" y="649790"/>
                  </a:cubicBezTo>
                  <a:lnTo>
                    <a:pt x="48294" y="649790"/>
                  </a:lnTo>
                  <a:cubicBezTo>
                    <a:pt x="63196" y="694557"/>
                    <a:pt x="79038" y="730347"/>
                    <a:pt x="93529" y="761677"/>
                  </a:cubicBezTo>
                  <a:cubicBezTo>
                    <a:pt x="108021" y="792539"/>
                    <a:pt x="120694" y="819469"/>
                    <a:pt x="133485" y="846752"/>
                  </a:cubicBezTo>
                  <a:cubicBezTo>
                    <a:pt x="148094" y="850741"/>
                    <a:pt x="156191" y="844464"/>
                    <a:pt x="160298" y="841354"/>
                  </a:cubicBezTo>
                  <a:cubicBezTo>
                    <a:pt x="164405" y="838303"/>
                    <a:pt x="172560" y="832025"/>
                    <a:pt x="173792" y="817416"/>
                  </a:cubicBezTo>
                  <a:cubicBezTo>
                    <a:pt x="153023" y="799169"/>
                    <a:pt x="134541" y="776932"/>
                    <a:pt x="116235" y="749063"/>
                  </a:cubicBezTo>
                  <a:cubicBezTo>
                    <a:pt x="98106" y="721311"/>
                    <a:pt x="80211" y="687516"/>
                    <a:pt x="63255" y="64456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29" name="组合 128"/>
          <p:cNvGrpSpPr/>
          <p:nvPr userDrawn="1"/>
        </p:nvGrpSpPr>
        <p:grpSpPr>
          <a:xfrm>
            <a:off x="11365039" y="3242759"/>
            <a:ext cx="682624" cy="742516"/>
            <a:chOff x="11365039" y="3242759"/>
            <a:chExt cx="682624" cy="742516"/>
          </a:xfrm>
        </p:grpSpPr>
        <p:sp>
          <p:nvSpPr>
            <p:cNvPr id="114" name="任意多边形 113"/>
            <p:cNvSpPr/>
            <p:nvPr userDrawn="1"/>
          </p:nvSpPr>
          <p:spPr>
            <a:xfrm>
              <a:off x="11426571" y="3304291"/>
              <a:ext cx="621092" cy="680984"/>
            </a:xfrm>
            <a:custGeom>
              <a:avLst/>
              <a:gdLst>
                <a:gd name="connsiteX0" fmla="*/ 859836 w 991963"/>
                <a:gd name="connsiteY0" fmla="*/ 865761 h 1087616"/>
                <a:gd name="connsiteX1" fmla="*/ 889464 w 991963"/>
                <a:gd name="connsiteY1" fmla="*/ 943853 h 1087616"/>
                <a:gd name="connsiteX2" fmla="*/ 900202 w 991963"/>
                <a:gd name="connsiteY2" fmla="*/ 979760 h 1087616"/>
                <a:gd name="connsiteX3" fmla="*/ 904954 w 991963"/>
                <a:gd name="connsiteY3" fmla="*/ 997010 h 1087616"/>
                <a:gd name="connsiteX4" fmla="*/ 908885 w 991963"/>
                <a:gd name="connsiteY4" fmla="*/ 1013966 h 1087616"/>
                <a:gd name="connsiteX5" fmla="*/ 918507 w 991963"/>
                <a:gd name="connsiteY5" fmla="*/ 1079503 h 1087616"/>
                <a:gd name="connsiteX6" fmla="*/ 960692 w 991963"/>
                <a:gd name="connsiteY6" fmla="*/ 1085018 h 1087616"/>
                <a:gd name="connsiteX7" fmla="*/ 991964 w 991963"/>
                <a:gd name="connsiteY7" fmla="*/ 1057031 h 1087616"/>
                <a:gd name="connsiteX8" fmla="*/ 960223 w 991963"/>
                <a:gd name="connsiteY8" fmla="*/ 995719 h 1087616"/>
                <a:gd name="connsiteX9" fmla="*/ 952067 w 991963"/>
                <a:gd name="connsiteY9" fmla="*/ 979643 h 1087616"/>
                <a:gd name="connsiteX10" fmla="*/ 943560 w 991963"/>
                <a:gd name="connsiteY10" fmla="*/ 963215 h 1087616"/>
                <a:gd name="connsiteX11" fmla="*/ 926487 w 991963"/>
                <a:gd name="connsiteY11" fmla="*/ 928657 h 1087616"/>
                <a:gd name="connsiteX12" fmla="*/ 887646 w 991963"/>
                <a:gd name="connsiteY12" fmla="*/ 852501 h 1087616"/>
                <a:gd name="connsiteX13" fmla="*/ 885416 w 991963"/>
                <a:gd name="connsiteY13" fmla="*/ 848042 h 1087616"/>
                <a:gd name="connsiteX14" fmla="*/ 912112 w 991963"/>
                <a:gd name="connsiteY14" fmla="*/ 691623 h 1087616"/>
                <a:gd name="connsiteX15" fmla="*/ 907477 w 991963"/>
                <a:gd name="connsiteY15" fmla="*/ 600389 h 1087616"/>
                <a:gd name="connsiteX16" fmla="*/ 899967 w 991963"/>
                <a:gd name="connsiteY16" fmla="*/ 554859 h 1087616"/>
                <a:gd name="connsiteX17" fmla="*/ 889113 w 991963"/>
                <a:gd name="connsiteY17" fmla="*/ 509623 h 1087616"/>
                <a:gd name="connsiteX18" fmla="*/ 692269 w 991963"/>
                <a:gd name="connsiteY18" fmla="*/ 188161 h 1087616"/>
                <a:gd name="connsiteX19" fmla="*/ 357722 w 991963"/>
                <a:gd name="connsiteY19" fmla="*/ 12967 h 1087616"/>
                <a:gd name="connsiteX20" fmla="*/ 311547 w 991963"/>
                <a:gd name="connsiteY20" fmla="*/ 5457 h 1087616"/>
                <a:gd name="connsiteX21" fmla="*/ 265372 w 991963"/>
                <a:gd name="connsiteY21" fmla="*/ 1291 h 1087616"/>
                <a:gd name="connsiteX22" fmla="*/ 242490 w 991963"/>
                <a:gd name="connsiteY22" fmla="*/ 235 h 1087616"/>
                <a:gd name="connsiteX23" fmla="*/ 231108 w 991963"/>
                <a:gd name="connsiteY23" fmla="*/ 0 h 1087616"/>
                <a:gd name="connsiteX24" fmla="*/ 219491 w 991963"/>
                <a:gd name="connsiteY24" fmla="*/ 352 h 1087616"/>
                <a:gd name="connsiteX25" fmla="*/ 173668 w 991963"/>
                <a:gd name="connsiteY25" fmla="*/ 3579 h 1087616"/>
                <a:gd name="connsiteX26" fmla="*/ 128843 w 991963"/>
                <a:gd name="connsiteY26" fmla="*/ 9564 h 1087616"/>
                <a:gd name="connsiteX27" fmla="*/ 117813 w 991963"/>
                <a:gd name="connsiteY27" fmla="*/ 11500 h 1087616"/>
                <a:gd name="connsiteX28" fmla="*/ 106666 w 991963"/>
                <a:gd name="connsiteY28" fmla="*/ 14081 h 1087616"/>
                <a:gd name="connsiteX29" fmla="*/ 84605 w 991963"/>
                <a:gd name="connsiteY29" fmla="*/ 19772 h 1087616"/>
                <a:gd name="connsiteX30" fmla="*/ 0 w 991963"/>
                <a:gd name="connsiteY30" fmla="*/ 49578 h 1087616"/>
                <a:gd name="connsiteX31" fmla="*/ 0 w 991963"/>
                <a:gd name="connsiteY31" fmla="*/ 49578 h 1087616"/>
                <a:gd name="connsiteX32" fmla="*/ 0 w 991963"/>
                <a:gd name="connsiteY32" fmla="*/ 49578 h 1087616"/>
                <a:gd name="connsiteX33" fmla="*/ 158473 w 991963"/>
                <a:gd name="connsiteY33" fmla="*/ 339416 h 1087616"/>
                <a:gd name="connsiteX34" fmla="*/ 343993 w 991963"/>
                <a:gd name="connsiteY34" fmla="*/ 560609 h 1087616"/>
                <a:gd name="connsiteX35" fmla="*/ 577507 w 991963"/>
                <a:gd name="connsiteY35" fmla="*/ 731344 h 1087616"/>
                <a:gd name="connsiteX36" fmla="*/ 611184 w 991963"/>
                <a:gd name="connsiteY36" fmla="*/ 750060 h 1087616"/>
                <a:gd name="connsiteX37" fmla="*/ 645976 w 991963"/>
                <a:gd name="connsiteY37" fmla="*/ 768249 h 1087616"/>
                <a:gd name="connsiteX38" fmla="*/ 718964 w 991963"/>
                <a:gd name="connsiteY38" fmla="*/ 803334 h 1087616"/>
                <a:gd name="connsiteX39" fmla="*/ 857840 w 991963"/>
                <a:gd name="connsiteY39" fmla="*/ 861067 h 1087616"/>
                <a:gd name="connsiteX40" fmla="*/ 859836 w 991963"/>
                <a:gd name="connsiteY40" fmla="*/ 865761 h 108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91963" h="1087616">
                  <a:moveTo>
                    <a:pt x="859836" y="865761"/>
                  </a:moveTo>
                  <a:cubicBezTo>
                    <a:pt x="871159" y="893689"/>
                    <a:pt x="882483" y="918859"/>
                    <a:pt x="889464" y="943853"/>
                  </a:cubicBezTo>
                  <a:cubicBezTo>
                    <a:pt x="893337" y="956174"/>
                    <a:pt x="896916" y="968143"/>
                    <a:pt x="900202" y="979760"/>
                  </a:cubicBezTo>
                  <a:cubicBezTo>
                    <a:pt x="901785" y="985569"/>
                    <a:pt x="903370" y="991319"/>
                    <a:pt x="904954" y="997010"/>
                  </a:cubicBezTo>
                  <a:cubicBezTo>
                    <a:pt x="906479" y="1002642"/>
                    <a:pt x="908005" y="1008275"/>
                    <a:pt x="908885" y="1013966"/>
                  </a:cubicBezTo>
                  <a:cubicBezTo>
                    <a:pt x="913109" y="1036613"/>
                    <a:pt x="916337" y="1058205"/>
                    <a:pt x="918507" y="1079503"/>
                  </a:cubicBezTo>
                  <a:cubicBezTo>
                    <a:pt x="937927" y="1091530"/>
                    <a:pt x="953123" y="1087247"/>
                    <a:pt x="960692" y="1085018"/>
                  </a:cubicBezTo>
                  <a:cubicBezTo>
                    <a:pt x="968261" y="1082729"/>
                    <a:pt x="983515" y="1078446"/>
                    <a:pt x="991964" y="1057031"/>
                  </a:cubicBezTo>
                  <a:cubicBezTo>
                    <a:pt x="980817" y="1037376"/>
                    <a:pt x="970373" y="1017134"/>
                    <a:pt x="960223" y="995719"/>
                  </a:cubicBezTo>
                  <a:cubicBezTo>
                    <a:pt x="957817" y="990321"/>
                    <a:pt x="954942" y="985041"/>
                    <a:pt x="952067" y="979643"/>
                  </a:cubicBezTo>
                  <a:cubicBezTo>
                    <a:pt x="949251" y="974245"/>
                    <a:pt x="946434" y="968789"/>
                    <a:pt x="943560" y="963215"/>
                  </a:cubicBezTo>
                  <a:cubicBezTo>
                    <a:pt x="937869" y="952067"/>
                    <a:pt x="932178" y="940568"/>
                    <a:pt x="926487" y="928657"/>
                  </a:cubicBezTo>
                  <a:cubicBezTo>
                    <a:pt x="915690" y="904484"/>
                    <a:pt x="901492" y="879901"/>
                    <a:pt x="887646" y="852501"/>
                  </a:cubicBezTo>
                  <a:cubicBezTo>
                    <a:pt x="886942" y="851035"/>
                    <a:pt x="886179" y="849509"/>
                    <a:pt x="885416" y="848042"/>
                  </a:cubicBezTo>
                  <a:cubicBezTo>
                    <a:pt x="901844" y="797526"/>
                    <a:pt x="909413" y="745601"/>
                    <a:pt x="912112" y="691623"/>
                  </a:cubicBezTo>
                  <a:cubicBezTo>
                    <a:pt x="912405" y="661642"/>
                    <a:pt x="910880" y="631133"/>
                    <a:pt x="907477" y="600389"/>
                  </a:cubicBezTo>
                  <a:cubicBezTo>
                    <a:pt x="906010" y="584840"/>
                    <a:pt x="903135" y="569879"/>
                    <a:pt x="899967" y="554859"/>
                  </a:cubicBezTo>
                  <a:cubicBezTo>
                    <a:pt x="896798" y="539781"/>
                    <a:pt x="893161" y="524702"/>
                    <a:pt x="889113" y="509623"/>
                  </a:cubicBezTo>
                  <a:cubicBezTo>
                    <a:pt x="855904" y="389581"/>
                    <a:pt x="786378" y="276109"/>
                    <a:pt x="692269" y="188161"/>
                  </a:cubicBezTo>
                  <a:cubicBezTo>
                    <a:pt x="598335" y="100094"/>
                    <a:pt x="480698" y="37198"/>
                    <a:pt x="357722" y="12967"/>
                  </a:cubicBezTo>
                  <a:cubicBezTo>
                    <a:pt x="342761" y="9329"/>
                    <a:pt x="327037" y="7334"/>
                    <a:pt x="311547" y="5457"/>
                  </a:cubicBezTo>
                  <a:cubicBezTo>
                    <a:pt x="296058" y="3638"/>
                    <a:pt x="280686" y="2230"/>
                    <a:pt x="265372" y="1291"/>
                  </a:cubicBezTo>
                  <a:cubicBezTo>
                    <a:pt x="257746" y="821"/>
                    <a:pt x="250118" y="469"/>
                    <a:pt x="242490" y="235"/>
                  </a:cubicBezTo>
                  <a:lnTo>
                    <a:pt x="231108" y="0"/>
                  </a:lnTo>
                  <a:lnTo>
                    <a:pt x="219491" y="352"/>
                  </a:lnTo>
                  <a:cubicBezTo>
                    <a:pt x="204061" y="939"/>
                    <a:pt x="188747" y="2054"/>
                    <a:pt x="173668" y="3579"/>
                  </a:cubicBezTo>
                  <a:cubicBezTo>
                    <a:pt x="158531" y="5105"/>
                    <a:pt x="143570" y="7099"/>
                    <a:pt x="128843" y="9564"/>
                  </a:cubicBezTo>
                  <a:cubicBezTo>
                    <a:pt x="125205" y="10209"/>
                    <a:pt x="121509" y="10854"/>
                    <a:pt x="117813" y="11500"/>
                  </a:cubicBezTo>
                  <a:cubicBezTo>
                    <a:pt x="114116" y="12262"/>
                    <a:pt x="110361" y="13201"/>
                    <a:pt x="106666" y="14081"/>
                  </a:cubicBezTo>
                  <a:cubicBezTo>
                    <a:pt x="99273" y="15841"/>
                    <a:pt x="91880" y="17778"/>
                    <a:pt x="84605" y="19772"/>
                  </a:cubicBezTo>
                  <a:cubicBezTo>
                    <a:pt x="55386" y="27810"/>
                    <a:pt x="27106" y="37785"/>
                    <a:pt x="0" y="49578"/>
                  </a:cubicBezTo>
                  <a:lnTo>
                    <a:pt x="0" y="49578"/>
                  </a:lnTo>
                  <a:lnTo>
                    <a:pt x="0" y="49578"/>
                  </a:lnTo>
                  <a:cubicBezTo>
                    <a:pt x="49402" y="160057"/>
                    <a:pt x="102030" y="255457"/>
                    <a:pt x="158473" y="339416"/>
                  </a:cubicBezTo>
                  <a:cubicBezTo>
                    <a:pt x="215266" y="423082"/>
                    <a:pt x="275405" y="496481"/>
                    <a:pt x="343993" y="560609"/>
                  </a:cubicBezTo>
                  <a:cubicBezTo>
                    <a:pt x="412521" y="624855"/>
                    <a:pt x="489206" y="680769"/>
                    <a:pt x="577507" y="731344"/>
                  </a:cubicBezTo>
                  <a:cubicBezTo>
                    <a:pt x="588420" y="737739"/>
                    <a:pt x="599626" y="744017"/>
                    <a:pt x="611184" y="750060"/>
                  </a:cubicBezTo>
                  <a:cubicBezTo>
                    <a:pt x="622743" y="756103"/>
                    <a:pt x="634712" y="761971"/>
                    <a:pt x="645976" y="768249"/>
                  </a:cubicBezTo>
                  <a:cubicBezTo>
                    <a:pt x="669035" y="780570"/>
                    <a:pt x="693384" y="792245"/>
                    <a:pt x="718964" y="803334"/>
                  </a:cubicBezTo>
                  <a:cubicBezTo>
                    <a:pt x="761736" y="824045"/>
                    <a:pt x="809377" y="842644"/>
                    <a:pt x="857840" y="861067"/>
                  </a:cubicBezTo>
                  <a:cubicBezTo>
                    <a:pt x="858544" y="862593"/>
                    <a:pt x="859248" y="864177"/>
                    <a:pt x="859836" y="865761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 114"/>
            <p:cNvSpPr/>
            <p:nvPr userDrawn="1"/>
          </p:nvSpPr>
          <p:spPr>
            <a:xfrm>
              <a:off x="11365039" y="3242759"/>
              <a:ext cx="571080" cy="543911"/>
            </a:xfrm>
            <a:custGeom>
              <a:avLst/>
              <a:gdLst>
                <a:gd name="connsiteX0" fmla="*/ 0 w 912088"/>
                <a:gd name="connsiteY0" fmla="*/ 49519 h 868694"/>
                <a:gd name="connsiteX1" fmla="*/ 0 w 912088"/>
                <a:gd name="connsiteY1" fmla="*/ 49519 h 868694"/>
                <a:gd name="connsiteX2" fmla="*/ 0 w 912088"/>
                <a:gd name="connsiteY2" fmla="*/ 49519 h 868694"/>
                <a:gd name="connsiteX3" fmla="*/ 158473 w 912088"/>
                <a:gd name="connsiteY3" fmla="*/ 339358 h 868694"/>
                <a:gd name="connsiteX4" fmla="*/ 343993 w 912088"/>
                <a:gd name="connsiteY4" fmla="*/ 560550 h 868694"/>
                <a:gd name="connsiteX5" fmla="*/ 577507 w 912088"/>
                <a:gd name="connsiteY5" fmla="*/ 731285 h 868694"/>
                <a:gd name="connsiteX6" fmla="*/ 611184 w 912088"/>
                <a:gd name="connsiteY6" fmla="*/ 750002 h 868694"/>
                <a:gd name="connsiteX7" fmla="*/ 645976 w 912088"/>
                <a:gd name="connsiteY7" fmla="*/ 768190 h 868694"/>
                <a:gd name="connsiteX8" fmla="*/ 718964 w 912088"/>
                <a:gd name="connsiteY8" fmla="*/ 803276 h 868694"/>
                <a:gd name="connsiteX9" fmla="*/ 878141 w 912088"/>
                <a:gd name="connsiteY9" fmla="*/ 868695 h 868694"/>
                <a:gd name="connsiteX10" fmla="*/ 878141 w 912088"/>
                <a:gd name="connsiteY10" fmla="*/ 868695 h 868694"/>
                <a:gd name="connsiteX11" fmla="*/ 878141 w 912088"/>
                <a:gd name="connsiteY11" fmla="*/ 868695 h 868694"/>
                <a:gd name="connsiteX12" fmla="*/ 912053 w 912088"/>
                <a:gd name="connsiteY12" fmla="*/ 691623 h 868694"/>
                <a:gd name="connsiteX13" fmla="*/ 907418 w 912088"/>
                <a:gd name="connsiteY13" fmla="*/ 600389 h 868694"/>
                <a:gd name="connsiteX14" fmla="*/ 899908 w 912088"/>
                <a:gd name="connsiteY14" fmla="*/ 554859 h 868694"/>
                <a:gd name="connsiteX15" fmla="*/ 889054 w 912088"/>
                <a:gd name="connsiteY15" fmla="*/ 509623 h 868694"/>
                <a:gd name="connsiteX16" fmla="*/ 692210 w 912088"/>
                <a:gd name="connsiteY16" fmla="*/ 188161 h 868694"/>
                <a:gd name="connsiteX17" fmla="*/ 357663 w 912088"/>
                <a:gd name="connsiteY17" fmla="*/ 12967 h 868694"/>
                <a:gd name="connsiteX18" fmla="*/ 311488 w 912088"/>
                <a:gd name="connsiteY18" fmla="*/ 5457 h 868694"/>
                <a:gd name="connsiteX19" fmla="*/ 265314 w 912088"/>
                <a:gd name="connsiteY19" fmla="*/ 1291 h 868694"/>
                <a:gd name="connsiteX20" fmla="*/ 242432 w 912088"/>
                <a:gd name="connsiteY20" fmla="*/ 235 h 868694"/>
                <a:gd name="connsiteX21" fmla="*/ 231050 w 912088"/>
                <a:gd name="connsiteY21" fmla="*/ 0 h 868694"/>
                <a:gd name="connsiteX22" fmla="*/ 219433 w 912088"/>
                <a:gd name="connsiteY22" fmla="*/ 352 h 868694"/>
                <a:gd name="connsiteX23" fmla="*/ 173610 w 912088"/>
                <a:gd name="connsiteY23" fmla="*/ 3579 h 868694"/>
                <a:gd name="connsiteX24" fmla="*/ 128784 w 912088"/>
                <a:gd name="connsiteY24" fmla="*/ 9564 h 868694"/>
                <a:gd name="connsiteX25" fmla="*/ 117754 w 912088"/>
                <a:gd name="connsiteY25" fmla="*/ 11500 h 868694"/>
                <a:gd name="connsiteX26" fmla="*/ 106607 w 912088"/>
                <a:gd name="connsiteY26" fmla="*/ 14081 h 868694"/>
                <a:gd name="connsiteX27" fmla="*/ 84546 w 912088"/>
                <a:gd name="connsiteY27" fmla="*/ 19772 h 868694"/>
                <a:gd name="connsiteX28" fmla="*/ 0 w 912088"/>
                <a:gd name="connsiteY28" fmla="*/ 49519 h 86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12088" h="868694">
                  <a:moveTo>
                    <a:pt x="0" y="49519"/>
                  </a:moveTo>
                  <a:lnTo>
                    <a:pt x="0" y="49519"/>
                  </a:lnTo>
                  <a:lnTo>
                    <a:pt x="0" y="49519"/>
                  </a:lnTo>
                  <a:cubicBezTo>
                    <a:pt x="49402" y="159998"/>
                    <a:pt x="102030" y="255398"/>
                    <a:pt x="158473" y="339358"/>
                  </a:cubicBezTo>
                  <a:cubicBezTo>
                    <a:pt x="215266" y="423024"/>
                    <a:pt x="275405" y="496422"/>
                    <a:pt x="343993" y="560550"/>
                  </a:cubicBezTo>
                  <a:cubicBezTo>
                    <a:pt x="412521" y="624796"/>
                    <a:pt x="489206" y="680710"/>
                    <a:pt x="577507" y="731285"/>
                  </a:cubicBezTo>
                  <a:cubicBezTo>
                    <a:pt x="588420" y="737681"/>
                    <a:pt x="599626" y="743959"/>
                    <a:pt x="611184" y="750002"/>
                  </a:cubicBezTo>
                  <a:cubicBezTo>
                    <a:pt x="622743" y="756045"/>
                    <a:pt x="634712" y="761912"/>
                    <a:pt x="645976" y="768190"/>
                  </a:cubicBezTo>
                  <a:cubicBezTo>
                    <a:pt x="669035" y="780511"/>
                    <a:pt x="693384" y="792187"/>
                    <a:pt x="718964" y="803276"/>
                  </a:cubicBezTo>
                  <a:cubicBezTo>
                    <a:pt x="767720" y="826862"/>
                    <a:pt x="822755" y="847690"/>
                    <a:pt x="878141" y="868695"/>
                  </a:cubicBezTo>
                  <a:lnTo>
                    <a:pt x="878141" y="868695"/>
                  </a:lnTo>
                  <a:lnTo>
                    <a:pt x="878141" y="868695"/>
                  </a:lnTo>
                  <a:cubicBezTo>
                    <a:pt x="899732" y="811666"/>
                    <a:pt x="909061" y="752994"/>
                    <a:pt x="912053" y="691623"/>
                  </a:cubicBezTo>
                  <a:cubicBezTo>
                    <a:pt x="912347" y="661642"/>
                    <a:pt x="910821" y="631133"/>
                    <a:pt x="907418" y="600389"/>
                  </a:cubicBezTo>
                  <a:cubicBezTo>
                    <a:pt x="905951" y="584840"/>
                    <a:pt x="903077" y="569879"/>
                    <a:pt x="899908" y="554859"/>
                  </a:cubicBezTo>
                  <a:cubicBezTo>
                    <a:pt x="896740" y="539781"/>
                    <a:pt x="893102" y="524702"/>
                    <a:pt x="889054" y="509623"/>
                  </a:cubicBezTo>
                  <a:cubicBezTo>
                    <a:pt x="855846" y="389581"/>
                    <a:pt x="786320" y="276109"/>
                    <a:pt x="692210" y="188161"/>
                  </a:cubicBezTo>
                  <a:cubicBezTo>
                    <a:pt x="598276" y="100094"/>
                    <a:pt x="480640" y="37198"/>
                    <a:pt x="357663" y="12967"/>
                  </a:cubicBezTo>
                  <a:cubicBezTo>
                    <a:pt x="342702" y="9329"/>
                    <a:pt x="326978" y="7334"/>
                    <a:pt x="311488" y="5457"/>
                  </a:cubicBezTo>
                  <a:cubicBezTo>
                    <a:pt x="295999" y="3638"/>
                    <a:pt x="280627" y="2230"/>
                    <a:pt x="265314" y="1291"/>
                  </a:cubicBezTo>
                  <a:cubicBezTo>
                    <a:pt x="257687" y="821"/>
                    <a:pt x="250059" y="469"/>
                    <a:pt x="242432" y="235"/>
                  </a:cubicBezTo>
                  <a:lnTo>
                    <a:pt x="231050" y="0"/>
                  </a:lnTo>
                  <a:lnTo>
                    <a:pt x="219433" y="352"/>
                  </a:lnTo>
                  <a:cubicBezTo>
                    <a:pt x="204002" y="939"/>
                    <a:pt x="188689" y="2054"/>
                    <a:pt x="173610" y="3579"/>
                  </a:cubicBezTo>
                  <a:cubicBezTo>
                    <a:pt x="158473" y="5105"/>
                    <a:pt x="143511" y="7099"/>
                    <a:pt x="128784" y="9564"/>
                  </a:cubicBezTo>
                  <a:cubicBezTo>
                    <a:pt x="125147" y="10209"/>
                    <a:pt x="121450" y="10854"/>
                    <a:pt x="117754" y="11500"/>
                  </a:cubicBezTo>
                  <a:cubicBezTo>
                    <a:pt x="114058" y="12262"/>
                    <a:pt x="110303" y="13201"/>
                    <a:pt x="106607" y="14081"/>
                  </a:cubicBezTo>
                  <a:cubicBezTo>
                    <a:pt x="99214" y="15841"/>
                    <a:pt x="91822" y="17778"/>
                    <a:pt x="84546" y="19772"/>
                  </a:cubicBezTo>
                  <a:cubicBezTo>
                    <a:pt x="55445" y="27810"/>
                    <a:pt x="27165" y="37726"/>
                    <a:pt x="0" y="49519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 115"/>
            <p:cNvSpPr/>
            <p:nvPr userDrawn="1"/>
          </p:nvSpPr>
          <p:spPr>
            <a:xfrm>
              <a:off x="11413604" y="3293748"/>
              <a:ext cx="572490" cy="630031"/>
            </a:xfrm>
            <a:custGeom>
              <a:avLst/>
              <a:gdLst>
                <a:gd name="connsiteX0" fmla="*/ 761560 w 914341"/>
                <a:gd name="connsiteY0" fmla="*/ 683644 h 1006238"/>
                <a:gd name="connsiteX1" fmla="*/ 761560 w 914341"/>
                <a:gd name="connsiteY1" fmla="*/ 683644 h 1006238"/>
                <a:gd name="connsiteX2" fmla="*/ 613824 w 914341"/>
                <a:gd name="connsiteY2" fmla="*/ 456877 h 1006238"/>
                <a:gd name="connsiteX3" fmla="*/ 422965 w 914341"/>
                <a:gd name="connsiteY3" fmla="*/ 256278 h 1006238"/>
                <a:gd name="connsiteX4" fmla="*/ 397267 w 914341"/>
                <a:gd name="connsiteY4" fmla="*/ 233807 h 1006238"/>
                <a:gd name="connsiteX5" fmla="*/ 370630 w 914341"/>
                <a:gd name="connsiteY5" fmla="*/ 212803 h 1006238"/>
                <a:gd name="connsiteX6" fmla="*/ 344169 w 914341"/>
                <a:gd name="connsiteY6" fmla="*/ 192033 h 1006238"/>
                <a:gd name="connsiteX7" fmla="*/ 317473 w 914341"/>
                <a:gd name="connsiteY7" fmla="*/ 172084 h 1006238"/>
                <a:gd name="connsiteX8" fmla="*/ 263495 w 914341"/>
                <a:gd name="connsiteY8" fmla="*/ 134886 h 1006238"/>
                <a:gd name="connsiteX9" fmla="*/ 250118 w 914341"/>
                <a:gd name="connsiteY9" fmla="*/ 125910 h 1006238"/>
                <a:gd name="connsiteX10" fmla="*/ 236389 w 914341"/>
                <a:gd name="connsiteY10" fmla="*/ 117637 h 1006238"/>
                <a:gd name="connsiteX11" fmla="*/ 209165 w 914341"/>
                <a:gd name="connsiteY11" fmla="*/ 101326 h 1006238"/>
                <a:gd name="connsiteX12" fmla="*/ 102265 w 914341"/>
                <a:gd name="connsiteY12" fmla="*/ 43710 h 1006238"/>
                <a:gd name="connsiteX13" fmla="*/ 89240 w 914341"/>
                <a:gd name="connsiteY13" fmla="*/ 37315 h 1006238"/>
                <a:gd name="connsiteX14" fmla="*/ 76039 w 914341"/>
                <a:gd name="connsiteY14" fmla="*/ 31624 h 1006238"/>
                <a:gd name="connsiteX15" fmla="*/ 50106 w 914341"/>
                <a:gd name="connsiteY15" fmla="*/ 20535 h 1006238"/>
                <a:gd name="connsiteX16" fmla="*/ 24818 w 914341"/>
                <a:gd name="connsiteY16" fmla="*/ 9857 h 1006238"/>
                <a:gd name="connsiteX17" fmla="*/ 0 w 914341"/>
                <a:gd name="connsiteY17" fmla="*/ 0 h 1006238"/>
                <a:gd name="connsiteX18" fmla="*/ 0 w 914341"/>
                <a:gd name="connsiteY18" fmla="*/ 0 h 1006238"/>
                <a:gd name="connsiteX19" fmla="*/ 0 w 914341"/>
                <a:gd name="connsiteY19" fmla="*/ 0 h 1006238"/>
                <a:gd name="connsiteX20" fmla="*/ 23586 w 914341"/>
                <a:gd name="connsiteY20" fmla="*/ 12556 h 1006238"/>
                <a:gd name="connsiteX21" fmla="*/ 47583 w 914341"/>
                <a:gd name="connsiteY21" fmla="*/ 25757 h 1006238"/>
                <a:gd name="connsiteX22" fmla="*/ 72225 w 914341"/>
                <a:gd name="connsiteY22" fmla="*/ 39193 h 1006238"/>
                <a:gd name="connsiteX23" fmla="*/ 84781 w 914341"/>
                <a:gd name="connsiteY23" fmla="*/ 45999 h 1006238"/>
                <a:gd name="connsiteX24" fmla="*/ 97102 w 914341"/>
                <a:gd name="connsiteY24" fmla="*/ 53450 h 1006238"/>
                <a:gd name="connsiteX25" fmla="*/ 198604 w 914341"/>
                <a:gd name="connsiteY25" fmla="*/ 117989 h 1006238"/>
                <a:gd name="connsiteX26" fmla="*/ 224478 w 914341"/>
                <a:gd name="connsiteY26" fmla="*/ 135591 h 1006238"/>
                <a:gd name="connsiteX27" fmla="*/ 237562 w 914341"/>
                <a:gd name="connsiteY27" fmla="*/ 144450 h 1006238"/>
                <a:gd name="connsiteX28" fmla="*/ 250294 w 914341"/>
                <a:gd name="connsiteY28" fmla="*/ 154013 h 1006238"/>
                <a:gd name="connsiteX29" fmla="*/ 301749 w 914341"/>
                <a:gd name="connsiteY29" fmla="*/ 193030 h 1006238"/>
                <a:gd name="connsiteX30" fmla="*/ 327213 w 914341"/>
                <a:gd name="connsiteY30" fmla="*/ 213624 h 1006238"/>
                <a:gd name="connsiteX31" fmla="*/ 352501 w 914341"/>
                <a:gd name="connsiteY31" fmla="*/ 234922 h 1006238"/>
                <a:gd name="connsiteX32" fmla="*/ 378023 w 914341"/>
                <a:gd name="connsiteY32" fmla="*/ 256278 h 1006238"/>
                <a:gd name="connsiteX33" fmla="*/ 402665 w 914341"/>
                <a:gd name="connsiteY33" fmla="*/ 278984 h 1006238"/>
                <a:gd name="connsiteX34" fmla="*/ 588830 w 914341"/>
                <a:gd name="connsiteY34" fmla="*/ 476826 h 1006238"/>
                <a:gd name="connsiteX35" fmla="*/ 740145 w 914341"/>
                <a:gd name="connsiteY35" fmla="*/ 695496 h 1006238"/>
                <a:gd name="connsiteX36" fmla="*/ 740145 w 914341"/>
                <a:gd name="connsiteY36" fmla="*/ 695496 h 1006238"/>
                <a:gd name="connsiteX37" fmla="*/ 782213 w 914341"/>
                <a:gd name="connsiteY37" fmla="*/ 784383 h 1006238"/>
                <a:gd name="connsiteX38" fmla="*/ 811842 w 914341"/>
                <a:gd name="connsiteY38" fmla="*/ 862475 h 1006238"/>
                <a:gd name="connsiteX39" fmla="*/ 822579 w 914341"/>
                <a:gd name="connsiteY39" fmla="*/ 898383 h 1006238"/>
                <a:gd name="connsiteX40" fmla="*/ 827331 w 914341"/>
                <a:gd name="connsiteY40" fmla="*/ 915632 h 1006238"/>
                <a:gd name="connsiteX41" fmla="*/ 831262 w 914341"/>
                <a:gd name="connsiteY41" fmla="*/ 932588 h 1006238"/>
                <a:gd name="connsiteX42" fmla="*/ 840885 w 914341"/>
                <a:gd name="connsiteY42" fmla="*/ 998125 h 1006238"/>
                <a:gd name="connsiteX43" fmla="*/ 883069 w 914341"/>
                <a:gd name="connsiteY43" fmla="*/ 1003640 h 1006238"/>
                <a:gd name="connsiteX44" fmla="*/ 914341 w 914341"/>
                <a:gd name="connsiteY44" fmla="*/ 975653 h 1006238"/>
                <a:gd name="connsiteX45" fmla="*/ 882600 w 914341"/>
                <a:gd name="connsiteY45" fmla="*/ 914341 h 1006238"/>
                <a:gd name="connsiteX46" fmla="*/ 874445 w 914341"/>
                <a:gd name="connsiteY46" fmla="*/ 898265 h 1006238"/>
                <a:gd name="connsiteX47" fmla="*/ 865937 w 914341"/>
                <a:gd name="connsiteY47" fmla="*/ 881837 h 1006238"/>
                <a:gd name="connsiteX48" fmla="*/ 848864 w 914341"/>
                <a:gd name="connsiteY48" fmla="*/ 847279 h 1006238"/>
                <a:gd name="connsiteX49" fmla="*/ 810023 w 914341"/>
                <a:gd name="connsiteY49" fmla="*/ 771123 h 1006238"/>
                <a:gd name="connsiteX50" fmla="*/ 761560 w 914341"/>
                <a:gd name="connsiteY50" fmla="*/ 683644 h 100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14341" h="1006238">
                  <a:moveTo>
                    <a:pt x="761560" y="683644"/>
                  </a:moveTo>
                  <a:lnTo>
                    <a:pt x="761560" y="683644"/>
                  </a:lnTo>
                  <a:cubicBezTo>
                    <a:pt x="720431" y="606901"/>
                    <a:pt x="672086" y="528750"/>
                    <a:pt x="613824" y="456877"/>
                  </a:cubicBezTo>
                  <a:cubicBezTo>
                    <a:pt x="556209" y="384711"/>
                    <a:pt x="492550" y="315596"/>
                    <a:pt x="422965" y="256278"/>
                  </a:cubicBezTo>
                  <a:cubicBezTo>
                    <a:pt x="414340" y="248768"/>
                    <a:pt x="406068" y="240965"/>
                    <a:pt x="397267" y="233807"/>
                  </a:cubicBezTo>
                  <a:cubicBezTo>
                    <a:pt x="388349" y="226766"/>
                    <a:pt x="379490" y="219785"/>
                    <a:pt x="370630" y="212803"/>
                  </a:cubicBezTo>
                  <a:cubicBezTo>
                    <a:pt x="361771" y="205821"/>
                    <a:pt x="352970" y="198897"/>
                    <a:pt x="344169" y="192033"/>
                  </a:cubicBezTo>
                  <a:cubicBezTo>
                    <a:pt x="335427" y="185109"/>
                    <a:pt x="326744" y="178186"/>
                    <a:pt x="317473" y="172084"/>
                  </a:cubicBezTo>
                  <a:cubicBezTo>
                    <a:pt x="299285" y="159529"/>
                    <a:pt x="281273" y="147149"/>
                    <a:pt x="263495" y="134886"/>
                  </a:cubicBezTo>
                  <a:cubicBezTo>
                    <a:pt x="259036" y="131894"/>
                    <a:pt x="254694" y="128667"/>
                    <a:pt x="250118" y="125910"/>
                  </a:cubicBezTo>
                  <a:cubicBezTo>
                    <a:pt x="245541" y="123152"/>
                    <a:pt x="240965" y="120395"/>
                    <a:pt x="236389" y="117637"/>
                  </a:cubicBezTo>
                  <a:cubicBezTo>
                    <a:pt x="227236" y="112180"/>
                    <a:pt x="218201" y="106724"/>
                    <a:pt x="209165" y="101326"/>
                  </a:cubicBezTo>
                  <a:cubicBezTo>
                    <a:pt x="173668" y="78914"/>
                    <a:pt x="136823" y="61488"/>
                    <a:pt x="102265" y="43710"/>
                  </a:cubicBezTo>
                  <a:cubicBezTo>
                    <a:pt x="97924" y="41598"/>
                    <a:pt x="93699" y="39193"/>
                    <a:pt x="89240" y="37315"/>
                  </a:cubicBezTo>
                  <a:cubicBezTo>
                    <a:pt x="84840" y="35438"/>
                    <a:pt x="80440" y="33502"/>
                    <a:pt x="76039" y="31624"/>
                  </a:cubicBezTo>
                  <a:cubicBezTo>
                    <a:pt x="67296" y="27869"/>
                    <a:pt x="58672" y="24173"/>
                    <a:pt x="50106" y="20535"/>
                  </a:cubicBezTo>
                  <a:cubicBezTo>
                    <a:pt x="41540" y="16956"/>
                    <a:pt x="33150" y="13377"/>
                    <a:pt x="24818" y="9857"/>
                  </a:cubicBezTo>
                  <a:cubicBezTo>
                    <a:pt x="16428" y="6454"/>
                    <a:pt x="8390" y="264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7979" y="3579"/>
                    <a:pt x="15607" y="8273"/>
                    <a:pt x="23586" y="12556"/>
                  </a:cubicBezTo>
                  <a:cubicBezTo>
                    <a:pt x="31507" y="16898"/>
                    <a:pt x="39486" y="21298"/>
                    <a:pt x="47583" y="25757"/>
                  </a:cubicBezTo>
                  <a:cubicBezTo>
                    <a:pt x="55679" y="30157"/>
                    <a:pt x="63894" y="34616"/>
                    <a:pt x="72225" y="39193"/>
                  </a:cubicBezTo>
                  <a:cubicBezTo>
                    <a:pt x="76391" y="41422"/>
                    <a:pt x="80556" y="43710"/>
                    <a:pt x="84781" y="45999"/>
                  </a:cubicBezTo>
                  <a:cubicBezTo>
                    <a:pt x="89005" y="48228"/>
                    <a:pt x="92995" y="50986"/>
                    <a:pt x="97102" y="53450"/>
                  </a:cubicBezTo>
                  <a:cubicBezTo>
                    <a:pt x="129899" y="73985"/>
                    <a:pt x="164926" y="93699"/>
                    <a:pt x="198604" y="117989"/>
                  </a:cubicBezTo>
                  <a:cubicBezTo>
                    <a:pt x="207170" y="123798"/>
                    <a:pt x="215795" y="129665"/>
                    <a:pt x="224478" y="135591"/>
                  </a:cubicBezTo>
                  <a:cubicBezTo>
                    <a:pt x="228820" y="138524"/>
                    <a:pt x="233162" y="141516"/>
                    <a:pt x="237562" y="144450"/>
                  </a:cubicBezTo>
                  <a:cubicBezTo>
                    <a:pt x="241904" y="147442"/>
                    <a:pt x="246011" y="150845"/>
                    <a:pt x="250294" y="154013"/>
                  </a:cubicBezTo>
                  <a:cubicBezTo>
                    <a:pt x="267250" y="166863"/>
                    <a:pt x="284441" y="179888"/>
                    <a:pt x="301749" y="193030"/>
                  </a:cubicBezTo>
                  <a:cubicBezTo>
                    <a:pt x="310609" y="199367"/>
                    <a:pt x="318881" y="206525"/>
                    <a:pt x="327213" y="213624"/>
                  </a:cubicBezTo>
                  <a:cubicBezTo>
                    <a:pt x="335603" y="220665"/>
                    <a:pt x="344052" y="227764"/>
                    <a:pt x="352501" y="234922"/>
                  </a:cubicBezTo>
                  <a:cubicBezTo>
                    <a:pt x="361008" y="242021"/>
                    <a:pt x="369515" y="249179"/>
                    <a:pt x="378023" y="256278"/>
                  </a:cubicBezTo>
                  <a:cubicBezTo>
                    <a:pt x="386471" y="263554"/>
                    <a:pt x="394392" y="271416"/>
                    <a:pt x="402665" y="278984"/>
                  </a:cubicBezTo>
                  <a:cubicBezTo>
                    <a:pt x="469668" y="338654"/>
                    <a:pt x="531508" y="406654"/>
                    <a:pt x="588830" y="476826"/>
                  </a:cubicBezTo>
                  <a:cubicBezTo>
                    <a:pt x="646739" y="546704"/>
                    <a:pt x="696200" y="621862"/>
                    <a:pt x="740145" y="695496"/>
                  </a:cubicBezTo>
                  <a:lnTo>
                    <a:pt x="740145" y="695496"/>
                  </a:lnTo>
                  <a:cubicBezTo>
                    <a:pt x="756045" y="727472"/>
                    <a:pt x="771358" y="756162"/>
                    <a:pt x="782213" y="784383"/>
                  </a:cubicBezTo>
                  <a:cubicBezTo>
                    <a:pt x="793536" y="812311"/>
                    <a:pt x="804860" y="837481"/>
                    <a:pt x="811842" y="862475"/>
                  </a:cubicBezTo>
                  <a:cubicBezTo>
                    <a:pt x="815714" y="874797"/>
                    <a:pt x="819293" y="886766"/>
                    <a:pt x="822579" y="898383"/>
                  </a:cubicBezTo>
                  <a:cubicBezTo>
                    <a:pt x="824163" y="904191"/>
                    <a:pt x="825747" y="909941"/>
                    <a:pt x="827331" y="915632"/>
                  </a:cubicBezTo>
                  <a:cubicBezTo>
                    <a:pt x="828857" y="921265"/>
                    <a:pt x="830382" y="926897"/>
                    <a:pt x="831262" y="932588"/>
                  </a:cubicBezTo>
                  <a:cubicBezTo>
                    <a:pt x="835487" y="955236"/>
                    <a:pt x="838714" y="976827"/>
                    <a:pt x="840885" y="998125"/>
                  </a:cubicBezTo>
                  <a:cubicBezTo>
                    <a:pt x="860305" y="1010152"/>
                    <a:pt x="875500" y="1005869"/>
                    <a:pt x="883069" y="1003640"/>
                  </a:cubicBezTo>
                  <a:cubicBezTo>
                    <a:pt x="890638" y="1001352"/>
                    <a:pt x="905893" y="997069"/>
                    <a:pt x="914341" y="975653"/>
                  </a:cubicBezTo>
                  <a:cubicBezTo>
                    <a:pt x="903194" y="955998"/>
                    <a:pt x="892750" y="935756"/>
                    <a:pt x="882600" y="914341"/>
                  </a:cubicBezTo>
                  <a:cubicBezTo>
                    <a:pt x="880194" y="908944"/>
                    <a:pt x="877320" y="903663"/>
                    <a:pt x="874445" y="898265"/>
                  </a:cubicBezTo>
                  <a:cubicBezTo>
                    <a:pt x="871629" y="892867"/>
                    <a:pt x="868813" y="887411"/>
                    <a:pt x="865937" y="881837"/>
                  </a:cubicBezTo>
                  <a:cubicBezTo>
                    <a:pt x="860246" y="870689"/>
                    <a:pt x="854555" y="859190"/>
                    <a:pt x="848864" y="847279"/>
                  </a:cubicBezTo>
                  <a:cubicBezTo>
                    <a:pt x="838068" y="823107"/>
                    <a:pt x="823870" y="798523"/>
                    <a:pt x="810023" y="771123"/>
                  </a:cubicBezTo>
                  <a:cubicBezTo>
                    <a:pt x="796822" y="743430"/>
                    <a:pt x="779455" y="715151"/>
                    <a:pt x="761560" y="68364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 userDrawn="1"/>
        </p:nvGrpSpPr>
        <p:grpSpPr>
          <a:xfrm>
            <a:off x="11035662" y="1047041"/>
            <a:ext cx="732053" cy="1191063"/>
            <a:chOff x="11035662" y="1047041"/>
            <a:chExt cx="732053" cy="1191063"/>
          </a:xfrm>
        </p:grpSpPr>
        <p:sp>
          <p:nvSpPr>
            <p:cNvPr id="117" name="任意多边形 116"/>
            <p:cNvSpPr/>
            <p:nvPr userDrawn="1"/>
          </p:nvSpPr>
          <p:spPr>
            <a:xfrm>
              <a:off x="11133878" y="1145317"/>
              <a:ext cx="633837" cy="1092787"/>
            </a:xfrm>
            <a:custGeom>
              <a:avLst/>
              <a:gdLst>
                <a:gd name="connsiteX0" fmla="*/ 236395 w 633837"/>
                <a:gd name="connsiteY0" fmla="*/ 805681 h 1092787"/>
                <a:gd name="connsiteX1" fmla="*/ 296357 w 633837"/>
                <a:gd name="connsiteY1" fmla="*/ 848864 h 1092787"/>
                <a:gd name="connsiteX2" fmla="*/ 361072 w 633837"/>
                <a:gd name="connsiteY2" fmla="*/ 884243 h 1092787"/>
                <a:gd name="connsiteX3" fmla="*/ 484635 w 633837"/>
                <a:gd name="connsiteY3" fmla="*/ 925489 h 1092787"/>
                <a:gd name="connsiteX4" fmla="*/ 486864 w 633837"/>
                <a:gd name="connsiteY4" fmla="*/ 929009 h 1092787"/>
                <a:gd name="connsiteX5" fmla="*/ 524591 w 633837"/>
                <a:gd name="connsiteY5" fmla="*/ 988796 h 1092787"/>
                <a:gd name="connsiteX6" fmla="*/ 556566 w 633837"/>
                <a:gd name="connsiteY6" fmla="*/ 1041894 h 1092787"/>
                <a:gd name="connsiteX7" fmla="*/ 583849 w 633837"/>
                <a:gd name="connsiteY7" fmla="*/ 1091706 h 1092787"/>
                <a:gd name="connsiteX8" fmla="*/ 617879 w 633837"/>
                <a:gd name="connsiteY8" fmla="*/ 1083316 h 1092787"/>
                <a:gd name="connsiteX9" fmla="*/ 633837 w 633837"/>
                <a:gd name="connsiteY9" fmla="*/ 1051868 h 1092787"/>
                <a:gd name="connsiteX10" fmla="*/ 592591 w 633837"/>
                <a:gd name="connsiteY10" fmla="*/ 1014377 h 1092787"/>
                <a:gd name="connsiteX11" fmla="*/ 551521 w 633837"/>
                <a:gd name="connsiteY11" fmla="*/ 969199 h 1092787"/>
                <a:gd name="connsiteX12" fmla="*/ 507986 w 633837"/>
                <a:gd name="connsiteY12" fmla="*/ 914459 h 1092787"/>
                <a:gd name="connsiteX13" fmla="*/ 505405 w 633837"/>
                <a:gd name="connsiteY13" fmla="*/ 911056 h 1092787"/>
                <a:gd name="connsiteX14" fmla="*/ 517608 w 633837"/>
                <a:gd name="connsiteY14" fmla="*/ 784735 h 1092787"/>
                <a:gd name="connsiteX15" fmla="*/ 517491 w 633837"/>
                <a:gd name="connsiteY15" fmla="*/ 715151 h 1092787"/>
                <a:gd name="connsiteX16" fmla="*/ 512386 w 633837"/>
                <a:gd name="connsiteY16" fmla="*/ 647502 h 1092787"/>
                <a:gd name="connsiteX17" fmla="*/ 444210 w 633837"/>
                <a:gd name="connsiteY17" fmla="*/ 397091 h 1092787"/>
                <a:gd name="connsiteX18" fmla="*/ 302400 w 633837"/>
                <a:gd name="connsiteY18" fmla="*/ 179770 h 1092787"/>
                <a:gd name="connsiteX19" fmla="*/ 85549 w 633837"/>
                <a:gd name="connsiteY19" fmla="*/ 0 h 1092787"/>
                <a:gd name="connsiteX20" fmla="*/ 85549 w 633837"/>
                <a:gd name="connsiteY20" fmla="*/ 0 h 1092787"/>
                <a:gd name="connsiteX21" fmla="*/ 85549 w 633837"/>
                <a:gd name="connsiteY21" fmla="*/ 0 h 1092787"/>
                <a:gd name="connsiteX22" fmla="*/ 651 w 633837"/>
                <a:gd name="connsiteY22" fmla="*/ 280627 h 1092787"/>
                <a:gd name="connsiteX23" fmla="*/ 57152 w 633837"/>
                <a:gd name="connsiteY23" fmla="*/ 570759 h 1092787"/>
                <a:gd name="connsiteX24" fmla="*/ 236395 w 633837"/>
                <a:gd name="connsiteY24" fmla="*/ 805681 h 109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3837" h="1092787">
                  <a:moveTo>
                    <a:pt x="236395" y="805681"/>
                  </a:moveTo>
                  <a:cubicBezTo>
                    <a:pt x="255756" y="821171"/>
                    <a:pt x="275235" y="835897"/>
                    <a:pt x="296357" y="848864"/>
                  </a:cubicBezTo>
                  <a:cubicBezTo>
                    <a:pt x="317361" y="861889"/>
                    <a:pt x="338953" y="873741"/>
                    <a:pt x="361072" y="884243"/>
                  </a:cubicBezTo>
                  <a:cubicBezTo>
                    <a:pt x="400793" y="902255"/>
                    <a:pt x="441629" y="916454"/>
                    <a:pt x="484635" y="925489"/>
                  </a:cubicBezTo>
                  <a:cubicBezTo>
                    <a:pt x="485397" y="926662"/>
                    <a:pt x="486160" y="927836"/>
                    <a:pt x="486864" y="929009"/>
                  </a:cubicBezTo>
                  <a:cubicBezTo>
                    <a:pt x="500652" y="950366"/>
                    <a:pt x="512621" y="970432"/>
                    <a:pt x="524591" y="988796"/>
                  </a:cubicBezTo>
                  <a:cubicBezTo>
                    <a:pt x="536384" y="1007277"/>
                    <a:pt x="546710" y="1024938"/>
                    <a:pt x="556566" y="1041894"/>
                  </a:cubicBezTo>
                  <a:cubicBezTo>
                    <a:pt x="566600" y="1058674"/>
                    <a:pt x="575576" y="1075102"/>
                    <a:pt x="583849" y="1091706"/>
                  </a:cubicBezTo>
                  <a:cubicBezTo>
                    <a:pt x="602565" y="1095755"/>
                    <a:pt x="612716" y="1087423"/>
                    <a:pt x="617879" y="1083316"/>
                  </a:cubicBezTo>
                  <a:cubicBezTo>
                    <a:pt x="623042" y="1079209"/>
                    <a:pt x="633192" y="1070878"/>
                    <a:pt x="633837" y="1051868"/>
                  </a:cubicBezTo>
                  <a:cubicBezTo>
                    <a:pt x="619991" y="1040310"/>
                    <a:pt x="606379" y="1027871"/>
                    <a:pt x="592591" y="1014377"/>
                  </a:cubicBezTo>
                  <a:cubicBezTo>
                    <a:pt x="578979" y="1000706"/>
                    <a:pt x="565661" y="985627"/>
                    <a:pt x="551521" y="969199"/>
                  </a:cubicBezTo>
                  <a:cubicBezTo>
                    <a:pt x="537146" y="952947"/>
                    <a:pt x="523300" y="934466"/>
                    <a:pt x="507986" y="914459"/>
                  </a:cubicBezTo>
                  <a:cubicBezTo>
                    <a:pt x="507106" y="913344"/>
                    <a:pt x="506285" y="912170"/>
                    <a:pt x="505405" y="911056"/>
                  </a:cubicBezTo>
                  <a:cubicBezTo>
                    <a:pt x="512211" y="868167"/>
                    <a:pt x="516670" y="825688"/>
                    <a:pt x="517608" y="784735"/>
                  </a:cubicBezTo>
                  <a:cubicBezTo>
                    <a:pt x="518606" y="761091"/>
                    <a:pt x="518547" y="737915"/>
                    <a:pt x="517491" y="715151"/>
                  </a:cubicBezTo>
                  <a:cubicBezTo>
                    <a:pt x="516318" y="692445"/>
                    <a:pt x="515144" y="669563"/>
                    <a:pt x="512386" y="647502"/>
                  </a:cubicBezTo>
                  <a:cubicBezTo>
                    <a:pt x="502236" y="558614"/>
                    <a:pt x="479296" y="475124"/>
                    <a:pt x="444210" y="397091"/>
                  </a:cubicBezTo>
                  <a:cubicBezTo>
                    <a:pt x="409183" y="319057"/>
                    <a:pt x="361718" y="246539"/>
                    <a:pt x="302400" y="179770"/>
                  </a:cubicBezTo>
                  <a:cubicBezTo>
                    <a:pt x="242966" y="113119"/>
                    <a:pt x="171152" y="52277"/>
                    <a:pt x="85549" y="0"/>
                  </a:cubicBezTo>
                  <a:lnTo>
                    <a:pt x="85549" y="0"/>
                  </a:lnTo>
                  <a:lnTo>
                    <a:pt x="85549" y="0"/>
                  </a:lnTo>
                  <a:cubicBezTo>
                    <a:pt x="33566" y="85016"/>
                    <a:pt x="4993" y="181883"/>
                    <a:pt x="651" y="280627"/>
                  </a:cubicBezTo>
                  <a:cubicBezTo>
                    <a:pt x="-3984" y="379431"/>
                    <a:pt x="16258" y="479701"/>
                    <a:pt x="57152" y="570759"/>
                  </a:cubicBezTo>
                  <a:cubicBezTo>
                    <a:pt x="98105" y="661759"/>
                    <a:pt x="159886" y="743313"/>
                    <a:pt x="236395" y="805681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 117"/>
            <p:cNvSpPr/>
            <p:nvPr userDrawn="1"/>
          </p:nvSpPr>
          <p:spPr>
            <a:xfrm>
              <a:off x="11035662" y="1047041"/>
              <a:ext cx="518380" cy="928950"/>
            </a:xfrm>
            <a:custGeom>
              <a:avLst/>
              <a:gdLst>
                <a:gd name="connsiteX0" fmla="*/ 85549 w 518380"/>
                <a:gd name="connsiteY0" fmla="*/ 0 h 928950"/>
                <a:gd name="connsiteX1" fmla="*/ 85549 w 518380"/>
                <a:gd name="connsiteY1" fmla="*/ 0 h 928950"/>
                <a:gd name="connsiteX2" fmla="*/ 85549 w 518380"/>
                <a:gd name="connsiteY2" fmla="*/ 0 h 928950"/>
                <a:gd name="connsiteX3" fmla="*/ 651 w 518380"/>
                <a:gd name="connsiteY3" fmla="*/ 280627 h 928950"/>
                <a:gd name="connsiteX4" fmla="*/ 57152 w 518380"/>
                <a:gd name="connsiteY4" fmla="*/ 570759 h 928950"/>
                <a:gd name="connsiteX5" fmla="*/ 236336 w 518380"/>
                <a:gd name="connsiteY5" fmla="*/ 805740 h 928950"/>
                <a:gd name="connsiteX6" fmla="*/ 296299 w 518380"/>
                <a:gd name="connsiteY6" fmla="*/ 848922 h 928950"/>
                <a:gd name="connsiteX7" fmla="*/ 361014 w 518380"/>
                <a:gd name="connsiteY7" fmla="*/ 884301 h 928950"/>
                <a:gd name="connsiteX8" fmla="*/ 502471 w 518380"/>
                <a:gd name="connsiteY8" fmla="*/ 928951 h 928950"/>
                <a:gd name="connsiteX9" fmla="*/ 502471 w 518380"/>
                <a:gd name="connsiteY9" fmla="*/ 928951 h 928950"/>
                <a:gd name="connsiteX10" fmla="*/ 502471 w 518380"/>
                <a:gd name="connsiteY10" fmla="*/ 928951 h 928950"/>
                <a:gd name="connsiteX11" fmla="*/ 517667 w 518380"/>
                <a:gd name="connsiteY11" fmla="*/ 784735 h 928950"/>
                <a:gd name="connsiteX12" fmla="*/ 517550 w 518380"/>
                <a:gd name="connsiteY12" fmla="*/ 715151 h 928950"/>
                <a:gd name="connsiteX13" fmla="*/ 512445 w 518380"/>
                <a:gd name="connsiteY13" fmla="*/ 647502 h 928950"/>
                <a:gd name="connsiteX14" fmla="*/ 444269 w 518380"/>
                <a:gd name="connsiteY14" fmla="*/ 397091 h 928950"/>
                <a:gd name="connsiteX15" fmla="*/ 302459 w 518380"/>
                <a:gd name="connsiteY15" fmla="*/ 179770 h 928950"/>
                <a:gd name="connsiteX16" fmla="*/ 85549 w 518380"/>
                <a:gd name="connsiteY16" fmla="*/ 0 h 9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380" h="928950">
                  <a:moveTo>
                    <a:pt x="85549" y="0"/>
                  </a:moveTo>
                  <a:lnTo>
                    <a:pt x="85549" y="0"/>
                  </a:lnTo>
                  <a:lnTo>
                    <a:pt x="85549" y="0"/>
                  </a:lnTo>
                  <a:cubicBezTo>
                    <a:pt x="33566" y="85016"/>
                    <a:pt x="4993" y="181883"/>
                    <a:pt x="651" y="280627"/>
                  </a:cubicBezTo>
                  <a:cubicBezTo>
                    <a:pt x="-3984" y="379431"/>
                    <a:pt x="16258" y="479701"/>
                    <a:pt x="57152" y="570759"/>
                  </a:cubicBezTo>
                  <a:cubicBezTo>
                    <a:pt x="97988" y="661818"/>
                    <a:pt x="159828" y="743372"/>
                    <a:pt x="236336" y="805740"/>
                  </a:cubicBezTo>
                  <a:cubicBezTo>
                    <a:pt x="255697" y="821229"/>
                    <a:pt x="275177" y="835956"/>
                    <a:pt x="296299" y="848922"/>
                  </a:cubicBezTo>
                  <a:cubicBezTo>
                    <a:pt x="317303" y="861947"/>
                    <a:pt x="338894" y="873799"/>
                    <a:pt x="361014" y="884301"/>
                  </a:cubicBezTo>
                  <a:cubicBezTo>
                    <a:pt x="406191" y="904778"/>
                    <a:pt x="452835" y="920385"/>
                    <a:pt x="502471" y="928951"/>
                  </a:cubicBezTo>
                  <a:lnTo>
                    <a:pt x="502471" y="928951"/>
                  </a:lnTo>
                  <a:lnTo>
                    <a:pt x="502471" y="928951"/>
                  </a:lnTo>
                  <a:cubicBezTo>
                    <a:pt x="510920" y="880018"/>
                    <a:pt x="516611" y="831379"/>
                    <a:pt x="517667" y="784735"/>
                  </a:cubicBezTo>
                  <a:cubicBezTo>
                    <a:pt x="518665" y="761091"/>
                    <a:pt x="518606" y="737915"/>
                    <a:pt x="517550" y="715151"/>
                  </a:cubicBezTo>
                  <a:cubicBezTo>
                    <a:pt x="516376" y="692445"/>
                    <a:pt x="515203" y="669563"/>
                    <a:pt x="512445" y="647502"/>
                  </a:cubicBezTo>
                  <a:cubicBezTo>
                    <a:pt x="502295" y="558614"/>
                    <a:pt x="479354" y="475124"/>
                    <a:pt x="444269" y="397091"/>
                  </a:cubicBezTo>
                  <a:cubicBezTo>
                    <a:pt x="409242" y="319057"/>
                    <a:pt x="361776" y="246539"/>
                    <a:pt x="302459" y="179770"/>
                  </a:cubicBezTo>
                  <a:cubicBezTo>
                    <a:pt x="242966" y="113119"/>
                    <a:pt x="171152" y="52277"/>
                    <a:pt x="85549" y="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 118"/>
            <p:cNvSpPr/>
            <p:nvPr userDrawn="1"/>
          </p:nvSpPr>
          <p:spPr>
            <a:xfrm>
              <a:off x="11138344" y="1114631"/>
              <a:ext cx="531097" cy="1025255"/>
            </a:xfrm>
            <a:custGeom>
              <a:avLst/>
              <a:gdLst>
                <a:gd name="connsiteX0" fmla="*/ 357370 w 531097"/>
                <a:gd name="connsiteY0" fmla="*/ 780100 h 1025255"/>
                <a:gd name="connsiteX1" fmla="*/ 357370 w 531097"/>
                <a:gd name="connsiteY1" fmla="*/ 780100 h 1025255"/>
                <a:gd name="connsiteX2" fmla="*/ 146973 w 531097"/>
                <a:gd name="connsiteY2" fmla="*/ 382716 h 1025255"/>
                <a:gd name="connsiteX3" fmla="*/ 64129 w 531097"/>
                <a:gd name="connsiteY3" fmla="*/ 181707 h 1025255"/>
                <a:gd name="connsiteX4" fmla="*/ 29688 w 531097"/>
                <a:gd name="connsiteY4" fmla="*/ 87421 h 1025255"/>
                <a:gd name="connsiteX5" fmla="*/ 14433 w 531097"/>
                <a:gd name="connsiteY5" fmla="*/ 42654 h 1025255"/>
                <a:gd name="connsiteX6" fmla="*/ 0 w 531097"/>
                <a:gd name="connsiteY6" fmla="*/ 0 h 1025255"/>
                <a:gd name="connsiteX7" fmla="*/ 0 w 531097"/>
                <a:gd name="connsiteY7" fmla="*/ 0 h 1025255"/>
                <a:gd name="connsiteX8" fmla="*/ 0 w 531097"/>
                <a:gd name="connsiteY8" fmla="*/ 0 h 1025255"/>
                <a:gd name="connsiteX9" fmla="*/ 9798 w 531097"/>
                <a:gd name="connsiteY9" fmla="*/ 44004 h 1025255"/>
                <a:gd name="connsiteX10" fmla="*/ 20888 w 531097"/>
                <a:gd name="connsiteY10" fmla="*/ 90061 h 1025255"/>
                <a:gd name="connsiteX11" fmla="*/ 48580 w 531097"/>
                <a:gd name="connsiteY11" fmla="*/ 187046 h 1025255"/>
                <a:gd name="connsiteX12" fmla="*/ 123797 w 531097"/>
                <a:gd name="connsiteY12" fmla="*/ 392808 h 1025255"/>
                <a:gd name="connsiteX13" fmla="*/ 340296 w 531097"/>
                <a:gd name="connsiteY13" fmla="*/ 791131 h 1025255"/>
                <a:gd name="connsiteX14" fmla="*/ 340296 w 531097"/>
                <a:gd name="connsiteY14" fmla="*/ 791131 h 1025255"/>
                <a:gd name="connsiteX15" fmla="*/ 384124 w 531097"/>
                <a:gd name="connsiteY15" fmla="*/ 861478 h 1025255"/>
                <a:gd name="connsiteX16" fmla="*/ 421850 w 531097"/>
                <a:gd name="connsiteY16" fmla="*/ 921265 h 1025255"/>
                <a:gd name="connsiteX17" fmla="*/ 453826 w 531097"/>
                <a:gd name="connsiteY17" fmla="*/ 974363 h 1025255"/>
                <a:gd name="connsiteX18" fmla="*/ 481109 w 531097"/>
                <a:gd name="connsiteY18" fmla="*/ 1024175 h 1025255"/>
                <a:gd name="connsiteX19" fmla="*/ 515139 w 531097"/>
                <a:gd name="connsiteY19" fmla="*/ 1015785 h 1025255"/>
                <a:gd name="connsiteX20" fmla="*/ 531097 w 531097"/>
                <a:gd name="connsiteY20" fmla="*/ 984337 h 1025255"/>
                <a:gd name="connsiteX21" fmla="*/ 489851 w 531097"/>
                <a:gd name="connsiteY21" fmla="*/ 946846 h 1025255"/>
                <a:gd name="connsiteX22" fmla="*/ 448781 w 531097"/>
                <a:gd name="connsiteY22" fmla="*/ 901668 h 1025255"/>
                <a:gd name="connsiteX23" fmla="*/ 405246 w 531097"/>
                <a:gd name="connsiteY23" fmla="*/ 846927 h 1025255"/>
                <a:gd name="connsiteX24" fmla="*/ 357370 w 531097"/>
                <a:gd name="connsiteY24" fmla="*/ 780100 h 102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1097" h="1025255">
                  <a:moveTo>
                    <a:pt x="357370" y="780100"/>
                  </a:moveTo>
                  <a:lnTo>
                    <a:pt x="357370" y="780100"/>
                  </a:lnTo>
                  <a:cubicBezTo>
                    <a:pt x="282035" y="658063"/>
                    <a:pt x="208109" y="519656"/>
                    <a:pt x="146973" y="382716"/>
                  </a:cubicBezTo>
                  <a:cubicBezTo>
                    <a:pt x="116405" y="314246"/>
                    <a:pt x="88184" y="246539"/>
                    <a:pt x="64129" y="181707"/>
                  </a:cubicBezTo>
                  <a:cubicBezTo>
                    <a:pt x="51455" y="149496"/>
                    <a:pt x="40777" y="117696"/>
                    <a:pt x="29688" y="87421"/>
                  </a:cubicBezTo>
                  <a:cubicBezTo>
                    <a:pt x="24114" y="72284"/>
                    <a:pt x="19479" y="57205"/>
                    <a:pt x="14433" y="42654"/>
                  </a:cubicBezTo>
                  <a:cubicBezTo>
                    <a:pt x="9564" y="28045"/>
                    <a:pt x="4459" y="1390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816" y="14316"/>
                    <a:pt x="6395" y="28925"/>
                    <a:pt x="9798" y="44004"/>
                  </a:cubicBezTo>
                  <a:cubicBezTo>
                    <a:pt x="13377" y="59024"/>
                    <a:pt x="16604" y="74513"/>
                    <a:pt x="20888" y="90061"/>
                  </a:cubicBezTo>
                  <a:cubicBezTo>
                    <a:pt x="29336" y="121216"/>
                    <a:pt x="37784" y="153955"/>
                    <a:pt x="48580" y="187046"/>
                  </a:cubicBezTo>
                  <a:cubicBezTo>
                    <a:pt x="68822" y="253638"/>
                    <a:pt x="94520" y="323047"/>
                    <a:pt x="123797" y="392808"/>
                  </a:cubicBezTo>
                  <a:cubicBezTo>
                    <a:pt x="182352" y="532388"/>
                    <a:pt x="258743" y="671851"/>
                    <a:pt x="340296" y="791131"/>
                  </a:cubicBezTo>
                  <a:lnTo>
                    <a:pt x="340296" y="791131"/>
                  </a:lnTo>
                  <a:cubicBezTo>
                    <a:pt x="356138" y="816653"/>
                    <a:pt x="370219" y="840239"/>
                    <a:pt x="384124" y="861478"/>
                  </a:cubicBezTo>
                  <a:cubicBezTo>
                    <a:pt x="397912" y="882835"/>
                    <a:pt x="409881" y="902900"/>
                    <a:pt x="421850" y="921265"/>
                  </a:cubicBezTo>
                  <a:cubicBezTo>
                    <a:pt x="433643" y="939746"/>
                    <a:pt x="443970" y="957406"/>
                    <a:pt x="453826" y="974363"/>
                  </a:cubicBezTo>
                  <a:cubicBezTo>
                    <a:pt x="463860" y="991143"/>
                    <a:pt x="472836" y="1007571"/>
                    <a:pt x="481109" y="1024175"/>
                  </a:cubicBezTo>
                  <a:cubicBezTo>
                    <a:pt x="499825" y="1028223"/>
                    <a:pt x="509976" y="1019892"/>
                    <a:pt x="515139" y="1015785"/>
                  </a:cubicBezTo>
                  <a:cubicBezTo>
                    <a:pt x="520302" y="1011678"/>
                    <a:pt x="530452" y="1003346"/>
                    <a:pt x="531097" y="984337"/>
                  </a:cubicBezTo>
                  <a:cubicBezTo>
                    <a:pt x="517251" y="972778"/>
                    <a:pt x="503639" y="960340"/>
                    <a:pt x="489851" y="946846"/>
                  </a:cubicBezTo>
                  <a:cubicBezTo>
                    <a:pt x="476239" y="933175"/>
                    <a:pt x="462921" y="918096"/>
                    <a:pt x="448781" y="901668"/>
                  </a:cubicBezTo>
                  <a:cubicBezTo>
                    <a:pt x="434406" y="885416"/>
                    <a:pt x="420560" y="866935"/>
                    <a:pt x="405246" y="846927"/>
                  </a:cubicBezTo>
                  <a:cubicBezTo>
                    <a:pt x="389815" y="826979"/>
                    <a:pt x="374502" y="804508"/>
                    <a:pt x="357370" y="780100"/>
                  </a:cubicBezTo>
                  <a:close/>
                </a:path>
              </a:pathLst>
            </a:custGeom>
            <a:solidFill>
              <a:srgbClr val="8BA262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30" name="组合 129"/>
          <p:cNvGrpSpPr/>
          <p:nvPr userDrawn="1"/>
        </p:nvGrpSpPr>
        <p:grpSpPr>
          <a:xfrm>
            <a:off x="10871491" y="4112137"/>
            <a:ext cx="1303876" cy="732244"/>
            <a:chOff x="10871491" y="4112137"/>
            <a:chExt cx="1303876" cy="732244"/>
          </a:xfrm>
        </p:grpSpPr>
        <p:sp>
          <p:nvSpPr>
            <p:cNvPr id="120" name="任意多边形 119"/>
            <p:cNvSpPr/>
            <p:nvPr userDrawn="1"/>
          </p:nvSpPr>
          <p:spPr>
            <a:xfrm>
              <a:off x="10968864" y="4209518"/>
              <a:ext cx="1206503" cy="634863"/>
            </a:xfrm>
            <a:custGeom>
              <a:avLst/>
              <a:gdLst>
                <a:gd name="connsiteX0" fmla="*/ 1217416 w 1217592"/>
                <a:gd name="connsiteY0" fmla="*/ 76804 h 640698"/>
                <a:gd name="connsiteX1" fmla="*/ 1198581 w 1217592"/>
                <a:gd name="connsiteY1" fmla="*/ 42129 h 640698"/>
                <a:gd name="connsiteX2" fmla="*/ 1135920 w 1217592"/>
                <a:gd name="connsiteY2" fmla="*/ 57677 h 640698"/>
                <a:gd name="connsiteX3" fmla="*/ 1067333 w 1217592"/>
                <a:gd name="connsiteY3" fmla="*/ 73049 h 640698"/>
                <a:gd name="connsiteX4" fmla="*/ 989123 w 1217592"/>
                <a:gd name="connsiteY4" fmla="*/ 90240 h 640698"/>
                <a:gd name="connsiteX5" fmla="*/ 984547 w 1217592"/>
                <a:gd name="connsiteY5" fmla="*/ 91237 h 640698"/>
                <a:gd name="connsiteX6" fmla="*/ 850365 w 1217592"/>
                <a:gd name="connsiteY6" fmla="*/ 28047 h 640698"/>
                <a:gd name="connsiteX7" fmla="*/ 767813 w 1217592"/>
                <a:gd name="connsiteY7" fmla="*/ 8275 h 640698"/>
                <a:gd name="connsiteX8" fmla="*/ 725393 w 1217592"/>
                <a:gd name="connsiteY8" fmla="*/ 2818 h 640698"/>
                <a:gd name="connsiteX9" fmla="*/ 682446 w 1217592"/>
                <a:gd name="connsiteY9" fmla="*/ 237 h 640698"/>
                <a:gd name="connsiteX10" fmla="*/ 345142 w 1217592"/>
                <a:gd name="connsiteY10" fmla="*/ 81615 h 640698"/>
                <a:gd name="connsiteX11" fmla="*/ 90506 w 1217592"/>
                <a:gd name="connsiteY11" fmla="*/ 317827 h 640698"/>
                <a:gd name="connsiteX12" fmla="*/ 151 w 1217592"/>
                <a:gd name="connsiteY12" fmla="*/ 640698 h 640698"/>
                <a:gd name="connsiteX13" fmla="*/ 151 w 1217592"/>
                <a:gd name="connsiteY13" fmla="*/ 640698 h 640698"/>
                <a:gd name="connsiteX14" fmla="*/ 151 w 1217592"/>
                <a:gd name="connsiteY14" fmla="*/ 640698 h 640698"/>
                <a:gd name="connsiteX15" fmla="*/ 310643 w 1217592"/>
                <a:gd name="connsiteY15" fmla="*/ 601506 h 640698"/>
                <a:gd name="connsiteX16" fmla="*/ 571439 w 1217592"/>
                <a:gd name="connsiteY16" fmla="*/ 503465 h 640698"/>
                <a:gd name="connsiteX17" fmla="*/ 797619 w 1217592"/>
                <a:gd name="connsiteY17" fmla="*/ 340299 h 640698"/>
                <a:gd name="connsiteX18" fmla="*/ 824196 w 1217592"/>
                <a:gd name="connsiteY18" fmla="*/ 314835 h 640698"/>
                <a:gd name="connsiteX19" fmla="*/ 850423 w 1217592"/>
                <a:gd name="connsiteY19" fmla="*/ 288139 h 640698"/>
                <a:gd name="connsiteX20" fmla="*/ 901995 w 1217592"/>
                <a:gd name="connsiteY20" fmla="*/ 231111 h 640698"/>
                <a:gd name="connsiteX21" fmla="*/ 989593 w 1217592"/>
                <a:gd name="connsiteY21" fmla="*/ 119517 h 640698"/>
                <a:gd name="connsiteX22" fmla="*/ 994403 w 1217592"/>
                <a:gd name="connsiteY22" fmla="*/ 118871 h 640698"/>
                <a:gd name="connsiteX23" fmla="*/ 1072554 w 1217592"/>
                <a:gd name="connsiteY23" fmla="*/ 110423 h 640698"/>
                <a:gd name="connsiteX24" fmla="*/ 1141084 w 1217592"/>
                <a:gd name="connsiteY24" fmla="*/ 108721 h 640698"/>
                <a:gd name="connsiteX25" fmla="*/ 1203275 w 1217592"/>
                <a:gd name="connsiteY25" fmla="*/ 114236 h 640698"/>
                <a:gd name="connsiteX26" fmla="*/ 1217416 w 1217592"/>
                <a:gd name="connsiteY26" fmla="*/ 76804 h 64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17592" h="640698">
                  <a:moveTo>
                    <a:pt x="1217416" y="76804"/>
                  </a:moveTo>
                  <a:cubicBezTo>
                    <a:pt x="1217005" y="69411"/>
                    <a:pt x="1216300" y="54567"/>
                    <a:pt x="1198581" y="42129"/>
                  </a:cubicBezTo>
                  <a:cubicBezTo>
                    <a:pt x="1178281" y="47996"/>
                    <a:pt x="1157628" y="53100"/>
                    <a:pt x="1135920" y="57677"/>
                  </a:cubicBezTo>
                  <a:cubicBezTo>
                    <a:pt x="1114270" y="62664"/>
                    <a:pt x="1091681" y="68238"/>
                    <a:pt x="1067333" y="73049"/>
                  </a:cubicBezTo>
                  <a:cubicBezTo>
                    <a:pt x="1042926" y="77449"/>
                    <a:pt x="1017227" y="84255"/>
                    <a:pt x="989123" y="90240"/>
                  </a:cubicBezTo>
                  <a:cubicBezTo>
                    <a:pt x="987598" y="90533"/>
                    <a:pt x="986072" y="90944"/>
                    <a:pt x="984547" y="91237"/>
                  </a:cubicBezTo>
                  <a:cubicBezTo>
                    <a:pt x="942773" y="64131"/>
                    <a:pt x="897947" y="44124"/>
                    <a:pt x="850365" y="28047"/>
                  </a:cubicBezTo>
                  <a:cubicBezTo>
                    <a:pt x="823610" y="19951"/>
                    <a:pt x="795976" y="13379"/>
                    <a:pt x="767813" y="8275"/>
                  </a:cubicBezTo>
                  <a:cubicBezTo>
                    <a:pt x="753615" y="5517"/>
                    <a:pt x="739592" y="4051"/>
                    <a:pt x="725393" y="2818"/>
                  </a:cubicBezTo>
                  <a:cubicBezTo>
                    <a:pt x="711195" y="1587"/>
                    <a:pt x="696879" y="706"/>
                    <a:pt x="682446" y="237"/>
                  </a:cubicBezTo>
                  <a:cubicBezTo>
                    <a:pt x="567449" y="-2931"/>
                    <a:pt x="449167" y="25759"/>
                    <a:pt x="345142" y="81615"/>
                  </a:cubicBezTo>
                  <a:cubicBezTo>
                    <a:pt x="241057" y="137353"/>
                    <a:pt x="151114" y="219493"/>
                    <a:pt x="90506" y="317827"/>
                  </a:cubicBezTo>
                  <a:cubicBezTo>
                    <a:pt x="29487" y="415868"/>
                    <a:pt x="-2489" y="528518"/>
                    <a:pt x="151" y="640698"/>
                  </a:cubicBezTo>
                  <a:lnTo>
                    <a:pt x="151" y="640698"/>
                  </a:lnTo>
                  <a:lnTo>
                    <a:pt x="151" y="640698"/>
                  </a:lnTo>
                  <a:cubicBezTo>
                    <a:pt x="113622" y="638117"/>
                    <a:pt x="216357" y="624387"/>
                    <a:pt x="310643" y="601506"/>
                  </a:cubicBezTo>
                  <a:cubicBezTo>
                    <a:pt x="404811" y="578272"/>
                    <a:pt x="491234" y="546530"/>
                    <a:pt x="571439" y="503465"/>
                  </a:cubicBezTo>
                  <a:cubicBezTo>
                    <a:pt x="651702" y="460517"/>
                    <a:pt x="726332" y="406715"/>
                    <a:pt x="797619" y="340299"/>
                  </a:cubicBezTo>
                  <a:cubicBezTo>
                    <a:pt x="806536" y="332143"/>
                    <a:pt x="815396" y="323636"/>
                    <a:pt x="824196" y="314835"/>
                  </a:cubicBezTo>
                  <a:cubicBezTo>
                    <a:pt x="832939" y="306034"/>
                    <a:pt x="841623" y="296764"/>
                    <a:pt x="850423" y="288139"/>
                  </a:cubicBezTo>
                  <a:cubicBezTo>
                    <a:pt x="867907" y="270362"/>
                    <a:pt x="885098" y="251352"/>
                    <a:pt x="901995" y="231111"/>
                  </a:cubicBezTo>
                  <a:cubicBezTo>
                    <a:pt x="932035" y="197433"/>
                    <a:pt x="961078" y="159120"/>
                    <a:pt x="989593" y="119517"/>
                  </a:cubicBezTo>
                  <a:cubicBezTo>
                    <a:pt x="991177" y="119341"/>
                    <a:pt x="992819" y="119047"/>
                    <a:pt x="994403" y="118871"/>
                  </a:cubicBezTo>
                  <a:cubicBezTo>
                    <a:pt x="1022507" y="115234"/>
                    <a:pt x="1048147" y="111185"/>
                    <a:pt x="1072554" y="110423"/>
                  </a:cubicBezTo>
                  <a:cubicBezTo>
                    <a:pt x="1096904" y="109249"/>
                    <a:pt x="1119433" y="108017"/>
                    <a:pt x="1141084" y="108721"/>
                  </a:cubicBezTo>
                  <a:cubicBezTo>
                    <a:pt x="1162733" y="109836"/>
                    <a:pt x="1183268" y="111596"/>
                    <a:pt x="1203275" y="114236"/>
                  </a:cubicBezTo>
                  <a:cubicBezTo>
                    <a:pt x="1218530" y="99099"/>
                    <a:pt x="1217884" y="84255"/>
                    <a:pt x="1217416" y="76804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 120"/>
            <p:cNvSpPr/>
            <p:nvPr userDrawn="1"/>
          </p:nvSpPr>
          <p:spPr>
            <a:xfrm>
              <a:off x="10871491" y="4112137"/>
              <a:ext cx="992376" cy="634806"/>
            </a:xfrm>
            <a:custGeom>
              <a:avLst/>
              <a:gdLst>
                <a:gd name="connsiteX0" fmla="*/ 145 w 1001497"/>
                <a:gd name="connsiteY0" fmla="*/ 640640 h 640640"/>
                <a:gd name="connsiteX1" fmla="*/ 145 w 1001497"/>
                <a:gd name="connsiteY1" fmla="*/ 640640 h 640640"/>
                <a:gd name="connsiteX2" fmla="*/ 145 w 1001497"/>
                <a:gd name="connsiteY2" fmla="*/ 640640 h 640640"/>
                <a:gd name="connsiteX3" fmla="*/ 310637 w 1001497"/>
                <a:gd name="connsiteY3" fmla="*/ 601447 h 640640"/>
                <a:gd name="connsiteX4" fmla="*/ 571433 w 1001497"/>
                <a:gd name="connsiteY4" fmla="*/ 503407 h 640640"/>
                <a:gd name="connsiteX5" fmla="*/ 797613 w 1001497"/>
                <a:gd name="connsiteY5" fmla="*/ 340240 h 640640"/>
                <a:gd name="connsiteX6" fmla="*/ 824190 w 1001497"/>
                <a:gd name="connsiteY6" fmla="*/ 314777 h 640640"/>
                <a:gd name="connsiteX7" fmla="*/ 850417 w 1001497"/>
                <a:gd name="connsiteY7" fmla="*/ 288081 h 640640"/>
                <a:gd name="connsiteX8" fmla="*/ 901989 w 1001497"/>
                <a:gd name="connsiteY8" fmla="*/ 231052 h 640640"/>
                <a:gd name="connsiteX9" fmla="*/ 1001497 w 1001497"/>
                <a:gd name="connsiteY9" fmla="*/ 102796 h 640640"/>
                <a:gd name="connsiteX10" fmla="*/ 1001497 w 1001497"/>
                <a:gd name="connsiteY10" fmla="*/ 102796 h 640640"/>
                <a:gd name="connsiteX11" fmla="*/ 1001497 w 1001497"/>
                <a:gd name="connsiteY11" fmla="*/ 102796 h 640640"/>
                <a:gd name="connsiteX12" fmla="*/ 850358 w 1001497"/>
                <a:gd name="connsiteY12" fmla="*/ 28048 h 640640"/>
                <a:gd name="connsiteX13" fmla="*/ 767807 w 1001497"/>
                <a:gd name="connsiteY13" fmla="*/ 8275 h 640640"/>
                <a:gd name="connsiteX14" fmla="*/ 725387 w 1001497"/>
                <a:gd name="connsiteY14" fmla="*/ 2819 h 640640"/>
                <a:gd name="connsiteX15" fmla="*/ 682440 w 1001497"/>
                <a:gd name="connsiteY15" fmla="*/ 237 h 640640"/>
                <a:gd name="connsiteX16" fmla="*/ 345136 w 1001497"/>
                <a:gd name="connsiteY16" fmla="*/ 81615 h 640640"/>
                <a:gd name="connsiteX17" fmla="*/ 90500 w 1001497"/>
                <a:gd name="connsiteY17" fmla="*/ 317828 h 640640"/>
                <a:gd name="connsiteX18" fmla="*/ 145 w 1001497"/>
                <a:gd name="connsiteY18" fmla="*/ 640640 h 64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1497" h="640640">
                  <a:moveTo>
                    <a:pt x="145" y="640640"/>
                  </a:moveTo>
                  <a:lnTo>
                    <a:pt x="145" y="640640"/>
                  </a:lnTo>
                  <a:lnTo>
                    <a:pt x="145" y="640640"/>
                  </a:lnTo>
                  <a:cubicBezTo>
                    <a:pt x="113616" y="638059"/>
                    <a:pt x="216351" y="624329"/>
                    <a:pt x="310637" y="601447"/>
                  </a:cubicBezTo>
                  <a:cubicBezTo>
                    <a:pt x="404804" y="578213"/>
                    <a:pt x="491228" y="546472"/>
                    <a:pt x="571433" y="503407"/>
                  </a:cubicBezTo>
                  <a:cubicBezTo>
                    <a:pt x="651696" y="460459"/>
                    <a:pt x="726326" y="406657"/>
                    <a:pt x="797613" y="340240"/>
                  </a:cubicBezTo>
                  <a:cubicBezTo>
                    <a:pt x="806589" y="332085"/>
                    <a:pt x="815390" y="323578"/>
                    <a:pt x="824190" y="314777"/>
                  </a:cubicBezTo>
                  <a:cubicBezTo>
                    <a:pt x="832932" y="305976"/>
                    <a:pt x="841616" y="296706"/>
                    <a:pt x="850417" y="288081"/>
                  </a:cubicBezTo>
                  <a:cubicBezTo>
                    <a:pt x="867901" y="270304"/>
                    <a:pt x="885092" y="251294"/>
                    <a:pt x="901989" y="231052"/>
                  </a:cubicBezTo>
                  <a:cubicBezTo>
                    <a:pt x="936254" y="192622"/>
                    <a:pt x="969169" y="148266"/>
                    <a:pt x="1001497" y="102796"/>
                  </a:cubicBezTo>
                  <a:lnTo>
                    <a:pt x="1001497" y="102796"/>
                  </a:lnTo>
                  <a:lnTo>
                    <a:pt x="1001497" y="102796"/>
                  </a:lnTo>
                  <a:cubicBezTo>
                    <a:pt x="954970" y="69705"/>
                    <a:pt x="904395" y="46354"/>
                    <a:pt x="850358" y="28048"/>
                  </a:cubicBezTo>
                  <a:cubicBezTo>
                    <a:pt x="823604" y="19951"/>
                    <a:pt x="795970" y="13380"/>
                    <a:pt x="767807" y="8275"/>
                  </a:cubicBezTo>
                  <a:cubicBezTo>
                    <a:pt x="753667" y="5518"/>
                    <a:pt x="739586" y="4051"/>
                    <a:pt x="725387" y="2819"/>
                  </a:cubicBezTo>
                  <a:cubicBezTo>
                    <a:pt x="711188" y="1587"/>
                    <a:pt x="696873" y="707"/>
                    <a:pt x="682440" y="237"/>
                  </a:cubicBezTo>
                  <a:cubicBezTo>
                    <a:pt x="567443" y="-2931"/>
                    <a:pt x="449161" y="25701"/>
                    <a:pt x="345136" y="81615"/>
                  </a:cubicBezTo>
                  <a:cubicBezTo>
                    <a:pt x="241051" y="137353"/>
                    <a:pt x="151108" y="219494"/>
                    <a:pt x="90500" y="317828"/>
                  </a:cubicBezTo>
                  <a:cubicBezTo>
                    <a:pt x="29481" y="415810"/>
                    <a:pt x="-2437" y="528460"/>
                    <a:pt x="145" y="64064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 121"/>
            <p:cNvSpPr/>
            <p:nvPr userDrawn="1"/>
          </p:nvSpPr>
          <p:spPr>
            <a:xfrm>
              <a:off x="10926691" y="4153882"/>
              <a:ext cx="1151354" cy="537829"/>
            </a:xfrm>
            <a:custGeom>
              <a:avLst/>
              <a:gdLst>
                <a:gd name="connsiteX0" fmla="*/ 842351 w 1161937"/>
                <a:gd name="connsiteY0" fmla="*/ 70524 h 542772"/>
                <a:gd name="connsiteX1" fmla="*/ 842351 w 1161937"/>
                <a:gd name="connsiteY1" fmla="*/ 70524 h 542772"/>
                <a:gd name="connsiteX2" fmla="*/ 599156 w 1161937"/>
                <a:gd name="connsiteY2" fmla="*/ 143218 h 542772"/>
                <a:gd name="connsiteX3" fmla="*/ 364763 w 1161937"/>
                <a:gd name="connsiteY3" fmla="*/ 254929 h 542772"/>
                <a:gd name="connsiteX4" fmla="*/ 337011 w 1161937"/>
                <a:gd name="connsiteY4" fmla="*/ 270888 h 542772"/>
                <a:gd name="connsiteX5" fmla="*/ 310139 w 1161937"/>
                <a:gd name="connsiteY5" fmla="*/ 287903 h 542772"/>
                <a:gd name="connsiteX6" fmla="*/ 283503 w 1161937"/>
                <a:gd name="connsiteY6" fmla="*/ 304800 h 542772"/>
                <a:gd name="connsiteX7" fmla="*/ 257511 w 1161937"/>
                <a:gd name="connsiteY7" fmla="*/ 322108 h 542772"/>
                <a:gd name="connsiteX8" fmla="*/ 207405 w 1161937"/>
                <a:gd name="connsiteY8" fmla="*/ 357781 h 542772"/>
                <a:gd name="connsiteX9" fmla="*/ 183408 w 1161937"/>
                <a:gd name="connsiteY9" fmla="*/ 376028 h 542772"/>
                <a:gd name="connsiteX10" fmla="*/ 160116 w 1161937"/>
                <a:gd name="connsiteY10" fmla="*/ 394568 h 542772"/>
                <a:gd name="connsiteX11" fmla="*/ 73751 w 1161937"/>
                <a:gd name="connsiteY11" fmla="*/ 468905 h 542772"/>
                <a:gd name="connsiteX12" fmla="*/ 54154 w 1161937"/>
                <a:gd name="connsiteY12" fmla="*/ 487621 h 542772"/>
                <a:gd name="connsiteX13" fmla="*/ 35438 w 1161937"/>
                <a:gd name="connsiteY13" fmla="*/ 506338 h 542772"/>
                <a:gd name="connsiteX14" fmla="*/ 0 w 1161937"/>
                <a:gd name="connsiteY14" fmla="*/ 542773 h 542772"/>
                <a:gd name="connsiteX15" fmla="*/ 0 w 1161937"/>
                <a:gd name="connsiteY15" fmla="*/ 542773 h 542772"/>
                <a:gd name="connsiteX16" fmla="*/ 0 w 1161937"/>
                <a:gd name="connsiteY16" fmla="*/ 542773 h 542772"/>
                <a:gd name="connsiteX17" fmla="*/ 39134 w 1161937"/>
                <a:gd name="connsiteY17" fmla="*/ 510327 h 542772"/>
                <a:gd name="connsiteX18" fmla="*/ 59435 w 1161937"/>
                <a:gd name="connsiteY18" fmla="*/ 493547 h 542772"/>
                <a:gd name="connsiteX19" fmla="*/ 80440 w 1161937"/>
                <a:gd name="connsiteY19" fmla="*/ 476708 h 542772"/>
                <a:gd name="connsiteX20" fmla="*/ 171263 w 1161937"/>
                <a:gd name="connsiteY20" fmla="*/ 409353 h 542772"/>
                <a:gd name="connsiteX21" fmla="*/ 195319 w 1161937"/>
                <a:gd name="connsiteY21" fmla="*/ 392397 h 542772"/>
                <a:gd name="connsiteX22" fmla="*/ 219961 w 1161937"/>
                <a:gd name="connsiteY22" fmla="*/ 375617 h 542772"/>
                <a:gd name="connsiteX23" fmla="*/ 270947 w 1161937"/>
                <a:gd name="connsiteY23" fmla="*/ 342643 h 542772"/>
                <a:gd name="connsiteX24" fmla="*/ 297232 w 1161937"/>
                <a:gd name="connsiteY24" fmla="*/ 326567 h 542772"/>
                <a:gd name="connsiteX25" fmla="*/ 324044 w 1161937"/>
                <a:gd name="connsiteY25" fmla="*/ 310785 h 542772"/>
                <a:gd name="connsiteX26" fmla="*/ 350975 w 1161937"/>
                <a:gd name="connsiteY26" fmla="*/ 294826 h 542772"/>
                <a:gd name="connsiteX27" fmla="*/ 378727 w 1161937"/>
                <a:gd name="connsiteY27" fmla="*/ 279806 h 542772"/>
                <a:gd name="connsiteX28" fmla="*/ 610069 w 1161937"/>
                <a:gd name="connsiteY28" fmla="*/ 171146 h 542772"/>
                <a:gd name="connsiteX29" fmla="*/ 847690 w 1161937"/>
                <a:gd name="connsiteY29" fmla="*/ 92819 h 542772"/>
                <a:gd name="connsiteX30" fmla="*/ 847690 w 1161937"/>
                <a:gd name="connsiteY30" fmla="*/ 92819 h 542772"/>
                <a:gd name="connsiteX31" fmla="*/ 938749 w 1161937"/>
                <a:gd name="connsiteY31" fmla="*/ 76625 h 542772"/>
                <a:gd name="connsiteX32" fmla="*/ 1016900 w 1161937"/>
                <a:gd name="connsiteY32" fmla="*/ 68177 h 542772"/>
                <a:gd name="connsiteX33" fmla="*/ 1085429 w 1161937"/>
                <a:gd name="connsiteY33" fmla="*/ 66475 h 542772"/>
                <a:gd name="connsiteX34" fmla="*/ 1147620 w 1161937"/>
                <a:gd name="connsiteY34" fmla="*/ 71990 h 542772"/>
                <a:gd name="connsiteX35" fmla="*/ 1161761 w 1161937"/>
                <a:gd name="connsiteY35" fmla="*/ 34675 h 542772"/>
                <a:gd name="connsiteX36" fmla="*/ 1142926 w 1161937"/>
                <a:gd name="connsiteY36" fmla="*/ 0 h 542772"/>
                <a:gd name="connsiteX37" fmla="*/ 1080265 w 1161937"/>
                <a:gd name="connsiteY37" fmla="*/ 15548 h 542772"/>
                <a:gd name="connsiteX38" fmla="*/ 1011678 w 1161937"/>
                <a:gd name="connsiteY38" fmla="*/ 30920 h 542772"/>
                <a:gd name="connsiteX39" fmla="*/ 933468 w 1161937"/>
                <a:gd name="connsiteY39" fmla="*/ 48111 h 542772"/>
                <a:gd name="connsiteX40" fmla="*/ 842351 w 1161937"/>
                <a:gd name="connsiteY40" fmla="*/ 70524 h 54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61937" h="542772">
                  <a:moveTo>
                    <a:pt x="842351" y="70524"/>
                  </a:moveTo>
                  <a:lnTo>
                    <a:pt x="842351" y="70524"/>
                  </a:lnTo>
                  <a:cubicBezTo>
                    <a:pt x="762616" y="88242"/>
                    <a:pt x="679771" y="111242"/>
                    <a:pt x="599156" y="143218"/>
                  </a:cubicBezTo>
                  <a:cubicBezTo>
                    <a:pt x="518483" y="174666"/>
                    <a:pt x="438572" y="211395"/>
                    <a:pt x="364763" y="254929"/>
                  </a:cubicBezTo>
                  <a:cubicBezTo>
                    <a:pt x="355492" y="260268"/>
                    <a:pt x="346046" y="265314"/>
                    <a:pt x="337011" y="270888"/>
                  </a:cubicBezTo>
                  <a:cubicBezTo>
                    <a:pt x="328034" y="276579"/>
                    <a:pt x="319057" y="282211"/>
                    <a:pt x="310139" y="287903"/>
                  </a:cubicBezTo>
                  <a:cubicBezTo>
                    <a:pt x="301221" y="293594"/>
                    <a:pt x="292362" y="299226"/>
                    <a:pt x="283503" y="304800"/>
                  </a:cubicBezTo>
                  <a:cubicBezTo>
                    <a:pt x="274643" y="310433"/>
                    <a:pt x="265842" y="315947"/>
                    <a:pt x="257511" y="322108"/>
                  </a:cubicBezTo>
                  <a:cubicBezTo>
                    <a:pt x="240613" y="334136"/>
                    <a:pt x="223892" y="346046"/>
                    <a:pt x="207405" y="357781"/>
                  </a:cubicBezTo>
                  <a:cubicBezTo>
                    <a:pt x="199074" y="363531"/>
                    <a:pt x="191211" y="369750"/>
                    <a:pt x="183408" y="376028"/>
                  </a:cubicBezTo>
                  <a:cubicBezTo>
                    <a:pt x="175605" y="382247"/>
                    <a:pt x="167860" y="388407"/>
                    <a:pt x="160116" y="394568"/>
                  </a:cubicBezTo>
                  <a:cubicBezTo>
                    <a:pt x="128844" y="418506"/>
                    <a:pt x="100975" y="444615"/>
                    <a:pt x="73751" y="468905"/>
                  </a:cubicBezTo>
                  <a:cubicBezTo>
                    <a:pt x="66886" y="474890"/>
                    <a:pt x="60491" y="481285"/>
                    <a:pt x="54154" y="487621"/>
                  </a:cubicBezTo>
                  <a:cubicBezTo>
                    <a:pt x="47876" y="493958"/>
                    <a:pt x="41598" y="500177"/>
                    <a:pt x="35438" y="506338"/>
                  </a:cubicBezTo>
                  <a:cubicBezTo>
                    <a:pt x="23293" y="518776"/>
                    <a:pt x="11030" y="530510"/>
                    <a:pt x="0" y="542773"/>
                  </a:cubicBezTo>
                  <a:lnTo>
                    <a:pt x="0" y="542773"/>
                  </a:lnTo>
                  <a:lnTo>
                    <a:pt x="0" y="542773"/>
                  </a:lnTo>
                  <a:cubicBezTo>
                    <a:pt x="12321" y="531860"/>
                    <a:pt x="25816" y="521475"/>
                    <a:pt x="39134" y="510327"/>
                  </a:cubicBezTo>
                  <a:cubicBezTo>
                    <a:pt x="45823" y="504812"/>
                    <a:pt x="52570" y="499180"/>
                    <a:pt x="59435" y="493547"/>
                  </a:cubicBezTo>
                  <a:cubicBezTo>
                    <a:pt x="66241" y="487856"/>
                    <a:pt x="73106" y="482048"/>
                    <a:pt x="80440" y="476708"/>
                  </a:cubicBezTo>
                  <a:cubicBezTo>
                    <a:pt x="109541" y="454941"/>
                    <a:pt x="138876" y="431120"/>
                    <a:pt x="171263" y="409353"/>
                  </a:cubicBezTo>
                  <a:cubicBezTo>
                    <a:pt x="179243" y="403721"/>
                    <a:pt x="187222" y="398088"/>
                    <a:pt x="195319" y="392397"/>
                  </a:cubicBezTo>
                  <a:cubicBezTo>
                    <a:pt x="203357" y="386647"/>
                    <a:pt x="211453" y="380897"/>
                    <a:pt x="219961" y="375617"/>
                  </a:cubicBezTo>
                  <a:cubicBezTo>
                    <a:pt x="236741" y="364762"/>
                    <a:pt x="253756" y="353791"/>
                    <a:pt x="270947" y="342643"/>
                  </a:cubicBezTo>
                  <a:cubicBezTo>
                    <a:pt x="279395" y="336893"/>
                    <a:pt x="288313" y="331789"/>
                    <a:pt x="297232" y="326567"/>
                  </a:cubicBezTo>
                  <a:cubicBezTo>
                    <a:pt x="306150" y="321346"/>
                    <a:pt x="315068" y="316065"/>
                    <a:pt x="324044" y="310785"/>
                  </a:cubicBezTo>
                  <a:cubicBezTo>
                    <a:pt x="333021" y="305504"/>
                    <a:pt x="341998" y="300165"/>
                    <a:pt x="350975" y="294826"/>
                  </a:cubicBezTo>
                  <a:cubicBezTo>
                    <a:pt x="360010" y="289545"/>
                    <a:pt x="369456" y="284852"/>
                    <a:pt x="378727" y="279806"/>
                  </a:cubicBezTo>
                  <a:cubicBezTo>
                    <a:pt x="452359" y="238618"/>
                    <a:pt x="531039" y="202946"/>
                    <a:pt x="610069" y="171146"/>
                  </a:cubicBezTo>
                  <a:cubicBezTo>
                    <a:pt x="689042" y="138818"/>
                    <a:pt x="769833" y="113941"/>
                    <a:pt x="847690" y="92819"/>
                  </a:cubicBezTo>
                  <a:lnTo>
                    <a:pt x="847690" y="92819"/>
                  </a:lnTo>
                  <a:cubicBezTo>
                    <a:pt x="880664" y="86365"/>
                    <a:pt x="910528" y="79852"/>
                    <a:pt x="938749" y="76625"/>
                  </a:cubicBezTo>
                  <a:cubicBezTo>
                    <a:pt x="966853" y="72988"/>
                    <a:pt x="992492" y="68939"/>
                    <a:pt x="1016900" y="68177"/>
                  </a:cubicBezTo>
                  <a:cubicBezTo>
                    <a:pt x="1041190" y="67003"/>
                    <a:pt x="1063779" y="65771"/>
                    <a:pt x="1085429" y="66475"/>
                  </a:cubicBezTo>
                  <a:cubicBezTo>
                    <a:pt x="1107079" y="67590"/>
                    <a:pt x="1127614" y="69350"/>
                    <a:pt x="1147620" y="71990"/>
                  </a:cubicBezTo>
                  <a:cubicBezTo>
                    <a:pt x="1162876" y="56912"/>
                    <a:pt x="1162230" y="42068"/>
                    <a:pt x="1161761" y="34675"/>
                  </a:cubicBezTo>
                  <a:cubicBezTo>
                    <a:pt x="1161291" y="27283"/>
                    <a:pt x="1160645" y="12438"/>
                    <a:pt x="1142926" y="0"/>
                  </a:cubicBezTo>
                  <a:cubicBezTo>
                    <a:pt x="1122626" y="5867"/>
                    <a:pt x="1101973" y="10972"/>
                    <a:pt x="1080265" y="15548"/>
                  </a:cubicBezTo>
                  <a:cubicBezTo>
                    <a:pt x="1058616" y="20535"/>
                    <a:pt x="1036027" y="26109"/>
                    <a:pt x="1011678" y="30920"/>
                  </a:cubicBezTo>
                  <a:cubicBezTo>
                    <a:pt x="987271" y="35321"/>
                    <a:pt x="961572" y="42126"/>
                    <a:pt x="933468" y="48111"/>
                  </a:cubicBezTo>
                  <a:cubicBezTo>
                    <a:pt x="905189" y="53685"/>
                    <a:pt x="875266" y="62192"/>
                    <a:pt x="842351" y="705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27" name="组合 126"/>
          <p:cNvGrpSpPr/>
          <p:nvPr userDrawn="1"/>
        </p:nvGrpSpPr>
        <p:grpSpPr>
          <a:xfrm>
            <a:off x="5381711" y="-4089"/>
            <a:ext cx="1889758" cy="729465"/>
            <a:chOff x="5381711" y="-4089"/>
            <a:chExt cx="1889758" cy="729465"/>
          </a:xfrm>
        </p:grpSpPr>
        <p:sp>
          <p:nvSpPr>
            <p:cNvPr id="123" name="任意多边形 122"/>
            <p:cNvSpPr/>
            <p:nvPr userDrawn="1"/>
          </p:nvSpPr>
          <p:spPr>
            <a:xfrm>
              <a:off x="5515413" y="-4089"/>
              <a:ext cx="1756056" cy="729465"/>
            </a:xfrm>
            <a:custGeom>
              <a:avLst/>
              <a:gdLst>
                <a:gd name="connsiteX0" fmla="*/ 1168642 w 1290738"/>
                <a:gd name="connsiteY0" fmla="*/ 273618 h 536173"/>
                <a:gd name="connsiteX1" fmla="*/ 1063796 w 1290738"/>
                <a:gd name="connsiteY1" fmla="*/ 189189 h 536173"/>
                <a:gd name="connsiteX2" fmla="*/ 955781 w 1290738"/>
                <a:gd name="connsiteY2" fmla="*/ 115673 h 536173"/>
                <a:gd name="connsiteX3" fmla="*/ 830986 w 1290738"/>
                <a:gd name="connsiteY3" fmla="*/ 54889 h 536173"/>
                <a:gd name="connsiteX4" fmla="*/ 796487 w 1290738"/>
                <a:gd name="connsiteY4" fmla="*/ 42275 h 536173"/>
                <a:gd name="connsiteX5" fmla="*/ 760638 w 1290738"/>
                <a:gd name="connsiteY5" fmla="*/ 30951 h 536173"/>
                <a:gd name="connsiteX6" fmla="*/ 742216 w 1290738"/>
                <a:gd name="connsiteY6" fmla="*/ 25788 h 536173"/>
                <a:gd name="connsiteX7" fmla="*/ 723205 w 1290738"/>
                <a:gd name="connsiteY7" fmla="*/ 20918 h 536173"/>
                <a:gd name="connsiteX8" fmla="*/ 683544 w 1290738"/>
                <a:gd name="connsiteY8" fmla="*/ 12293 h 536173"/>
                <a:gd name="connsiteX9" fmla="*/ 516916 w 1290738"/>
                <a:gd name="connsiteY9" fmla="*/ 1087 h 536173"/>
                <a:gd name="connsiteX10" fmla="*/ 350639 w 1290738"/>
                <a:gd name="connsiteY10" fmla="*/ 35762 h 536173"/>
                <a:gd name="connsiteX11" fmla="*/ 224437 w 1290738"/>
                <a:gd name="connsiteY11" fmla="*/ 110627 h 536173"/>
                <a:gd name="connsiteX12" fmla="*/ 141123 w 1290738"/>
                <a:gd name="connsiteY12" fmla="*/ 109043 h 536173"/>
                <a:gd name="connsiteX13" fmla="*/ 6882 w 1290738"/>
                <a:gd name="connsiteY13" fmla="*/ 122420 h 536173"/>
                <a:gd name="connsiteX14" fmla="*/ 3772 w 1290738"/>
                <a:gd name="connsiteY14" fmla="*/ 160616 h 536173"/>
                <a:gd name="connsiteX15" fmla="*/ 30878 w 1290738"/>
                <a:gd name="connsiteY15" fmla="*/ 188074 h 536173"/>
                <a:gd name="connsiteX16" fmla="*/ 144819 w 1290738"/>
                <a:gd name="connsiteY16" fmla="*/ 145302 h 536173"/>
                <a:gd name="connsiteX17" fmla="*/ 223909 w 1290738"/>
                <a:gd name="connsiteY17" fmla="*/ 138379 h 536173"/>
                <a:gd name="connsiteX18" fmla="*/ 238049 w 1290738"/>
                <a:gd name="connsiteY18" fmla="*/ 152988 h 536173"/>
                <a:gd name="connsiteX19" fmla="*/ 264920 w 1290738"/>
                <a:gd name="connsiteY19" fmla="*/ 181444 h 536173"/>
                <a:gd name="connsiteX20" fmla="*/ 278004 w 1290738"/>
                <a:gd name="connsiteY20" fmla="*/ 195115 h 536173"/>
                <a:gd name="connsiteX21" fmla="*/ 290912 w 1290738"/>
                <a:gd name="connsiteY21" fmla="*/ 209079 h 536173"/>
                <a:gd name="connsiteX22" fmla="*/ 303644 w 1290738"/>
                <a:gd name="connsiteY22" fmla="*/ 222514 h 536173"/>
                <a:gd name="connsiteX23" fmla="*/ 316317 w 1290738"/>
                <a:gd name="connsiteY23" fmla="*/ 235774 h 536173"/>
                <a:gd name="connsiteX24" fmla="*/ 341428 w 1290738"/>
                <a:gd name="connsiteY24" fmla="*/ 261649 h 536173"/>
                <a:gd name="connsiteX25" fmla="*/ 366540 w 1290738"/>
                <a:gd name="connsiteY25" fmla="*/ 286877 h 536173"/>
                <a:gd name="connsiteX26" fmla="*/ 391886 w 1290738"/>
                <a:gd name="connsiteY26" fmla="*/ 311168 h 536173"/>
                <a:gd name="connsiteX27" fmla="*/ 404677 w 1290738"/>
                <a:gd name="connsiteY27" fmla="*/ 322785 h 536173"/>
                <a:gd name="connsiteX28" fmla="*/ 417702 w 1290738"/>
                <a:gd name="connsiteY28" fmla="*/ 334519 h 536173"/>
                <a:gd name="connsiteX29" fmla="*/ 528533 w 1290738"/>
                <a:gd name="connsiteY29" fmla="*/ 418537 h 536173"/>
                <a:gd name="connsiteX30" fmla="*/ 662422 w 1290738"/>
                <a:gd name="connsiteY30" fmla="*/ 486948 h 536173"/>
                <a:gd name="connsiteX31" fmla="*/ 821833 w 1290738"/>
                <a:gd name="connsiteY31" fmla="*/ 529309 h 536173"/>
                <a:gd name="connsiteX32" fmla="*/ 997321 w 1290738"/>
                <a:gd name="connsiteY32" fmla="*/ 530600 h 536173"/>
                <a:gd name="connsiteX33" fmla="*/ 1165826 w 1290738"/>
                <a:gd name="connsiteY33" fmla="*/ 476505 h 536173"/>
                <a:gd name="connsiteX34" fmla="*/ 1290738 w 1290738"/>
                <a:gd name="connsiteY34" fmla="*/ 364148 h 536173"/>
                <a:gd name="connsiteX35" fmla="*/ 1290738 w 1290738"/>
                <a:gd name="connsiteY35" fmla="*/ 364148 h 536173"/>
                <a:gd name="connsiteX36" fmla="*/ 1290738 w 1290738"/>
                <a:gd name="connsiteY36" fmla="*/ 364148 h 536173"/>
                <a:gd name="connsiteX37" fmla="*/ 1168642 w 1290738"/>
                <a:gd name="connsiteY37" fmla="*/ 273618 h 5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738" h="536173">
                  <a:moveTo>
                    <a:pt x="1168642" y="273618"/>
                  </a:moveTo>
                  <a:cubicBezTo>
                    <a:pt x="1131972" y="243871"/>
                    <a:pt x="1098236" y="215533"/>
                    <a:pt x="1063796" y="189189"/>
                  </a:cubicBezTo>
                  <a:cubicBezTo>
                    <a:pt x="1029355" y="162787"/>
                    <a:pt x="994211" y="138438"/>
                    <a:pt x="955781" y="115673"/>
                  </a:cubicBezTo>
                  <a:cubicBezTo>
                    <a:pt x="917410" y="93026"/>
                    <a:pt x="876046" y="72491"/>
                    <a:pt x="830986" y="54889"/>
                  </a:cubicBezTo>
                  <a:cubicBezTo>
                    <a:pt x="819780" y="50489"/>
                    <a:pt x="808338" y="46382"/>
                    <a:pt x="796487" y="42275"/>
                  </a:cubicBezTo>
                  <a:cubicBezTo>
                    <a:pt x="784694" y="38226"/>
                    <a:pt x="773018" y="34589"/>
                    <a:pt x="760638" y="30951"/>
                  </a:cubicBezTo>
                  <a:cubicBezTo>
                    <a:pt x="754537" y="29132"/>
                    <a:pt x="748376" y="27431"/>
                    <a:pt x="742216" y="25788"/>
                  </a:cubicBezTo>
                  <a:cubicBezTo>
                    <a:pt x="735879" y="24145"/>
                    <a:pt x="729542" y="22561"/>
                    <a:pt x="723205" y="20918"/>
                  </a:cubicBezTo>
                  <a:cubicBezTo>
                    <a:pt x="710004" y="17750"/>
                    <a:pt x="696921" y="14816"/>
                    <a:pt x="683544" y="12293"/>
                  </a:cubicBezTo>
                  <a:cubicBezTo>
                    <a:pt x="630035" y="2085"/>
                    <a:pt x="573476" y="-2198"/>
                    <a:pt x="516916" y="1087"/>
                  </a:cubicBezTo>
                  <a:cubicBezTo>
                    <a:pt x="460297" y="4549"/>
                    <a:pt x="403738" y="15168"/>
                    <a:pt x="350639" y="35762"/>
                  </a:cubicBezTo>
                  <a:cubicBezTo>
                    <a:pt x="303996" y="53892"/>
                    <a:pt x="260755" y="78710"/>
                    <a:pt x="224437" y="110627"/>
                  </a:cubicBezTo>
                  <a:cubicBezTo>
                    <a:pt x="194573" y="108574"/>
                    <a:pt x="166938" y="108222"/>
                    <a:pt x="141123" y="109043"/>
                  </a:cubicBezTo>
                  <a:cubicBezTo>
                    <a:pt x="92073" y="110745"/>
                    <a:pt x="48950" y="115204"/>
                    <a:pt x="6882" y="122420"/>
                  </a:cubicBezTo>
                  <a:cubicBezTo>
                    <a:pt x="-4618" y="140726"/>
                    <a:pt x="1191" y="153868"/>
                    <a:pt x="3772" y="160616"/>
                  </a:cubicBezTo>
                  <a:cubicBezTo>
                    <a:pt x="6354" y="167304"/>
                    <a:pt x="12162" y="180506"/>
                    <a:pt x="30878" y="188074"/>
                  </a:cubicBezTo>
                  <a:cubicBezTo>
                    <a:pt x="61974" y="167304"/>
                    <a:pt x="99525" y="153516"/>
                    <a:pt x="144819" y="145302"/>
                  </a:cubicBezTo>
                  <a:cubicBezTo>
                    <a:pt x="168757" y="141019"/>
                    <a:pt x="195042" y="138673"/>
                    <a:pt x="223909" y="138379"/>
                  </a:cubicBezTo>
                  <a:cubicBezTo>
                    <a:pt x="228603" y="143249"/>
                    <a:pt x="233413" y="148177"/>
                    <a:pt x="238049" y="152988"/>
                  </a:cubicBezTo>
                  <a:cubicBezTo>
                    <a:pt x="247143" y="162376"/>
                    <a:pt x="256119" y="172350"/>
                    <a:pt x="264920" y="181444"/>
                  </a:cubicBezTo>
                  <a:cubicBezTo>
                    <a:pt x="269320" y="186021"/>
                    <a:pt x="273662" y="190597"/>
                    <a:pt x="278004" y="195115"/>
                  </a:cubicBezTo>
                  <a:cubicBezTo>
                    <a:pt x="282346" y="199809"/>
                    <a:pt x="286629" y="204444"/>
                    <a:pt x="290912" y="209079"/>
                  </a:cubicBezTo>
                  <a:cubicBezTo>
                    <a:pt x="295195" y="213596"/>
                    <a:pt x="299419" y="218055"/>
                    <a:pt x="303644" y="222514"/>
                  </a:cubicBezTo>
                  <a:cubicBezTo>
                    <a:pt x="307868" y="226856"/>
                    <a:pt x="312092" y="231198"/>
                    <a:pt x="316317" y="235774"/>
                  </a:cubicBezTo>
                  <a:cubicBezTo>
                    <a:pt x="324766" y="244751"/>
                    <a:pt x="333097" y="253376"/>
                    <a:pt x="341428" y="261649"/>
                  </a:cubicBezTo>
                  <a:cubicBezTo>
                    <a:pt x="349819" y="270332"/>
                    <a:pt x="358208" y="278839"/>
                    <a:pt x="366540" y="286877"/>
                  </a:cubicBezTo>
                  <a:cubicBezTo>
                    <a:pt x="374871" y="294740"/>
                    <a:pt x="383438" y="303423"/>
                    <a:pt x="391886" y="311168"/>
                  </a:cubicBezTo>
                  <a:cubicBezTo>
                    <a:pt x="396169" y="315040"/>
                    <a:pt x="400452" y="318912"/>
                    <a:pt x="404677" y="322785"/>
                  </a:cubicBezTo>
                  <a:cubicBezTo>
                    <a:pt x="409018" y="326774"/>
                    <a:pt x="413301" y="330647"/>
                    <a:pt x="417702" y="334519"/>
                  </a:cubicBezTo>
                  <a:cubicBezTo>
                    <a:pt x="452436" y="365028"/>
                    <a:pt x="488871" y="392956"/>
                    <a:pt x="528533" y="418537"/>
                  </a:cubicBezTo>
                  <a:cubicBezTo>
                    <a:pt x="567197" y="443707"/>
                    <a:pt x="613313" y="467821"/>
                    <a:pt x="662422" y="486948"/>
                  </a:cubicBezTo>
                  <a:cubicBezTo>
                    <a:pt x="711706" y="506193"/>
                    <a:pt x="765273" y="521095"/>
                    <a:pt x="821833" y="529309"/>
                  </a:cubicBezTo>
                  <a:cubicBezTo>
                    <a:pt x="878217" y="537582"/>
                    <a:pt x="938238" y="538814"/>
                    <a:pt x="997321" y="530600"/>
                  </a:cubicBezTo>
                  <a:cubicBezTo>
                    <a:pt x="1056403" y="522445"/>
                    <a:pt x="1114723" y="504609"/>
                    <a:pt x="1165826" y="476505"/>
                  </a:cubicBezTo>
                  <a:cubicBezTo>
                    <a:pt x="1217164" y="447990"/>
                    <a:pt x="1260346" y="409032"/>
                    <a:pt x="1290738" y="364148"/>
                  </a:cubicBezTo>
                  <a:lnTo>
                    <a:pt x="1290738" y="364148"/>
                  </a:lnTo>
                  <a:lnTo>
                    <a:pt x="1290738" y="364148"/>
                  </a:lnTo>
                  <a:cubicBezTo>
                    <a:pt x="1245033" y="333228"/>
                    <a:pt x="1205136" y="302836"/>
                    <a:pt x="1168642" y="273618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 123"/>
            <p:cNvSpPr/>
            <p:nvPr userDrawn="1"/>
          </p:nvSpPr>
          <p:spPr>
            <a:xfrm>
              <a:off x="5667341" y="0"/>
              <a:ext cx="1470427" cy="591674"/>
            </a:xfrm>
            <a:custGeom>
              <a:avLst/>
              <a:gdLst>
                <a:gd name="connsiteX0" fmla="*/ 39719 w 1470427"/>
                <a:gd name="connsiteY0" fmla="*/ 0 h 591674"/>
                <a:gd name="connsiteX1" fmla="*/ 974348 w 1470427"/>
                <a:gd name="connsiteY1" fmla="*/ 0 h 591674"/>
                <a:gd name="connsiteX2" fmla="*/ 1014714 w 1470427"/>
                <a:gd name="connsiteY2" fmla="*/ 19662 h 591674"/>
                <a:gd name="connsiteX3" fmla="*/ 1161669 w 1470427"/>
                <a:gd name="connsiteY3" fmla="*/ 119680 h 591674"/>
                <a:gd name="connsiteX4" fmla="*/ 1304313 w 1470427"/>
                <a:gd name="connsiteY4" fmla="*/ 234546 h 591674"/>
                <a:gd name="connsiteX5" fmla="*/ 1470427 w 1470427"/>
                <a:gd name="connsiteY5" fmla="*/ 357634 h 591674"/>
                <a:gd name="connsiteX6" fmla="*/ 1300323 w 1470427"/>
                <a:gd name="connsiteY6" fmla="*/ 510495 h 591674"/>
                <a:gd name="connsiteX7" fmla="*/ 1071071 w 1470427"/>
                <a:gd name="connsiteY7" fmla="*/ 584092 h 591674"/>
                <a:gd name="connsiteX8" fmla="*/ 832318 w 1470427"/>
                <a:gd name="connsiteY8" fmla="*/ 582336 h 591674"/>
                <a:gd name="connsiteX9" fmla="*/ 615439 w 1470427"/>
                <a:gd name="connsiteY9" fmla="*/ 524704 h 591674"/>
                <a:gd name="connsiteX10" fmla="*/ 433282 w 1470427"/>
                <a:gd name="connsiteY10" fmla="*/ 431629 h 591674"/>
                <a:gd name="connsiteX11" fmla="*/ 282575 w 1470427"/>
                <a:gd name="connsiteY11" fmla="*/ 317322 h 591674"/>
                <a:gd name="connsiteX12" fmla="*/ 264854 w 1470427"/>
                <a:gd name="connsiteY12" fmla="*/ 301358 h 591674"/>
                <a:gd name="connsiteX13" fmla="*/ 247453 w 1470427"/>
                <a:gd name="connsiteY13" fmla="*/ 285553 h 591674"/>
                <a:gd name="connsiteX14" fmla="*/ 212970 w 1470427"/>
                <a:gd name="connsiteY14" fmla="*/ 252506 h 591674"/>
                <a:gd name="connsiteX15" fmla="*/ 178805 w 1470427"/>
                <a:gd name="connsiteY15" fmla="*/ 218182 h 591674"/>
                <a:gd name="connsiteX16" fmla="*/ 144640 w 1470427"/>
                <a:gd name="connsiteY16" fmla="*/ 182981 h 591674"/>
                <a:gd name="connsiteX17" fmla="*/ 127399 w 1470427"/>
                <a:gd name="connsiteY17" fmla="*/ 164940 h 591674"/>
                <a:gd name="connsiteX18" fmla="*/ 110077 w 1470427"/>
                <a:gd name="connsiteY18" fmla="*/ 146661 h 591674"/>
                <a:gd name="connsiteX19" fmla="*/ 92516 w 1470427"/>
                <a:gd name="connsiteY19" fmla="*/ 127662 h 591674"/>
                <a:gd name="connsiteX20" fmla="*/ 74715 w 1470427"/>
                <a:gd name="connsiteY20" fmla="*/ 109064 h 591674"/>
                <a:gd name="connsiteX21" fmla="*/ 38156 w 1470427"/>
                <a:gd name="connsiteY21" fmla="*/ 70350 h 591674"/>
                <a:gd name="connsiteX22" fmla="*/ 0 w 1470427"/>
                <a:gd name="connsiteY22" fmla="*/ 30997 h 5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70427" h="591674">
                  <a:moveTo>
                    <a:pt x="39719" y="0"/>
                  </a:moveTo>
                  <a:lnTo>
                    <a:pt x="974348" y="0"/>
                  </a:lnTo>
                  <a:lnTo>
                    <a:pt x="1014714" y="19662"/>
                  </a:lnTo>
                  <a:cubicBezTo>
                    <a:pt x="1066999" y="50634"/>
                    <a:pt x="1114813" y="83760"/>
                    <a:pt x="1161669" y="119680"/>
                  </a:cubicBezTo>
                  <a:cubicBezTo>
                    <a:pt x="1208525" y="155522"/>
                    <a:pt x="1254425" y="194075"/>
                    <a:pt x="1304313" y="234546"/>
                  </a:cubicBezTo>
                  <a:cubicBezTo>
                    <a:pt x="1354043" y="274298"/>
                    <a:pt x="1408324" y="315567"/>
                    <a:pt x="1470427" y="357634"/>
                  </a:cubicBezTo>
                  <a:cubicBezTo>
                    <a:pt x="1429077" y="418699"/>
                    <a:pt x="1370247" y="471780"/>
                    <a:pt x="1300323" y="510495"/>
                  </a:cubicBezTo>
                  <a:cubicBezTo>
                    <a:pt x="1230797" y="548730"/>
                    <a:pt x="1151452" y="572996"/>
                    <a:pt x="1071071" y="584092"/>
                  </a:cubicBezTo>
                  <a:cubicBezTo>
                    <a:pt x="990688" y="595268"/>
                    <a:pt x="909029" y="593590"/>
                    <a:pt x="832318" y="582336"/>
                  </a:cubicBezTo>
                  <a:cubicBezTo>
                    <a:pt x="755368" y="571161"/>
                    <a:pt x="682490" y="550885"/>
                    <a:pt x="615439" y="524704"/>
                  </a:cubicBezTo>
                  <a:cubicBezTo>
                    <a:pt x="548625" y="498681"/>
                    <a:pt x="485884" y="465874"/>
                    <a:pt x="433282" y="431629"/>
                  </a:cubicBezTo>
                  <a:cubicBezTo>
                    <a:pt x="379400" y="396826"/>
                    <a:pt x="329830" y="358831"/>
                    <a:pt x="282575" y="317322"/>
                  </a:cubicBezTo>
                  <a:cubicBezTo>
                    <a:pt x="276588" y="312054"/>
                    <a:pt x="270761" y="306786"/>
                    <a:pt x="264854" y="301358"/>
                  </a:cubicBezTo>
                  <a:cubicBezTo>
                    <a:pt x="259107" y="296090"/>
                    <a:pt x="253280" y="290821"/>
                    <a:pt x="247453" y="285553"/>
                  </a:cubicBezTo>
                  <a:cubicBezTo>
                    <a:pt x="235958" y="275016"/>
                    <a:pt x="224304" y="263203"/>
                    <a:pt x="212970" y="252506"/>
                  </a:cubicBezTo>
                  <a:cubicBezTo>
                    <a:pt x="201634" y="241571"/>
                    <a:pt x="190219" y="229996"/>
                    <a:pt x="178805" y="218182"/>
                  </a:cubicBezTo>
                  <a:cubicBezTo>
                    <a:pt x="167469" y="206927"/>
                    <a:pt x="156135" y="195192"/>
                    <a:pt x="144640" y="182981"/>
                  </a:cubicBezTo>
                  <a:cubicBezTo>
                    <a:pt x="138893" y="176753"/>
                    <a:pt x="133146" y="170848"/>
                    <a:pt x="127399" y="164940"/>
                  </a:cubicBezTo>
                  <a:cubicBezTo>
                    <a:pt x="121651" y="158874"/>
                    <a:pt x="115904" y="152807"/>
                    <a:pt x="110077" y="146661"/>
                  </a:cubicBezTo>
                  <a:cubicBezTo>
                    <a:pt x="104250" y="140355"/>
                    <a:pt x="98423" y="134049"/>
                    <a:pt x="92516" y="127662"/>
                  </a:cubicBezTo>
                  <a:cubicBezTo>
                    <a:pt x="86609" y="121516"/>
                    <a:pt x="80701" y="115290"/>
                    <a:pt x="74715" y="109064"/>
                  </a:cubicBezTo>
                  <a:cubicBezTo>
                    <a:pt x="62741" y="96692"/>
                    <a:pt x="50529" y="83121"/>
                    <a:pt x="38156" y="70350"/>
                  </a:cubicBezTo>
                  <a:cubicBezTo>
                    <a:pt x="25624" y="57418"/>
                    <a:pt x="12932" y="44328"/>
                    <a:pt x="0" y="30997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5" name="任意多边形 124"/>
            <p:cNvSpPr/>
            <p:nvPr userDrawn="1"/>
          </p:nvSpPr>
          <p:spPr>
            <a:xfrm>
              <a:off x="5381711" y="10073"/>
              <a:ext cx="1653243" cy="366268"/>
            </a:xfrm>
            <a:custGeom>
              <a:avLst/>
              <a:gdLst>
                <a:gd name="connsiteX0" fmla="*/ 307809 w 1215168"/>
                <a:gd name="connsiteY0" fmla="*/ 34389 h 269215"/>
                <a:gd name="connsiteX1" fmla="*/ 307809 w 1215168"/>
                <a:gd name="connsiteY1" fmla="*/ 34389 h 269215"/>
                <a:gd name="connsiteX2" fmla="*/ 322243 w 1215168"/>
                <a:gd name="connsiteY2" fmla="*/ 36736 h 269215"/>
                <a:gd name="connsiteX3" fmla="*/ 336676 w 1215168"/>
                <a:gd name="connsiteY3" fmla="*/ 39670 h 269215"/>
                <a:gd name="connsiteX4" fmla="*/ 365660 w 1215168"/>
                <a:gd name="connsiteY4" fmla="*/ 45713 h 269215"/>
                <a:gd name="connsiteX5" fmla="*/ 423862 w 1215168"/>
                <a:gd name="connsiteY5" fmla="*/ 60733 h 269215"/>
                <a:gd name="connsiteX6" fmla="*/ 540736 w 1215168"/>
                <a:gd name="connsiteY6" fmla="*/ 98283 h 269215"/>
                <a:gd name="connsiteX7" fmla="*/ 773664 w 1215168"/>
                <a:gd name="connsiteY7" fmla="*/ 187464 h 269215"/>
                <a:gd name="connsiteX8" fmla="*/ 889658 w 1215168"/>
                <a:gd name="connsiteY8" fmla="*/ 226598 h 269215"/>
                <a:gd name="connsiteX9" fmla="*/ 1004009 w 1215168"/>
                <a:gd name="connsiteY9" fmla="*/ 255054 h 269215"/>
                <a:gd name="connsiteX10" fmla="*/ 1215169 w 1215168"/>
                <a:gd name="connsiteY10" fmla="*/ 265087 h 269215"/>
                <a:gd name="connsiteX11" fmla="*/ 1215169 w 1215168"/>
                <a:gd name="connsiteY11" fmla="*/ 265087 h 269215"/>
                <a:gd name="connsiteX12" fmla="*/ 1215169 w 1215168"/>
                <a:gd name="connsiteY12" fmla="*/ 265087 h 269215"/>
                <a:gd name="connsiteX13" fmla="*/ 1007881 w 1215168"/>
                <a:gd name="connsiteY13" fmla="*/ 237570 h 269215"/>
                <a:gd name="connsiteX14" fmla="*/ 896933 w 1215168"/>
                <a:gd name="connsiteY14" fmla="*/ 203951 h 269215"/>
                <a:gd name="connsiteX15" fmla="*/ 783461 w 1215168"/>
                <a:gd name="connsiteY15" fmla="*/ 161707 h 269215"/>
                <a:gd name="connsiteX16" fmla="*/ 550300 w 1215168"/>
                <a:gd name="connsiteY16" fmla="*/ 70942 h 269215"/>
                <a:gd name="connsiteX17" fmla="*/ 430609 w 1215168"/>
                <a:gd name="connsiteY17" fmla="*/ 35035 h 269215"/>
                <a:gd name="connsiteX18" fmla="*/ 370647 w 1215168"/>
                <a:gd name="connsiteY18" fmla="*/ 21599 h 269215"/>
                <a:gd name="connsiteX19" fmla="*/ 340724 w 1215168"/>
                <a:gd name="connsiteY19" fmla="*/ 16553 h 269215"/>
                <a:gd name="connsiteX20" fmla="*/ 325880 w 1215168"/>
                <a:gd name="connsiteY20" fmla="*/ 14206 h 269215"/>
                <a:gd name="connsiteX21" fmla="*/ 310978 w 1215168"/>
                <a:gd name="connsiteY21" fmla="*/ 12446 h 269215"/>
                <a:gd name="connsiteX22" fmla="*/ 310978 w 1215168"/>
                <a:gd name="connsiteY22" fmla="*/ 12446 h 269215"/>
                <a:gd name="connsiteX23" fmla="*/ 141123 w 1215168"/>
                <a:gd name="connsiteY23" fmla="*/ 418 h 269215"/>
                <a:gd name="connsiteX24" fmla="*/ 6882 w 1215168"/>
                <a:gd name="connsiteY24" fmla="*/ 13796 h 269215"/>
                <a:gd name="connsiteX25" fmla="*/ 3772 w 1215168"/>
                <a:gd name="connsiteY25" fmla="*/ 51991 h 269215"/>
                <a:gd name="connsiteX26" fmla="*/ 30878 w 1215168"/>
                <a:gd name="connsiteY26" fmla="*/ 79449 h 269215"/>
                <a:gd name="connsiteX27" fmla="*/ 144819 w 1215168"/>
                <a:gd name="connsiteY27" fmla="*/ 36678 h 269215"/>
                <a:gd name="connsiteX28" fmla="*/ 307809 w 1215168"/>
                <a:gd name="connsiteY28" fmla="*/ 34389 h 26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5168" h="269215">
                  <a:moveTo>
                    <a:pt x="307809" y="34389"/>
                  </a:moveTo>
                  <a:lnTo>
                    <a:pt x="307809" y="34389"/>
                  </a:lnTo>
                  <a:cubicBezTo>
                    <a:pt x="312620" y="35152"/>
                    <a:pt x="317432" y="35974"/>
                    <a:pt x="322243" y="36736"/>
                  </a:cubicBezTo>
                  <a:cubicBezTo>
                    <a:pt x="327054" y="37558"/>
                    <a:pt x="331806" y="38672"/>
                    <a:pt x="336676" y="39670"/>
                  </a:cubicBezTo>
                  <a:cubicBezTo>
                    <a:pt x="346298" y="41665"/>
                    <a:pt x="355979" y="43718"/>
                    <a:pt x="365660" y="45713"/>
                  </a:cubicBezTo>
                  <a:cubicBezTo>
                    <a:pt x="384904" y="50583"/>
                    <a:pt x="404500" y="54925"/>
                    <a:pt x="423862" y="60733"/>
                  </a:cubicBezTo>
                  <a:cubicBezTo>
                    <a:pt x="462821" y="71411"/>
                    <a:pt x="501837" y="84378"/>
                    <a:pt x="540736" y="98283"/>
                  </a:cubicBezTo>
                  <a:cubicBezTo>
                    <a:pt x="618594" y="125859"/>
                    <a:pt x="695924" y="159067"/>
                    <a:pt x="773664" y="187464"/>
                  </a:cubicBezTo>
                  <a:cubicBezTo>
                    <a:pt x="812387" y="201897"/>
                    <a:pt x="851228" y="214981"/>
                    <a:pt x="889658" y="226598"/>
                  </a:cubicBezTo>
                  <a:cubicBezTo>
                    <a:pt x="928088" y="238333"/>
                    <a:pt x="966518" y="247485"/>
                    <a:pt x="1004009" y="255054"/>
                  </a:cubicBezTo>
                  <a:cubicBezTo>
                    <a:pt x="1079226" y="268901"/>
                    <a:pt x="1151744" y="273301"/>
                    <a:pt x="1215169" y="265087"/>
                  </a:cubicBezTo>
                  <a:lnTo>
                    <a:pt x="1215169" y="265087"/>
                  </a:lnTo>
                  <a:lnTo>
                    <a:pt x="1215169" y="265087"/>
                  </a:lnTo>
                  <a:cubicBezTo>
                    <a:pt x="1151217" y="265967"/>
                    <a:pt x="1080752" y="255582"/>
                    <a:pt x="1007881" y="237570"/>
                  </a:cubicBezTo>
                  <a:cubicBezTo>
                    <a:pt x="971505" y="227830"/>
                    <a:pt x="934366" y="217035"/>
                    <a:pt x="896933" y="203951"/>
                  </a:cubicBezTo>
                  <a:cubicBezTo>
                    <a:pt x="859501" y="190984"/>
                    <a:pt x="821598" y="176903"/>
                    <a:pt x="783461" y="161707"/>
                  </a:cubicBezTo>
                  <a:cubicBezTo>
                    <a:pt x="707129" y="131902"/>
                    <a:pt x="629800" y="98107"/>
                    <a:pt x="550300" y="70942"/>
                  </a:cubicBezTo>
                  <a:cubicBezTo>
                    <a:pt x="510638" y="57271"/>
                    <a:pt x="470741" y="44833"/>
                    <a:pt x="430609" y="35035"/>
                  </a:cubicBezTo>
                  <a:cubicBezTo>
                    <a:pt x="410720" y="29696"/>
                    <a:pt x="390478" y="25882"/>
                    <a:pt x="370647" y="21599"/>
                  </a:cubicBezTo>
                  <a:cubicBezTo>
                    <a:pt x="360614" y="19897"/>
                    <a:pt x="350639" y="18255"/>
                    <a:pt x="340724" y="16553"/>
                  </a:cubicBezTo>
                  <a:cubicBezTo>
                    <a:pt x="335737" y="15790"/>
                    <a:pt x="330809" y="14852"/>
                    <a:pt x="325880" y="14206"/>
                  </a:cubicBezTo>
                  <a:cubicBezTo>
                    <a:pt x="320893" y="13620"/>
                    <a:pt x="315965" y="13033"/>
                    <a:pt x="310978" y="12446"/>
                  </a:cubicBezTo>
                  <a:lnTo>
                    <a:pt x="310978" y="12446"/>
                  </a:lnTo>
                  <a:cubicBezTo>
                    <a:pt x="245618" y="1240"/>
                    <a:pt x="190172" y="-1107"/>
                    <a:pt x="141123" y="418"/>
                  </a:cubicBezTo>
                  <a:cubicBezTo>
                    <a:pt x="92073" y="2120"/>
                    <a:pt x="48950" y="6579"/>
                    <a:pt x="6882" y="13796"/>
                  </a:cubicBezTo>
                  <a:cubicBezTo>
                    <a:pt x="-4618" y="32101"/>
                    <a:pt x="1191" y="45244"/>
                    <a:pt x="3772" y="51991"/>
                  </a:cubicBezTo>
                  <a:cubicBezTo>
                    <a:pt x="6354" y="58679"/>
                    <a:pt x="12162" y="71881"/>
                    <a:pt x="30878" y="79449"/>
                  </a:cubicBezTo>
                  <a:cubicBezTo>
                    <a:pt x="61974" y="58679"/>
                    <a:pt x="99525" y="44892"/>
                    <a:pt x="144819" y="36678"/>
                  </a:cubicBezTo>
                  <a:cubicBezTo>
                    <a:pt x="190172" y="28581"/>
                    <a:pt x="243622" y="27055"/>
                    <a:pt x="307809" y="3438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 userDrawn="1"/>
        </p:nvGrpSpPr>
        <p:grpSpPr>
          <a:xfrm>
            <a:off x="-4573" y="5178620"/>
            <a:ext cx="5222424" cy="1684460"/>
            <a:chOff x="-4573" y="5178620"/>
            <a:chExt cx="5222424" cy="1684460"/>
          </a:xfrm>
        </p:grpSpPr>
        <p:sp>
          <p:nvSpPr>
            <p:cNvPr id="71" name="任意多边形 70"/>
            <p:cNvSpPr/>
            <p:nvPr userDrawn="1"/>
          </p:nvSpPr>
          <p:spPr>
            <a:xfrm>
              <a:off x="-4573" y="5218655"/>
              <a:ext cx="5222424" cy="1644305"/>
            </a:xfrm>
            <a:custGeom>
              <a:avLst/>
              <a:gdLst>
                <a:gd name="connsiteX0" fmla="*/ 3654743 w 4136326"/>
                <a:gd name="connsiteY0" fmla="*/ 747225 h 1302342"/>
                <a:gd name="connsiteX1" fmla="*/ 2578037 w 4136326"/>
                <a:gd name="connsiteY1" fmla="*/ 405183 h 1302342"/>
                <a:gd name="connsiteX2" fmla="*/ 1985105 w 4136326"/>
                <a:gd name="connsiteY2" fmla="*/ 509100 h 1302342"/>
                <a:gd name="connsiteX3" fmla="*/ 1646587 w 4136326"/>
                <a:gd name="connsiteY3" fmla="*/ 523007 h 1302342"/>
                <a:gd name="connsiteX4" fmla="*/ 1400556 w 4136326"/>
                <a:gd name="connsiteY4" fmla="*/ 390895 h 1302342"/>
                <a:gd name="connsiteX5" fmla="*/ 973455 w 4136326"/>
                <a:gd name="connsiteY5" fmla="*/ 75046 h 1302342"/>
                <a:gd name="connsiteX6" fmla="*/ 468630 w 4136326"/>
                <a:gd name="connsiteY6" fmla="*/ 10276 h 1302342"/>
                <a:gd name="connsiteX7" fmla="*/ 0 w 4136326"/>
                <a:gd name="connsiteY7" fmla="*/ 240400 h 1302342"/>
                <a:gd name="connsiteX8" fmla="*/ 0 w 4136326"/>
                <a:gd name="connsiteY8" fmla="*/ 293074 h 1302342"/>
                <a:gd name="connsiteX9" fmla="*/ 405575 w 4136326"/>
                <a:gd name="connsiteY9" fmla="*/ 61140 h 1302342"/>
                <a:gd name="connsiteX10" fmla="*/ 931164 w 4136326"/>
                <a:gd name="connsiteY10" fmla="*/ 98573 h 1302342"/>
                <a:gd name="connsiteX11" fmla="*/ 1362456 w 4136326"/>
                <a:gd name="connsiteY11" fmla="*/ 408612 h 1302342"/>
                <a:gd name="connsiteX12" fmla="*/ 1827276 w 4136326"/>
                <a:gd name="connsiteY12" fmla="*/ 572442 h 1302342"/>
                <a:gd name="connsiteX13" fmla="*/ 2407730 w 4136326"/>
                <a:gd name="connsiteY13" fmla="*/ 455570 h 1302342"/>
                <a:gd name="connsiteX14" fmla="*/ 3507677 w 4136326"/>
                <a:gd name="connsiteY14" fmla="*/ 692933 h 1302342"/>
                <a:gd name="connsiteX15" fmla="*/ 4092988 w 4136326"/>
                <a:gd name="connsiteY15" fmla="*/ 1302343 h 1302342"/>
                <a:gd name="connsiteX16" fmla="*/ 4136327 w 4136326"/>
                <a:gd name="connsiteY16" fmla="*/ 1302343 h 1302342"/>
                <a:gd name="connsiteX17" fmla="*/ 3654743 w 4136326"/>
                <a:gd name="connsiteY17" fmla="*/ 747225 h 130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36326" h="1302342">
                  <a:moveTo>
                    <a:pt x="3654743" y="747225"/>
                  </a:moveTo>
                  <a:cubicBezTo>
                    <a:pt x="3347371" y="516054"/>
                    <a:pt x="2961989" y="396610"/>
                    <a:pt x="2578037" y="405183"/>
                  </a:cubicBezTo>
                  <a:cubicBezTo>
                    <a:pt x="2373059" y="409755"/>
                    <a:pt x="2183606" y="465190"/>
                    <a:pt x="1985105" y="509100"/>
                  </a:cubicBezTo>
                  <a:cubicBezTo>
                    <a:pt x="1874615" y="533580"/>
                    <a:pt x="1758315" y="549582"/>
                    <a:pt x="1646587" y="523007"/>
                  </a:cubicBezTo>
                  <a:cubicBezTo>
                    <a:pt x="1554194" y="501004"/>
                    <a:pt x="1473518" y="450141"/>
                    <a:pt x="1400556" y="390895"/>
                  </a:cubicBezTo>
                  <a:cubicBezTo>
                    <a:pt x="1261110" y="277834"/>
                    <a:pt x="1141476" y="147341"/>
                    <a:pt x="973455" y="75046"/>
                  </a:cubicBezTo>
                  <a:cubicBezTo>
                    <a:pt x="815245" y="6942"/>
                    <a:pt x="638842" y="-15251"/>
                    <a:pt x="468630" y="10276"/>
                  </a:cubicBezTo>
                  <a:cubicBezTo>
                    <a:pt x="290227" y="37041"/>
                    <a:pt x="128206" y="120385"/>
                    <a:pt x="0" y="240400"/>
                  </a:cubicBezTo>
                  <a:lnTo>
                    <a:pt x="0" y="293074"/>
                  </a:lnTo>
                  <a:cubicBezTo>
                    <a:pt x="109823" y="181059"/>
                    <a:pt x="249174" y="98287"/>
                    <a:pt x="405575" y="61140"/>
                  </a:cubicBezTo>
                  <a:cubicBezTo>
                    <a:pt x="579120" y="19897"/>
                    <a:pt x="765048" y="33898"/>
                    <a:pt x="931164" y="98573"/>
                  </a:cubicBezTo>
                  <a:cubicBezTo>
                    <a:pt x="1102519" y="165344"/>
                    <a:pt x="1223772" y="293836"/>
                    <a:pt x="1362456" y="408612"/>
                  </a:cubicBezTo>
                  <a:cubicBezTo>
                    <a:pt x="1498854" y="521483"/>
                    <a:pt x="1647349" y="586253"/>
                    <a:pt x="1827276" y="572442"/>
                  </a:cubicBezTo>
                  <a:cubicBezTo>
                    <a:pt x="2024825" y="557202"/>
                    <a:pt x="2211419" y="479859"/>
                    <a:pt x="2407730" y="455570"/>
                  </a:cubicBezTo>
                  <a:cubicBezTo>
                    <a:pt x="2787396" y="408516"/>
                    <a:pt x="3181826" y="492051"/>
                    <a:pt x="3507677" y="692933"/>
                  </a:cubicBezTo>
                  <a:cubicBezTo>
                    <a:pt x="3750755" y="842762"/>
                    <a:pt x="3952399" y="1054978"/>
                    <a:pt x="4092988" y="1302343"/>
                  </a:cubicBezTo>
                  <a:lnTo>
                    <a:pt x="4136327" y="1302343"/>
                  </a:lnTo>
                  <a:cubicBezTo>
                    <a:pt x="4017169" y="1086506"/>
                    <a:pt x="3852863" y="896292"/>
                    <a:pt x="3654743" y="74722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 71"/>
            <p:cNvSpPr/>
            <p:nvPr userDrawn="1"/>
          </p:nvSpPr>
          <p:spPr>
            <a:xfrm>
              <a:off x="-4453" y="5178620"/>
              <a:ext cx="4339833" cy="1684460"/>
            </a:xfrm>
            <a:custGeom>
              <a:avLst/>
              <a:gdLst>
                <a:gd name="connsiteX0" fmla="*/ 2341245 w 3437286"/>
                <a:gd name="connsiteY0" fmla="*/ 670445 h 1334146"/>
                <a:gd name="connsiteX1" fmla="*/ 1440180 w 3437286"/>
                <a:gd name="connsiteY1" fmla="*/ 677303 h 1334146"/>
                <a:gd name="connsiteX2" fmla="*/ 917067 w 3437286"/>
                <a:gd name="connsiteY2" fmla="*/ 341832 h 1334146"/>
                <a:gd name="connsiteX3" fmla="*/ 388239 w 3437286"/>
                <a:gd name="connsiteY3" fmla="*/ 17316 h 1334146"/>
                <a:gd name="connsiteX4" fmla="*/ 0 w 3437286"/>
                <a:gd name="connsiteY4" fmla="*/ 58369 h 1334146"/>
                <a:gd name="connsiteX5" fmla="*/ 0 w 3437286"/>
                <a:gd name="connsiteY5" fmla="*/ 1334147 h 1334146"/>
                <a:gd name="connsiteX6" fmla="*/ 3437287 w 3437286"/>
                <a:gd name="connsiteY6" fmla="*/ 1334147 h 1334146"/>
                <a:gd name="connsiteX7" fmla="*/ 2341245 w 3437286"/>
                <a:gd name="connsiteY7" fmla="*/ 670445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7286" h="1334146">
                  <a:moveTo>
                    <a:pt x="2341245" y="670445"/>
                  </a:moveTo>
                  <a:cubicBezTo>
                    <a:pt x="2039302" y="664254"/>
                    <a:pt x="1729740" y="763219"/>
                    <a:pt x="1440180" y="677303"/>
                  </a:cubicBezTo>
                  <a:cubicBezTo>
                    <a:pt x="1240060" y="617963"/>
                    <a:pt x="1075944" y="477278"/>
                    <a:pt x="917067" y="341832"/>
                  </a:cubicBezTo>
                  <a:cubicBezTo>
                    <a:pt x="758190" y="206387"/>
                    <a:pt x="590550" y="68560"/>
                    <a:pt x="388239" y="17316"/>
                  </a:cubicBezTo>
                  <a:cubicBezTo>
                    <a:pt x="260223" y="-15164"/>
                    <a:pt x="114490" y="-2210"/>
                    <a:pt x="0" y="58369"/>
                  </a:cubicBezTo>
                  <a:lnTo>
                    <a:pt x="0" y="1334147"/>
                  </a:lnTo>
                  <a:lnTo>
                    <a:pt x="3437287" y="1334147"/>
                  </a:lnTo>
                  <a:cubicBezTo>
                    <a:pt x="3213449" y="949813"/>
                    <a:pt x="2788539" y="679589"/>
                    <a:pt x="2341245" y="67044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 72"/>
            <p:cNvSpPr/>
            <p:nvPr userDrawn="1"/>
          </p:nvSpPr>
          <p:spPr>
            <a:xfrm>
              <a:off x="566750" y="5503298"/>
              <a:ext cx="252547" cy="252547"/>
            </a:xfrm>
            <a:custGeom>
              <a:avLst/>
              <a:gdLst>
                <a:gd name="connsiteX0" fmla="*/ 200025 w 200025"/>
                <a:gd name="connsiteY0" fmla="*/ 100012 h 200025"/>
                <a:gd name="connsiteX1" fmla="*/ 100012 w 200025"/>
                <a:gd name="connsiteY1" fmla="*/ 200025 h 200025"/>
                <a:gd name="connsiteX2" fmla="*/ 0 w 200025"/>
                <a:gd name="connsiteY2" fmla="*/ 100012 h 200025"/>
                <a:gd name="connsiteX3" fmla="*/ 100012 w 200025"/>
                <a:gd name="connsiteY3" fmla="*/ 0 h 200025"/>
                <a:gd name="connsiteX4" fmla="*/ 200025 w 200025"/>
                <a:gd name="connsiteY4" fmla="*/ 10001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200025" y="100012"/>
                  </a:moveTo>
                  <a:cubicBezTo>
                    <a:pt x="200025" y="155248"/>
                    <a:pt x="155248" y="200025"/>
                    <a:pt x="100012" y="200025"/>
                  </a:cubicBezTo>
                  <a:cubicBezTo>
                    <a:pt x="44777" y="200025"/>
                    <a:pt x="0" y="155248"/>
                    <a:pt x="0" y="100012"/>
                  </a:cubicBezTo>
                  <a:cubicBezTo>
                    <a:pt x="0" y="44777"/>
                    <a:pt x="44777" y="0"/>
                    <a:pt x="100012" y="0"/>
                  </a:cubicBezTo>
                  <a:cubicBezTo>
                    <a:pt x="155248" y="0"/>
                    <a:pt x="200025" y="44777"/>
                    <a:pt x="200025" y="10001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 73"/>
            <p:cNvSpPr/>
            <p:nvPr userDrawn="1"/>
          </p:nvSpPr>
          <p:spPr>
            <a:xfrm>
              <a:off x="1127879" y="5629572"/>
              <a:ext cx="150325" cy="150325"/>
            </a:xfrm>
            <a:custGeom>
              <a:avLst/>
              <a:gdLst>
                <a:gd name="connsiteX0" fmla="*/ 119062 w 119062"/>
                <a:gd name="connsiteY0" fmla="*/ 59532 h 119062"/>
                <a:gd name="connsiteX1" fmla="*/ 59531 w 119062"/>
                <a:gd name="connsiteY1" fmla="*/ 119063 h 119062"/>
                <a:gd name="connsiteX2" fmla="*/ 0 w 119062"/>
                <a:gd name="connsiteY2" fmla="*/ 59532 h 119062"/>
                <a:gd name="connsiteX3" fmla="*/ 59531 w 119062"/>
                <a:gd name="connsiteY3" fmla="*/ 0 h 119062"/>
                <a:gd name="connsiteX4" fmla="*/ 119062 w 119062"/>
                <a:gd name="connsiteY4" fmla="*/ 59532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" h="119062">
                  <a:moveTo>
                    <a:pt x="119062" y="59532"/>
                  </a:moveTo>
                  <a:cubicBezTo>
                    <a:pt x="119062" y="92393"/>
                    <a:pt x="92392" y="119063"/>
                    <a:pt x="59531" y="119063"/>
                  </a:cubicBezTo>
                  <a:cubicBezTo>
                    <a:pt x="26670" y="119063"/>
                    <a:pt x="0" y="92393"/>
                    <a:pt x="0" y="59532"/>
                  </a:cubicBezTo>
                  <a:cubicBezTo>
                    <a:pt x="0" y="26670"/>
                    <a:pt x="26670" y="0"/>
                    <a:pt x="59531" y="0"/>
                  </a:cubicBezTo>
                  <a:cubicBezTo>
                    <a:pt x="92392" y="-95"/>
                    <a:pt x="119062" y="26575"/>
                    <a:pt x="119062" y="595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 74"/>
            <p:cNvSpPr/>
            <p:nvPr userDrawn="1"/>
          </p:nvSpPr>
          <p:spPr>
            <a:xfrm>
              <a:off x="3789520" y="6292085"/>
              <a:ext cx="169808" cy="169806"/>
            </a:xfrm>
            <a:custGeom>
              <a:avLst/>
              <a:gdLst>
                <a:gd name="connsiteX0" fmla="*/ 134493 w 134493"/>
                <a:gd name="connsiteY0" fmla="*/ 67246 h 134492"/>
                <a:gd name="connsiteX1" fmla="*/ 67247 w 134493"/>
                <a:gd name="connsiteY1" fmla="*/ 134493 h 134492"/>
                <a:gd name="connsiteX2" fmla="*/ 0 w 134493"/>
                <a:gd name="connsiteY2" fmla="*/ 67246 h 134492"/>
                <a:gd name="connsiteX3" fmla="*/ 67247 w 134493"/>
                <a:gd name="connsiteY3" fmla="*/ 0 h 134492"/>
                <a:gd name="connsiteX4" fmla="*/ 134493 w 134493"/>
                <a:gd name="connsiteY4" fmla="*/ 67246 h 13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93" h="134492">
                  <a:moveTo>
                    <a:pt x="134493" y="67246"/>
                  </a:moveTo>
                  <a:cubicBezTo>
                    <a:pt x="134493" y="104385"/>
                    <a:pt x="104386" y="134493"/>
                    <a:pt x="67247" y="134493"/>
                  </a:cubicBezTo>
                  <a:cubicBezTo>
                    <a:pt x="30107" y="134493"/>
                    <a:pt x="0" y="104385"/>
                    <a:pt x="0" y="67246"/>
                  </a:cubicBezTo>
                  <a:cubicBezTo>
                    <a:pt x="0" y="30107"/>
                    <a:pt x="30107" y="0"/>
                    <a:pt x="67247" y="0"/>
                  </a:cubicBezTo>
                  <a:cubicBezTo>
                    <a:pt x="104386" y="0"/>
                    <a:pt x="134493" y="30107"/>
                    <a:pt x="134493" y="672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0" name="组合 109"/>
          <p:cNvGrpSpPr/>
          <p:nvPr userDrawn="1"/>
        </p:nvGrpSpPr>
        <p:grpSpPr>
          <a:xfrm>
            <a:off x="7268587" y="5319636"/>
            <a:ext cx="4922330" cy="1559114"/>
            <a:chOff x="7268587" y="5319636"/>
            <a:chExt cx="4922330" cy="1559114"/>
          </a:xfrm>
        </p:grpSpPr>
        <p:sp>
          <p:nvSpPr>
            <p:cNvPr id="76" name="任意多边形 75"/>
            <p:cNvSpPr/>
            <p:nvPr userDrawn="1"/>
          </p:nvSpPr>
          <p:spPr>
            <a:xfrm>
              <a:off x="7268587" y="5319713"/>
              <a:ext cx="4922330" cy="1559037"/>
            </a:xfrm>
            <a:custGeom>
              <a:avLst/>
              <a:gdLst>
                <a:gd name="connsiteX0" fmla="*/ 2780062 w 3121437"/>
                <a:gd name="connsiteY0" fmla="*/ 441149 h 988646"/>
                <a:gd name="connsiteX1" fmla="*/ 2111503 w 3121437"/>
                <a:gd name="connsiteY1" fmla="*/ 221884 h 988646"/>
                <a:gd name="connsiteX2" fmla="*/ 1442656 w 3121437"/>
                <a:gd name="connsiteY2" fmla="*/ 3666 h 988646"/>
                <a:gd name="connsiteX3" fmla="*/ 392716 w 3121437"/>
                <a:gd name="connsiteY3" fmla="*/ 448769 h 988646"/>
                <a:gd name="connsiteX4" fmla="*/ 0 w 3121437"/>
                <a:gd name="connsiteY4" fmla="*/ 988646 h 988646"/>
                <a:gd name="connsiteX5" fmla="*/ 3121438 w 3121437"/>
                <a:gd name="connsiteY5" fmla="*/ 988646 h 988646"/>
                <a:gd name="connsiteX6" fmla="*/ 3121438 w 3121437"/>
                <a:gd name="connsiteY6" fmla="*/ 402097 h 988646"/>
                <a:gd name="connsiteX7" fmla="*/ 2780062 w 3121437"/>
                <a:gd name="connsiteY7" fmla="*/ 441149 h 988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1437" h="988646">
                  <a:moveTo>
                    <a:pt x="2780062" y="441149"/>
                  </a:moveTo>
                  <a:cubicBezTo>
                    <a:pt x="2545175" y="420385"/>
                    <a:pt x="2325720" y="320277"/>
                    <a:pt x="2111503" y="221884"/>
                  </a:cubicBezTo>
                  <a:cubicBezTo>
                    <a:pt x="1897285" y="123396"/>
                    <a:pt x="1677543" y="23669"/>
                    <a:pt x="1442656" y="3666"/>
                  </a:cubicBezTo>
                  <a:cubicBezTo>
                    <a:pt x="1051274" y="-29671"/>
                    <a:pt x="667417" y="167973"/>
                    <a:pt x="392716" y="448769"/>
                  </a:cubicBezTo>
                  <a:cubicBezTo>
                    <a:pt x="236220" y="608694"/>
                    <a:pt x="110014" y="793289"/>
                    <a:pt x="0" y="988646"/>
                  </a:cubicBezTo>
                  <a:lnTo>
                    <a:pt x="3121438" y="988646"/>
                  </a:lnTo>
                  <a:lnTo>
                    <a:pt x="3121438" y="402097"/>
                  </a:lnTo>
                  <a:cubicBezTo>
                    <a:pt x="3013044" y="438959"/>
                    <a:pt x="2893982" y="451246"/>
                    <a:pt x="2780062" y="44114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 76"/>
            <p:cNvSpPr/>
            <p:nvPr userDrawn="1"/>
          </p:nvSpPr>
          <p:spPr>
            <a:xfrm>
              <a:off x="9282071" y="5997506"/>
              <a:ext cx="447608" cy="447605"/>
            </a:xfrm>
            <a:custGeom>
              <a:avLst/>
              <a:gdLst>
                <a:gd name="connsiteX0" fmla="*/ 283845 w 283845"/>
                <a:gd name="connsiteY0" fmla="*/ 141923 h 283844"/>
                <a:gd name="connsiteX1" fmla="*/ 141922 w 283845"/>
                <a:gd name="connsiteY1" fmla="*/ 283845 h 283844"/>
                <a:gd name="connsiteX2" fmla="*/ -1 w 283845"/>
                <a:gd name="connsiteY2" fmla="*/ 141923 h 283844"/>
                <a:gd name="connsiteX3" fmla="*/ 141922 w 283845"/>
                <a:gd name="connsiteY3" fmla="*/ 0 h 283844"/>
                <a:gd name="connsiteX4" fmla="*/ 283845 w 283845"/>
                <a:gd name="connsiteY4" fmla="*/ 141923 h 2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845" h="283844">
                  <a:moveTo>
                    <a:pt x="283845" y="141923"/>
                  </a:moveTo>
                  <a:cubicBezTo>
                    <a:pt x="283845" y="220304"/>
                    <a:pt x="220304" y="283845"/>
                    <a:pt x="141922" y="283845"/>
                  </a:cubicBezTo>
                  <a:cubicBezTo>
                    <a:pt x="63541" y="283845"/>
                    <a:pt x="-1" y="220304"/>
                    <a:pt x="-1" y="141923"/>
                  </a:cubicBezTo>
                  <a:cubicBezTo>
                    <a:pt x="-1" y="63541"/>
                    <a:pt x="63539" y="0"/>
                    <a:pt x="141922" y="0"/>
                  </a:cubicBezTo>
                  <a:cubicBezTo>
                    <a:pt x="220303" y="0"/>
                    <a:pt x="283845" y="63541"/>
                    <a:pt x="283845" y="14192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 77"/>
            <p:cNvSpPr/>
            <p:nvPr userDrawn="1"/>
          </p:nvSpPr>
          <p:spPr>
            <a:xfrm>
              <a:off x="8590983" y="5947487"/>
              <a:ext cx="300408" cy="300407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 78"/>
            <p:cNvSpPr/>
            <p:nvPr userDrawn="1"/>
          </p:nvSpPr>
          <p:spPr>
            <a:xfrm>
              <a:off x="9852696" y="5319636"/>
              <a:ext cx="247235" cy="247234"/>
            </a:xfrm>
            <a:custGeom>
              <a:avLst/>
              <a:gdLst>
                <a:gd name="connsiteX0" fmla="*/ 156781 w 156781"/>
                <a:gd name="connsiteY0" fmla="*/ 78391 h 156781"/>
                <a:gd name="connsiteX1" fmla="*/ 78391 w 156781"/>
                <a:gd name="connsiteY1" fmla="*/ 156782 h 156781"/>
                <a:gd name="connsiteX2" fmla="*/ 0 w 156781"/>
                <a:gd name="connsiteY2" fmla="*/ 78391 h 156781"/>
                <a:gd name="connsiteX3" fmla="*/ 78391 w 156781"/>
                <a:gd name="connsiteY3" fmla="*/ 0 h 156781"/>
                <a:gd name="connsiteX4" fmla="*/ 156781 w 156781"/>
                <a:gd name="connsiteY4" fmla="*/ 78391 h 15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81" h="156781">
                  <a:moveTo>
                    <a:pt x="156781" y="78391"/>
                  </a:moveTo>
                  <a:cubicBezTo>
                    <a:pt x="156781" y="121685"/>
                    <a:pt x="121685" y="156782"/>
                    <a:pt x="78391" y="156782"/>
                  </a:cubicBezTo>
                  <a:cubicBezTo>
                    <a:pt x="35097" y="156782"/>
                    <a:pt x="0" y="121685"/>
                    <a:pt x="0" y="78391"/>
                  </a:cubicBezTo>
                  <a:cubicBezTo>
                    <a:pt x="0" y="35097"/>
                    <a:pt x="35097" y="0"/>
                    <a:pt x="78391" y="0"/>
                  </a:cubicBezTo>
                  <a:cubicBezTo>
                    <a:pt x="121685" y="0"/>
                    <a:pt x="156781" y="35097"/>
                    <a:pt x="156781" y="7839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 userDrawn="1"/>
        </p:nvGrpSpPr>
        <p:grpSpPr>
          <a:xfrm>
            <a:off x="8814917" y="-3722"/>
            <a:ext cx="3376578" cy="1886626"/>
            <a:chOff x="8814917" y="-3722"/>
            <a:chExt cx="3376578" cy="1886626"/>
          </a:xfrm>
        </p:grpSpPr>
        <p:sp>
          <p:nvSpPr>
            <p:cNvPr id="80" name="任意多边形 79"/>
            <p:cNvSpPr/>
            <p:nvPr userDrawn="1"/>
          </p:nvSpPr>
          <p:spPr>
            <a:xfrm>
              <a:off x="9229159" y="-3606"/>
              <a:ext cx="2962336" cy="1886510"/>
            </a:xfrm>
            <a:custGeom>
              <a:avLst/>
              <a:gdLst>
                <a:gd name="connsiteX0" fmla="*/ 10622 w 2432923"/>
                <a:gd name="connsiteY0" fmla="*/ 447961 h 1549364"/>
                <a:gd name="connsiteX1" fmla="*/ 469822 w 2432923"/>
                <a:gd name="connsiteY1" fmla="*/ 922401 h 1549364"/>
                <a:gd name="connsiteX2" fmla="*/ 1202104 w 2432923"/>
                <a:gd name="connsiteY2" fmla="*/ 977932 h 1549364"/>
                <a:gd name="connsiteX3" fmla="*/ 1701118 w 2432923"/>
                <a:gd name="connsiteY3" fmla="*/ 1396651 h 1549364"/>
                <a:gd name="connsiteX4" fmla="*/ 2432924 w 2432923"/>
                <a:gd name="connsiteY4" fmla="*/ 1509522 h 1549364"/>
                <a:gd name="connsiteX5" fmla="*/ 2432924 w 2432923"/>
                <a:gd name="connsiteY5" fmla="*/ 0 h 1549364"/>
                <a:gd name="connsiteX6" fmla="*/ 100061 w 2432923"/>
                <a:gd name="connsiteY6" fmla="*/ 0 h 1549364"/>
                <a:gd name="connsiteX7" fmla="*/ 10622 w 2432923"/>
                <a:gd name="connsiteY7" fmla="*/ 447961 h 154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2923" h="1549364">
                  <a:moveTo>
                    <a:pt x="10622" y="447961"/>
                  </a:moveTo>
                  <a:cubicBezTo>
                    <a:pt x="55485" y="676275"/>
                    <a:pt x="243032" y="870109"/>
                    <a:pt x="469822" y="922401"/>
                  </a:cubicBezTo>
                  <a:cubicBezTo>
                    <a:pt x="709852" y="977741"/>
                    <a:pt x="973694" y="885825"/>
                    <a:pt x="1202104" y="977932"/>
                  </a:cubicBezTo>
                  <a:cubicBezTo>
                    <a:pt x="1404796" y="1059656"/>
                    <a:pt x="1527001" y="1264634"/>
                    <a:pt x="1701118" y="1396651"/>
                  </a:cubicBezTo>
                  <a:cubicBezTo>
                    <a:pt x="1906287" y="1552099"/>
                    <a:pt x="2188893" y="1587246"/>
                    <a:pt x="2432924" y="1509522"/>
                  </a:cubicBezTo>
                  <a:lnTo>
                    <a:pt x="2432924" y="0"/>
                  </a:lnTo>
                  <a:lnTo>
                    <a:pt x="100061" y="0"/>
                  </a:lnTo>
                  <a:cubicBezTo>
                    <a:pt x="15956" y="131350"/>
                    <a:pt x="-19573" y="294608"/>
                    <a:pt x="10622" y="44796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 80"/>
            <p:cNvSpPr/>
            <p:nvPr userDrawn="1"/>
          </p:nvSpPr>
          <p:spPr>
            <a:xfrm>
              <a:off x="8814917" y="-3722"/>
              <a:ext cx="3376578" cy="1591301"/>
            </a:xfrm>
            <a:custGeom>
              <a:avLst/>
              <a:gdLst>
                <a:gd name="connsiteX0" fmla="*/ 2398994 w 2773134"/>
                <a:gd name="connsiteY0" fmla="*/ 1199388 h 1306913"/>
                <a:gd name="connsiteX1" fmla="*/ 2014945 w 2773134"/>
                <a:gd name="connsiteY1" fmla="*/ 1039844 h 1306913"/>
                <a:gd name="connsiteX2" fmla="*/ 1622039 w 2773134"/>
                <a:gd name="connsiteY2" fmla="*/ 984028 h 1306913"/>
                <a:gd name="connsiteX3" fmla="*/ 845370 w 2773134"/>
                <a:gd name="connsiteY3" fmla="*/ 1057847 h 1306913"/>
                <a:gd name="connsiteX4" fmla="*/ 185764 w 2773134"/>
                <a:gd name="connsiteY4" fmla="*/ 734949 h 1306913"/>
                <a:gd name="connsiteX5" fmla="*/ 89467 w 2773134"/>
                <a:gd name="connsiteY5" fmla="*/ 0 h 1306913"/>
                <a:gd name="connsiteX6" fmla="*/ 48985 w 2773134"/>
                <a:gd name="connsiteY6" fmla="*/ 0 h 1306913"/>
                <a:gd name="connsiteX7" fmla="*/ 82608 w 2773134"/>
                <a:gd name="connsiteY7" fmla="*/ 639128 h 1306913"/>
                <a:gd name="connsiteX8" fmla="*/ 650870 w 2773134"/>
                <a:gd name="connsiteY8" fmla="*/ 1075373 h 1306913"/>
                <a:gd name="connsiteX9" fmla="*/ 1500690 w 2773134"/>
                <a:gd name="connsiteY9" fmla="*/ 1029653 h 1306913"/>
                <a:gd name="connsiteX10" fmla="*/ 1938936 w 2773134"/>
                <a:gd name="connsiteY10" fmla="*/ 1056037 h 1306913"/>
                <a:gd name="connsiteX11" fmla="*/ 2364609 w 2773134"/>
                <a:gd name="connsiteY11" fmla="*/ 1226439 h 1306913"/>
                <a:gd name="connsiteX12" fmla="*/ 2773135 w 2773134"/>
                <a:gd name="connsiteY12" fmla="*/ 1304258 h 1306913"/>
                <a:gd name="connsiteX13" fmla="*/ 2773135 w 2773134"/>
                <a:gd name="connsiteY13" fmla="*/ 1266254 h 1306913"/>
                <a:gd name="connsiteX14" fmla="*/ 2398994 w 2773134"/>
                <a:gd name="connsiteY14" fmla="*/ 1199388 h 13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3134" h="1306913">
                  <a:moveTo>
                    <a:pt x="2398994" y="1199388"/>
                  </a:moveTo>
                  <a:cubicBezTo>
                    <a:pt x="2269454" y="1149858"/>
                    <a:pt x="2146391" y="1084612"/>
                    <a:pt x="2014945" y="1039844"/>
                  </a:cubicBezTo>
                  <a:cubicBezTo>
                    <a:pt x="1887691" y="996506"/>
                    <a:pt x="1756056" y="980218"/>
                    <a:pt x="1622039" y="984028"/>
                  </a:cubicBezTo>
                  <a:cubicBezTo>
                    <a:pt x="1361626" y="991457"/>
                    <a:pt x="1106450" y="1062704"/>
                    <a:pt x="845370" y="1057847"/>
                  </a:cubicBezTo>
                  <a:cubicBezTo>
                    <a:pt x="585529" y="1053084"/>
                    <a:pt x="341974" y="947261"/>
                    <a:pt x="185764" y="734949"/>
                  </a:cubicBezTo>
                  <a:cubicBezTo>
                    <a:pt x="29554" y="522637"/>
                    <a:pt x="-1878" y="242602"/>
                    <a:pt x="89467" y="0"/>
                  </a:cubicBezTo>
                  <a:lnTo>
                    <a:pt x="48985" y="0"/>
                  </a:lnTo>
                  <a:cubicBezTo>
                    <a:pt x="-24929" y="206788"/>
                    <a:pt x="-16356" y="440246"/>
                    <a:pt x="82608" y="639128"/>
                  </a:cubicBezTo>
                  <a:cubicBezTo>
                    <a:pt x="193384" y="861632"/>
                    <a:pt x="407506" y="1025747"/>
                    <a:pt x="650870" y="1075373"/>
                  </a:cubicBezTo>
                  <a:cubicBezTo>
                    <a:pt x="933477" y="1133094"/>
                    <a:pt x="1219227" y="1055561"/>
                    <a:pt x="1500690" y="1029653"/>
                  </a:cubicBezTo>
                  <a:cubicBezTo>
                    <a:pt x="1647376" y="1016127"/>
                    <a:pt x="1795965" y="1016603"/>
                    <a:pt x="1938936" y="1056037"/>
                  </a:cubicBezTo>
                  <a:cubicBezTo>
                    <a:pt x="2086764" y="1096804"/>
                    <a:pt x="2222686" y="1169861"/>
                    <a:pt x="2364609" y="1226439"/>
                  </a:cubicBezTo>
                  <a:cubicBezTo>
                    <a:pt x="2493386" y="1277779"/>
                    <a:pt x="2633690" y="1317784"/>
                    <a:pt x="2773135" y="1304258"/>
                  </a:cubicBezTo>
                  <a:lnTo>
                    <a:pt x="2773135" y="1266254"/>
                  </a:lnTo>
                  <a:cubicBezTo>
                    <a:pt x="2645881" y="1279970"/>
                    <a:pt x="2516913" y="1244441"/>
                    <a:pt x="2398994" y="119938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 81"/>
            <p:cNvSpPr/>
            <p:nvPr userDrawn="1"/>
          </p:nvSpPr>
          <p:spPr>
            <a:xfrm>
              <a:off x="9543400" y="309531"/>
              <a:ext cx="311745" cy="311744"/>
            </a:xfrm>
            <a:custGeom>
              <a:avLst/>
              <a:gdLst>
                <a:gd name="connsiteX0" fmla="*/ 256032 w 256032"/>
                <a:gd name="connsiteY0" fmla="*/ 128016 h 256031"/>
                <a:gd name="connsiteX1" fmla="*/ 128016 w 256032"/>
                <a:gd name="connsiteY1" fmla="*/ 256032 h 256031"/>
                <a:gd name="connsiteX2" fmla="*/ 0 w 256032"/>
                <a:gd name="connsiteY2" fmla="*/ 128016 h 256031"/>
                <a:gd name="connsiteX3" fmla="*/ 128016 w 256032"/>
                <a:gd name="connsiteY3" fmla="*/ 0 h 256031"/>
                <a:gd name="connsiteX4" fmla="*/ 256032 w 256032"/>
                <a:gd name="connsiteY4" fmla="*/ 128016 h 25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032" h="256031">
                  <a:moveTo>
                    <a:pt x="256032" y="128016"/>
                  </a:moveTo>
                  <a:cubicBezTo>
                    <a:pt x="256032" y="198717"/>
                    <a:pt x="198717" y="256032"/>
                    <a:pt x="128016" y="256032"/>
                  </a:cubicBezTo>
                  <a:cubicBezTo>
                    <a:pt x="57314" y="256032"/>
                    <a:pt x="0" y="198717"/>
                    <a:pt x="0" y="128016"/>
                  </a:cubicBezTo>
                  <a:cubicBezTo>
                    <a:pt x="0" y="57315"/>
                    <a:pt x="57314" y="0"/>
                    <a:pt x="128016" y="0"/>
                  </a:cubicBezTo>
                  <a:cubicBezTo>
                    <a:pt x="198717" y="0"/>
                    <a:pt x="256032" y="57315"/>
                    <a:pt x="256032" y="12801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 82"/>
            <p:cNvSpPr/>
            <p:nvPr userDrawn="1"/>
          </p:nvSpPr>
          <p:spPr>
            <a:xfrm>
              <a:off x="9229103" y="644124"/>
              <a:ext cx="147985" cy="147985"/>
            </a:xfrm>
            <a:custGeom>
              <a:avLst/>
              <a:gdLst>
                <a:gd name="connsiteX0" fmla="*/ 121539 w 121538"/>
                <a:gd name="connsiteY0" fmla="*/ 60769 h 121538"/>
                <a:gd name="connsiteX1" fmla="*/ 60770 w 121538"/>
                <a:gd name="connsiteY1" fmla="*/ 121539 h 121538"/>
                <a:gd name="connsiteX2" fmla="*/ 0 w 121538"/>
                <a:gd name="connsiteY2" fmla="*/ 60769 h 121538"/>
                <a:gd name="connsiteX3" fmla="*/ 60770 w 121538"/>
                <a:gd name="connsiteY3" fmla="*/ 0 h 121538"/>
                <a:gd name="connsiteX4" fmla="*/ 121539 w 121538"/>
                <a:gd name="connsiteY4" fmla="*/ 60769 h 12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38" h="121538">
                  <a:moveTo>
                    <a:pt x="121539" y="60769"/>
                  </a:moveTo>
                  <a:cubicBezTo>
                    <a:pt x="121539" y="94332"/>
                    <a:pt x="94332" y="121539"/>
                    <a:pt x="60770" y="121539"/>
                  </a:cubicBezTo>
                  <a:cubicBezTo>
                    <a:pt x="27208" y="121539"/>
                    <a:pt x="0" y="94332"/>
                    <a:pt x="0" y="60769"/>
                  </a:cubicBezTo>
                  <a:cubicBezTo>
                    <a:pt x="0" y="27207"/>
                    <a:pt x="27208" y="0"/>
                    <a:pt x="60770" y="0"/>
                  </a:cubicBezTo>
                  <a:cubicBezTo>
                    <a:pt x="94332" y="0"/>
                    <a:pt x="121539" y="27207"/>
                    <a:pt x="121539" y="6076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 userDrawn="1"/>
        </p:nvGrpSpPr>
        <p:grpSpPr>
          <a:xfrm>
            <a:off x="6316" y="8359"/>
            <a:ext cx="3462546" cy="2236876"/>
            <a:chOff x="6316" y="8359"/>
            <a:chExt cx="3462546" cy="2236876"/>
          </a:xfrm>
        </p:grpSpPr>
        <p:sp>
          <p:nvSpPr>
            <p:cNvPr id="84" name="任意多边形 83"/>
            <p:cNvSpPr/>
            <p:nvPr userDrawn="1"/>
          </p:nvSpPr>
          <p:spPr>
            <a:xfrm>
              <a:off x="6316" y="8359"/>
              <a:ext cx="3462546" cy="2236876"/>
            </a:xfrm>
            <a:custGeom>
              <a:avLst/>
              <a:gdLst>
                <a:gd name="connsiteX0" fmla="*/ 354806 w 2528220"/>
                <a:gd name="connsiteY0" fmla="*/ 1579626 h 1633282"/>
                <a:gd name="connsiteX1" fmla="*/ 765048 w 2528220"/>
                <a:gd name="connsiteY1" fmla="*/ 1215962 h 1633282"/>
                <a:gd name="connsiteX2" fmla="*/ 1118521 w 2528220"/>
                <a:gd name="connsiteY2" fmla="*/ 790956 h 1633282"/>
                <a:gd name="connsiteX3" fmla="*/ 2067497 w 2528220"/>
                <a:gd name="connsiteY3" fmla="*/ 307753 h 1633282"/>
                <a:gd name="connsiteX4" fmla="*/ 2528221 w 2528220"/>
                <a:gd name="connsiteY4" fmla="*/ 0 h 1633282"/>
                <a:gd name="connsiteX5" fmla="*/ 0 w 2528220"/>
                <a:gd name="connsiteY5" fmla="*/ 0 h 1633282"/>
                <a:gd name="connsiteX6" fmla="*/ 0 w 2528220"/>
                <a:gd name="connsiteY6" fmla="*/ 1620584 h 1633282"/>
                <a:gd name="connsiteX7" fmla="*/ 354806 w 2528220"/>
                <a:gd name="connsiteY7" fmla="*/ 1579626 h 1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220" h="1633282">
                  <a:moveTo>
                    <a:pt x="354806" y="1579626"/>
                  </a:moveTo>
                  <a:cubicBezTo>
                    <a:pt x="522446" y="1502474"/>
                    <a:pt x="651796" y="1361599"/>
                    <a:pt x="765048" y="1215962"/>
                  </a:cubicBezTo>
                  <a:cubicBezTo>
                    <a:pt x="878300" y="1070229"/>
                    <a:pt x="981647" y="914686"/>
                    <a:pt x="1118521" y="790956"/>
                  </a:cubicBezTo>
                  <a:cubicBezTo>
                    <a:pt x="1383221" y="551688"/>
                    <a:pt x="1742980" y="456057"/>
                    <a:pt x="2067497" y="307753"/>
                  </a:cubicBezTo>
                  <a:cubicBezTo>
                    <a:pt x="2233422" y="231934"/>
                    <a:pt x="2399633" y="129445"/>
                    <a:pt x="2528221" y="0"/>
                  </a:cubicBezTo>
                  <a:lnTo>
                    <a:pt x="0" y="0"/>
                  </a:lnTo>
                  <a:lnTo>
                    <a:pt x="0" y="1620584"/>
                  </a:lnTo>
                  <a:cubicBezTo>
                    <a:pt x="115824" y="1647730"/>
                    <a:pt x="245269" y="1630109"/>
                    <a:pt x="354806" y="15796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 84"/>
            <p:cNvSpPr/>
            <p:nvPr userDrawn="1"/>
          </p:nvSpPr>
          <p:spPr>
            <a:xfrm>
              <a:off x="632478" y="458414"/>
              <a:ext cx="321430" cy="321429"/>
            </a:xfrm>
            <a:custGeom>
              <a:avLst/>
              <a:gdLst>
                <a:gd name="connsiteX0" fmla="*/ 234696 w 234696"/>
                <a:gd name="connsiteY0" fmla="*/ 117348 h 234695"/>
                <a:gd name="connsiteX1" fmla="*/ 117348 w 234696"/>
                <a:gd name="connsiteY1" fmla="*/ 234696 h 234695"/>
                <a:gd name="connsiteX2" fmla="*/ 0 w 234696"/>
                <a:gd name="connsiteY2" fmla="*/ 117348 h 234695"/>
                <a:gd name="connsiteX3" fmla="*/ 117348 w 234696"/>
                <a:gd name="connsiteY3" fmla="*/ 0 h 234695"/>
                <a:gd name="connsiteX4" fmla="*/ 234696 w 234696"/>
                <a:gd name="connsiteY4" fmla="*/ 117348 h 23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96" h="234695">
                  <a:moveTo>
                    <a:pt x="234696" y="117348"/>
                  </a:moveTo>
                  <a:cubicBezTo>
                    <a:pt x="234696" y="182157"/>
                    <a:pt x="182158" y="234696"/>
                    <a:pt x="117348" y="234696"/>
                  </a:cubicBezTo>
                  <a:cubicBezTo>
                    <a:pt x="52539" y="234696"/>
                    <a:pt x="0" y="182157"/>
                    <a:pt x="0" y="117348"/>
                  </a:cubicBezTo>
                  <a:cubicBezTo>
                    <a:pt x="0" y="52538"/>
                    <a:pt x="52539" y="0"/>
                    <a:pt x="117348" y="0"/>
                  </a:cubicBezTo>
                  <a:cubicBezTo>
                    <a:pt x="182158" y="0"/>
                    <a:pt x="234696" y="52538"/>
                    <a:pt x="234696" y="1173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 85"/>
            <p:cNvSpPr/>
            <p:nvPr userDrawn="1"/>
          </p:nvSpPr>
          <p:spPr>
            <a:xfrm>
              <a:off x="515073" y="954256"/>
              <a:ext cx="224897" cy="224897"/>
            </a:xfrm>
            <a:custGeom>
              <a:avLst/>
              <a:gdLst>
                <a:gd name="connsiteX0" fmla="*/ 164211 w 164211"/>
                <a:gd name="connsiteY0" fmla="*/ 82105 h 164211"/>
                <a:gd name="connsiteX1" fmla="*/ 82105 w 164211"/>
                <a:gd name="connsiteY1" fmla="*/ 164211 h 164211"/>
                <a:gd name="connsiteX2" fmla="*/ 0 w 164211"/>
                <a:gd name="connsiteY2" fmla="*/ 82105 h 164211"/>
                <a:gd name="connsiteX3" fmla="*/ 82105 w 164211"/>
                <a:gd name="connsiteY3" fmla="*/ 0 h 164211"/>
                <a:gd name="connsiteX4" fmla="*/ 164211 w 164211"/>
                <a:gd name="connsiteY4" fmla="*/ 82105 h 16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11" h="164211">
                  <a:moveTo>
                    <a:pt x="164211" y="82105"/>
                  </a:moveTo>
                  <a:cubicBezTo>
                    <a:pt x="164211" y="127451"/>
                    <a:pt x="127451" y="164211"/>
                    <a:pt x="82105" y="164211"/>
                  </a:cubicBezTo>
                  <a:cubicBezTo>
                    <a:pt x="36760" y="164211"/>
                    <a:pt x="0" y="127451"/>
                    <a:pt x="0" y="82105"/>
                  </a:cubicBezTo>
                  <a:cubicBezTo>
                    <a:pt x="0" y="36760"/>
                    <a:pt x="36760" y="0"/>
                    <a:pt x="82105" y="0"/>
                  </a:cubicBezTo>
                  <a:cubicBezTo>
                    <a:pt x="127451" y="0"/>
                    <a:pt x="164211" y="36760"/>
                    <a:pt x="164211" y="8210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 86"/>
            <p:cNvSpPr/>
            <p:nvPr userDrawn="1"/>
          </p:nvSpPr>
          <p:spPr>
            <a:xfrm>
              <a:off x="1173718" y="619128"/>
              <a:ext cx="118709" cy="118709"/>
            </a:xfrm>
            <a:custGeom>
              <a:avLst/>
              <a:gdLst>
                <a:gd name="connsiteX0" fmla="*/ 86677 w 86677"/>
                <a:gd name="connsiteY0" fmla="*/ 43339 h 86677"/>
                <a:gd name="connsiteX1" fmla="*/ 43339 w 86677"/>
                <a:gd name="connsiteY1" fmla="*/ 86677 h 86677"/>
                <a:gd name="connsiteX2" fmla="*/ 0 w 86677"/>
                <a:gd name="connsiteY2" fmla="*/ 43339 h 86677"/>
                <a:gd name="connsiteX3" fmla="*/ 43339 w 86677"/>
                <a:gd name="connsiteY3" fmla="*/ 0 h 86677"/>
                <a:gd name="connsiteX4" fmla="*/ 86677 w 86677"/>
                <a:gd name="connsiteY4" fmla="*/ 43339 h 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" h="86677">
                  <a:moveTo>
                    <a:pt x="86677" y="43339"/>
                  </a:moveTo>
                  <a:cubicBezTo>
                    <a:pt x="86677" y="67246"/>
                    <a:pt x="67246" y="86677"/>
                    <a:pt x="43339" y="86677"/>
                  </a:cubicBezTo>
                  <a:cubicBezTo>
                    <a:pt x="19431" y="86677"/>
                    <a:pt x="0" y="67246"/>
                    <a:pt x="0" y="43339"/>
                  </a:cubicBezTo>
                  <a:cubicBezTo>
                    <a:pt x="0" y="19431"/>
                    <a:pt x="19431" y="0"/>
                    <a:pt x="43339" y="0"/>
                  </a:cubicBezTo>
                  <a:cubicBezTo>
                    <a:pt x="67246" y="0"/>
                    <a:pt x="86677" y="19431"/>
                    <a:pt x="86677" y="4333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 87"/>
            <p:cNvSpPr/>
            <p:nvPr userDrawn="1"/>
          </p:nvSpPr>
          <p:spPr>
            <a:xfrm>
              <a:off x="2830570" y="334615"/>
              <a:ext cx="123927" cy="123927"/>
            </a:xfrm>
            <a:custGeom>
              <a:avLst/>
              <a:gdLst>
                <a:gd name="connsiteX0" fmla="*/ 90488 w 90487"/>
                <a:gd name="connsiteY0" fmla="*/ 45244 h 90487"/>
                <a:gd name="connsiteX1" fmla="*/ 45244 w 90487"/>
                <a:gd name="connsiteY1" fmla="*/ 90488 h 90487"/>
                <a:gd name="connsiteX2" fmla="*/ 0 w 90487"/>
                <a:gd name="connsiteY2" fmla="*/ 45244 h 90487"/>
                <a:gd name="connsiteX3" fmla="*/ 45244 w 90487"/>
                <a:gd name="connsiteY3" fmla="*/ 0 h 90487"/>
                <a:gd name="connsiteX4" fmla="*/ 90488 w 90487"/>
                <a:gd name="connsiteY4" fmla="*/ 4524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" h="90487">
                  <a:moveTo>
                    <a:pt x="90488" y="45244"/>
                  </a:moveTo>
                  <a:cubicBezTo>
                    <a:pt x="90488" y="70231"/>
                    <a:pt x="70231" y="90488"/>
                    <a:pt x="45244" y="90488"/>
                  </a:cubicBezTo>
                  <a:cubicBezTo>
                    <a:pt x="20256" y="90488"/>
                    <a:pt x="0" y="70231"/>
                    <a:pt x="0" y="45244"/>
                  </a:cubicBezTo>
                  <a:cubicBezTo>
                    <a:pt x="0" y="20256"/>
                    <a:pt x="20256" y="0"/>
                    <a:pt x="45244" y="0"/>
                  </a:cubicBezTo>
                  <a:cubicBezTo>
                    <a:pt x="70231" y="0"/>
                    <a:pt x="90488" y="20256"/>
                    <a:pt x="90488" y="452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 userDrawn="1"/>
        </p:nvGrpSpPr>
        <p:grpSpPr>
          <a:xfrm>
            <a:off x="10783050" y="5427784"/>
            <a:ext cx="1153978" cy="1034107"/>
            <a:chOff x="10783050" y="5427784"/>
            <a:chExt cx="1153978" cy="1034107"/>
          </a:xfrm>
        </p:grpSpPr>
        <p:sp>
          <p:nvSpPr>
            <p:cNvPr id="89" name="任意多边形 88"/>
            <p:cNvSpPr/>
            <p:nvPr userDrawn="1"/>
          </p:nvSpPr>
          <p:spPr>
            <a:xfrm>
              <a:off x="10918525" y="5563439"/>
              <a:ext cx="1018503" cy="898452"/>
            </a:xfrm>
            <a:custGeom>
              <a:avLst/>
              <a:gdLst>
                <a:gd name="connsiteX0" fmla="*/ 1079815 w 1080576"/>
                <a:gd name="connsiteY0" fmla="*/ 920877 h 953208"/>
                <a:gd name="connsiteX1" fmla="*/ 1078100 w 1080576"/>
                <a:gd name="connsiteY1" fmla="*/ 901923 h 953208"/>
                <a:gd name="connsiteX2" fmla="*/ 1074862 w 1080576"/>
                <a:gd name="connsiteY2" fmla="*/ 882873 h 953208"/>
                <a:gd name="connsiteX3" fmla="*/ 1070862 w 1080576"/>
                <a:gd name="connsiteY3" fmla="*/ 863823 h 953208"/>
                <a:gd name="connsiteX4" fmla="*/ 1065718 w 1080576"/>
                <a:gd name="connsiteY4" fmla="*/ 844773 h 953208"/>
                <a:gd name="connsiteX5" fmla="*/ 1059050 w 1080576"/>
                <a:gd name="connsiteY5" fmla="*/ 825913 h 953208"/>
                <a:gd name="connsiteX6" fmla="*/ 1055621 w 1080576"/>
                <a:gd name="connsiteY6" fmla="*/ 816388 h 953208"/>
                <a:gd name="connsiteX7" fmla="*/ 1051431 w 1080576"/>
                <a:gd name="connsiteY7" fmla="*/ 807053 h 953208"/>
                <a:gd name="connsiteX8" fmla="*/ 1042762 w 1080576"/>
                <a:gd name="connsiteY8" fmla="*/ 788099 h 953208"/>
                <a:gd name="connsiteX9" fmla="*/ 990756 w 1080576"/>
                <a:gd name="connsiteY9" fmla="*/ 709136 h 953208"/>
                <a:gd name="connsiteX10" fmla="*/ 959705 w 1080576"/>
                <a:gd name="connsiteY10" fmla="*/ 543115 h 953208"/>
                <a:gd name="connsiteX11" fmla="*/ 934463 w 1080576"/>
                <a:gd name="connsiteY11" fmla="*/ 497491 h 953208"/>
                <a:gd name="connsiteX12" fmla="*/ 919128 w 1080576"/>
                <a:gd name="connsiteY12" fmla="*/ 475488 h 953208"/>
                <a:gd name="connsiteX13" fmla="*/ 903507 w 1080576"/>
                <a:gd name="connsiteY13" fmla="*/ 455009 h 953208"/>
                <a:gd name="connsiteX14" fmla="*/ 869883 w 1080576"/>
                <a:gd name="connsiteY14" fmla="*/ 416433 h 953208"/>
                <a:gd name="connsiteX15" fmla="*/ 833785 w 1080576"/>
                <a:gd name="connsiteY15" fmla="*/ 381667 h 953208"/>
                <a:gd name="connsiteX16" fmla="*/ 758060 w 1080576"/>
                <a:gd name="connsiteY16" fmla="*/ 322231 h 953208"/>
                <a:gd name="connsiteX17" fmla="*/ 683861 w 1080576"/>
                <a:gd name="connsiteY17" fmla="*/ 275272 h 953208"/>
                <a:gd name="connsiteX18" fmla="*/ 616233 w 1080576"/>
                <a:gd name="connsiteY18" fmla="*/ 238506 h 953208"/>
                <a:gd name="connsiteX19" fmla="*/ 558035 w 1080576"/>
                <a:gd name="connsiteY19" fmla="*/ 210026 h 953208"/>
                <a:gd name="connsiteX20" fmla="*/ 451260 w 1080576"/>
                <a:gd name="connsiteY20" fmla="*/ 164306 h 953208"/>
                <a:gd name="connsiteX21" fmla="*/ 330959 w 1080576"/>
                <a:gd name="connsiteY21" fmla="*/ 118396 h 953208"/>
                <a:gd name="connsiteX22" fmla="*/ 36066 w 1080576"/>
                <a:gd name="connsiteY22" fmla="*/ 0 h 953208"/>
                <a:gd name="connsiteX23" fmla="*/ 36066 w 1080576"/>
                <a:gd name="connsiteY23" fmla="*/ 0 h 953208"/>
                <a:gd name="connsiteX24" fmla="*/ 36066 w 1080576"/>
                <a:gd name="connsiteY24" fmla="*/ 0 h 953208"/>
                <a:gd name="connsiteX25" fmla="*/ 61 w 1080576"/>
                <a:gd name="connsiteY25" fmla="*/ 181356 h 953208"/>
                <a:gd name="connsiteX26" fmla="*/ 42637 w 1080576"/>
                <a:gd name="connsiteY26" fmla="*/ 374523 h 953208"/>
                <a:gd name="connsiteX27" fmla="*/ 160843 w 1080576"/>
                <a:gd name="connsiteY27" fmla="*/ 549116 h 953208"/>
                <a:gd name="connsiteX28" fmla="*/ 340770 w 1080576"/>
                <a:gd name="connsiteY28" fmla="*/ 676085 h 953208"/>
                <a:gd name="connsiteX29" fmla="*/ 438020 w 1080576"/>
                <a:gd name="connsiteY29" fmla="*/ 712280 h 953208"/>
                <a:gd name="connsiteX30" fmla="*/ 527842 w 1080576"/>
                <a:gd name="connsiteY30" fmla="*/ 731425 h 953208"/>
                <a:gd name="connsiteX31" fmla="*/ 609184 w 1080576"/>
                <a:gd name="connsiteY31" fmla="*/ 738283 h 953208"/>
                <a:gd name="connsiteX32" fmla="*/ 683480 w 1080576"/>
                <a:gd name="connsiteY32" fmla="*/ 736759 h 953208"/>
                <a:gd name="connsiteX33" fmla="*/ 719198 w 1080576"/>
                <a:gd name="connsiteY33" fmla="*/ 733901 h 953208"/>
                <a:gd name="connsiteX34" fmla="*/ 754345 w 1080576"/>
                <a:gd name="connsiteY34" fmla="*/ 730473 h 953208"/>
                <a:gd name="connsiteX35" fmla="*/ 771967 w 1080576"/>
                <a:gd name="connsiteY35" fmla="*/ 728472 h 953208"/>
                <a:gd name="connsiteX36" fmla="*/ 788731 w 1080576"/>
                <a:gd name="connsiteY36" fmla="*/ 726091 h 953208"/>
                <a:gd name="connsiteX37" fmla="*/ 824260 w 1080576"/>
                <a:gd name="connsiteY37" fmla="*/ 722662 h 953208"/>
                <a:gd name="connsiteX38" fmla="*/ 966181 w 1080576"/>
                <a:gd name="connsiteY38" fmla="*/ 727519 h 953208"/>
                <a:gd name="connsiteX39" fmla="*/ 1005519 w 1080576"/>
                <a:gd name="connsiteY39" fmla="*/ 803625 h 953208"/>
                <a:gd name="connsiteX40" fmla="*/ 1003996 w 1080576"/>
                <a:gd name="connsiteY40" fmla="*/ 928592 h 953208"/>
                <a:gd name="connsiteX41" fmla="*/ 1039048 w 1080576"/>
                <a:gd name="connsiteY41" fmla="*/ 951643 h 953208"/>
                <a:gd name="connsiteX42" fmla="*/ 1080576 w 1080576"/>
                <a:gd name="connsiteY42" fmla="*/ 939832 h 953208"/>
                <a:gd name="connsiteX43" fmla="*/ 1080576 w 1080576"/>
                <a:gd name="connsiteY43" fmla="*/ 930402 h 953208"/>
                <a:gd name="connsiteX44" fmla="*/ 1079815 w 1080576"/>
                <a:gd name="connsiteY44" fmla="*/ 920877 h 9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80576" h="953208">
                  <a:moveTo>
                    <a:pt x="1079815" y="920877"/>
                  </a:moveTo>
                  <a:cubicBezTo>
                    <a:pt x="1079244" y="914590"/>
                    <a:pt x="1078672" y="908304"/>
                    <a:pt x="1078100" y="901923"/>
                  </a:cubicBezTo>
                  <a:cubicBezTo>
                    <a:pt x="1077434" y="895636"/>
                    <a:pt x="1075909" y="889159"/>
                    <a:pt x="1074862" y="882873"/>
                  </a:cubicBezTo>
                  <a:cubicBezTo>
                    <a:pt x="1073719" y="876490"/>
                    <a:pt x="1072862" y="870109"/>
                    <a:pt x="1070862" y="863823"/>
                  </a:cubicBezTo>
                  <a:cubicBezTo>
                    <a:pt x="1069147" y="857536"/>
                    <a:pt x="1067432" y="851154"/>
                    <a:pt x="1065718" y="844773"/>
                  </a:cubicBezTo>
                  <a:cubicBezTo>
                    <a:pt x="1063812" y="838486"/>
                    <a:pt x="1061242" y="832200"/>
                    <a:pt x="1059050" y="825913"/>
                  </a:cubicBezTo>
                  <a:cubicBezTo>
                    <a:pt x="1057907" y="822769"/>
                    <a:pt x="1056764" y="819531"/>
                    <a:pt x="1055621" y="816388"/>
                  </a:cubicBezTo>
                  <a:cubicBezTo>
                    <a:pt x="1054193" y="813340"/>
                    <a:pt x="1052860" y="810197"/>
                    <a:pt x="1051431" y="807053"/>
                  </a:cubicBezTo>
                  <a:cubicBezTo>
                    <a:pt x="1048573" y="800862"/>
                    <a:pt x="1045906" y="794385"/>
                    <a:pt x="1042762" y="788099"/>
                  </a:cubicBezTo>
                  <a:cubicBezTo>
                    <a:pt x="1029142" y="761905"/>
                    <a:pt x="1012188" y="735330"/>
                    <a:pt x="990756" y="709136"/>
                  </a:cubicBezTo>
                  <a:cubicBezTo>
                    <a:pt x="995710" y="655225"/>
                    <a:pt x="984756" y="597789"/>
                    <a:pt x="959705" y="543115"/>
                  </a:cubicBezTo>
                  <a:cubicBezTo>
                    <a:pt x="952466" y="527685"/>
                    <a:pt x="944084" y="512445"/>
                    <a:pt x="934463" y="497491"/>
                  </a:cubicBezTo>
                  <a:cubicBezTo>
                    <a:pt x="929605" y="490156"/>
                    <a:pt x="924463" y="482822"/>
                    <a:pt x="919128" y="475488"/>
                  </a:cubicBezTo>
                  <a:cubicBezTo>
                    <a:pt x="913794" y="468154"/>
                    <a:pt x="908937" y="461867"/>
                    <a:pt x="903507" y="455009"/>
                  </a:cubicBezTo>
                  <a:cubicBezTo>
                    <a:pt x="892839" y="441293"/>
                    <a:pt x="881694" y="429101"/>
                    <a:pt x="869883" y="416433"/>
                  </a:cubicBezTo>
                  <a:cubicBezTo>
                    <a:pt x="858359" y="404527"/>
                    <a:pt x="845976" y="392430"/>
                    <a:pt x="833785" y="381667"/>
                  </a:cubicBezTo>
                  <a:cubicBezTo>
                    <a:pt x="809019" y="359473"/>
                    <a:pt x="783397" y="339852"/>
                    <a:pt x="758060" y="322231"/>
                  </a:cubicBezTo>
                  <a:cubicBezTo>
                    <a:pt x="732629" y="304514"/>
                    <a:pt x="707578" y="289084"/>
                    <a:pt x="683861" y="275272"/>
                  </a:cubicBezTo>
                  <a:cubicBezTo>
                    <a:pt x="659953" y="261461"/>
                    <a:pt x="637093" y="249269"/>
                    <a:pt x="616233" y="238506"/>
                  </a:cubicBezTo>
                  <a:cubicBezTo>
                    <a:pt x="595278" y="227743"/>
                    <a:pt x="575467" y="218313"/>
                    <a:pt x="558035" y="210026"/>
                  </a:cubicBezTo>
                  <a:cubicBezTo>
                    <a:pt x="523555" y="193929"/>
                    <a:pt x="488788" y="179451"/>
                    <a:pt x="451260" y="164306"/>
                  </a:cubicBezTo>
                  <a:cubicBezTo>
                    <a:pt x="413826" y="149352"/>
                    <a:pt x="373917" y="134398"/>
                    <a:pt x="330959" y="118396"/>
                  </a:cubicBezTo>
                  <a:cubicBezTo>
                    <a:pt x="245234" y="86392"/>
                    <a:pt x="147126" y="49435"/>
                    <a:pt x="36066" y="0"/>
                  </a:cubicBezTo>
                  <a:lnTo>
                    <a:pt x="36066" y="0"/>
                  </a:lnTo>
                  <a:lnTo>
                    <a:pt x="36066" y="0"/>
                  </a:lnTo>
                  <a:cubicBezTo>
                    <a:pt x="11490" y="55245"/>
                    <a:pt x="-987" y="117253"/>
                    <a:pt x="61" y="181356"/>
                  </a:cubicBezTo>
                  <a:cubicBezTo>
                    <a:pt x="1013" y="245459"/>
                    <a:pt x="15301" y="311563"/>
                    <a:pt x="42637" y="374523"/>
                  </a:cubicBezTo>
                  <a:cubicBezTo>
                    <a:pt x="69879" y="437483"/>
                    <a:pt x="109980" y="497300"/>
                    <a:pt x="160843" y="549116"/>
                  </a:cubicBezTo>
                  <a:cubicBezTo>
                    <a:pt x="211420" y="601028"/>
                    <a:pt x="273428" y="644843"/>
                    <a:pt x="340770" y="676085"/>
                  </a:cubicBezTo>
                  <a:cubicBezTo>
                    <a:pt x="374108" y="691801"/>
                    <a:pt x="406587" y="703231"/>
                    <a:pt x="438020" y="712280"/>
                  </a:cubicBezTo>
                  <a:cubicBezTo>
                    <a:pt x="469453" y="721328"/>
                    <a:pt x="499456" y="727329"/>
                    <a:pt x="527842" y="731425"/>
                  </a:cubicBezTo>
                  <a:cubicBezTo>
                    <a:pt x="556417" y="735521"/>
                    <a:pt x="583467" y="737616"/>
                    <a:pt x="609184" y="738283"/>
                  </a:cubicBezTo>
                  <a:cubicBezTo>
                    <a:pt x="635093" y="738949"/>
                    <a:pt x="659667" y="738283"/>
                    <a:pt x="683480" y="736759"/>
                  </a:cubicBezTo>
                  <a:cubicBezTo>
                    <a:pt x="695672" y="735901"/>
                    <a:pt x="707102" y="735140"/>
                    <a:pt x="719198" y="733901"/>
                  </a:cubicBezTo>
                  <a:cubicBezTo>
                    <a:pt x="730914" y="732759"/>
                    <a:pt x="742630" y="731616"/>
                    <a:pt x="754345" y="730473"/>
                  </a:cubicBezTo>
                  <a:cubicBezTo>
                    <a:pt x="760061" y="729901"/>
                    <a:pt x="766537" y="729234"/>
                    <a:pt x="771967" y="728472"/>
                  </a:cubicBezTo>
                  <a:lnTo>
                    <a:pt x="788731" y="726091"/>
                  </a:lnTo>
                  <a:cubicBezTo>
                    <a:pt x="800066" y="724662"/>
                    <a:pt x="811972" y="723519"/>
                    <a:pt x="824260" y="722662"/>
                  </a:cubicBezTo>
                  <a:cubicBezTo>
                    <a:pt x="867027" y="720090"/>
                    <a:pt x="914938" y="720376"/>
                    <a:pt x="966181" y="727519"/>
                  </a:cubicBezTo>
                  <a:cubicBezTo>
                    <a:pt x="984183" y="753332"/>
                    <a:pt x="997043" y="779050"/>
                    <a:pt x="1005519" y="803625"/>
                  </a:cubicBezTo>
                  <a:cubicBezTo>
                    <a:pt x="1020474" y="850868"/>
                    <a:pt x="1019617" y="893350"/>
                    <a:pt x="1003996" y="928592"/>
                  </a:cubicBezTo>
                  <a:cubicBezTo>
                    <a:pt x="1015807" y="945833"/>
                    <a:pt x="1031142" y="950214"/>
                    <a:pt x="1039048" y="951643"/>
                  </a:cubicBezTo>
                  <a:cubicBezTo>
                    <a:pt x="1046859" y="953072"/>
                    <a:pt x="1062289" y="957548"/>
                    <a:pt x="1080576" y="939832"/>
                  </a:cubicBezTo>
                  <a:lnTo>
                    <a:pt x="1080576" y="930402"/>
                  </a:lnTo>
                  <a:cubicBezTo>
                    <a:pt x="1080576" y="927259"/>
                    <a:pt x="1080101" y="924020"/>
                    <a:pt x="1079815" y="920877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 89"/>
            <p:cNvSpPr/>
            <p:nvPr userDrawn="1"/>
          </p:nvSpPr>
          <p:spPr>
            <a:xfrm>
              <a:off x="10783050" y="5427784"/>
              <a:ext cx="934980" cy="696115"/>
            </a:xfrm>
            <a:custGeom>
              <a:avLst/>
              <a:gdLst>
                <a:gd name="connsiteX0" fmla="*/ 36065 w 991963"/>
                <a:gd name="connsiteY0" fmla="*/ 0 h 738540"/>
                <a:gd name="connsiteX1" fmla="*/ 36065 w 991963"/>
                <a:gd name="connsiteY1" fmla="*/ 0 h 738540"/>
                <a:gd name="connsiteX2" fmla="*/ 36065 w 991963"/>
                <a:gd name="connsiteY2" fmla="*/ 0 h 738540"/>
                <a:gd name="connsiteX3" fmla="*/ 61 w 991963"/>
                <a:gd name="connsiteY3" fmla="*/ 181356 h 738540"/>
                <a:gd name="connsiteX4" fmla="*/ 42637 w 991963"/>
                <a:gd name="connsiteY4" fmla="*/ 374523 h 738540"/>
                <a:gd name="connsiteX5" fmla="*/ 160843 w 991963"/>
                <a:gd name="connsiteY5" fmla="*/ 549116 h 738540"/>
                <a:gd name="connsiteX6" fmla="*/ 340769 w 991963"/>
                <a:gd name="connsiteY6" fmla="*/ 676084 h 738540"/>
                <a:gd name="connsiteX7" fmla="*/ 438020 w 991963"/>
                <a:gd name="connsiteY7" fmla="*/ 712280 h 738540"/>
                <a:gd name="connsiteX8" fmla="*/ 527840 w 991963"/>
                <a:gd name="connsiteY8" fmla="*/ 731425 h 738540"/>
                <a:gd name="connsiteX9" fmla="*/ 609184 w 991963"/>
                <a:gd name="connsiteY9" fmla="*/ 738283 h 738540"/>
                <a:gd name="connsiteX10" fmla="*/ 683480 w 991963"/>
                <a:gd name="connsiteY10" fmla="*/ 736759 h 738540"/>
                <a:gd name="connsiteX11" fmla="*/ 719198 w 991963"/>
                <a:gd name="connsiteY11" fmla="*/ 733901 h 738540"/>
                <a:gd name="connsiteX12" fmla="*/ 754345 w 991963"/>
                <a:gd name="connsiteY12" fmla="*/ 730472 h 738540"/>
                <a:gd name="connsiteX13" fmla="*/ 771966 w 991963"/>
                <a:gd name="connsiteY13" fmla="*/ 728472 h 738540"/>
                <a:gd name="connsiteX14" fmla="*/ 788730 w 991963"/>
                <a:gd name="connsiteY14" fmla="*/ 726091 h 738540"/>
                <a:gd name="connsiteX15" fmla="*/ 824258 w 991963"/>
                <a:gd name="connsiteY15" fmla="*/ 722662 h 738540"/>
                <a:gd name="connsiteX16" fmla="*/ 987898 w 991963"/>
                <a:gd name="connsiteY16" fmla="*/ 730948 h 738540"/>
                <a:gd name="connsiteX17" fmla="*/ 987898 w 991963"/>
                <a:gd name="connsiteY17" fmla="*/ 730948 h 738540"/>
                <a:gd name="connsiteX18" fmla="*/ 987898 w 991963"/>
                <a:gd name="connsiteY18" fmla="*/ 730948 h 738540"/>
                <a:gd name="connsiteX19" fmla="*/ 959800 w 991963"/>
                <a:gd name="connsiteY19" fmla="*/ 543020 h 738540"/>
                <a:gd name="connsiteX20" fmla="*/ 934559 w 991963"/>
                <a:gd name="connsiteY20" fmla="*/ 497396 h 738540"/>
                <a:gd name="connsiteX21" fmla="*/ 919223 w 991963"/>
                <a:gd name="connsiteY21" fmla="*/ 475393 h 738540"/>
                <a:gd name="connsiteX22" fmla="*/ 903602 w 991963"/>
                <a:gd name="connsiteY22" fmla="*/ 454914 h 738540"/>
                <a:gd name="connsiteX23" fmla="*/ 869979 w 991963"/>
                <a:gd name="connsiteY23" fmla="*/ 416338 h 738540"/>
                <a:gd name="connsiteX24" fmla="*/ 833879 w 991963"/>
                <a:gd name="connsiteY24" fmla="*/ 381571 h 738540"/>
                <a:gd name="connsiteX25" fmla="*/ 758155 w 991963"/>
                <a:gd name="connsiteY25" fmla="*/ 322135 h 738540"/>
                <a:gd name="connsiteX26" fmla="*/ 683955 w 991963"/>
                <a:gd name="connsiteY26" fmla="*/ 275177 h 738540"/>
                <a:gd name="connsiteX27" fmla="*/ 616328 w 991963"/>
                <a:gd name="connsiteY27" fmla="*/ 238411 h 738540"/>
                <a:gd name="connsiteX28" fmla="*/ 558130 w 991963"/>
                <a:gd name="connsiteY28" fmla="*/ 209931 h 738540"/>
                <a:gd name="connsiteX29" fmla="*/ 451356 w 991963"/>
                <a:gd name="connsiteY29" fmla="*/ 164211 h 738540"/>
                <a:gd name="connsiteX30" fmla="*/ 331055 w 991963"/>
                <a:gd name="connsiteY30" fmla="*/ 118300 h 738540"/>
                <a:gd name="connsiteX31" fmla="*/ 36065 w 991963"/>
                <a:gd name="connsiteY31" fmla="*/ 0 h 73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91963" h="738540">
                  <a:moveTo>
                    <a:pt x="36065" y="0"/>
                  </a:moveTo>
                  <a:lnTo>
                    <a:pt x="36065" y="0"/>
                  </a:lnTo>
                  <a:lnTo>
                    <a:pt x="36065" y="0"/>
                  </a:lnTo>
                  <a:cubicBezTo>
                    <a:pt x="11490" y="55245"/>
                    <a:pt x="-987" y="117253"/>
                    <a:pt x="61" y="181356"/>
                  </a:cubicBezTo>
                  <a:cubicBezTo>
                    <a:pt x="1013" y="245459"/>
                    <a:pt x="15301" y="311563"/>
                    <a:pt x="42637" y="374523"/>
                  </a:cubicBezTo>
                  <a:cubicBezTo>
                    <a:pt x="69879" y="437483"/>
                    <a:pt x="109979" y="497300"/>
                    <a:pt x="160843" y="549116"/>
                  </a:cubicBezTo>
                  <a:cubicBezTo>
                    <a:pt x="211420" y="601027"/>
                    <a:pt x="273428" y="644842"/>
                    <a:pt x="340769" y="676084"/>
                  </a:cubicBezTo>
                  <a:cubicBezTo>
                    <a:pt x="374107" y="691801"/>
                    <a:pt x="406587" y="703231"/>
                    <a:pt x="438020" y="712280"/>
                  </a:cubicBezTo>
                  <a:cubicBezTo>
                    <a:pt x="469452" y="721328"/>
                    <a:pt x="499456" y="727329"/>
                    <a:pt x="527840" y="731425"/>
                  </a:cubicBezTo>
                  <a:cubicBezTo>
                    <a:pt x="556415" y="735521"/>
                    <a:pt x="583467" y="737616"/>
                    <a:pt x="609184" y="738283"/>
                  </a:cubicBezTo>
                  <a:cubicBezTo>
                    <a:pt x="634997" y="738949"/>
                    <a:pt x="659667" y="738283"/>
                    <a:pt x="683480" y="736759"/>
                  </a:cubicBezTo>
                  <a:cubicBezTo>
                    <a:pt x="695671" y="735901"/>
                    <a:pt x="707102" y="735139"/>
                    <a:pt x="719198" y="733901"/>
                  </a:cubicBezTo>
                  <a:cubicBezTo>
                    <a:pt x="730914" y="732758"/>
                    <a:pt x="742630" y="731615"/>
                    <a:pt x="754345" y="730472"/>
                  </a:cubicBezTo>
                  <a:cubicBezTo>
                    <a:pt x="760060" y="729901"/>
                    <a:pt x="766537" y="729234"/>
                    <a:pt x="771966" y="728472"/>
                  </a:cubicBezTo>
                  <a:lnTo>
                    <a:pt x="788730" y="726091"/>
                  </a:lnTo>
                  <a:cubicBezTo>
                    <a:pt x="800066" y="724662"/>
                    <a:pt x="811972" y="723519"/>
                    <a:pt x="824258" y="722662"/>
                  </a:cubicBezTo>
                  <a:cubicBezTo>
                    <a:pt x="873026" y="719709"/>
                    <a:pt x="928367" y="720566"/>
                    <a:pt x="987898" y="730948"/>
                  </a:cubicBezTo>
                  <a:lnTo>
                    <a:pt x="987898" y="730948"/>
                  </a:lnTo>
                  <a:lnTo>
                    <a:pt x="987898" y="730948"/>
                  </a:lnTo>
                  <a:cubicBezTo>
                    <a:pt x="998471" y="670941"/>
                    <a:pt x="988184" y="605123"/>
                    <a:pt x="959800" y="543020"/>
                  </a:cubicBezTo>
                  <a:cubicBezTo>
                    <a:pt x="952561" y="527590"/>
                    <a:pt x="944179" y="512350"/>
                    <a:pt x="934559" y="497396"/>
                  </a:cubicBezTo>
                  <a:cubicBezTo>
                    <a:pt x="929701" y="490061"/>
                    <a:pt x="924557" y="482727"/>
                    <a:pt x="919223" y="475393"/>
                  </a:cubicBezTo>
                  <a:cubicBezTo>
                    <a:pt x="913889" y="468058"/>
                    <a:pt x="909031" y="461772"/>
                    <a:pt x="903602" y="454914"/>
                  </a:cubicBezTo>
                  <a:cubicBezTo>
                    <a:pt x="892934" y="441198"/>
                    <a:pt x="881790" y="429006"/>
                    <a:pt x="869979" y="416338"/>
                  </a:cubicBezTo>
                  <a:cubicBezTo>
                    <a:pt x="858454" y="404431"/>
                    <a:pt x="846071" y="392335"/>
                    <a:pt x="833879" y="381571"/>
                  </a:cubicBezTo>
                  <a:cubicBezTo>
                    <a:pt x="809114" y="359378"/>
                    <a:pt x="783492" y="339757"/>
                    <a:pt x="758155" y="322135"/>
                  </a:cubicBezTo>
                  <a:cubicBezTo>
                    <a:pt x="732723" y="304419"/>
                    <a:pt x="707672" y="288988"/>
                    <a:pt x="683955" y="275177"/>
                  </a:cubicBezTo>
                  <a:cubicBezTo>
                    <a:pt x="660047" y="261366"/>
                    <a:pt x="637188" y="249174"/>
                    <a:pt x="616328" y="238411"/>
                  </a:cubicBezTo>
                  <a:cubicBezTo>
                    <a:pt x="595373" y="227647"/>
                    <a:pt x="575561" y="218218"/>
                    <a:pt x="558130" y="209931"/>
                  </a:cubicBezTo>
                  <a:cubicBezTo>
                    <a:pt x="523650" y="193834"/>
                    <a:pt x="488883" y="179356"/>
                    <a:pt x="451356" y="164211"/>
                  </a:cubicBezTo>
                  <a:cubicBezTo>
                    <a:pt x="413922" y="149257"/>
                    <a:pt x="374013" y="134302"/>
                    <a:pt x="331055" y="118300"/>
                  </a:cubicBezTo>
                  <a:cubicBezTo>
                    <a:pt x="245234" y="86296"/>
                    <a:pt x="147222" y="49435"/>
                    <a:pt x="360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 90"/>
            <p:cNvSpPr/>
            <p:nvPr userDrawn="1"/>
          </p:nvSpPr>
          <p:spPr>
            <a:xfrm>
              <a:off x="10849723" y="5500505"/>
              <a:ext cx="951740" cy="825731"/>
            </a:xfrm>
            <a:custGeom>
              <a:avLst/>
              <a:gdLst>
                <a:gd name="connsiteX0" fmla="*/ 850202 w 1009745"/>
                <a:gd name="connsiteY0" fmla="*/ 563213 h 876055"/>
                <a:gd name="connsiteX1" fmla="*/ 850202 w 1009745"/>
                <a:gd name="connsiteY1" fmla="*/ 563213 h 876055"/>
                <a:gd name="connsiteX2" fmla="*/ 736378 w 1009745"/>
                <a:gd name="connsiteY2" fmla="*/ 487775 h 876055"/>
                <a:gd name="connsiteX3" fmla="*/ 608077 w 1009745"/>
                <a:gd name="connsiteY3" fmla="*/ 434245 h 876055"/>
                <a:gd name="connsiteX4" fmla="*/ 351949 w 1009745"/>
                <a:gd name="connsiteY4" fmla="*/ 335471 h 876055"/>
                <a:gd name="connsiteX5" fmla="*/ 142209 w 1009745"/>
                <a:gd name="connsiteY5" fmla="*/ 182975 h 876055"/>
                <a:gd name="connsiteX6" fmla="*/ 62294 w 1009745"/>
                <a:gd name="connsiteY6" fmla="*/ 92488 h 876055"/>
                <a:gd name="connsiteX7" fmla="*/ 0 w 1009745"/>
                <a:gd name="connsiteY7" fmla="*/ 0 h 876055"/>
                <a:gd name="connsiteX8" fmla="*/ 0 w 1009745"/>
                <a:gd name="connsiteY8" fmla="*/ 0 h 876055"/>
                <a:gd name="connsiteX9" fmla="*/ 0 w 1009745"/>
                <a:gd name="connsiteY9" fmla="*/ 0 h 876055"/>
                <a:gd name="connsiteX10" fmla="*/ 53150 w 1009745"/>
                <a:gd name="connsiteY10" fmla="*/ 98870 h 876055"/>
                <a:gd name="connsiteX11" fmla="*/ 127731 w 1009745"/>
                <a:gd name="connsiteY11" fmla="*/ 196691 h 876055"/>
                <a:gd name="connsiteX12" fmla="*/ 337662 w 1009745"/>
                <a:gd name="connsiteY12" fmla="*/ 362617 h 876055"/>
                <a:gd name="connsiteX13" fmla="*/ 597314 w 1009745"/>
                <a:gd name="connsiteY13" fmla="*/ 464630 h 876055"/>
                <a:gd name="connsiteX14" fmla="*/ 834296 w 1009745"/>
                <a:gd name="connsiteY14" fmla="*/ 581978 h 876055"/>
                <a:gd name="connsiteX15" fmla="*/ 834296 w 1009745"/>
                <a:gd name="connsiteY15" fmla="*/ 581978 h 876055"/>
                <a:gd name="connsiteX16" fmla="*/ 934688 w 1009745"/>
                <a:gd name="connsiteY16" fmla="*/ 726472 h 876055"/>
                <a:gd name="connsiteX17" fmla="*/ 933165 w 1009745"/>
                <a:gd name="connsiteY17" fmla="*/ 851440 h 876055"/>
                <a:gd name="connsiteX18" fmla="*/ 968217 w 1009745"/>
                <a:gd name="connsiteY18" fmla="*/ 874491 h 876055"/>
                <a:gd name="connsiteX19" fmla="*/ 1009745 w 1009745"/>
                <a:gd name="connsiteY19" fmla="*/ 862680 h 876055"/>
                <a:gd name="connsiteX20" fmla="*/ 1009745 w 1009745"/>
                <a:gd name="connsiteY20" fmla="*/ 853249 h 876055"/>
                <a:gd name="connsiteX21" fmla="*/ 1008888 w 1009745"/>
                <a:gd name="connsiteY21" fmla="*/ 843724 h 876055"/>
                <a:gd name="connsiteX22" fmla="*/ 1007173 w 1009745"/>
                <a:gd name="connsiteY22" fmla="*/ 824770 h 876055"/>
                <a:gd name="connsiteX23" fmla="*/ 1003935 w 1009745"/>
                <a:gd name="connsiteY23" fmla="*/ 805720 h 876055"/>
                <a:gd name="connsiteX24" fmla="*/ 999934 w 1009745"/>
                <a:gd name="connsiteY24" fmla="*/ 786670 h 876055"/>
                <a:gd name="connsiteX25" fmla="*/ 994792 w 1009745"/>
                <a:gd name="connsiteY25" fmla="*/ 767620 h 876055"/>
                <a:gd name="connsiteX26" fmla="*/ 988123 w 1009745"/>
                <a:gd name="connsiteY26" fmla="*/ 748760 h 876055"/>
                <a:gd name="connsiteX27" fmla="*/ 984695 w 1009745"/>
                <a:gd name="connsiteY27" fmla="*/ 739235 h 876055"/>
                <a:gd name="connsiteX28" fmla="*/ 980504 w 1009745"/>
                <a:gd name="connsiteY28" fmla="*/ 729901 h 876055"/>
                <a:gd name="connsiteX29" fmla="*/ 971836 w 1009745"/>
                <a:gd name="connsiteY29" fmla="*/ 710946 h 876055"/>
                <a:gd name="connsiteX30" fmla="*/ 850202 w 1009745"/>
                <a:gd name="connsiteY30" fmla="*/ 563213 h 87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09745" h="876055">
                  <a:moveTo>
                    <a:pt x="850202" y="563213"/>
                  </a:moveTo>
                  <a:lnTo>
                    <a:pt x="850202" y="563213"/>
                  </a:lnTo>
                  <a:cubicBezTo>
                    <a:pt x="816959" y="533114"/>
                    <a:pt x="777430" y="508445"/>
                    <a:pt x="736378" y="487775"/>
                  </a:cubicBezTo>
                  <a:cubicBezTo>
                    <a:pt x="695230" y="466916"/>
                    <a:pt x="651701" y="450056"/>
                    <a:pt x="608077" y="434245"/>
                  </a:cubicBezTo>
                  <a:cubicBezTo>
                    <a:pt x="520637" y="402908"/>
                    <a:pt x="431483" y="376523"/>
                    <a:pt x="351949" y="335471"/>
                  </a:cubicBezTo>
                  <a:cubicBezTo>
                    <a:pt x="272415" y="294513"/>
                    <a:pt x="200883" y="241745"/>
                    <a:pt x="142209" y="182975"/>
                  </a:cubicBezTo>
                  <a:cubicBezTo>
                    <a:pt x="112777" y="153638"/>
                    <a:pt x="85916" y="123349"/>
                    <a:pt x="62294" y="92488"/>
                  </a:cubicBezTo>
                  <a:cubicBezTo>
                    <a:pt x="38958" y="61436"/>
                    <a:pt x="17812" y="3057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4097" y="32480"/>
                    <a:pt x="32290" y="65532"/>
                    <a:pt x="53150" y="98870"/>
                  </a:cubicBezTo>
                  <a:cubicBezTo>
                    <a:pt x="74295" y="132112"/>
                    <a:pt x="99442" y="164878"/>
                    <a:pt x="127731" y="196691"/>
                  </a:cubicBezTo>
                  <a:cubicBezTo>
                    <a:pt x="184119" y="260509"/>
                    <a:pt x="255937" y="318135"/>
                    <a:pt x="337662" y="362617"/>
                  </a:cubicBezTo>
                  <a:cubicBezTo>
                    <a:pt x="419863" y="407289"/>
                    <a:pt x="510730" y="434626"/>
                    <a:pt x="597314" y="464630"/>
                  </a:cubicBezTo>
                  <a:cubicBezTo>
                    <a:pt x="683705" y="494729"/>
                    <a:pt x="768382" y="527971"/>
                    <a:pt x="834296" y="581978"/>
                  </a:cubicBezTo>
                  <a:lnTo>
                    <a:pt x="834296" y="581978"/>
                  </a:lnTo>
                  <a:cubicBezTo>
                    <a:pt x="887063" y="629126"/>
                    <a:pt x="918592" y="679990"/>
                    <a:pt x="934688" y="726472"/>
                  </a:cubicBezTo>
                  <a:cubicBezTo>
                    <a:pt x="949643" y="773716"/>
                    <a:pt x="948785" y="816198"/>
                    <a:pt x="933165" y="851440"/>
                  </a:cubicBezTo>
                  <a:cubicBezTo>
                    <a:pt x="944976" y="868680"/>
                    <a:pt x="960407" y="873062"/>
                    <a:pt x="968217" y="874491"/>
                  </a:cubicBezTo>
                  <a:cubicBezTo>
                    <a:pt x="976028" y="875919"/>
                    <a:pt x="991458" y="880396"/>
                    <a:pt x="1009745" y="862680"/>
                  </a:cubicBezTo>
                  <a:lnTo>
                    <a:pt x="1009745" y="853249"/>
                  </a:lnTo>
                  <a:cubicBezTo>
                    <a:pt x="1009555" y="850107"/>
                    <a:pt x="1009174" y="846868"/>
                    <a:pt x="1008888" y="843724"/>
                  </a:cubicBezTo>
                  <a:cubicBezTo>
                    <a:pt x="1008316" y="837438"/>
                    <a:pt x="1007745" y="831152"/>
                    <a:pt x="1007173" y="824770"/>
                  </a:cubicBezTo>
                  <a:cubicBezTo>
                    <a:pt x="1006507" y="818484"/>
                    <a:pt x="1004983" y="812007"/>
                    <a:pt x="1003935" y="805720"/>
                  </a:cubicBezTo>
                  <a:cubicBezTo>
                    <a:pt x="1002792" y="799338"/>
                    <a:pt x="1001935" y="792957"/>
                    <a:pt x="999934" y="786670"/>
                  </a:cubicBezTo>
                  <a:cubicBezTo>
                    <a:pt x="998220" y="780384"/>
                    <a:pt x="996505" y="774002"/>
                    <a:pt x="994792" y="767620"/>
                  </a:cubicBezTo>
                  <a:cubicBezTo>
                    <a:pt x="992886" y="761334"/>
                    <a:pt x="990315" y="755047"/>
                    <a:pt x="988123" y="748760"/>
                  </a:cubicBezTo>
                  <a:cubicBezTo>
                    <a:pt x="986980" y="745617"/>
                    <a:pt x="985838" y="742379"/>
                    <a:pt x="984695" y="739235"/>
                  </a:cubicBezTo>
                  <a:cubicBezTo>
                    <a:pt x="983266" y="736187"/>
                    <a:pt x="981933" y="733044"/>
                    <a:pt x="980504" y="729901"/>
                  </a:cubicBezTo>
                  <a:cubicBezTo>
                    <a:pt x="977646" y="723710"/>
                    <a:pt x="974979" y="717233"/>
                    <a:pt x="971836" y="710946"/>
                  </a:cubicBezTo>
                  <a:cubicBezTo>
                    <a:pt x="946119" y="661035"/>
                    <a:pt x="908399" y="609886"/>
                    <a:pt x="850202" y="56321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 userDrawn="1"/>
        </p:nvGrpSpPr>
        <p:grpSpPr>
          <a:xfrm>
            <a:off x="11345275" y="4946213"/>
            <a:ext cx="652861" cy="842840"/>
            <a:chOff x="11345275" y="4946213"/>
            <a:chExt cx="652861" cy="842840"/>
          </a:xfrm>
        </p:grpSpPr>
        <p:sp>
          <p:nvSpPr>
            <p:cNvPr id="92" name="任意多边形 91"/>
            <p:cNvSpPr/>
            <p:nvPr userDrawn="1"/>
          </p:nvSpPr>
          <p:spPr>
            <a:xfrm>
              <a:off x="11480929" y="5081779"/>
              <a:ext cx="517207" cy="707274"/>
            </a:xfrm>
            <a:custGeom>
              <a:avLst/>
              <a:gdLst>
                <a:gd name="connsiteX0" fmla="*/ 511709 w 548728"/>
                <a:gd name="connsiteY0" fmla="*/ 693230 h 750379"/>
                <a:gd name="connsiteX1" fmla="*/ 474562 w 548728"/>
                <a:gd name="connsiteY1" fmla="*/ 667893 h 750379"/>
                <a:gd name="connsiteX2" fmla="*/ 434366 w 548728"/>
                <a:gd name="connsiteY2" fmla="*/ 635413 h 750379"/>
                <a:gd name="connsiteX3" fmla="*/ 431890 w 548728"/>
                <a:gd name="connsiteY3" fmla="*/ 633317 h 750379"/>
                <a:gd name="connsiteX4" fmla="*/ 422841 w 548728"/>
                <a:gd name="connsiteY4" fmla="*/ 540544 h 750379"/>
                <a:gd name="connsiteX5" fmla="*/ 414173 w 548728"/>
                <a:gd name="connsiteY5" fmla="*/ 490633 h 750379"/>
                <a:gd name="connsiteX6" fmla="*/ 403029 w 548728"/>
                <a:gd name="connsiteY6" fmla="*/ 443008 h 750379"/>
                <a:gd name="connsiteX7" fmla="*/ 333020 w 548728"/>
                <a:gd name="connsiteY7" fmla="*/ 272510 h 750379"/>
                <a:gd name="connsiteX8" fmla="*/ 219863 w 548728"/>
                <a:gd name="connsiteY8" fmla="*/ 127159 h 750379"/>
                <a:gd name="connsiteX9" fmla="*/ 58033 w 548728"/>
                <a:gd name="connsiteY9" fmla="*/ 0 h 750379"/>
                <a:gd name="connsiteX10" fmla="*/ 58033 w 548728"/>
                <a:gd name="connsiteY10" fmla="*/ 0 h 750379"/>
                <a:gd name="connsiteX11" fmla="*/ 27 w 548728"/>
                <a:gd name="connsiteY11" fmla="*/ 211836 h 750379"/>
                <a:gd name="connsiteX12" fmla="*/ 61272 w 548728"/>
                <a:gd name="connsiteY12" fmla="*/ 430054 h 750379"/>
                <a:gd name="connsiteX13" fmla="*/ 220149 w 548728"/>
                <a:gd name="connsiteY13" fmla="*/ 591503 h 750379"/>
                <a:gd name="connsiteX14" fmla="*/ 270155 w 548728"/>
                <a:gd name="connsiteY14" fmla="*/ 616744 h 750379"/>
                <a:gd name="connsiteX15" fmla="*/ 322734 w 548728"/>
                <a:gd name="connsiteY15" fmla="*/ 634746 h 750379"/>
                <a:gd name="connsiteX16" fmla="*/ 419127 w 548728"/>
                <a:gd name="connsiteY16" fmla="*/ 647129 h 750379"/>
                <a:gd name="connsiteX17" fmla="*/ 421317 w 548728"/>
                <a:gd name="connsiteY17" fmla="*/ 649319 h 750379"/>
                <a:gd name="connsiteX18" fmla="*/ 458370 w 548728"/>
                <a:gd name="connsiteY18" fmla="*/ 686562 h 750379"/>
                <a:gd name="connsiteX19" fmla="*/ 490659 w 548728"/>
                <a:gd name="connsiteY19" fmla="*/ 719423 h 750379"/>
                <a:gd name="connsiteX20" fmla="*/ 519519 w 548728"/>
                <a:gd name="connsiteY20" fmla="*/ 750380 h 750379"/>
                <a:gd name="connsiteX21" fmla="*/ 542284 w 548728"/>
                <a:gd name="connsiteY21" fmla="*/ 738092 h 750379"/>
                <a:gd name="connsiteX22" fmla="*/ 547905 w 548728"/>
                <a:gd name="connsiteY22" fmla="*/ 712470 h 750379"/>
                <a:gd name="connsiteX23" fmla="*/ 511709 w 548728"/>
                <a:gd name="connsiteY23" fmla="*/ 693230 h 75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8728" h="750379">
                  <a:moveTo>
                    <a:pt x="511709" y="693230"/>
                  </a:moveTo>
                  <a:cubicBezTo>
                    <a:pt x="499517" y="685895"/>
                    <a:pt x="487515" y="677228"/>
                    <a:pt x="474562" y="667893"/>
                  </a:cubicBezTo>
                  <a:cubicBezTo>
                    <a:pt x="461417" y="658749"/>
                    <a:pt x="448654" y="647414"/>
                    <a:pt x="434366" y="635413"/>
                  </a:cubicBezTo>
                  <a:cubicBezTo>
                    <a:pt x="433509" y="634746"/>
                    <a:pt x="432747" y="633984"/>
                    <a:pt x="431890" y="633317"/>
                  </a:cubicBezTo>
                  <a:cubicBezTo>
                    <a:pt x="430176" y="601313"/>
                    <a:pt x="427604" y="569881"/>
                    <a:pt x="422841" y="540544"/>
                  </a:cubicBezTo>
                  <a:cubicBezTo>
                    <a:pt x="420556" y="523399"/>
                    <a:pt x="417698" y="506730"/>
                    <a:pt x="414173" y="490633"/>
                  </a:cubicBezTo>
                  <a:cubicBezTo>
                    <a:pt x="410554" y="474631"/>
                    <a:pt x="407411" y="458248"/>
                    <a:pt x="403029" y="443008"/>
                  </a:cubicBezTo>
                  <a:cubicBezTo>
                    <a:pt x="386455" y="380905"/>
                    <a:pt x="363310" y="324612"/>
                    <a:pt x="333020" y="272510"/>
                  </a:cubicBezTo>
                  <a:cubicBezTo>
                    <a:pt x="302826" y="220408"/>
                    <a:pt x="265012" y="172593"/>
                    <a:pt x="219863" y="127159"/>
                  </a:cubicBezTo>
                  <a:cubicBezTo>
                    <a:pt x="174524" y="81915"/>
                    <a:pt x="121184" y="39338"/>
                    <a:pt x="58033" y="0"/>
                  </a:cubicBezTo>
                  <a:lnTo>
                    <a:pt x="58033" y="0"/>
                  </a:lnTo>
                  <a:cubicBezTo>
                    <a:pt x="19077" y="62484"/>
                    <a:pt x="-830" y="136398"/>
                    <a:pt x="27" y="211836"/>
                  </a:cubicBezTo>
                  <a:cubicBezTo>
                    <a:pt x="597" y="287274"/>
                    <a:pt x="22601" y="363474"/>
                    <a:pt x="61272" y="430054"/>
                  </a:cubicBezTo>
                  <a:cubicBezTo>
                    <a:pt x="99848" y="496729"/>
                    <a:pt x="155379" y="553307"/>
                    <a:pt x="220149" y="591503"/>
                  </a:cubicBezTo>
                  <a:cubicBezTo>
                    <a:pt x="236532" y="600837"/>
                    <a:pt x="252725" y="609790"/>
                    <a:pt x="270155" y="616744"/>
                  </a:cubicBezTo>
                  <a:cubicBezTo>
                    <a:pt x="287490" y="623792"/>
                    <a:pt x="305113" y="629793"/>
                    <a:pt x="322734" y="634746"/>
                  </a:cubicBezTo>
                  <a:cubicBezTo>
                    <a:pt x="354642" y="642556"/>
                    <a:pt x="386551" y="647319"/>
                    <a:pt x="419127" y="647129"/>
                  </a:cubicBezTo>
                  <a:cubicBezTo>
                    <a:pt x="419888" y="647795"/>
                    <a:pt x="420556" y="648557"/>
                    <a:pt x="421317" y="649319"/>
                  </a:cubicBezTo>
                  <a:cubicBezTo>
                    <a:pt x="434748" y="662559"/>
                    <a:pt x="446463" y="675418"/>
                    <a:pt x="458370" y="686562"/>
                  </a:cubicBezTo>
                  <a:cubicBezTo>
                    <a:pt x="470085" y="697897"/>
                    <a:pt x="480562" y="708946"/>
                    <a:pt x="490659" y="719423"/>
                  </a:cubicBezTo>
                  <a:cubicBezTo>
                    <a:pt x="500946" y="729710"/>
                    <a:pt x="510471" y="739902"/>
                    <a:pt x="519519" y="750380"/>
                  </a:cubicBezTo>
                  <a:cubicBezTo>
                    <a:pt x="533713" y="749903"/>
                    <a:pt x="539427" y="741997"/>
                    <a:pt x="542284" y="738092"/>
                  </a:cubicBezTo>
                  <a:cubicBezTo>
                    <a:pt x="545142" y="734187"/>
                    <a:pt x="550857" y="726281"/>
                    <a:pt x="547905" y="712470"/>
                  </a:cubicBezTo>
                  <a:cubicBezTo>
                    <a:pt x="535999" y="706755"/>
                    <a:pt x="523997" y="700373"/>
                    <a:pt x="511709" y="69323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 92"/>
            <p:cNvSpPr/>
            <p:nvPr userDrawn="1"/>
          </p:nvSpPr>
          <p:spPr>
            <a:xfrm>
              <a:off x="11345275" y="4946213"/>
              <a:ext cx="407797" cy="609943"/>
            </a:xfrm>
            <a:custGeom>
              <a:avLst/>
              <a:gdLst>
                <a:gd name="connsiteX0" fmla="*/ 58034 w 432651"/>
                <a:gd name="connsiteY0" fmla="*/ 0 h 647117"/>
                <a:gd name="connsiteX1" fmla="*/ 58034 w 432651"/>
                <a:gd name="connsiteY1" fmla="*/ 0 h 647117"/>
                <a:gd name="connsiteX2" fmla="*/ 27 w 432651"/>
                <a:gd name="connsiteY2" fmla="*/ 211836 h 647117"/>
                <a:gd name="connsiteX3" fmla="*/ 61272 w 432651"/>
                <a:gd name="connsiteY3" fmla="*/ 430054 h 647117"/>
                <a:gd name="connsiteX4" fmla="*/ 220149 w 432651"/>
                <a:gd name="connsiteY4" fmla="*/ 591503 h 647117"/>
                <a:gd name="connsiteX5" fmla="*/ 270155 w 432651"/>
                <a:gd name="connsiteY5" fmla="*/ 616744 h 647117"/>
                <a:gd name="connsiteX6" fmla="*/ 322734 w 432651"/>
                <a:gd name="connsiteY6" fmla="*/ 634746 h 647117"/>
                <a:gd name="connsiteX7" fmla="*/ 432651 w 432651"/>
                <a:gd name="connsiteY7" fmla="*/ 646747 h 647117"/>
                <a:gd name="connsiteX8" fmla="*/ 432651 w 432651"/>
                <a:gd name="connsiteY8" fmla="*/ 646747 h 647117"/>
                <a:gd name="connsiteX9" fmla="*/ 422842 w 432651"/>
                <a:gd name="connsiteY9" fmla="*/ 540544 h 647117"/>
                <a:gd name="connsiteX10" fmla="*/ 414173 w 432651"/>
                <a:gd name="connsiteY10" fmla="*/ 490633 h 647117"/>
                <a:gd name="connsiteX11" fmla="*/ 403029 w 432651"/>
                <a:gd name="connsiteY11" fmla="*/ 443008 h 647117"/>
                <a:gd name="connsiteX12" fmla="*/ 333020 w 432651"/>
                <a:gd name="connsiteY12" fmla="*/ 272510 h 647117"/>
                <a:gd name="connsiteX13" fmla="*/ 219863 w 432651"/>
                <a:gd name="connsiteY13" fmla="*/ 127159 h 647117"/>
                <a:gd name="connsiteX14" fmla="*/ 58034 w 432651"/>
                <a:gd name="connsiteY14" fmla="*/ 0 h 64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2651" h="647117">
                  <a:moveTo>
                    <a:pt x="58034" y="0"/>
                  </a:moveTo>
                  <a:lnTo>
                    <a:pt x="58034" y="0"/>
                  </a:lnTo>
                  <a:cubicBezTo>
                    <a:pt x="19077" y="62484"/>
                    <a:pt x="-831" y="136398"/>
                    <a:pt x="27" y="211836"/>
                  </a:cubicBezTo>
                  <a:cubicBezTo>
                    <a:pt x="598" y="287274"/>
                    <a:pt x="22601" y="363474"/>
                    <a:pt x="61272" y="430054"/>
                  </a:cubicBezTo>
                  <a:cubicBezTo>
                    <a:pt x="99848" y="496729"/>
                    <a:pt x="155379" y="553307"/>
                    <a:pt x="220149" y="591503"/>
                  </a:cubicBezTo>
                  <a:cubicBezTo>
                    <a:pt x="236532" y="600837"/>
                    <a:pt x="252724" y="609790"/>
                    <a:pt x="270155" y="616744"/>
                  </a:cubicBezTo>
                  <a:cubicBezTo>
                    <a:pt x="287490" y="623792"/>
                    <a:pt x="305111" y="629793"/>
                    <a:pt x="322734" y="634746"/>
                  </a:cubicBezTo>
                  <a:cubicBezTo>
                    <a:pt x="359023" y="643604"/>
                    <a:pt x="395219" y="648557"/>
                    <a:pt x="432651" y="646747"/>
                  </a:cubicBezTo>
                  <a:lnTo>
                    <a:pt x="432651" y="646747"/>
                  </a:lnTo>
                  <a:cubicBezTo>
                    <a:pt x="430938" y="610172"/>
                    <a:pt x="428366" y="573977"/>
                    <a:pt x="422842" y="540544"/>
                  </a:cubicBezTo>
                  <a:cubicBezTo>
                    <a:pt x="420554" y="523399"/>
                    <a:pt x="417698" y="506730"/>
                    <a:pt x="414173" y="490633"/>
                  </a:cubicBezTo>
                  <a:cubicBezTo>
                    <a:pt x="410554" y="474631"/>
                    <a:pt x="407411" y="458248"/>
                    <a:pt x="403029" y="443008"/>
                  </a:cubicBezTo>
                  <a:cubicBezTo>
                    <a:pt x="386455" y="380905"/>
                    <a:pt x="363310" y="324612"/>
                    <a:pt x="333020" y="272510"/>
                  </a:cubicBezTo>
                  <a:cubicBezTo>
                    <a:pt x="302826" y="220409"/>
                    <a:pt x="265012" y="172593"/>
                    <a:pt x="219863" y="127159"/>
                  </a:cubicBezTo>
                  <a:cubicBezTo>
                    <a:pt x="174619" y="82010"/>
                    <a:pt x="121280" y="39338"/>
                    <a:pt x="580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 93"/>
            <p:cNvSpPr/>
            <p:nvPr userDrawn="1"/>
          </p:nvSpPr>
          <p:spPr>
            <a:xfrm>
              <a:off x="11412004" y="4993437"/>
              <a:ext cx="450566" cy="659960"/>
            </a:xfrm>
            <a:custGeom>
              <a:avLst/>
              <a:gdLst>
                <a:gd name="connsiteX0" fmla="*/ 318992 w 478026"/>
                <a:gd name="connsiteY0" fmla="*/ 544068 h 700182"/>
                <a:gd name="connsiteX1" fmla="*/ 318992 w 478026"/>
                <a:gd name="connsiteY1" fmla="*/ 544068 h 700182"/>
                <a:gd name="connsiteX2" fmla="*/ 123159 w 478026"/>
                <a:gd name="connsiteY2" fmla="*/ 276511 h 700182"/>
                <a:gd name="connsiteX3" fmla="*/ 51245 w 478026"/>
                <a:gd name="connsiteY3" fmla="*/ 132969 h 700182"/>
                <a:gd name="connsiteX4" fmla="*/ 23051 w 478026"/>
                <a:gd name="connsiteY4" fmla="*/ 64294 h 700182"/>
                <a:gd name="connsiteX5" fmla="*/ 0 w 478026"/>
                <a:gd name="connsiteY5" fmla="*/ 0 h 700182"/>
                <a:gd name="connsiteX6" fmla="*/ 0 w 478026"/>
                <a:gd name="connsiteY6" fmla="*/ 0 h 700182"/>
                <a:gd name="connsiteX7" fmla="*/ 0 w 478026"/>
                <a:gd name="connsiteY7" fmla="*/ 0 h 700182"/>
                <a:gd name="connsiteX8" fmla="*/ 16669 w 478026"/>
                <a:gd name="connsiteY8" fmla="*/ 66484 h 700182"/>
                <a:gd name="connsiteX9" fmla="*/ 40006 w 478026"/>
                <a:gd name="connsiteY9" fmla="*/ 137541 h 700182"/>
                <a:gd name="connsiteX10" fmla="*/ 106870 w 478026"/>
                <a:gd name="connsiteY10" fmla="*/ 285655 h 700182"/>
                <a:gd name="connsiteX11" fmla="*/ 308229 w 478026"/>
                <a:gd name="connsiteY11" fmla="*/ 554546 h 700182"/>
                <a:gd name="connsiteX12" fmla="*/ 308229 w 478026"/>
                <a:gd name="connsiteY12" fmla="*/ 554546 h 700182"/>
                <a:gd name="connsiteX13" fmla="*/ 350616 w 478026"/>
                <a:gd name="connsiteY13" fmla="*/ 599122 h 700182"/>
                <a:gd name="connsiteX14" fmla="*/ 387668 w 478026"/>
                <a:gd name="connsiteY14" fmla="*/ 636365 h 700182"/>
                <a:gd name="connsiteX15" fmla="*/ 419958 w 478026"/>
                <a:gd name="connsiteY15" fmla="*/ 669226 h 700182"/>
                <a:gd name="connsiteX16" fmla="*/ 448818 w 478026"/>
                <a:gd name="connsiteY16" fmla="*/ 700183 h 700182"/>
                <a:gd name="connsiteX17" fmla="*/ 471583 w 478026"/>
                <a:gd name="connsiteY17" fmla="*/ 687896 h 700182"/>
                <a:gd name="connsiteX18" fmla="*/ 477202 w 478026"/>
                <a:gd name="connsiteY18" fmla="*/ 662273 h 700182"/>
                <a:gd name="connsiteX19" fmla="*/ 441008 w 478026"/>
                <a:gd name="connsiteY19" fmla="*/ 643033 h 700182"/>
                <a:gd name="connsiteX20" fmla="*/ 403860 w 478026"/>
                <a:gd name="connsiteY20" fmla="*/ 617696 h 700182"/>
                <a:gd name="connsiteX21" fmla="*/ 363665 w 478026"/>
                <a:gd name="connsiteY21" fmla="*/ 585216 h 700182"/>
                <a:gd name="connsiteX22" fmla="*/ 318992 w 478026"/>
                <a:gd name="connsiteY22" fmla="*/ 544068 h 70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8026" h="700182">
                  <a:moveTo>
                    <a:pt x="318992" y="544068"/>
                  </a:moveTo>
                  <a:lnTo>
                    <a:pt x="318992" y="544068"/>
                  </a:lnTo>
                  <a:cubicBezTo>
                    <a:pt x="246984" y="466344"/>
                    <a:pt x="177737" y="372808"/>
                    <a:pt x="123159" y="276511"/>
                  </a:cubicBezTo>
                  <a:cubicBezTo>
                    <a:pt x="95822" y="228409"/>
                    <a:pt x="71247" y="180022"/>
                    <a:pt x="51245" y="132969"/>
                  </a:cubicBezTo>
                  <a:cubicBezTo>
                    <a:pt x="40481" y="109728"/>
                    <a:pt x="32004" y="86392"/>
                    <a:pt x="23051" y="64294"/>
                  </a:cubicBezTo>
                  <a:cubicBezTo>
                    <a:pt x="14669" y="42005"/>
                    <a:pt x="7144" y="20383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4763" y="21050"/>
                    <a:pt x="10192" y="43339"/>
                    <a:pt x="16669" y="66484"/>
                  </a:cubicBezTo>
                  <a:cubicBezTo>
                    <a:pt x="23813" y="89345"/>
                    <a:pt x="30670" y="113443"/>
                    <a:pt x="40006" y="137541"/>
                  </a:cubicBezTo>
                  <a:cubicBezTo>
                    <a:pt x="57341" y="186214"/>
                    <a:pt x="80296" y="236220"/>
                    <a:pt x="106870" y="285655"/>
                  </a:cubicBezTo>
                  <a:cubicBezTo>
                    <a:pt x="160020" y="384715"/>
                    <a:pt x="231744" y="479393"/>
                    <a:pt x="308229" y="554546"/>
                  </a:cubicBezTo>
                  <a:lnTo>
                    <a:pt x="308229" y="554546"/>
                  </a:lnTo>
                  <a:cubicBezTo>
                    <a:pt x="323470" y="570833"/>
                    <a:pt x="337090" y="586073"/>
                    <a:pt x="350616" y="599122"/>
                  </a:cubicBezTo>
                  <a:cubicBezTo>
                    <a:pt x="364045" y="612362"/>
                    <a:pt x="375762" y="625221"/>
                    <a:pt x="387668" y="636365"/>
                  </a:cubicBezTo>
                  <a:cubicBezTo>
                    <a:pt x="399384" y="647700"/>
                    <a:pt x="409861" y="658844"/>
                    <a:pt x="419958" y="669226"/>
                  </a:cubicBezTo>
                  <a:cubicBezTo>
                    <a:pt x="430245" y="679513"/>
                    <a:pt x="439770" y="689705"/>
                    <a:pt x="448818" y="700183"/>
                  </a:cubicBezTo>
                  <a:cubicBezTo>
                    <a:pt x="463010" y="699706"/>
                    <a:pt x="468726" y="691801"/>
                    <a:pt x="471583" y="687896"/>
                  </a:cubicBezTo>
                  <a:cubicBezTo>
                    <a:pt x="474441" y="683990"/>
                    <a:pt x="480156" y="676084"/>
                    <a:pt x="477202" y="662273"/>
                  </a:cubicBezTo>
                  <a:cubicBezTo>
                    <a:pt x="465202" y="656558"/>
                    <a:pt x="453296" y="650176"/>
                    <a:pt x="441008" y="643033"/>
                  </a:cubicBezTo>
                  <a:cubicBezTo>
                    <a:pt x="428816" y="635698"/>
                    <a:pt x="416814" y="627031"/>
                    <a:pt x="403860" y="617696"/>
                  </a:cubicBezTo>
                  <a:cubicBezTo>
                    <a:pt x="390716" y="608552"/>
                    <a:pt x="377953" y="597217"/>
                    <a:pt x="363665" y="585216"/>
                  </a:cubicBezTo>
                  <a:cubicBezTo>
                    <a:pt x="349187" y="573500"/>
                    <a:pt x="334899" y="559308"/>
                    <a:pt x="318992" y="54406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 userDrawn="1"/>
        </p:nvGrpSpPr>
        <p:grpSpPr>
          <a:xfrm>
            <a:off x="11442080" y="3551515"/>
            <a:ext cx="749920" cy="809726"/>
            <a:chOff x="11442080" y="3551515"/>
            <a:chExt cx="749920" cy="809726"/>
          </a:xfrm>
        </p:grpSpPr>
        <p:sp>
          <p:nvSpPr>
            <p:cNvPr id="95" name="任意多边形 94"/>
            <p:cNvSpPr/>
            <p:nvPr userDrawn="1"/>
          </p:nvSpPr>
          <p:spPr>
            <a:xfrm>
              <a:off x="11577737" y="3726986"/>
              <a:ext cx="614263" cy="634255"/>
            </a:xfrm>
            <a:custGeom>
              <a:avLst/>
              <a:gdLst>
                <a:gd name="connsiteX0" fmla="*/ 614263 w 614263"/>
                <a:gd name="connsiteY0" fmla="*/ 0 h 634255"/>
                <a:gd name="connsiteX1" fmla="*/ 614263 w 614263"/>
                <a:gd name="connsiteY1" fmla="*/ 522299 h 634255"/>
                <a:gd name="connsiteX2" fmla="*/ 562001 w 614263"/>
                <a:gd name="connsiteY2" fmla="*/ 554876 h 634255"/>
                <a:gd name="connsiteX3" fmla="*/ 321316 w 614263"/>
                <a:gd name="connsiteY3" fmla="*/ 630639 h 634255"/>
                <a:gd name="connsiteX4" fmla="*/ 0 w 614263"/>
                <a:gd name="connsiteY4" fmla="*/ 576323 h 634255"/>
                <a:gd name="connsiteX5" fmla="*/ 164203 w 614263"/>
                <a:gd name="connsiteY5" fmla="*/ 317941 h 634255"/>
                <a:gd name="connsiteX6" fmla="*/ 363871 w 614263"/>
                <a:gd name="connsiteY6" fmla="*/ 129496 h 634255"/>
                <a:gd name="connsiteX7" fmla="*/ 607440 w 614263"/>
                <a:gd name="connsiteY7" fmla="*/ 2370 h 63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263" h="634255">
                  <a:moveTo>
                    <a:pt x="614263" y="0"/>
                  </a:moveTo>
                  <a:lnTo>
                    <a:pt x="614263" y="522299"/>
                  </a:lnTo>
                  <a:lnTo>
                    <a:pt x="562001" y="554876"/>
                  </a:lnTo>
                  <a:cubicBezTo>
                    <a:pt x="486924" y="595457"/>
                    <a:pt x="404676" y="621886"/>
                    <a:pt x="321316" y="630639"/>
                  </a:cubicBezTo>
                  <a:cubicBezTo>
                    <a:pt x="210261" y="642759"/>
                    <a:pt x="98307" y="624355"/>
                    <a:pt x="0" y="576323"/>
                  </a:cubicBezTo>
                  <a:cubicBezTo>
                    <a:pt x="48569" y="476938"/>
                    <a:pt x="103693" y="391649"/>
                    <a:pt x="164203" y="317941"/>
                  </a:cubicBezTo>
                  <a:cubicBezTo>
                    <a:pt x="224895" y="244412"/>
                    <a:pt x="290612" y="181568"/>
                    <a:pt x="363871" y="129496"/>
                  </a:cubicBezTo>
                  <a:cubicBezTo>
                    <a:pt x="437040" y="77335"/>
                    <a:pt x="517571" y="35228"/>
                    <a:pt x="607440" y="237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6" name="任意多边形 95"/>
            <p:cNvSpPr/>
            <p:nvPr userDrawn="1"/>
          </p:nvSpPr>
          <p:spPr>
            <a:xfrm>
              <a:off x="11442080" y="3551515"/>
              <a:ext cx="749920" cy="673982"/>
            </a:xfrm>
            <a:custGeom>
              <a:avLst/>
              <a:gdLst>
                <a:gd name="connsiteX0" fmla="*/ 749920 w 749920"/>
                <a:gd name="connsiteY0" fmla="*/ 0 h 673982"/>
                <a:gd name="connsiteX1" fmla="*/ 749920 w 749920"/>
                <a:gd name="connsiteY1" fmla="*/ 444498 h 673982"/>
                <a:gd name="connsiteX2" fmla="*/ 700785 w 749920"/>
                <a:gd name="connsiteY2" fmla="*/ 495689 h 673982"/>
                <a:gd name="connsiteX3" fmla="*/ 634464 w 749920"/>
                <a:gd name="connsiteY3" fmla="*/ 549435 h 673982"/>
                <a:gd name="connsiteX4" fmla="*/ 321317 w 749920"/>
                <a:gd name="connsiteY4" fmla="*/ 670366 h 673982"/>
                <a:gd name="connsiteX5" fmla="*/ 0 w 749920"/>
                <a:gd name="connsiteY5" fmla="*/ 616050 h 673982"/>
                <a:gd name="connsiteX6" fmla="*/ 164295 w 749920"/>
                <a:gd name="connsiteY6" fmla="*/ 357758 h 673982"/>
                <a:gd name="connsiteX7" fmla="*/ 363962 w 749920"/>
                <a:gd name="connsiteY7" fmla="*/ 169313 h 673982"/>
                <a:gd name="connsiteX8" fmla="*/ 607530 w 749920"/>
                <a:gd name="connsiteY8" fmla="*/ 42186 h 673982"/>
                <a:gd name="connsiteX9" fmla="*/ 641647 w 749920"/>
                <a:gd name="connsiteY9" fmla="*/ 30336 h 673982"/>
                <a:gd name="connsiteX10" fmla="*/ 676659 w 749920"/>
                <a:gd name="connsiteY10" fmla="*/ 19382 h 673982"/>
                <a:gd name="connsiteX11" fmla="*/ 749471 w 749920"/>
                <a:gd name="connsiteY11" fmla="*/ 80 h 67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920" h="673982">
                  <a:moveTo>
                    <a:pt x="749920" y="0"/>
                  </a:moveTo>
                  <a:lnTo>
                    <a:pt x="749920" y="444498"/>
                  </a:lnTo>
                  <a:lnTo>
                    <a:pt x="700785" y="495689"/>
                  </a:lnTo>
                  <a:cubicBezTo>
                    <a:pt x="679858" y="514937"/>
                    <a:pt x="657694" y="532915"/>
                    <a:pt x="634464" y="549435"/>
                  </a:cubicBezTo>
                  <a:cubicBezTo>
                    <a:pt x="541634" y="615601"/>
                    <a:pt x="432463" y="658695"/>
                    <a:pt x="321317" y="670366"/>
                  </a:cubicBezTo>
                  <a:cubicBezTo>
                    <a:pt x="210261" y="682486"/>
                    <a:pt x="98308" y="664082"/>
                    <a:pt x="0" y="616050"/>
                  </a:cubicBezTo>
                  <a:cubicBezTo>
                    <a:pt x="48480" y="516754"/>
                    <a:pt x="103694" y="431376"/>
                    <a:pt x="164295" y="357758"/>
                  </a:cubicBezTo>
                  <a:cubicBezTo>
                    <a:pt x="224985" y="284229"/>
                    <a:pt x="290703" y="221384"/>
                    <a:pt x="363962" y="169313"/>
                  </a:cubicBezTo>
                  <a:cubicBezTo>
                    <a:pt x="437132" y="117151"/>
                    <a:pt x="517662" y="75046"/>
                    <a:pt x="607530" y="42186"/>
                  </a:cubicBezTo>
                  <a:cubicBezTo>
                    <a:pt x="618663" y="38056"/>
                    <a:pt x="630065" y="34106"/>
                    <a:pt x="641647" y="30336"/>
                  </a:cubicBezTo>
                  <a:cubicBezTo>
                    <a:pt x="653227" y="26655"/>
                    <a:pt x="664989" y="23064"/>
                    <a:pt x="676659" y="19382"/>
                  </a:cubicBezTo>
                  <a:cubicBezTo>
                    <a:pt x="700003" y="12110"/>
                    <a:pt x="724333" y="5646"/>
                    <a:pt x="749471" y="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7" name="任意多边形 96"/>
            <p:cNvSpPr/>
            <p:nvPr userDrawn="1"/>
          </p:nvSpPr>
          <p:spPr>
            <a:xfrm>
              <a:off x="11514262" y="3675450"/>
              <a:ext cx="677738" cy="465811"/>
            </a:xfrm>
            <a:custGeom>
              <a:avLst/>
              <a:gdLst>
                <a:gd name="connsiteX0" fmla="*/ 677738 w 677738"/>
                <a:gd name="connsiteY0" fmla="*/ 0 h 465811"/>
                <a:gd name="connsiteX1" fmla="*/ 677738 w 677738"/>
                <a:gd name="connsiteY1" fmla="*/ 36972 h 465811"/>
                <a:gd name="connsiteX2" fmla="*/ 606441 w 677738"/>
                <a:gd name="connsiteY2" fmla="*/ 111040 h 465811"/>
                <a:gd name="connsiteX3" fmla="*/ 406876 w 677738"/>
                <a:gd name="connsiteY3" fmla="*/ 266503 h 465811"/>
                <a:gd name="connsiteX4" fmla="*/ 197332 w 677738"/>
                <a:gd name="connsiteY4" fmla="*/ 386447 h 465811"/>
                <a:gd name="connsiteX5" fmla="*/ 95794 w 677738"/>
                <a:gd name="connsiteY5" fmla="*/ 431336 h 465811"/>
                <a:gd name="connsiteX6" fmla="*/ 46864 w 677738"/>
                <a:gd name="connsiteY6" fmla="*/ 449560 h 465811"/>
                <a:gd name="connsiteX7" fmla="*/ 0 w 677738"/>
                <a:gd name="connsiteY7" fmla="*/ 465811 h 465811"/>
                <a:gd name="connsiteX8" fmla="*/ 44800 w 677738"/>
                <a:gd name="connsiteY8" fmla="*/ 444623 h 465811"/>
                <a:gd name="connsiteX9" fmla="*/ 91575 w 677738"/>
                <a:gd name="connsiteY9" fmla="*/ 422089 h 465811"/>
                <a:gd name="connsiteX10" fmla="*/ 188894 w 677738"/>
                <a:gd name="connsiteY10" fmla="*/ 370376 h 465811"/>
                <a:gd name="connsiteX11" fmla="*/ 390985 w 677738"/>
                <a:gd name="connsiteY11" fmla="*/ 243609 h 465811"/>
                <a:gd name="connsiteX12" fmla="*/ 586847 w 677738"/>
                <a:gd name="connsiteY12" fmla="*/ 89280 h 46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738" h="465811">
                  <a:moveTo>
                    <a:pt x="677738" y="0"/>
                  </a:moveTo>
                  <a:lnTo>
                    <a:pt x="677738" y="36972"/>
                  </a:lnTo>
                  <a:lnTo>
                    <a:pt x="606441" y="111040"/>
                  </a:lnTo>
                  <a:cubicBezTo>
                    <a:pt x="543742" y="167567"/>
                    <a:pt x="476364" y="220311"/>
                    <a:pt x="406876" y="266503"/>
                  </a:cubicBezTo>
                  <a:cubicBezTo>
                    <a:pt x="337387" y="312829"/>
                    <a:pt x="266731" y="353768"/>
                    <a:pt x="197332" y="386447"/>
                  </a:cubicBezTo>
                  <a:cubicBezTo>
                    <a:pt x="163128" y="403774"/>
                    <a:pt x="128564" y="417510"/>
                    <a:pt x="95794" y="431336"/>
                  </a:cubicBezTo>
                  <a:cubicBezTo>
                    <a:pt x="79364" y="438338"/>
                    <a:pt x="62755" y="443636"/>
                    <a:pt x="46864" y="449560"/>
                  </a:cubicBezTo>
                  <a:cubicBezTo>
                    <a:pt x="30794" y="455127"/>
                    <a:pt x="15351" y="461052"/>
                    <a:pt x="0" y="465811"/>
                  </a:cubicBezTo>
                  <a:cubicBezTo>
                    <a:pt x="14724" y="459347"/>
                    <a:pt x="29447" y="451715"/>
                    <a:pt x="44800" y="444623"/>
                  </a:cubicBezTo>
                  <a:cubicBezTo>
                    <a:pt x="59973" y="437172"/>
                    <a:pt x="75952" y="430438"/>
                    <a:pt x="91575" y="422089"/>
                  </a:cubicBezTo>
                  <a:cubicBezTo>
                    <a:pt x="122907" y="405570"/>
                    <a:pt x="156035" y="389588"/>
                    <a:pt x="188894" y="370376"/>
                  </a:cubicBezTo>
                  <a:cubicBezTo>
                    <a:pt x="255509" y="333926"/>
                    <a:pt x="323561" y="290743"/>
                    <a:pt x="390985" y="243609"/>
                  </a:cubicBezTo>
                  <a:cubicBezTo>
                    <a:pt x="458453" y="196521"/>
                    <a:pt x="524463" y="144292"/>
                    <a:pt x="586847" y="89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 userDrawn="1"/>
        </p:nvGrpSpPr>
        <p:grpSpPr>
          <a:xfrm>
            <a:off x="0" y="3111467"/>
            <a:ext cx="656296" cy="1046769"/>
            <a:chOff x="0" y="3111467"/>
            <a:chExt cx="656296" cy="1046769"/>
          </a:xfrm>
        </p:grpSpPr>
        <p:sp>
          <p:nvSpPr>
            <p:cNvPr id="98" name="任意多边形 97"/>
            <p:cNvSpPr/>
            <p:nvPr userDrawn="1"/>
          </p:nvSpPr>
          <p:spPr>
            <a:xfrm>
              <a:off x="0" y="3259609"/>
              <a:ext cx="656296" cy="898627"/>
            </a:xfrm>
            <a:custGeom>
              <a:avLst/>
              <a:gdLst>
                <a:gd name="connsiteX0" fmla="*/ 562923 w 656296"/>
                <a:gd name="connsiteY0" fmla="*/ 0 h 898627"/>
                <a:gd name="connsiteX1" fmla="*/ 646651 w 656296"/>
                <a:gd name="connsiteY1" fmla="*/ 160986 h 898627"/>
                <a:gd name="connsiteX2" fmla="*/ 644984 w 656296"/>
                <a:gd name="connsiteY2" fmla="*/ 357364 h 898627"/>
                <a:gd name="connsiteX3" fmla="*/ 572040 w 656296"/>
                <a:gd name="connsiteY3" fmla="*/ 541292 h 898627"/>
                <a:gd name="connsiteX4" fmla="*/ 454096 w 656296"/>
                <a:gd name="connsiteY4" fmla="*/ 688552 h 898627"/>
                <a:gd name="connsiteX5" fmla="*/ 420173 w 656296"/>
                <a:gd name="connsiteY5" fmla="*/ 718945 h 898627"/>
                <a:gd name="connsiteX6" fmla="*/ 384975 w 656296"/>
                <a:gd name="connsiteY6" fmla="*/ 746691 h 898627"/>
                <a:gd name="connsiteX7" fmla="*/ 366936 w 656296"/>
                <a:gd name="connsiteY7" fmla="*/ 759633 h 898627"/>
                <a:gd name="connsiteX8" fmla="*/ 349092 w 656296"/>
                <a:gd name="connsiteY8" fmla="*/ 771594 h 898627"/>
                <a:gd name="connsiteX9" fmla="*/ 313699 w 656296"/>
                <a:gd name="connsiteY9" fmla="*/ 793065 h 898627"/>
                <a:gd name="connsiteX10" fmla="*/ 169086 w 656296"/>
                <a:gd name="connsiteY10" fmla="*/ 857381 h 898627"/>
                <a:gd name="connsiteX11" fmla="*/ 27354 w 656296"/>
                <a:gd name="connsiteY11" fmla="*/ 894073 h 898627"/>
                <a:gd name="connsiteX12" fmla="*/ 0 w 656296"/>
                <a:gd name="connsiteY12" fmla="*/ 898627 h 898627"/>
                <a:gd name="connsiteX13" fmla="*/ 0 w 656296"/>
                <a:gd name="connsiteY13" fmla="*/ 457517 h 898627"/>
                <a:gd name="connsiteX14" fmla="*/ 12219 w 656296"/>
                <a:gd name="connsiteY14" fmla="*/ 440603 h 898627"/>
                <a:gd name="connsiteX15" fmla="*/ 37612 w 656296"/>
                <a:gd name="connsiteY15" fmla="*/ 409915 h 898627"/>
                <a:gd name="connsiteX16" fmla="*/ 50161 w 656296"/>
                <a:gd name="connsiteY16" fmla="*/ 395503 h 898627"/>
                <a:gd name="connsiteX17" fmla="*/ 62514 w 656296"/>
                <a:gd name="connsiteY17" fmla="*/ 381778 h 898627"/>
                <a:gd name="connsiteX18" fmla="*/ 87417 w 656296"/>
                <a:gd name="connsiteY18" fmla="*/ 355404 h 898627"/>
                <a:gd name="connsiteX19" fmla="*/ 112712 w 656296"/>
                <a:gd name="connsiteY19" fmla="*/ 330501 h 898627"/>
                <a:gd name="connsiteX20" fmla="*/ 216342 w 656296"/>
                <a:gd name="connsiteY20" fmla="*/ 243734 h 898627"/>
                <a:gd name="connsiteX21" fmla="*/ 323504 w 656296"/>
                <a:gd name="connsiteY21" fmla="*/ 172260 h 898627"/>
                <a:gd name="connsiteX22" fmla="*/ 438997 w 656296"/>
                <a:gd name="connsiteY22" fmla="*/ 100200 h 898627"/>
                <a:gd name="connsiteX23" fmla="*/ 562923 w 656296"/>
                <a:gd name="connsiteY23" fmla="*/ 0 h 89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56296" h="898627">
                  <a:moveTo>
                    <a:pt x="562923" y="0"/>
                  </a:moveTo>
                  <a:cubicBezTo>
                    <a:pt x="602826" y="41668"/>
                    <a:pt x="632631" y="97748"/>
                    <a:pt x="646651" y="160986"/>
                  </a:cubicBezTo>
                  <a:cubicBezTo>
                    <a:pt x="660573" y="223733"/>
                    <a:pt x="658907" y="291971"/>
                    <a:pt x="644984" y="357364"/>
                  </a:cubicBezTo>
                  <a:cubicBezTo>
                    <a:pt x="631062" y="422857"/>
                    <a:pt x="605277" y="485604"/>
                    <a:pt x="572040" y="541292"/>
                  </a:cubicBezTo>
                  <a:cubicBezTo>
                    <a:pt x="538805" y="596980"/>
                    <a:pt x="498313" y="646296"/>
                    <a:pt x="454096" y="688552"/>
                  </a:cubicBezTo>
                  <a:cubicBezTo>
                    <a:pt x="443017" y="699239"/>
                    <a:pt x="431742" y="709435"/>
                    <a:pt x="420173" y="718945"/>
                  </a:cubicBezTo>
                  <a:cubicBezTo>
                    <a:pt x="408604" y="728554"/>
                    <a:pt x="396839" y="738063"/>
                    <a:pt x="384975" y="746691"/>
                  </a:cubicBezTo>
                  <a:lnTo>
                    <a:pt x="366936" y="759633"/>
                  </a:lnTo>
                  <a:cubicBezTo>
                    <a:pt x="360858" y="763947"/>
                    <a:pt x="354778" y="767966"/>
                    <a:pt x="349092" y="771594"/>
                  </a:cubicBezTo>
                  <a:cubicBezTo>
                    <a:pt x="337523" y="779046"/>
                    <a:pt x="325562" y="786300"/>
                    <a:pt x="313699" y="793065"/>
                  </a:cubicBezTo>
                  <a:cubicBezTo>
                    <a:pt x="266247" y="820126"/>
                    <a:pt x="218206" y="840812"/>
                    <a:pt x="169086" y="857381"/>
                  </a:cubicBezTo>
                  <a:cubicBezTo>
                    <a:pt x="122859" y="872920"/>
                    <a:pt x="75995" y="884440"/>
                    <a:pt x="27354" y="894073"/>
                  </a:cubicBezTo>
                  <a:lnTo>
                    <a:pt x="0" y="898627"/>
                  </a:lnTo>
                  <a:lnTo>
                    <a:pt x="0" y="457517"/>
                  </a:lnTo>
                  <a:lnTo>
                    <a:pt x="12219" y="440603"/>
                  </a:lnTo>
                  <a:cubicBezTo>
                    <a:pt x="20650" y="430015"/>
                    <a:pt x="28885" y="419916"/>
                    <a:pt x="37612" y="409915"/>
                  </a:cubicBezTo>
                  <a:lnTo>
                    <a:pt x="50161" y="395503"/>
                  </a:lnTo>
                  <a:lnTo>
                    <a:pt x="62514" y="381778"/>
                  </a:lnTo>
                  <a:cubicBezTo>
                    <a:pt x="70946" y="372758"/>
                    <a:pt x="78985" y="363934"/>
                    <a:pt x="87417" y="355404"/>
                  </a:cubicBezTo>
                  <a:cubicBezTo>
                    <a:pt x="96045" y="346875"/>
                    <a:pt x="104281" y="338540"/>
                    <a:pt x="112712" y="330501"/>
                  </a:cubicBezTo>
                  <a:cubicBezTo>
                    <a:pt x="146635" y="298147"/>
                    <a:pt x="181146" y="269518"/>
                    <a:pt x="216342" y="243734"/>
                  </a:cubicBezTo>
                  <a:cubicBezTo>
                    <a:pt x="251442" y="217851"/>
                    <a:pt x="286737" y="194811"/>
                    <a:pt x="323504" y="172260"/>
                  </a:cubicBezTo>
                  <a:cubicBezTo>
                    <a:pt x="360171" y="149613"/>
                    <a:pt x="398701" y="127260"/>
                    <a:pt x="438997" y="100200"/>
                  </a:cubicBezTo>
                  <a:cubicBezTo>
                    <a:pt x="478704" y="73141"/>
                    <a:pt x="520274" y="40688"/>
                    <a:pt x="56292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 userDrawn="1"/>
          </p:nvSpPr>
          <p:spPr>
            <a:xfrm>
              <a:off x="0" y="3111467"/>
              <a:ext cx="508155" cy="862617"/>
            </a:xfrm>
            <a:custGeom>
              <a:avLst/>
              <a:gdLst>
                <a:gd name="connsiteX0" fmla="*/ 414782 w 508155"/>
                <a:gd name="connsiteY0" fmla="*/ 0 h 862617"/>
                <a:gd name="connsiteX1" fmla="*/ 498510 w 508155"/>
                <a:gd name="connsiteY1" fmla="*/ 160888 h 862617"/>
                <a:gd name="connsiteX2" fmla="*/ 496843 w 508155"/>
                <a:gd name="connsiteY2" fmla="*/ 357267 h 862617"/>
                <a:gd name="connsiteX3" fmla="*/ 423899 w 508155"/>
                <a:gd name="connsiteY3" fmla="*/ 541194 h 862617"/>
                <a:gd name="connsiteX4" fmla="*/ 305954 w 508155"/>
                <a:gd name="connsiteY4" fmla="*/ 688455 h 862617"/>
                <a:gd name="connsiteX5" fmla="*/ 272032 w 508155"/>
                <a:gd name="connsiteY5" fmla="*/ 718847 h 862617"/>
                <a:gd name="connsiteX6" fmla="*/ 236834 w 508155"/>
                <a:gd name="connsiteY6" fmla="*/ 746594 h 862617"/>
                <a:gd name="connsiteX7" fmla="*/ 218795 w 508155"/>
                <a:gd name="connsiteY7" fmla="*/ 759535 h 862617"/>
                <a:gd name="connsiteX8" fmla="*/ 200951 w 508155"/>
                <a:gd name="connsiteY8" fmla="*/ 771496 h 862617"/>
                <a:gd name="connsiteX9" fmla="*/ 165557 w 508155"/>
                <a:gd name="connsiteY9" fmla="*/ 792967 h 862617"/>
                <a:gd name="connsiteX10" fmla="*/ 20946 w 508155"/>
                <a:gd name="connsiteY10" fmla="*/ 857283 h 862617"/>
                <a:gd name="connsiteX11" fmla="*/ 0 w 508155"/>
                <a:gd name="connsiteY11" fmla="*/ 862617 h 862617"/>
                <a:gd name="connsiteX12" fmla="*/ 0 w 508155"/>
                <a:gd name="connsiteY12" fmla="*/ 300837 h 862617"/>
                <a:gd name="connsiteX13" fmla="*/ 68202 w 508155"/>
                <a:gd name="connsiteY13" fmla="*/ 243733 h 862617"/>
                <a:gd name="connsiteX14" fmla="*/ 175362 w 508155"/>
                <a:gd name="connsiteY14" fmla="*/ 172261 h 862617"/>
                <a:gd name="connsiteX15" fmla="*/ 290856 w 508155"/>
                <a:gd name="connsiteY15" fmla="*/ 100200 h 862617"/>
                <a:gd name="connsiteX16" fmla="*/ 414782 w 508155"/>
                <a:gd name="connsiteY16" fmla="*/ 0 h 86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8155" h="862617">
                  <a:moveTo>
                    <a:pt x="414782" y="0"/>
                  </a:moveTo>
                  <a:cubicBezTo>
                    <a:pt x="454685" y="41668"/>
                    <a:pt x="484490" y="97748"/>
                    <a:pt x="498510" y="160888"/>
                  </a:cubicBezTo>
                  <a:cubicBezTo>
                    <a:pt x="512432" y="223635"/>
                    <a:pt x="510766" y="291872"/>
                    <a:pt x="496843" y="357267"/>
                  </a:cubicBezTo>
                  <a:cubicBezTo>
                    <a:pt x="482922" y="422759"/>
                    <a:pt x="457136" y="485506"/>
                    <a:pt x="423899" y="541194"/>
                  </a:cubicBezTo>
                  <a:cubicBezTo>
                    <a:pt x="390663" y="596882"/>
                    <a:pt x="350269" y="646198"/>
                    <a:pt x="305954" y="688455"/>
                  </a:cubicBezTo>
                  <a:cubicBezTo>
                    <a:pt x="294876" y="699141"/>
                    <a:pt x="283600" y="709337"/>
                    <a:pt x="272032" y="718847"/>
                  </a:cubicBezTo>
                  <a:cubicBezTo>
                    <a:pt x="260462" y="728455"/>
                    <a:pt x="248697" y="737966"/>
                    <a:pt x="236834" y="746594"/>
                  </a:cubicBezTo>
                  <a:lnTo>
                    <a:pt x="218795" y="759535"/>
                  </a:lnTo>
                  <a:cubicBezTo>
                    <a:pt x="212717" y="763849"/>
                    <a:pt x="206637" y="767868"/>
                    <a:pt x="200951" y="771496"/>
                  </a:cubicBezTo>
                  <a:cubicBezTo>
                    <a:pt x="189382" y="778947"/>
                    <a:pt x="177421" y="786203"/>
                    <a:pt x="165557" y="792967"/>
                  </a:cubicBezTo>
                  <a:cubicBezTo>
                    <a:pt x="118105" y="820027"/>
                    <a:pt x="70065" y="840714"/>
                    <a:pt x="20946" y="857283"/>
                  </a:cubicBezTo>
                  <a:lnTo>
                    <a:pt x="0" y="862617"/>
                  </a:lnTo>
                  <a:lnTo>
                    <a:pt x="0" y="300837"/>
                  </a:lnTo>
                  <a:lnTo>
                    <a:pt x="68202" y="243733"/>
                  </a:lnTo>
                  <a:cubicBezTo>
                    <a:pt x="103301" y="217851"/>
                    <a:pt x="138596" y="194811"/>
                    <a:pt x="175362" y="172261"/>
                  </a:cubicBezTo>
                  <a:cubicBezTo>
                    <a:pt x="212030" y="149614"/>
                    <a:pt x="250560" y="127259"/>
                    <a:pt x="290856" y="100200"/>
                  </a:cubicBezTo>
                  <a:cubicBezTo>
                    <a:pt x="330563" y="73139"/>
                    <a:pt x="372133" y="40688"/>
                    <a:pt x="41478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0" name="任意多边形 99"/>
            <p:cNvSpPr/>
            <p:nvPr userDrawn="1"/>
          </p:nvSpPr>
          <p:spPr>
            <a:xfrm>
              <a:off x="1" y="3192254"/>
              <a:ext cx="406447" cy="569032"/>
            </a:xfrm>
            <a:custGeom>
              <a:avLst/>
              <a:gdLst>
                <a:gd name="connsiteX0" fmla="*/ 406447 w 406447"/>
                <a:gd name="connsiteY0" fmla="*/ 0 h 569032"/>
                <a:gd name="connsiteX1" fmla="*/ 330661 w 406447"/>
                <a:gd name="connsiteY1" fmla="*/ 212164 h 569032"/>
                <a:gd name="connsiteX2" fmla="*/ 258991 w 406447"/>
                <a:gd name="connsiteY2" fmla="*/ 315893 h 569032"/>
                <a:gd name="connsiteX3" fmla="*/ 171733 w 406447"/>
                <a:gd name="connsiteY3" fmla="*/ 413739 h 569032"/>
                <a:gd name="connsiteX4" fmla="*/ 74255 w 406447"/>
                <a:gd name="connsiteY4" fmla="*/ 505299 h 569032"/>
                <a:gd name="connsiteX5" fmla="*/ 0 w 406447"/>
                <a:gd name="connsiteY5" fmla="*/ 569032 h 569032"/>
                <a:gd name="connsiteX6" fmla="*/ 0 w 406447"/>
                <a:gd name="connsiteY6" fmla="*/ 526965 h 569032"/>
                <a:gd name="connsiteX7" fmla="*/ 150948 w 406447"/>
                <a:gd name="connsiteY7" fmla="*/ 392954 h 569032"/>
                <a:gd name="connsiteX8" fmla="*/ 239383 w 406447"/>
                <a:gd name="connsiteY8" fmla="*/ 299716 h 569032"/>
                <a:gd name="connsiteX9" fmla="*/ 314385 w 406447"/>
                <a:gd name="connsiteY9" fmla="*/ 202065 h 569032"/>
                <a:gd name="connsiteX10" fmla="*/ 406447 w 406447"/>
                <a:gd name="connsiteY10" fmla="*/ 0 h 56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47" h="569032">
                  <a:moveTo>
                    <a:pt x="406447" y="0"/>
                  </a:moveTo>
                  <a:cubicBezTo>
                    <a:pt x="398407" y="67748"/>
                    <a:pt x="371446" y="141279"/>
                    <a:pt x="330661" y="212164"/>
                  </a:cubicBezTo>
                  <a:cubicBezTo>
                    <a:pt x="309679" y="247264"/>
                    <a:pt x="285854" y="282264"/>
                    <a:pt x="258991" y="315893"/>
                  </a:cubicBezTo>
                  <a:cubicBezTo>
                    <a:pt x="231932" y="349325"/>
                    <a:pt x="203009" y="382463"/>
                    <a:pt x="171733" y="413739"/>
                  </a:cubicBezTo>
                  <a:cubicBezTo>
                    <a:pt x="140752" y="445456"/>
                    <a:pt x="107834" y="475751"/>
                    <a:pt x="74255" y="505299"/>
                  </a:cubicBezTo>
                  <a:lnTo>
                    <a:pt x="0" y="569032"/>
                  </a:lnTo>
                  <a:lnTo>
                    <a:pt x="0" y="526965"/>
                  </a:lnTo>
                  <a:lnTo>
                    <a:pt x="150948" y="392954"/>
                  </a:lnTo>
                  <a:cubicBezTo>
                    <a:pt x="182421" y="362855"/>
                    <a:pt x="211637" y="331286"/>
                    <a:pt x="239383" y="299716"/>
                  </a:cubicBezTo>
                  <a:cubicBezTo>
                    <a:pt x="266933" y="267950"/>
                    <a:pt x="291737" y="235008"/>
                    <a:pt x="314385" y="202065"/>
                  </a:cubicBezTo>
                  <a:cubicBezTo>
                    <a:pt x="358308" y="135396"/>
                    <a:pt x="390663" y="66375"/>
                    <a:pt x="406447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04" name="组合 103"/>
          <p:cNvGrpSpPr/>
          <p:nvPr userDrawn="1"/>
        </p:nvGrpSpPr>
        <p:grpSpPr>
          <a:xfrm>
            <a:off x="54651" y="2198986"/>
            <a:ext cx="754581" cy="858753"/>
            <a:chOff x="54651" y="2198986"/>
            <a:chExt cx="754581" cy="858753"/>
          </a:xfrm>
        </p:grpSpPr>
        <p:sp>
          <p:nvSpPr>
            <p:cNvPr id="101" name="任意多边形 100"/>
            <p:cNvSpPr/>
            <p:nvPr userDrawn="1"/>
          </p:nvSpPr>
          <p:spPr>
            <a:xfrm>
              <a:off x="202793" y="2347226"/>
              <a:ext cx="606439" cy="710513"/>
            </a:xfrm>
            <a:custGeom>
              <a:avLst/>
              <a:gdLst>
                <a:gd name="connsiteX0" fmla="*/ 346444 w 589167"/>
                <a:gd name="connsiteY0" fmla="*/ 104585 h 690276"/>
                <a:gd name="connsiteX1" fmla="*/ 292818 w 589167"/>
                <a:gd name="connsiteY1" fmla="*/ 85058 h 690276"/>
                <a:gd name="connsiteX2" fmla="*/ 237764 w 589167"/>
                <a:gd name="connsiteY2" fmla="*/ 74295 h 690276"/>
                <a:gd name="connsiteX3" fmla="*/ 140895 w 589167"/>
                <a:gd name="connsiteY3" fmla="*/ 78105 h 690276"/>
                <a:gd name="connsiteX4" fmla="*/ 138418 w 589167"/>
                <a:gd name="connsiteY4" fmla="*/ 76391 h 690276"/>
                <a:gd name="connsiteX5" fmla="*/ 95079 w 589167"/>
                <a:gd name="connsiteY5" fmla="*/ 47625 h 690276"/>
                <a:gd name="connsiteX6" fmla="*/ 56598 w 589167"/>
                <a:gd name="connsiteY6" fmla="*/ 22860 h 690276"/>
                <a:gd name="connsiteX7" fmla="*/ 21260 w 589167"/>
                <a:gd name="connsiteY7" fmla="*/ 0 h 690276"/>
                <a:gd name="connsiteX8" fmla="*/ 2591 w 589167"/>
                <a:gd name="connsiteY8" fmla="*/ 17336 h 690276"/>
                <a:gd name="connsiteX9" fmla="*/ 3544 w 589167"/>
                <a:gd name="connsiteY9" fmla="*/ 43244 h 690276"/>
                <a:gd name="connsiteX10" fmla="*/ 42501 w 589167"/>
                <a:gd name="connsiteY10" fmla="*/ 52864 h 690276"/>
                <a:gd name="connsiteX11" fmla="*/ 83459 w 589167"/>
                <a:gd name="connsiteY11" fmla="*/ 69056 h 690276"/>
                <a:gd name="connsiteX12" fmla="*/ 128417 w 589167"/>
                <a:gd name="connsiteY12" fmla="*/ 92393 h 690276"/>
                <a:gd name="connsiteX13" fmla="*/ 131179 w 589167"/>
                <a:gd name="connsiteY13" fmla="*/ 93917 h 690276"/>
                <a:gd name="connsiteX14" fmla="*/ 154896 w 589167"/>
                <a:gd name="connsiteY14" fmla="*/ 181737 h 690276"/>
                <a:gd name="connsiteX15" fmla="*/ 169470 w 589167"/>
                <a:gd name="connsiteY15" fmla="*/ 228219 h 690276"/>
                <a:gd name="connsiteX16" fmla="*/ 185091 w 589167"/>
                <a:gd name="connsiteY16" fmla="*/ 272129 h 690276"/>
                <a:gd name="connsiteX17" fmla="*/ 261672 w 589167"/>
                <a:gd name="connsiteY17" fmla="*/ 425768 h 690276"/>
                <a:gd name="connsiteX18" fmla="*/ 369685 w 589167"/>
                <a:gd name="connsiteY18" fmla="*/ 558451 h 690276"/>
                <a:gd name="connsiteX19" fmla="*/ 518847 w 589167"/>
                <a:gd name="connsiteY19" fmla="*/ 690277 h 690276"/>
                <a:gd name="connsiteX20" fmla="*/ 518847 w 589167"/>
                <a:gd name="connsiteY20" fmla="*/ 690277 h 690276"/>
                <a:gd name="connsiteX21" fmla="*/ 589141 w 589167"/>
                <a:gd name="connsiteY21" fmla="*/ 481775 h 690276"/>
                <a:gd name="connsiteX22" fmla="*/ 522180 w 589167"/>
                <a:gd name="connsiteY22" fmla="*/ 257842 h 690276"/>
                <a:gd name="connsiteX23" fmla="*/ 346444 w 589167"/>
                <a:gd name="connsiteY23" fmla="*/ 104585 h 69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9167" h="690276">
                  <a:moveTo>
                    <a:pt x="346444" y="104585"/>
                  </a:moveTo>
                  <a:cubicBezTo>
                    <a:pt x="328632" y="96964"/>
                    <a:pt x="311392" y="89726"/>
                    <a:pt x="292818" y="85058"/>
                  </a:cubicBezTo>
                  <a:cubicBezTo>
                    <a:pt x="274340" y="80296"/>
                    <a:pt x="255956" y="76676"/>
                    <a:pt x="237764" y="74295"/>
                  </a:cubicBezTo>
                  <a:cubicBezTo>
                    <a:pt x="204712" y="71438"/>
                    <a:pt x="172708" y="71819"/>
                    <a:pt x="140895" y="78105"/>
                  </a:cubicBezTo>
                  <a:cubicBezTo>
                    <a:pt x="140037" y="77534"/>
                    <a:pt x="139275" y="76962"/>
                    <a:pt x="138418" y="76391"/>
                  </a:cubicBezTo>
                  <a:cubicBezTo>
                    <a:pt x="122797" y="66104"/>
                    <a:pt x="109081" y="55626"/>
                    <a:pt x="95079" y="47625"/>
                  </a:cubicBezTo>
                  <a:cubicBezTo>
                    <a:pt x="81268" y="39243"/>
                    <a:pt x="68790" y="30575"/>
                    <a:pt x="56598" y="22860"/>
                  </a:cubicBezTo>
                  <a:cubicBezTo>
                    <a:pt x="44216" y="15430"/>
                    <a:pt x="32500" y="7906"/>
                    <a:pt x="21260" y="0"/>
                  </a:cubicBezTo>
                  <a:cubicBezTo>
                    <a:pt x="7735" y="3905"/>
                    <a:pt x="4401" y="12859"/>
                    <a:pt x="2591" y="17336"/>
                  </a:cubicBezTo>
                  <a:cubicBezTo>
                    <a:pt x="782" y="21812"/>
                    <a:pt x="-2647" y="30766"/>
                    <a:pt x="3544" y="43244"/>
                  </a:cubicBezTo>
                  <a:cubicBezTo>
                    <a:pt x="16212" y="45815"/>
                    <a:pt x="29071" y="48959"/>
                    <a:pt x="42501" y="52864"/>
                  </a:cubicBezTo>
                  <a:cubicBezTo>
                    <a:pt x="55741" y="57055"/>
                    <a:pt x="69076" y="62960"/>
                    <a:pt x="83459" y="69056"/>
                  </a:cubicBezTo>
                  <a:cubicBezTo>
                    <a:pt x="98127" y="74867"/>
                    <a:pt x="112415" y="83534"/>
                    <a:pt x="128417" y="92393"/>
                  </a:cubicBezTo>
                  <a:cubicBezTo>
                    <a:pt x="129369" y="92869"/>
                    <a:pt x="130227" y="93440"/>
                    <a:pt x="131179" y="93917"/>
                  </a:cubicBezTo>
                  <a:cubicBezTo>
                    <a:pt x="138799" y="124396"/>
                    <a:pt x="146038" y="154591"/>
                    <a:pt x="154896" y="181737"/>
                  </a:cubicBezTo>
                  <a:cubicBezTo>
                    <a:pt x="159373" y="198025"/>
                    <a:pt x="164231" y="213551"/>
                    <a:pt x="169470" y="228219"/>
                  </a:cubicBezTo>
                  <a:cubicBezTo>
                    <a:pt x="174804" y="242888"/>
                    <a:pt x="179375" y="258318"/>
                    <a:pt x="185091" y="272129"/>
                  </a:cubicBezTo>
                  <a:cubicBezTo>
                    <a:pt x="206712" y="328994"/>
                    <a:pt x="231477" y="379190"/>
                    <a:pt x="261672" y="425768"/>
                  </a:cubicBezTo>
                  <a:cubicBezTo>
                    <a:pt x="291675" y="472345"/>
                    <a:pt x="327680" y="515207"/>
                    <a:pt x="369685" y="558451"/>
                  </a:cubicBezTo>
                  <a:cubicBezTo>
                    <a:pt x="411881" y="601504"/>
                    <a:pt x="460839" y="644843"/>
                    <a:pt x="518847" y="690277"/>
                  </a:cubicBezTo>
                  <a:lnTo>
                    <a:pt x="518847" y="690277"/>
                  </a:lnTo>
                  <a:cubicBezTo>
                    <a:pt x="563614" y="633317"/>
                    <a:pt x="588760" y="559213"/>
                    <a:pt x="589141" y="481775"/>
                  </a:cubicBezTo>
                  <a:cubicBezTo>
                    <a:pt x="590094" y="404336"/>
                    <a:pt x="565614" y="324898"/>
                    <a:pt x="522180" y="257842"/>
                  </a:cubicBezTo>
                  <a:cubicBezTo>
                    <a:pt x="478937" y="190500"/>
                    <a:pt x="416453" y="136112"/>
                    <a:pt x="346444" y="104585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 101"/>
            <p:cNvSpPr/>
            <p:nvPr userDrawn="1"/>
          </p:nvSpPr>
          <p:spPr>
            <a:xfrm>
              <a:off x="186244" y="2273905"/>
              <a:ext cx="474846" cy="635594"/>
            </a:xfrm>
            <a:custGeom>
              <a:avLst/>
              <a:gdLst>
                <a:gd name="connsiteX0" fmla="*/ 391001 w 461322"/>
                <a:gd name="connsiteY0" fmla="*/ 617492 h 617491"/>
                <a:gd name="connsiteX1" fmla="*/ 391001 w 461322"/>
                <a:gd name="connsiteY1" fmla="*/ 617492 h 617491"/>
                <a:gd name="connsiteX2" fmla="*/ 391001 w 461322"/>
                <a:gd name="connsiteY2" fmla="*/ 617492 h 617491"/>
                <a:gd name="connsiteX3" fmla="*/ 461296 w 461322"/>
                <a:gd name="connsiteY3" fmla="*/ 408990 h 617491"/>
                <a:gd name="connsiteX4" fmla="*/ 394335 w 461322"/>
                <a:gd name="connsiteY4" fmla="*/ 185057 h 617491"/>
                <a:gd name="connsiteX5" fmla="*/ 218504 w 461322"/>
                <a:gd name="connsiteY5" fmla="*/ 31990 h 617491"/>
                <a:gd name="connsiteX6" fmla="*/ 164878 w 461322"/>
                <a:gd name="connsiteY6" fmla="*/ 12464 h 617491"/>
                <a:gd name="connsiteX7" fmla="*/ 109823 w 461322"/>
                <a:gd name="connsiteY7" fmla="*/ 1701 h 617491"/>
                <a:gd name="connsiteX8" fmla="*/ 0 w 461322"/>
                <a:gd name="connsiteY8" fmla="*/ 8368 h 617491"/>
                <a:gd name="connsiteX9" fmla="*/ 0 w 461322"/>
                <a:gd name="connsiteY9" fmla="*/ 8368 h 617491"/>
                <a:gd name="connsiteX10" fmla="*/ 0 w 461322"/>
                <a:gd name="connsiteY10" fmla="*/ 8368 h 617491"/>
                <a:gd name="connsiteX11" fmla="*/ 26956 w 461322"/>
                <a:gd name="connsiteY11" fmla="*/ 109047 h 617491"/>
                <a:gd name="connsiteX12" fmla="*/ 41529 w 461322"/>
                <a:gd name="connsiteY12" fmla="*/ 155529 h 617491"/>
                <a:gd name="connsiteX13" fmla="*/ 57150 w 461322"/>
                <a:gd name="connsiteY13" fmla="*/ 199440 h 617491"/>
                <a:gd name="connsiteX14" fmla="*/ 133731 w 461322"/>
                <a:gd name="connsiteY14" fmla="*/ 353078 h 617491"/>
                <a:gd name="connsiteX15" fmla="*/ 241744 w 461322"/>
                <a:gd name="connsiteY15" fmla="*/ 485761 h 617491"/>
                <a:gd name="connsiteX16" fmla="*/ 391001 w 461322"/>
                <a:gd name="connsiteY16" fmla="*/ 617492 h 61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1322" h="617491">
                  <a:moveTo>
                    <a:pt x="391001" y="617492"/>
                  </a:moveTo>
                  <a:lnTo>
                    <a:pt x="391001" y="617492"/>
                  </a:lnTo>
                  <a:lnTo>
                    <a:pt x="391001" y="617492"/>
                  </a:lnTo>
                  <a:cubicBezTo>
                    <a:pt x="435769" y="560532"/>
                    <a:pt x="460915" y="486428"/>
                    <a:pt x="461296" y="408990"/>
                  </a:cubicBezTo>
                  <a:cubicBezTo>
                    <a:pt x="462248" y="331551"/>
                    <a:pt x="437769" y="252113"/>
                    <a:pt x="394335" y="185057"/>
                  </a:cubicBezTo>
                  <a:cubicBezTo>
                    <a:pt x="351092" y="117810"/>
                    <a:pt x="288608" y="63518"/>
                    <a:pt x="218504" y="31990"/>
                  </a:cubicBezTo>
                  <a:cubicBezTo>
                    <a:pt x="200692" y="24370"/>
                    <a:pt x="183452" y="17131"/>
                    <a:pt x="164878" y="12464"/>
                  </a:cubicBezTo>
                  <a:cubicBezTo>
                    <a:pt x="146399" y="7701"/>
                    <a:pt x="128016" y="4082"/>
                    <a:pt x="109823" y="1701"/>
                  </a:cubicBezTo>
                  <a:cubicBezTo>
                    <a:pt x="72200" y="-1538"/>
                    <a:pt x="36004" y="-586"/>
                    <a:pt x="0" y="8368"/>
                  </a:cubicBezTo>
                  <a:lnTo>
                    <a:pt x="0" y="8368"/>
                  </a:lnTo>
                  <a:lnTo>
                    <a:pt x="0" y="8368"/>
                  </a:lnTo>
                  <a:cubicBezTo>
                    <a:pt x="8763" y="43229"/>
                    <a:pt x="16859" y="78091"/>
                    <a:pt x="26956" y="109047"/>
                  </a:cubicBezTo>
                  <a:cubicBezTo>
                    <a:pt x="31433" y="125335"/>
                    <a:pt x="36290" y="140861"/>
                    <a:pt x="41529" y="155529"/>
                  </a:cubicBezTo>
                  <a:cubicBezTo>
                    <a:pt x="46863" y="170198"/>
                    <a:pt x="51435" y="185628"/>
                    <a:pt x="57150" y="199440"/>
                  </a:cubicBezTo>
                  <a:cubicBezTo>
                    <a:pt x="78772" y="256304"/>
                    <a:pt x="103537" y="306501"/>
                    <a:pt x="133731" y="353078"/>
                  </a:cubicBezTo>
                  <a:cubicBezTo>
                    <a:pt x="163735" y="399655"/>
                    <a:pt x="199739" y="442518"/>
                    <a:pt x="241744" y="485761"/>
                  </a:cubicBezTo>
                  <a:cubicBezTo>
                    <a:pt x="284036" y="528719"/>
                    <a:pt x="333089" y="571962"/>
                    <a:pt x="391001" y="61749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 102"/>
            <p:cNvSpPr/>
            <p:nvPr userDrawn="1"/>
          </p:nvSpPr>
          <p:spPr>
            <a:xfrm>
              <a:off x="54651" y="2198986"/>
              <a:ext cx="526213" cy="658551"/>
            </a:xfrm>
            <a:custGeom>
              <a:avLst/>
              <a:gdLst>
                <a:gd name="connsiteX0" fmla="*/ 178804 w 511226"/>
                <a:gd name="connsiteY0" fmla="*/ 124396 h 639794"/>
                <a:gd name="connsiteX1" fmla="*/ 178804 w 511226"/>
                <a:gd name="connsiteY1" fmla="*/ 124396 h 639794"/>
                <a:gd name="connsiteX2" fmla="*/ 396164 w 511226"/>
                <a:gd name="connsiteY2" fmla="*/ 365951 h 639794"/>
                <a:gd name="connsiteX3" fmla="*/ 467888 w 511226"/>
                <a:gd name="connsiteY3" fmla="*/ 506444 h 639794"/>
                <a:gd name="connsiteX4" fmla="*/ 493034 w 511226"/>
                <a:gd name="connsiteY4" fmla="*/ 575024 h 639794"/>
                <a:gd name="connsiteX5" fmla="*/ 502654 w 511226"/>
                <a:gd name="connsiteY5" fmla="*/ 608076 h 639794"/>
                <a:gd name="connsiteX6" fmla="*/ 511227 w 511226"/>
                <a:gd name="connsiteY6" fmla="*/ 639794 h 639794"/>
                <a:gd name="connsiteX7" fmla="*/ 511227 w 511226"/>
                <a:gd name="connsiteY7" fmla="*/ 639794 h 639794"/>
                <a:gd name="connsiteX8" fmla="*/ 511227 w 511226"/>
                <a:gd name="connsiteY8" fmla="*/ 639794 h 639794"/>
                <a:gd name="connsiteX9" fmla="*/ 506083 w 511226"/>
                <a:gd name="connsiteY9" fmla="*/ 607314 h 639794"/>
                <a:gd name="connsiteX10" fmla="*/ 499511 w 511226"/>
                <a:gd name="connsiteY10" fmla="*/ 573214 h 639794"/>
                <a:gd name="connsiteX11" fmla="*/ 479127 w 511226"/>
                <a:gd name="connsiteY11" fmla="*/ 502158 h 639794"/>
                <a:gd name="connsiteX12" fmla="*/ 411881 w 511226"/>
                <a:gd name="connsiteY12" fmla="*/ 356235 h 639794"/>
                <a:gd name="connsiteX13" fmla="*/ 187567 w 511226"/>
                <a:gd name="connsiteY13" fmla="*/ 112395 h 639794"/>
                <a:gd name="connsiteX14" fmla="*/ 187567 w 511226"/>
                <a:gd name="connsiteY14" fmla="*/ 112395 h 639794"/>
                <a:gd name="connsiteX15" fmla="*/ 138418 w 511226"/>
                <a:gd name="connsiteY15" fmla="*/ 76391 h 639794"/>
                <a:gd name="connsiteX16" fmla="*/ 95079 w 511226"/>
                <a:gd name="connsiteY16" fmla="*/ 47625 h 639794"/>
                <a:gd name="connsiteX17" fmla="*/ 56598 w 511226"/>
                <a:gd name="connsiteY17" fmla="*/ 22860 h 639794"/>
                <a:gd name="connsiteX18" fmla="*/ 21260 w 511226"/>
                <a:gd name="connsiteY18" fmla="*/ 0 h 639794"/>
                <a:gd name="connsiteX19" fmla="*/ 2591 w 511226"/>
                <a:gd name="connsiteY19" fmla="*/ 17336 h 639794"/>
                <a:gd name="connsiteX20" fmla="*/ 3544 w 511226"/>
                <a:gd name="connsiteY20" fmla="*/ 43244 h 639794"/>
                <a:gd name="connsiteX21" fmla="*/ 42501 w 511226"/>
                <a:gd name="connsiteY21" fmla="*/ 52864 h 639794"/>
                <a:gd name="connsiteX22" fmla="*/ 83459 w 511226"/>
                <a:gd name="connsiteY22" fmla="*/ 69056 h 639794"/>
                <a:gd name="connsiteX23" fmla="*/ 128417 w 511226"/>
                <a:gd name="connsiteY23" fmla="*/ 92393 h 639794"/>
                <a:gd name="connsiteX24" fmla="*/ 178804 w 511226"/>
                <a:gd name="connsiteY24" fmla="*/ 124396 h 63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1226" h="639794">
                  <a:moveTo>
                    <a:pt x="178804" y="124396"/>
                  </a:moveTo>
                  <a:lnTo>
                    <a:pt x="178804" y="124396"/>
                  </a:lnTo>
                  <a:cubicBezTo>
                    <a:pt x="261291" y="188023"/>
                    <a:pt x="339014" y="273272"/>
                    <a:pt x="396164" y="365951"/>
                  </a:cubicBezTo>
                  <a:cubicBezTo>
                    <a:pt x="424739" y="412242"/>
                    <a:pt x="449600" y="459581"/>
                    <a:pt x="467888" y="506444"/>
                  </a:cubicBezTo>
                  <a:cubicBezTo>
                    <a:pt x="478175" y="529495"/>
                    <a:pt x="485128" y="552926"/>
                    <a:pt x="493034" y="575024"/>
                  </a:cubicBezTo>
                  <a:cubicBezTo>
                    <a:pt x="497034" y="586073"/>
                    <a:pt x="499416" y="597313"/>
                    <a:pt x="502654" y="608076"/>
                  </a:cubicBezTo>
                  <a:cubicBezTo>
                    <a:pt x="505512" y="618935"/>
                    <a:pt x="508941" y="629412"/>
                    <a:pt x="511227" y="639794"/>
                  </a:cubicBezTo>
                  <a:lnTo>
                    <a:pt x="511227" y="639794"/>
                  </a:lnTo>
                  <a:lnTo>
                    <a:pt x="511227" y="639794"/>
                  </a:lnTo>
                  <a:cubicBezTo>
                    <a:pt x="510179" y="629126"/>
                    <a:pt x="507797" y="618458"/>
                    <a:pt x="506083" y="607314"/>
                  </a:cubicBezTo>
                  <a:cubicBezTo>
                    <a:pt x="503892" y="596265"/>
                    <a:pt x="502559" y="584645"/>
                    <a:pt x="499511" y="573214"/>
                  </a:cubicBezTo>
                  <a:cubicBezTo>
                    <a:pt x="493510" y="550355"/>
                    <a:pt x="488176" y="526066"/>
                    <a:pt x="479127" y="502158"/>
                  </a:cubicBezTo>
                  <a:cubicBezTo>
                    <a:pt x="463411" y="453485"/>
                    <a:pt x="440075" y="404146"/>
                    <a:pt x="411881" y="356235"/>
                  </a:cubicBezTo>
                  <a:cubicBezTo>
                    <a:pt x="355588" y="260223"/>
                    <a:pt x="274530" y="173164"/>
                    <a:pt x="187567" y="112395"/>
                  </a:cubicBezTo>
                  <a:lnTo>
                    <a:pt x="187567" y="112395"/>
                  </a:lnTo>
                  <a:cubicBezTo>
                    <a:pt x="169946" y="99155"/>
                    <a:pt x="154229" y="86392"/>
                    <a:pt x="138418" y="76391"/>
                  </a:cubicBezTo>
                  <a:cubicBezTo>
                    <a:pt x="122797" y="66104"/>
                    <a:pt x="109081" y="55626"/>
                    <a:pt x="95079" y="47625"/>
                  </a:cubicBezTo>
                  <a:cubicBezTo>
                    <a:pt x="81268" y="39243"/>
                    <a:pt x="68790" y="30575"/>
                    <a:pt x="56598" y="22860"/>
                  </a:cubicBezTo>
                  <a:cubicBezTo>
                    <a:pt x="44216" y="15430"/>
                    <a:pt x="32500" y="7906"/>
                    <a:pt x="21260" y="0"/>
                  </a:cubicBezTo>
                  <a:cubicBezTo>
                    <a:pt x="7735" y="3905"/>
                    <a:pt x="4401" y="12859"/>
                    <a:pt x="2591" y="17336"/>
                  </a:cubicBezTo>
                  <a:cubicBezTo>
                    <a:pt x="782" y="21812"/>
                    <a:pt x="-2647" y="30766"/>
                    <a:pt x="3544" y="43244"/>
                  </a:cubicBezTo>
                  <a:cubicBezTo>
                    <a:pt x="16212" y="45815"/>
                    <a:pt x="29071" y="48958"/>
                    <a:pt x="42501" y="52864"/>
                  </a:cubicBezTo>
                  <a:cubicBezTo>
                    <a:pt x="55741" y="57055"/>
                    <a:pt x="69076" y="62960"/>
                    <a:pt x="83459" y="69056"/>
                  </a:cubicBezTo>
                  <a:cubicBezTo>
                    <a:pt x="98127" y="74867"/>
                    <a:pt x="112415" y="83534"/>
                    <a:pt x="128417" y="92393"/>
                  </a:cubicBezTo>
                  <a:cubicBezTo>
                    <a:pt x="144704" y="100870"/>
                    <a:pt x="160706" y="112395"/>
                    <a:pt x="178804" y="12439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5781163"/>
            <a:ext cx="3313970" cy="1068900"/>
            <a:chOff x="0" y="5781163"/>
            <a:chExt cx="3313970" cy="1068900"/>
          </a:xfrm>
        </p:grpSpPr>
        <p:sp>
          <p:nvSpPr>
            <p:cNvPr id="44" name="任意多边形 43"/>
            <p:cNvSpPr/>
            <p:nvPr userDrawn="1"/>
          </p:nvSpPr>
          <p:spPr>
            <a:xfrm>
              <a:off x="0" y="5806568"/>
              <a:ext cx="3313970" cy="1043419"/>
            </a:xfrm>
            <a:custGeom>
              <a:avLst/>
              <a:gdLst>
                <a:gd name="connsiteX0" fmla="*/ 3654743 w 4136326"/>
                <a:gd name="connsiteY0" fmla="*/ 747225 h 1302342"/>
                <a:gd name="connsiteX1" fmla="*/ 2578037 w 4136326"/>
                <a:gd name="connsiteY1" fmla="*/ 405183 h 1302342"/>
                <a:gd name="connsiteX2" fmla="*/ 1985105 w 4136326"/>
                <a:gd name="connsiteY2" fmla="*/ 509100 h 1302342"/>
                <a:gd name="connsiteX3" fmla="*/ 1646587 w 4136326"/>
                <a:gd name="connsiteY3" fmla="*/ 523007 h 1302342"/>
                <a:gd name="connsiteX4" fmla="*/ 1400556 w 4136326"/>
                <a:gd name="connsiteY4" fmla="*/ 390895 h 1302342"/>
                <a:gd name="connsiteX5" fmla="*/ 973455 w 4136326"/>
                <a:gd name="connsiteY5" fmla="*/ 75046 h 1302342"/>
                <a:gd name="connsiteX6" fmla="*/ 468630 w 4136326"/>
                <a:gd name="connsiteY6" fmla="*/ 10276 h 1302342"/>
                <a:gd name="connsiteX7" fmla="*/ 0 w 4136326"/>
                <a:gd name="connsiteY7" fmla="*/ 240400 h 1302342"/>
                <a:gd name="connsiteX8" fmla="*/ 0 w 4136326"/>
                <a:gd name="connsiteY8" fmla="*/ 293074 h 1302342"/>
                <a:gd name="connsiteX9" fmla="*/ 405575 w 4136326"/>
                <a:gd name="connsiteY9" fmla="*/ 61140 h 1302342"/>
                <a:gd name="connsiteX10" fmla="*/ 931164 w 4136326"/>
                <a:gd name="connsiteY10" fmla="*/ 98573 h 1302342"/>
                <a:gd name="connsiteX11" fmla="*/ 1362456 w 4136326"/>
                <a:gd name="connsiteY11" fmla="*/ 408612 h 1302342"/>
                <a:gd name="connsiteX12" fmla="*/ 1827276 w 4136326"/>
                <a:gd name="connsiteY12" fmla="*/ 572442 h 1302342"/>
                <a:gd name="connsiteX13" fmla="*/ 2407730 w 4136326"/>
                <a:gd name="connsiteY13" fmla="*/ 455570 h 1302342"/>
                <a:gd name="connsiteX14" fmla="*/ 3507677 w 4136326"/>
                <a:gd name="connsiteY14" fmla="*/ 692933 h 1302342"/>
                <a:gd name="connsiteX15" fmla="*/ 4092988 w 4136326"/>
                <a:gd name="connsiteY15" fmla="*/ 1302343 h 1302342"/>
                <a:gd name="connsiteX16" fmla="*/ 4136327 w 4136326"/>
                <a:gd name="connsiteY16" fmla="*/ 1302343 h 1302342"/>
                <a:gd name="connsiteX17" fmla="*/ 3654743 w 4136326"/>
                <a:gd name="connsiteY17" fmla="*/ 747225 h 130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36326" h="1302342">
                  <a:moveTo>
                    <a:pt x="3654743" y="747225"/>
                  </a:moveTo>
                  <a:cubicBezTo>
                    <a:pt x="3347371" y="516054"/>
                    <a:pt x="2961989" y="396610"/>
                    <a:pt x="2578037" y="405183"/>
                  </a:cubicBezTo>
                  <a:cubicBezTo>
                    <a:pt x="2373059" y="409755"/>
                    <a:pt x="2183606" y="465190"/>
                    <a:pt x="1985105" y="509100"/>
                  </a:cubicBezTo>
                  <a:cubicBezTo>
                    <a:pt x="1874615" y="533580"/>
                    <a:pt x="1758315" y="549582"/>
                    <a:pt x="1646587" y="523007"/>
                  </a:cubicBezTo>
                  <a:cubicBezTo>
                    <a:pt x="1554194" y="501004"/>
                    <a:pt x="1473518" y="450141"/>
                    <a:pt x="1400556" y="390895"/>
                  </a:cubicBezTo>
                  <a:cubicBezTo>
                    <a:pt x="1261110" y="277834"/>
                    <a:pt x="1141476" y="147341"/>
                    <a:pt x="973455" y="75046"/>
                  </a:cubicBezTo>
                  <a:cubicBezTo>
                    <a:pt x="815245" y="6942"/>
                    <a:pt x="638842" y="-15251"/>
                    <a:pt x="468630" y="10276"/>
                  </a:cubicBezTo>
                  <a:cubicBezTo>
                    <a:pt x="290227" y="37041"/>
                    <a:pt x="128206" y="120385"/>
                    <a:pt x="0" y="240400"/>
                  </a:cubicBezTo>
                  <a:lnTo>
                    <a:pt x="0" y="293074"/>
                  </a:lnTo>
                  <a:cubicBezTo>
                    <a:pt x="109823" y="181059"/>
                    <a:pt x="249174" y="98287"/>
                    <a:pt x="405575" y="61140"/>
                  </a:cubicBezTo>
                  <a:cubicBezTo>
                    <a:pt x="579120" y="19897"/>
                    <a:pt x="765048" y="33898"/>
                    <a:pt x="931164" y="98573"/>
                  </a:cubicBezTo>
                  <a:cubicBezTo>
                    <a:pt x="1102519" y="165344"/>
                    <a:pt x="1223772" y="293836"/>
                    <a:pt x="1362456" y="408612"/>
                  </a:cubicBezTo>
                  <a:cubicBezTo>
                    <a:pt x="1498854" y="521483"/>
                    <a:pt x="1647349" y="586253"/>
                    <a:pt x="1827276" y="572442"/>
                  </a:cubicBezTo>
                  <a:cubicBezTo>
                    <a:pt x="2024825" y="557202"/>
                    <a:pt x="2211419" y="479859"/>
                    <a:pt x="2407730" y="455570"/>
                  </a:cubicBezTo>
                  <a:cubicBezTo>
                    <a:pt x="2787396" y="408516"/>
                    <a:pt x="3181826" y="492051"/>
                    <a:pt x="3507677" y="692933"/>
                  </a:cubicBezTo>
                  <a:cubicBezTo>
                    <a:pt x="3750755" y="842762"/>
                    <a:pt x="3952399" y="1054978"/>
                    <a:pt x="4092988" y="1302343"/>
                  </a:cubicBezTo>
                  <a:lnTo>
                    <a:pt x="4136327" y="1302343"/>
                  </a:lnTo>
                  <a:cubicBezTo>
                    <a:pt x="4017169" y="1086506"/>
                    <a:pt x="3852863" y="896292"/>
                    <a:pt x="3654743" y="74722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 44"/>
            <p:cNvSpPr/>
            <p:nvPr userDrawn="1"/>
          </p:nvSpPr>
          <p:spPr>
            <a:xfrm>
              <a:off x="76" y="5781163"/>
              <a:ext cx="2753908" cy="1068900"/>
            </a:xfrm>
            <a:custGeom>
              <a:avLst/>
              <a:gdLst>
                <a:gd name="connsiteX0" fmla="*/ 2341245 w 3437286"/>
                <a:gd name="connsiteY0" fmla="*/ 670445 h 1334146"/>
                <a:gd name="connsiteX1" fmla="*/ 1440180 w 3437286"/>
                <a:gd name="connsiteY1" fmla="*/ 677303 h 1334146"/>
                <a:gd name="connsiteX2" fmla="*/ 917067 w 3437286"/>
                <a:gd name="connsiteY2" fmla="*/ 341832 h 1334146"/>
                <a:gd name="connsiteX3" fmla="*/ 388239 w 3437286"/>
                <a:gd name="connsiteY3" fmla="*/ 17316 h 1334146"/>
                <a:gd name="connsiteX4" fmla="*/ 0 w 3437286"/>
                <a:gd name="connsiteY4" fmla="*/ 58369 h 1334146"/>
                <a:gd name="connsiteX5" fmla="*/ 0 w 3437286"/>
                <a:gd name="connsiteY5" fmla="*/ 1334147 h 1334146"/>
                <a:gd name="connsiteX6" fmla="*/ 3437287 w 3437286"/>
                <a:gd name="connsiteY6" fmla="*/ 1334147 h 1334146"/>
                <a:gd name="connsiteX7" fmla="*/ 2341245 w 3437286"/>
                <a:gd name="connsiteY7" fmla="*/ 670445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7286" h="1334146">
                  <a:moveTo>
                    <a:pt x="2341245" y="670445"/>
                  </a:moveTo>
                  <a:cubicBezTo>
                    <a:pt x="2039302" y="664254"/>
                    <a:pt x="1729740" y="763219"/>
                    <a:pt x="1440180" y="677303"/>
                  </a:cubicBezTo>
                  <a:cubicBezTo>
                    <a:pt x="1240060" y="617963"/>
                    <a:pt x="1075944" y="477278"/>
                    <a:pt x="917067" y="341832"/>
                  </a:cubicBezTo>
                  <a:cubicBezTo>
                    <a:pt x="758190" y="206387"/>
                    <a:pt x="590550" y="68560"/>
                    <a:pt x="388239" y="17316"/>
                  </a:cubicBezTo>
                  <a:cubicBezTo>
                    <a:pt x="260223" y="-15164"/>
                    <a:pt x="114490" y="-2210"/>
                    <a:pt x="0" y="58369"/>
                  </a:cubicBezTo>
                  <a:lnTo>
                    <a:pt x="0" y="1334147"/>
                  </a:lnTo>
                  <a:lnTo>
                    <a:pt x="3437287" y="1334147"/>
                  </a:lnTo>
                  <a:cubicBezTo>
                    <a:pt x="3213449" y="949813"/>
                    <a:pt x="2788539" y="679589"/>
                    <a:pt x="2341245" y="67044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 45"/>
            <p:cNvSpPr/>
            <p:nvPr userDrawn="1"/>
          </p:nvSpPr>
          <p:spPr>
            <a:xfrm>
              <a:off x="362542" y="5987192"/>
              <a:ext cx="160257" cy="160257"/>
            </a:xfrm>
            <a:custGeom>
              <a:avLst/>
              <a:gdLst>
                <a:gd name="connsiteX0" fmla="*/ 200025 w 200025"/>
                <a:gd name="connsiteY0" fmla="*/ 100012 h 200025"/>
                <a:gd name="connsiteX1" fmla="*/ 100012 w 200025"/>
                <a:gd name="connsiteY1" fmla="*/ 200025 h 200025"/>
                <a:gd name="connsiteX2" fmla="*/ 0 w 200025"/>
                <a:gd name="connsiteY2" fmla="*/ 100012 h 200025"/>
                <a:gd name="connsiteX3" fmla="*/ 100012 w 200025"/>
                <a:gd name="connsiteY3" fmla="*/ 0 h 200025"/>
                <a:gd name="connsiteX4" fmla="*/ 200025 w 200025"/>
                <a:gd name="connsiteY4" fmla="*/ 10001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200025" y="100012"/>
                  </a:moveTo>
                  <a:cubicBezTo>
                    <a:pt x="200025" y="155248"/>
                    <a:pt x="155248" y="200025"/>
                    <a:pt x="100012" y="200025"/>
                  </a:cubicBezTo>
                  <a:cubicBezTo>
                    <a:pt x="44777" y="200025"/>
                    <a:pt x="0" y="155248"/>
                    <a:pt x="0" y="100012"/>
                  </a:cubicBezTo>
                  <a:cubicBezTo>
                    <a:pt x="0" y="44777"/>
                    <a:pt x="44777" y="0"/>
                    <a:pt x="100012" y="0"/>
                  </a:cubicBezTo>
                  <a:cubicBezTo>
                    <a:pt x="155248" y="0"/>
                    <a:pt x="200025" y="44777"/>
                    <a:pt x="200025" y="10001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 46"/>
            <p:cNvSpPr/>
            <p:nvPr userDrawn="1"/>
          </p:nvSpPr>
          <p:spPr>
            <a:xfrm>
              <a:off x="718615" y="6067321"/>
              <a:ext cx="95391" cy="95391"/>
            </a:xfrm>
            <a:custGeom>
              <a:avLst/>
              <a:gdLst>
                <a:gd name="connsiteX0" fmla="*/ 119062 w 119062"/>
                <a:gd name="connsiteY0" fmla="*/ 59532 h 119062"/>
                <a:gd name="connsiteX1" fmla="*/ 59531 w 119062"/>
                <a:gd name="connsiteY1" fmla="*/ 119063 h 119062"/>
                <a:gd name="connsiteX2" fmla="*/ 0 w 119062"/>
                <a:gd name="connsiteY2" fmla="*/ 59532 h 119062"/>
                <a:gd name="connsiteX3" fmla="*/ 59531 w 119062"/>
                <a:gd name="connsiteY3" fmla="*/ 0 h 119062"/>
                <a:gd name="connsiteX4" fmla="*/ 119062 w 119062"/>
                <a:gd name="connsiteY4" fmla="*/ 59532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" h="119062">
                  <a:moveTo>
                    <a:pt x="119062" y="59532"/>
                  </a:moveTo>
                  <a:cubicBezTo>
                    <a:pt x="119062" y="92393"/>
                    <a:pt x="92392" y="119063"/>
                    <a:pt x="59531" y="119063"/>
                  </a:cubicBezTo>
                  <a:cubicBezTo>
                    <a:pt x="26670" y="119063"/>
                    <a:pt x="0" y="92393"/>
                    <a:pt x="0" y="59532"/>
                  </a:cubicBezTo>
                  <a:cubicBezTo>
                    <a:pt x="0" y="26670"/>
                    <a:pt x="26670" y="0"/>
                    <a:pt x="59531" y="0"/>
                  </a:cubicBezTo>
                  <a:cubicBezTo>
                    <a:pt x="92392" y="-95"/>
                    <a:pt x="119062" y="26575"/>
                    <a:pt x="119062" y="595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 47"/>
            <p:cNvSpPr/>
            <p:nvPr userDrawn="1"/>
          </p:nvSpPr>
          <p:spPr>
            <a:xfrm>
              <a:off x="2407600" y="6487730"/>
              <a:ext cx="107754" cy="107753"/>
            </a:xfrm>
            <a:custGeom>
              <a:avLst/>
              <a:gdLst>
                <a:gd name="connsiteX0" fmla="*/ 134493 w 134493"/>
                <a:gd name="connsiteY0" fmla="*/ 67246 h 134492"/>
                <a:gd name="connsiteX1" fmla="*/ 67247 w 134493"/>
                <a:gd name="connsiteY1" fmla="*/ 134493 h 134492"/>
                <a:gd name="connsiteX2" fmla="*/ 0 w 134493"/>
                <a:gd name="connsiteY2" fmla="*/ 67246 h 134492"/>
                <a:gd name="connsiteX3" fmla="*/ 67247 w 134493"/>
                <a:gd name="connsiteY3" fmla="*/ 0 h 134492"/>
                <a:gd name="connsiteX4" fmla="*/ 134493 w 134493"/>
                <a:gd name="connsiteY4" fmla="*/ 67246 h 13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93" h="134492">
                  <a:moveTo>
                    <a:pt x="134493" y="67246"/>
                  </a:moveTo>
                  <a:cubicBezTo>
                    <a:pt x="134493" y="104385"/>
                    <a:pt x="104386" y="134493"/>
                    <a:pt x="67247" y="134493"/>
                  </a:cubicBezTo>
                  <a:cubicBezTo>
                    <a:pt x="30107" y="134493"/>
                    <a:pt x="0" y="104385"/>
                    <a:pt x="0" y="67246"/>
                  </a:cubicBezTo>
                  <a:cubicBezTo>
                    <a:pt x="0" y="30107"/>
                    <a:pt x="30107" y="0"/>
                    <a:pt x="67247" y="0"/>
                  </a:cubicBezTo>
                  <a:cubicBezTo>
                    <a:pt x="104386" y="0"/>
                    <a:pt x="134493" y="30107"/>
                    <a:pt x="134493" y="672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8683620" y="5750683"/>
            <a:ext cx="3508304" cy="1111232"/>
            <a:chOff x="8683620" y="5750683"/>
            <a:chExt cx="3508304" cy="1111232"/>
          </a:xfrm>
        </p:grpSpPr>
        <p:sp>
          <p:nvSpPr>
            <p:cNvPr id="49" name="任意多边形 48"/>
            <p:cNvSpPr/>
            <p:nvPr userDrawn="1"/>
          </p:nvSpPr>
          <p:spPr>
            <a:xfrm>
              <a:off x="8683620" y="5750738"/>
              <a:ext cx="3508304" cy="1111177"/>
            </a:xfrm>
            <a:custGeom>
              <a:avLst/>
              <a:gdLst>
                <a:gd name="connsiteX0" fmla="*/ 2780062 w 3121437"/>
                <a:gd name="connsiteY0" fmla="*/ 441149 h 988646"/>
                <a:gd name="connsiteX1" fmla="*/ 2111503 w 3121437"/>
                <a:gd name="connsiteY1" fmla="*/ 221884 h 988646"/>
                <a:gd name="connsiteX2" fmla="*/ 1442656 w 3121437"/>
                <a:gd name="connsiteY2" fmla="*/ 3666 h 988646"/>
                <a:gd name="connsiteX3" fmla="*/ 392716 w 3121437"/>
                <a:gd name="connsiteY3" fmla="*/ 448769 h 988646"/>
                <a:gd name="connsiteX4" fmla="*/ 0 w 3121437"/>
                <a:gd name="connsiteY4" fmla="*/ 988646 h 988646"/>
                <a:gd name="connsiteX5" fmla="*/ 3121438 w 3121437"/>
                <a:gd name="connsiteY5" fmla="*/ 988646 h 988646"/>
                <a:gd name="connsiteX6" fmla="*/ 3121438 w 3121437"/>
                <a:gd name="connsiteY6" fmla="*/ 402097 h 988646"/>
                <a:gd name="connsiteX7" fmla="*/ 2780062 w 3121437"/>
                <a:gd name="connsiteY7" fmla="*/ 441149 h 988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1437" h="988646">
                  <a:moveTo>
                    <a:pt x="2780062" y="441149"/>
                  </a:moveTo>
                  <a:cubicBezTo>
                    <a:pt x="2545175" y="420385"/>
                    <a:pt x="2325720" y="320277"/>
                    <a:pt x="2111503" y="221884"/>
                  </a:cubicBezTo>
                  <a:cubicBezTo>
                    <a:pt x="1897285" y="123396"/>
                    <a:pt x="1677543" y="23669"/>
                    <a:pt x="1442656" y="3666"/>
                  </a:cubicBezTo>
                  <a:cubicBezTo>
                    <a:pt x="1051274" y="-29671"/>
                    <a:pt x="667417" y="167973"/>
                    <a:pt x="392716" y="448769"/>
                  </a:cubicBezTo>
                  <a:cubicBezTo>
                    <a:pt x="236220" y="608694"/>
                    <a:pt x="110014" y="793289"/>
                    <a:pt x="0" y="988646"/>
                  </a:cubicBezTo>
                  <a:lnTo>
                    <a:pt x="3121438" y="988646"/>
                  </a:lnTo>
                  <a:lnTo>
                    <a:pt x="3121438" y="402097"/>
                  </a:lnTo>
                  <a:cubicBezTo>
                    <a:pt x="3013044" y="438959"/>
                    <a:pt x="2893982" y="451246"/>
                    <a:pt x="2780062" y="44114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 49"/>
            <p:cNvSpPr/>
            <p:nvPr userDrawn="1"/>
          </p:nvSpPr>
          <p:spPr>
            <a:xfrm>
              <a:off x="10118695" y="6233824"/>
              <a:ext cx="319024" cy="319023"/>
            </a:xfrm>
            <a:custGeom>
              <a:avLst/>
              <a:gdLst>
                <a:gd name="connsiteX0" fmla="*/ 283845 w 283845"/>
                <a:gd name="connsiteY0" fmla="*/ 141923 h 283844"/>
                <a:gd name="connsiteX1" fmla="*/ 141922 w 283845"/>
                <a:gd name="connsiteY1" fmla="*/ 283845 h 283844"/>
                <a:gd name="connsiteX2" fmla="*/ -1 w 283845"/>
                <a:gd name="connsiteY2" fmla="*/ 141923 h 283844"/>
                <a:gd name="connsiteX3" fmla="*/ 141922 w 283845"/>
                <a:gd name="connsiteY3" fmla="*/ 0 h 283844"/>
                <a:gd name="connsiteX4" fmla="*/ 283845 w 283845"/>
                <a:gd name="connsiteY4" fmla="*/ 141923 h 2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845" h="283844">
                  <a:moveTo>
                    <a:pt x="283845" y="141923"/>
                  </a:moveTo>
                  <a:cubicBezTo>
                    <a:pt x="283845" y="220304"/>
                    <a:pt x="220304" y="283845"/>
                    <a:pt x="141922" y="283845"/>
                  </a:cubicBezTo>
                  <a:cubicBezTo>
                    <a:pt x="63541" y="283845"/>
                    <a:pt x="-1" y="220304"/>
                    <a:pt x="-1" y="141923"/>
                  </a:cubicBezTo>
                  <a:cubicBezTo>
                    <a:pt x="-1" y="63541"/>
                    <a:pt x="63539" y="0"/>
                    <a:pt x="141922" y="0"/>
                  </a:cubicBezTo>
                  <a:cubicBezTo>
                    <a:pt x="220303" y="0"/>
                    <a:pt x="283845" y="63541"/>
                    <a:pt x="283845" y="14192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 50"/>
            <p:cNvSpPr/>
            <p:nvPr userDrawn="1"/>
          </p:nvSpPr>
          <p:spPr>
            <a:xfrm>
              <a:off x="9626135" y="6198173"/>
              <a:ext cx="214110" cy="21411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 51"/>
            <p:cNvSpPr/>
            <p:nvPr userDrawn="1"/>
          </p:nvSpPr>
          <p:spPr>
            <a:xfrm>
              <a:off x="10525398" y="5750683"/>
              <a:ext cx="176212" cy="176212"/>
            </a:xfrm>
            <a:custGeom>
              <a:avLst/>
              <a:gdLst>
                <a:gd name="connsiteX0" fmla="*/ 156781 w 156781"/>
                <a:gd name="connsiteY0" fmla="*/ 78391 h 156781"/>
                <a:gd name="connsiteX1" fmla="*/ 78391 w 156781"/>
                <a:gd name="connsiteY1" fmla="*/ 156782 h 156781"/>
                <a:gd name="connsiteX2" fmla="*/ 0 w 156781"/>
                <a:gd name="connsiteY2" fmla="*/ 78391 h 156781"/>
                <a:gd name="connsiteX3" fmla="*/ 78391 w 156781"/>
                <a:gd name="connsiteY3" fmla="*/ 0 h 156781"/>
                <a:gd name="connsiteX4" fmla="*/ 156781 w 156781"/>
                <a:gd name="connsiteY4" fmla="*/ 78391 h 15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81" h="156781">
                  <a:moveTo>
                    <a:pt x="156781" y="78391"/>
                  </a:moveTo>
                  <a:cubicBezTo>
                    <a:pt x="156781" y="121685"/>
                    <a:pt x="121685" y="156782"/>
                    <a:pt x="78391" y="156782"/>
                  </a:cubicBezTo>
                  <a:cubicBezTo>
                    <a:pt x="35097" y="156782"/>
                    <a:pt x="0" y="121685"/>
                    <a:pt x="0" y="78391"/>
                  </a:cubicBezTo>
                  <a:cubicBezTo>
                    <a:pt x="0" y="35097"/>
                    <a:pt x="35097" y="0"/>
                    <a:pt x="78391" y="0"/>
                  </a:cubicBezTo>
                  <a:cubicBezTo>
                    <a:pt x="121685" y="0"/>
                    <a:pt x="156781" y="35097"/>
                    <a:pt x="156781" y="7839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9749730" y="0"/>
            <a:ext cx="2442270" cy="1364592"/>
            <a:chOff x="9749730" y="0"/>
            <a:chExt cx="2442270" cy="1364592"/>
          </a:xfrm>
        </p:grpSpPr>
        <p:sp>
          <p:nvSpPr>
            <p:cNvPr id="53" name="任意多边形 52"/>
            <p:cNvSpPr/>
            <p:nvPr userDrawn="1"/>
          </p:nvSpPr>
          <p:spPr>
            <a:xfrm>
              <a:off x="10049350" y="84"/>
              <a:ext cx="2142650" cy="1364508"/>
            </a:xfrm>
            <a:custGeom>
              <a:avLst/>
              <a:gdLst>
                <a:gd name="connsiteX0" fmla="*/ 10622 w 2432923"/>
                <a:gd name="connsiteY0" fmla="*/ 447961 h 1549364"/>
                <a:gd name="connsiteX1" fmla="*/ 469822 w 2432923"/>
                <a:gd name="connsiteY1" fmla="*/ 922401 h 1549364"/>
                <a:gd name="connsiteX2" fmla="*/ 1202104 w 2432923"/>
                <a:gd name="connsiteY2" fmla="*/ 977932 h 1549364"/>
                <a:gd name="connsiteX3" fmla="*/ 1701118 w 2432923"/>
                <a:gd name="connsiteY3" fmla="*/ 1396651 h 1549364"/>
                <a:gd name="connsiteX4" fmla="*/ 2432924 w 2432923"/>
                <a:gd name="connsiteY4" fmla="*/ 1509522 h 1549364"/>
                <a:gd name="connsiteX5" fmla="*/ 2432924 w 2432923"/>
                <a:gd name="connsiteY5" fmla="*/ 0 h 1549364"/>
                <a:gd name="connsiteX6" fmla="*/ 100061 w 2432923"/>
                <a:gd name="connsiteY6" fmla="*/ 0 h 1549364"/>
                <a:gd name="connsiteX7" fmla="*/ 10622 w 2432923"/>
                <a:gd name="connsiteY7" fmla="*/ 447961 h 154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2923" h="1549364">
                  <a:moveTo>
                    <a:pt x="10622" y="447961"/>
                  </a:moveTo>
                  <a:cubicBezTo>
                    <a:pt x="55485" y="676275"/>
                    <a:pt x="243032" y="870109"/>
                    <a:pt x="469822" y="922401"/>
                  </a:cubicBezTo>
                  <a:cubicBezTo>
                    <a:pt x="709852" y="977741"/>
                    <a:pt x="973694" y="885825"/>
                    <a:pt x="1202104" y="977932"/>
                  </a:cubicBezTo>
                  <a:cubicBezTo>
                    <a:pt x="1404796" y="1059656"/>
                    <a:pt x="1527001" y="1264634"/>
                    <a:pt x="1701118" y="1396651"/>
                  </a:cubicBezTo>
                  <a:cubicBezTo>
                    <a:pt x="1906287" y="1552099"/>
                    <a:pt x="2188893" y="1587246"/>
                    <a:pt x="2432924" y="1509522"/>
                  </a:cubicBezTo>
                  <a:lnTo>
                    <a:pt x="2432924" y="0"/>
                  </a:lnTo>
                  <a:lnTo>
                    <a:pt x="100061" y="0"/>
                  </a:lnTo>
                  <a:cubicBezTo>
                    <a:pt x="15956" y="131350"/>
                    <a:pt x="-19573" y="294608"/>
                    <a:pt x="10622" y="44796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 53"/>
            <p:cNvSpPr/>
            <p:nvPr userDrawn="1"/>
          </p:nvSpPr>
          <p:spPr>
            <a:xfrm>
              <a:off x="9749730" y="0"/>
              <a:ext cx="2442270" cy="1150984"/>
            </a:xfrm>
            <a:custGeom>
              <a:avLst/>
              <a:gdLst>
                <a:gd name="connsiteX0" fmla="*/ 2398994 w 2773134"/>
                <a:gd name="connsiteY0" fmla="*/ 1199388 h 1306913"/>
                <a:gd name="connsiteX1" fmla="*/ 2014945 w 2773134"/>
                <a:gd name="connsiteY1" fmla="*/ 1039844 h 1306913"/>
                <a:gd name="connsiteX2" fmla="*/ 1622039 w 2773134"/>
                <a:gd name="connsiteY2" fmla="*/ 984028 h 1306913"/>
                <a:gd name="connsiteX3" fmla="*/ 845370 w 2773134"/>
                <a:gd name="connsiteY3" fmla="*/ 1057847 h 1306913"/>
                <a:gd name="connsiteX4" fmla="*/ 185764 w 2773134"/>
                <a:gd name="connsiteY4" fmla="*/ 734949 h 1306913"/>
                <a:gd name="connsiteX5" fmla="*/ 89467 w 2773134"/>
                <a:gd name="connsiteY5" fmla="*/ 0 h 1306913"/>
                <a:gd name="connsiteX6" fmla="*/ 48985 w 2773134"/>
                <a:gd name="connsiteY6" fmla="*/ 0 h 1306913"/>
                <a:gd name="connsiteX7" fmla="*/ 82608 w 2773134"/>
                <a:gd name="connsiteY7" fmla="*/ 639128 h 1306913"/>
                <a:gd name="connsiteX8" fmla="*/ 650870 w 2773134"/>
                <a:gd name="connsiteY8" fmla="*/ 1075373 h 1306913"/>
                <a:gd name="connsiteX9" fmla="*/ 1500690 w 2773134"/>
                <a:gd name="connsiteY9" fmla="*/ 1029653 h 1306913"/>
                <a:gd name="connsiteX10" fmla="*/ 1938936 w 2773134"/>
                <a:gd name="connsiteY10" fmla="*/ 1056037 h 1306913"/>
                <a:gd name="connsiteX11" fmla="*/ 2364609 w 2773134"/>
                <a:gd name="connsiteY11" fmla="*/ 1226439 h 1306913"/>
                <a:gd name="connsiteX12" fmla="*/ 2773135 w 2773134"/>
                <a:gd name="connsiteY12" fmla="*/ 1304258 h 1306913"/>
                <a:gd name="connsiteX13" fmla="*/ 2773135 w 2773134"/>
                <a:gd name="connsiteY13" fmla="*/ 1266254 h 1306913"/>
                <a:gd name="connsiteX14" fmla="*/ 2398994 w 2773134"/>
                <a:gd name="connsiteY14" fmla="*/ 1199388 h 13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3134" h="1306913">
                  <a:moveTo>
                    <a:pt x="2398994" y="1199388"/>
                  </a:moveTo>
                  <a:cubicBezTo>
                    <a:pt x="2269454" y="1149858"/>
                    <a:pt x="2146391" y="1084612"/>
                    <a:pt x="2014945" y="1039844"/>
                  </a:cubicBezTo>
                  <a:cubicBezTo>
                    <a:pt x="1887691" y="996506"/>
                    <a:pt x="1756056" y="980218"/>
                    <a:pt x="1622039" y="984028"/>
                  </a:cubicBezTo>
                  <a:cubicBezTo>
                    <a:pt x="1361626" y="991457"/>
                    <a:pt x="1106450" y="1062704"/>
                    <a:pt x="845370" y="1057847"/>
                  </a:cubicBezTo>
                  <a:cubicBezTo>
                    <a:pt x="585529" y="1053084"/>
                    <a:pt x="341974" y="947261"/>
                    <a:pt x="185764" y="734949"/>
                  </a:cubicBezTo>
                  <a:cubicBezTo>
                    <a:pt x="29554" y="522637"/>
                    <a:pt x="-1878" y="242602"/>
                    <a:pt x="89467" y="0"/>
                  </a:cubicBezTo>
                  <a:lnTo>
                    <a:pt x="48985" y="0"/>
                  </a:lnTo>
                  <a:cubicBezTo>
                    <a:pt x="-24929" y="206788"/>
                    <a:pt x="-16356" y="440246"/>
                    <a:pt x="82608" y="639128"/>
                  </a:cubicBezTo>
                  <a:cubicBezTo>
                    <a:pt x="193384" y="861632"/>
                    <a:pt x="407506" y="1025747"/>
                    <a:pt x="650870" y="1075373"/>
                  </a:cubicBezTo>
                  <a:cubicBezTo>
                    <a:pt x="933477" y="1133094"/>
                    <a:pt x="1219227" y="1055561"/>
                    <a:pt x="1500690" y="1029653"/>
                  </a:cubicBezTo>
                  <a:cubicBezTo>
                    <a:pt x="1647376" y="1016127"/>
                    <a:pt x="1795965" y="1016603"/>
                    <a:pt x="1938936" y="1056037"/>
                  </a:cubicBezTo>
                  <a:cubicBezTo>
                    <a:pt x="2086764" y="1096804"/>
                    <a:pt x="2222686" y="1169861"/>
                    <a:pt x="2364609" y="1226439"/>
                  </a:cubicBezTo>
                  <a:cubicBezTo>
                    <a:pt x="2493386" y="1277779"/>
                    <a:pt x="2633690" y="1317784"/>
                    <a:pt x="2773135" y="1304258"/>
                  </a:cubicBezTo>
                  <a:lnTo>
                    <a:pt x="2773135" y="1266254"/>
                  </a:lnTo>
                  <a:cubicBezTo>
                    <a:pt x="2645881" y="1279970"/>
                    <a:pt x="2516913" y="1244441"/>
                    <a:pt x="2398994" y="119938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 54"/>
            <p:cNvSpPr/>
            <p:nvPr userDrawn="1"/>
          </p:nvSpPr>
          <p:spPr>
            <a:xfrm>
              <a:off x="10276639" y="226575"/>
              <a:ext cx="225485" cy="225484"/>
            </a:xfrm>
            <a:custGeom>
              <a:avLst/>
              <a:gdLst>
                <a:gd name="connsiteX0" fmla="*/ 256032 w 256032"/>
                <a:gd name="connsiteY0" fmla="*/ 128016 h 256031"/>
                <a:gd name="connsiteX1" fmla="*/ 128016 w 256032"/>
                <a:gd name="connsiteY1" fmla="*/ 256032 h 256031"/>
                <a:gd name="connsiteX2" fmla="*/ 0 w 256032"/>
                <a:gd name="connsiteY2" fmla="*/ 128016 h 256031"/>
                <a:gd name="connsiteX3" fmla="*/ 128016 w 256032"/>
                <a:gd name="connsiteY3" fmla="*/ 0 h 256031"/>
                <a:gd name="connsiteX4" fmla="*/ 256032 w 256032"/>
                <a:gd name="connsiteY4" fmla="*/ 128016 h 25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032" h="256031">
                  <a:moveTo>
                    <a:pt x="256032" y="128016"/>
                  </a:moveTo>
                  <a:cubicBezTo>
                    <a:pt x="256032" y="198717"/>
                    <a:pt x="198717" y="256032"/>
                    <a:pt x="128016" y="256032"/>
                  </a:cubicBezTo>
                  <a:cubicBezTo>
                    <a:pt x="57314" y="256032"/>
                    <a:pt x="0" y="198717"/>
                    <a:pt x="0" y="128016"/>
                  </a:cubicBezTo>
                  <a:cubicBezTo>
                    <a:pt x="0" y="57315"/>
                    <a:pt x="57314" y="0"/>
                    <a:pt x="128016" y="0"/>
                  </a:cubicBezTo>
                  <a:cubicBezTo>
                    <a:pt x="198717" y="0"/>
                    <a:pt x="256032" y="57315"/>
                    <a:pt x="256032" y="12801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 55"/>
            <p:cNvSpPr/>
            <p:nvPr userDrawn="1"/>
          </p:nvSpPr>
          <p:spPr>
            <a:xfrm>
              <a:off x="10049310" y="468586"/>
              <a:ext cx="107037" cy="107037"/>
            </a:xfrm>
            <a:custGeom>
              <a:avLst/>
              <a:gdLst>
                <a:gd name="connsiteX0" fmla="*/ 121539 w 121538"/>
                <a:gd name="connsiteY0" fmla="*/ 60769 h 121538"/>
                <a:gd name="connsiteX1" fmla="*/ 60770 w 121538"/>
                <a:gd name="connsiteY1" fmla="*/ 121539 h 121538"/>
                <a:gd name="connsiteX2" fmla="*/ 0 w 121538"/>
                <a:gd name="connsiteY2" fmla="*/ 60769 h 121538"/>
                <a:gd name="connsiteX3" fmla="*/ 60770 w 121538"/>
                <a:gd name="connsiteY3" fmla="*/ 0 h 121538"/>
                <a:gd name="connsiteX4" fmla="*/ 121539 w 121538"/>
                <a:gd name="connsiteY4" fmla="*/ 60769 h 12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38" h="121538">
                  <a:moveTo>
                    <a:pt x="121539" y="60769"/>
                  </a:moveTo>
                  <a:cubicBezTo>
                    <a:pt x="121539" y="94332"/>
                    <a:pt x="94332" y="121539"/>
                    <a:pt x="60770" y="121539"/>
                  </a:cubicBezTo>
                  <a:cubicBezTo>
                    <a:pt x="27208" y="121539"/>
                    <a:pt x="0" y="94332"/>
                    <a:pt x="0" y="60769"/>
                  </a:cubicBezTo>
                  <a:cubicBezTo>
                    <a:pt x="0" y="27207"/>
                    <a:pt x="27208" y="0"/>
                    <a:pt x="60770" y="0"/>
                  </a:cubicBezTo>
                  <a:cubicBezTo>
                    <a:pt x="94332" y="0"/>
                    <a:pt x="121539" y="27207"/>
                    <a:pt x="121539" y="6076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-221" y="-1018"/>
            <a:ext cx="2791264" cy="1803214"/>
            <a:chOff x="-221" y="-1018"/>
            <a:chExt cx="2791264" cy="1803214"/>
          </a:xfrm>
        </p:grpSpPr>
        <p:sp>
          <p:nvSpPr>
            <p:cNvPr id="57" name="任意多边形 56"/>
            <p:cNvSpPr/>
            <p:nvPr userDrawn="1"/>
          </p:nvSpPr>
          <p:spPr>
            <a:xfrm>
              <a:off x="-221" y="-1018"/>
              <a:ext cx="2791264" cy="1803214"/>
            </a:xfrm>
            <a:custGeom>
              <a:avLst/>
              <a:gdLst>
                <a:gd name="connsiteX0" fmla="*/ 354806 w 2528220"/>
                <a:gd name="connsiteY0" fmla="*/ 1579626 h 1633282"/>
                <a:gd name="connsiteX1" fmla="*/ 765048 w 2528220"/>
                <a:gd name="connsiteY1" fmla="*/ 1215962 h 1633282"/>
                <a:gd name="connsiteX2" fmla="*/ 1118521 w 2528220"/>
                <a:gd name="connsiteY2" fmla="*/ 790956 h 1633282"/>
                <a:gd name="connsiteX3" fmla="*/ 2067497 w 2528220"/>
                <a:gd name="connsiteY3" fmla="*/ 307753 h 1633282"/>
                <a:gd name="connsiteX4" fmla="*/ 2528221 w 2528220"/>
                <a:gd name="connsiteY4" fmla="*/ 0 h 1633282"/>
                <a:gd name="connsiteX5" fmla="*/ 0 w 2528220"/>
                <a:gd name="connsiteY5" fmla="*/ 0 h 1633282"/>
                <a:gd name="connsiteX6" fmla="*/ 0 w 2528220"/>
                <a:gd name="connsiteY6" fmla="*/ 1620584 h 1633282"/>
                <a:gd name="connsiteX7" fmla="*/ 354806 w 2528220"/>
                <a:gd name="connsiteY7" fmla="*/ 1579626 h 1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220" h="1633282">
                  <a:moveTo>
                    <a:pt x="354806" y="1579626"/>
                  </a:moveTo>
                  <a:cubicBezTo>
                    <a:pt x="522446" y="1502474"/>
                    <a:pt x="651796" y="1361599"/>
                    <a:pt x="765048" y="1215962"/>
                  </a:cubicBezTo>
                  <a:cubicBezTo>
                    <a:pt x="878300" y="1070229"/>
                    <a:pt x="981647" y="914686"/>
                    <a:pt x="1118521" y="790956"/>
                  </a:cubicBezTo>
                  <a:cubicBezTo>
                    <a:pt x="1383221" y="551688"/>
                    <a:pt x="1742980" y="456057"/>
                    <a:pt x="2067497" y="307753"/>
                  </a:cubicBezTo>
                  <a:cubicBezTo>
                    <a:pt x="2233422" y="231934"/>
                    <a:pt x="2399633" y="129445"/>
                    <a:pt x="2528221" y="0"/>
                  </a:cubicBezTo>
                  <a:lnTo>
                    <a:pt x="0" y="0"/>
                  </a:lnTo>
                  <a:lnTo>
                    <a:pt x="0" y="1620584"/>
                  </a:lnTo>
                  <a:cubicBezTo>
                    <a:pt x="115824" y="1647730"/>
                    <a:pt x="245269" y="1630109"/>
                    <a:pt x="354806" y="15796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 57"/>
            <p:cNvSpPr/>
            <p:nvPr userDrawn="1"/>
          </p:nvSpPr>
          <p:spPr>
            <a:xfrm>
              <a:off x="643683" y="1482066"/>
              <a:ext cx="74932" cy="74932"/>
            </a:xfrm>
            <a:custGeom>
              <a:avLst/>
              <a:gdLst>
                <a:gd name="connsiteX0" fmla="*/ 164211 w 164211"/>
                <a:gd name="connsiteY0" fmla="*/ 82105 h 164211"/>
                <a:gd name="connsiteX1" fmla="*/ 82105 w 164211"/>
                <a:gd name="connsiteY1" fmla="*/ 164211 h 164211"/>
                <a:gd name="connsiteX2" fmla="*/ 0 w 164211"/>
                <a:gd name="connsiteY2" fmla="*/ 82105 h 164211"/>
                <a:gd name="connsiteX3" fmla="*/ 82105 w 164211"/>
                <a:gd name="connsiteY3" fmla="*/ 0 h 164211"/>
                <a:gd name="connsiteX4" fmla="*/ 164211 w 164211"/>
                <a:gd name="connsiteY4" fmla="*/ 82105 h 16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11" h="164211">
                  <a:moveTo>
                    <a:pt x="164211" y="82105"/>
                  </a:moveTo>
                  <a:cubicBezTo>
                    <a:pt x="164211" y="127451"/>
                    <a:pt x="127451" y="164211"/>
                    <a:pt x="82105" y="164211"/>
                  </a:cubicBezTo>
                  <a:cubicBezTo>
                    <a:pt x="36760" y="164211"/>
                    <a:pt x="0" y="127451"/>
                    <a:pt x="0" y="82105"/>
                  </a:cubicBezTo>
                  <a:cubicBezTo>
                    <a:pt x="0" y="36760"/>
                    <a:pt x="36760" y="0"/>
                    <a:pt x="82105" y="0"/>
                  </a:cubicBezTo>
                  <a:cubicBezTo>
                    <a:pt x="127451" y="0"/>
                    <a:pt x="164211" y="36760"/>
                    <a:pt x="164211" y="8210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 58"/>
            <p:cNvSpPr/>
            <p:nvPr userDrawn="1"/>
          </p:nvSpPr>
          <p:spPr>
            <a:xfrm>
              <a:off x="494388" y="367885"/>
              <a:ext cx="259115" cy="259113"/>
            </a:xfrm>
            <a:custGeom>
              <a:avLst/>
              <a:gdLst>
                <a:gd name="connsiteX0" fmla="*/ 234696 w 234696"/>
                <a:gd name="connsiteY0" fmla="*/ 117348 h 234695"/>
                <a:gd name="connsiteX1" fmla="*/ 117348 w 234696"/>
                <a:gd name="connsiteY1" fmla="*/ 234696 h 234695"/>
                <a:gd name="connsiteX2" fmla="*/ 0 w 234696"/>
                <a:gd name="connsiteY2" fmla="*/ 117348 h 234695"/>
                <a:gd name="connsiteX3" fmla="*/ 117348 w 234696"/>
                <a:gd name="connsiteY3" fmla="*/ 0 h 234695"/>
                <a:gd name="connsiteX4" fmla="*/ 234696 w 234696"/>
                <a:gd name="connsiteY4" fmla="*/ 117348 h 23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96" h="234695">
                  <a:moveTo>
                    <a:pt x="234696" y="117348"/>
                  </a:moveTo>
                  <a:cubicBezTo>
                    <a:pt x="234696" y="182157"/>
                    <a:pt x="182158" y="234696"/>
                    <a:pt x="117348" y="234696"/>
                  </a:cubicBezTo>
                  <a:cubicBezTo>
                    <a:pt x="52539" y="234696"/>
                    <a:pt x="0" y="182157"/>
                    <a:pt x="0" y="117348"/>
                  </a:cubicBezTo>
                  <a:cubicBezTo>
                    <a:pt x="0" y="52538"/>
                    <a:pt x="52539" y="0"/>
                    <a:pt x="117348" y="0"/>
                  </a:cubicBezTo>
                  <a:cubicBezTo>
                    <a:pt x="182158" y="0"/>
                    <a:pt x="234696" y="52538"/>
                    <a:pt x="234696" y="1173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 59"/>
            <p:cNvSpPr/>
            <p:nvPr userDrawn="1"/>
          </p:nvSpPr>
          <p:spPr>
            <a:xfrm>
              <a:off x="846335" y="501137"/>
              <a:ext cx="95695" cy="95695"/>
            </a:xfrm>
            <a:custGeom>
              <a:avLst/>
              <a:gdLst>
                <a:gd name="connsiteX0" fmla="*/ 86677 w 86677"/>
                <a:gd name="connsiteY0" fmla="*/ 43339 h 86677"/>
                <a:gd name="connsiteX1" fmla="*/ 43339 w 86677"/>
                <a:gd name="connsiteY1" fmla="*/ 86677 h 86677"/>
                <a:gd name="connsiteX2" fmla="*/ 0 w 86677"/>
                <a:gd name="connsiteY2" fmla="*/ 43339 h 86677"/>
                <a:gd name="connsiteX3" fmla="*/ 43339 w 86677"/>
                <a:gd name="connsiteY3" fmla="*/ 0 h 86677"/>
                <a:gd name="connsiteX4" fmla="*/ 86677 w 86677"/>
                <a:gd name="connsiteY4" fmla="*/ 43339 h 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" h="86677">
                  <a:moveTo>
                    <a:pt x="86677" y="43339"/>
                  </a:moveTo>
                  <a:cubicBezTo>
                    <a:pt x="86677" y="67246"/>
                    <a:pt x="67246" y="86677"/>
                    <a:pt x="43339" y="86677"/>
                  </a:cubicBezTo>
                  <a:cubicBezTo>
                    <a:pt x="19431" y="86677"/>
                    <a:pt x="0" y="67246"/>
                    <a:pt x="0" y="43339"/>
                  </a:cubicBezTo>
                  <a:cubicBezTo>
                    <a:pt x="0" y="19431"/>
                    <a:pt x="19431" y="0"/>
                    <a:pt x="43339" y="0"/>
                  </a:cubicBezTo>
                  <a:cubicBezTo>
                    <a:pt x="67246" y="0"/>
                    <a:pt x="86677" y="19431"/>
                    <a:pt x="86677" y="4333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 60"/>
            <p:cNvSpPr/>
            <p:nvPr userDrawn="1"/>
          </p:nvSpPr>
          <p:spPr>
            <a:xfrm>
              <a:off x="2215536" y="126673"/>
              <a:ext cx="99902" cy="99902"/>
            </a:xfrm>
            <a:custGeom>
              <a:avLst/>
              <a:gdLst>
                <a:gd name="connsiteX0" fmla="*/ 90488 w 90487"/>
                <a:gd name="connsiteY0" fmla="*/ 45244 h 90487"/>
                <a:gd name="connsiteX1" fmla="*/ 45244 w 90487"/>
                <a:gd name="connsiteY1" fmla="*/ 90488 h 90487"/>
                <a:gd name="connsiteX2" fmla="*/ 0 w 90487"/>
                <a:gd name="connsiteY2" fmla="*/ 45244 h 90487"/>
                <a:gd name="connsiteX3" fmla="*/ 45244 w 90487"/>
                <a:gd name="connsiteY3" fmla="*/ 0 h 90487"/>
                <a:gd name="connsiteX4" fmla="*/ 90488 w 90487"/>
                <a:gd name="connsiteY4" fmla="*/ 4524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" h="90487">
                  <a:moveTo>
                    <a:pt x="90488" y="45244"/>
                  </a:moveTo>
                  <a:cubicBezTo>
                    <a:pt x="90488" y="70231"/>
                    <a:pt x="70231" y="90488"/>
                    <a:pt x="45244" y="90488"/>
                  </a:cubicBezTo>
                  <a:cubicBezTo>
                    <a:pt x="20256" y="90488"/>
                    <a:pt x="0" y="70231"/>
                    <a:pt x="0" y="45244"/>
                  </a:cubicBezTo>
                  <a:cubicBezTo>
                    <a:pt x="0" y="20256"/>
                    <a:pt x="20256" y="0"/>
                    <a:pt x="45244" y="0"/>
                  </a:cubicBezTo>
                  <a:cubicBezTo>
                    <a:pt x="70231" y="0"/>
                    <a:pt x="90488" y="20256"/>
                    <a:pt x="90488" y="452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6" name="文本占位符 65"/>
          <p:cNvSpPr>
            <a:spLocks noGrp="1"/>
          </p:cNvSpPr>
          <p:nvPr>
            <p:ph type="body" sz="quarter" idx="10" hasCustomPrompt="1"/>
          </p:nvPr>
        </p:nvSpPr>
        <p:spPr>
          <a:xfrm>
            <a:off x="1091840" y="232445"/>
            <a:ext cx="2310801" cy="5299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buNone/>
              <a:defRPr sz="2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关键标题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 userDrawn="1"/>
        </p:nvGrpSpPr>
        <p:grpSpPr>
          <a:xfrm>
            <a:off x="0" y="-6183"/>
            <a:ext cx="2770115" cy="1698983"/>
            <a:chOff x="0" y="-6183"/>
            <a:chExt cx="2770115" cy="1698983"/>
          </a:xfrm>
        </p:grpSpPr>
        <p:sp>
          <p:nvSpPr>
            <p:cNvPr id="4" name="任意多边形 3"/>
            <p:cNvSpPr/>
            <p:nvPr userDrawn="1"/>
          </p:nvSpPr>
          <p:spPr>
            <a:xfrm>
              <a:off x="58" y="-6183"/>
              <a:ext cx="2530302" cy="1366709"/>
            </a:xfrm>
            <a:custGeom>
              <a:avLst/>
              <a:gdLst>
                <a:gd name="connsiteX0" fmla="*/ 1226123 w 2530302"/>
                <a:gd name="connsiteY0" fmla="*/ 1203417 h 1366709"/>
                <a:gd name="connsiteX1" fmla="*/ 1594230 w 2530302"/>
                <a:gd name="connsiteY1" fmla="*/ 918272 h 1366709"/>
                <a:gd name="connsiteX2" fmla="*/ 2027463 w 2530302"/>
                <a:gd name="connsiteY2" fmla="*/ 871687 h 1366709"/>
                <a:gd name="connsiteX3" fmla="*/ 2435643 w 2530302"/>
                <a:gd name="connsiteY3" fmla="*/ 745073 h 1366709"/>
                <a:gd name="connsiteX4" fmla="*/ 2449959 w 2530302"/>
                <a:gd name="connsiteY4" fmla="*/ 225769 h 1366709"/>
                <a:gd name="connsiteX5" fmla="*/ 2214802 w 2530302"/>
                <a:gd name="connsiteY5" fmla="*/ 0 h 1366709"/>
                <a:gd name="connsiteX6" fmla="*/ 0 w 2530302"/>
                <a:gd name="connsiteY6" fmla="*/ 0 h 1366709"/>
                <a:gd name="connsiteX7" fmla="*/ 0 w 2530302"/>
                <a:gd name="connsiteY7" fmla="*/ 1141167 h 1366709"/>
                <a:gd name="connsiteX8" fmla="*/ 331378 w 2530302"/>
                <a:gd name="connsiteY8" fmla="*/ 1305858 h 1366709"/>
                <a:gd name="connsiteX9" fmla="*/ 1226123 w 2530302"/>
                <a:gd name="connsiteY9" fmla="*/ 1203417 h 136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0302" h="1366709">
                  <a:moveTo>
                    <a:pt x="1226123" y="1203417"/>
                  </a:moveTo>
                  <a:cubicBezTo>
                    <a:pt x="1351505" y="1110892"/>
                    <a:pt x="1451071" y="979819"/>
                    <a:pt x="1594230" y="918272"/>
                  </a:cubicBezTo>
                  <a:cubicBezTo>
                    <a:pt x="1728706" y="860481"/>
                    <a:pt x="1881135" y="872684"/>
                    <a:pt x="2027463" y="871687"/>
                  </a:cubicBezTo>
                  <a:cubicBezTo>
                    <a:pt x="2173790" y="870689"/>
                    <a:pt x="2333143" y="849568"/>
                    <a:pt x="2435643" y="745073"/>
                  </a:cubicBezTo>
                  <a:cubicBezTo>
                    <a:pt x="2566715" y="611419"/>
                    <a:pt x="2552223" y="382599"/>
                    <a:pt x="2449959" y="225769"/>
                  </a:cubicBezTo>
                  <a:cubicBezTo>
                    <a:pt x="2389879" y="133596"/>
                    <a:pt x="2306917" y="61253"/>
                    <a:pt x="2214802" y="0"/>
                  </a:cubicBezTo>
                  <a:lnTo>
                    <a:pt x="0" y="0"/>
                  </a:lnTo>
                  <a:lnTo>
                    <a:pt x="0" y="1141167"/>
                  </a:lnTo>
                  <a:cubicBezTo>
                    <a:pt x="103556" y="1209226"/>
                    <a:pt x="213800" y="1265844"/>
                    <a:pt x="331378" y="1305858"/>
                  </a:cubicBezTo>
                  <a:cubicBezTo>
                    <a:pt x="626908" y="1406539"/>
                    <a:pt x="974949" y="1388820"/>
                    <a:pt x="1226123" y="1203417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 5"/>
            <p:cNvSpPr/>
            <p:nvPr userDrawn="1"/>
          </p:nvSpPr>
          <p:spPr>
            <a:xfrm>
              <a:off x="0" y="-6183"/>
              <a:ext cx="2770115" cy="1698983"/>
            </a:xfrm>
            <a:custGeom>
              <a:avLst/>
              <a:gdLst>
                <a:gd name="connsiteX0" fmla="*/ 612475 w 2770115"/>
                <a:gd name="connsiteY0" fmla="*/ 1672909 h 1698983"/>
                <a:gd name="connsiteX1" fmla="*/ 960164 w 2770115"/>
                <a:gd name="connsiteY1" fmla="*/ 1516666 h 1698983"/>
                <a:gd name="connsiteX2" fmla="*/ 1238973 w 2770115"/>
                <a:gd name="connsiteY2" fmla="*/ 1228470 h 1698983"/>
                <a:gd name="connsiteX3" fmla="*/ 1821525 w 2770115"/>
                <a:gd name="connsiteY3" fmla="*/ 695437 h 1698983"/>
                <a:gd name="connsiteX4" fmla="*/ 2256048 w 2770115"/>
                <a:gd name="connsiteY4" fmla="*/ 676251 h 1698983"/>
                <a:gd name="connsiteX5" fmla="*/ 2591651 w 2770115"/>
                <a:gd name="connsiteY5" fmla="*/ 549344 h 1698983"/>
                <a:gd name="connsiteX6" fmla="*/ 2767608 w 2770115"/>
                <a:gd name="connsiteY6" fmla="*/ 216616 h 1698983"/>
                <a:gd name="connsiteX7" fmla="*/ 2741968 w 2770115"/>
                <a:gd name="connsiteY7" fmla="*/ 0 h 1698983"/>
                <a:gd name="connsiteX8" fmla="*/ 2710696 w 2770115"/>
                <a:gd name="connsiteY8" fmla="*/ 0 h 1698983"/>
                <a:gd name="connsiteX9" fmla="*/ 2583848 w 2770115"/>
                <a:gd name="connsiteY9" fmla="*/ 517192 h 1698983"/>
                <a:gd name="connsiteX10" fmla="*/ 2235748 w 2770115"/>
                <a:gd name="connsiteY10" fmla="*/ 648265 h 1698983"/>
                <a:gd name="connsiteX11" fmla="*/ 1843527 w 2770115"/>
                <a:gd name="connsiteY11" fmla="*/ 661935 h 1698983"/>
                <a:gd name="connsiteX12" fmla="*/ 1290369 w 2770115"/>
                <a:gd name="connsiteY12" fmla="*/ 1103558 h 1698983"/>
                <a:gd name="connsiteX13" fmla="*/ 1035147 w 2770115"/>
                <a:gd name="connsiteY13" fmla="*/ 1419858 h 1698983"/>
                <a:gd name="connsiteX14" fmla="*/ 704766 w 2770115"/>
                <a:gd name="connsiteY14" fmla="*/ 1615293 h 1698983"/>
                <a:gd name="connsiteX15" fmla="*/ 0 w 2770115"/>
                <a:gd name="connsiteY15" fmla="*/ 1590299 h 1698983"/>
                <a:gd name="connsiteX16" fmla="*/ 0 w 2770115"/>
                <a:gd name="connsiteY16" fmla="*/ 1622158 h 1698983"/>
                <a:gd name="connsiteX17" fmla="*/ 612475 w 2770115"/>
                <a:gd name="connsiteY17" fmla="*/ 1672909 h 169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70115" h="1698983">
                  <a:moveTo>
                    <a:pt x="612475" y="1672909"/>
                  </a:moveTo>
                  <a:cubicBezTo>
                    <a:pt x="736742" y="1643514"/>
                    <a:pt x="855670" y="1590006"/>
                    <a:pt x="960164" y="1516666"/>
                  </a:cubicBezTo>
                  <a:cubicBezTo>
                    <a:pt x="1071464" y="1438574"/>
                    <a:pt x="1160059" y="1338362"/>
                    <a:pt x="1238973" y="1228470"/>
                  </a:cubicBezTo>
                  <a:cubicBezTo>
                    <a:pt x="1393162" y="1013907"/>
                    <a:pt x="1539842" y="751527"/>
                    <a:pt x="1821525" y="695437"/>
                  </a:cubicBezTo>
                  <a:cubicBezTo>
                    <a:pt x="1964567" y="666981"/>
                    <a:pt x="2111598" y="687281"/>
                    <a:pt x="2256048" y="676251"/>
                  </a:cubicBezTo>
                  <a:cubicBezTo>
                    <a:pt x="2379552" y="666805"/>
                    <a:pt x="2496426" y="630898"/>
                    <a:pt x="2591651" y="549344"/>
                  </a:cubicBezTo>
                  <a:cubicBezTo>
                    <a:pt x="2689926" y="465209"/>
                    <a:pt x="2754524" y="345518"/>
                    <a:pt x="2767608" y="216616"/>
                  </a:cubicBezTo>
                  <a:cubicBezTo>
                    <a:pt x="2775059" y="143159"/>
                    <a:pt x="2765730" y="69115"/>
                    <a:pt x="2741968" y="0"/>
                  </a:cubicBezTo>
                  <a:lnTo>
                    <a:pt x="2710696" y="0"/>
                  </a:lnTo>
                  <a:cubicBezTo>
                    <a:pt x="2774120" y="177365"/>
                    <a:pt x="2729471" y="383948"/>
                    <a:pt x="2583848" y="517192"/>
                  </a:cubicBezTo>
                  <a:cubicBezTo>
                    <a:pt x="2487156" y="605669"/>
                    <a:pt x="2364415" y="640872"/>
                    <a:pt x="2235748" y="648265"/>
                  </a:cubicBezTo>
                  <a:cubicBezTo>
                    <a:pt x="2105086" y="655775"/>
                    <a:pt x="1973426" y="641987"/>
                    <a:pt x="1843527" y="661935"/>
                  </a:cubicBezTo>
                  <a:cubicBezTo>
                    <a:pt x="1588070" y="701128"/>
                    <a:pt x="1428365" y="903370"/>
                    <a:pt x="1290369" y="1103558"/>
                  </a:cubicBezTo>
                  <a:cubicBezTo>
                    <a:pt x="1213333" y="1215328"/>
                    <a:pt x="1136707" y="1328506"/>
                    <a:pt x="1035147" y="1419858"/>
                  </a:cubicBezTo>
                  <a:cubicBezTo>
                    <a:pt x="939453" y="1505929"/>
                    <a:pt x="826158" y="1572697"/>
                    <a:pt x="704766" y="1615293"/>
                  </a:cubicBezTo>
                  <a:cubicBezTo>
                    <a:pt x="474655" y="1696084"/>
                    <a:pt x="221838" y="1684526"/>
                    <a:pt x="0" y="1590299"/>
                  </a:cubicBezTo>
                  <a:lnTo>
                    <a:pt x="0" y="1622158"/>
                  </a:lnTo>
                  <a:cubicBezTo>
                    <a:pt x="192678" y="1701365"/>
                    <a:pt x="408414" y="1721196"/>
                    <a:pt x="612475" y="1672909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246480" y="926698"/>
              <a:ext cx="225886" cy="225886"/>
            </a:xfrm>
            <a:custGeom>
              <a:avLst/>
              <a:gdLst>
                <a:gd name="connsiteX0" fmla="*/ 225886 w 225886"/>
                <a:gd name="connsiteY0" fmla="*/ 112943 h 225886"/>
                <a:gd name="connsiteX1" fmla="*/ 112943 w 225886"/>
                <a:gd name="connsiteY1" fmla="*/ 225886 h 225886"/>
                <a:gd name="connsiteX2" fmla="*/ 0 w 225886"/>
                <a:gd name="connsiteY2" fmla="*/ 112943 h 225886"/>
                <a:gd name="connsiteX3" fmla="*/ 112943 w 225886"/>
                <a:gd name="connsiteY3" fmla="*/ 0 h 225886"/>
                <a:gd name="connsiteX4" fmla="*/ 225886 w 225886"/>
                <a:gd name="connsiteY4" fmla="*/ 112943 h 22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886" h="225886">
                  <a:moveTo>
                    <a:pt x="225886" y="112943"/>
                  </a:moveTo>
                  <a:cubicBezTo>
                    <a:pt x="225886" y="175320"/>
                    <a:pt x="175320" y="225886"/>
                    <a:pt x="112943" y="225886"/>
                  </a:cubicBezTo>
                  <a:cubicBezTo>
                    <a:pt x="50566" y="225886"/>
                    <a:pt x="0" y="175320"/>
                    <a:pt x="0" y="112943"/>
                  </a:cubicBezTo>
                  <a:cubicBezTo>
                    <a:pt x="0" y="50566"/>
                    <a:pt x="50566" y="0"/>
                    <a:pt x="112943" y="0"/>
                  </a:cubicBezTo>
                  <a:cubicBezTo>
                    <a:pt x="175320" y="0"/>
                    <a:pt x="225886" y="50566"/>
                    <a:pt x="225886" y="112943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539839" y="1278729"/>
              <a:ext cx="146679" cy="146679"/>
            </a:xfrm>
            <a:custGeom>
              <a:avLst/>
              <a:gdLst>
                <a:gd name="connsiteX0" fmla="*/ 146680 w 146679"/>
                <a:gd name="connsiteY0" fmla="*/ 73340 h 146679"/>
                <a:gd name="connsiteX1" fmla="*/ 73340 w 146679"/>
                <a:gd name="connsiteY1" fmla="*/ 146679 h 146679"/>
                <a:gd name="connsiteX2" fmla="*/ 0 w 146679"/>
                <a:gd name="connsiteY2" fmla="*/ 73340 h 146679"/>
                <a:gd name="connsiteX3" fmla="*/ 73340 w 146679"/>
                <a:gd name="connsiteY3" fmla="*/ 0 h 146679"/>
                <a:gd name="connsiteX4" fmla="*/ 146680 w 146679"/>
                <a:gd name="connsiteY4" fmla="*/ 73340 h 14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679" h="146679">
                  <a:moveTo>
                    <a:pt x="146680" y="73340"/>
                  </a:moveTo>
                  <a:cubicBezTo>
                    <a:pt x="146680" y="113844"/>
                    <a:pt x="113844" y="146679"/>
                    <a:pt x="73340" y="146679"/>
                  </a:cubicBezTo>
                  <a:cubicBezTo>
                    <a:pt x="32835" y="146679"/>
                    <a:pt x="0" y="113844"/>
                    <a:pt x="0" y="73340"/>
                  </a:cubicBezTo>
                  <a:cubicBezTo>
                    <a:pt x="0" y="32835"/>
                    <a:pt x="32835" y="0"/>
                    <a:pt x="73340" y="0"/>
                  </a:cubicBezTo>
                  <a:cubicBezTo>
                    <a:pt x="113844" y="0"/>
                    <a:pt x="146680" y="32835"/>
                    <a:pt x="146680" y="73340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>
              <a:off x="2185583" y="304777"/>
              <a:ext cx="143745" cy="143745"/>
            </a:xfrm>
            <a:custGeom>
              <a:avLst/>
              <a:gdLst>
                <a:gd name="connsiteX0" fmla="*/ 143746 w 143745"/>
                <a:gd name="connsiteY0" fmla="*/ 71873 h 143745"/>
                <a:gd name="connsiteX1" fmla="*/ 71873 w 143745"/>
                <a:gd name="connsiteY1" fmla="*/ 143746 h 143745"/>
                <a:gd name="connsiteX2" fmla="*/ 0 w 143745"/>
                <a:gd name="connsiteY2" fmla="*/ 71873 h 143745"/>
                <a:gd name="connsiteX3" fmla="*/ 71873 w 143745"/>
                <a:gd name="connsiteY3" fmla="*/ 0 h 143745"/>
                <a:gd name="connsiteX4" fmla="*/ 143746 w 143745"/>
                <a:gd name="connsiteY4" fmla="*/ 71873 h 14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745" h="143745">
                  <a:moveTo>
                    <a:pt x="143746" y="71873"/>
                  </a:moveTo>
                  <a:cubicBezTo>
                    <a:pt x="143746" y="111567"/>
                    <a:pt x="111567" y="143746"/>
                    <a:pt x="71873" y="143746"/>
                  </a:cubicBezTo>
                  <a:cubicBezTo>
                    <a:pt x="32179" y="143746"/>
                    <a:pt x="0" y="111567"/>
                    <a:pt x="0" y="71873"/>
                  </a:cubicBezTo>
                  <a:cubicBezTo>
                    <a:pt x="0" y="32179"/>
                    <a:pt x="32179" y="0"/>
                    <a:pt x="71873" y="0"/>
                  </a:cubicBezTo>
                  <a:cubicBezTo>
                    <a:pt x="111567" y="0"/>
                    <a:pt x="143746" y="32179"/>
                    <a:pt x="143746" y="71873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>
            <a:off x="7856566" y="4911457"/>
            <a:ext cx="4335434" cy="1946661"/>
            <a:chOff x="7856566" y="4911457"/>
            <a:chExt cx="4335434" cy="1946661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5861" y="5972357"/>
              <a:ext cx="844928" cy="844928"/>
            </a:xfrm>
            <a:prstGeom prst="rect">
              <a:avLst/>
            </a:prstGeom>
          </p:spPr>
        </p:pic>
        <p:sp>
          <p:nvSpPr>
            <p:cNvPr id="5" name="任意多边形 4"/>
            <p:cNvSpPr/>
            <p:nvPr userDrawn="1"/>
          </p:nvSpPr>
          <p:spPr>
            <a:xfrm>
              <a:off x="8584565" y="4911457"/>
              <a:ext cx="3607318" cy="1946661"/>
            </a:xfrm>
            <a:custGeom>
              <a:avLst/>
              <a:gdLst>
                <a:gd name="connsiteX0" fmla="*/ 3607318 w 3607318"/>
                <a:gd name="connsiteY0" fmla="*/ 12487 h 1946661"/>
                <a:gd name="connsiteX1" fmla="*/ 3392110 w 3607318"/>
                <a:gd name="connsiteY1" fmla="*/ 7617 h 1946661"/>
                <a:gd name="connsiteX2" fmla="*/ 2958819 w 3607318"/>
                <a:gd name="connsiteY2" fmla="*/ 323623 h 1946661"/>
                <a:gd name="connsiteX3" fmla="*/ 2715683 w 3607318"/>
                <a:gd name="connsiteY3" fmla="*/ 1182579 h 1946661"/>
                <a:gd name="connsiteX4" fmla="*/ 2058852 w 3607318"/>
                <a:gd name="connsiteY4" fmla="*/ 1427240 h 1946661"/>
                <a:gd name="connsiteX5" fmla="*/ 1335957 w 3607318"/>
                <a:gd name="connsiteY5" fmla="*/ 1321455 h 1946661"/>
                <a:gd name="connsiteX6" fmla="*/ 0 w 3607318"/>
                <a:gd name="connsiteY6" fmla="*/ 1946661 h 1946661"/>
                <a:gd name="connsiteX7" fmla="*/ 3607318 w 3607318"/>
                <a:gd name="connsiteY7" fmla="*/ 1946661 h 1946661"/>
                <a:gd name="connsiteX8" fmla="*/ 3607318 w 3607318"/>
                <a:gd name="connsiteY8" fmla="*/ 12487 h 19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7318" h="1946661">
                  <a:moveTo>
                    <a:pt x="3607318" y="12487"/>
                  </a:moveTo>
                  <a:cubicBezTo>
                    <a:pt x="3536619" y="-2064"/>
                    <a:pt x="3463397" y="-4176"/>
                    <a:pt x="3392110" y="7617"/>
                  </a:cubicBezTo>
                  <a:cubicBezTo>
                    <a:pt x="3209171" y="37892"/>
                    <a:pt x="3043482" y="158697"/>
                    <a:pt x="2958819" y="323623"/>
                  </a:cubicBezTo>
                  <a:cubicBezTo>
                    <a:pt x="2821645" y="590639"/>
                    <a:pt x="2893576" y="940733"/>
                    <a:pt x="2715683" y="1182579"/>
                  </a:cubicBezTo>
                  <a:cubicBezTo>
                    <a:pt x="2571292" y="1378894"/>
                    <a:pt x="2302164" y="1441145"/>
                    <a:pt x="2058852" y="1427240"/>
                  </a:cubicBezTo>
                  <a:cubicBezTo>
                    <a:pt x="1815541" y="1413276"/>
                    <a:pt x="1579093" y="1338469"/>
                    <a:pt x="1335957" y="1321455"/>
                  </a:cubicBezTo>
                  <a:cubicBezTo>
                    <a:pt x="823694" y="1285606"/>
                    <a:pt x="309083" y="1540066"/>
                    <a:pt x="0" y="1946661"/>
                  </a:cubicBezTo>
                  <a:lnTo>
                    <a:pt x="3607318" y="1946661"/>
                  </a:lnTo>
                  <a:lnTo>
                    <a:pt x="3607318" y="12487"/>
                  </a:ln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7856566" y="5777853"/>
              <a:ext cx="4335434" cy="1080147"/>
            </a:xfrm>
            <a:custGeom>
              <a:avLst/>
              <a:gdLst>
                <a:gd name="connsiteX0" fmla="*/ 4151205 w 4335434"/>
                <a:gd name="connsiteY0" fmla="*/ 69995 h 1080147"/>
                <a:gd name="connsiteX1" fmla="*/ 3135304 w 4335434"/>
                <a:gd name="connsiteY1" fmla="*/ 700424 h 1080147"/>
                <a:gd name="connsiteX2" fmla="*/ 2596461 w 4335434"/>
                <a:gd name="connsiteY2" fmla="*/ 939922 h 1080147"/>
                <a:gd name="connsiteX3" fmla="*/ 2006165 w 4335434"/>
                <a:gd name="connsiteY3" fmla="*/ 958639 h 1080147"/>
                <a:gd name="connsiteX4" fmla="*/ 1430888 w 4335434"/>
                <a:gd name="connsiteY4" fmla="*/ 803686 h 1080147"/>
                <a:gd name="connsiteX5" fmla="*/ 887176 w 4335434"/>
                <a:gd name="connsiteY5" fmla="*/ 740673 h 1080147"/>
                <a:gd name="connsiteX6" fmla="*/ 0 w 4335434"/>
                <a:gd name="connsiteY6" fmla="*/ 1080148 h 1080147"/>
                <a:gd name="connsiteX7" fmla="*/ 48287 w 4335434"/>
                <a:gd name="connsiteY7" fmla="*/ 1080148 h 1080147"/>
                <a:gd name="connsiteX8" fmla="*/ 795707 w 4335434"/>
                <a:gd name="connsiteY8" fmla="*/ 778282 h 1080147"/>
                <a:gd name="connsiteX9" fmla="*/ 1331674 w 4335434"/>
                <a:gd name="connsiteY9" fmla="*/ 809553 h 1080147"/>
                <a:gd name="connsiteX10" fmla="*/ 1896918 w 4335434"/>
                <a:gd name="connsiteY10" fmla="*/ 964857 h 1080147"/>
                <a:gd name="connsiteX11" fmla="*/ 2455767 w 4335434"/>
                <a:gd name="connsiteY11" fmla="*/ 999709 h 1080147"/>
                <a:gd name="connsiteX12" fmla="*/ 2987862 w 4335434"/>
                <a:gd name="connsiteY12" fmla="*/ 816007 h 1080147"/>
                <a:gd name="connsiteX13" fmla="*/ 3978417 w 4335434"/>
                <a:gd name="connsiteY13" fmla="*/ 189451 h 1080147"/>
                <a:gd name="connsiteX14" fmla="*/ 4335435 w 4335434"/>
                <a:gd name="connsiteY14" fmla="*/ 31448 h 1080147"/>
                <a:gd name="connsiteX15" fmla="*/ 4335435 w 4335434"/>
                <a:gd name="connsiteY15" fmla="*/ 0 h 1080147"/>
                <a:gd name="connsiteX16" fmla="*/ 4151205 w 4335434"/>
                <a:gd name="connsiteY16" fmla="*/ 69995 h 108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5434" h="1080147">
                  <a:moveTo>
                    <a:pt x="4151205" y="69995"/>
                  </a:moveTo>
                  <a:cubicBezTo>
                    <a:pt x="3784918" y="233044"/>
                    <a:pt x="3477712" y="496481"/>
                    <a:pt x="3135304" y="700424"/>
                  </a:cubicBezTo>
                  <a:cubicBezTo>
                    <a:pt x="2966211" y="801163"/>
                    <a:pt x="2787204" y="888878"/>
                    <a:pt x="2596461" y="939922"/>
                  </a:cubicBezTo>
                  <a:cubicBezTo>
                    <a:pt x="2401613" y="992081"/>
                    <a:pt x="2203948" y="996599"/>
                    <a:pt x="2006165" y="958639"/>
                  </a:cubicBezTo>
                  <a:cubicBezTo>
                    <a:pt x="1810788" y="921147"/>
                    <a:pt x="1622979" y="853910"/>
                    <a:pt x="1430888" y="803686"/>
                  </a:cubicBezTo>
                  <a:cubicBezTo>
                    <a:pt x="1252702" y="757042"/>
                    <a:pt x="1071699" y="729525"/>
                    <a:pt x="887176" y="740673"/>
                  </a:cubicBezTo>
                  <a:cubicBezTo>
                    <a:pt x="566007" y="760035"/>
                    <a:pt x="251643" y="879608"/>
                    <a:pt x="0" y="1080148"/>
                  </a:cubicBezTo>
                  <a:lnTo>
                    <a:pt x="48287" y="1080148"/>
                  </a:lnTo>
                  <a:cubicBezTo>
                    <a:pt x="264961" y="916219"/>
                    <a:pt x="525406" y="811020"/>
                    <a:pt x="795707" y="778282"/>
                  </a:cubicBezTo>
                  <a:cubicBezTo>
                    <a:pt x="975594" y="756455"/>
                    <a:pt x="1155189" y="769715"/>
                    <a:pt x="1331674" y="809553"/>
                  </a:cubicBezTo>
                  <a:cubicBezTo>
                    <a:pt x="1522416" y="852677"/>
                    <a:pt x="1706880" y="919094"/>
                    <a:pt x="1896918" y="964857"/>
                  </a:cubicBezTo>
                  <a:cubicBezTo>
                    <a:pt x="2080971" y="1009214"/>
                    <a:pt x="2267606" y="1028634"/>
                    <a:pt x="2455767" y="999709"/>
                  </a:cubicBezTo>
                  <a:cubicBezTo>
                    <a:pt x="2642284" y="971018"/>
                    <a:pt x="2820588" y="901903"/>
                    <a:pt x="2987862" y="816007"/>
                  </a:cubicBezTo>
                  <a:cubicBezTo>
                    <a:pt x="3336430" y="637000"/>
                    <a:pt x="3636302" y="379313"/>
                    <a:pt x="3978417" y="189451"/>
                  </a:cubicBezTo>
                  <a:cubicBezTo>
                    <a:pt x="4090422" y="127318"/>
                    <a:pt x="4210758" y="72166"/>
                    <a:pt x="4335435" y="31448"/>
                  </a:cubicBezTo>
                  <a:lnTo>
                    <a:pt x="4335435" y="0"/>
                  </a:lnTo>
                  <a:cubicBezTo>
                    <a:pt x="4272304" y="20007"/>
                    <a:pt x="4210640" y="43534"/>
                    <a:pt x="4151205" y="69995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9283757" y="6155934"/>
              <a:ext cx="246421" cy="246421"/>
            </a:xfrm>
            <a:custGeom>
              <a:avLst/>
              <a:gdLst>
                <a:gd name="connsiteX0" fmla="*/ 246422 w 246421"/>
                <a:gd name="connsiteY0" fmla="*/ 123211 h 246421"/>
                <a:gd name="connsiteX1" fmla="*/ 123211 w 246421"/>
                <a:gd name="connsiteY1" fmla="*/ 246422 h 246421"/>
                <a:gd name="connsiteX2" fmla="*/ 0 w 246421"/>
                <a:gd name="connsiteY2" fmla="*/ 123211 h 246421"/>
                <a:gd name="connsiteX3" fmla="*/ 123211 w 246421"/>
                <a:gd name="connsiteY3" fmla="*/ 0 h 246421"/>
                <a:gd name="connsiteX4" fmla="*/ 246422 w 246421"/>
                <a:gd name="connsiteY4" fmla="*/ 123211 h 24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421" h="246421">
                  <a:moveTo>
                    <a:pt x="246422" y="123211"/>
                  </a:moveTo>
                  <a:cubicBezTo>
                    <a:pt x="246422" y="191258"/>
                    <a:pt x="191259" y="246422"/>
                    <a:pt x="123211" y="246422"/>
                  </a:cubicBezTo>
                  <a:cubicBezTo>
                    <a:pt x="55163" y="246422"/>
                    <a:pt x="0" y="191258"/>
                    <a:pt x="0" y="123211"/>
                  </a:cubicBezTo>
                  <a:cubicBezTo>
                    <a:pt x="0" y="55164"/>
                    <a:pt x="55163" y="0"/>
                    <a:pt x="123211" y="0"/>
                  </a:cubicBezTo>
                  <a:cubicBezTo>
                    <a:pt x="191259" y="0"/>
                    <a:pt x="246422" y="55164"/>
                    <a:pt x="246422" y="123211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 userDrawn="1"/>
          </p:nvSpPr>
          <p:spPr>
            <a:xfrm rot="16997148">
              <a:off x="9721977" y="6137085"/>
              <a:ext cx="142801" cy="142801"/>
            </a:xfrm>
            <a:custGeom>
              <a:avLst/>
              <a:gdLst>
                <a:gd name="connsiteX0" fmla="*/ 142802 w 142801"/>
                <a:gd name="connsiteY0" fmla="*/ 71401 h 142801"/>
                <a:gd name="connsiteX1" fmla="*/ 71401 w 142801"/>
                <a:gd name="connsiteY1" fmla="*/ 142802 h 142801"/>
                <a:gd name="connsiteX2" fmla="*/ 0 w 142801"/>
                <a:gd name="connsiteY2" fmla="*/ 71401 h 142801"/>
                <a:gd name="connsiteX3" fmla="*/ 71401 w 142801"/>
                <a:gd name="connsiteY3" fmla="*/ 0 h 142801"/>
                <a:gd name="connsiteX4" fmla="*/ 142802 w 142801"/>
                <a:gd name="connsiteY4" fmla="*/ 71401 h 14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01" h="142801">
                  <a:moveTo>
                    <a:pt x="142802" y="71401"/>
                  </a:moveTo>
                  <a:cubicBezTo>
                    <a:pt x="142802" y="110835"/>
                    <a:pt x="110835" y="142802"/>
                    <a:pt x="71401" y="142802"/>
                  </a:cubicBezTo>
                  <a:cubicBezTo>
                    <a:pt x="31967" y="142802"/>
                    <a:pt x="0" y="110835"/>
                    <a:pt x="0" y="71401"/>
                  </a:cubicBezTo>
                  <a:cubicBezTo>
                    <a:pt x="0" y="31967"/>
                    <a:pt x="31967" y="0"/>
                    <a:pt x="71401" y="0"/>
                  </a:cubicBezTo>
                  <a:cubicBezTo>
                    <a:pt x="110835" y="0"/>
                    <a:pt x="142802" y="31967"/>
                    <a:pt x="142802" y="71401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 userDrawn="1"/>
          </p:nvSpPr>
          <p:spPr>
            <a:xfrm>
              <a:off x="11611033" y="6226340"/>
              <a:ext cx="281624" cy="281624"/>
            </a:xfrm>
            <a:custGeom>
              <a:avLst/>
              <a:gdLst>
                <a:gd name="connsiteX0" fmla="*/ 281624 w 281624"/>
                <a:gd name="connsiteY0" fmla="*/ 140812 h 281624"/>
                <a:gd name="connsiteX1" fmla="*/ 140812 w 281624"/>
                <a:gd name="connsiteY1" fmla="*/ 281625 h 281624"/>
                <a:gd name="connsiteX2" fmla="*/ 0 w 281624"/>
                <a:gd name="connsiteY2" fmla="*/ 140812 h 281624"/>
                <a:gd name="connsiteX3" fmla="*/ 140812 w 281624"/>
                <a:gd name="connsiteY3" fmla="*/ 0 h 281624"/>
                <a:gd name="connsiteX4" fmla="*/ 281624 w 281624"/>
                <a:gd name="connsiteY4" fmla="*/ 140812 h 2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24" h="281624">
                  <a:moveTo>
                    <a:pt x="281624" y="140812"/>
                  </a:moveTo>
                  <a:cubicBezTo>
                    <a:pt x="281624" y="218581"/>
                    <a:pt x="218581" y="281625"/>
                    <a:pt x="140812" y="281625"/>
                  </a:cubicBezTo>
                  <a:cubicBezTo>
                    <a:pt x="63043" y="281625"/>
                    <a:pt x="0" y="218581"/>
                    <a:pt x="0" y="140812"/>
                  </a:cubicBezTo>
                  <a:cubicBezTo>
                    <a:pt x="0" y="63044"/>
                    <a:pt x="63043" y="0"/>
                    <a:pt x="140812" y="0"/>
                  </a:cubicBezTo>
                  <a:cubicBezTo>
                    <a:pt x="218581" y="0"/>
                    <a:pt x="281624" y="63044"/>
                    <a:pt x="281624" y="140812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 userDrawn="1"/>
          </p:nvSpPr>
          <p:spPr>
            <a:xfrm rot="18900000">
              <a:off x="11290207" y="5936977"/>
              <a:ext cx="127081" cy="127081"/>
            </a:xfrm>
            <a:custGeom>
              <a:avLst/>
              <a:gdLst>
                <a:gd name="connsiteX0" fmla="*/ 127082 w 127081"/>
                <a:gd name="connsiteY0" fmla="*/ 63541 h 127081"/>
                <a:gd name="connsiteX1" fmla="*/ 63541 w 127081"/>
                <a:gd name="connsiteY1" fmla="*/ 127082 h 127081"/>
                <a:gd name="connsiteX2" fmla="*/ 0 w 127081"/>
                <a:gd name="connsiteY2" fmla="*/ 63541 h 127081"/>
                <a:gd name="connsiteX3" fmla="*/ 63541 w 127081"/>
                <a:gd name="connsiteY3" fmla="*/ 0 h 127081"/>
                <a:gd name="connsiteX4" fmla="*/ 127082 w 127081"/>
                <a:gd name="connsiteY4" fmla="*/ 63541 h 127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81" h="127081">
                  <a:moveTo>
                    <a:pt x="127082" y="63541"/>
                  </a:moveTo>
                  <a:cubicBezTo>
                    <a:pt x="127082" y="98634"/>
                    <a:pt x="98633" y="127082"/>
                    <a:pt x="63541" y="127082"/>
                  </a:cubicBezTo>
                  <a:cubicBezTo>
                    <a:pt x="28448" y="127082"/>
                    <a:pt x="0" y="98634"/>
                    <a:pt x="0" y="63541"/>
                  </a:cubicBezTo>
                  <a:cubicBezTo>
                    <a:pt x="0" y="28448"/>
                    <a:pt x="28448" y="0"/>
                    <a:pt x="63541" y="0"/>
                  </a:cubicBezTo>
                  <a:cubicBezTo>
                    <a:pt x="98633" y="0"/>
                    <a:pt x="127082" y="28448"/>
                    <a:pt x="127082" y="63541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 userDrawn="1"/>
        </p:nvGrpSpPr>
        <p:grpSpPr>
          <a:xfrm>
            <a:off x="0" y="5337369"/>
            <a:ext cx="3031572" cy="1512693"/>
            <a:chOff x="0" y="5337369"/>
            <a:chExt cx="3031572" cy="1512693"/>
          </a:xfrm>
        </p:grpSpPr>
        <p:sp>
          <p:nvSpPr>
            <p:cNvPr id="3" name="任意多边形 2"/>
            <p:cNvSpPr/>
            <p:nvPr userDrawn="1"/>
          </p:nvSpPr>
          <p:spPr>
            <a:xfrm>
              <a:off x="0" y="5337369"/>
              <a:ext cx="3031572" cy="1512693"/>
            </a:xfrm>
            <a:custGeom>
              <a:avLst/>
              <a:gdLst>
                <a:gd name="connsiteX0" fmla="*/ 2592238 w 3031572"/>
                <a:gd name="connsiteY0" fmla="*/ 1030470 h 1512693"/>
                <a:gd name="connsiteX1" fmla="*/ 1925902 w 3031572"/>
                <a:gd name="connsiteY1" fmla="*/ 985586 h 1512693"/>
                <a:gd name="connsiteX2" fmla="*/ 1049873 w 3031572"/>
                <a:gd name="connsiteY2" fmla="*/ 294609 h 1512693"/>
                <a:gd name="connsiteX3" fmla="*/ 0 w 3031572"/>
                <a:gd name="connsiteY3" fmla="*/ 11986 h 1512693"/>
                <a:gd name="connsiteX4" fmla="*/ 0 w 3031572"/>
                <a:gd name="connsiteY4" fmla="*/ 1512694 h 1512693"/>
                <a:gd name="connsiteX5" fmla="*/ 3031572 w 3031572"/>
                <a:gd name="connsiteY5" fmla="*/ 1512694 h 1512693"/>
                <a:gd name="connsiteX6" fmla="*/ 2592238 w 3031572"/>
                <a:gd name="connsiteY6" fmla="*/ 1030470 h 151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1572" h="1512693">
                  <a:moveTo>
                    <a:pt x="2592238" y="1030470"/>
                  </a:moveTo>
                  <a:cubicBezTo>
                    <a:pt x="2376267" y="973735"/>
                    <a:pt x="2143398" y="1036162"/>
                    <a:pt x="1925902" y="985586"/>
                  </a:cubicBezTo>
                  <a:cubicBezTo>
                    <a:pt x="1558910" y="900219"/>
                    <a:pt x="1342939" y="531408"/>
                    <a:pt x="1049873" y="294609"/>
                  </a:cubicBezTo>
                  <a:cubicBezTo>
                    <a:pt x="759389" y="59922"/>
                    <a:pt x="369398" y="-35890"/>
                    <a:pt x="0" y="11986"/>
                  </a:cubicBezTo>
                  <a:lnTo>
                    <a:pt x="0" y="1512694"/>
                  </a:lnTo>
                  <a:lnTo>
                    <a:pt x="3031572" y="1512694"/>
                  </a:lnTo>
                  <a:cubicBezTo>
                    <a:pt x="2980821" y="1289858"/>
                    <a:pt x="2815249" y="1089025"/>
                    <a:pt x="2592238" y="1030470"/>
                  </a:cubicBezTo>
                  <a:close/>
                </a:path>
              </a:pathLst>
            </a:custGeom>
            <a:solidFill>
              <a:schemeClr val="accent1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 userDrawn="1"/>
          </p:nvSpPr>
          <p:spPr>
            <a:xfrm>
              <a:off x="580792" y="5709893"/>
              <a:ext cx="328562" cy="328562"/>
            </a:xfrm>
            <a:custGeom>
              <a:avLst/>
              <a:gdLst>
                <a:gd name="connsiteX0" fmla="*/ 328562 w 328562"/>
                <a:gd name="connsiteY0" fmla="*/ 164281 h 328562"/>
                <a:gd name="connsiteX1" fmla="*/ 164281 w 328562"/>
                <a:gd name="connsiteY1" fmla="*/ 328562 h 328562"/>
                <a:gd name="connsiteX2" fmla="*/ 0 w 328562"/>
                <a:gd name="connsiteY2" fmla="*/ 164281 h 328562"/>
                <a:gd name="connsiteX3" fmla="*/ 164281 w 328562"/>
                <a:gd name="connsiteY3" fmla="*/ 0 h 328562"/>
                <a:gd name="connsiteX4" fmla="*/ 328562 w 328562"/>
                <a:gd name="connsiteY4" fmla="*/ 164281 h 32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562" h="328562">
                  <a:moveTo>
                    <a:pt x="328562" y="164281"/>
                  </a:moveTo>
                  <a:cubicBezTo>
                    <a:pt x="328562" y="255011"/>
                    <a:pt x="255011" y="328562"/>
                    <a:pt x="164281" y="328562"/>
                  </a:cubicBezTo>
                  <a:cubicBezTo>
                    <a:pt x="73551" y="328562"/>
                    <a:pt x="0" y="255011"/>
                    <a:pt x="0" y="164281"/>
                  </a:cubicBezTo>
                  <a:cubicBezTo>
                    <a:pt x="0" y="73551"/>
                    <a:pt x="73551" y="0"/>
                    <a:pt x="164281" y="0"/>
                  </a:cubicBezTo>
                  <a:cubicBezTo>
                    <a:pt x="255011" y="0"/>
                    <a:pt x="328562" y="73551"/>
                    <a:pt x="328562" y="164281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 userDrawn="1"/>
          </p:nvSpPr>
          <p:spPr>
            <a:xfrm rot="16753102">
              <a:off x="1183272" y="5811650"/>
              <a:ext cx="162992" cy="162992"/>
            </a:xfrm>
            <a:custGeom>
              <a:avLst/>
              <a:gdLst>
                <a:gd name="connsiteX0" fmla="*/ 162993 w 162992"/>
                <a:gd name="connsiteY0" fmla="*/ 81496 h 162992"/>
                <a:gd name="connsiteX1" fmla="*/ 81496 w 162992"/>
                <a:gd name="connsiteY1" fmla="*/ 162993 h 162992"/>
                <a:gd name="connsiteX2" fmla="*/ 0 w 162992"/>
                <a:gd name="connsiteY2" fmla="*/ 81496 h 162992"/>
                <a:gd name="connsiteX3" fmla="*/ 81496 w 162992"/>
                <a:gd name="connsiteY3" fmla="*/ 0 h 162992"/>
                <a:gd name="connsiteX4" fmla="*/ 162993 w 162992"/>
                <a:gd name="connsiteY4" fmla="*/ 81496 h 1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92" h="162992">
                  <a:moveTo>
                    <a:pt x="162993" y="81496"/>
                  </a:moveTo>
                  <a:cubicBezTo>
                    <a:pt x="162993" y="126506"/>
                    <a:pt x="126506" y="162993"/>
                    <a:pt x="81496" y="162993"/>
                  </a:cubicBezTo>
                  <a:cubicBezTo>
                    <a:pt x="36487" y="162993"/>
                    <a:pt x="0" y="126506"/>
                    <a:pt x="0" y="81496"/>
                  </a:cubicBezTo>
                  <a:cubicBezTo>
                    <a:pt x="0" y="36487"/>
                    <a:pt x="36487" y="0"/>
                    <a:pt x="81496" y="0"/>
                  </a:cubicBezTo>
                  <a:cubicBezTo>
                    <a:pt x="126505" y="0"/>
                    <a:pt x="162993" y="36487"/>
                    <a:pt x="162993" y="81496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 userDrawn="1"/>
          </p:nvSpPr>
          <p:spPr>
            <a:xfrm>
              <a:off x="1363122" y="6398290"/>
              <a:ext cx="99742" cy="99742"/>
            </a:xfrm>
            <a:custGeom>
              <a:avLst/>
              <a:gdLst>
                <a:gd name="connsiteX0" fmla="*/ 99742 w 99742"/>
                <a:gd name="connsiteY0" fmla="*/ 49871 h 99742"/>
                <a:gd name="connsiteX1" fmla="*/ 49871 w 99742"/>
                <a:gd name="connsiteY1" fmla="*/ 99742 h 99742"/>
                <a:gd name="connsiteX2" fmla="*/ 0 w 99742"/>
                <a:gd name="connsiteY2" fmla="*/ 49871 h 99742"/>
                <a:gd name="connsiteX3" fmla="*/ 49871 w 99742"/>
                <a:gd name="connsiteY3" fmla="*/ 0 h 99742"/>
                <a:gd name="connsiteX4" fmla="*/ 99742 w 99742"/>
                <a:gd name="connsiteY4" fmla="*/ 49871 h 9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42" h="99742">
                  <a:moveTo>
                    <a:pt x="99742" y="49871"/>
                  </a:moveTo>
                  <a:cubicBezTo>
                    <a:pt x="99742" y="77414"/>
                    <a:pt x="77414" y="99742"/>
                    <a:pt x="49871" y="99742"/>
                  </a:cubicBezTo>
                  <a:cubicBezTo>
                    <a:pt x="22328" y="99742"/>
                    <a:pt x="0" y="77414"/>
                    <a:pt x="0" y="49871"/>
                  </a:cubicBezTo>
                  <a:cubicBezTo>
                    <a:pt x="0" y="22328"/>
                    <a:pt x="22328" y="0"/>
                    <a:pt x="49871" y="0"/>
                  </a:cubicBezTo>
                  <a:cubicBezTo>
                    <a:pt x="77414" y="0"/>
                    <a:pt x="99742" y="22328"/>
                    <a:pt x="99742" y="49871"/>
                  </a:cubicBezTo>
                  <a:close/>
                </a:path>
              </a:pathLst>
            </a:custGeom>
            <a:solidFill>
              <a:schemeClr val="accent5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8471694" y="0"/>
            <a:ext cx="3720306" cy="1940676"/>
            <a:chOff x="8471694" y="0"/>
            <a:chExt cx="3720306" cy="1940676"/>
          </a:xfrm>
        </p:grpSpPr>
        <p:sp>
          <p:nvSpPr>
            <p:cNvPr id="18" name="任意多边形 17"/>
            <p:cNvSpPr/>
            <p:nvPr userDrawn="1"/>
          </p:nvSpPr>
          <p:spPr>
            <a:xfrm flipH="1">
              <a:off x="8471694" y="0"/>
              <a:ext cx="3720306" cy="1940676"/>
            </a:xfrm>
            <a:custGeom>
              <a:avLst/>
              <a:gdLst>
                <a:gd name="connsiteX0" fmla="*/ 354806 w 2528220"/>
                <a:gd name="connsiteY0" fmla="*/ 1579626 h 1633282"/>
                <a:gd name="connsiteX1" fmla="*/ 765048 w 2528220"/>
                <a:gd name="connsiteY1" fmla="*/ 1215962 h 1633282"/>
                <a:gd name="connsiteX2" fmla="*/ 1118521 w 2528220"/>
                <a:gd name="connsiteY2" fmla="*/ 790956 h 1633282"/>
                <a:gd name="connsiteX3" fmla="*/ 2067497 w 2528220"/>
                <a:gd name="connsiteY3" fmla="*/ 307753 h 1633282"/>
                <a:gd name="connsiteX4" fmla="*/ 2528221 w 2528220"/>
                <a:gd name="connsiteY4" fmla="*/ 0 h 1633282"/>
                <a:gd name="connsiteX5" fmla="*/ 0 w 2528220"/>
                <a:gd name="connsiteY5" fmla="*/ 0 h 1633282"/>
                <a:gd name="connsiteX6" fmla="*/ 0 w 2528220"/>
                <a:gd name="connsiteY6" fmla="*/ 1620584 h 1633282"/>
                <a:gd name="connsiteX7" fmla="*/ 354806 w 2528220"/>
                <a:gd name="connsiteY7" fmla="*/ 1579626 h 1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8220" h="1633282">
                  <a:moveTo>
                    <a:pt x="354806" y="1579626"/>
                  </a:moveTo>
                  <a:cubicBezTo>
                    <a:pt x="522446" y="1502474"/>
                    <a:pt x="651796" y="1361599"/>
                    <a:pt x="765048" y="1215962"/>
                  </a:cubicBezTo>
                  <a:cubicBezTo>
                    <a:pt x="878300" y="1070229"/>
                    <a:pt x="981647" y="914686"/>
                    <a:pt x="1118521" y="790956"/>
                  </a:cubicBezTo>
                  <a:cubicBezTo>
                    <a:pt x="1383221" y="551688"/>
                    <a:pt x="1742980" y="456057"/>
                    <a:pt x="2067497" y="307753"/>
                  </a:cubicBezTo>
                  <a:cubicBezTo>
                    <a:pt x="2233422" y="231934"/>
                    <a:pt x="2399633" y="129445"/>
                    <a:pt x="2528221" y="0"/>
                  </a:cubicBezTo>
                  <a:lnTo>
                    <a:pt x="0" y="0"/>
                  </a:lnTo>
                  <a:lnTo>
                    <a:pt x="0" y="1620584"/>
                  </a:lnTo>
                  <a:cubicBezTo>
                    <a:pt x="115824" y="1647730"/>
                    <a:pt x="245269" y="1630109"/>
                    <a:pt x="354806" y="15796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 userDrawn="1"/>
          </p:nvSpPr>
          <p:spPr>
            <a:xfrm flipH="1">
              <a:off x="11465418" y="268381"/>
              <a:ext cx="302297" cy="302296"/>
            </a:xfrm>
            <a:custGeom>
              <a:avLst/>
              <a:gdLst>
                <a:gd name="connsiteX0" fmla="*/ 234696 w 234696"/>
                <a:gd name="connsiteY0" fmla="*/ 117348 h 234695"/>
                <a:gd name="connsiteX1" fmla="*/ 117348 w 234696"/>
                <a:gd name="connsiteY1" fmla="*/ 234696 h 234695"/>
                <a:gd name="connsiteX2" fmla="*/ 0 w 234696"/>
                <a:gd name="connsiteY2" fmla="*/ 117348 h 234695"/>
                <a:gd name="connsiteX3" fmla="*/ 117348 w 234696"/>
                <a:gd name="connsiteY3" fmla="*/ 0 h 234695"/>
                <a:gd name="connsiteX4" fmla="*/ 234696 w 234696"/>
                <a:gd name="connsiteY4" fmla="*/ 117348 h 23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96" h="234695">
                  <a:moveTo>
                    <a:pt x="234696" y="117348"/>
                  </a:moveTo>
                  <a:cubicBezTo>
                    <a:pt x="234696" y="182157"/>
                    <a:pt x="182158" y="234696"/>
                    <a:pt x="117348" y="234696"/>
                  </a:cubicBezTo>
                  <a:cubicBezTo>
                    <a:pt x="52539" y="234696"/>
                    <a:pt x="0" y="182157"/>
                    <a:pt x="0" y="117348"/>
                  </a:cubicBezTo>
                  <a:cubicBezTo>
                    <a:pt x="0" y="52538"/>
                    <a:pt x="52539" y="0"/>
                    <a:pt x="117348" y="0"/>
                  </a:cubicBezTo>
                  <a:cubicBezTo>
                    <a:pt x="182158" y="0"/>
                    <a:pt x="234696" y="52538"/>
                    <a:pt x="234696" y="1173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 flipH="1">
              <a:off x="11666622" y="734709"/>
              <a:ext cx="211510" cy="211510"/>
            </a:xfrm>
            <a:custGeom>
              <a:avLst/>
              <a:gdLst>
                <a:gd name="connsiteX0" fmla="*/ 164211 w 164211"/>
                <a:gd name="connsiteY0" fmla="*/ 82105 h 164211"/>
                <a:gd name="connsiteX1" fmla="*/ 82105 w 164211"/>
                <a:gd name="connsiteY1" fmla="*/ 164211 h 164211"/>
                <a:gd name="connsiteX2" fmla="*/ 0 w 164211"/>
                <a:gd name="connsiteY2" fmla="*/ 82105 h 164211"/>
                <a:gd name="connsiteX3" fmla="*/ 82105 w 164211"/>
                <a:gd name="connsiteY3" fmla="*/ 0 h 164211"/>
                <a:gd name="connsiteX4" fmla="*/ 164211 w 164211"/>
                <a:gd name="connsiteY4" fmla="*/ 82105 h 16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11" h="164211">
                  <a:moveTo>
                    <a:pt x="164211" y="82105"/>
                  </a:moveTo>
                  <a:cubicBezTo>
                    <a:pt x="164211" y="127451"/>
                    <a:pt x="127451" y="164211"/>
                    <a:pt x="82105" y="164211"/>
                  </a:cubicBezTo>
                  <a:cubicBezTo>
                    <a:pt x="36760" y="164211"/>
                    <a:pt x="0" y="127451"/>
                    <a:pt x="0" y="82105"/>
                  </a:cubicBezTo>
                  <a:cubicBezTo>
                    <a:pt x="0" y="36760"/>
                    <a:pt x="36760" y="0"/>
                    <a:pt x="82105" y="0"/>
                  </a:cubicBezTo>
                  <a:cubicBezTo>
                    <a:pt x="127451" y="0"/>
                    <a:pt x="164211" y="36760"/>
                    <a:pt x="164211" y="8210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 userDrawn="1"/>
          </p:nvSpPr>
          <p:spPr>
            <a:xfrm flipH="1">
              <a:off x="11077814" y="333763"/>
              <a:ext cx="111643" cy="111643"/>
            </a:xfrm>
            <a:custGeom>
              <a:avLst/>
              <a:gdLst>
                <a:gd name="connsiteX0" fmla="*/ 86677 w 86677"/>
                <a:gd name="connsiteY0" fmla="*/ 43339 h 86677"/>
                <a:gd name="connsiteX1" fmla="*/ 43339 w 86677"/>
                <a:gd name="connsiteY1" fmla="*/ 86677 h 86677"/>
                <a:gd name="connsiteX2" fmla="*/ 0 w 86677"/>
                <a:gd name="connsiteY2" fmla="*/ 43339 h 86677"/>
                <a:gd name="connsiteX3" fmla="*/ 43339 w 86677"/>
                <a:gd name="connsiteY3" fmla="*/ 0 h 86677"/>
                <a:gd name="connsiteX4" fmla="*/ 86677 w 86677"/>
                <a:gd name="connsiteY4" fmla="*/ 43339 h 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" h="86677">
                  <a:moveTo>
                    <a:pt x="86677" y="43339"/>
                  </a:moveTo>
                  <a:cubicBezTo>
                    <a:pt x="86677" y="67246"/>
                    <a:pt x="67246" y="86677"/>
                    <a:pt x="43339" y="86677"/>
                  </a:cubicBezTo>
                  <a:cubicBezTo>
                    <a:pt x="19431" y="86677"/>
                    <a:pt x="0" y="67246"/>
                    <a:pt x="0" y="43339"/>
                  </a:cubicBezTo>
                  <a:cubicBezTo>
                    <a:pt x="0" y="19431"/>
                    <a:pt x="19431" y="0"/>
                    <a:pt x="43339" y="0"/>
                  </a:cubicBezTo>
                  <a:cubicBezTo>
                    <a:pt x="67246" y="0"/>
                    <a:pt x="86677" y="19431"/>
                    <a:pt x="86677" y="4333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 userDrawn="1"/>
          </p:nvSpPr>
          <p:spPr>
            <a:xfrm flipH="1">
              <a:off x="9320103" y="389585"/>
              <a:ext cx="116551" cy="116551"/>
            </a:xfrm>
            <a:custGeom>
              <a:avLst/>
              <a:gdLst>
                <a:gd name="connsiteX0" fmla="*/ 90488 w 90487"/>
                <a:gd name="connsiteY0" fmla="*/ 45244 h 90487"/>
                <a:gd name="connsiteX1" fmla="*/ 45244 w 90487"/>
                <a:gd name="connsiteY1" fmla="*/ 90488 h 90487"/>
                <a:gd name="connsiteX2" fmla="*/ 0 w 90487"/>
                <a:gd name="connsiteY2" fmla="*/ 45244 h 90487"/>
                <a:gd name="connsiteX3" fmla="*/ 45244 w 90487"/>
                <a:gd name="connsiteY3" fmla="*/ 0 h 90487"/>
                <a:gd name="connsiteX4" fmla="*/ 90488 w 90487"/>
                <a:gd name="connsiteY4" fmla="*/ 4524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" h="90487">
                  <a:moveTo>
                    <a:pt x="90488" y="45244"/>
                  </a:moveTo>
                  <a:cubicBezTo>
                    <a:pt x="90488" y="70231"/>
                    <a:pt x="70231" y="90488"/>
                    <a:pt x="45244" y="90488"/>
                  </a:cubicBezTo>
                  <a:cubicBezTo>
                    <a:pt x="20256" y="90488"/>
                    <a:pt x="0" y="70231"/>
                    <a:pt x="0" y="45244"/>
                  </a:cubicBezTo>
                  <a:cubicBezTo>
                    <a:pt x="0" y="20256"/>
                    <a:pt x="20256" y="0"/>
                    <a:pt x="45244" y="0"/>
                  </a:cubicBezTo>
                  <a:cubicBezTo>
                    <a:pt x="70231" y="0"/>
                    <a:pt x="90488" y="20256"/>
                    <a:pt x="90488" y="452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 userDrawn="1"/>
        </p:nvGrpSpPr>
        <p:grpSpPr>
          <a:xfrm>
            <a:off x="5039189" y="381824"/>
            <a:ext cx="1024071" cy="860956"/>
            <a:chOff x="5039189" y="381824"/>
            <a:chExt cx="1024071" cy="860956"/>
          </a:xfrm>
        </p:grpSpPr>
        <p:sp>
          <p:nvSpPr>
            <p:cNvPr id="23" name="任意多边形 22"/>
            <p:cNvSpPr/>
            <p:nvPr userDrawn="1"/>
          </p:nvSpPr>
          <p:spPr>
            <a:xfrm rot="473926">
              <a:off x="5157867" y="547075"/>
              <a:ext cx="905393" cy="695705"/>
            </a:xfrm>
            <a:custGeom>
              <a:avLst/>
              <a:gdLst>
                <a:gd name="connsiteX0" fmla="*/ 888175 w 905393"/>
                <a:gd name="connsiteY0" fmla="*/ 695706 h 695705"/>
                <a:gd name="connsiteX1" fmla="*/ 888175 w 905393"/>
                <a:gd name="connsiteY1" fmla="*/ 695706 h 695705"/>
                <a:gd name="connsiteX2" fmla="*/ 888175 w 905393"/>
                <a:gd name="connsiteY2" fmla="*/ 695706 h 695705"/>
                <a:gd name="connsiteX3" fmla="*/ 879888 w 905393"/>
                <a:gd name="connsiteY3" fmla="*/ 415576 h 695705"/>
                <a:gd name="connsiteX4" fmla="*/ 715677 w 905393"/>
                <a:gd name="connsiteY4" fmla="*/ 173736 h 695705"/>
                <a:gd name="connsiteX5" fmla="*/ 452692 w 905393"/>
                <a:gd name="connsiteY5" fmla="*/ 46958 h 695705"/>
                <a:gd name="connsiteX6" fmla="*/ 416973 w 905393"/>
                <a:gd name="connsiteY6" fmla="*/ 41815 h 695705"/>
                <a:gd name="connsiteX7" fmla="*/ 381255 w 905393"/>
                <a:gd name="connsiteY7" fmla="*/ 39148 h 695705"/>
                <a:gd name="connsiteX8" fmla="*/ 310198 w 905393"/>
                <a:gd name="connsiteY8" fmla="*/ 41719 h 695705"/>
                <a:gd name="connsiteX9" fmla="*/ 190183 w 905393"/>
                <a:gd name="connsiteY9" fmla="*/ 72200 h 695705"/>
                <a:gd name="connsiteX10" fmla="*/ 186564 w 905393"/>
                <a:gd name="connsiteY10" fmla="*/ 70676 h 695705"/>
                <a:gd name="connsiteX11" fmla="*/ 125032 w 905393"/>
                <a:gd name="connsiteY11" fmla="*/ 44672 h 695705"/>
                <a:gd name="connsiteX12" fmla="*/ 71025 w 905393"/>
                <a:gd name="connsiteY12" fmla="*/ 21812 h 695705"/>
                <a:gd name="connsiteX13" fmla="*/ 21781 w 905393"/>
                <a:gd name="connsiteY13" fmla="*/ 0 h 695705"/>
                <a:gd name="connsiteX14" fmla="*/ 1397 w 905393"/>
                <a:gd name="connsiteY14" fmla="*/ 25718 h 695705"/>
                <a:gd name="connsiteX15" fmla="*/ 7684 w 905393"/>
                <a:gd name="connsiteY15" fmla="*/ 58388 h 695705"/>
                <a:gd name="connsiteX16" fmla="*/ 59404 w 905393"/>
                <a:gd name="connsiteY16" fmla="*/ 62770 h 695705"/>
                <a:gd name="connsiteX17" fmla="*/ 115221 w 905393"/>
                <a:gd name="connsiteY17" fmla="*/ 74295 h 695705"/>
                <a:gd name="connsiteX18" fmla="*/ 177895 w 905393"/>
                <a:gd name="connsiteY18" fmla="*/ 93059 h 695705"/>
                <a:gd name="connsiteX19" fmla="*/ 181801 w 905393"/>
                <a:gd name="connsiteY19" fmla="*/ 94393 h 695705"/>
                <a:gd name="connsiteX20" fmla="*/ 235522 w 905393"/>
                <a:gd name="connsiteY20" fmla="*/ 199263 h 695705"/>
                <a:gd name="connsiteX21" fmla="*/ 268002 w 905393"/>
                <a:gd name="connsiteY21" fmla="*/ 254032 h 695705"/>
                <a:gd name="connsiteX22" fmla="*/ 284766 w 905393"/>
                <a:gd name="connsiteY22" fmla="*/ 280035 h 695705"/>
                <a:gd name="connsiteX23" fmla="*/ 301911 w 905393"/>
                <a:gd name="connsiteY23" fmla="*/ 305086 h 695705"/>
                <a:gd name="connsiteX24" fmla="*/ 455263 w 905393"/>
                <a:gd name="connsiteY24" fmla="*/ 475488 h 695705"/>
                <a:gd name="connsiteX25" fmla="*/ 646145 w 905393"/>
                <a:gd name="connsiteY25" fmla="*/ 601885 h 695705"/>
                <a:gd name="connsiteX26" fmla="*/ 888175 w 905393"/>
                <a:gd name="connsiteY26" fmla="*/ 695706 h 69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5393" h="695705">
                  <a:moveTo>
                    <a:pt x="888175" y="695706"/>
                  </a:moveTo>
                  <a:lnTo>
                    <a:pt x="888175" y="695706"/>
                  </a:lnTo>
                  <a:lnTo>
                    <a:pt x="888175" y="695706"/>
                  </a:lnTo>
                  <a:cubicBezTo>
                    <a:pt x="913797" y="605885"/>
                    <a:pt x="910654" y="507587"/>
                    <a:pt x="879888" y="415576"/>
                  </a:cubicBezTo>
                  <a:cubicBezTo>
                    <a:pt x="849599" y="323374"/>
                    <a:pt x="791115" y="238697"/>
                    <a:pt x="715677" y="173736"/>
                  </a:cubicBezTo>
                  <a:cubicBezTo>
                    <a:pt x="640335" y="108680"/>
                    <a:pt x="547847" y="64008"/>
                    <a:pt x="452692" y="46958"/>
                  </a:cubicBezTo>
                  <a:cubicBezTo>
                    <a:pt x="440786" y="44863"/>
                    <a:pt x="428784" y="43148"/>
                    <a:pt x="416973" y="41815"/>
                  </a:cubicBezTo>
                  <a:cubicBezTo>
                    <a:pt x="405067" y="40386"/>
                    <a:pt x="393351" y="39243"/>
                    <a:pt x="381255" y="39148"/>
                  </a:cubicBezTo>
                  <a:cubicBezTo>
                    <a:pt x="357251" y="38576"/>
                    <a:pt x="333534" y="39433"/>
                    <a:pt x="310198" y="41719"/>
                  </a:cubicBezTo>
                  <a:cubicBezTo>
                    <a:pt x="268478" y="47244"/>
                    <a:pt x="228569" y="56483"/>
                    <a:pt x="190183" y="72200"/>
                  </a:cubicBezTo>
                  <a:cubicBezTo>
                    <a:pt x="189040" y="71723"/>
                    <a:pt x="187802" y="71152"/>
                    <a:pt x="186564" y="70676"/>
                  </a:cubicBezTo>
                  <a:cubicBezTo>
                    <a:pt x="164465" y="61436"/>
                    <a:pt x="144463" y="51816"/>
                    <a:pt x="125032" y="44672"/>
                  </a:cubicBezTo>
                  <a:cubicBezTo>
                    <a:pt x="105791" y="37147"/>
                    <a:pt x="88075" y="29146"/>
                    <a:pt x="71025" y="21812"/>
                  </a:cubicBezTo>
                  <a:cubicBezTo>
                    <a:pt x="53880" y="14954"/>
                    <a:pt x="37592" y="7810"/>
                    <a:pt x="21781" y="0"/>
                  </a:cubicBezTo>
                  <a:cubicBezTo>
                    <a:pt x="5493" y="7620"/>
                    <a:pt x="2826" y="19717"/>
                    <a:pt x="1397" y="25718"/>
                  </a:cubicBezTo>
                  <a:cubicBezTo>
                    <a:pt x="-31" y="31718"/>
                    <a:pt x="-2698" y="43815"/>
                    <a:pt x="7684" y="58388"/>
                  </a:cubicBezTo>
                  <a:cubicBezTo>
                    <a:pt x="24448" y="59055"/>
                    <a:pt x="41497" y="60579"/>
                    <a:pt x="59404" y="62770"/>
                  </a:cubicBezTo>
                  <a:cubicBezTo>
                    <a:pt x="77216" y="65342"/>
                    <a:pt x="95505" y="69723"/>
                    <a:pt x="115221" y="74295"/>
                  </a:cubicBezTo>
                  <a:cubicBezTo>
                    <a:pt x="135128" y="78486"/>
                    <a:pt x="155417" y="85820"/>
                    <a:pt x="177895" y="93059"/>
                  </a:cubicBezTo>
                  <a:cubicBezTo>
                    <a:pt x="179229" y="93440"/>
                    <a:pt x="180467" y="93917"/>
                    <a:pt x="181801" y="94393"/>
                  </a:cubicBezTo>
                  <a:cubicBezTo>
                    <a:pt x="199041" y="131159"/>
                    <a:pt x="216472" y="167069"/>
                    <a:pt x="235522" y="199263"/>
                  </a:cubicBezTo>
                  <a:cubicBezTo>
                    <a:pt x="245999" y="218503"/>
                    <a:pt x="256763" y="236792"/>
                    <a:pt x="268002" y="254032"/>
                  </a:cubicBezTo>
                  <a:cubicBezTo>
                    <a:pt x="273717" y="262509"/>
                    <a:pt x="279146" y="271463"/>
                    <a:pt x="284766" y="280035"/>
                  </a:cubicBezTo>
                  <a:cubicBezTo>
                    <a:pt x="290386" y="288608"/>
                    <a:pt x="296101" y="296990"/>
                    <a:pt x="301911" y="305086"/>
                  </a:cubicBezTo>
                  <a:cubicBezTo>
                    <a:pt x="348298" y="370713"/>
                    <a:pt x="398685" y="426815"/>
                    <a:pt x="455263" y="475488"/>
                  </a:cubicBezTo>
                  <a:cubicBezTo>
                    <a:pt x="511747" y="524256"/>
                    <a:pt x="575088" y="565309"/>
                    <a:pt x="646145" y="601885"/>
                  </a:cubicBezTo>
                  <a:cubicBezTo>
                    <a:pt x="717392" y="638461"/>
                    <a:pt x="797211" y="669798"/>
                    <a:pt x="888175" y="69570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 userDrawn="1"/>
          </p:nvSpPr>
          <p:spPr>
            <a:xfrm rot="473926">
              <a:off x="5205954" y="435505"/>
              <a:ext cx="730927" cy="656729"/>
            </a:xfrm>
            <a:custGeom>
              <a:avLst/>
              <a:gdLst>
                <a:gd name="connsiteX0" fmla="*/ 713708 w 730927"/>
                <a:gd name="connsiteY0" fmla="*/ 656730 h 656729"/>
                <a:gd name="connsiteX1" fmla="*/ 713708 w 730927"/>
                <a:gd name="connsiteY1" fmla="*/ 656730 h 656729"/>
                <a:gd name="connsiteX2" fmla="*/ 713708 w 730927"/>
                <a:gd name="connsiteY2" fmla="*/ 656730 h 656729"/>
                <a:gd name="connsiteX3" fmla="*/ 705422 w 730927"/>
                <a:gd name="connsiteY3" fmla="*/ 376599 h 656729"/>
                <a:gd name="connsiteX4" fmla="*/ 541211 w 730927"/>
                <a:gd name="connsiteY4" fmla="*/ 134760 h 656729"/>
                <a:gd name="connsiteX5" fmla="*/ 278225 w 730927"/>
                <a:gd name="connsiteY5" fmla="*/ 7982 h 656729"/>
                <a:gd name="connsiteX6" fmla="*/ 242507 w 730927"/>
                <a:gd name="connsiteY6" fmla="*/ 2838 h 656729"/>
                <a:gd name="connsiteX7" fmla="*/ 206788 w 730927"/>
                <a:gd name="connsiteY7" fmla="*/ 171 h 656729"/>
                <a:gd name="connsiteX8" fmla="*/ 135731 w 730927"/>
                <a:gd name="connsiteY8" fmla="*/ 2743 h 656729"/>
                <a:gd name="connsiteX9" fmla="*/ 0 w 730927"/>
                <a:gd name="connsiteY9" fmla="*/ 40081 h 656729"/>
                <a:gd name="connsiteX10" fmla="*/ 0 w 730927"/>
                <a:gd name="connsiteY10" fmla="*/ 40081 h 656729"/>
                <a:gd name="connsiteX11" fmla="*/ 0 w 730927"/>
                <a:gd name="connsiteY11" fmla="*/ 40081 h 656729"/>
                <a:gd name="connsiteX12" fmla="*/ 60960 w 730927"/>
                <a:gd name="connsiteY12" fmla="*/ 160382 h 656729"/>
                <a:gd name="connsiteX13" fmla="*/ 93440 w 730927"/>
                <a:gd name="connsiteY13" fmla="*/ 215151 h 656729"/>
                <a:gd name="connsiteX14" fmla="*/ 110204 w 730927"/>
                <a:gd name="connsiteY14" fmla="*/ 241154 h 656729"/>
                <a:gd name="connsiteX15" fmla="*/ 127349 w 730927"/>
                <a:gd name="connsiteY15" fmla="*/ 266205 h 656729"/>
                <a:gd name="connsiteX16" fmla="*/ 280702 w 730927"/>
                <a:gd name="connsiteY16" fmla="*/ 436607 h 656729"/>
                <a:gd name="connsiteX17" fmla="*/ 471583 w 730927"/>
                <a:gd name="connsiteY17" fmla="*/ 563004 h 656729"/>
                <a:gd name="connsiteX18" fmla="*/ 713708 w 730927"/>
                <a:gd name="connsiteY18" fmla="*/ 656730 h 6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0927" h="656729">
                  <a:moveTo>
                    <a:pt x="713708" y="656730"/>
                  </a:moveTo>
                  <a:lnTo>
                    <a:pt x="713708" y="656730"/>
                  </a:lnTo>
                  <a:lnTo>
                    <a:pt x="713708" y="656730"/>
                  </a:lnTo>
                  <a:cubicBezTo>
                    <a:pt x="739330" y="566909"/>
                    <a:pt x="736187" y="468706"/>
                    <a:pt x="705422" y="376599"/>
                  </a:cubicBezTo>
                  <a:cubicBezTo>
                    <a:pt x="675132" y="284397"/>
                    <a:pt x="616648" y="199720"/>
                    <a:pt x="541211" y="134760"/>
                  </a:cubicBezTo>
                  <a:cubicBezTo>
                    <a:pt x="465868" y="69704"/>
                    <a:pt x="373380" y="25032"/>
                    <a:pt x="278225" y="7982"/>
                  </a:cubicBezTo>
                  <a:cubicBezTo>
                    <a:pt x="266319" y="5886"/>
                    <a:pt x="254318" y="4172"/>
                    <a:pt x="242507" y="2838"/>
                  </a:cubicBezTo>
                  <a:cubicBezTo>
                    <a:pt x="230600" y="1410"/>
                    <a:pt x="218884" y="267"/>
                    <a:pt x="206788" y="171"/>
                  </a:cubicBezTo>
                  <a:cubicBezTo>
                    <a:pt x="182785" y="-400"/>
                    <a:pt x="159068" y="457"/>
                    <a:pt x="135731" y="2743"/>
                  </a:cubicBezTo>
                  <a:cubicBezTo>
                    <a:pt x="88297" y="9030"/>
                    <a:pt x="43243" y="19983"/>
                    <a:pt x="0" y="40081"/>
                  </a:cubicBezTo>
                  <a:lnTo>
                    <a:pt x="0" y="40081"/>
                  </a:lnTo>
                  <a:lnTo>
                    <a:pt x="0" y="40081"/>
                  </a:lnTo>
                  <a:cubicBezTo>
                    <a:pt x="19526" y="82182"/>
                    <a:pt x="39338" y="123711"/>
                    <a:pt x="60960" y="160382"/>
                  </a:cubicBezTo>
                  <a:cubicBezTo>
                    <a:pt x="71438" y="179622"/>
                    <a:pt x="82201" y="197910"/>
                    <a:pt x="93440" y="215151"/>
                  </a:cubicBezTo>
                  <a:cubicBezTo>
                    <a:pt x="99155" y="223628"/>
                    <a:pt x="104584" y="232581"/>
                    <a:pt x="110204" y="241154"/>
                  </a:cubicBezTo>
                  <a:cubicBezTo>
                    <a:pt x="115824" y="249726"/>
                    <a:pt x="121539" y="258108"/>
                    <a:pt x="127349" y="266205"/>
                  </a:cubicBezTo>
                  <a:cubicBezTo>
                    <a:pt x="173736" y="331832"/>
                    <a:pt x="224124" y="387934"/>
                    <a:pt x="280702" y="436607"/>
                  </a:cubicBezTo>
                  <a:cubicBezTo>
                    <a:pt x="337185" y="485375"/>
                    <a:pt x="400526" y="526428"/>
                    <a:pt x="471583" y="563004"/>
                  </a:cubicBezTo>
                  <a:cubicBezTo>
                    <a:pt x="543020" y="599485"/>
                    <a:pt x="622840" y="630822"/>
                    <a:pt x="713708" y="65673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 userDrawn="1"/>
          </p:nvSpPr>
          <p:spPr>
            <a:xfrm rot="473926">
              <a:off x="5039189" y="381824"/>
              <a:ext cx="854932" cy="638936"/>
            </a:xfrm>
            <a:custGeom>
              <a:avLst/>
              <a:gdLst>
                <a:gd name="connsiteX0" fmla="*/ 249714 w 854932"/>
                <a:gd name="connsiteY0" fmla="*/ 120491 h 638936"/>
                <a:gd name="connsiteX1" fmla="*/ 249714 w 854932"/>
                <a:gd name="connsiteY1" fmla="*/ 120491 h 638936"/>
                <a:gd name="connsiteX2" fmla="*/ 599472 w 854932"/>
                <a:gd name="connsiteY2" fmla="*/ 352711 h 638936"/>
                <a:gd name="connsiteX3" fmla="*/ 743205 w 854932"/>
                <a:gd name="connsiteY3" fmla="*/ 496824 h 638936"/>
                <a:gd name="connsiteX4" fmla="*/ 803402 w 854932"/>
                <a:gd name="connsiteY4" fmla="*/ 569214 h 638936"/>
                <a:gd name="connsiteX5" fmla="*/ 829977 w 854932"/>
                <a:gd name="connsiteY5" fmla="*/ 604742 h 638936"/>
                <a:gd name="connsiteX6" fmla="*/ 854933 w 854932"/>
                <a:gd name="connsiteY6" fmla="*/ 638937 h 638936"/>
                <a:gd name="connsiteX7" fmla="*/ 854933 w 854932"/>
                <a:gd name="connsiteY7" fmla="*/ 638937 h 638936"/>
                <a:gd name="connsiteX8" fmla="*/ 854933 w 854932"/>
                <a:gd name="connsiteY8" fmla="*/ 638937 h 638936"/>
                <a:gd name="connsiteX9" fmla="*/ 833692 w 854932"/>
                <a:gd name="connsiteY9" fmla="*/ 602266 h 638936"/>
                <a:gd name="connsiteX10" fmla="*/ 810356 w 854932"/>
                <a:gd name="connsiteY10" fmla="*/ 564261 h 638936"/>
                <a:gd name="connsiteX11" fmla="*/ 755111 w 854932"/>
                <a:gd name="connsiteY11" fmla="*/ 487013 h 638936"/>
                <a:gd name="connsiteX12" fmla="*/ 615379 w 854932"/>
                <a:gd name="connsiteY12" fmla="*/ 335090 h 638936"/>
                <a:gd name="connsiteX13" fmla="*/ 257620 w 854932"/>
                <a:gd name="connsiteY13" fmla="*/ 103156 h 638936"/>
                <a:gd name="connsiteX14" fmla="*/ 257620 w 854932"/>
                <a:gd name="connsiteY14" fmla="*/ 103156 h 638936"/>
                <a:gd name="connsiteX15" fmla="*/ 186564 w 854932"/>
                <a:gd name="connsiteY15" fmla="*/ 70580 h 638936"/>
                <a:gd name="connsiteX16" fmla="*/ 125032 w 854932"/>
                <a:gd name="connsiteY16" fmla="*/ 44577 h 638936"/>
                <a:gd name="connsiteX17" fmla="*/ 71025 w 854932"/>
                <a:gd name="connsiteY17" fmla="*/ 21812 h 638936"/>
                <a:gd name="connsiteX18" fmla="*/ 21781 w 854932"/>
                <a:gd name="connsiteY18" fmla="*/ 0 h 638936"/>
                <a:gd name="connsiteX19" fmla="*/ 1398 w 854932"/>
                <a:gd name="connsiteY19" fmla="*/ 25718 h 638936"/>
                <a:gd name="connsiteX20" fmla="*/ 7684 w 854932"/>
                <a:gd name="connsiteY20" fmla="*/ 58388 h 638936"/>
                <a:gd name="connsiteX21" fmla="*/ 59405 w 854932"/>
                <a:gd name="connsiteY21" fmla="*/ 62770 h 638936"/>
                <a:gd name="connsiteX22" fmla="*/ 115221 w 854932"/>
                <a:gd name="connsiteY22" fmla="*/ 74295 h 638936"/>
                <a:gd name="connsiteX23" fmla="*/ 177896 w 854932"/>
                <a:gd name="connsiteY23" fmla="*/ 93059 h 638936"/>
                <a:gd name="connsiteX24" fmla="*/ 249714 w 854932"/>
                <a:gd name="connsiteY24" fmla="*/ 120491 h 63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4932" h="638936">
                  <a:moveTo>
                    <a:pt x="249714" y="120491"/>
                  </a:moveTo>
                  <a:lnTo>
                    <a:pt x="249714" y="120491"/>
                  </a:lnTo>
                  <a:cubicBezTo>
                    <a:pt x="370777" y="178594"/>
                    <a:pt x="494411" y="259652"/>
                    <a:pt x="599472" y="352711"/>
                  </a:cubicBezTo>
                  <a:cubicBezTo>
                    <a:pt x="651955" y="399193"/>
                    <a:pt x="701008" y="447580"/>
                    <a:pt x="743205" y="496824"/>
                  </a:cubicBezTo>
                  <a:cubicBezTo>
                    <a:pt x="765207" y="520732"/>
                    <a:pt x="784162" y="545878"/>
                    <a:pt x="803402" y="569214"/>
                  </a:cubicBezTo>
                  <a:cubicBezTo>
                    <a:pt x="813118" y="580835"/>
                    <a:pt x="821214" y="593217"/>
                    <a:pt x="829977" y="604742"/>
                  </a:cubicBezTo>
                  <a:cubicBezTo>
                    <a:pt x="838455" y="616458"/>
                    <a:pt x="847218" y="627507"/>
                    <a:pt x="854933" y="638937"/>
                  </a:cubicBezTo>
                  <a:lnTo>
                    <a:pt x="854933" y="638937"/>
                  </a:lnTo>
                  <a:lnTo>
                    <a:pt x="854933" y="638937"/>
                  </a:lnTo>
                  <a:cubicBezTo>
                    <a:pt x="848551" y="626745"/>
                    <a:pt x="841026" y="614839"/>
                    <a:pt x="833692" y="602266"/>
                  </a:cubicBezTo>
                  <a:cubicBezTo>
                    <a:pt x="826072" y="589883"/>
                    <a:pt x="819023" y="576739"/>
                    <a:pt x="810356" y="564261"/>
                  </a:cubicBezTo>
                  <a:cubicBezTo>
                    <a:pt x="793116" y="539210"/>
                    <a:pt x="775875" y="512445"/>
                    <a:pt x="755111" y="487013"/>
                  </a:cubicBezTo>
                  <a:cubicBezTo>
                    <a:pt x="715487" y="434721"/>
                    <a:pt x="667766" y="383572"/>
                    <a:pt x="615379" y="335090"/>
                  </a:cubicBezTo>
                  <a:cubicBezTo>
                    <a:pt x="510699" y="237935"/>
                    <a:pt x="383064" y="156305"/>
                    <a:pt x="257620" y="103156"/>
                  </a:cubicBezTo>
                  <a:lnTo>
                    <a:pt x="257620" y="103156"/>
                  </a:lnTo>
                  <a:cubicBezTo>
                    <a:pt x="231998" y="91154"/>
                    <a:pt x="208852" y="79343"/>
                    <a:pt x="186564" y="70580"/>
                  </a:cubicBezTo>
                  <a:cubicBezTo>
                    <a:pt x="164466" y="61341"/>
                    <a:pt x="144463" y="51721"/>
                    <a:pt x="125032" y="44577"/>
                  </a:cubicBezTo>
                  <a:cubicBezTo>
                    <a:pt x="105791" y="37052"/>
                    <a:pt x="88075" y="29051"/>
                    <a:pt x="71025" y="21812"/>
                  </a:cubicBezTo>
                  <a:cubicBezTo>
                    <a:pt x="53880" y="14954"/>
                    <a:pt x="37593" y="7715"/>
                    <a:pt x="21781" y="0"/>
                  </a:cubicBezTo>
                  <a:cubicBezTo>
                    <a:pt x="5493" y="7620"/>
                    <a:pt x="2826" y="19717"/>
                    <a:pt x="1398" y="25718"/>
                  </a:cubicBezTo>
                  <a:cubicBezTo>
                    <a:pt x="-31" y="31718"/>
                    <a:pt x="-2699" y="43815"/>
                    <a:pt x="7684" y="58388"/>
                  </a:cubicBezTo>
                  <a:cubicBezTo>
                    <a:pt x="24448" y="59055"/>
                    <a:pt x="41498" y="60579"/>
                    <a:pt x="59405" y="62770"/>
                  </a:cubicBezTo>
                  <a:cubicBezTo>
                    <a:pt x="77216" y="65342"/>
                    <a:pt x="95505" y="69723"/>
                    <a:pt x="115221" y="74295"/>
                  </a:cubicBezTo>
                  <a:cubicBezTo>
                    <a:pt x="135128" y="78486"/>
                    <a:pt x="155417" y="85820"/>
                    <a:pt x="177896" y="93059"/>
                  </a:cubicBezTo>
                  <a:cubicBezTo>
                    <a:pt x="200470" y="99917"/>
                    <a:pt x="223806" y="110014"/>
                    <a:pt x="249714" y="12049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135446" y="4559588"/>
            <a:ext cx="1627049" cy="830348"/>
            <a:chOff x="135446" y="4559588"/>
            <a:chExt cx="1627049" cy="830348"/>
          </a:xfrm>
        </p:grpSpPr>
        <p:sp>
          <p:nvSpPr>
            <p:cNvPr id="28" name="任意多边形 27"/>
            <p:cNvSpPr/>
            <p:nvPr userDrawn="1"/>
          </p:nvSpPr>
          <p:spPr>
            <a:xfrm>
              <a:off x="233721" y="4657861"/>
              <a:ext cx="1528774" cy="732075"/>
            </a:xfrm>
            <a:custGeom>
              <a:avLst/>
              <a:gdLst>
                <a:gd name="connsiteX0" fmla="*/ 1528380 w 1528774"/>
                <a:gd name="connsiteY0" fmla="*/ 0 h 732075"/>
                <a:gd name="connsiteX1" fmla="*/ 1528380 w 1528774"/>
                <a:gd name="connsiteY1" fmla="*/ 0 h 732075"/>
                <a:gd name="connsiteX2" fmla="*/ 1331712 w 1528774"/>
                <a:gd name="connsiteY2" fmla="*/ 13788 h 732075"/>
                <a:gd name="connsiteX3" fmla="*/ 1153526 w 1528774"/>
                <a:gd name="connsiteY3" fmla="*/ 38724 h 732075"/>
                <a:gd name="connsiteX4" fmla="*/ 839925 w 1528774"/>
                <a:gd name="connsiteY4" fmla="*/ 129841 h 732075"/>
                <a:gd name="connsiteX5" fmla="*/ 554487 w 1528774"/>
                <a:gd name="connsiteY5" fmla="*/ 290660 h 732075"/>
                <a:gd name="connsiteX6" fmla="*/ 411856 w 1528774"/>
                <a:gd name="connsiteY6" fmla="*/ 401433 h 732075"/>
                <a:gd name="connsiteX7" fmla="*/ 283599 w 1528774"/>
                <a:gd name="connsiteY7" fmla="*/ 516429 h 732075"/>
                <a:gd name="connsiteX8" fmla="*/ 182508 w 1528774"/>
                <a:gd name="connsiteY8" fmla="*/ 507276 h 732075"/>
                <a:gd name="connsiteX9" fmla="*/ 28729 w 1528774"/>
                <a:gd name="connsiteY9" fmla="*/ 467732 h 732075"/>
                <a:gd name="connsiteX10" fmla="*/ 1388 w 1528774"/>
                <a:gd name="connsiteY10" fmla="*/ 507805 h 732075"/>
                <a:gd name="connsiteX11" fmla="*/ 13885 w 1528774"/>
                <a:gd name="connsiteY11" fmla="*/ 554566 h 732075"/>
                <a:gd name="connsiteX12" fmla="*/ 179398 w 1528774"/>
                <a:gd name="connsiteY12" fmla="*/ 553040 h 732075"/>
                <a:gd name="connsiteX13" fmla="*/ 283247 w 1528774"/>
                <a:gd name="connsiteY13" fmla="*/ 551339 h 732075"/>
                <a:gd name="connsiteX14" fmla="*/ 431980 w 1528774"/>
                <a:gd name="connsiteY14" fmla="*/ 656361 h 732075"/>
                <a:gd name="connsiteX15" fmla="*/ 633342 w 1528774"/>
                <a:gd name="connsiteY15" fmla="*/ 721898 h 732075"/>
                <a:gd name="connsiteX16" fmla="*/ 851484 w 1528774"/>
                <a:gd name="connsiteY16" fmla="*/ 726181 h 732075"/>
                <a:gd name="connsiteX17" fmla="*/ 1066281 w 1528774"/>
                <a:gd name="connsiteY17" fmla="*/ 668800 h 732075"/>
                <a:gd name="connsiteX18" fmla="*/ 1407810 w 1528774"/>
                <a:gd name="connsiteY18" fmla="*/ 395859 h 732075"/>
                <a:gd name="connsiteX19" fmla="*/ 1501391 w 1528774"/>
                <a:gd name="connsiteY19" fmla="*/ 205117 h 732075"/>
                <a:gd name="connsiteX20" fmla="*/ 1528380 w 1528774"/>
                <a:gd name="connsiteY20" fmla="*/ 0 h 732075"/>
                <a:gd name="connsiteX21" fmla="*/ 1528380 w 1528774"/>
                <a:gd name="connsiteY21" fmla="*/ 0 h 7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28774" h="732075">
                  <a:moveTo>
                    <a:pt x="1528380" y="0"/>
                  </a:moveTo>
                  <a:lnTo>
                    <a:pt x="1528380" y="0"/>
                  </a:lnTo>
                  <a:cubicBezTo>
                    <a:pt x="1459265" y="2464"/>
                    <a:pt x="1393904" y="7217"/>
                    <a:pt x="1331712" y="13788"/>
                  </a:cubicBezTo>
                  <a:cubicBezTo>
                    <a:pt x="1269227" y="20066"/>
                    <a:pt x="1210027" y="28339"/>
                    <a:pt x="1153526" y="38724"/>
                  </a:cubicBezTo>
                  <a:cubicBezTo>
                    <a:pt x="1040583" y="59728"/>
                    <a:pt x="937673" y="88653"/>
                    <a:pt x="839925" y="129841"/>
                  </a:cubicBezTo>
                  <a:cubicBezTo>
                    <a:pt x="742119" y="170911"/>
                    <a:pt x="648890" y="224126"/>
                    <a:pt x="554487" y="290660"/>
                  </a:cubicBezTo>
                  <a:cubicBezTo>
                    <a:pt x="507315" y="323986"/>
                    <a:pt x="459967" y="360949"/>
                    <a:pt x="411856" y="401433"/>
                  </a:cubicBezTo>
                  <a:cubicBezTo>
                    <a:pt x="369612" y="436694"/>
                    <a:pt x="326899" y="475066"/>
                    <a:pt x="283599" y="516429"/>
                  </a:cubicBezTo>
                  <a:cubicBezTo>
                    <a:pt x="246929" y="514786"/>
                    <a:pt x="213369" y="511677"/>
                    <a:pt x="182508" y="507276"/>
                  </a:cubicBezTo>
                  <a:cubicBezTo>
                    <a:pt x="123953" y="498769"/>
                    <a:pt x="74258" y="486389"/>
                    <a:pt x="28729" y="467732"/>
                  </a:cubicBezTo>
                  <a:cubicBezTo>
                    <a:pt x="6492" y="481109"/>
                    <a:pt x="2972" y="498886"/>
                    <a:pt x="1388" y="507805"/>
                  </a:cubicBezTo>
                  <a:cubicBezTo>
                    <a:pt x="-196" y="516723"/>
                    <a:pt x="-3717" y="534559"/>
                    <a:pt x="13885" y="554566"/>
                  </a:cubicBezTo>
                  <a:cubicBezTo>
                    <a:pt x="65575" y="553217"/>
                    <a:pt x="118497" y="553158"/>
                    <a:pt x="179398" y="553040"/>
                  </a:cubicBezTo>
                  <a:cubicBezTo>
                    <a:pt x="211433" y="552923"/>
                    <a:pt x="245873" y="552630"/>
                    <a:pt x="283247" y="551339"/>
                  </a:cubicBezTo>
                  <a:cubicBezTo>
                    <a:pt x="327134" y="592996"/>
                    <a:pt x="377239" y="628258"/>
                    <a:pt x="431980" y="656361"/>
                  </a:cubicBezTo>
                  <a:cubicBezTo>
                    <a:pt x="494231" y="688044"/>
                    <a:pt x="562349" y="710046"/>
                    <a:pt x="633342" y="721898"/>
                  </a:cubicBezTo>
                  <a:cubicBezTo>
                    <a:pt x="704335" y="733691"/>
                    <a:pt x="778261" y="735392"/>
                    <a:pt x="851484" y="726181"/>
                  </a:cubicBezTo>
                  <a:cubicBezTo>
                    <a:pt x="924765" y="717146"/>
                    <a:pt x="997459" y="697725"/>
                    <a:pt x="1066281" y="668800"/>
                  </a:cubicBezTo>
                  <a:cubicBezTo>
                    <a:pt x="1203984" y="611126"/>
                    <a:pt x="1325552" y="514962"/>
                    <a:pt x="1407810" y="395859"/>
                  </a:cubicBezTo>
                  <a:cubicBezTo>
                    <a:pt x="1449056" y="336542"/>
                    <a:pt x="1480797" y="271944"/>
                    <a:pt x="1501391" y="205117"/>
                  </a:cubicBezTo>
                  <a:cubicBezTo>
                    <a:pt x="1521750" y="137996"/>
                    <a:pt x="1530844" y="68587"/>
                    <a:pt x="1528380" y="0"/>
                  </a:cubicBezTo>
                  <a:lnTo>
                    <a:pt x="1528380" y="0"/>
                  </a:ln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 userDrawn="1"/>
          </p:nvSpPr>
          <p:spPr>
            <a:xfrm>
              <a:off x="400916" y="4559588"/>
              <a:ext cx="1263304" cy="732075"/>
            </a:xfrm>
            <a:custGeom>
              <a:avLst/>
              <a:gdLst>
                <a:gd name="connsiteX0" fmla="*/ 1262911 w 1263304"/>
                <a:gd name="connsiteY0" fmla="*/ 0 h 732075"/>
                <a:gd name="connsiteX1" fmla="*/ 1262911 w 1263304"/>
                <a:gd name="connsiteY1" fmla="*/ 0 h 732075"/>
                <a:gd name="connsiteX2" fmla="*/ 1262911 w 1263304"/>
                <a:gd name="connsiteY2" fmla="*/ 0 h 732075"/>
                <a:gd name="connsiteX3" fmla="*/ 1066243 w 1263304"/>
                <a:gd name="connsiteY3" fmla="*/ 13788 h 732075"/>
                <a:gd name="connsiteX4" fmla="*/ 888056 w 1263304"/>
                <a:gd name="connsiteY4" fmla="*/ 38724 h 732075"/>
                <a:gd name="connsiteX5" fmla="*/ 574456 w 1263304"/>
                <a:gd name="connsiteY5" fmla="*/ 129841 h 732075"/>
                <a:gd name="connsiteX6" fmla="*/ 289017 w 1263304"/>
                <a:gd name="connsiteY6" fmla="*/ 290660 h 732075"/>
                <a:gd name="connsiteX7" fmla="*/ 146386 w 1263304"/>
                <a:gd name="connsiteY7" fmla="*/ 401433 h 732075"/>
                <a:gd name="connsiteX8" fmla="*/ 0 w 1263304"/>
                <a:gd name="connsiteY8" fmla="*/ 533855 h 732075"/>
                <a:gd name="connsiteX9" fmla="*/ 0 w 1263304"/>
                <a:gd name="connsiteY9" fmla="*/ 533855 h 732075"/>
                <a:gd name="connsiteX10" fmla="*/ 0 w 1263304"/>
                <a:gd name="connsiteY10" fmla="*/ 533855 h 732075"/>
                <a:gd name="connsiteX11" fmla="*/ 166452 w 1263304"/>
                <a:gd name="connsiteY11" fmla="*/ 656361 h 732075"/>
                <a:gd name="connsiteX12" fmla="*/ 367814 w 1263304"/>
                <a:gd name="connsiteY12" fmla="*/ 721898 h 732075"/>
                <a:gd name="connsiteX13" fmla="*/ 585955 w 1263304"/>
                <a:gd name="connsiteY13" fmla="*/ 726181 h 732075"/>
                <a:gd name="connsiteX14" fmla="*/ 800753 w 1263304"/>
                <a:gd name="connsiteY14" fmla="*/ 668800 h 732075"/>
                <a:gd name="connsiteX15" fmla="*/ 1142281 w 1263304"/>
                <a:gd name="connsiteY15" fmla="*/ 395859 h 732075"/>
                <a:gd name="connsiteX16" fmla="*/ 1235863 w 1263304"/>
                <a:gd name="connsiteY16" fmla="*/ 205117 h 732075"/>
                <a:gd name="connsiteX17" fmla="*/ 1262911 w 1263304"/>
                <a:gd name="connsiteY17" fmla="*/ 0 h 7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3304" h="732075">
                  <a:moveTo>
                    <a:pt x="1262911" y="0"/>
                  </a:moveTo>
                  <a:lnTo>
                    <a:pt x="1262911" y="0"/>
                  </a:lnTo>
                  <a:lnTo>
                    <a:pt x="1262911" y="0"/>
                  </a:lnTo>
                  <a:cubicBezTo>
                    <a:pt x="1193795" y="2464"/>
                    <a:pt x="1128435" y="7217"/>
                    <a:pt x="1066243" y="13788"/>
                  </a:cubicBezTo>
                  <a:cubicBezTo>
                    <a:pt x="1003757" y="20066"/>
                    <a:pt x="944557" y="28339"/>
                    <a:pt x="888056" y="38724"/>
                  </a:cubicBezTo>
                  <a:cubicBezTo>
                    <a:pt x="775113" y="59728"/>
                    <a:pt x="672203" y="88653"/>
                    <a:pt x="574456" y="129841"/>
                  </a:cubicBezTo>
                  <a:cubicBezTo>
                    <a:pt x="476650" y="170911"/>
                    <a:pt x="383420" y="224126"/>
                    <a:pt x="289017" y="290660"/>
                  </a:cubicBezTo>
                  <a:cubicBezTo>
                    <a:pt x="241845" y="323986"/>
                    <a:pt x="194497" y="360949"/>
                    <a:pt x="146386" y="401433"/>
                  </a:cubicBezTo>
                  <a:cubicBezTo>
                    <a:pt x="98275" y="441623"/>
                    <a:pt x="49519" y="485803"/>
                    <a:pt x="0" y="533855"/>
                  </a:cubicBezTo>
                  <a:lnTo>
                    <a:pt x="0" y="533855"/>
                  </a:lnTo>
                  <a:lnTo>
                    <a:pt x="0" y="533855"/>
                  </a:lnTo>
                  <a:cubicBezTo>
                    <a:pt x="47935" y="583198"/>
                    <a:pt x="104201" y="624386"/>
                    <a:pt x="166452" y="656361"/>
                  </a:cubicBezTo>
                  <a:cubicBezTo>
                    <a:pt x="228703" y="688044"/>
                    <a:pt x="296821" y="710046"/>
                    <a:pt x="367814" y="721898"/>
                  </a:cubicBezTo>
                  <a:cubicBezTo>
                    <a:pt x="438806" y="733691"/>
                    <a:pt x="512733" y="735392"/>
                    <a:pt x="585955" y="726181"/>
                  </a:cubicBezTo>
                  <a:cubicBezTo>
                    <a:pt x="659236" y="717146"/>
                    <a:pt x="731931" y="697725"/>
                    <a:pt x="800753" y="668800"/>
                  </a:cubicBezTo>
                  <a:cubicBezTo>
                    <a:pt x="938455" y="611126"/>
                    <a:pt x="1060023" y="514962"/>
                    <a:pt x="1142281" y="395859"/>
                  </a:cubicBezTo>
                  <a:cubicBezTo>
                    <a:pt x="1183528" y="336542"/>
                    <a:pt x="1215269" y="271944"/>
                    <a:pt x="1235863" y="205117"/>
                  </a:cubicBezTo>
                  <a:cubicBezTo>
                    <a:pt x="1256281" y="137996"/>
                    <a:pt x="1265375" y="68587"/>
                    <a:pt x="1262911" y="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 userDrawn="1"/>
          </p:nvSpPr>
          <p:spPr>
            <a:xfrm>
              <a:off x="135446" y="4627999"/>
              <a:ext cx="1460907" cy="486154"/>
            </a:xfrm>
            <a:custGeom>
              <a:avLst/>
              <a:gdLst>
                <a:gd name="connsiteX0" fmla="*/ 392083 w 1460907"/>
                <a:gd name="connsiteY0" fmla="*/ 476415 h 486154"/>
                <a:gd name="connsiteX1" fmla="*/ 392083 w 1460907"/>
                <a:gd name="connsiteY1" fmla="*/ 476415 h 486154"/>
                <a:gd name="connsiteX2" fmla="*/ 467829 w 1460907"/>
                <a:gd name="connsiteY2" fmla="*/ 471839 h 486154"/>
                <a:gd name="connsiteX3" fmla="*/ 506141 w 1460907"/>
                <a:gd name="connsiteY3" fmla="*/ 467908 h 486154"/>
                <a:gd name="connsiteX4" fmla="*/ 525386 w 1460907"/>
                <a:gd name="connsiteY4" fmla="*/ 465795 h 486154"/>
                <a:gd name="connsiteX5" fmla="*/ 544630 w 1460907"/>
                <a:gd name="connsiteY5" fmla="*/ 463096 h 486154"/>
                <a:gd name="connsiteX6" fmla="*/ 699582 w 1460907"/>
                <a:gd name="connsiteY6" fmla="*/ 433936 h 486154"/>
                <a:gd name="connsiteX7" fmla="*/ 852657 w 1460907"/>
                <a:gd name="connsiteY7" fmla="*/ 389053 h 486154"/>
                <a:gd name="connsiteX8" fmla="*/ 999689 w 1460907"/>
                <a:gd name="connsiteY8" fmla="*/ 329618 h 486154"/>
                <a:gd name="connsiteX9" fmla="*/ 1261071 w 1460907"/>
                <a:gd name="connsiteY9" fmla="*/ 176426 h 486154"/>
                <a:gd name="connsiteX10" fmla="*/ 1460908 w 1460907"/>
                <a:gd name="connsiteY10" fmla="*/ 0 h 486154"/>
                <a:gd name="connsiteX11" fmla="*/ 1460908 w 1460907"/>
                <a:gd name="connsiteY11" fmla="*/ 0 h 486154"/>
                <a:gd name="connsiteX12" fmla="*/ 1460908 w 1460907"/>
                <a:gd name="connsiteY12" fmla="*/ 0 h 486154"/>
                <a:gd name="connsiteX13" fmla="*/ 1248340 w 1460907"/>
                <a:gd name="connsiteY13" fmla="*/ 157769 h 486154"/>
                <a:gd name="connsiteX14" fmla="*/ 985431 w 1460907"/>
                <a:gd name="connsiteY14" fmla="*/ 297935 h 486154"/>
                <a:gd name="connsiteX15" fmla="*/ 840629 w 1460907"/>
                <a:gd name="connsiteY15" fmla="*/ 354143 h 486154"/>
                <a:gd name="connsiteX16" fmla="*/ 690899 w 1460907"/>
                <a:gd name="connsiteY16" fmla="*/ 398440 h 486154"/>
                <a:gd name="connsiteX17" fmla="*/ 539643 w 1460907"/>
                <a:gd name="connsiteY17" fmla="*/ 429947 h 486154"/>
                <a:gd name="connsiteX18" fmla="*/ 520809 w 1460907"/>
                <a:gd name="connsiteY18" fmla="*/ 433174 h 486154"/>
                <a:gd name="connsiteX19" fmla="*/ 501976 w 1460907"/>
                <a:gd name="connsiteY19" fmla="*/ 435814 h 486154"/>
                <a:gd name="connsiteX20" fmla="*/ 464543 w 1460907"/>
                <a:gd name="connsiteY20" fmla="*/ 440977 h 486154"/>
                <a:gd name="connsiteX21" fmla="*/ 390382 w 1460907"/>
                <a:gd name="connsiteY21" fmla="*/ 448546 h 486154"/>
                <a:gd name="connsiteX22" fmla="*/ 390382 w 1460907"/>
                <a:gd name="connsiteY22" fmla="*/ 448546 h 486154"/>
                <a:gd name="connsiteX23" fmla="*/ 182508 w 1460907"/>
                <a:gd name="connsiteY23" fmla="*/ 438865 h 486154"/>
                <a:gd name="connsiteX24" fmla="*/ 28729 w 1460907"/>
                <a:gd name="connsiteY24" fmla="*/ 399320 h 486154"/>
                <a:gd name="connsiteX25" fmla="*/ 1388 w 1460907"/>
                <a:gd name="connsiteY25" fmla="*/ 439393 h 486154"/>
                <a:gd name="connsiteX26" fmla="*/ 13885 w 1460907"/>
                <a:gd name="connsiteY26" fmla="*/ 486154 h 486154"/>
                <a:gd name="connsiteX27" fmla="*/ 179398 w 1460907"/>
                <a:gd name="connsiteY27" fmla="*/ 484629 h 486154"/>
                <a:gd name="connsiteX28" fmla="*/ 392083 w 1460907"/>
                <a:gd name="connsiteY28" fmla="*/ 476415 h 48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0907" h="486154">
                  <a:moveTo>
                    <a:pt x="392083" y="476415"/>
                  </a:moveTo>
                  <a:lnTo>
                    <a:pt x="392083" y="476415"/>
                  </a:lnTo>
                  <a:cubicBezTo>
                    <a:pt x="417078" y="475769"/>
                    <a:pt x="442306" y="473716"/>
                    <a:pt x="467829" y="471839"/>
                  </a:cubicBezTo>
                  <a:cubicBezTo>
                    <a:pt x="480560" y="470782"/>
                    <a:pt x="493292" y="469198"/>
                    <a:pt x="506141" y="467908"/>
                  </a:cubicBezTo>
                  <a:cubicBezTo>
                    <a:pt x="512537" y="467204"/>
                    <a:pt x="518990" y="466500"/>
                    <a:pt x="525386" y="465795"/>
                  </a:cubicBezTo>
                  <a:cubicBezTo>
                    <a:pt x="531781" y="464915"/>
                    <a:pt x="538235" y="463976"/>
                    <a:pt x="544630" y="463096"/>
                  </a:cubicBezTo>
                  <a:cubicBezTo>
                    <a:pt x="596203" y="456349"/>
                    <a:pt x="648010" y="446199"/>
                    <a:pt x="699582" y="433936"/>
                  </a:cubicBezTo>
                  <a:cubicBezTo>
                    <a:pt x="751214" y="421850"/>
                    <a:pt x="802375" y="406419"/>
                    <a:pt x="852657" y="389053"/>
                  </a:cubicBezTo>
                  <a:cubicBezTo>
                    <a:pt x="902997" y="371862"/>
                    <a:pt x="952106" y="351561"/>
                    <a:pt x="999689" y="329618"/>
                  </a:cubicBezTo>
                  <a:cubicBezTo>
                    <a:pt x="1094972" y="285790"/>
                    <a:pt x="1183155" y="232927"/>
                    <a:pt x="1261071" y="176426"/>
                  </a:cubicBezTo>
                  <a:cubicBezTo>
                    <a:pt x="1338636" y="119397"/>
                    <a:pt x="1406284" y="59200"/>
                    <a:pt x="1460908" y="0"/>
                  </a:cubicBezTo>
                  <a:lnTo>
                    <a:pt x="1460908" y="0"/>
                  </a:lnTo>
                  <a:lnTo>
                    <a:pt x="1460908" y="0"/>
                  </a:lnTo>
                  <a:cubicBezTo>
                    <a:pt x="1399889" y="52511"/>
                    <a:pt x="1328075" y="106255"/>
                    <a:pt x="1248340" y="157769"/>
                  </a:cubicBezTo>
                  <a:cubicBezTo>
                    <a:pt x="1168194" y="208754"/>
                    <a:pt x="1079717" y="257041"/>
                    <a:pt x="985431" y="297935"/>
                  </a:cubicBezTo>
                  <a:cubicBezTo>
                    <a:pt x="938318" y="318353"/>
                    <a:pt x="890031" y="337597"/>
                    <a:pt x="840629" y="354143"/>
                  </a:cubicBezTo>
                  <a:cubicBezTo>
                    <a:pt x="791345" y="370864"/>
                    <a:pt x="741357" y="386119"/>
                    <a:pt x="690899" y="398440"/>
                  </a:cubicBezTo>
                  <a:cubicBezTo>
                    <a:pt x="640500" y="410996"/>
                    <a:pt x="589983" y="421909"/>
                    <a:pt x="539643" y="429947"/>
                  </a:cubicBezTo>
                  <a:cubicBezTo>
                    <a:pt x="533365" y="431003"/>
                    <a:pt x="527087" y="432059"/>
                    <a:pt x="520809" y="433174"/>
                  </a:cubicBezTo>
                  <a:cubicBezTo>
                    <a:pt x="514531" y="434054"/>
                    <a:pt x="508254" y="434934"/>
                    <a:pt x="501976" y="435814"/>
                  </a:cubicBezTo>
                  <a:cubicBezTo>
                    <a:pt x="489420" y="437516"/>
                    <a:pt x="476982" y="439510"/>
                    <a:pt x="464543" y="440977"/>
                  </a:cubicBezTo>
                  <a:cubicBezTo>
                    <a:pt x="439608" y="443735"/>
                    <a:pt x="414907" y="446786"/>
                    <a:pt x="390382" y="448546"/>
                  </a:cubicBezTo>
                  <a:lnTo>
                    <a:pt x="390382" y="448546"/>
                  </a:lnTo>
                  <a:cubicBezTo>
                    <a:pt x="308652" y="451128"/>
                    <a:pt x="241062" y="447196"/>
                    <a:pt x="182508" y="438865"/>
                  </a:cubicBezTo>
                  <a:cubicBezTo>
                    <a:pt x="123953" y="430357"/>
                    <a:pt x="74258" y="417978"/>
                    <a:pt x="28729" y="399320"/>
                  </a:cubicBezTo>
                  <a:cubicBezTo>
                    <a:pt x="6492" y="412697"/>
                    <a:pt x="2972" y="430475"/>
                    <a:pt x="1388" y="439393"/>
                  </a:cubicBezTo>
                  <a:cubicBezTo>
                    <a:pt x="-196" y="448311"/>
                    <a:pt x="-3717" y="466089"/>
                    <a:pt x="13885" y="486154"/>
                  </a:cubicBezTo>
                  <a:cubicBezTo>
                    <a:pt x="65575" y="484805"/>
                    <a:pt x="118497" y="484746"/>
                    <a:pt x="179398" y="484629"/>
                  </a:cubicBezTo>
                  <a:cubicBezTo>
                    <a:pt x="240182" y="484394"/>
                    <a:pt x="309180" y="483690"/>
                    <a:pt x="392083" y="47641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700286" y="2975972"/>
            <a:ext cx="729909" cy="1376910"/>
            <a:chOff x="700286" y="2975972"/>
            <a:chExt cx="729909" cy="1376910"/>
          </a:xfrm>
        </p:grpSpPr>
        <p:sp>
          <p:nvSpPr>
            <p:cNvPr id="31" name="任意多边形 30"/>
            <p:cNvSpPr/>
            <p:nvPr userDrawn="1"/>
          </p:nvSpPr>
          <p:spPr>
            <a:xfrm>
              <a:off x="798562" y="3074248"/>
              <a:ext cx="631633" cy="1278634"/>
            </a:xfrm>
            <a:custGeom>
              <a:avLst/>
              <a:gdLst>
                <a:gd name="connsiteX0" fmla="*/ 6309 w 631633"/>
                <a:gd name="connsiteY0" fmla="*/ 558325 h 1278634"/>
                <a:gd name="connsiteX1" fmla="*/ 7131 w 631633"/>
                <a:gd name="connsiteY1" fmla="*/ 742789 h 1278634"/>
                <a:gd name="connsiteX2" fmla="*/ 60346 w 631633"/>
                <a:gd name="connsiteY2" fmla="*/ 913524 h 1278634"/>
                <a:gd name="connsiteX3" fmla="*/ 147767 w 631633"/>
                <a:gd name="connsiteY3" fmla="*/ 1039785 h 1278634"/>
                <a:gd name="connsiteX4" fmla="*/ 145772 w 631633"/>
                <a:gd name="connsiteY4" fmla="*/ 1127324 h 1278634"/>
                <a:gd name="connsiteX5" fmla="*/ 144012 w 631633"/>
                <a:gd name="connsiteY5" fmla="*/ 1266904 h 1278634"/>
                <a:gd name="connsiteX6" fmla="*/ 183381 w 631633"/>
                <a:gd name="connsiteY6" fmla="*/ 1277465 h 1278634"/>
                <a:gd name="connsiteX7" fmla="*/ 217176 w 631633"/>
                <a:gd name="connsiteY7" fmla="*/ 1254466 h 1278634"/>
                <a:gd name="connsiteX8" fmla="*/ 184320 w 631633"/>
                <a:gd name="connsiteY8" fmla="*/ 1124859 h 1278634"/>
                <a:gd name="connsiteX9" fmla="*/ 177103 w 631633"/>
                <a:gd name="connsiteY9" fmla="*/ 1039492 h 1278634"/>
                <a:gd name="connsiteX10" fmla="*/ 274909 w 631633"/>
                <a:gd name="connsiteY10" fmla="*/ 932533 h 1278634"/>
                <a:gd name="connsiteX11" fmla="*/ 369546 w 631633"/>
                <a:gd name="connsiteY11" fmla="*/ 813840 h 1278634"/>
                <a:gd name="connsiteX12" fmla="*/ 508423 w 631633"/>
                <a:gd name="connsiteY12" fmla="*/ 576748 h 1278634"/>
                <a:gd name="connsiteX13" fmla="*/ 590329 w 631633"/>
                <a:gd name="connsiteY13" fmla="*/ 315482 h 1278634"/>
                <a:gd name="connsiteX14" fmla="*/ 615088 w 631633"/>
                <a:gd name="connsiteY14" fmla="*/ 166338 h 1278634"/>
                <a:gd name="connsiteX15" fmla="*/ 631634 w 631633"/>
                <a:gd name="connsiteY15" fmla="*/ 1177 h 1278634"/>
                <a:gd name="connsiteX16" fmla="*/ 631634 w 631633"/>
                <a:gd name="connsiteY16" fmla="*/ 1177 h 1278634"/>
                <a:gd name="connsiteX17" fmla="*/ 631634 w 631633"/>
                <a:gd name="connsiteY17" fmla="*/ 1177 h 1278634"/>
                <a:gd name="connsiteX18" fmla="*/ 458024 w 631633"/>
                <a:gd name="connsiteY18" fmla="*/ 18779 h 1278634"/>
                <a:gd name="connsiteX19" fmla="*/ 294916 w 631633"/>
                <a:gd name="connsiteY19" fmla="*/ 93644 h 1278634"/>
                <a:gd name="connsiteX20" fmla="*/ 57941 w 631633"/>
                <a:gd name="connsiteY20" fmla="*/ 377498 h 1278634"/>
                <a:gd name="connsiteX21" fmla="*/ 6309 w 631633"/>
                <a:gd name="connsiteY21" fmla="*/ 558325 h 127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31633" h="1278634">
                  <a:moveTo>
                    <a:pt x="6309" y="558325"/>
                  </a:moveTo>
                  <a:cubicBezTo>
                    <a:pt x="-2491" y="620165"/>
                    <a:pt x="-1963" y="682709"/>
                    <a:pt x="7131" y="742789"/>
                  </a:cubicBezTo>
                  <a:cubicBezTo>
                    <a:pt x="16284" y="802927"/>
                    <a:pt x="34179" y="860719"/>
                    <a:pt x="60346" y="913524"/>
                  </a:cubicBezTo>
                  <a:cubicBezTo>
                    <a:pt x="83580" y="959992"/>
                    <a:pt x="112975" y="1002529"/>
                    <a:pt x="147767" y="1039785"/>
                  </a:cubicBezTo>
                  <a:cubicBezTo>
                    <a:pt x="146476" y="1071292"/>
                    <a:pt x="146066" y="1100335"/>
                    <a:pt x="145772" y="1127324"/>
                  </a:cubicBezTo>
                  <a:cubicBezTo>
                    <a:pt x="145420" y="1178662"/>
                    <a:pt x="145244" y="1223252"/>
                    <a:pt x="144012" y="1266904"/>
                  </a:cubicBezTo>
                  <a:cubicBezTo>
                    <a:pt x="160851" y="1281748"/>
                    <a:pt x="175871" y="1278814"/>
                    <a:pt x="183381" y="1277465"/>
                  </a:cubicBezTo>
                  <a:cubicBezTo>
                    <a:pt x="190891" y="1276115"/>
                    <a:pt x="205911" y="1273182"/>
                    <a:pt x="217176" y="1254466"/>
                  </a:cubicBezTo>
                  <a:cubicBezTo>
                    <a:pt x="201569" y="1216153"/>
                    <a:pt x="191243" y="1174261"/>
                    <a:pt x="184320" y="1124859"/>
                  </a:cubicBezTo>
                  <a:cubicBezTo>
                    <a:pt x="180741" y="1098751"/>
                    <a:pt x="178276" y="1070471"/>
                    <a:pt x="177103" y="1039492"/>
                  </a:cubicBezTo>
                  <a:cubicBezTo>
                    <a:pt x="212189" y="1003350"/>
                    <a:pt x="244869" y="967678"/>
                    <a:pt x="274909" y="932533"/>
                  </a:cubicBezTo>
                  <a:cubicBezTo>
                    <a:pt x="309408" y="892460"/>
                    <a:pt x="341032" y="853033"/>
                    <a:pt x="369546" y="813840"/>
                  </a:cubicBezTo>
                  <a:cubicBezTo>
                    <a:pt x="426517" y="735396"/>
                    <a:pt x="472457" y="658067"/>
                    <a:pt x="508423" y="576748"/>
                  </a:cubicBezTo>
                  <a:cubicBezTo>
                    <a:pt x="544506" y="495487"/>
                    <a:pt x="570439" y="409826"/>
                    <a:pt x="590329" y="315482"/>
                  </a:cubicBezTo>
                  <a:cubicBezTo>
                    <a:pt x="600185" y="268251"/>
                    <a:pt x="608341" y="218732"/>
                    <a:pt x="615088" y="166338"/>
                  </a:cubicBezTo>
                  <a:cubicBezTo>
                    <a:pt x="622070" y="114179"/>
                    <a:pt x="627644" y="59321"/>
                    <a:pt x="631634" y="1177"/>
                  </a:cubicBezTo>
                  <a:lnTo>
                    <a:pt x="631634" y="1177"/>
                  </a:lnTo>
                  <a:lnTo>
                    <a:pt x="631634" y="1177"/>
                  </a:lnTo>
                  <a:cubicBezTo>
                    <a:pt x="573959" y="-2754"/>
                    <a:pt x="515170" y="3172"/>
                    <a:pt x="458024" y="18779"/>
                  </a:cubicBezTo>
                  <a:cubicBezTo>
                    <a:pt x="401171" y="34620"/>
                    <a:pt x="345902" y="59966"/>
                    <a:pt x="294916" y="93644"/>
                  </a:cubicBezTo>
                  <a:cubicBezTo>
                    <a:pt x="192534" y="160706"/>
                    <a:pt x="108926" y="261915"/>
                    <a:pt x="57941" y="377498"/>
                  </a:cubicBezTo>
                  <a:cubicBezTo>
                    <a:pt x="32477" y="435231"/>
                    <a:pt x="14993" y="496485"/>
                    <a:pt x="6309" y="558325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 31"/>
            <p:cNvSpPr/>
            <p:nvPr userDrawn="1"/>
          </p:nvSpPr>
          <p:spPr>
            <a:xfrm>
              <a:off x="700286" y="2975972"/>
              <a:ext cx="631750" cy="1054805"/>
            </a:xfrm>
            <a:custGeom>
              <a:avLst/>
              <a:gdLst>
                <a:gd name="connsiteX0" fmla="*/ 631751 w 631750"/>
                <a:gd name="connsiteY0" fmla="*/ 1177 h 1054805"/>
                <a:gd name="connsiteX1" fmla="*/ 631751 w 631750"/>
                <a:gd name="connsiteY1" fmla="*/ 1177 h 1054805"/>
                <a:gd name="connsiteX2" fmla="*/ 631751 w 631750"/>
                <a:gd name="connsiteY2" fmla="*/ 1177 h 1054805"/>
                <a:gd name="connsiteX3" fmla="*/ 458141 w 631750"/>
                <a:gd name="connsiteY3" fmla="*/ 18779 h 1054805"/>
                <a:gd name="connsiteX4" fmla="*/ 295033 w 631750"/>
                <a:gd name="connsiteY4" fmla="*/ 93644 h 1054805"/>
                <a:gd name="connsiteX5" fmla="*/ 58058 w 631750"/>
                <a:gd name="connsiteY5" fmla="*/ 377498 h 1054805"/>
                <a:gd name="connsiteX6" fmla="*/ 6309 w 631750"/>
                <a:gd name="connsiteY6" fmla="*/ 558325 h 1054805"/>
                <a:gd name="connsiteX7" fmla="*/ 7131 w 631750"/>
                <a:gd name="connsiteY7" fmla="*/ 742789 h 1054805"/>
                <a:gd name="connsiteX8" fmla="*/ 60346 w 631750"/>
                <a:gd name="connsiteY8" fmla="*/ 913524 h 1054805"/>
                <a:gd name="connsiteX9" fmla="*/ 162435 w 631750"/>
                <a:gd name="connsiteY9" fmla="*/ 1054805 h 1054805"/>
                <a:gd name="connsiteX10" fmla="*/ 162435 w 631750"/>
                <a:gd name="connsiteY10" fmla="*/ 1054805 h 1054805"/>
                <a:gd name="connsiteX11" fmla="*/ 162435 w 631750"/>
                <a:gd name="connsiteY11" fmla="*/ 1054805 h 1054805"/>
                <a:gd name="connsiteX12" fmla="*/ 275026 w 631750"/>
                <a:gd name="connsiteY12" fmla="*/ 932533 h 1054805"/>
                <a:gd name="connsiteX13" fmla="*/ 369664 w 631750"/>
                <a:gd name="connsiteY13" fmla="*/ 813840 h 1054805"/>
                <a:gd name="connsiteX14" fmla="*/ 508540 w 631750"/>
                <a:gd name="connsiteY14" fmla="*/ 576748 h 1054805"/>
                <a:gd name="connsiteX15" fmla="*/ 590446 w 631750"/>
                <a:gd name="connsiteY15" fmla="*/ 315482 h 1054805"/>
                <a:gd name="connsiteX16" fmla="*/ 615205 w 631750"/>
                <a:gd name="connsiteY16" fmla="*/ 166338 h 1054805"/>
                <a:gd name="connsiteX17" fmla="*/ 631751 w 631750"/>
                <a:gd name="connsiteY17" fmla="*/ 1177 h 105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750" h="1054805">
                  <a:moveTo>
                    <a:pt x="631751" y="1177"/>
                  </a:moveTo>
                  <a:lnTo>
                    <a:pt x="631751" y="1177"/>
                  </a:lnTo>
                  <a:lnTo>
                    <a:pt x="631751" y="1177"/>
                  </a:lnTo>
                  <a:cubicBezTo>
                    <a:pt x="574076" y="-2754"/>
                    <a:pt x="515287" y="3172"/>
                    <a:pt x="458141" y="18779"/>
                  </a:cubicBezTo>
                  <a:cubicBezTo>
                    <a:pt x="401288" y="34620"/>
                    <a:pt x="346019" y="59966"/>
                    <a:pt x="295033" y="93644"/>
                  </a:cubicBezTo>
                  <a:cubicBezTo>
                    <a:pt x="192651" y="160706"/>
                    <a:pt x="109044" y="261915"/>
                    <a:pt x="58058" y="377498"/>
                  </a:cubicBezTo>
                  <a:cubicBezTo>
                    <a:pt x="32477" y="435231"/>
                    <a:pt x="14993" y="496485"/>
                    <a:pt x="6309" y="558325"/>
                  </a:cubicBezTo>
                  <a:cubicBezTo>
                    <a:pt x="-2491" y="620165"/>
                    <a:pt x="-1963" y="682709"/>
                    <a:pt x="7131" y="742789"/>
                  </a:cubicBezTo>
                  <a:cubicBezTo>
                    <a:pt x="16284" y="802927"/>
                    <a:pt x="34179" y="860719"/>
                    <a:pt x="60346" y="913524"/>
                  </a:cubicBezTo>
                  <a:cubicBezTo>
                    <a:pt x="86748" y="966387"/>
                    <a:pt x="121130" y="1014146"/>
                    <a:pt x="162435" y="1054805"/>
                  </a:cubicBezTo>
                  <a:lnTo>
                    <a:pt x="162435" y="1054805"/>
                  </a:lnTo>
                  <a:lnTo>
                    <a:pt x="162435" y="1054805"/>
                  </a:lnTo>
                  <a:cubicBezTo>
                    <a:pt x="203271" y="1013383"/>
                    <a:pt x="240821" y="972665"/>
                    <a:pt x="275026" y="932533"/>
                  </a:cubicBezTo>
                  <a:cubicBezTo>
                    <a:pt x="309525" y="892460"/>
                    <a:pt x="341149" y="853033"/>
                    <a:pt x="369664" y="813840"/>
                  </a:cubicBezTo>
                  <a:cubicBezTo>
                    <a:pt x="426634" y="735396"/>
                    <a:pt x="472574" y="658067"/>
                    <a:pt x="508540" y="576748"/>
                  </a:cubicBezTo>
                  <a:cubicBezTo>
                    <a:pt x="544623" y="495487"/>
                    <a:pt x="570556" y="409826"/>
                    <a:pt x="590446" y="315482"/>
                  </a:cubicBezTo>
                  <a:cubicBezTo>
                    <a:pt x="600303" y="268251"/>
                    <a:pt x="608458" y="218732"/>
                    <a:pt x="615205" y="166338"/>
                  </a:cubicBezTo>
                  <a:cubicBezTo>
                    <a:pt x="622187" y="114238"/>
                    <a:pt x="627820" y="59380"/>
                    <a:pt x="631751" y="1177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 32"/>
            <p:cNvSpPr/>
            <p:nvPr userDrawn="1"/>
          </p:nvSpPr>
          <p:spPr>
            <a:xfrm>
              <a:off x="844357" y="3032125"/>
              <a:ext cx="428245" cy="1222482"/>
            </a:xfrm>
            <a:custGeom>
              <a:avLst/>
              <a:gdLst>
                <a:gd name="connsiteX0" fmla="*/ 33502 w 428245"/>
                <a:gd name="connsiteY0" fmla="*/ 893630 h 1222482"/>
                <a:gd name="connsiteX1" fmla="*/ 33502 w 428245"/>
                <a:gd name="connsiteY1" fmla="*/ 893630 h 1222482"/>
                <a:gd name="connsiteX2" fmla="*/ 40484 w 428245"/>
                <a:gd name="connsiteY2" fmla="*/ 831203 h 1222482"/>
                <a:gd name="connsiteX3" fmla="*/ 45177 w 428245"/>
                <a:gd name="connsiteY3" fmla="*/ 799697 h 1222482"/>
                <a:gd name="connsiteX4" fmla="*/ 47583 w 428245"/>
                <a:gd name="connsiteY4" fmla="*/ 783855 h 1222482"/>
                <a:gd name="connsiteX5" fmla="*/ 50458 w 428245"/>
                <a:gd name="connsiteY5" fmla="*/ 768014 h 1222482"/>
                <a:gd name="connsiteX6" fmla="*/ 78679 w 428245"/>
                <a:gd name="connsiteY6" fmla="*/ 640931 h 1222482"/>
                <a:gd name="connsiteX7" fmla="*/ 117989 w 428245"/>
                <a:gd name="connsiteY7" fmla="*/ 515373 h 1222482"/>
                <a:gd name="connsiteX8" fmla="*/ 167567 w 428245"/>
                <a:gd name="connsiteY8" fmla="*/ 394274 h 1222482"/>
                <a:gd name="connsiteX9" fmla="*/ 290484 w 428245"/>
                <a:gd name="connsiteY9" fmla="*/ 175429 h 1222482"/>
                <a:gd name="connsiteX10" fmla="*/ 428246 w 428245"/>
                <a:gd name="connsiteY10" fmla="*/ 0 h 1222482"/>
                <a:gd name="connsiteX11" fmla="*/ 428246 w 428245"/>
                <a:gd name="connsiteY11" fmla="*/ 0 h 1222482"/>
                <a:gd name="connsiteX12" fmla="*/ 428246 w 428245"/>
                <a:gd name="connsiteY12" fmla="*/ 0 h 1222482"/>
                <a:gd name="connsiteX13" fmla="*/ 274995 w 428245"/>
                <a:gd name="connsiteY13" fmla="*/ 164281 h 1222482"/>
                <a:gd name="connsiteX14" fmla="*/ 141047 w 428245"/>
                <a:gd name="connsiteY14" fmla="*/ 381719 h 1222482"/>
                <a:gd name="connsiteX15" fmla="*/ 88712 w 428245"/>
                <a:gd name="connsiteY15" fmla="*/ 504695 h 1222482"/>
                <a:gd name="connsiteX16" fmla="*/ 48874 w 428245"/>
                <a:gd name="connsiteY16" fmla="*/ 633127 h 1222482"/>
                <a:gd name="connsiteX17" fmla="*/ 22530 w 428245"/>
                <a:gd name="connsiteY17" fmla="*/ 763437 h 1222482"/>
                <a:gd name="connsiteX18" fmla="*/ 20066 w 428245"/>
                <a:gd name="connsiteY18" fmla="*/ 779631 h 1222482"/>
                <a:gd name="connsiteX19" fmla="*/ 18130 w 428245"/>
                <a:gd name="connsiteY19" fmla="*/ 795883 h 1222482"/>
                <a:gd name="connsiteX20" fmla="*/ 14433 w 428245"/>
                <a:gd name="connsiteY20" fmla="*/ 828152 h 1222482"/>
                <a:gd name="connsiteX21" fmla="*/ 9974 w 428245"/>
                <a:gd name="connsiteY21" fmla="*/ 891928 h 1222482"/>
                <a:gd name="connsiteX22" fmla="*/ 9974 w 428245"/>
                <a:gd name="connsiteY22" fmla="*/ 891928 h 1222482"/>
                <a:gd name="connsiteX23" fmla="*/ 1760 w 428245"/>
                <a:gd name="connsiteY23" fmla="*/ 1071171 h 1222482"/>
                <a:gd name="connsiteX24" fmla="*/ 0 w 428245"/>
                <a:gd name="connsiteY24" fmla="*/ 1210751 h 1222482"/>
                <a:gd name="connsiteX25" fmla="*/ 39369 w 428245"/>
                <a:gd name="connsiteY25" fmla="*/ 1221312 h 1222482"/>
                <a:gd name="connsiteX26" fmla="*/ 73164 w 428245"/>
                <a:gd name="connsiteY26" fmla="*/ 1198313 h 1222482"/>
                <a:gd name="connsiteX27" fmla="*/ 40307 w 428245"/>
                <a:gd name="connsiteY27" fmla="*/ 1068707 h 1222482"/>
                <a:gd name="connsiteX28" fmla="*/ 33502 w 428245"/>
                <a:gd name="connsiteY28" fmla="*/ 893630 h 122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8245" h="1222482">
                  <a:moveTo>
                    <a:pt x="33502" y="893630"/>
                  </a:moveTo>
                  <a:lnTo>
                    <a:pt x="33502" y="893630"/>
                  </a:lnTo>
                  <a:cubicBezTo>
                    <a:pt x="35144" y="872978"/>
                    <a:pt x="37961" y="852208"/>
                    <a:pt x="40484" y="831203"/>
                  </a:cubicBezTo>
                  <a:cubicBezTo>
                    <a:pt x="41833" y="820701"/>
                    <a:pt x="43652" y="810257"/>
                    <a:pt x="45177" y="799697"/>
                  </a:cubicBezTo>
                  <a:cubicBezTo>
                    <a:pt x="45999" y="794416"/>
                    <a:pt x="46761" y="789136"/>
                    <a:pt x="47583" y="783855"/>
                  </a:cubicBezTo>
                  <a:lnTo>
                    <a:pt x="50458" y="768014"/>
                  </a:lnTo>
                  <a:cubicBezTo>
                    <a:pt x="57733" y="725711"/>
                    <a:pt x="67473" y="683233"/>
                    <a:pt x="78679" y="640931"/>
                  </a:cubicBezTo>
                  <a:cubicBezTo>
                    <a:pt x="89709" y="598570"/>
                    <a:pt x="103204" y="556678"/>
                    <a:pt x="117989" y="515373"/>
                  </a:cubicBezTo>
                  <a:cubicBezTo>
                    <a:pt x="132598" y="474009"/>
                    <a:pt x="149554" y="433643"/>
                    <a:pt x="167567" y="394274"/>
                  </a:cubicBezTo>
                  <a:cubicBezTo>
                    <a:pt x="203532" y="315537"/>
                    <a:pt x="245894" y="241845"/>
                    <a:pt x="290484" y="175429"/>
                  </a:cubicBezTo>
                  <a:cubicBezTo>
                    <a:pt x="335544" y="109305"/>
                    <a:pt x="382481" y="50047"/>
                    <a:pt x="428246" y="0"/>
                  </a:cubicBezTo>
                  <a:lnTo>
                    <a:pt x="428246" y="0"/>
                  </a:lnTo>
                  <a:lnTo>
                    <a:pt x="428246" y="0"/>
                  </a:lnTo>
                  <a:cubicBezTo>
                    <a:pt x="376966" y="44473"/>
                    <a:pt x="324690" y="100094"/>
                    <a:pt x="274995" y="164281"/>
                  </a:cubicBezTo>
                  <a:cubicBezTo>
                    <a:pt x="225769" y="228761"/>
                    <a:pt x="179536" y="302160"/>
                    <a:pt x="141047" y="381719"/>
                  </a:cubicBezTo>
                  <a:cubicBezTo>
                    <a:pt x="121803" y="421439"/>
                    <a:pt x="103908" y="462510"/>
                    <a:pt x="88712" y="504695"/>
                  </a:cubicBezTo>
                  <a:cubicBezTo>
                    <a:pt x="73340" y="546821"/>
                    <a:pt x="59669" y="589710"/>
                    <a:pt x="48874" y="633127"/>
                  </a:cubicBezTo>
                  <a:cubicBezTo>
                    <a:pt x="37902" y="676486"/>
                    <a:pt x="28749" y="720020"/>
                    <a:pt x="22530" y="763437"/>
                  </a:cubicBezTo>
                  <a:cubicBezTo>
                    <a:pt x="21709" y="768835"/>
                    <a:pt x="20887" y="774233"/>
                    <a:pt x="20066" y="779631"/>
                  </a:cubicBezTo>
                  <a:cubicBezTo>
                    <a:pt x="19420" y="785029"/>
                    <a:pt x="18775" y="790485"/>
                    <a:pt x="18130" y="795883"/>
                  </a:cubicBezTo>
                  <a:cubicBezTo>
                    <a:pt x="16898" y="806679"/>
                    <a:pt x="15431" y="817416"/>
                    <a:pt x="14433" y="828152"/>
                  </a:cubicBezTo>
                  <a:cubicBezTo>
                    <a:pt x="12614" y="849626"/>
                    <a:pt x="10678" y="870865"/>
                    <a:pt x="9974" y="891928"/>
                  </a:cubicBezTo>
                  <a:lnTo>
                    <a:pt x="9974" y="891928"/>
                  </a:lnTo>
                  <a:cubicBezTo>
                    <a:pt x="3227" y="961748"/>
                    <a:pt x="2230" y="1019892"/>
                    <a:pt x="1760" y="1071171"/>
                  </a:cubicBezTo>
                  <a:cubicBezTo>
                    <a:pt x="1408" y="1122509"/>
                    <a:pt x="1232" y="1167099"/>
                    <a:pt x="0" y="1210751"/>
                  </a:cubicBezTo>
                  <a:cubicBezTo>
                    <a:pt x="16839" y="1225595"/>
                    <a:pt x="31859" y="1222662"/>
                    <a:pt x="39369" y="1221312"/>
                  </a:cubicBezTo>
                  <a:cubicBezTo>
                    <a:pt x="46879" y="1219963"/>
                    <a:pt x="61899" y="1217029"/>
                    <a:pt x="73164" y="1198313"/>
                  </a:cubicBezTo>
                  <a:cubicBezTo>
                    <a:pt x="57557" y="1160000"/>
                    <a:pt x="47231" y="1118109"/>
                    <a:pt x="40307" y="1068707"/>
                  </a:cubicBezTo>
                  <a:cubicBezTo>
                    <a:pt x="33619" y="1019422"/>
                    <a:pt x="30685" y="962452"/>
                    <a:pt x="33502" y="8936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 userDrawn="1"/>
        </p:nvGrpSpPr>
        <p:grpSpPr>
          <a:xfrm>
            <a:off x="11164" y="2746265"/>
            <a:ext cx="935574" cy="613196"/>
            <a:chOff x="11164" y="2746265"/>
            <a:chExt cx="935574" cy="613196"/>
          </a:xfrm>
        </p:grpSpPr>
        <p:sp>
          <p:nvSpPr>
            <p:cNvPr id="34" name="任意多边形 33"/>
            <p:cNvSpPr/>
            <p:nvPr userDrawn="1"/>
          </p:nvSpPr>
          <p:spPr>
            <a:xfrm>
              <a:off x="109614" y="2844541"/>
              <a:ext cx="837124" cy="514920"/>
            </a:xfrm>
            <a:custGeom>
              <a:avLst/>
              <a:gdLst>
                <a:gd name="connsiteX0" fmla="*/ 135528 w 837124"/>
                <a:gd name="connsiteY0" fmla="*/ 406548 h 514920"/>
                <a:gd name="connsiteX1" fmla="*/ 233686 w 837124"/>
                <a:gd name="connsiteY1" fmla="*/ 410068 h 514920"/>
                <a:gd name="connsiteX2" fmla="*/ 287253 w 837124"/>
                <a:gd name="connsiteY2" fmla="*/ 407369 h 514920"/>
                <a:gd name="connsiteX3" fmla="*/ 338943 w 837124"/>
                <a:gd name="connsiteY3" fmla="*/ 401385 h 514920"/>
                <a:gd name="connsiteX4" fmla="*/ 528159 w 837124"/>
                <a:gd name="connsiteY4" fmla="*/ 345118 h 514920"/>
                <a:gd name="connsiteX5" fmla="*/ 693320 w 837124"/>
                <a:gd name="connsiteY5" fmla="*/ 237103 h 514920"/>
                <a:gd name="connsiteX6" fmla="*/ 837125 w 837124"/>
                <a:gd name="connsiteY6" fmla="*/ 73761 h 514920"/>
                <a:gd name="connsiteX7" fmla="*/ 837125 w 837124"/>
                <a:gd name="connsiteY7" fmla="*/ 73761 h 514920"/>
                <a:gd name="connsiteX8" fmla="*/ 837125 w 837124"/>
                <a:gd name="connsiteY8" fmla="*/ 73761 h 514920"/>
                <a:gd name="connsiteX9" fmla="*/ 619511 w 837124"/>
                <a:gd name="connsiteY9" fmla="*/ 832 h 514920"/>
                <a:gd name="connsiteX10" fmla="*/ 389459 w 837124"/>
                <a:gd name="connsiteY10" fmla="*/ 45658 h 514920"/>
                <a:gd name="connsiteX11" fmla="*/ 206697 w 837124"/>
                <a:gd name="connsiteY11" fmla="*/ 192220 h 514920"/>
                <a:gd name="connsiteX12" fmla="*/ 174603 w 837124"/>
                <a:gd name="connsiteY12" fmla="*/ 240859 h 514920"/>
                <a:gd name="connsiteX13" fmla="*/ 149316 w 837124"/>
                <a:gd name="connsiteY13" fmla="*/ 292959 h 514920"/>
                <a:gd name="connsiteX14" fmla="*/ 123089 w 837124"/>
                <a:gd name="connsiteY14" fmla="*/ 391293 h 514920"/>
                <a:gd name="connsiteX15" fmla="*/ 120508 w 837124"/>
                <a:gd name="connsiteY15" fmla="*/ 393229 h 514920"/>
                <a:gd name="connsiteX16" fmla="*/ 76269 w 837124"/>
                <a:gd name="connsiteY16" fmla="*/ 426027 h 514920"/>
                <a:gd name="connsiteX17" fmla="*/ 37076 w 837124"/>
                <a:gd name="connsiteY17" fmla="*/ 454307 h 514920"/>
                <a:gd name="connsiteX18" fmla="*/ 289 w 837124"/>
                <a:gd name="connsiteY18" fmla="*/ 479066 h 514920"/>
                <a:gd name="connsiteX19" fmla="*/ 9266 w 837124"/>
                <a:gd name="connsiteY19" fmla="*/ 504764 h 514920"/>
                <a:gd name="connsiteX20" fmla="*/ 34847 w 837124"/>
                <a:gd name="connsiteY20" fmla="*/ 514856 h 514920"/>
                <a:gd name="connsiteX21" fmla="*/ 60897 w 837124"/>
                <a:gd name="connsiteY21" fmla="*/ 480357 h 514920"/>
                <a:gd name="connsiteX22" fmla="*/ 93225 w 837124"/>
                <a:gd name="connsiteY22" fmla="*/ 445682 h 514920"/>
                <a:gd name="connsiteX23" fmla="*/ 133063 w 837124"/>
                <a:gd name="connsiteY23" fmla="*/ 408777 h 514920"/>
                <a:gd name="connsiteX24" fmla="*/ 135528 w 837124"/>
                <a:gd name="connsiteY24" fmla="*/ 406548 h 51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7124" h="514920">
                  <a:moveTo>
                    <a:pt x="135528" y="406548"/>
                  </a:moveTo>
                  <a:cubicBezTo>
                    <a:pt x="169088" y="409481"/>
                    <a:pt x="202237" y="411124"/>
                    <a:pt x="233686" y="410068"/>
                  </a:cubicBezTo>
                  <a:cubicBezTo>
                    <a:pt x="251991" y="409951"/>
                    <a:pt x="269827" y="409012"/>
                    <a:pt x="287253" y="407369"/>
                  </a:cubicBezTo>
                  <a:cubicBezTo>
                    <a:pt x="304620" y="405668"/>
                    <a:pt x="322163" y="404142"/>
                    <a:pt x="338943" y="401385"/>
                  </a:cubicBezTo>
                  <a:cubicBezTo>
                    <a:pt x="406650" y="391176"/>
                    <a:pt x="469429" y="372401"/>
                    <a:pt x="528159" y="345118"/>
                  </a:cubicBezTo>
                  <a:cubicBezTo>
                    <a:pt x="586948" y="317895"/>
                    <a:pt x="641631" y="281753"/>
                    <a:pt x="693320" y="237103"/>
                  </a:cubicBezTo>
                  <a:cubicBezTo>
                    <a:pt x="744834" y="192278"/>
                    <a:pt x="793180" y="138359"/>
                    <a:pt x="837125" y="73761"/>
                  </a:cubicBezTo>
                  <a:lnTo>
                    <a:pt x="837125" y="73761"/>
                  </a:lnTo>
                  <a:lnTo>
                    <a:pt x="837125" y="73761"/>
                  </a:lnTo>
                  <a:cubicBezTo>
                    <a:pt x="773055" y="30227"/>
                    <a:pt x="697545" y="5350"/>
                    <a:pt x="619511" y="832"/>
                  </a:cubicBezTo>
                  <a:cubicBezTo>
                    <a:pt x="541478" y="-3979"/>
                    <a:pt x="461508" y="12215"/>
                    <a:pt x="389459" y="45658"/>
                  </a:cubicBezTo>
                  <a:cubicBezTo>
                    <a:pt x="317410" y="79042"/>
                    <a:pt x="253634" y="129969"/>
                    <a:pt x="206697" y="192220"/>
                  </a:cubicBezTo>
                  <a:cubicBezTo>
                    <a:pt x="195080" y="208002"/>
                    <a:pt x="184049" y="223726"/>
                    <a:pt x="174603" y="240859"/>
                  </a:cubicBezTo>
                  <a:cubicBezTo>
                    <a:pt x="165157" y="257873"/>
                    <a:pt x="156708" y="275299"/>
                    <a:pt x="149316" y="292959"/>
                  </a:cubicBezTo>
                  <a:cubicBezTo>
                    <a:pt x="136936" y="324877"/>
                    <a:pt x="127724" y="357381"/>
                    <a:pt x="123089" y="391293"/>
                  </a:cubicBezTo>
                  <a:cubicBezTo>
                    <a:pt x="122268" y="391938"/>
                    <a:pt x="121329" y="392584"/>
                    <a:pt x="120508" y="393229"/>
                  </a:cubicBezTo>
                  <a:cubicBezTo>
                    <a:pt x="104725" y="405140"/>
                    <a:pt x="89705" y="415524"/>
                    <a:pt x="76269" y="426027"/>
                  </a:cubicBezTo>
                  <a:cubicBezTo>
                    <a:pt x="62716" y="436353"/>
                    <a:pt x="49573" y="445506"/>
                    <a:pt x="37076" y="454307"/>
                  </a:cubicBezTo>
                  <a:cubicBezTo>
                    <a:pt x="24755" y="463283"/>
                    <a:pt x="12610" y="471439"/>
                    <a:pt x="289" y="479066"/>
                  </a:cubicBezTo>
                  <a:cubicBezTo>
                    <a:pt x="-1530" y="493851"/>
                    <a:pt x="5687" y="501127"/>
                    <a:pt x="9266" y="504764"/>
                  </a:cubicBezTo>
                  <a:cubicBezTo>
                    <a:pt x="12845" y="508461"/>
                    <a:pt x="20062" y="515677"/>
                    <a:pt x="34847" y="514856"/>
                  </a:cubicBezTo>
                  <a:cubicBezTo>
                    <a:pt x="42826" y="503356"/>
                    <a:pt x="51451" y="491974"/>
                    <a:pt x="60897" y="480357"/>
                  </a:cubicBezTo>
                  <a:cubicBezTo>
                    <a:pt x="70519" y="468916"/>
                    <a:pt x="81432" y="457709"/>
                    <a:pt x="93225" y="445682"/>
                  </a:cubicBezTo>
                  <a:cubicBezTo>
                    <a:pt x="104842" y="433478"/>
                    <a:pt x="118454" y="421802"/>
                    <a:pt x="133063" y="408777"/>
                  </a:cubicBezTo>
                  <a:cubicBezTo>
                    <a:pt x="133709" y="408073"/>
                    <a:pt x="134648" y="407310"/>
                    <a:pt x="135528" y="406548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 34"/>
            <p:cNvSpPr/>
            <p:nvPr userDrawn="1"/>
          </p:nvSpPr>
          <p:spPr>
            <a:xfrm>
              <a:off x="132668" y="2746265"/>
              <a:ext cx="715737" cy="410440"/>
            </a:xfrm>
            <a:custGeom>
              <a:avLst/>
              <a:gdLst>
                <a:gd name="connsiteX0" fmla="*/ 715737 w 715737"/>
                <a:gd name="connsiteY0" fmla="*/ 73761 h 410440"/>
                <a:gd name="connsiteX1" fmla="*/ 715737 w 715737"/>
                <a:gd name="connsiteY1" fmla="*/ 73761 h 410440"/>
                <a:gd name="connsiteX2" fmla="*/ 715737 w 715737"/>
                <a:gd name="connsiteY2" fmla="*/ 73761 h 410440"/>
                <a:gd name="connsiteX3" fmla="*/ 498124 w 715737"/>
                <a:gd name="connsiteY3" fmla="*/ 832 h 410440"/>
                <a:gd name="connsiteX4" fmla="*/ 268071 w 715737"/>
                <a:gd name="connsiteY4" fmla="*/ 45658 h 410440"/>
                <a:gd name="connsiteX5" fmla="*/ 85250 w 715737"/>
                <a:gd name="connsiteY5" fmla="*/ 192220 h 410440"/>
                <a:gd name="connsiteX6" fmla="*/ 53157 w 715737"/>
                <a:gd name="connsiteY6" fmla="*/ 240859 h 410440"/>
                <a:gd name="connsiteX7" fmla="*/ 27869 w 715737"/>
                <a:gd name="connsiteY7" fmla="*/ 292959 h 410440"/>
                <a:gd name="connsiteX8" fmla="*/ 0 w 715737"/>
                <a:gd name="connsiteY8" fmla="*/ 405374 h 410440"/>
                <a:gd name="connsiteX9" fmla="*/ 0 w 715737"/>
                <a:gd name="connsiteY9" fmla="*/ 405374 h 410440"/>
                <a:gd name="connsiteX10" fmla="*/ 0 w 715737"/>
                <a:gd name="connsiteY10" fmla="*/ 405374 h 410440"/>
                <a:gd name="connsiteX11" fmla="*/ 112298 w 715737"/>
                <a:gd name="connsiteY11" fmla="*/ 410127 h 410440"/>
                <a:gd name="connsiteX12" fmla="*/ 165865 w 715737"/>
                <a:gd name="connsiteY12" fmla="*/ 407428 h 410440"/>
                <a:gd name="connsiteX13" fmla="*/ 217555 w 715737"/>
                <a:gd name="connsiteY13" fmla="*/ 401443 h 410440"/>
                <a:gd name="connsiteX14" fmla="*/ 406772 w 715737"/>
                <a:gd name="connsiteY14" fmla="*/ 345177 h 410440"/>
                <a:gd name="connsiteX15" fmla="*/ 571933 w 715737"/>
                <a:gd name="connsiteY15" fmla="*/ 237162 h 410440"/>
                <a:gd name="connsiteX16" fmla="*/ 715737 w 715737"/>
                <a:gd name="connsiteY16" fmla="*/ 73761 h 41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5737" h="410440">
                  <a:moveTo>
                    <a:pt x="715737" y="73761"/>
                  </a:moveTo>
                  <a:lnTo>
                    <a:pt x="715737" y="73761"/>
                  </a:lnTo>
                  <a:lnTo>
                    <a:pt x="715737" y="73761"/>
                  </a:lnTo>
                  <a:cubicBezTo>
                    <a:pt x="651668" y="30227"/>
                    <a:pt x="576157" y="5350"/>
                    <a:pt x="498124" y="832"/>
                  </a:cubicBezTo>
                  <a:cubicBezTo>
                    <a:pt x="420090" y="-3979"/>
                    <a:pt x="340120" y="12215"/>
                    <a:pt x="268071" y="45658"/>
                  </a:cubicBezTo>
                  <a:cubicBezTo>
                    <a:pt x="196022" y="79042"/>
                    <a:pt x="132246" y="129969"/>
                    <a:pt x="85250" y="192220"/>
                  </a:cubicBezTo>
                  <a:cubicBezTo>
                    <a:pt x="73633" y="208002"/>
                    <a:pt x="62603" y="223726"/>
                    <a:pt x="53157" y="240859"/>
                  </a:cubicBezTo>
                  <a:cubicBezTo>
                    <a:pt x="43710" y="257873"/>
                    <a:pt x="35262" y="275299"/>
                    <a:pt x="27869" y="292959"/>
                  </a:cubicBezTo>
                  <a:cubicBezTo>
                    <a:pt x="13788" y="329277"/>
                    <a:pt x="3814" y="366299"/>
                    <a:pt x="0" y="405374"/>
                  </a:cubicBezTo>
                  <a:lnTo>
                    <a:pt x="0" y="405374"/>
                  </a:lnTo>
                  <a:lnTo>
                    <a:pt x="0" y="405374"/>
                  </a:lnTo>
                  <a:cubicBezTo>
                    <a:pt x="38371" y="409071"/>
                    <a:pt x="76391" y="411300"/>
                    <a:pt x="112298" y="410127"/>
                  </a:cubicBezTo>
                  <a:cubicBezTo>
                    <a:pt x="130603" y="410009"/>
                    <a:pt x="148440" y="409071"/>
                    <a:pt x="165865" y="407428"/>
                  </a:cubicBezTo>
                  <a:cubicBezTo>
                    <a:pt x="183232" y="405726"/>
                    <a:pt x="200775" y="404201"/>
                    <a:pt x="217555" y="401443"/>
                  </a:cubicBezTo>
                  <a:cubicBezTo>
                    <a:pt x="285262" y="391234"/>
                    <a:pt x="348041" y="372459"/>
                    <a:pt x="406772" y="345177"/>
                  </a:cubicBezTo>
                  <a:cubicBezTo>
                    <a:pt x="465561" y="317953"/>
                    <a:pt x="520243" y="281812"/>
                    <a:pt x="571933" y="237162"/>
                  </a:cubicBezTo>
                  <a:cubicBezTo>
                    <a:pt x="623505" y="192337"/>
                    <a:pt x="671851" y="138418"/>
                    <a:pt x="715737" y="73761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 35"/>
            <p:cNvSpPr/>
            <p:nvPr userDrawn="1"/>
          </p:nvSpPr>
          <p:spPr>
            <a:xfrm>
              <a:off x="11164" y="2831057"/>
              <a:ext cx="784085" cy="430069"/>
            </a:xfrm>
            <a:custGeom>
              <a:avLst/>
              <a:gdLst>
                <a:gd name="connsiteX0" fmla="*/ 182406 w 784085"/>
                <a:gd name="connsiteY0" fmla="*/ 283443 h 430069"/>
                <a:gd name="connsiteX1" fmla="*/ 182406 w 784085"/>
                <a:gd name="connsiteY1" fmla="*/ 283443 h 430069"/>
                <a:gd name="connsiteX2" fmla="*/ 485094 w 784085"/>
                <a:gd name="connsiteY2" fmla="*/ 109540 h 430069"/>
                <a:gd name="connsiteX3" fmla="*/ 641513 w 784085"/>
                <a:gd name="connsiteY3" fmla="*/ 45823 h 430069"/>
                <a:gd name="connsiteX4" fmla="*/ 715381 w 784085"/>
                <a:gd name="connsiteY4" fmla="*/ 20711 h 430069"/>
                <a:gd name="connsiteX5" fmla="*/ 750525 w 784085"/>
                <a:gd name="connsiteY5" fmla="*/ 10033 h 430069"/>
                <a:gd name="connsiteX6" fmla="*/ 784086 w 784085"/>
                <a:gd name="connsiteY6" fmla="*/ 0 h 430069"/>
                <a:gd name="connsiteX7" fmla="*/ 784086 w 784085"/>
                <a:gd name="connsiteY7" fmla="*/ 0 h 430069"/>
                <a:gd name="connsiteX8" fmla="*/ 784086 w 784085"/>
                <a:gd name="connsiteY8" fmla="*/ 0 h 430069"/>
                <a:gd name="connsiteX9" fmla="*/ 749587 w 784085"/>
                <a:gd name="connsiteY9" fmla="*/ 6395 h 430069"/>
                <a:gd name="connsiteX10" fmla="*/ 713445 w 784085"/>
                <a:gd name="connsiteY10" fmla="*/ 13847 h 430069"/>
                <a:gd name="connsiteX11" fmla="*/ 637465 w 784085"/>
                <a:gd name="connsiteY11" fmla="*/ 33678 h 430069"/>
                <a:gd name="connsiteX12" fmla="*/ 476998 w 784085"/>
                <a:gd name="connsiteY12" fmla="*/ 91587 h 430069"/>
                <a:gd name="connsiteX13" fmla="*/ 172960 w 784085"/>
                <a:gd name="connsiteY13" fmla="*/ 270712 h 430069"/>
                <a:gd name="connsiteX14" fmla="*/ 172960 w 784085"/>
                <a:gd name="connsiteY14" fmla="*/ 270712 h 430069"/>
                <a:gd name="connsiteX15" fmla="*/ 120508 w 784085"/>
                <a:gd name="connsiteY15" fmla="*/ 308379 h 430069"/>
                <a:gd name="connsiteX16" fmla="*/ 76269 w 784085"/>
                <a:gd name="connsiteY16" fmla="*/ 341176 h 430069"/>
                <a:gd name="connsiteX17" fmla="*/ 37076 w 784085"/>
                <a:gd name="connsiteY17" fmla="*/ 369456 h 430069"/>
                <a:gd name="connsiteX18" fmla="*/ 289 w 784085"/>
                <a:gd name="connsiteY18" fmla="*/ 394216 h 430069"/>
                <a:gd name="connsiteX19" fmla="*/ 9266 w 784085"/>
                <a:gd name="connsiteY19" fmla="*/ 419914 h 430069"/>
                <a:gd name="connsiteX20" fmla="*/ 34847 w 784085"/>
                <a:gd name="connsiteY20" fmla="*/ 430006 h 430069"/>
                <a:gd name="connsiteX21" fmla="*/ 60897 w 784085"/>
                <a:gd name="connsiteY21" fmla="*/ 395507 h 430069"/>
                <a:gd name="connsiteX22" fmla="*/ 93225 w 784085"/>
                <a:gd name="connsiteY22" fmla="*/ 360832 h 430069"/>
                <a:gd name="connsiteX23" fmla="*/ 133063 w 784085"/>
                <a:gd name="connsiteY23" fmla="*/ 323927 h 430069"/>
                <a:gd name="connsiteX24" fmla="*/ 182406 w 784085"/>
                <a:gd name="connsiteY24" fmla="*/ 283443 h 43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84085" h="430069">
                  <a:moveTo>
                    <a:pt x="182406" y="283443"/>
                  </a:moveTo>
                  <a:lnTo>
                    <a:pt x="182406" y="283443"/>
                  </a:lnTo>
                  <a:cubicBezTo>
                    <a:pt x="273465" y="219198"/>
                    <a:pt x="379074" y="157886"/>
                    <a:pt x="485094" y="109540"/>
                  </a:cubicBezTo>
                  <a:cubicBezTo>
                    <a:pt x="538075" y="85368"/>
                    <a:pt x="590762" y="63600"/>
                    <a:pt x="641513" y="45823"/>
                  </a:cubicBezTo>
                  <a:cubicBezTo>
                    <a:pt x="666683" y="36259"/>
                    <a:pt x="691619" y="28749"/>
                    <a:pt x="715381" y="20711"/>
                  </a:cubicBezTo>
                  <a:cubicBezTo>
                    <a:pt x="727233" y="16663"/>
                    <a:pt x="739084" y="13553"/>
                    <a:pt x="750525" y="10033"/>
                  </a:cubicBezTo>
                  <a:cubicBezTo>
                    <a:pt x="762025" y="6689"/>
                    <a:pt x="773114" y="2992"/>
                    <a:pt x="784086" y="0"/>
                  </a:cubicBezTo>
                  <a:lnTo>
                    <a:pt x="784086" y="0"/>
                  </a:lnTo>
                  <a:lnTo>
                    <a:pt x="784086" y="0"/>
                  </a:lnTo>
                  <a:cubicBezTo>
                    <a:pt x="772821" y="1702"/>
                    <a:pt x="761438" y="4166"/>
                    <a:pt x="749587" y="6395"/>
                  </a:cubicBezTo>
                  <a:cubicBezTo>
                    <a:pt x="737852" y="8801"/>
                    <a:pt x="725649" y="10796"/>
                    <a:pt x="713445" y="13847"/>
                  </a:cubicBezTo>
                  <a:cubicBezTo>
                    <a:pt x="689037" y="19831"/>
                    <a:pt x="663398" y="25640"/>
                    <a:pt x="637465" y="33678"/>
                  </a:cubicBezTo>
                  <a:cubicBezTo>
                    <a:pt x="585306" y="48463"/>
                    <a:pt x="531152" y="68353"/>
                    <a:pt x="476998" y="91587"/>
                  </a:cubicBezTo>
                  <a:cubicBezTo>
                    <a:pt x="368631" y="138055"/>
                    <a:pt x="261789" y="201596"/>
                    <a:pt x="172960" y="270712"/>
                  </a:cubicBezTo>
                  <a:lnTo>
                    <a:pt x="172960" y="270712"/>
                  </a:lnTo>
                  <a:cubicBezTo>
                    <a:pt x="153892" y="284265"/>
                    <a:pt x="136173" y="296293"/>
                    <a:pt x="120508" y="308379"/>
                  </a:cubicBezTo>
                  <a:cubicBezTo>
                    <a:pt x="104725" y="320289"/>
                    <a:pt x="89705" y="330674"/>
                    <a:pt x="76269" y="341176"/>
                  </a:cubicBezTo>
                  <a:cubicBezTo>
                    <a:pt x="62716" y="351503"/>
                    <a:pt x="49573" y="360656"/>
                    <a:pt x="37076" y="369456"/>
                  </a:cubicBezTo>
                  <a:cubicBezTo>
                    <a:pt x="24755" y="378433"/>
                    <a:pt x="12610" y="386589"/>
                    <a:pt x="289" y="394216"/>
                  </a:cubicBezTo>
                  <a:cubicBezTo>
                    <a:pt x="-1530" y="409001"/>
                    <a:pt x="5687" y="416276"/>
                    <a:pt x="9266" y="419914"/>
                  </a:cubicBezTo>
                  <a:cubicBezTo>
                    <a:pt x="12845" y="423552"/>
                    <a:pt x="20062" y="430827"/>
                    <a:pt x="34847" y="430006"/>
                  </a:cubicBezTo>
                  <a:cubicBezTo>
                    <a:pt x="42826" y="418506"/>
                    <a:pt x="51392" y="407124"/>
                    <a:pt x="60897" y="395507"/>
                  </a:cubicBezTo>
                  <a:cubicBezTo>
                    <a:pt x="70519" y="384066"/>
                    <a:pt x="81432" y="372859"/>
                    <a:pt x="93225" y="360832"/>
                  </a:cubicBezTo>
                  <a:cubicBezTo>
                    <a:pt x="104842" y="348628"/>
                    <a:pt x="118454" y="336952"/>
                    <a:pt x="133063" y="323927"/>
                  </a:cubicBezTo>
                  <a:cubicBezTo>
                    <a:pt x="147555" y="310843"/>
                    <a:pt x="164277" y="297935"/>
                    <a:pt x="182406" y="28344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5236176" y="5438659"/>
            <a:ext cx="1290903" cy="1408363"/>
            <a:chOff x="5236176" y="5438659"/>
            <a:chExt cx="1290903" cy="1408363"/>
          </a:xfrm>
        </p:grpSpPr>
        <p:sp>
          <p:nvSpPr>
            <p:cNvPr id="26" name="任意多边形 25"/>
            <p:cNvSpPr/>
            <p:nvPr userDrawn="1"/>
          </p:nvSpPr>
          <p:spPr>
            <a:xfrm>
              <a:off x="5334451" y="5537108"/>
              <a:ext cx="1192628" cy="1309914"/>
            </a:xfrm>
            <a:custGeom>
              <a:avLst/>
              <a:gdLst>
                <a:gd name="connsiteX0" fmla="*/ 1006926 w 1192628"/>
                <a:gd name="connsiteY0" fmla="*/ 1204364 h 1309914"/>
                <a:gd name="connsiteX1" fmla="*/ 903605 w 1192628"/>
                <a:gd name="connsiteY1" fmla="*/ 1170393 h 1309914"/>
                <a:gd name="connsiteX2" fmla="*/ 799462 w 1192628"/>
                <a:gd name="connsiteY2" fmla="*/ 827985 h 1309914"/>
                <a:gd name="connsiteX3" fmla="*/ 795121 w 1192628"/>
                <a:gd name="connsiteY3" fmla="*/ 808682 h 1309914"/>
                <a:gd name="connsiteX4" fmla="*/ 792891 w 1192628"/>
                <a:gd name="connsiteY4" fmla="*/ 799294 h 1309914"/>
                <a:gd name="connsiteX5" fmla="*/ 791131 w 1192628"/>
                <a:gd name="connsiteY5" fmla="*/ 789731 h 1309914"/>
                <a:gd name="connsiteX6" fmla="*/ 783679 w 1192628"/>
                <a:gd name="connsiteY6" fmla="*/ 753237 h 1309914"/>
                <a:gd name="connsiteX7" fmla="*/ 768190 w 1192628"/>
                <a:gd name="connsiteY7" fmla="*/ 681951 h 1309914"/>
                <a:gd name="connsiteX8" fmla="*/ 717028 w 1192628"/>
                <a:gd name="connsiteY8" fmla="*/ 520427 h 1309914"/>
                <a:gd name="connsiteX9" fmla="*/ 676075 w 1192628"/>
                <a:gd name="connsiteY9" fmla="*/ 427960 h 1309914"/>
                <a:gd name="connsiteX10" fmla="*/ 621393 w 1192628"/>
                <a:gd name="connsiteY10" fmla="*/ 330154 h 1309914"/>
                <a:gd name="connsiteX11" fmla="*/ 605200 w 1192628"/>
                <a:gd name="connsiteY11" fmla="*/ 305336 h 1309914"/>
                <a:gd name="connsiteX12" fmla="*/ 596810 w 1192628"/>
                <a:gd name="connsiteY12" fmla="*/ 293015 h 1309914"/>
                <a:gd name="connsiteX13" fmla="*/ 587774 w 1192628"/>
                <a:gd name="connsiteY13" fmla="*/ 280283 h 1309914"/>
                <a:gd name="connsiteX14" fmla="*/ 549462 w 1192628"/>
                <a:gd name="connsiteY14" fmla="*/ 230647 h 1309914"/>
                <a:gd name="connsiteX15" fmla="*/ 459928 w 1192628"/>
                <a:gd name="connsiteY15" fmla="*/ 139764 h 1309914"/>
                <a:gd name="connsiteX16" fmla="*/ 354202 w 1192628"/>
                <a:gd name="connsiteY16" fmla="*/ 65603 h 1309914"/>
                <a:gd name="connsiteX17" fmla="*/ 325511 w 1192628"/>
                <a:gd name="connsiteY17" fmla="*/ 50583 h 1309914"/>
                <a:gd name="connsiteX18" fmla="*/ 296234 w 1192628"/>
                <a:gd name="connsiteY18" fmla="*/ 37265 h 1309914"/>
                <a:gd name="connsiteX19" fmla="*/ 266488 w 1192628"/>
                <a:gd name="connsiteY19" fmla="*/ 25706 h 1309914"/>
                <a:gd name="connsiteX20" fmla="*/ 235919 w 1192628"/>
                <a:gd name="connsiteY20" fmla="*/ 16260 h 1309914"/>
                <a:gd name="connsiteX21" fmla="*/ 220723 w 1192628"/>
                <a:gd name="connsiteY21" fmla="*/ 12212 h 1309914"/>
                <a:gd name="connsiteX22" fmla="*/ 205234 w 1192628"/>
                <a:gd name="connsiteY22" fmla="*/ 8868 h 1309914"/>
                <a:gd name="connsiteX23" fmla="*/ 174607 w 1192628"/>
                <a:gd name="connsiteY23" fmla="*/ 3529 h 1309914"/>
                <a:gd name="connsiteX24" fmla="*/ 113471 w 1192628"/>
                <a:gd name="connsiteY24" fmla="*/ 184 h 1309914"/>
                <a:gd name="connsiteX25" fmla="*/ 0 w 1192628"/>
                <a:gd name="connsiteY25" fmla="*/ 22010 h 1309914"/>
                <a:gd name="connsiteX26" fmla="*/ 0 w 1192628"/>
                <a:gd name="connsiteY26" fmla="*/ 22010 h 1309914"/>
                <a:gd name="connsiteX27" fmla="*/ 0 w 1192628"/>
                <a:gd name="connsiteY27" fmla="*/ 22010 h 1309914"/>
                <a:gd name="connsiteX28" fmla="*/ 30334 w 1192628"/>
                <a:gd name="connsiteY28" fmla="*/ 123688 h 1309914"/>
                <a:gd name="connsiteX29" fmla="*/ 38958 w 1192628"/>
                <a:gd name="connsiteY29" fmla="*/ 171447 h 1309914"/>
                <a:gd name="connsiteX30" fmla="*/ 41950 w 1192628"/>
                <a:gd name="connsiteY30" fmla="*/ 194798 h 1309914"/>
                <a:gd name="connsiteX31" fmla="*/ 43300 w 1192628"/>
                <a:gd name="connsiteY31" fmla="*/ 206064 h 1309914"/>
                <a:gd name="connsiteX32" fmla="*/ 44356 w 1192628"/>
                <a:gd name="connsiteY32" fmla="*/ 217563 h 1309914"/>
                <a:gd name="connsiteX33" fmla="*/ 46292 w 1192628"/>
                <a:gd name="connsiteY33" fmla="*/ 239741 h 1309914"/>
                <a:gd name="connsiteX34" fmla="*/ 47700 w 1192628"/>
                <a:gd name="connsiteY34" fmla="*/ 261919 h 1309914"/>
                <a:gd name="connsiteX35" fmla="*/ 48874 w 1192628"/>
                <a:gd name="connsiteY35" fmla="*/ 283628 h 1309914"/>
                <a:gd name="connsiteX36" fmla="*/ 49930 w 1192628"/>
                <a:gd name="connsiteY36" fmla="*/ 304926 h 1309914"/>
                <a:gd name="connsiteX37" fmla="*/ 53802 w 1192628"/>
                <a:gd name="connsiteY37" fmla="*/ 388826 h 1309914"/>
                <a:gd name="connsiteX38" fmla="*/ 59845 w 1192628"/>
                <a:gd name="connsiteY38" fmla="*/ 472023 h 1309914"/>
                <a:gd name="connsiteX39" fmla="*/ 64363 w 1192628"/>
                <a:gd name="connsiteY39" fmla="*/ 513973 h 1309914"/>
                <a:gd name="connsiteX40" fmla="*/ 65771 w 1192628"/>
                <a:gd name="connsiteY40" fmla="*/ 524475 h 1309914"/>
                <a:gd name="connsiteX41" fmla="*/ 67414 w 1192628"/>
                <a:gd name="connsiteY41" fmla="*/ 535623 h 1309914"/>
                <a:gd name="connsiteX42" fmla="*/ 71110 w 1192628"/>
                <a:gd name="connsiteY42" fmla="*/ 557918 h 1309914"/>
                <a:gd name="connsiteX43" fmla="*/ 92291 w 1192628"/>
                <a:gd name="connsiteY43" fmla="*/ 652028 h 1309914"/>
                <a:gd name="connsiteX44" fmla="*/ 126144 w 1192628"/>
                <a:gd name="connsiteY44" fmla="*/ 753530 h 1309914"/>
                <a:gd name="connsiteX45" fmla="*/ 246363 w 1192628"/>
                <a:gd name="connsiteY45" fmla="*/ 968855 h 1309914"/>
                <a:gd name="connsiteX46" fmla="*/ 338830 w 1192628"/>
                <a:gd name="connsiteY46" fmla="*/ 1069595 h 1309914"/>
                <a:gd name="connsiteX47" fmla="*/ 391810 w 1192628"/>
                <a:gd name="connsiteY47" fmla="*/ 1112719 h 1309914"/>
                <a:gd name="connsiteX48" fmla="*/ 405364 w 1192628"/>
                <a:gd name="connsiteY48" fmla="*/ 1122634 h 1309914"/>
                <a:gd name="connsiteX49" fmla="*/ 419445 w 1192628"/>
                <a:gd name="connsiteY49" fmla="*/ 1131787 h 1309914"/>
                <a:gd name="connsiteX50" fmla="*/ 447783 w 1192628"/>
                <a:gd name="connsiteY50" fmla="*/ 1149213 h 1309914"/>
                <a:gd name="connsiteX51" fmla="*/ 685873 w 1192628"/>
                <a:gd name="connsiteY51" fmla="*/ 1226366 h 1309914"/>
                <a:gd name="connsiteX52" fmla="*/ 887763 w 1192628"/>
                <a:gd name="connsiteY52" fmla="*/ 1204657 h 1309914"/>
                <a:gd name="connsiteX53" fmla="*/ 991964 w 1192628"/>
                <a:gd name="connsiteY53" fmla="*/ 1251713 h 1309914"/>
                <a:gd name="connsiteX54" fmla="*/ 1166102 w 1192628"/>
                <a:gd name="connsiteY54" fmla="*/ 1309915 h 1309914"/>
                <a:gd name="connsiteX55" fmla="*/ 1192329 w 1192628"/>
                <a:gd name="connsiteY55" fmla="*/ 1264327 h 1309914"/>
                <a:gd name="connsiteX56" fmla="*/ 1174903 w 1192628"/>
                <a:gd name="connsiteY56" fmla="*/ 1214573 h 1309914"/>
                <a:gd name="connsiteX57" fmla="*/ 1006926 w 1192628"/>
                <a:gd name="connsiteY57" fmla="*/ 1204364 h 13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92628" h="1309914">
                  <a:moveTo>
                    <a:pt x="1006926" y="1204364"/>
                  </a:moveTo>
                  <a:cubicBezTo>
                    <a:pt x="974421" y="1196678"/>
                    <a:pt x="939981" y="1185707"/>
                    <a:pt x="903605" y="1170393"/>
                  </a:cubicBezTo>
                  <a:cubicBezTo>
                    <a:pt x="854555" y="1040846"/>
                    <a:pt x="821523" y="925966"/>
                    <a:pt x="799462" y="827985"/>
                  </a:cubicBezTo>
                  <a:cubicBezTo>
                    <a:pt x="798054" y="821414"/>
                    <a:pt x="796646" y="814959"/>
                    <a:pt x="795121" y="808682"/>
                  </a:cubicBezTo>
                  <a:cubicBezTo>
                    <a:pt x="794416" y="805513"/>
                    <a:pt x="793536" y="802462"/>
                    <a:pt x="792891" y="799294"/>
                  </a:cubicBezTo>
                  <a:lnTo>
                    <a:pt x="791131" y="789731"/>
                  </a:lnTo>
                  <a:cubicBezTo>
                    <a:pt x="788901" y="777058"/>
                    <a:pt x="785440" y="765440"/>
                    <a:pt x="783679" y="753237"/>
                  </a:cubicBezTo>
                  <a:cubicBezTo>
                    <a:pt x="779044" y="729944"/>
                    <a:pt x="774175" y="706241"/>
                    <a:pt x="768190" y="681951"/>
                  </a:cubicBezTo>
                  <a:cubicBezTo>
                    <a:pt x="756397" y="632842"/>
                    <a:pt x="740379" y="579979"/>
                    <a:pt x="717028" y="520427"/>
                  </a:cubicBezTo>
                  <a:cubicBezTo>
                    <a:pt x="705353" y="490915"/>
                    <a:pt x="691917" y="460054"/>
                    <a:pt x="676075" y="427960"/>
                  </a:cubicBezTo>
                  <a:cubicBezTo>
                    <a:pt x="660175" y="395926"/>
                    <a:pt x="642339" y="363363"/>
                    <a:pt x="621393" y="330154"/>
                  </a:cubicBezTo>
                  <a:cubicBezTo>
                    <a:pt x="616348" y="322058"/>
                    <a:pt x="610656" y="313492"/>
                    <a:pt x="605200" y="305336"/>
                  </a:cubicBezTo>
                  <a:lnTo>
                    <a:pt x="596810" y="293015"/>
                  </a:lnTo>
                  <a:lnTo>
                    <a:pt x="587774" y="280283"/>
                  </a:lnTo>
                  <a:cubicBezTo>
                    <a:pt x="575805" y="263386"/>
                    <a:pt x="562780" y="246782"/>
                    <a:pt x="549462" y="230647"/>
                  </a:cubicBezTo>
                  <a:cubicBezTo>
                    <a:pt x="522296" y="198319"/>
                    <a:pt x="492491" y="167692"/>
                    <a:pt x="459928" y="139764"/>
                  </a:cubicBezTo>
                  <a:cubicBezTo>
                    <a:pt x="427014" y="111895"/>
                    <a:pt x="391928" y="86666"/>
                    <a:pt x="354202" y="65603"/>
                  </a:cubicBezTo>
                  <a:cubicBezTo>
                    <a:pt x="345049" y="60264"/>
                    <a:pt x="335016" y="55395"/>
                    <a:pt x="325511" y="50583"/>
                  </a:cubicBezTo>
                  <a:cubicBezTo>
                    <a:pt x="315889" y="45831"/>
                    <a:pt x="306326" y="41313"/>
                    <a:pt x="296234" y="37265"/>
                  </a:cubicBezTo>
                  <a:cubicBezTo>
                    <a:pt x="286260" y="33158"/>
                    <a:pt x="276344" y="29286"/>
                    <a:pt x="266488" y="25706"/>
                  </a:cubicBezTo>
                  <a:cubicBezTo>
                    <a:pt x="256220" y="22304"/>
                    <a:pt x="246070" y="19135"/>
                    <a:pt x="235919" y="16260"/>
                  </a:cubicBezTo>
                  <a:cubicBezTo>
                    <a:pt x="230815" y="14852"/>
                    <a:pt x="225945" y="13385"/>
                    <a:pt x="220723" y="12212"/>
                  </a:cubicBezTo>
                  <a:lnTo>
                    <a:pt x="205234" y="8868"/>
                  </a:lnTo>
                  <a:cubicBezTo>
                    <a:pt x="194908" y="6814"/>
                    <a:pt x="184934" y="4819"/>
                    <a:pt x="174607" y="3529"/>
                  </a:cubicBezTo>
                  <a:cubicBezTo>
                    <a:pt x="153720" y="1123"/>
                    <a:pt x="133889" y="-579"/>
                    <a:pt x="113471" y="184"/>
                  </a:cubicBezTo>
                  <a:cubicBezTo>
                    <a:pt x="73633" y="595"/>
                    <a:pt x="34499" y="8985"/>
                    <a:pt x="0" y="22010"/>
                  </a:cubicBezTo>
                  <a:lnTo>
                    <a:pt x="0" y="22010"/>
                  </a:lnTo>
                  <a:lnTo>
                    <a:pt x="0" y="22010"/>
                  </a:lnTo>
                  <a:cubicBezTo>
                    <a:pt x="13377" y="57565"/>
                    <a:pt x="23645" y="90598"/>
                    <a:pt x="30334" y="123688"/>
                  </a:cubicBezTo>
                  <a:cubicBezTo>
                    <a:pt x="34030" y="139588"/>
                    <a:pt x="36435" y="156251"/>
                    <a:pt x="38958" y="171447"/>
                  </a:cubicBezTo>
                  <a:cubicBezTo>
                    <a:pt x="40132" y="179192"/>
                    <a:pt x="40953" y="187289"/>
                    <a:pt x="41950" y="194798"/>
                  </a:cubicBezTo>
                  <a:lnTo>
                    <a:pt x="43300" y="206064"/>
                  </a:lnTo>
                  <a:cubicBezTo>
                    <a:pt x="43711" y="209760"/>
                    <a:pt x="44004" y="213750"/>
                    <a:pt x="44356" y="217563"/>
                  </a:cubicBezTo>
                  <a:cubicBezTo>
                    <a:pt x="45002" y="224956"/>
                    <a:pt x="45647" y="232407"/>
                    <a:pt x="46292" y="239741"/>
                  </a:cubicBezTo>
                  <a:cubicBezTo>
                    <a:pt x="46762" y="247134"/>
                    <a:pt x="47231" y="254526"/>
                    <a:pt x="47700" y="261919"/>
                  </a:cubicBezTo>
                  <a:cubicBezTo>
                    <a:pt x="48228" y="268960"/>
                    <a:pt x="48580" y="276411"/>
                    <a:pt x="48874" y="283628"/>
                  </a:cubicBezTo>
                  <a:cubicBezTo>
                    <a:pt x="49167" y="290962"/>
                    <a:pt x="49695" y="297650"/>
                    <a:pt x="49930" y="304926"/>
                  </a:cubicBezTo>
                  <a:cubicBezTo>
                    <a:pt x="51221" y="333264"/>
                    <a:pt x="52159" y="361368"/>
                    <a:pt x="53802" y="388826"/>
                  </a:cubicBezTo>
                  <a:cubicBezTo>
                    <a:pt x="55269" y="416637"/>
                    <a:pt x="57088" y="444389"/>
                    <a:pt x="59845" y="472023"/>
                  </a:cubicBezTo>
                  <a:cubicBezTo>
                    <a:pt x="61078" y="486104"/>
                    <a:pt x="62720" y="499833"/>
                    <a:pt x="64363" y="513973"/>
                  </a:cubicBezTo>
                  <a:lnTo>
                    <a:pt x="65771" y="524475"/>
                  </a:lnTo>
                  <a:lnTo>
                    <a:pt x="67414" y="535623"/>
                  </a:lnTo>
                  <a:cubicBezTo>
                    <a:pt x="68529" y="543133"/>
                    <a:pt x="69761" y="550174"/>
                    <a:pt x="71110" y="557918"/>
                  </a:cubicBezTo>
                  <a:cubicBezTo>
                    <a:pt x="76391" y="587782"/>
                    <a:pt x="83314" y="619524"/>
                    <a:pt x="92291" y="652028"/>
                  </a:cubicBezTo>
                  <a:cubicBezTo>
                    <a:pt x="101209" y="684473"/>
                    <a:pt x="112298" y="718562"/>
                    <a:pt x="126144" y="753530"/>
                  </a:cubicBezTo>
                  <a:cubicBezTo>
                    <a:pt x="153486" y="823115"/>
                    <a:pt x="192502" y="898039"/>
                    <a:pt x="246363" y="968855"/>
                  </a:cubicBezTo>
                  <a:cubicBezTo>
                    <a:pt x="273528" y="1004293"/>
                    <a:pt x="304272" y="1038440"/>
                    <a:pt x="338830" y="1069595"/>
                  </a:cubicBezTo>
                  <a:cubicBezTo>
                    <a:pt x="355434" y="1085495"/>
                    <a:pt x="373916" y="1099166"/>
                    <a:pt x="391810" y="1112719"/>
                  </a:cubicBezTo>
                  <a:lnTo>
                    <a:pt x="405364" y="1122634"/>
                  </a:lnTo>
                  <a:cubicBezTo>
                    <a:pt x="409940" y="1125803"/>
                    <a:pt x="414751" y="1128795"/>
                    <a:pt x="419445" y="1131787"/>
                  </a:cubicBezTo>
                  <a:cubicBezTo>
                    <a:pt x="428891" y="1137772"/>
                    <a:pt x="438337" y="1143580"/>
                    <a:pt x="447783" y="1149213"/>
                  </a:cubicBezTo>
                  <a:cubicBezTo>
                    <a:pt x="523998" y="1193451"/>
                    <a:pt x="605963" y="1219150"/>
                    <a:pt x="685873" y="1226366"/>
                  </a:cubicBezTo>
                  <a:cubicBezTo>
                    <a:pt x="756163" y="1232820"/>
                    <a:pt x="824867" y="1225017"/>
                    <a:pt x="887763" y="1204657"/>
                  </a:cubicBezTo>
                  <a:cubicBezTo>
                    <a:pt x="924374" y="1223550"/>
                    <a:pt x="959108" y="1238687"/>
                    <a:pt x="991964" y="1251713"/>
                  </a:cubicBezTo>
                  <a:cubicBezTo>
                    <a:pt x="1054509" y="1276237"/>
                    <a:pt x="1110598" y="1293370"/>
                    <a:pt x="1166102" y="1309915"/>
                  </a:cubicBezTo>
                  <a:cubicBezTo>
                    <a:pt x="1190862" y="1293897"/>
                    <a:pt x="1191625" y="1274184"/>
                    <a:pt x="1192329" y="1264327"/>
                  </a:cubicBezTo>
                  <a:cubicBezTo>
                    <a:pt x="1193091" y="1254470"/>
                    <a:pt x="1193854" y="1234756"/>
                    <a:pt x="1174903" y="1214573"/>
                  </a:cubicBezTo>
                  <a:cubicBezTo>
                    <a:pt x="1123624" y="1221379"/>
                    <a:pt x="1068590" y="1218739"/>
                    <a:pt x="1006926" y="1204364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 userDrawn="1"/>
          </p:nvSpPr>
          <p:spPr>
            <a:xfrm>
              <a:off x="5236176" y="5438659"/>
              <a:ext cx="913402" cy="1228810"/>
            </a:xfrm>
            <a:custGeom>
              <a:avLst/>
              <a:gdLst>
                <a:gd name="connsiteX0" fmla="*/ 0 w 913402"/>
                <a:gd name="connsiteY0" fmla="*/ 22186 h 1228810"/>
                <a:gd name="connsiteX1" fmla="*/ 0 w 913402"/>
                <a:gd name="connsiteY1" fmla="*/ 22186 h 1228810"/>
                <a:gd name="connsiteX2" fmla="*/ 0 w 913402"/>
                <a:gd name="connsiteY2" fmla="*/ 22186 h 1228810"/>
                <a:gd name="connsiteX3" fmla="*/ 30334 w 913402"/>
                <a:gd name="connsiteY3" fmla="*/ 123864 h 1228810"/>
                <a:gd name="connsiteX4" fmla="*/ 38958 w 913402"/>
                <a:gd name="connsiteY4" fmla="*/ 171623 h 1228810"/>
                <a:gd name="connsiteX5" fmla="*/ 41950 w 913402"/>
                <a:gd name="connsiteY5" fmla="*/ 194974 h 1228810"/>
                <a:gd name="connsiteX6" fmla="*/ 43300 w 913402"/>
                <a:gd name="connsiteY6" fmla="*/ 206240 h 1228810"/>
                <a:gd name="connsiteX7" fmla="*/ 44356 w 913402"/>
                <a:gd name="connsiteY7" fmla="*/ 217739 h 1228810"/>
                <a:gd name="connsiteX8" fmla="*/ 46292 w 913402"/>
                <a:gd name="connsiteY8" fmla="*/ 239917 h 1228810"/>
                <a:gd name="connsiteX9" fmla="*/ 47700 w 913402"/>
                <a:gd name="connsiteY9" fmla="*/ 262095 h 1228810"/>
                <a:gd name="connsiteX10" fmla="*/ 48874 w 913402"/>
                <a:gd name="connsiteY10" fmla="*/ 283803 h 1228810"/>
                <a:gd name="connsiteX11" fmla="*/ 49930 w 913402"/>
                <a:gd name="connsiteY11" fmla="*/ 305101 h 1228810"/>
                <a:gd name="connsiteX12" fmla="*/ 53802 w 913402"/>
                <a:gd name="connsiteY12" fmla="*/ 389002 h 1228810"/>
                <a:gd name="connsiteX13" fmla="*/ 59845 w 913402"/>
                <a:gd name="connsiteY13" fmla="*/ 472199 h 1228810"/>
                <a:gd name="connsiteX14" fmla="*/ 64363 w 913402"/>
                <a:gd name="connsiteY14" fmla="*/ 514149 h 1228810"/>
                <a:gd name="connsiteX15" fmla="*/ 65771 w 913402"/>
                <a:gd name="connsiteY15" fmla="*/ 524651 h 1228810"/>
                <a:gd name="connsiteX16" fmla="*/ 67414 w 913402"/>
                <a:gd name="connsiteY16" fmla="*/ 535799 h 1228810"/>
                <a:gd name="connsiteX17" fmla="*/ 71110 w 913402"/>
                <a:gd name="connsiteY17" fmla="*/ 558094 h 1228810"/>
                <a:gd name="connsiteX18" fmla="*/ 92291 w 913402"/>
                <a:gd name="connsiteY18" fmla="*/ 652204 h 1228810"/>
                <a:gd name="connsiteX19" fmla="*/ 126144 w 913402"/>
                <a:gd name="connsiteY19" fmla="*/ 753706 h 1228810"/>
                <a:gd name="connsiteX20" fmla="*/ 246363 w 913402"/>
                <a:gd name="connsiteY20" fmla="*/ 969031 h 1228810"/>
                <a:gd name="connsiteX21" fmla="*/ 338830 w 913402"/>
                <a:gd name="connsiteY21" fmla="*/ 1069771 h 1228810"/>
                <a:gd name="connsiteX22" fmla="*/ 391810 w 913402"/>
                <a:gd name="connsiteY22" fmla="*/ 1112895 h 1228810"/>
                <a:gd name="connsiteX23" fmla="*/ 405364 w 913402"/>
                <a:gd name="connsiteY23" fmla="*/ 1122810 h 1228810"/>
                <a:gd name="connsiteX24" fmla="*/ 419445 w 913402"/>
                <a:gd name="connsiteY24" fmla="*/ 1132022 h 1228810"/>
                <a:gd name="connsiteX25" fmla="*/ 447783 w 913402"/>
                <a:gd name="connsiteY25" fmla="*/ 1149447 h 1228810"/>
                <a:gd name="connsiteX26" fmla="*/ 685874 w 913402"/>
                <a:gd name="connsiteY26" fmla="*/ 1226601 h 1228810"/>
                <a:gd name="connsiteX27" fmla="*/ 913403 w 913402"/>
                <a:gd name="connsiteY27" fmla="*/ 1195798 h 1228810"/>
                <a:gd name="connsiteX28" fmla="*/ 913403 w 913402"/>
                <a:gd name="connsiteY28" fmla="*/ 1195798 h 1228810"/>
                <a:gd name="connsiteX29" fmla="*/ 913403 w 913402"/>
                <a:gd name="connsiteY29" fmla="*/ 1195798 h 1228810"/>
                <a:gd name="connsiteX30" fmla="*/ 799521 w 913402"/>
                <a:gd name="connsiteY30" fmla="*/ 827984 h 1228810"/>
                <a:gd name="connsiteX31" fmla="*/ 795179 w 913402"/>
                <a:gd name="connsiteY31" fmla="*/ 808682 h 1228810"/>
                <a:gd name="connsiteX32" fmla="*/ 792949 w 913402"/>
                <a:gd name="connsiteY32" fmla="*/ 799294 h 1228810"/>
                <a:gd name="connsiteX33" fmla="*/ 791189 w 913402"/>
                <a:gd name="connsiteY33" fmla="*/ 789730 h 1228810"/>
                <a:gd name="connsiteX34" fmla="*/ 783738 w 913402"/>
                <a:gd name="connsiteY34" fmla="*/ 753237 h 1228810"/>
                <a:gd name="connsiteX35" fmla="*/ 768249 w 913402"/>
                <a:gd name="connsiteY35" fmla="*/ 681950 h 1228810"/>
                <a:gd name="connsiteX36" fmla="*/ 717087 w 913402"/>
                <a:gd name="connsiteY36" fmla="*/ 520427 h 1228810"/>
                <a:gd name="connsiteX37" fmla="*/ 676134 w 913402"/>
                <a:gd name="connsiteY37" fmla="*/ 427960 h 1228810"/>
                <a:gd name="connsiteX38" fmla="*/ 621452 w 913402"/>
                <a:gd name="connsiteY38" fmla="*/ 330154 h 1228810"/>
                <a:gd name="connsiteX39" fmla="*/ 605259 w 913402"/>
                <a:gd name="connsiteY39" fmla="*/ 305336 h 1228810"/>
                <a:gd name="connsiteX40" fmla="*/ 596868 w 913402"/>
                <a:gd name="connsiteY40" fmla="*/ 293015 h 1228810"/>
                <a:gd name="connsiteX41" fmla="*/ 587833 w 913402"/>
                <a:gd name="connsiteY41" fmla="*/ 280283 h 1228810"/>
                <a:gd name="connsiteX42" fmla="*/ 549520 w 913402"/>
                <a:gd name="connsiteY42" fmla="*/ 230647 h 1228810"/>
                <a:gd name="connsiteX43" fmla="*/ 459987 w 913402"/>
                <a:gd name="connsiteY43" fmla="*/ 139764 h 1228810"/>
                <a:gd name="connsiteX44" fmla="*/ 354260 w 913402"/>
                <a:gd name="connsiteY44" fmla="*/ 65603 h 1228810"/>
                <a:gd name="connsiteX45" fmla="*/ 325570 w 913402"/>
                <a:gd name="connsiteY45" fmla="*/ 50583 h 1228810"/>
                <a:gd name="connsiteX46" fmla="*/ 296293 w 913402"/>
                <a:gd name="connsiteY46" fmla="*/ 37264 h 1228810"/>
                <a:gd name="connsiteX47" fmla="*/ 266546 w 913402"/>
                <a:gd name="connsiteY47" fmla="*/ 25706 h 1228810"/>
                <a:gd name="connsiteX48" fmla="*/ 235978 w 913402"/>
                <a:gd name="connsiteY48" fmla="*/ 16260 h 1228810"/>
                <a:gd name="connsiteX49" fmla="*/ 220782 w 913402"/>
                <a:gd name="connsiteY49" fmla="*/ 12212 h 1228810"/>
                <a:gd name="connsiteX50" fmla="*/ 205293 w 913402"/>
                <a:gd name="connsiteY50" fmla="*/ 8868 h 1228810"/>
                <a:gd name="connsiteX51" fmla="*/ 174666 w 913402"/>
                <a:gd name="connsiteY51" fmla="*/ 3528 h 1228810"/>
                <a:gd name="connsiteX52" fmla="*/ 113530 w 913402"/>
                <a:gd name="connsiteY52" fmla="*/ 184 h 1228810"/>
                <a:gd name="connsiteX53" fmla="*/ 0 w 913402"/>
                <a:gd name="connsiteY53" fmla="*/ 22186 h 122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13402" h="1228810">
                  <a:moveTo>
                    <a:pt x="0" y="22186"/>
                  </a:moveTo>
                  <a:lnTo>
                    <a:pt x="0" y="22186"/>
                  </a:lnTo>
                  <a:lnTo>
                    <a:pt x="0" y="22186"/>
                  </a:lnTo>
                  <a:cubicBezTo>
                    <a:pt x="13377" y="57741"/>
                    <a:pt x="23645" y="90773"/>
                    <a:pt x="30334" y="123864"/>
                  </a:cubicBezTo>
                  <a:cubicBezTo>
                    <a:pt x="34030" y="139764"/>
                    <a:pt x="36435" y="156427"/>
                    <a:pt x="38958" y="171623"/>
                  </a:cubicBezTo>
                  <a:cubicBezTo>
                    <a:pt x="40132" y="179368"/>
                    <a:pt x="40953" y="187465"/>
                    <a:pt x="41950" y="194974"/>
                  </a:cubicBezTo>
                  <a:lnTo>
                    <a:pt x="43300" y="206240"/>
                  </a:lnTo>
                  <a:cubicBezTo>
                    <a:pt x="43711" y="209936"/>
                    <a:pt x="44004" y="213926"/>
                    <a:pt x="44356" y="217739"/>
                  </a:cubicBezTo>
                  <a:cubicBezTo>
                    <a:pt x="45002" y="225132"/>
                    <a:pt x="45647" y="232583"/>
                    <a:pt x="46292" y="239917"/>
                  </a:cubicBezTo>
                  <a:cubicBezTo>
                    <a:pt x="46762" y="247310"/>
                    <a:pt x="47231" y="254702"/>
                    <a:pt x="47700" y="262095"/>
                  </a:cubicBezTo>
                  <a:cubicBezTo>
                    <a:pt x="48228" y="269136"/>
                    <a:pt x="48580" y="276587"/>
                    <a:pt x="48874" y="283803"/>
                  </a:cubicBezTo>
                  <a:cubicBezTo>
                    <a:pt x="49167" y="291137"/>
                    <a:pt x="49695" y="297826"/>
                    <a:pt x="49930" y="305101"/>
                  </a:cubicBezTo>
                  <a:cubicBezTo>
                    <a:pt x="51221" y="333440"/>
                    <a:pt x="52159" y="361544"/>
                    <a:pt x="53802" y="389002"/>
                  </a:cubicBezTo>
                  <a:cubicBezTo>
                    <a:pt x="55269" y="416812"/>
                    <a:pt x="57088" y="444564"/>
                    <a:pt x="59845" y="472199"/>
                  </a:cubicBezTo>
                  <a:cubicBezTo>
                    <a:pt x="61078" y="486280"/>
                    <a:pt x="62720" y="500009"/>
                    <a:pt x="64363" y="514149"/>
                  </a:cubicBezTo>
                  <a:lnTo>
                    <a:pt x="65771" y="524651"/>
                  </a:lnTo>
                  <a:lnTo>
                    <a:pt x="67414" y="535799"/>
                  </a:lnTo>
                  <a:cubicBezTo>
                    <a:pt x="68529" y="543309"/>
                    <a:pt x="69761" y="550349"/>
                    <a:pt x="71110" y="558094"/>
                  </a:cubicBezTo>
                  <a:cubicBezTo>
                    <a:pt x="76391" y="587958"/>
                    <a:pt x="83314" y="619700"/>
                    <a:pt x="92291" y="652204"/>
                  </a:cubicBezTo>
                  <a:cubicBezTo>
                    <a:pt x="101209" y="684649"/>
                    <a:pt x="112298" y="718738"/>
                    <a:pt x="126144" y="753706"/>
                  </a:cubicBezTo>
                  <a:cubicBezTo>
                    <a:pt x="153486" y="823291"/>
                    <a:pt x="192502" y="898215"/>
                    <a:pt x="246363" y="969031"/>
                  </a:cubicBezTo>
                  <a:cubicBezTo>
                    <a:pt x="273528" y="1004469"/>
                    <a:pt x="304272" y="1038616"/>
                    <a:pt x="338830" y="1069771"/>
                  </a:cubicBezTo>
                  <a:cubicBezTo>
                    <a:pt x="355434" y="1085671"/>
                    <a:pt x="373916" y="1099342"/>
                    <a:pt x="391810" y="1112895"/>
                  </a:cubicBezTo>
                  <a:lnTo>
                    <a:pt x="405364" y="1122810"/>
                  </a:lnTo>
                  <a:cubicBezTo>
                    <a:pt x="409940" y="1125978"/>
                    <a:pt x="414751" y="1128971"/>
                    <a:pt x="419445" y="1132022"/>
                  </a:cubicBezTo>
                  <a:cubicBezTo>
                    <a:pt x="428891" y="1138006"/>
                    <a:pt x="438337" y="1143815"/>
                    <a:pt x="447783" y="1149447"/>
                  </a:cubicBezTo>
                  <a:cubicBezTo>
                    <a:pt x="523998" y="1193686"/>
                    <a:pt x="605963" y="1219384"/>
                    <a:pt x="685874" y="1226601"/>
                  </a:cubicBezTo>
                  <a:cubicBezTo>
                    <a:pt x="765843" y="1233935"/>
                    <a:pt x="843818" y="1222846"/>
                    <a:pt x="913403" y="1195798"/>
                  </a:cubicBezTo>
                  <a:lnTo>
                    <a:pt x="913403" y="1195798"/>
                  </a:lnTo>
                  <a:lnTo>
                    <a:pt x="913403" y="1195798"/>
                  </a:lnTo>
                  <a:cubicBezTo>
                    <a:pt x="858897" y="1055866"/>
                    <a:pt x="822990" y="932361"/>
                    <a:pt x="799521" y="827984"/>
                  </a:cubicBezTo>
                  <a:cubicBezTo>
                    <a:pt x="798112" y="821413"/>
                    <a:pt x="796704" y="814959"/>
                    <a:pt x="795179" y="808682"/>
                  </a:cubicBezTo>
                  <a:cubicBezTo>
                    <a:pt x="794475" y="805513"/>
                    <a:pt x="793595" y="802462"/>
                    <a:pt x="792949" y="799294"/>
                  </a:cubicBezTo>
                  <a:lnTo>
                    <a:pt x="791189" y="789730"/>
                  </a:lnTo>
                  <a:cubicBezTo>
                    <a:pt x="788960" y="777057"/>
                    <a:pt x="785498" y="765440"/>
                    <a:pt x="783738" y="753237"/>
                  </a:cubicBezTo>
                  <a:cubicBezTo>
                    <a:pt x="779103" y="729944"/>
                    <a:pt x="774233" y="706240"/>
                    <a:pt x="768249" y="681950"/>
                  </a:cubicBezTo>
                  <a:cubicBezTo>
                    <a:pt x="756456" y="632842"/>
                    <a:pt x="740438" y="579979"/>
                    <a:pt x="717087" y="520427"/>
                  </a:cubicBezTo>
                  <a:cubicBezTo>
                    <a:pt x="705411" y="490915"/>
                    <a:pt x="691975" y="460053"/>
                    <a:pt x="676134" y="427960"/>
                  </a:cubicBezTo>
                  <a:cubicBezTo>
                    <a:pt x="660234" y="395925"/>
                    <a:pt x="642398" y="363362"/>
                    <a:pt x="621452" y="330154"/>
                  </a:cubicBezTo>
                  <a:cubicBezTo>
                    <a:pt x="616406" y="322058"/>
                    <a:pt x="610715" y="313491"/>
                    <a:pt x="605259" y="305336"/>
                  </a:cubicBezTo>
                  <a:lnTo>
                    <a:pt x="596868" y="293015"/>
                  </a:lnTo>
                  <a:lnTo>
                    <a:pt x="587833" y="280283"/>
                  </a:lnTo>
                  <a:cubicBezTo>
                    <a:pt x="575864" y="263386"/>
                    <a:pt x="562839" y="246782"/>
                    <a:pt x="549520" y="230647"/>
                  </a:cubicBezTo>
                  <a:cubicBezTo>
                    <a:pt x="522355" y="198319"/>
                    <a:pt x="492550" y="167692"/>
                    <a:pt x="459987" y="139764"/>
                  </a:cubicBezTo>
                  <a:cubicBezTo>
                    <a:pt x="427072" y="111895"/>
                    <a:pt x="391986" y="86666"/>
                    <a:pt x="354260" y="65603"/>
                  </a:cubicBezTo>
                  <a:cubicBezTo>
                    <a:pt x="345108" y="60264"/>
                    <a:pt x="335075" y="55394"/>
                    <a:pt x="325570" y="50583"/>
                  </a:cubicBezTo>
                  <a:cubicBezTo>
                    <a:pt x="315948" y="45831"/>
                    <a:pt x="306384" y="41313"/>
                    <a:pt x="296293" y="37264"/>
                  </a:cubicBezTo>
                  <a:cubicBezTo>
                    <a:pt x="286319" y="33158"/>
                    <a:pt x="276403" y="29285"/>
                    <a:pt x="266546" y="25706"/>
                  </a:cubicBezTo>
                  <a:cubicBezTo>
                    <a:pt x="256278" y="22303"/>
                    <a:pt x="246128" y="19135"/>
                    <a:pt x="235978" y="16260"/>
                  </a:cubicBezTo>
                  <a:cubicBezTo>
                    <a:pt x="230874" y="14852"/>
                    <a:pt x="226004" y="13385"/>
                    <a:pt x="220782" y="12212"/>
                  </a:cubicBezTo>
                  <a:lnTo>
                    <a:pt x="205293" y="8868"/>
                  </a:lnTo>
                  <a:cubicBezTo>
                    <a:pt x="194967" y="6814"/>
                    <a:pt x="184992" y="4819"/>
                    <a:pt x="174666" y="3528"/>
                  </a:cubicBezTo>
                  <a:cubicBezTo>
                    <a:pt x="153779" y="1123"/>
                    <a:pt x="133948" y="-579"/>
                    <a:pt x="113530" y="184"/>
                  </a:cubicBezTo>
                  <a:cubicBezTo>
                    <a:pt x="73575" y="771"/>
                    <a:pt x="34440" y="9102"/>
                    <a:pt x="0" y="22186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 userDrawn="1"/>
          </p:nvSpPr>
          <p:spPr>
            <a:xfrm>
              <a:off x="5326061" y="5513415"/>
              <a:ext cx="1102567" cy="1235686"/>
            </a:xfrm>
            <a:custGeom>
              <a:avLst/>
              <a:gdLst>
                <a:gd name="connsiteX0" fmla="*/ 711337 w 1102567"/>
                <a:gd name="connsiteY0" fmla="*/ 1043830 h 1235686"/>
                <a:gd name="connsiteX1" fmla="*/ 711337 w 1102567"/>
                <a:gd name="connsiteY1" fmla="*/ 1043830 h 1235686"/>
                <a:gd name="connsiteX2" fmla="*/ 586073 w 1102567"/>
                <a:gd name="connsiteY2" fmla="*/ 941800 h 1235686"/>
                <a:gd name="connsiteX3" fmla="*/ 480111 w 1102567"/>
                <a:gd name="connsiteY3" fmla="*/ 814717 h 1235686"/>
                <a:gd name="connsiteX4" fmla="*/ 468318 w 1102567"/>
                <a:gd name="connsiteY4" fmla="*/ 797467 h 1235686"/>
                <a:gd name="connsiteX5" fmla="*/ 457347 w 1102567"/>
                <a:gd name="connsiteY5" fmla="*/ 779631 h 1235686"/>
                <a:gd name="connsiteX6" fmla="*/ 446610 w 1102567"/>
                <a:gd name="connsiteY6" fmla="*/ 761619 h 1235686"/>
                <a:gd name="connsiteX7" fmla="*/ 436166 w 1102567"/>
                <a:gd name="connsiteY7" fmla="*/ 743372 h 1235686"/>
                <a:gd name="connsiteX8" fmla="*/ 398147 w 1102567"/>
                <a:gd name="connsiteY8" fmla="*/ 668037 h 1235686"/>
                <a:gd name="connsiteX9" fmla="*/ 332317 w 1102567"/>
                <a:gd name="connsiteY9" fmla="*/ 512088 h 1235686"/>
                <a:gd name="connsiteX10" fmla="*/ 268893 w 1102567"/>
                <a:gd name="connsiteY10" fmla="*/ 357311 h 1235686"/>
                <a:gd name="connsiteX11" fmla="*/ 195084 w 1102567"/>
                <a:gd name="connsiteY11" fmla="*/ 213389 h 1235686"/>
                <a:gd name="connsiteX12" fmla="*/ 104788 w 1102567"/>
                <a:gd name="connsiteY12" fmla="*/ 90941 h 1235686"/>
                <a:gd name="connsiteX13" fmla="*/ 0 w 1102567"/>
                <a:gd name="connsiteY13" fmla="*/ 0 h 1235686"/>
                <a:gd name="connsiteX14" fmla="*/ 0 w 1102567"/>
                <a:gd name="connsiteY14" fmla="*/ 0 h 1235686"/>
                <a:gd name="connsiteX15" fmla="*/ 0 w 1102567"/>
                <a:gd name="connsiteY15" fmla="*/ 0 h 1235686"/>
                <a:gd name="connsiteX16" fmla="*/ 173727 w 1102567"/>
                <a:gd name="connsiteY16" fmla="*/ 225534 h 1235686"/>
                <a:gd name="connsiteX17" fmla="*/ 238794 w 1102567"/>
                <a:gd name="connsiteY17" fmla="*/ 369926 h 1235686"/>
                <a:gd name="connsiteX18" fmla="*/ 296997 w 1102567"/>
                <a:gd name="connsiteY18" fmla="*/ 525758 h 1235686"/>
                <a:gd name="connsiteX19" fmla="*/ 361653 w 1102567"/>
                <a:gd name="connsiteY19" fmla="*/ 685052 h 1235686"/>
                <a:gd name="connsiteX20" fmla="*/ 400846 w 1102567"/>
                <a:gd name="connsiteY20" fmla="*/ 763027 h 1235686"/>
                <a:gd name="connsiteX21" fmla="*/ 411817 w 1102567"/>
                <a:gd name="connsiteY21" fmla="*/ 781978 h 1235686"/>
                <a:gd name="connsiteX22" fmla="*/ 423082 w 1102567"/>
                <a:gd name="connsiteY22" fmla="*/ 800753 h 1235686"/>
                <a:gd name="connsiteX23" fmla="*/ 434758 w 1102567"/>
                <a:gd name="connsiteY23" fmla="*/ 819293 h 1235686"/>
                <a:gd name="connsiteX24" fmla="*/ 447314 w 1102567"/>
                <a:gd name="connsiteY24" fmla="*/ 837305 h 1235686"/>
                <a:gd name="connsiteX25" fmla="*/ 560844 w 1102567"/>
                <a:gd name="connsiteY25" fmla="*/ 968261 h 1235686"/>
                <a:gd name="connsiteX26" fmla="*/ 694850 w 1102567"/>
                <a:gd name="connsiteY26" fmla="*/ 1069470 h 1235686"/>
                <a:gd name="connsiteX27" fmla="*/ 694850 w 1102567"/>
                <a:gd name="connsiteY27" fmla="*/ 1069470 h 1235686"/>
                <a:gd name="connsiteX28" fmla="*/ 901903 w 1102567"/>
                <a:gd name="connsiteY28" fmla="*/ 1177484 h 1235686"/>
                <a:gd name="connsiteX29" fmla="*/ 1076041 w 1102567"/>
                <a:gd name="connsiteY29" fmla="*/ 1235687 h 1235686"/>
                <a:gd name="connsiteX30" fmla="*/ 1102267 w 1102567"/>
                <a:gd name="connsiteY30" fmla="*/ 1190099 h 1235686"/>
                <a:gd name="connsiteX31" fmla="*/ 1084842 w 1102567"/>
                <a:gd name="connsiteY31" fmla="*/ 1140345 h 1235686"/>
                <a:gd name="connsiteX32" fmla="*/ 916923 w 1102567"/>
                <a:gd name="connsiteY32" fmla="*/ 1129902 h 1235686"/>
                <a:gd name="connsiteX33" fmla="*/ 711337 w 1102567"/>
                <a:gd name="connsiteY33" fmla="*/ 1043830 h 12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02567" h="1235686">
                  <a:moveTo>
                    <a:pt x="711337" y="1043830"/>
                  </a:moveTo>
                  <a:lnTo>
                    <a:pt x="711337" y="1043830"/>
                  </a:lnTo>
                  <a:cubicBezTo>
                    <a:pt x="667509" y="1014084"/>
                    <a:pt x="625265" y="980054"/>
                    <a:pt x="586073" y="941800"/>
                  </a:cubicBezTo>
                  <a:cubicBezTo>
                    <a:pt x="546821" y="903604"/>
                    <a:pt x="511384" y="860657"/>
                    <a:pt x="480111" y="814717"/>
                  </a:cubicBezTo>
                  <a:lnTo>
                    <a:pt x="468318" y="797467"/>
                  </a:lnTo>
                  <a:lnTo>
                    <a:pt x="457347" y="779631"/>
                  </a:lnTo>
                  <a:cubicBezTo>
                    <a:pt x="453592" y="773764"/>
                    <a:pt x="450072" y="767721"/>
                    <a:pt x="446610" y="761619"/>
                  </a:cubicBezTo>
                  <a:lnTo>
                    <a:pt x="436166" y="743372"/>
                  </a:lnTo>
                  <a:cubicBezTo>
                    <a:pt x="422906" y="718612"/>
                    <a:pt x="409881" y="693677"/>
                    <a:pt x="398147" y="668037"/>
                  </a:cubicBezTo>
                  <a:cubicBezTo>
                    <a:pt x="374150" y="616993"/>
                    <a:pt x="353204" y="564364"/>
                    <a:pt x="332317" y="512088"/>
                  </a:cubicBezTo>
                  <a:cubicBezTo>
                    <a:pt x="311547" y="459752"/>
                    <a:pt x="291012" y="407710"/>
                    <a:pt x="268893" y="357311"/>
                  </a:cubicBezTo>
                  <a:cubicBezTo>
                    <a:pt x="246715" y="306912"/>
                    <a:pt x="222308" y="258332"/>
                    <a:pt x="195084" y="213389"/>
                  </a:cubicBezTo>
                  <a:cubicBezTo>
                    <a:pt x="167919" y="168388"/>
                    <a:pt x="137585" y="127083"/>
                    <a:pt x="104788" y="90941"/>
                  </a:cubicBezTo>
                  <a:cubicBezTo>
                    <a:pt x="72049" y="54800"/>
                    <a:pt x="36611" y="23938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67414" y="56031"/>
                    <a:pt x="126086" y="134652"/>
                    <a:pt x="173727" y="225534"/>
                  </a:cubicBezTo>
                  <a:cubicBezTo>
                    <a:pt x="197607" y="271064"/>
                    <a:pt x="218963" y="319409"/>
                    <a:pt x="238794" y="369926"/>
                  </a:cubicBezTo>
                  <a:cubicBezTo>
                    <a:pt x="258625" y="420442"/>
                    <a:pt x="277342" y="472777"/>
                    <a:pt x="296997" y="525758"/>
                  </a:cubicBezTo>
                  <a:cubicBezTo>
                    <a:pt x="316769" y="578680"/>
                    <a:pt x="337304" y="632424"/>
                    <a:pt x="361653" y="685052"/>
                  </a:cubicBezTo>
                  <a:cubicBezTo>
                    <a:pt x="373564" y="711454"/>
                    <a:pt x="386999" y="737387"/>
                    <a:pt x="400846" y="763027"/>
                  </a:cubicBezTo>
                  <a:lnTo>
                    <a:pt x="411817" y="781978"/>
                  </a:lnTo>
                  <a:cubicBezTo>
                    <a:pt x="415396" y="788314"/>
                    <a:pt x="419151" y="794592"/>
                    <a:pt x="423082" y="800753"/>
                  </a:cubicBezTo>
                  <a:lnTo>
                    <a:pt x="434758" y="819293"/>
                  </a:lnTo>
                  <a:lnTo>
                    <a:pt x="447314" y="837305"/>
                  </a:lnTo>
                  <a:cubicBezTo>
                    <a:pt x="480698" y="885240"/>
                    <a:pt x="518776" y="929537"/>
                    <a:pt x="560844" y="968261"/>
                  </a:cubicBezTo>
                  <a:cubicBezTo>
                    <a:pt x="602853" y="1007043"/>
                    <a:pt x="648148" y="1040838"/>
                    <a:pt x="694850" y="1069470"/>
                  </a:cubicBezTo>
                  <a:lnTo>
                    <a:pt x="694850" y="1069470"/>
                  </a:lnTo>
                  <a:cubicBezTo>
                    <a:pt x="770537" y="1120456"/>
                    <a:pt x="839593" y="1152784"/>
                    <a:pt x="901903" y="1177484"/>
                  </a:cubicBezTo>
                  <a:cubicBezTo>
                    <a:pt x="964447" y="1202009"/>
                    <a:pt x="1020538" y="1219142"/>
                    <a:pt x="1076041" y="1235687"/>
                  </a:cubicBezTo>
                  <a:cubicBezTo>
                    <a:pt x="1100800" y="1219669"/>
                    <a:pt x="1101563" y="1199956"/>
                    <a:pt x="1102267" y="1190099"/>
                  </a:cubicBezTo>
                  <a:cubicBezTo>
                    <a:pt x="1103030" y="1180242"/>
                    <a:pt x="1103793" y="1160528"/>
                    <a:pt x="1084842" y="1140345"/>
                  </a:cubicBezTo>
                  <a:cubicBezTo>
                    <a:pt x="1033621" y="1146858"/>
                    <a:pt x="978587" y="1144276"/>
                    <a:pt x="916923" y="1129902"/>
                  </a:cubicBezTo>
                  <a:cubicBezTo>
                    <a:pt x="855435" y="1115292"/>
                    <a:pt x="787024" y="1088949"/>
                    <a:pt x="711337" y="10438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624619" y="5907044"/>
            <a:ext cx="432983" cy="991782"/>
            <a:chOff x="4624619" y="5907044"/>
            <a:chExt cx="432983" cy="991782"/>
          </a:xfrm>
        </p:grpSpPr>
        <p:sp>
          <p:nvSpPr>
            <p:cNvPr id="27" name="任意多边形 26"/>
            <p:cNvSpPr/>
            <p:nvPr userDrawn="1"/>
          </p:nvSpPr>
          <p:spPr>
            <a:xfrm>
              <a:off x="4722894" y="6005318"/>
              <a:ext cx="334708" cy="893508"/>
            </a:xfrm>
            <a:custGeom>
              <a:avLst/>
              <a:gdLst>
                <a:gd name="connsiteX0" fmla="*/ 319958 w 334708"/>
                <a:gd name="connsiteY0" fmla="*/ 109716 h 893508"/>
                <a:gd name="connsiteX1" fmla="*/ 303706 w 334708"/>
                <a:gd name="connsiteY1" fmla="*/ 0 h 893508"/>
                <a:gd name="connsiteX2" fmla="*/ 303706 w 334708"/>
                <a:gd name="connsiteY2" fmla="*/ 0 h 893508"/>
                <a:gd name="connsiteX3" fmla="*/ 303706 w 334708"/>
                <a:gd name="connsiteY3" fmla="*/ 0 h 893508"/>
                <a:gd name="connsiteX4" fmla="*/ 193168 w 334708"/>
                <a:gd name="connsiteY4" fmla="*/ 40131 h 893508"/>
                <a:gd name="connsiteX5" fmla="*/ 99645 w 334708"/>
                <a:gd name="connsiteY5" fmla="*/ 118869 h 893508"/>
                <a:gd name="connsiteX6" fmla="*/ 1839 w 334708"/>
                <a:gd name="connsiteY6" fmla="*/ 354906 h 893508"/>
                <a:gd name="connsiteX7" fmla="*/ 9702 w 334708"/>
                <a:gd name="connsiteY7" fmla="*/ 486272 h 893508"/>
                <a:gd name="connsiteX8" fmla="*/ 56052 w 334708"/>
                <a:gd name="connsiteY8" fmla="*/ 605493 h 893508"/>
                <a:gd name="connsiteX9" fmla="*/ 134320 w 334708"/>
                <a:gd name="connsiteY9" fmla="*/ 699309 h 893508"/>
                <a:gd name="connsiteX10" fmla="*/ 222856 w 334708"/>
                <a:gd name="connsiteY10" fmla="*/ 753229 h 893508"/>
                <a:gd name="connsiteX11" fmla="*/ 246560 w 334708"/>
                <a:gd name="connsiteY11" fmla="*/ 807148 h 893508"/>
                <a:gd name="connsiteX12" fmla="*/ 286515 w 334708"/>
                <a:gd name="connsiteY12" fmla="*/ 892222 h 893508"/>
                <a:gd name="connsiteX13" fmla="*/ 313328 w 334708"/>
                <a:gd name="connsiteY13" fmla="*/ 886824 h 893508"/>
                <a:gd name="connsiteX14" fmla="*/ 326823 w 334708"/>
                <a:gd name="connsiteY14" fmla="*/ 862886 h 893508"/>
                <a:gd name="connsiteX15" fmla="*/ 269266 w 334708"/>
                <a:gd name="connsiteY15" fmla="*/ 794534 h 893508"/>
                <a:gd name="connsiteX16" fmla="*/ 240751 w 334708"/>
                <a:gd name="connsiteY16" fmla="*/ 744780 h 893508"/>
                <a:gd name="connsiteX17" fmla="*/ 271436 w 334708"/>
                <a:gd name="connsiteY17" fmla="*/ 653017 h 893508"/>
                <a:gd name="connsiteX18" fmla="*/ 299364 w 334708"/>
                <a:gd name="connsiteY18" fmla="*/ 557147 h 893508"/>
                <a:gd name="connsiteX19" fmla="*/ 319254 w 334708"/>
                <a:gd name="connsiteY19" fmla="*/ 468964 h 893508"/>
                <a:gd name="connsiteX20" fmla="*/ 331164 w 334708"/>
                <a:gd name="connsiteY20" fmla="*/ 384946 h 893508"/>
                <a:gd name="connsiteX21" fmla="*/ 330695 w 334708"/>
                <a:gd name="connsiteY21" fmla="*/ 208871 h 893508"/>
                <a:gd name="connsiteX22" fmla="*/ 319958 w 334708"/>
                <a:gd name="connsiteY22" fmla="*/ 109716 h 89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4708" h="893508">
                  <a:moveTo>
                    <a:pt x="319958" y="109716"/>
                  </a:moveTo>
                  <a:cubicBezTo>
                    <a:pt x="315558" y="75041"/>
                    <a:pt x="310218" y="38606"/>
                    <a:pt x="303706" y="0"/>
                  </a:cubicBezTo>
                  <a:lnTo>
                    <a:pt x="303706" y="0"/>
                  </a:lnTo>
                  <a:lnTo>
                    <a:pt x="303706" y="0"/>
                  </a:lnTo>
                  <a:cubicBezTo>
                    <a:pt x="265452" y="6454"/>
                    <a:pt x="227902" y="20007"/>
                    <a:pt x="193168" y="40131"/>
                  </a:cubicBezTo>
                  <a:cubicBezTo>
                    <a:pt x="158669" y="60373"/>
                    <a:pt x="126869" y="87010"/>
                    <a:pt x="99645" y="118869"/>
                  </a:cubicBezTo>
                  <a:cubicBezTo>
                    <a:pt x="44846" y="182293"/>
                    <a:pt x="9760" y="266898"/>
                    <a:pt x="1839" y="354906"/>
                  </a:cubicBezTo>
                  <a:cubicBezTo>
                    <a:pt x="-2209" y="398851"/>
                    <a:pt x="431" y="443617"/>
                    <a:pt x="9702" y="486272"/>
                  </a:cubicBezTo>
                  <a:cubicBezTo>
                    <a:pt x="18796" y="528926"/>
                    <a:pt x="34872" y="569351"/>
                    <a:pt x="56052" y="605493"/>
                  </a:cubicBezTo>
                  <a:cubicBezTo>
                    <a:pt x="77291" y="641635"/>
                    <a:pt x="103811" y="673435"/>
                    <a:pt x="134320" y="699309"/>
                  </a:cubicBezTo>
                  <a:cubicBezTo>
                    <a:pt x="161309" y="722015"/>
                    <a:pt x="191173" y="740203"/>
                    <a:pt x="222856" y="753229"/>
                  </a:cubicBezTo>
                  <a:cubicBezTo>
                    <a:pt x="230894" y="772883"/>
                    <a:pt x="238932" y="790661"/>
                    <a:pt x="246560" y="807148"/>
                  </a:cubicBezTo>
                  <a:cubicBezTo>
                    <a:pt x="261051" y="838009"/>
                    <a:pt x="273725" y="864940"/>
                    <a:pt x="286515" y="892222"/>
                  </a:cubicBezTo>
                  <a:cubicBezTo>
                    <a:pt x="301124" y="896212"/>
                    <a:pt x="309221" y="889933"/>
                    <a:pt x="313328" y="886824"/>
                  </a:cubicBezTo>
                  <a:cubicBezTo>
                    <a:pt x="317435" y="883773"/>
                    <a:pt x="325590" y="877495"/>
                    <a:pt x="326823" y="862886"/>
                  </a:cubicBezTo>
                  <a:cubicBezTo>
                    <a:pt x="306053" y="844639"/>
                    <a:pt x="287571" y="822403"/>
                    <a:pt x="269266" y="794534"/>
                  </a:cubicBezTo>
                  <a:cubicBezTo>
                    <a:pt x="259643" y="779748"/>
                    <a:pt x="250080" y="763320"/>
                    <a:pt x="240751" y="744780"/>
                  </a:cubicBezTo>
                  <a:cubicBezTo>
                    <a:pt x="252016" y="712921"/>
                    <a:pt x="262342" y="682294"/>
                    <a:pt x="271436" y="653017"/>
                  </a:cubicBezTo>
                  <a:cubicBezTo>
                    <a:pt x="281997" y="619515"/>
                    <a:pt x="291385" y="587657"/>
                    <a:pt x="299364" y="557147"/>
                  </a:cubicBezTo>
                  <a:cubicBezTo>
                    <a:pt x="307402" y="526638"/>
                    <a:pt x="313797" y="497419"/>
                    <a:pt x="319254" y="468964"/>
                  </a:cubicBezTo>
                  <a:cubicBezTo>
                    <a:pt x="324652" y="440566"/>
                    <a:pt x="328641" y="412932"/>
                    <a:pt x="331164" y="384946"/>
                  </a:cubicBezTo>
                  <a:cubicBezTo>
                    <a:pt x="336386" y="329090"/>
                    <a:pt x="335506" y="271826"/>
                    <a:pt x="330695" y="208871"/>
                  </a:cubicBezTo>
                  <a:cubicBezTo>
                    <a:pt x="328231" y="177423"/>
                    <a:pt x="324593" y="144509"/>
                    <a:pt x="319958" y="109716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 userDrawn="1"/>
          </p:nvSpPr>
          <p:spPr>
            <a:xfrm>
              <a:off x="4624619" y="5907044"/>
              <a:ext cx="334708" cy="758274"/>
            </a:xfrm>
            <a:custGeom>
              <a:avLst/>
              <a:gdLst>
                <a:gd name="connsiteX0" fmla="*/ 303706 w 334708"/>
                <a:gd name="connsiteY0" fmla="*/ 0 h 758274"/>
                <a:gd name="connsiteX1" fmla="*/ 303706 w 334708"/>
                <a:gd name="connsiteY1" fmla="*/ 0 h 758274"/>
                <a:gd name="connsiteX2" fmla="*/ 303706 w 334708"/>
                <a:gd name="connsiteY2" fmla="*/ 0 h 758274"/>
                <a:gd name="connsiteX3" fmla="*/ 193168 w 334708"/>
                <a:gd name="connsiteY3" fmla="*/ 40131 h 758274"/>
                <a:gd name="connsiteX4" fmla="*/ 99645 w 334708"/>
                <a:gd name="connsiteY4" fmla="*/ 118869 h 758274"/>
                <a:gd name="connsiteX5" fmla="*/ 1839 w 334708"/>
                <a:gd name="connsiteY5" fmla="*/ 354906 h 758274"/>
                <a:gd name="connsiteX6" fmla="*/ 9702 w 334708"/>
                <a:gd name="connsiteY6" fmla="*/ 486272 h 758274"/>
                <a:gd name="connsiteX7" fmla="*/ 56052 w 334708"/>
                <a:gd name="connsiteY7" fmla="*/ 605493 h 758274"/>
                <a:gd name="connsiteX8" fmla="*/ 134320 w 334708"/>
                <a:gd name="connsiteY8" fmla="*/ 699309 h 758274"/>
                <a:gd name="connsiteX9" fmla="*/ 235999 w 334708"/>
                <a:gd name="connsiteY9" fmla="*/ 758274 h 758274"/>
                <a:gd name="connsiteX10" fmla="*/ 235999 w 334708"/>
                <a:gd name="connsiteY10" fmla="*/ 758274 h 758274"/>
                <a:gd name="connsiteX11" fmla="*/ 235999 w 334708"/>
                <a:gd name="connsiteY11" fmla="*/ 758274 h 758274"/>
                <a:gd name="connsiteX12" fmla="*/ 271436 w 334708"/>
                <a:gd name="connsiteY12" fmla="*/ 653076 h 758274"/>
                <a:gd name="connsiteX13" fmla="*/ 299364 w 334708"/>
                <a:gd name="connsiteY13" fmla="*/ 557206 h 758274"/>
                <a:gd name="connsiteX14" fmla="*/ 319254 w 334708"/>
                <a:gd name="connsiteY14" fmla="*/ 469022 h 758274"/>
                <a:gd name="connsiteX15" fmla="*/ 331164 w 334708"/>
                <a:gd name="connsiteY15" fmla="*/ 385004 h 758274"/>
                <a:gd name="connsiteX16" fmla="*/ 330695 w 334708"/>
                <a:gd name="connsiteY16" fmla="*/ 208930 h 758274"/>
                <a:gd name="connsiteX17" fmla="*/ 319958 w 334708"/>
                <a:gd name="connsiteY17" fmla="*/ 109716 h 758274"/>
                <a:gd name="connsiteX18" fmla="*/ 303706 w 334708"/>
                <a:gd name="connsiteY18" fmla="*/ 0 h 75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4708" h="758274">
                  <a:moveTo>
                    <a:pt x="303706" y="0"/>
                  </a:moveTo>
                  <a:lnTo>
                    <a:pt x="303706" y="0"/>
                  </a:lnTo>
                  <a:lnTo>
                    <a:pt x="303706" y="0"/>
                  </a:lnTo>
                  <a:cubicBezTo>
                    <a:pt x="265452" y="6454"/>
                    <a:pt x="227902" y="20007"/>
                    <a:pt x="193168" y="40131"/>
                  </a:cubicBezTo>
                  <a:cubicBezTo>
                    <a:pt x="158669" y="60373"/>
                    <a:pt x="126869" y="87010"/>
                    <a:pt x="99645" y="118869"/>
                  </a:cubicBezTo>
                  <a:cubicBezTo>
                    <a:pt x="44846" y="182293"/>
                    <a:pt x="9760" y="266898"/>
                    <a:pt x="1839" y="354906"/>
                  </a:cubicBezTo>
                  <a:cubicBezTo>
                    <a:pt x="-2209" y="398851"/>
                    <a:pt x="431" y="443617"/>
                    <a:pt x="9702" y="486272"/>
                  </a:cubicBezTo>
                  <a:cubicBezTo>
                    <a:pt x="18796" y="528926"/>
                    <a:pt x="34872" y="569351"/>
                    <a:pt x="56052" y="605493"/>
                  </a:cubicBezTo>
                  <a:cubicBezTo>
                    <a:pt x="77291" y="641635"/>
                    <a:pt x="103811" y="673435"/>
                    <a:pt x="134320" y="699309"/>
                  </a:cubicBezTo>
                  <a:cubicBezTo>
                    <a:pt x="165006" y="725125"/>
                    <a:pt x="199387" y="745132"/>
                    <a:pt x="235999" y="758274"/>
                  </a:cubicBezTo>
                  <a:lnTo>
                    <a:pt x="235999" y="758274"/>
                  </a:lnTo>
                  <a:lnTo>
                    <a:pt x="235999" y="758274"/>
                  </a:lnTo>
                  <a:cubicBezTo>
                    <a:pt x="249200" y="721546"/>
                    <a:pt x="261051" y="686460"/>
                    <a:pt x="271436" y="653076"/>
                  </a:cubicBezTo>
                  <a:cubicBezTo>
                    <a:pt x="281997" y="619574"/>
                    <a:pt x="291385" y="587715"/>
                    <a:pt x="299364" y="557206"/>
                  </a:cubicBezTo>
                  <a:cubicBezTo>
                    <a:pt x="307402" y="526697"/>
                    <a:pt x="313797" y="497478"/>
                    <a:pt x="319254" y="469022"/>
                  </a:cubicBezTo>
                  <a:cubicBezTo>
                    <a:pt x="324652" y="440625"/>
                    <a:pt x="328641" y="412991"/>
                    <a:pt x="331164" y="385004"/>
                  </a:cubicBezTo>
                  <a:cubicBezTo>
                    <a:pt x="336386" y="329149"/>
                    <a:pt x="335506" y="271885"/>
                    <a:pt x="330695" y="208930"/>
                  </a:cubicBezTo>
                  <a:cubicBezTo>
                    <a:pt x="328231" y="177423"/>
                    <a:pt x="324593" y="144509"/>
                    <a:pt x="319958" y="109716"/>
                  </a:cubicBezTo>
                  <a:cubicBezTo>
                    <a:pt x="315558" y="75041"/>
                    <a:pt x="310218" y="38606"/>
                    <a:pt x="303706" y="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 39"/>
            <p:cNvSpPr/>
            <p:nvPr userDrawn="1"/>
          </p:nvSpPr>
          <p:spPr>
            <a:xfrm>
              <a:off x="4777473" y="5952339"/>
              <a:ext cx="173792" cy="848038"/>
            </a:xfrm>
            <a:custGeom>
              <a:avLst/>
              <a:gdLst>
                <a:gd name="connsiteX0" fmla="*/ 63255 w 173792"/>
                <a:gd name="connsiteY0" fmla="*/ 644568 h 848038"/>
                <a:gd name="connsiteX1" fmla="*/ 63255 w 173792"/>
                <a:gd name="connsiteY1" fmla="*/ 644568 h 848038"/>
                <a:gd name="connsiteX2" fmla="*/ 40373 w 173792"/>
                <a:gd name="connsiteY2" fmla="*/ 562839 h 848038"/>
                <a:gd name="connsiteX3" fmla="*/ 25881 w 173792"/>
                <a:gd name="connsiteY3" fmla="*/ 476943 h 848038"/>
                <a:gd name="connsiteX4" fmla="*/ 20952 w 173792"/>
                <a:gd name="connsiteY4" fmla="*/ 389053 h 848038"/>
                <a:gd name="connsiteX5" fmla="*/ 25940 w 173792"/>
                <a:gd name="connsiteY5" fmla="*/ 301632 h 848038"/>
                <a:gd name="connsiteX6" fmla="*/ 61847 w 173792"/>
                <a:gd name="connsiteY6" fmla="*/ 137468 h 848038"/>
                <a:gd name="connsiteX7" fmla="*/ 120812 w 173792"/>
                <a:gd name="connsiteY7" fmla="*/ 0 h 848038"/>
                <a:gd name="connsiteX8" fmla="*/ 120812 w 173792"/>
                <a:gd name="connsiteY8" fmla="*/ 0 h 848038"/>
                <a:gd name="connsiteX9" fmla="*/ 120812 w 173792"/>
                <a:gd name="connsiteY9" fmla="*/ 0 h 848038"/>
                <a:gd name="connsiteX10" fmla="*/ 49819 w 173792"/>
                <a:gd name="connsiteY10" fmla="*/ 133068 h 848038"/>
                <a:gd name="connsiteX11" fmla="*/ 6402 w 173792"/>
                <a:gd name="connsiteY11" fmla="*/ 299109 h 848038"/>
                <a:gd name="connsiteX12" fmla="*/ 6 w 173792"/>
                <a:gd name="connsiteY12" fmla="*/ 388877 h 848038"/>
                <a:gd name="connsiteX13" fmla="*/ 5287 w 173792"/>
                <a:gd name="connsiteY13" fmla="*/ 479231 h 848038"/>
                <a:gd name="connsiteX14" fmla="*/ 21833 w 173792"/>
                <a:gd name="connsiteY14" fmla="*/ 567122 h 848038"/>
                <a:gd name="connsiteX15" fmla="*/ 48294 w 173792"/>
                <a:gd name="connsiteY15" fmla="*/ 649790 h 848038"/>
                <a:gd name="connsiteX16" fmla="*/ 48294 w 173792"/>
                <a:gd name="connsiteY16" fmla="*/ 649790 h 848038"/>
                <a:gd name="connsiteX17" fmla="*/ 93529 w 173792"/>
                <a:gd name="connsiteY17" fmla="*/ 761677 h 848038"/>
                <a:gd name="connsiteX18" fmla="*/ 133485 w 173792"/>
                <a:gd name="connsiteY18" fmla="*/ 846752 h 848038"/>
                <a:gd name="connsiteX19" fmla="*/ 160298 w 173792"/>
                <a:gd name="connsiteY19" fmla="*/ 841354 h 848038"/>
                <a:gd name="connsiteX20" fmla="*/ 173792 w 173792"/>
                <a:gd name="connsiteY20" fmla="*/ 817416 h 848038"/>
                <a:gd name="connsiteX21" fmla="*/ 116235 w 173792"/>
                <a:gd name="connsiteY21" fmla="*/ 749063 h 848038"/>
                <a:gd name="connsiteX22" fmla="*/ 63255 w 173792"/>
                <a:gd name="connsiteY22" fmla="*/ 644568 h 84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792" h="848038">
                  <a:moveTo>
                    <a:pt x="63255" y="644568"/>
                  </a:moveTo>
                  <a:lnTo>
                    <a:pt x="63255" y="644568"/>
                  </a:lnTo>
                  <a:cubicBezTo>
                    <a:pt x="54219" y="618283"/>
                    <a:pt x="46709" y="590884"/>
                    <a:pt x="40373" y="562839"/>
                  </a:cubicBezTo>
                  <a:cubicBezTo>
                    <a:pt x="33860" y="534852"/>
                    <a:pt x="29284" y="505986"/>
                    <a:pt x="25881" y="476943"/>
                  </a:cubicBezTo>
                  <a:cubicBezTo>
                    <a:pt x="22360" y="447842"/>
                    <a:pt x="21011" y="418389"/>
                    <a:pt x="20952" y="389053"/>
                  </a:cubicBezTo>
                  <a:cubicBezTo>
                    <a:pt x="20776" y="359717"/>
                    <a:pt x="22771" y="330440"/>
                    <a:pt x="25940" y="301632"/>
                  </a:cubicBezTo>
                  <a:cubicBezTo>
                    <a:pt x="32276" y="244016"/>
                    <a:pt x="45301" y="188513"/>
                    <a:pt x="61847" y="137468"/>
                  </a:cubicBezTo>
                  <a:cubicBezTo>
                    <a:pt x="78861" y="86600"/>
                    <a:pt x="99162" y="40073"/>
                    <a:pt x="120812" y="0"/>
                  </a:cubicBezTo>
                  <a:lnTo>
                    <a:pt x="120812" y="0"/>
                  </a:lnTo>
                  <a:lnTo>
                    <a:pt x="120812" y="0"/>
                  </a:lnTo>
                  <a:cubicBezTo>
                    <a:pt x="94644" y="37315"/>
                    <a:pt x="70237" y="82493"/>
                    <a:pt x="49819" y="133068"/>
                  </a:cubicBezTo>
                  <a:cubicBezTo>
                    <a:pt x="29812" y="183819"/>
                    <a:pt x="14205" y="240144"/>
                    <a:pt x="6402" y="299109"/>
                  </a:cubicBezTo>
                  <a:cubicBezTo>
                    <a:pt x="2471" y="328562"/>
                    <a:pt x="6" y="358661"/>
                    <a:pt x="6" y="388877"/>
                  </a:cubicBezTo>
                  <a:cubicBezTo>
                    <a:pt x="-111" y="419034"/>
                    <a:pt x="1356" y="449367"/>
                    <a:pt x="5287" y="479231"/>
                  </a:cubicBezTo>
                  <a:cubicBezTo>
                    <a:pt x="9042" y="509095"/>
                    <a:pt x="14322" y="538607"/>
                    <a:pt x="21833" y="567122"/>
                  </a:cubicBezTo>
                  <a:cubicBezTo>
                    <a:pt x="29108" y="595695"/>
                    <a:pt x="37850" y="623447"/>
                    <a:pt x="48294" y="649790"/>
                  </a:cubicBezTo>
                  <a:lnTo>
                    <a:pt x="48294" y="649790"/>
                  </a:lnTo>
                  <a:cubicBezTo>
                    <a:pt x="63196" y="694557"/>
                    <a:pt x="79038" y="730347"/>
                    <a:pt x="93529" y="761677"/>
                  </a:cubicBezTo>
                  <a:cubicBezTo>
                    <a:pt x="108021" y="792539"/>
                    <a:pt x="120694" y="819469"/>
                    <a:pt x="133485" y="846752"/>
                  </a:cubicBezTo>
                  <a:cubicBezTo>
                    <a:pt x="148094" y="850741"/>
                    <a:pt x="156191" y="844464"/>
                    <a:pt x="160298" y="841354"/>
                  </a:cubicBezTo>
                  <a:cubicBezTo>
                    <a:pt x="164405" y="838303"/>
                    <a:pt x="172560" y="832025"/>
                    <a:pt x="173792" y="817416"/>
                  </a:cubicBezTo>
                  <a:cubicBezTo>
                    <a:pt x="153023" y="799169"/>
                    <a:pt x="134541" y="776932"/>
                    <a:pt x="116235" y="749063"/>
                  </a:cubicBezTo>
                  <a:cubicBezTo>
                    <a:pt x="98106" y="721311"/>
                    <a:pt x="80211" y="687516"/>
                    <a:pt x="63255" y="64456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3793343" y="920687"/>
            <a:ext cx="448748" cy="1086187"/>
            <a:chOff x="3793343" y="920687"/>
            <a:chExt cx="448748" cy="1086187"/>
          </a:xfrm>
        </p:grpSpPr>
        <p:sp>
          <p:nvSpPr>
            <p:cNvPr id="41" name="任意多边形 40"/>
            <p:cNvSpPr/>
            <p:nvPr userDrawn="1"/>
          </p:nvSpPr>
          <p:spPr>
            <a:xfrm>
              <a:off x="3891619" y="1018787"/>
              <a:ext cx="350472" cy="988087"/>
            </a:xfrm>
            <a:custGeom>
              <a:avLst/>
              <a:gdLst>
                <a:gd name="connsiteX0" fmla="*/ 108687 w 350472"/>
                <a:gd name="connsiteY0" fmla="*/ 988088 h 988087"/>
                <a:gd name="connsiteX1" fmla="*/ 108687 w 350472"/>
                <a:gd name="connsiteY1" fmla="*/ 988088 h 988087"/>
                <a:gd name="connsiteX2" fmla="*/ 108687 w 350472"/>
                <a:gd name="connsiteY2" fmla="*/ 988088 h 988087"/>
                <a:gd name="connsiteX3" fmla="*/ 284409 w 350472"/>
                <a:gd name="connsiteY3" fmla="*/ 817764 h 988087"/>
                <a:gd name="connsiteX4" fmla="*/ 350415 w 350472"/>
                <a:gd name="connsiteY4" fmla="*/ 574510 h 988087"/>
                <a:gd name="connsiteX5" fmla="*/ 291743 w 350472"/>
                <a:gd name="connsiteY5" fmla="*/ 329556 h 988087"/>
                <a:gd name="connsiteX6" fmla="*/ 276077 w 350472"/>
                <a:gd name="connsiteY6" fmla="*/ 302508 h 988087"/>
                <a:gd name="connsiteX7" fmla="*/ 258710 w 350472"/>
                <a:gd name="connsiteY7" fmla="*/ 276692 h 988087"/>
                <a:gd name="connsiteX8" fmla="*/ 219107 w 350472"/>
                <a:gd name="connsiteY8" fmla="*/ 229168 h 988087"/>
                <a:gd name="connsiteX9" fmla="*/ 134561 w 350472"/>
                <a:gd name="connsiteY9" fmla="*/ 161343 h 988087"/>
                <a:gd name="connsiteX10" fmla="*/ 133740 w 350472"/>
                <a:gd name="connsiteY10" fmla="*/ 157999 h 988087"/>
                <a:gd name="connsiteX11" fmla="*/ 120304 w 350472"/>
                <a:gd name="connsiteY11" fmla="*/ 100970 h 988087"/>
                <a:gd name="connsiteX12" fmla="*/ 108862 w 350472"/>
                <a:gd name="connsiteY12" fmla="*/ 50865 h 988087"/>
                <a:gd name="connsiteX13" fmla="*/ 99593 w 350472"/>
                <a:gd name="connsiteY13" fmla="*/ 4572 h 988087"/>
                <a:gd name="connsiteX14" fmla="*/ 70726 w 350472"/>
                <a:gd name="connsiteY14" fmla="*/ 2930 h 988087"/>
                <a:gd name="connsiteX15" fmla="*/ 50426 w 350472"/>
                <a:gd name="connsiteY15" fmla="*/ 23934 h 988087"/>
                <a:gd name="connsiteX16" fmla="*/ 73542 w 350472"/>
                <a:gd name="connsiteY16" fmla="*/ 63479 h 988087"/>
                <a:gd name="connsiteX17" fmla="*/ 94019 w 350472"/>
                <a:gd name="connsiteY17" fmla="*/ 109360 h 988087"/>
                <a:gd name="connsiteX18" fmla="*/ 113263 w 350472"/>
                <a:gd name="connsiteY18" fmla="*/ 163632 h 988087"/>
                <a:gd name="connsiteX19" fmla="*/ 114378 w 350472"/>
                <a:gd name="connsiteY19" fmla="*/ 167035 h 988087"/>
                <a:gd name="connsiteX20" fmla="*/ 69083 w 350472"/>
                <a:gd name="connsiteY20" fmla="*/ 260675 h 988087"/>
                <a:gd name="connsiteX21" fmla="*/ 48372 w 350472"/>
                <a:gd name="connsiteY21" fmla="*/ 313303 h 988087"/>
                <a:gd name="connsiteX22" fmla="*/ 39395 w 350472"/>
                <a:gd name="connsiteY22" fmla="*/ 339412 h 988087"/>
                <a:gd name="connsiteX23" fmla="*/ 31416 w 350472"/>
                <a:gd name="connsiteY23" fmla="*/ 365345 h 988087"/>
                <a:gd name="connsiteX24" fmla="*/ 85 w 350472"/>
                <a:gd name="connsiteY24" fmla="*/ 569289 h 988087"/>
                <a:gd name="connsiteX25" fmla="*/ 25314 w 350472"/>
                <a:gd name="connsiteY25" fmla="*/ 773936 h 988087"/>
                <a:gd name="connsiteX26" fmla="*/ 108687 w 350472"/>
                <a:gd name="connsiteY26" fmla="*/ 988088 h 98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0472" h="988087">
                  <a:moveTo>
                    <a:pt x="108687" y="988088"/>
                  </a:moveTo>
                  <a:lnTo>
                    <a:pt x="108687" y="988088"/>
                  </a:lnTo>
                  <a:lnTo>
                    <a:pt x="108687" y="988088"/>
                  </a:lnTo>
                  <a:cubicBezTo>
                    <a:pt x="181498" y="949951"/>
                    <a:pt x="242400" y="890399"/>
                    <a:pt x="284409" y="817764"/>
                  </a:cubicBezTo>
                  <a:cubicBezTo>
                    <a:pt x="326770" y="745304"/>
                    <a:pt x="349183" y="660054"/>
                    <a:pt x="350415" y="574510"/>
                  </a:cubicBezTo>
                  <a:cubicBezTo>
                    <a:pt x="351705" y="488908"/>
                    <a:pt x="331346" y="403247"/>
                    <a:pt x="291743" y="329556"/>
                  </a:cubicBezTo>
                  <a:cubicBezTo>
                    <a:pt x="286697" y="320344"/>
                    <a:pt x="281475" y="311309"/>
                    <a:pt x="276077" y="302508"/>
                  </a:cubicBezTo>
                  <a:cubicBezTo>
                    <a:pt x="270621" y="293649"/>
                    <a:pt x="265105" y="285024"/>
                    <a:pt x="258710" y="276692"/>
                  </a:cubicBezTo>
                  <a:cubicBezTo>
                    <a:pt x="246272" y="259971"/>
                    <a:pt x="233071" y="244071"/>
                    <a:pt x="219107" y="229168"/>
                  </a:cubicBezTo>
                  <a:cubicBezTo>
                    <a:pt x="193291" y="203235"/>
                    <a:pt x="165715" y="180236"/>
                    <a:pt x="134561" y="161343"/>
                  </a:cubicBezTo>
                  <a:cubicBezTo>
                    <a:pt x="134267" y="160229"/>
                    <a:pt x="134033" y="159114"/>
                    <a:pt x="133740" y="157999"/>
                  </a:cubicBezTo>
                  <a:cubicBezTo>
                    <a:pt x="128752" y="137581"/>
                    <a:pt x="125056" y="118513"/>
                    <a:pt x="120304" y="100970"/>
                  </a:cubicBezTo>
                  <a:cubicBezTo>
                    <a:pt x="115844" y="83369"/>
                    <a:pt x="112383" y="66706"/>
                    <a:pt x="108862" y="50865"/>
                  </a:cubicBezTo>
                  <a:cubicBezTo>
                    <a:pt x="105108" y="35082"/>
                    <a:pt x="102057" y="19827"/>
                    <a:pt x="99593" y="4572"/>
                  </a:cubicBezTo>
                  <a:cubicBezTo>
                    <a:pt x="85863" y="-3231"/>
                    <a:pt x="75772" y="876"/>
                    <a:pt x="70726" y="2930"/>
                  </a:cubicBezTo>
                  <a:cubicBezTo>
                    <a:pt x="65680" y="4924"/>
                    <a:pt x="55647" y="9090"/>
                    <a:pt x="50426" y="23934"/>
                  </a:cubicBezTo>
                  <a:cubicBezTo>
                    <a:pt x="58464" y="36373"/>
                    <a:pt x="66032" y="49456"/>
                    <a:pt x="73542" y="63479"/>
                  </a:cubicBezTo>
                  <a:cubicBezTo>
                    <a:pt x="80759" y="77560"/>
                    <a:pt x="87154" y="92874"/>
                    <a:pt x="94019" y="109360"/>
                  </a:cubicBezTo>
                  <a:cubicBezTo>
                    <a:pt x="101176" y="125730"/>
                    <a:pt x="106750" y="143918"/>
                    <a:pt x="113263" y="163632"/>
                  </a:cubicBezTo>
                  <a:cubicBezTo>
                    <a:pt x="113674" y="164747"/>
                    <a:pt x="113967" y="165920"/>
                    <a:pt x="114378" y="167035"/>
                  </a:cubicBezTo>
                  <a:cubicBezTo>
                    <a:pt x="97363" y="198483"/>
                    <a:pt x="81522" y="229931"/>
                    <a:pt x="69083" y="260675"/>
                  </a:cubicBezTo>
                  <a:cubicBezTo>
                    <a:pt x="61280" y="278394"/>
                    <a:pt x="54356" y="295937"/>
                    <a:pt x="48372" y="313303"/>
                  </a:cubicBezTo>
                  <a:cubicBezTo>
                    <a:pt x="45321" y="322163"/>
                    <a:pt x="42329" y="330846"/>
                    <a:pt x="39395" y="339412"/>
                  </a:cubicBezTo>
                  <a:cubicBezTo>
                    <a:pt x="36520" y="348096"/>
                    <a:pt x="33821" y="356721"/>
                    <a:pt x="31416" y="365345"/>
                  </a:cubicBezTo>
                  <a:cubicBezTo>
                    <a:pt x="11350" y="434343"/>
                    <a:pt x="1024" y="501757"/>
                    <a:pt x="85" y="569289"/>
                  </a:cubicBezTo>
                  <a:cubicBezTo>
                    <a:pt x="-971" y="636761"/>
                    <a:pt x="7830" y="704468"/>
                    <a:pt x="25314" y="773936"/>
                  </a:cubicBezTo>
                  <a:cubicBezTo>
                    <a:pt x="42974" y="843286"/>
                    <a:pt x="70080" y="914631"/>
                    <a:pt x="108687" y="988088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 userDrawn="1"/>
          </p:nvSpPr>
          <p:spPr>
            <a:xfrm>
              <a:off x="3793343" y="1074404"/>
              <a:ext cx="350472" cy="834254"/>
            </a:xfrm>
            <a:custGeom>
              <a:avLst/>
              <a:gdLst>
                <a:gd name="connsiteX0" fmla="*/ 108687 w 350472"/>
                <a:gd name="connsiteY0" fmla="*/ 834254 h 834254"/>
                <a:gd name="connsiteX1" fmla="*/ 108687 w 350472"/>
                <a:gd name="connsiteY1" fmla="*/ 834254 h 834254"/>
                <a:gd name="connsiteX2" fmla="*/ 108687 w 350472"/>
                <a:gd name="connsiteY2" fmla="*/ 834254 h 834254"/>
                <a:gd name="connsiteX3" fmla="*/ 284409 w 350472"/>
                <a:gd name="connsiteY3" fmla="*/ 663930 h 834254"/>
                <a:gd name="connsiteX4" fmla="*/ 350415 w 350472"/>
                <a:gd name="connsiteY4" fmla="*/ 420677 h 834254"/>
                <a:gd name="connsiteX5" fmla="*/ 291743 w 350472"/>
                <a:gd name="connsiteY5" fmla="*/ 175722 h 834254"/>
                <a:gd name="connsiteX6" fmla="*/ 276077 w 350472"/>
                <a:gd name="connsiteY6" fmla="*/ 148674 h 834254"/>
                <a:gd name="connsiteX7" fmla="*/ 258710 w 350472"/>
                <a:gd name="connsiteY7" fmla="*/ 122859 h 834254"/>
                <a:gd name="connsiteX8" fmla="*/ 219107 w 350472"/>
                <a:gd name="connsiteY8" fmla="*/ 75335 h 834254"/>
                <a:gd name="connsiteX9" fmla="*/ 121594 w 350472"/>
                <a:gd name="connsiteY9" fmla="*/ 0 h 834254"/>
                <a:gd name="connsiteX10" fmla="*/ 121594 w 350472"/>
                <a:gd name="connsiteY10" fmla="*/ 0 h 834254"/>
                <a:gd name="connsiteX11" fmla="*/ 121594 w 350472"/>
                <a:gd name="connsiteY11" fmla="*/ 0 h 834254"/>
                <a:gd name="connsiteX12" fmla="*/ 69083 w 350472"/>
                <a:gd name="connsiteY12" fmla="*/ 106841 h 834254"/>
                <a:gd name="connsiteX13" fmla="*/ 48372 w 350472"/>
                <a:gd name="connsiteY13" fmla="*/ 159470 h 834254"/>
                <a:gd name="connsiteX14" fmla="*/ 39395 w 350472"/>
                <a:gd name="connsiteY14" fmla="*/ 185579 h 834254"/>
                <a:gd name="connsiteX15" fmla="*/ 31416 w 350472"/>
                <a:gd name="connsiteY15" fmla="*/ 211512 h 834254"/>
                <a:gd name="connsiteX16" fmla="*/ 85 w 350472"/>
                <a:gd name="connsiteY16" fmla="*/ 415455 h 834254"/>
                <a:gd name="connsiteX17" fmla="*/ 25314 w 350472"/>
                <a:gd name="connsiteY17" fmla="*/ 620102 h 834254"/>
                <a:gd name="connsiteX18" fmla="*/ 108687 w 350472"/>
                <a:gd name="connsiteY18" fmla="*/ 834254 h 8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0472" h="834254">
                  <a:moveTo>
                    <a:pt x="108687" y="834254"/>
                  </a:moveTo>
                  <a:lnTo>
                    <a:pt x="108687" y="834254"/>
                  </a:lnTo>
                  <a:lnTo>
                    <a:pt x="108687" y="834254"/>
                  </a:lnTo>
                  <a:cubicBezTo>
                    <a:pt x="181498" y="796117"/>
                    <a:pt x="242400" y="736566"/>
                    <a:pt x="284409" y="663930"/>
                  </a:cubicBezTo>
                  <a:cubicBezTo>
                    <a:pt x="326770" y="591470"/>
                    <a:pt x="349183" y="506220"/>
                    <a:pt x="350415" y="420677"/>
                  </a:cubicBezTo>
                  <a:cubicBezTo>
                    <a:pt x="351705" y="335075"/>
                    <a:pt x="331346" y="249414"/>
                    <a:pt x="291743" y="175722"/>
                  </a:cubicBezTo>
                  <a:cubicBezTo>
                    <a:pt x="286697" y="166511"/>
                    <a:pt x="281475" y="157475"/>
                    <a:pt x="276077" y="148674"/>
                  </a:cubicBezTo>
                  <a:cubicBezTo>
                    <a:pt x="270621" y="139815"/>
                    <a:pt x="265105" y="131190"/>
                    <a:pt x="258710" y="122859"/>
                  </a:cubicBezTo>
                  <a:cubicBezTo>
                    <a:pt x="246272" y="106137"/>
                    <a:pt x="233071" y="90237"/>
                    <a:pt x="219107" y="75335"/>
                  </a:cubicBezTo>
                  <a:cubicBezTo>
                    <a:pt x="189771" y="45823"/>
                    <a:pt x="158147" y="20183"/>
                    <a:pt x="121594" y="0"/>
                  </a:cubicBezTo>
                  <a:lnTo>
                    <a:pt x="121594" y="0"/>
                  </a:lnTo>
                  <a:lnTo>
                    <a:pt x="121594" y="0"/>
                  </a:lnTo>
                  <a:cubicBezTo>
                    <a:pt x="101881" y="35790"/>
                    <a:pt x="83340" y="71755"/>
                    <a:pt x="69083" y="106841"/>
                  </a:cubicBezTo>
                  <a:cubicBezTo>
                    <a:pt x="61280" y="124560"/>
                    <a:pt x="54356" y="142103"/>
                    <a:pt x="48372" y="159470"/>
                  </a:cubicBezTo>
                  <a:cubicBezTo>
                    <a:pt x="45321" y="168329"/>
                    <a:pt x="42329" y="177013"/>
                    <a:pt x="39395" y="185579"/>
                  </a:cubicBezTo>
                  <a:cubicBezTo>
                    <a:pt x="36520" y="194262"/>
                    <a:pt x="33821" y="202887"/>
                    <a:pt x="31416" y="211512"/>
                  </a:cubicBezTo>
                  <a:cubicBezTo>
                    <a:pt x="11350" y="280510"/>
                    <a:pt x="1024" y="347924"/>
                    <a:pt x="85" y="415455"/>
                  </a:cubicBezTo>
                  <a:cubicBezTo>
                    <a:pt x="-971" y="482927"/>
                    <a:pt x="7830" y="550635"/>
                    <a:pt x="25314" y="620102"/>
                  </a:cubicBezTo>
                  <a:cubicBezTo>
                    <a:pt x="42974" y="689393"/>
                    <a:pt x="70080" y="760739"/>
                    <a:pt x="108687" y="834254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 42"/>
            <p:cNvSpPr/>
            <p:nvPr userDrawn="1"/>
          </p:nvSpPr>
          <p:spPr>
            <a:xfrm>
              <a:off x="3843651" y="920687"/>
              <a:ext cx="135928" cy="932701"/>
            </a:xfrm>
            <a:custGeom>
              <a:avLst/>
              <a:gdLst>
                <a:gd name="connsiteX0" fmla="*/ 81436 w 135928"/>
                <a:gd name="connsiteY0" fmla="*/ 228640 h 932701"/>
                <a:gd name="connsiteX1" fmla="*/ 81436 w 135928"/>
                <a:gd name="connsiteY1" fmla="*/ 228640 h 932701"/>
                <a:gd name="connsiteX2" fmla="*/ 113823 w 135928"/>
                <a:gd name="connsiteY2" fmla="*/ 597216 h 932701"/>
                <a:gd name="connsiteX3" fmla="*/ 113413 w 135928"/>
                <a:gd name="connsiteY3" fmla="*/ 620333 h 932701"/>
                <a:gd name="connsiteX4" fmla="*/ 112180 w 135928"/>
                <a:gd name="connsiteY4" fmla="*/ 643274 h 932701"/>
                <a:gd name="connsiteX5" fmla="*/ 111007 w 135928"/>
                <a:gd name="connsiteY5" fmla="*/ 666038 h 932701"/>
                <a:gd name="connsiteX6" fmla="*/ 109540 w 135928"/>
                <a:gd name="connsiteY6" fmla="*/ 688568 h 932701"/>
                <a:gd name="connsiteX7" fmla="*/ 105668 w 135928"/>
                <a:gd name="connsiteY7" fmla="*/ 732866 h 932701"/>
                <a:gd name="connsiteX8" fmla="*/ 103321 w 135928"/>
                <a:gd name="connsiteY8" fmla="*/ 754574 h 932701"/>
                <a:gd name="connsiteX9" fmla="*/ 100681 w 135928"/>
                <a:gd name="connsiteY9" fmla="*/ 775931 h 932701"/>
                <a:gd name="connsiteX10" fmla="*/ 88712 w 135928"/>
                <a:gd name="connsiteY10" fmla="*/ 857836 h 932701"/>
                <a:gd name="connsiteX11" fmla="*/ 81554 w 135928"/>
                <a:gd name="connsiteY11" fmla="*/ 896208 h 932701"/>
                <a:gd name="connsiteX12" fmla="*/ 74455 w 135928"/>
                <a:gd name="connsiteY12" fmla="*/ 932702 h 932701"/>
                <a:gd name="connsiteX13" fmla="*/ 74455 w 135928"/>
                <a:gd name="connsiteY13" fmla="*/ 932702 h 932701"/>
                <a:gd name="connsiteX14" fmla="*/ 74455 w 135928"/>
                <a:gd name="connsiteY14" fmla="*/ 932702 h 932701"/>
                <a:gd name="connsiteX15" fmla="*/ 85426 w 135928"/>
                <a:gd name="connsiteY15" fmla="*/ 897147 h 932701"/>
                <a:gd name="connsiteX16" fmla="*/ 96104 w 135928"/>
                <a:gd name="connsiteY16" fmla="*/ 859421 h 932701"/>
                <a:gd name="connsiteX17" fmla="*/ 114058 w 135928"/>
                <a:gd name="connsiteY17" fmla="*/ 777984 h 932701"/>
                <a:gd name="connsiteX18" fmla="*/ 117989 w 135928"/>
                <a:gd name="connsiteY18" fmla="*/ 756569 h 932701"/>
                <a:gd name="connsiteX19" fmla="*/ 121509 w 135928"/>
                <a:gd name="connsiteY19" fmla="*/ 734802 h 932701"/>
                <a:gd name="connsiteX20" fmla="*/ 127435 w 135928"/>
                <a:gd name="connsiteY20" fmla="*/ 690211 h 932701"/>
                <a:gd name="connsiteX21" fmla="*/ 129782 w 135928"/>
                <a:gd name="connsiteY21" fmla="*/ 667505 h 932701"/>
                <a:gd name="connsiteX22" fmla="*/ 131718 w 135928"/>
                <a:gd name="connsiteY22" fmla="*/ 644506 h 932701"/>
                <a:gd name="connsiteX23" fmla="*/ 133596 w 135928"/>
                <a:gd name="connsiteY23" fmla="*/ 621330 h 932701"/>
                <a:gd name="connsiteX24" fmla="*/ 134593 w 135928"/>
                <a:gd name="connsiteY24" fmla="*/ 597920 h 932701"/>
                <a:gd name="connsiteX25" fmla="*/ 97689 w 135928"/>
                <a:gd name="connsiteY25" fmla="*/ 225061 h 932701"/>
                <a:gd name="connsiteX26" fmla="*/ 97689 w 135928"/>
                <a:gd name="connsiteY26" fmla="*/ 225061 h 932701"/>
                <a:gd name="connsiteX27" fmla="*/ 83314 w 135928"/>
                <a:gd name="connsiteY27" fmla="*/ 157999 h 932701"/>
                <a:gd name="connsiteX28" fmla="*/ 69878 w 135928"/>
                <a:gd name="connsiteY28" fmla="*/ 100970 h 932701"/>
                <a:gd name="connsiteX29" fmla="*/ 58437 w 135928"/>
                <a:gd name="connsiteY29" fmla="*/ 50865 h 932701"/>
                <a:gd name="connsiteX30" fmla="*/ 49167 w 135928"/>
                <a:gd name="connsiteY30" fmla="*/ 4572 h 932701"/>
                <a:gd name="connsiteX31" fmla="*/ 20301 w 135928"/>
                <a:gd name="connsiteY31" fmla="*/ 2930 h 932701"/>
                <a:gd name="connsiteX32" fmla="*/ 0 w 135928"/>
                <a:gd name="connsiteY32" fmla="*/ 23934 h 932701"/>
                <a:gd name="connsiteX33" fmla="*/ 23117 w 135928"/>
                <a:gd name="connsiteY33" fmla="*/ 63479 h 932701"/>
                <a:gd name="connsiteX34" fmla="*/ 43593 w 135928"/>
                <a:gd name="connsiteY34" fmla="*/ 109360 h 932701"/>
                <a:gd name="connsiteX35" fmla="*/ 62838 w 135928"/>
                <a:gd name="connsiteY35" fmla="*/ 163632 h 932701"/>
                <a:gd name="connsiteX36" fmla="*/ 81436 w 135928"/>
                <a:gd name="connsiteY36" fmla="*/ 228640 h 93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5928" h="932701">
                  <a:moveTo>
                    <a:pt x="81436" y="228640"/>
                  </a:moveTo>
                  <a:lnTo>
                    <a:pt x="81436" y="228640"/>
                  </a:lnTo>
                  <a:cubicBezTo>
                    <a:pt x="104788" y="344517"/>
                    <a:pt x="116816" y="473654"/>
                    <a:pt x="113823" y="597216"/>
                  </a:cubicBezTo>
                  <a:cubicBezTo>
                    <a:pt x="113647" y="604961"/>
                    <a:pt x="113765" y="612647"/>
                    <a:pt x="113413" y="620333"/>
                  </a:cubicBezTo>
                  <a:cubicBezTo>
                    <a:pt x="113002" y="628019"/>
                    <a:pt x="112591" y="635646"/>
                    <a:pt x="112180" y="643274"/>
                  </a:cubicBezTo>
                  <a:cubicBezTo>
                    <a:pt x="111770" y="650901"/>
                    <a:pt x="111418" y="658470"/>
                    <a:pt x="111007" y="666038"/>
                  </a:cubicBezTo>
                  <a:cubicBezTo>
                    <a:pt x="110655" y="673607"/>
                    <a:pt x="110362" y="681117"/>
                    <a:pt x="109540" y="688568"/>
                  </a:cubicBezTo>
                  <a:cubicBezTo>
                    <a:pt x="108250" y="703471"/>
                    <a:pt x="106959" y="718256"/>
                    <a:pt x="105668" y="732866"/>
                  </a:cubicBezTo>
                  <a:cubicBezTo>
                    <a:pt x="105198" y="740199"/>
                    <a:pt x="104260" y="747416"/>
                    <a:pt x="103321" y="754574"/>
                  </a:cubicBezTo>
                  <a:cubicBezTo>
                    <a:pt x="102441" y="761732"/>
                    <a:pt x="101561" y="768890"/>
                    <a:pt x="100681" y="775931"/>
                  </a:cubicBezTo>
                  <a:cubicBezTo>
                    <a:pt x="97747" y="804328"/>
                    <a:pt x="92643" y="831552"/>
                    <a:pt x="88712" y="857836"/>
                  </a:cubicBezTo>
                  <a:cubicBezTo>
                    <a:pt x="86834" y="871038"/>
                    <a:pt x="83784" y="883652"/>
                    <a:pt x="81554" y="896208"/>
                  </a:cubicBezTo>
                  <a:cubicBezTo>
                    <a:pt x="79031" y="908646"/>
                    <a:pt x="77095" y="920967"/>
                    <a:pt x="74455" y="932702"/>
                  </a:cubicBezTo>
                  <a:lnTo>
                    <a:pt x="74455" y="932702"/>
                  </a:lnTo>
                  <a:lnTo>
                    <a:pt x="74455" y="932702"/>
                  </a:lnTo>
                  <a:cubicBezTo>
                    <a:pt x="78444" y="921319"/>
                    <a:pt x="81671" y="909350"/>
                    <a:pt x="85426" y="897147"/>
                  </a:cubicBezTo>
                  <a:cubicBezTo>
                    <a:pt x="88888" y="884884"/>
                    <a:pt x="93112" y="872446"/>
                    <a:pt x="96104" y="859421"/>
                  </a:cubicBezTo>
                  <a:cubicBezTo>
                    <a:pt x="102265" y="833429"/>
                    <a:pt x="109364" y="806381"/>
                    <a:pt x="114058" y="777984"/>
                  </a:cubicBezTo>
                  <a:cubicBezTo>
                    <a:pt x="115349" y="770885"/>
                    <a:pt x="116640" y="763786"/>
                    <a:pt x="117989" y="756569"/>
                  </a:cubicBezTo>
                  <a:cubicBezTo>
                    <a:pt x="119339" y="749411"/>
                    <a:pt x="120629" y="742136"/>
                    <a:pt x="121509" y="734802"/>
                  </a:cubicBezTo>
                  <a:cubicBezTo>
                    <a:pt x="123446" y="720134"/>
                    <a:pt x="125440" y="705231"/>
                    <a:pt x="127435" y="690211"/>
                  </a:cubicBezTo>
                  <a:cubicBezTo>
                    <a:pt x="128550" y="682701"/>
                    <a:pt x="129137" y="675132"/>
                    <a:pt x="129782" y="667505"/>
                  </a:cubicBezTo>
                  <a:cubicBezTo>
                    <a:pt x="130427" y="659878"/>
                    <a:pt x="131073" y="652192"/>
                    <a:pt x="131718" y="644506"/>
                  </a:cubicBezTo>
                  <a:cubicBezTo>
                    <a:pt x="132364" y="636820"/>
                    <a:pt x="133009" y="629075"/>
                    <a:pt x="133596" y="621330"/>
                  </a:cubicBezTo>
                  <a:cubicBezTo>
                    <a:pt x="134124" y="613586"/>
                    <a:pt x="134241" y="605782"/>
                    <a:pt x="134593" y="597920"/>
                  </a:cubicBezTo>
                  <a:cubicBezTo>
                    <a:pt x="140460" y="472715"/>
                    <a:pt x="126790" y="341055"/>
                    <a:pt x="97689" y="225061"/>
                  </a:cubicBezTo>
                  <a:lnTo>
                    <a:pt x="97689" y="225061"/>
                  </a:lnTo>
                  <a:cubicBezTo>
                    <a:pt x="92643" y="200712"/>
                    <a:pt x="88595" y="178358"/>
                    <a:pt x="83314" y="157999"/>
                  </a:cubicBezTo>
                  <a:cubicBezTo>
                    <a:pt x="78327" y="137581"/>
                    <a:pt x="74631" y="118513"/>
                    <a:pt x="69878" y="100970"/>
                  </a:cubicBezTo>
                  <a:cubicBezTo>
                    <a:pt x="65419" y="83369"/>
                    <a:pt x="61957" y="66706"/>
                    <a:pt x="58437" y="50865"/>
                  </a:cubicBezTo>
                  <a:cubicBezTo>
                    <a:pt x="54682" y="35082"/>
                    <a:pt x="51631" y="19827"/>
                    <a:pt x="49167" y="4572"/>
                  </a:cubicBezTo>
                  <a:cubicBezTo>
                    <a:pt x="35438" y="-3231"/>
                    <a:pt x="25346" y="876"/>
                    <a:pt x="20301" y="2930"/>
                  </a:cubicBezTo>
                  <a:cubicBezTo>
                    <a:pt x="15255" y="4924"/>
                    <a:pt x="5222" y="9090"/>
                    <a:pt x="0" y="23934"/>
                  </a:cubicBezTo>
                  <a:cubicBezTo>
                    <a:pt x="8038" y="36373"/>
                    <a:pt x="15607" y="49456"/>
                    <a:pt x="23117" y="63479"/>
                  </a:cubicBezTo>
                  <a:cubicBezTo>
                    <a:pt x="30333" y="77560"/>
                    <a:pt x="36729" y="92874"/>
                    <a:pt x="43593" y="109360"/>
                  </a:cubicBezTo>
                  <a:cubicBezTo>
                    <a:pt x="50751" y="125730"/>
                    <a:pt x="56325" y="143918"/>
                    <a:pt x="62838" y="163632"/>
                  </a:cubicBezTo>
                  <a:cubicBezTo>
                    <a:pt x="69761" y="183111"/>
                    <a:pt x="75100" y="204878"/>
                    <a:pt x="81436" y="22864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10071261" y="1996627"/>
            <a:ext cx="1090238" cy="1185891"/>
            <a:chOff x="10071261" y="1996627"/>
            <a:chExt cx="1090238" cy="1185891"/>
          </a:xfrm>
        </p:grpSpPr>
        <p:sp>
          <p:nvSpPr>
            <p:cNvPr id="44" name="任意多边形 43"/>
            <p:cNvSpPr/>
            <p:nvPr userDrawn="1"/>
          </p:nvSpPr>
          <p:spPr>
            <a:xfrm>
              <a:off x="10169536" y="2094902"/>
              <a:ext cx="991963" cy="1087616"/>
            </a:xfrm>
            <a:custGeom>
              <a:avLst/>
              <a:gdLst>
                <a:gd name="connsiteX0" fmla="*/ 859836 w 991963"/>
                <a:gd name="connsiteY0" fmla="*/ 865761 h 1087616"/>
                <a:gd name="connsiteX1" fmla="*/ 889464 w 991963"/>
                <a:gd name="connsiteY1" fmla="*/ 943853 h 1087616"/>
                <a:gd name="connsiteX2" fmla="*/ 900202 w 991963"/>
                <a:gd name="connsiteY2" fmla="*/ 979760 h 1087616"/>
                <a:gd name="connsiteX3" fmla="*/ 904954 w 991963"/>
                <a:gd name="connsiteY3" fmla="*/ 997010 h 1087616"/>
                <a:gd name="connsiteX4" fmla="*/ 908885 w 991963"/>
                <a:gd name="connsiteY4" fmla="*/ 1013966 h 1087616"/>
                <a:gd name="connsiteX5" fmla="*/ 918507 w 991963"/>
                <a:gd name="connsiteY5" fmla="*/ 1079503 h 1087616"/>
                <a:gd name="connsiteX6" fmla="*/ 960692 w 991963"/>
                <a:gd name="connsiteY6" fmla="*/ 1085018 h 1087616"/>
                <a:gd name="connsiteX7" fmla="*/ 991964 w 991963"/>
                <a:gd name="connsiteY7" fmla="*/ 1057031 h 1087616"/>
                <a:gd name="connsiteX8" fmla="*/ 960223 w 991963"/>
                <a:gd name="connsiteY8" fmla="*/ 995719 h 1087616"/>
                <a:gd name="connsiteX9" fmla="*/ 952067 w 991963"/>
                <a:gd name="connsiteY9" fmla="*/ 979643 h 1087616"/>
                <a:gd name="connsiteX10" fmla="*/ 943560 w 991963"/>
                <a:gd name="connsiteY10" fmla="*/ 963215 h 1087616"/>
                <a:gd name="connsiteX11" fmla="*/ 926487 w 991963"/>
                <a:gd name="connsiteY11" fmla="*/ 928657 h 1087616"/>
                <a:gd name="connsiteX12" fmla="*/ 887646 w 991963"/>
                <a:gd name="connsiteY12" fmla="*/ 852501 h 1087616"/>
                <a:gd name="connsiteX13" fmla="*/ 885416 w 991963"/>
                <a:gd name="connsiteY13" fmla="*/ 848042 h 1087616"/>
                <a:gd name="connsiteX14" fmla="*/ 912112 w 991963"/>
                <a:gd name="connsiteY14" fmla="*/ 691623 h 1087616"/>
                <a:gd name="connsiteX15" fmla="*/ 907477 w 991963"/>
                <a:gd name="connsiteY15" fmla="*/ 600389 h 1087616"/>
                <a:gd name="connsiteX16" fmla="*/ 899967 w 991963"/>
                <a:gd name="connsiteY16" fmla="*/ 554859 h 1087616"/>
                <a:gd name="connsiteX17" fmla="*/ 889113 w 991963"/>
                <a:gd name="connsiteY17" fmla="*/ 509623 h 1087616"/>
                <a:gd name="connsiteX18" fmla="*/ 692269 w 991963"/>
                <a:gd name="connsiteY18" fmla="*/ 188161 h 1087616"/>
                <a:gd name="connsiteX19" fmla="*/ 357722 w 991963"/>
                <a:gd name="connsiteY19" fmla="*/ 12967 h 1087616"/>
                <a:gd name="connsiteX20" fmla="*/ 311547 w 991963"/>
                <a:gd name="connsiteY20" fmla="*/ 5457 h 1087616"/>
                <a:gd name="connsiteX21" fmla="*/ 265372 w 991963"/>
                <a:gd name="connsiteY21" fmla="*/ 1291 h 1087616"/>
                <a:gd name="connsiteX22" fmla="*/ 242490 w 991963"/>
                <a:gd name="connsiteY22" fmla="*/ 235 h 1087616"/>
                <a:gd name="connsiteX23" fmla="*/ 231108 w 991963"/>
                <a:gd name="connsiteY23" fmla="*/ 0 h 1087616"/>
                <a:gd name="connsiteX24" fmla="*/ 219491 w 991963"/>
                <a:gd name="connsiteY24" fmla="*/ 352 h 1087616"/>
                <a:gd name="connsiteX25" fmla="*/ 173668 w 991963"/>
                <a:gd name="connsiteY25" fmla="*/ 3579 h 1087616"/>
                <a:gd name="connsiteX26" fmla="*/ 128843 w 991963"/>
                <a:gd name="connsiteY26" fmla="*/ 9564 h 1087616"/>
                <a:gd name="connsiteX27" fmla="*/ 117813 w 991963"/>
                <a:gd name="connsiteY27" fmla="*/ 11500 h 1087616"/>
                <a:gd name="connsiteX28" fmla="*/ 106666 w 991963"/>
                <a:gd name="connsiteY28" fmla="*/ 14081 h 1087616"/>
                <a:gd name="connsiteX29" fmla="*/ 84605 w 991963"/>
                <a:gd name="connsiteY29" fmla="*/ 19772 h 1087616"/>
                <a:gd name="connsiteX30" fmla="*/ 0 w 991963"/>
                <a:gd name="connsiteY30" fmla="*/ 49578 h 1087616"/>
                <a:gd name="connsiteX31" fmla="*/ 0 w 991963"/>
                <a:gd name="connsiteY31" fmla="*/ 49578 h 1087616"/>
                <a:gd name="connsiteX32" fmla="*/ 0 w 991963"/>
                <a:gd name="connsiteY32" fmla="*/ 49578 h 1087616"/>
                <a:gd name="connsiteX33" fmla="*/ 158473 w 991963"/>
                <a:gd name="connsiteY33" fmla="*/ 339416 h 1087616"/>
                <a:gd name="connsiteX34" fmla="*/ 343993 w 991963"/>
                <a:gd name="connsiteY34" fmla="*/ 560609 h 1087616"/>
                <a:gd name="connsiteX35" fmla="*/ 577507 w 991963"/>
                <a:gd name="connsiteY35" fmla="*/ 731344 h 1087616"/>
                <a:gd name="connsiteX36" fmla="*/ 611184 w 991963"/>
                <a:gd name="connsiteY36" fmla="*/ 750060 h 1087616"/>
                <a:gd name="connsiteX37" fmla="*/ 645976 w 991963"/>
                <a:gd name="connsiteY37" fmla="*/ 768249 h 1087616"/>
                <a:gd name="connsiteX38" fmla="*/ 718964 w 991963"/>
                <a:gd name="connsiteY38" fmla="*/ 803334 h 1087616"/>
                <a:gd name="connsiteX39" fmla="*/ 857840 w 991963"/>
                <a:gd name="connsiteY39" fmla="*/ 861067 h 1087616"/>
                <a:gd name="connsiteX40" fmla="*/ 859836 w 991963"/>
                <a:gd name="connsiteY40" fmla="*/ 865761 h 108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91963" h="1087616">
                  <a:moveTo>
                    <a:pt x="859836" y="865761"/>
                  </a:moveTo>
                  <a:cubicBezTo>
                    <a:pt x="871159" y="893689"/>
                    <a:pt x="882483" y="918859"/>
                    <a:pt x="889464" y="943853"/>
                  </a:cubicBezTo>
                  <a:cubicBezTo>
                    <a:pt x="893337" y="956174"/>
                    <a:pt x="896916" y="968143"/>
                    <a:pt x="900202" y="979760"/>
                  </a:cubicBezTo>
                  <a:cubicBezTo>
                    <a:pt x="901785" y="985569"/>
                    <a:pt x="903370" y="991319"/>
                    <a:pt x="904954" y="997010"/>
                  </a:cubicBezTo>
                  <a:cubicBezTo>
                    <a:pt x="906479" y="1002642"/>
                    <a:pt x="908005" y="1008275"/>
                    <a:pt x="908885" y="1013966"/>
                  </a:cubicBezTo>
                  <a:cubicBezTo>
                    <a:pt x="913109" y="1036613"/>
                    <a:pt x="916337" y="1058205"/>
                    <a:pt x="918507" y="1079503"/>
                  </a:cubicBezTo>
                  <a:cubicBezTo>
                    <a:pt x="937927" y="1091530"/>
                    <a:pt x="953123" y="1087247"/>
                    <a:pt x="960692" y="1085018"/>
                  </a:cubicBezTo>
                  <a:cubicBezTo>
                    <a:pt x="968261" y="1082729"/>
                    <a:pt x="983515" y="1078446"/>
                    <a:pt x="991964" y="1057031"/>
                  </a:cubicBezTo>
                  <a:cubicBezTo>
                    <a:pt x="980817" y="1037376"/>
                    <a:pt x="970373" y="1017134"/>
                    <a:pt x="960223" y="995719"/>
                  </a:cubicBezTo>
                  <a:cubicBezTo>
                    <a:pt x="957817" y="990321"/>
                    <a:pt x="954942" y="985041"/>
                    <a:pt x="952067" y="979643"/>
                  </a:cubicBezTo>
                  <a:cubicBezTo>
                    <a:pt x="949251" y="974245"/>
                    <a:pt x="946434" y="968789"/>
                    <a:pt x="943560" y="963215"/>
                  </a:cubicBezTo>
                  <a:cubicBezTo>
                    <a:pt x="937869" y="952067"/>
                    <a:pt x="932178" y="940568"/>
                    <a:pt x="926487" y="928657"/>
                  </a:cubicBezTo>
                  <a:cubicBezTo>
                    <a:pt x="915690" y="904484"/>
                    <a:pt x="901492" y="879901"/>
                    <a:pt x="887646" y="852501"/>
                  </a:cubicBezTo>
                  <a:cubicBezTo>
                    <a:pt x="886942" y="851035"/>
                    <a:pt x="886179" y="849509"/>
                    <a:pt x="885416" y="848042"/>
                  </a:cubicBezTo>
                  <a:cubicBezTo>
                    <a:pt x="901844" y="797526"/>
                    <a:pt x="909413" y="745601"/>
                    <a:pt x="912112" y="691623"/>
                  </a:cubicBezTo>
                  <a:cubicBezTo>
                    <a:pt x="912405" y="661642"/>
                    <a:pt x="910880" y="631133"/>
                    <a:pt x="907477" y="600389"/>
                  </a:cubicBezTo>
                  <a:cubicBezTo>
                    <a:pt x="906010" y="584840"/>
                    <a:pt x="903135" y="569879"/>
                    <a:pt x="899967" y="554859"/>
                  </a:cubicBezTo>
                  <a:cubicBezTo>
                    <a:pt x="896798" y="539781"/>
                    <a:pt x="893161" y="524702"/>
                    <a:pt x="889113" y="509623"/>
                  </a:cubicBezTo>
                  <a:cubicBezTo>
                    <a:pt x="855904" y="389581"/>
                    <a:pt x="786378" y="276109"/>
                    <a:pt x="692269" y="188161"/>
                  </a:cubicBezTo>
                  <a:cubicBezTo>
                    <a:pt x="598335" y="100094"/>
                    <a:pt x="480698" y="37198"/>
                    <a:pt x="357722" y="12967"/>
                  </a:cubicBezTo>
                  <a:cubicBezTo>
                    <a:pt x="342761" y="9329"/>
                    <a:pt x="327037" y="7334"/>
                    <a:pt x="311547" y="5457"/>
                  </a:cubicBezTo>
                  <a:cubicBezTo>
                    <a:pt x="296058" y="3638"/>
                    <a:pt x="280686" y="2230"/>
                    <a:pt x="265372" y="1291"/>
                  </a:cubicBezTo>
                  <a:cubicBezTo>
                    <a:pt x="257746" y="821"/>
                    <a:pt x="250118" y="469"/>
                    <a:pt x="242490" y="235"/>
                  </a:cubicBezTo>
                  <a:lnTo>
                    <a:pt x="231108" y="0"/>
                  </a:lnTo>
                  <a:lnTo>
                    <a:pt x="219491" y="352"/>
                  </a:lnTo>
                  <a:cubicBezTo>
                    <a:pt x="204061" y="939"/>
                    <a:pt x="188747" y="2054"/>
                    <a:pt x="173668" y="3579"/>
                  </a:cubicBezTo>
                  <a:cubicBezTo>
                    <a:pt x="158531" y="5105"/>
                    <a:pt x="143570" y="7099"/>
                    <a:pt x="128843" y="9564"/>
                  </a:cubicBezTo>
                  <a:cubicBezTo>
                    <a:pt x="125205" y="10209"/>
                    <a:pt x="121509" y="10854"/>
                    <a:pt x="117813" y="11500"/>
                  </a:cubicBezTo>
                  <a:cubicBezTo>
                    <a:pt x="114116" y="12262"/>
                    <a:pt x="110361" y="13201"/>
                    <a:pt x="106666" y="14081"/>
                  </a:cubicBezTo>
                  <a:cubicBezTo>
                    <a:pt x="99273" y="15841"/>
                    <a:pt x="91880" y="17778"/>
                    <a:pt x="84605" y="19772"/>
                  </a:cubicBezTo>
                  <a:cubicBezTo>
                    <a:pt x="55386" y="27810"/>
                    <a:pt x="27106" y="37785"/>
                    <a:pt x="0" y="49578"/>
                  </a:cubicBezTo>
                  <a:lnTo>
                    <a:pt x="0" y="49578"/>
                  </a:lnTo>
                  <a:lnTo>
                    <a:pt x="0" y="49578"/>
                  </a:lnTo>
                  <a:cubicBezTo>
                    <a:pt x="49402" y="160057"/>
                    <a:pt x="102030" y="255457"/>
                    <a:pt x="158473" y="339416"/>
                  </a:cubicBezTo>
                  <a:cubicBezTo>
                    <a:pt x="215266" y="423082"/>
                    <a:pt x="275405" y="496481"/>
                    <a:pt x="343993" y="560609"/>
                  </a:cubicBezTo>
                  <a:cubicBezTo>
                    <a:pt x="412521" y="624855"/>
                    <a:pt x="489206" y="680769"/>
                    <a:pt x="577507" y="731344"/>
                  </a:cubicBezTo>
                  <a:cubicBezTo>
                    <a:pt x="588420" y="737739"/>
                    <a:pt x="599626" y="744017"/>
                    <a:pt x="611184" y="750060"/>
                  </a:cubicBezTo>
                  <a:cubicBezTo>
                    <a:pt x="622743" y="756103"/>
                    <a:pt x="634712" y="761971"/>
                    <a:pt x="645976" y="768249"/>
                  </a:cubicBezTo>
                  <a:cubicBezTo>
                    <a:pt x="669035" y="780570"/>
                    <a:pt x="693384" y="792245"/>
                    <a:pt x="718964" y="803334"/>
                  </a:cubicBezTo>
                  <a:cubicBezTo>
                    <a:pt x="761736" y="824045"/>
                    <a:pt x="809377" y="842644"/>
                    <a:pt x="857840" y="861067"/>
                  </a:cubicBezTo>
                  <a:cubicBezTo>
                    <a:pt x="858544" y="862593"/>
                    <a:pt x="859248" y="864177"/>
                    <a:pt x="859836" y="865761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 44"/>
            <p:cNvSpPr/>
            <p:nvPr userDrawn="1"/>
          </p:nvSpPr>
          <p:spPr>
            <a:xfrm>
              <a:off x="10071261" y="1996627"/>
              <a:ext cx="912088" cy="868694"/>
            </a:xfrm>
            <a:custGeom>
              <a:avLst/>
              <a:gdLst>
                <a:gd name="connsiteX0" fmla="*/ 0 w 912088"/>
                <a:gd name="connsiteY0" fmla="*/ 49519 h 868694"/>
                <a:gd name="connsiteX1" fmla="*/ 0 w 912088"/>
                <a:gd name="connsiteY1" fmla="*/ 49519 h 868694"/>
                <a:gd name="connsiteX2" fmla="*/ 0 w 912088"/>
                <a:gd name="connsiteY2" fmla="*/ 49519 h 868694"/>
                <a:gd name="connsiteX3" fmla="*/ 158473 w 912088"/>
                <a:gd name="connsiteY3" fmla="*/ 339358 h 868694"/>
                <a:gd name="connsiteX4" fmla="*/ 343993 w 912088"/>
                <a:gd name="connsiteY4" fmla="*/ 560550 h 868694"/>
                <a:gd name="connsiteX5" fmla="*/ 577507 w 912088"/>
                <a:gd name="connsiteY5" fmla="*/ 731285 h 868694"/>
                <a:gd name="connsiteX6" fmla="*/ 611184 w 912088"/>
                <a:gd name="connsiteY6" fmla="*/ 750002 h 868694"/>
                <a:gd name="connsiteX7" fmla="*/ 645976 w 912088"/>
                <a:gd name="connsiteY7" fmla="*/ 768190 h 868694"/>
                <a:gd name="connsiteX8" fmla="*/ 718964 w 912088"/>
                <a:gd name="connsiteY8" fmla="*/ 803276 h 868694"/>
                <a:gd name="connsiteX9" fmla="*/ 878141 w 912088"/>
                <a:gd name="connsiteY9" fmla="*/ 868695 h 868694"/>
                <a:gd name="connsiteX10" fmla="*/ 878141 w 912088"/>
                <a:gd name="connsiteY10" fmla="*/ 868695 h 868694"/>
                <a:gd name="connsiteX11" fmla="*/ 878141 w 912088"/>
                <a:gd name="connsiteY11" fmla="*/ 868695 h 868694"/>
                <a:gd name="connsiteX12" fmla="*/ 912053 w 912088"/>
                <a:gd name="connsiteY12" fmla="*/ 691623 h 868694"/>
                <a:gd name="connsiteX13" fmla="*/ 907418 w 912088"/>
                <a:gd name="connsiteY13" fmla="*/ 600389 h 868694"/>
                <a:gd name="connsiteX14" fmla="*/ 899908 w 912088"/>
                <a:gd name="connsiteY14" fmla="*/ 554859 h 868694"/>
                <a:gd name="connsiteX15" fmla="*/ 889054 w 912088"/>
                <a:gd name="connsiteY15" fmla="*/ 509623 h 868694"/>
                <a:gd name="connsiteX16" fmla="*/ 692210 w 912088"/>
                <a:gd name="connsiteY16" fmla="*/ 188161 h 868694"/>
                <a:gd name="connsiteX17" fmla="*/ 357663 w 912088"/>
                <a:gd name="connsiteY17" fmla="*/ 12967 h 868694"/>
                <a:gd name="connsiteX18" fmla="*/ 311488 w 912088"/>
                <a:gd name="connsiteY18" fmla="*/ 5457 h 868694"/>
                <a:gd name="connsiteX19" fmla="*/ 265314 w 912088"/>
                <a:gd name="connsiteY19" fmla="*/ 1291 h 868694"/>
                <a:gd name="connsiteX20" fmla="*/ 242432 w 912088"/>
                <a:gd name="connsiteY20" fmla="*/ 235 h 868694"/>
                <a:gd name="connsiteX21" fmla="*/ 231050 w 912088"/>
                <a:gd name="connsiteY21" fmla="*/ 0 h 868694"/>
                <a:gd name="connsiteX22" fmla="*/ 219433 w 912088"/>
                <a:gd name="connsiteY22" fmla="*/ 352 h 868694"/>
                <a:gd name="connsiteX23" fmla="*/ 173610 w 912088"/>
                <a:gd name="connsiteY23" fmla="*/ 3579 h 868694"/>
                <a:gd name="connsiteX24" fmla="*/ 128784 w 912088"/>
                <a:gd name="connsiteY24" fmla="*/ 9564 h 868694"/>
                <a:gd name="connsiteX25" fmla="*/ 117754 w 912088"/>
                <a:gd name="connsiteY25" fmla="*/ 11500 h 868694"/>
                <a:gd name="connsiteX26" fmla="*/ 106607 w 912088"/>
                <a:gd name="connsiteY26" fmla="*/ 14081 h 868694"/>
                <a:gd name="connsiteX27" fmla="*/ 84546 w 912088"/>
                <a:gd name="connsiteY27" fmla="*/ 19772 h 868694"/>
                <a:gd name="connsiteX28" fmla="*/ 0 w 912088"/>
                <a:gd name="connsiteY28" fmla="*/ 49519 h 86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12088" h="868694">
                  <a:moveTo>
                    <a:pt x="0" y="49519"/>
                  </a:moveTo>
                  <a:lnTo>
                    <a:pt x="0" y="49519"/>
                  </a:lnTo>
                  <a:lnTo>
                    <a:pt x="0" y="49519"/>
                  </a:lnTo>
                  <a:cubicBezTo>
                    <a:pt x="49402" y="159998"/>
                    <a:pt x="102030" y="255398"/>
                    <a:pt x="158473" y="339358"/>
                  </a:cubicBezTo>
                  <a:cubicBezTo>
                    <a:pt x="215266" y="423024"/>
                    <a:pt x="275405" y="496422"/>
                    <a:pt x="343993" y="560550"/>
                  </a:cubicBezTo>
                  <a:cubicBezTo>
                    <a:pt x="412521" y="624796"/>
                    <a:pt x="489206" y="680710"/>
                    <a:pt x="577507" y="731285"/>
                  </a:cubicBezTo>
                  <a:cubicBezTo>
                    <a:pt x="588420" y="737681"/>
                    <a:pt x="599626" y="743959"/>
                    <a:pt x="611184" y="750002"/>
                  </a:cubicBezTo>
                  <a:cubicBezTo>
                    <a:pt x="622743" y="756045"/>
                    <a:pt x="634712" y="761912"/>
                    <a:pt x="645976" y="768190"/>
                  </a:cubicBezTo>
                  <a:cubicBezTo>
                    <a:pt x="669035" y="780511"/>
                    <a:pt x="693384" y="792187"/>
                    <a:pt x="718964" y="803276"/>
                  </a:cubicBezTo>
                  <a:cubicBezTo>
                    <a:pt x="767720" y="826862"/>
                    <a:pt x="822755" y="847690"/>
                    <a:pt x="878141" y="868695"/>
                  </a:cubicBezTo>
                  <a:lnTo>
                    <a:pt x="878141" y="868695"/>
                  </a:lnTo>
                  <a:lnTo>
                    <a:pt x="878141" y="868695"/>
                  </a:lnTo>
                  <a:cubicBezTo>
                    <a:pt x="899732" y="811666"/>
                    <a:pt x="909061" y="752994"/>
                    <a:pt x="912053" y="691623"/>
                  </a:cubicBezTo>
                  <a:cubicBezTo>
                    <a:pt x="912347" y="661642"/>
                    <a:pt x="910821" y="631133"/>
                    <a:pt x="907418" y="600389"/>
                  </a:cubicBezTo>
                  <a:cubicBezTo>
                    <a:pt x="905951" y="584840"/>
                    <a:pt x="903077" y="569879"/>
                    <a:pt x="899908" y="554859"/>
                  </a:cubicBezTo>
                  <a:cubicBezTo>
                    <a:pt x="896740" y="539781"/>
                    <a:pt x="893102" y="524702"/>
                    <a:pt x="889054" y="509623"/>
                  </a:cubicBezTo>
                  <a:cubicBezTo>
                    <a:pt x="855846" y="389581"/>
                    <a:pt x="786320" y="276109"/>
                    <a:pt x="692210" y="188161"/>
                  </a:cubicBezTo>
                  <a:cubicBezTo>
                    <a:pt x="598276" y="100094"/>
                    <a:pt x="480640" y="37198"/>
                    <a:pt x="357663" y="12967"/>
                  </a:cubicBezTo>
                  <a:cubicBezTo>
                    <a:pt x="342702" y="9329"/>
                    <a:pt x="326978" y="7334"/>
                    <a:pt x="311488" y="5457"/>
                  </a:cubicBezTo>
                  <a:cubicBezTo>
                    <a:pt x="295999" y="3638"/>
                    <a:pt x="280627" y="2230"/>
                    <a:pt x="265314" y="1291"/>
                  </a:cubicBezTo>
                  <a:cubicBezTo>
                    <a:pt x="257687" y="821"/>
                    <a:pt x="250059" y="469"/>
                    <a:pt x="242432" y="235"/>
                  </a:cubicBezTo>
                  <a:lnTo>
                    <a:pt x="231050" y="0"/>
                  </a:lnTo>
                  <a:lnTo>
                    <a:pt x="219433" y="352"/>
                  </a:lnTo>
                  <a:cubicBezTo>
                    <a:pt x="204002" y="939"/>
                    <a:pt x="188689" y="2054"/>
                    <a:pt x="173610" y="3579"/>
                  </a:cubicBezTo>
                  <a:cubicBezTo>
                    <a:pt x="158473" y="5105"/>
                    <a:pt x="143511" y="7099"/>
                    <a:pt x="128784" y="9564"/>
                  </a:cubicBezTo>
                  <a:cubicBezTo>
                    <a:pt x="125147" y="10209"/>
                    <a:pt x="121450" y="10854"/>
                    <a:pt x="117754" y="11500"/>
                  </a:cubicBezTo>
                  <a:cubicBezTo>
                    <a:pt x="114058" y="12262"/>
                    <a:pt x="110303" y="13201"/>
                    <a:pt x="106607" y="14081"/>
                  </a:cubicBezTo>
                  <a:cubicBezTo>
                    <a:pt x="99214" y="15841"/>
                    <a:pt x="91822" y="17778"/>
                    <a:pt x="84546" y="19772"/>
                  </a:cubicBezTo>
                  <a:cubicBezTo>
                    <a:pt x="55445" y="27810"/>
                    <a:pt x="27165" y="37726"/>
                    <a:pt x="0" y="49519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 45"/>
            <p:cNvSpPr/>
            <p:nvPr userDrawn="1"/>
          </p:nvSpPr>
          <p:spPr>
            <a:xfrm>
              <a:off x="10148825" y="2078063"/>
              <a:ext cx="914341" cy="1006238"/>
            </a:xfrm>
            <a:custGeom>
              <a:avLst/>
              <a:gdLst>
                <a:gd name="connsiteX0" fmla="*/ 761560 w 914341"/>
                <a:gd name="connsiteY0" fmla="*/ 683644 h 1006238"/>
                <a:gd name="connsiteX1" fmla="*/ 761560 w 914341"/>
                <a:gd name="connsiteY1" fmla="*/ 683644 h 1006238"/>
                <a:gd name="connsiteX2" fmla="*/ 613824 w 914341"/>
                <a:gd name="connsiteY2" fmla="*/ 456877 h 1006238"/>
                <a:gd name="connsiteX3" fmla="*/ 422965 w 914341"/>
                <a:gd name="connsiteY3" fmla="*/ 256278 h 1006238"/>
                <a:gd name="connsiteX4" fmla="*/ 397267 w 914341"/>
                <a:gd name="connsiteY4" fmla="*/ 233807 h 1006238"/>
                <a:gd name="connsiteX5" fmla="*/ 370630 w 914341"/>
                <a:gd name="connsiteY5" fmla="*/ 212803 h 1006238"/>
                <a:gd name="connsiteX6" fmla="*/ 344169 w 914341"/>
                <a:gd name="connsiteY6" fmla="*/ 192033 h 1006238"/>
                <a:gd name="connsiteX7" fmla="*/ 317473 w 914341"/>
                <a:gd name="connsiteY7" fmla="*/ 172084 h 1006238"/>
                <a:gd name="connsiteX8" fmla="*/ 263495 w 914341"/>
                <a:gd name="connsiteY8" fmla="*/ 134886 h 1006238"/>
                <a:gd name="connsiteX9" fmla="*/ 250118 w 914341"/>
                <a:gd name="connsiteY9" fmla="*/ 125910 h 1006238"/>
                <a:gd name="connsiteX10" fmla="*/ 236389 w 914341"/>
                <a:gd name="connsiteY10" fmla="*/ 117637 h 1006238"/>
                <a:gd name="connsiteX11" fmla="*/ 209165 w 914341"/>
                <a:gd name="connsiteY11" fmla="*/ 101326 h 1006238"/>
                <a:gd name="connsiteX12" fmla="*/ 102265 w 914341"/>
                <a:gd name="connsiteY12" fmla="*/ 43710 h 1006238"/>
                <a:gd name="connsiteX13" fmla="*/ 89240 w 914341"/>
                <a:gd name="connsiteY13" fmla="*/ 37315 h 1006238"/>
                <a:gd name="connsiteX14" fmla="*/ 76039 w 914341"/>
                <a:gd name="connsiteY14" fmla="*/ 31624 h 1006238"/>
                <a:gd name="connsiteX15" fmla="*/ 50106 w 914341"/>
                <a:gd name="connsiteY15" fmla="*/ 20535 h 1006238"/>
                <a:gd name="connsiteX16" fmla="*/ 24818 w 914341"/>
                <a:gd name="connsiteY16" fmla="*/ 9857 h 1006238"/>
                <a:gd name="connsiteX17" fmla="*/ 0 w 914341"/>
                <a:gd name="connsiteY17" fmla="*/ 0 h 1006238"/>
                <a:gd name="connsiteX18" fmla="*/ 0 w 914341"/>
                <a:gd name="connsiteY18" fmla="*/ 0 h 1006238"/>
                <a:gd name="connsiteX19" fmla="*/ 0 w 914341"/>
                <a:gd name="connsiteY19" fmla="*/ 0 h 1006238"/>
                <a:gd name="connsiteX20" fmla="*/ 23586 w 914341"/>
                <a:gd name="connsiteY20" fmla="*/ 12556 h 1006238"/>
                <a:gd name="connsiteX21" fmla="*/ 47583 w 914341"/>
                <a:gd name="connsiteY21" fmla="*/ 25757 h 1006238"/>
                <a:gd name="connsiteX22" fmla="*/ 72225 w 914341"/>
                <a:gd name="connsiteY22" fmla="*/ 39193 h 1006238"/>
                <a:gd name="connsiteX23" fmla="*/ 84781 w 914341"/>
                <a:gd name="connsiteY23" fmla="*/ 45999 h 1006238"/>
                <a:gd name="connsiteX24" fmla="*/ 97102 w 914341"/>
                <a:gd name="connsiteY24" fmla="*/ 53450 h 1006238"/>
                <a:gd name="connsiteX25" fmla="*/ 198604 w 914341"/>
                <a:gd name="connsiteY25" fmla="*/ 117989 h 1006238"/>
                <a:gd name="connsiteX26" fmla="*/ 224478 w 914341"/>
                <a:gd name="connsiteY26" fmla="*/ 135591 h 1006238"/>
                <a:gd name="connsiteX27" fmla="*/ 237562 w 914341"/>
                <a:gd name="connsiteY27" fmla="*/ 144450 h 1006238"/>
                <a:gd name="connsiteX28" fmla="*/ 250294 w 914341"/>
                <a:gd name="connsiteY28" fmla="*/ 154013 h 1006238"/>
                <a:gd name="connsiteX29" fmla="*/ 301749 w 914341"/>
                <a:gd name="connsiteY29" fmla="*/ 193030 h 1006238"/>
                <a:gd name="connsiteX30" fmla="*/ 327213 w 914341"/>
                <a:gd name="connsiteY30" fmla="*/ 213624 h 1006238"/>
                <a:gd name="connsiteX31" fmla="*/ 352501 w 914341"/>
                <a:gd name="connsiteY31" fmla="*/ 234922 h 1006238"/>
                <a:gd name="connsiteX32" fmla="*/ 378023 w 914341"/>
                <a:gd name="connsiteY32" fmla="*/ 256278 h 1006238"/>
                <a:gd name="connsiteX33" fmla="*/ 402665 w 914341"/>
                <a:gd name="connsiteY33" fmla="*/ 278984 h 1006238"/>
                <a:gd name="connsiteX34" fmla="*/ 588830 w 914341"/>
                <a:gd name="connsiteY34" fmla="*/ 476826 h 1006238"/>
                <a:gd name="connsiteX35" fmla="*/ 740145 w 914341"/>
                <a:gd name="connsiteY35" fmla="*/ 695496 h 1006238"/>
                <a:gd name="connsiteX36" fmla="*/ 740145 w 914341"/>
                <a:gd name="connsiteY36" fmla="*/ 695496 h 1006238"/>
                <a:gd name="connsiteX37" fmla="*/ 782213 w 914341"/>
                <a:gd name="connsiteY37" fmla="*/ 784383 h 1006238"/>
                <a:gd name="connsiteX38" fmla="*/ 811842 w 914341"/>
                <a:gd name="connsiteY38" fmla="*/ 862475 h 1006238"/>
                <a:gd name="connsiteX39" fmla="*/ 822579 w 914341"/>
                <a:gd name="connsiteY39" fmla="*/ 898383 h 1006238"/>
                <a:gd name="connsiteX40" fmla="*/ 827331 w 914341"/>
                <a:gd name="connsiteY40" fmla="*/ 915632 h 1006238"/>
                <a:gd name="connsiteX41" fmla="*/ 831262 w 914341"/>
                <a:gd name="connsiteY41" fmla="*/ 932588 h 1006238"/>
                <a:gd name="connsiteX42" fmla="*/ 840885 w 914341"/>
                <a:gd name="connsiteY42" fmla="*/ 998125 h 1006238"/>
                <a:gd name="connsiteX43" fmla="*/ 883069 w 914341"/>
                <a:gd name="connsiteY43" fmla="*/ 1003640 h 1006238"/>
                <a:gd name="connsiteX44" fmla="*/ 914341 w 914341"/>
                <a:gd name="connsiteY44" fmla="*/ 975653 h 1006238"/>
                <a:gd name="connsiteX45" fmla="*/ 882600 w 914341"/>
                <a:gd name="connsiteY45" fmla="*/ 914341 h 1006238"/>
                <a:gd name="connsiteX46" fmla="*/ 874445 w 914341"/>
                <a:gd name="connsiteY46" fmla="*/ 898265 h 1006238"/>
                <a:gd name="connsiteX47" fmla="*/ 865937 w 914341"/>
                <a:gd name="connsiteY47" fmla="*/ 881837 h 1006238"/>
                <a:gd name="connsiteX48" fmla="*/ 848864 w 914341"/>
                <a:gd name="connsiteY48" fmla="*/ 847279 h 1006238"/>
                <a:gd name="connsiteX49" fmla="*/ 810023 w 914341"/>
                <a:gd name="connsiteY49" fmla="*/ 771123 h 1006238"/>
                <a:gd name="connsiteX50" fmla="*/ 761560 w 914341"/>
                <a:gd name="connsiteY50" fmla="*/ 683644 h 100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14341" h="1006238">
                  <a:moveTo>
                    <a:pt x="761560" y="683644"/>
                  </a:moveTo>
                  <a:lnTo>
                    <a:pt x="761560" y="683644"/>
                  </a:lnTo>
                  <a:cubicBezTo>
                    <a:pt x="720431" y="606901"/>
                    <a:pt x="672086" y="528750"/>
                    <a:pt x="613824" y="456877"/>
                  </a:cubicBezTo>
                  <a:cubicBezTo>
                    <a:pt x="556209" y="384711"/>
                    <a:pt x="492550" y="315596"/>
                    <a:pt x="422965" y="256278"/>
                  </a:cubicBezTo>
                  <a:cubicBezTo>
                    <a:pt x="414340" y="248768"/>
                    <a:pt x="406068" y="240965"/>
                    <a:pt x="397267" y="233807"/>
                  </a:cubicBezTo>
                  <a:cubicBezTo>
                    <a:pt x="388349" y="226766"/>
                    <a:pt x="379490" y="219785"/>
                    <a:pt x="370630" y="212803"/>
                  </a:cubicBezTo>
                  <a:cubicBezTo>
                    <a:pt x="361771" y="205821"/>
                    <a:pt x="352970" y="198897"/>
                    <a:pt x="344169" y="192033"/>
                  </a:cubicBezTo>
                  <a:cubicBezTo>
                    <a:pt x="335427" y="185109"/>
                    <a:pt x="326744" y="178186"/>
                    <a:pt x="317473" y="172084"/>
                  </a:cubicBezTo>
                  <a:cubicBezTo>
                    <a:pt x="299285" y="159529"/>
                    <a:pt x="281273" y="147149"/>
                    <a:pt x="263495" y="134886"/>
                  </a:cubicBezTo>
                  <a:cubicBezTo>
                    <a:pt x="259036" y="131894"/>
                    <a:pt x="254694" y="128667"/>
                    <a:pt x="250118" y="125910"/>
                  </a:cubicBezTo>
                  <a:cubicBezTo>
                    <a:pt x="245541" y="123152"/>
                    <a:pt x="240965" y="120395"/>
                    <a:pt x="236389" y="117637"/>
                  </a:cubicBezTo>
                  <a:cubicBezTo>
                    <a:pt x="227236" y="112180"/>
                    <a:pt x="218201" y="106724"/>
                    <a:pt x="209165" y="101326"/>
                  </a:cubicBezTo>
                  <a:cubicBezTo>
                    <a:pt x="173668" y="78914"/>
                    <a:pt x="136823" y="61488"/>
                    <a:pt x="102265" y="43710"/>
                  </a:cubicBezTo>
                  <a:cubicBezTo>
                    <a:pt x="97924" y="41598"/>
                    <a:pt x="93699" y="39193"/>
                    <a:pt x="89240" y="37315"/>
                  </a:cubicBezTo>
                  <a:cubicBezTo>
                    <a:pt x="84840" y="35438"/>
                    <a:pt x="80440" y="33502"/>
                    <a:pt x="76039" y="31624"/>
                  </a:cubicBezTo>
                  <a:cubicBezTo>
                    <a:pt x="67296" y="27869"/>
                    <a:pt x="58672" y="24173"/>
                    <a:pt x="50106" y="20535"/>
                  </a:cubicBezTo>
                  <a:cubicBezTo>
                    <a:pt x="41540" y="16956"/>
                    <a:pt x="33150" y="13377"/>
                    <a:pt x="24818" y="9857"/>
                  </a:cubicBezTo>
                  <a:cubicBezTo>
                    <a:pt x="16428" y="6454"/>
                    <a:pt x="8390" y="264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7979" y="3579"/>
                    <a:pt x="15607" y="8273"/>
                    <a:pt x="23586" y="12556"/>
                  </a:cubicBezTo>
                  <a:cubicBezTo>
                    <a:pt x="31507" y="16898"/>
                    <a:pt x="39486" y="21298"/>
                    <a:pt x="47583" y="25757"/>
                  </a:cubicBezTo>
                  <a:cubicBezTo>
                    <a:pt x="55679" y="30157"/>
                    <a:pt x="63894" y="34616"/>
                    <a:pt x="72225" y="39193"/>
                  </a:cubicBezTo>
                  <a:cubicBezTo>
                    <a:pt x="76391" y="41422"/>
                    <a:pt x="80556" y="43710"/>
                    <a:pt x="84781" y="45999"/>
                  </a:cubicBezTo>
                  <a:cubicBezTo>
                    <a:pt x="89005" y="48228"/>
                    <a:pt x="92995" y="50986"/>
                    <a:pt x="97102" y="53450"/>
                  </a:cubicBezTo>
                  <a:cubicBezTo>
                    <a:pt x="129899" y="73985"/>
                    <a:pt x="164926" y="93699"/>
                    <a:pt x="198604" y="117989"/>
                  </a:cubicBezTo>
                  <a:cubicBezTo>
                    <a:pt x="207170" y="123798"/>
                    <a:pt x="215795" y="129665"/>
                    <a:pt x="224478" y="135591"/>
                  </a:cubicBezTo>
                  <a:cubicBezTo>
                    <a:pt x="228820" y="138524"/>
                    <a:pt x="233162" y="141516"/>
                    <a:pt x="237562" y="144450"/>
                  </a:cubicBezTo>
                  <a:cubicBezTo>
                    <a:pt x="241904" y="147442"/>
                    <a:pt x="246011" y="150845"/>
                    <a:pt x="250294" y="154013"/>
                  </a:cubicBezTo>
                  <a:cubicBezTo>
                    <a:pt x="267250" y="166863"/>
                    <a:pt x="284441" y="179888"/>
                    <a:pt x="301749" y="193030"/>
                  </a:cubicBezTo>
                  <a:cubicBezTo>
                    <a:pt x="310609" y="199367"/>
                    <a:pt x="318881" y="206525"/>
                    <a:pt x="327213" y="213624"/>
                  </a:cubicBezTo>
                  <a:cubicBezTo>
                    <a:pt x="335603" y="220665"/>
                    <a:pt x="344052" y="227764"/>
                    <a:pt x="352501" y="234922"/>
                  </a:cubicBezTo>
                  <a:cubicBezTo>
                    <a:pt x="361008" y="242021"/>
                    <a:pt x="369515" y="249179"/>
                    <a:pt x="378023" y="256278"/>
                  </a:cubicBezTo>
                  <a:cubicBezTo>
                    <a:pt x="386471" y="263554"/>
                    <a:pt x="394392" y="271416"/>
                    <a:pt x="402665" y="278984"/>
                  </a:cubicBezTo>
                  <a:cubicBezTo>
                    <a:pt x="469668" y="338654"/>
                    <a:pt x="531508" y="406654"/>
                    <a:pt x="588830" y="476826"/>
                  </a:cubicBezTo>
                  <a:cubicBezTo>
                    <a:pt x="646739" y="546704"/>
                    <a:pt x="696200" y="621862"/>
                    <a:pt x="740145" y="695496"/>
                  </a:cubicBezTo>
                  <a:lnTo>
                    <a:pt x="740145" y="695496"/>
                  </a:lnTo>
                  <a:cubicBezTo>
                    <a:pt x="756045" y="727472"/>
                    <a:pt x="771358" y="756162"/>
                    <a:pt x="782213" y="784383"/>
                  </a:cubicBezTo>
                  <a:cubicBezTo>
                    <a:pt x="793536" y="812311"/>
                    <a:pt x="804860" y="837481"/>
                    <a:pt x="811842" y="862475"/>
                  </a:cubicBezTo>
                  <a:cubicBezTo>
                    <a:pt x="815714" y="874797"/>
                    <a:pt x="819293" y="886766"/>
                    <a:pt x="822579" y="898383"/>
                  </a:cubicBezTo>
                  <a:cubicBezTo>
                    <a:pt x="824163" y="904191"/>
                    <a:pt x="825747" y="909941"/>
                    <a:pt x="827331" y="915632"/>
                  </a:cubicBezTo>
                  <a:cubicBezTo>
                    <a:pt x="828857" y="921265"/>
                    <a:pt x="830382" y="926897"/>
                    <a:pt x="831262" y="932588"/>
                  </a:cubicBezTo>
                  <a:cubicBezTo>
                    <a:pt x="835487" y="955236"/>
                    <a:pt x="838714" y="976827"/>
                    <a:pt x="840885" y="998125"/>
                  </a:cubicBezTo>
                  <a:cubicBezTo>
                    <a:pt x="860305" y="1010152"/>
                    <a:pt x="875500" y="1005869"/>
                    <a:pt x="883069" y="1003640"/>
                  </a:cubicBezTo>
                  <a:cubicBezTo>
                    <a:pt x="890638" y="1001352"/>
                    <a:pt x="905893" y="997069"/>
                    <a:pt x="914341" y="975653"/>
                  </a:cubicBezTo>
                  <a:cubicBezTo>
                    <a:pt x="903194" y="955998"/>
                    <a:pt x="892750" y="935756"/>
                    <a:pt x="882600" y="914341"/>
                  </a:cubicBezTo>
                  <a:cubicBezTo>
                    <a:pt x="880194" y="908944"/>
                    <a:pt x="877320" y="903663"/>
                    <a:pt x="874445" y="898265"/>
                  </a:cubicBezTo>
                  <a:cubicBezTo>
                    <a:pt x="871629" y="892867"/>
                    <a:pt x="868813" y="887411"/>
                    <a:pt x="865937" y="881837"/>
                  </a:cubicBezTo>
                  <a:cubicBezTo>
                    <a:pt x="860246" y="870689"/>
                    <a:pt x="854555" y="859190"/>
                    <a:pt x="848864" y="847279"/>
                  </a:cubicBezTo>
                  <a:cubicBezTo>
                    <a:pt x="838068" y="823107"/>
                    <a:pt x="823870" y="798523"/>
                    <a:pt x="810023" y="771123"/>
                  </a:cubicBezTo>
                  <a:cubicBezTo>
                    <a:pt x="796822" y="743430"/>
                    <a:pt x="779455" y="715151"/>
                    <a:pt x="761560" y="68364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11270331" y="2672584"/>
            <a:ext cx="732053" cy="1191063"/>
            <a:chOff x="11270331" y="2672584"/>
            <a:chExt cx="732053" cy="1191063"/>
          </a:xfrm>
        </p:grpSpPr>
        <p:sp>
          <p:nvSpPr>
            <p:cNvPr id="47" name="任意多边形 46"/>
            <p:cNvSpPr/>
            <p:nvPr userDrawn="1"/>
          </p:nvSpPr>
          <p:spPr>
            <a:xfrm>
              <a:off x="11368547" y="2770860"/>
              <a:ext cx="633837" cy="1092787"/>
            </a:xfrm>
            <a:custGeom>
              <a:avLst/>
              <a:gdLst>
                <a:gd name="connsiteX0" fmla="*/ 236395 w 633837"/>
                <a:gd name="connsiteY0" fmla="*/ 805681 h 1092787"/>
                <a:gd name="connsiteX1" fmla="*/ 296357 w 633837"/>
                <a:gd name="connsiteY1" fmla="*/ 848864 h 1092787"/>
                <a:gd name="connsiteX2" fmla="*/ 361072 w 633837"/>
                <a:gd name="connsiteY2" fmla="*/ 884243 h 1092787"/>
                <a:gd name="connsiteX3" fmla="*/ 484635 w 633837"/>
                <a:gd name="connsiteY3" fmla="*/ 925489 h 1092787"/>
                <a:gd name="connsiteX4" fmla="*/ 486864 w 633837"/>
                <a:gd name="connsiteY4" fmla="*/ 929009 h 1092787"/>
                <a:gd name="connsiteX5" fmla="*/ 524591 w 633837"/>
                <a:gd name="connsiteY5" fmla="*/ 988796 h 1092787"/>
                <a:gd name="connsiteX6" fmla="*/ 556566 w 633837"/>
                <a:gd name="connsiteY6" fmla="*/ 1041894 h 1092787"/>
                <a:gd name="connsiteX7" fmla="*/ 583849 w 633837"/>
                <a:gd name="connsiteY7" fmla="*/ 1091706 h 1092787"/>
                <a:gd name="connsiteX8" fmla="*/ 617879 w 633837"/>
                <a:gd name="connsiteY8" fmla="*/ 1083316 h 1092787"/>
                <a:gd name="connsiteX9" fmla="*/ 633837 w 633837"/>
                <a:gd name="connsiteY9" fmla="*/ 1051868 h 1092787"/>
                <a:gd name="connsiteX10" fmla="*/ 592591 w 633837"/>
                <a:gd name="connsiteY10" fmla="*/ 1014377 h 1092787"/>
                <a:gd name="connsiteX11" fmla="*/ 551521 w 633837"/>
                <a:gd name="connsiteY11" fmla="*/ 969199 h 1092787"/>
                <a:gd name="connsiteX12" fmla="*/ 507986 w 633837"/>
                <a:gd name="connsiteY12" fmla="*/ 914459 h 1092787"/>
                <a:gd name="connsiteX13" fmla="*/ 505405 w 633837"/>
                <a:gd name="connsiteY13" fmla="*/ 911056 h 1092787"/>
                <a:gd name="connsiteX14" fmla="*/ 517608 w 633837"/>
                <a:gd name="connsiteY14" fmla="*/ 784735 h 1092787"/>
                <a:gd name="connsiteX15" fmla="*/ 517491 w 633837"/>
                <a:gd name="connsiteY15" fmla="*/ 715151 h 1092787"/>
                <a:gd name="connsiteX16" fmla="*/ 512386 w 633837"/>
                <a:gd name="connsiteY16" fmla="*/ 647502 h 1092787"/>
                <a:gd name="connsiteX17" fmla="*/ 444210 w 633837"/>
                <a:gd name="connsiteY17" fmla="*/ 397091 h 1092787"/>
                <a:gd name="connsiteX18" fmla="*/ 302400 w 633837"/>
                <a:gd name="connsiteY18" fmla="*/ 179770 h 1092787"/>
                <a:gd name="connsiteX19" fmla="*/ 85549 w 633837"/>
                <a:gd name="connsiteY19" fmla="*/ 0 h 1092787"/>
                <a:gd name="connsiteX20" fmla="*/ 85549 w 633837"/>
                <a:gd name="connsiteY20" fmla="*/ 0 h 1092787"/>
                <a:gd name="connsiteX21" fmla="*/ 85549 w 633837"/>
                <a:gd name="connsiteY21" fmla="*/ 0 h 1092787"/>
                <a:gd name="connsiteX22" fmla="*/ 651 w 633837"/>
                <a:gd name="connsiteY22" fmla="*/ 280627 h 1092787"/>
                <a:gd name="connsiteX23" fmla="*/ 57152 w 633837"/>
                <a:gd name="connsiteY23" fmla="*/ 570759 h 1092787"/>
                <a:gd name="connsiteX24" fmla="*/ 236395 w 633837"/>
                <a:gd name="connsiteY24" fmla="*/ 805681 h 109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3837" h="1092787">
                  <a:moveTo>
                    <a:pt x="236395" y="805681"/>
                  </a:moveTo>
                  <a:cubicBezTo>
                    <a:pt x="255756" y="821171"/>
                    <a:pt x="275235" y="835897"/>
                    <a:pt x="296357" y="848864"/>
                  </a:cubicBezTo>
                  <a:cubicBezTo>
                    <a:pt x="317361" y="861889"/>
                    <a:pt x="338953" y="873741"/>
                    <a:pt x="361072" y="884243"/>
                  </a:cubicBezTo>
                  <a:cubicBezTo>
                    <a:pt x="400793" y="902255"/>
                    <a:pt x="441629" y="916454"/>
                    <a:pt x="484635" y="925489"/>
                  </a:cubicBezTo>
                  <a:cubicBezTo>
                    <a:pt x="485397" y="926662"/>
                    <a:pt x="486160" y="927836"/>
                    <a:pt x="486864" y="929009"/>
                  </a:cubicBezTo>
                  <a:cubicBezTo>
                    <a:pt x="500652" y="950366"/>
                    <a:pt x="512621" y="970432"/>
                    <a:pt x="524591" y="988796"/>
                  </a:cubicBezTo>
                  <a:cubicBezTo>
                    <a:pt x="536384" y="1007277"/>
                    <a:pt x="546710" y="1024938"/>
                    <a:pt x="556566" y="1041894"/>
                  </a:cubicBezTo>
                  <a:cubicBezTo>
                    <a:pt x="566600" y="1058674"/>
                    <a:pt x="575576" y="1075102"/>
                    <a:pt x="583849" y="1091706"/>
                  </a:cubicBezTo>
                  <a:cubicBezTo>
                    <a:pt x="602565" y="1095755"/>
                    <a:pt x="612716" y="1087423"/>
                    <a:pt x="617879" y="1083316"/>
                  </a:cubicBezTo>
                  <a:cubicBezTo>
                    <a:pt x="623042" y="1079209"/>
                    <a:pt x="633192" y="1070878"/>
                    <a:pt x="633837" y="1051868"/>
                  </a:cubicBezTo>
                  <a:cubicBezTo>
                    <a:pt x="619991" y="1040310"/>
                    <a:pt x="606379" y="1027871"/>
                    <a:pt x="592591" y="1014377"/>
                  </a:cubicBezTo>
                  <a:cubicBezTo>
                    <a:pt x="578979" y="1000706"/>
                    <a:pt x="565661" y="985627"/>
                    <a:pt x="551521" y="969199"/>
                  </a:cubicBezTo>
                  <a:cubicBezTo>
                    <a:pt x="537146" y="952947"/>
                    <a:pt x="523300" y="934466"/>
                    <a:pt x="507986" y="914459"/>
                  </a:cubicBezTo>
                  <a:cubicBezTo>
                    <a:pt x="507106" y="913344"/>
                    <a:pt x="506285" y="912170"/>
                    <a:pt x="505405" y="911056"/>
                  </a:cubicBezTo>
                  <a:cubicBezTo>
                    <a:pt x="512211" y="868167"/>
                    <a:pt x="516670" y="825688"/>
                    <a:pt x="517608" y="784735"/>
                  </a:cubicBezTo>
                  <a:cubicBezTo>
                    <a:pt x="518606" y="761091"/>
                    <a:pt x="518547" y="737915"/>
                    <a:pt x="517491" y="715151"/>
                  </a:cubicBezTo>
                  <a:cubicBezTo>
                    <a:pt x="516318" y="692445"/>
                    <a:pt x="515144" y="669563"/>
                    <a:pt x="512386" y="647502"/>
                  </a:cubicBezTo>
                  <a:cubicBezTo>
                    <a:pt x="502236" y="558614"/>
                    <a:pt x="479296" y="475124"/>
                    <a:pt x="444210" y="397091"/>
                  </a:cubicBezTo>
                  <a:cubicBezTo>
                    <a:pt x="409183" y="319057"/>
                    <a:pt x="361718" y="246539"/>
                    <a:pt x="302400" y="179770"/>
                  </a:cubicBezTo>
                  <a:cubicBezTo>
                    <a:pt x="242966" y="113119"/>
                    <a:pt x="171152" y="52277"/>
                    <a:pt x="85549" y="0"/>
                  </a:cubicBezTo>
                  <a:lnTo>
                    <a:pt x="85549" y="0"/>
                  </a:lnTo>
                  <a:lnTo>
                    <a:pt x="85549" y="0"/>
                  </a:lnTo>
                  <a:cubicBezTo>
                    <a:pt x="33566" y="85016"/>
                    <a:pt x="4993" y="181883"/>
                    <a:pt x="651" y="280627"/>
                  </a:cubicBezTo>
                  <a:cubicBezTo>
                    <a:pt x="-3984" y="379431"/>
                    <a:pt x="16258" y="479701"/>
                    <a:pt x="57152" y="570759"/>
                  </a:cubicBezTo>
                  <a:cubicBezTo>
                    <a:pt x="98105" y="661759"/>
                    <a:pt x="159886" y="743313"/>
                    <a:pt x="236395" y="805681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 47"/>
            <p:cNvSpPr/>
            <p:nvPr userDrawn="1"/>
          </p:nvSpPr>
          <p:spPr>
            <a:xfrm>
              <a:off x="11270331" y="2672584"/>
              <a:ext cx="518380" cy="928950"/>
            </a:xfrm>
            <a:custGeom>
              <a:avLst/>
              <a:gdLst>
                <a:gd name="connsiteX0" fmla="*/ 85549 w 518380"/>
                <a:gd name="connsiteY0" fmla="*/ 0 h 928950"/>
                <a:gd name="connsiteX1" fmla="*/ 85549 w 518380"/>
                <a:gd name="connsiteY1" fmla="*/ 0 h 928950"/>
                <a:gd name="connsiteX2" fmla="*/ 85549 w 518380"/>
                <a:gd name="connsiteY2" fmla="*/ 0 h 928950"/>
                <a:gd name="connsiteX3" fmla="*/ 651 w 518380"/>
                <a:gd name="connsiteY3" fmla="*/ 280627 h 928950"/>
                <a:gd name="connsiteX4" fmla="*/ 57152 w 518380"/>
                <a:gd name="connsiteY4" fmla="*/ 570759 h 928950"/>
                <a:gd name="connsiteX5" fmla="*/ 236336 w 518380"/>
                <a:gd name="connsiteY5" fmla="*/ 805740 h 928950"/>
                <a:gd name="connsiteX6" fmla="*/ 296299 w 518380"/>
                <a:gd name="connsiteY6" fmla="*/ 848922 h 928950"/>
                <a:gd name="connsiteX7" fmla="*/ 361014 w 518380"/>
                <a:gd name="connsiteY7" fmla="*/ 884301 h 928950"/>
                <a:gd name="connsiteX8" fmla="*/ 502471 w 518380"/>
                <a:gd name="connsiteY8" fmla="*/ 928951 h 928950"/>
                <a:gd name="connsiteX9" fmla="*/ 502471 w 518380"/>
                <a:gd name="connsiteY9" fmla="*/ 928951 h 928950"/>
                <a:gd name="connsiteX10" fmla="*/ 502471 w 518380"/>
                <a:gd name="connsiteY10" fmla="*/ 928951 h 928950"/>
                <a:gd name="connsiteX11" fmla="*/ 517667 w 518380"/>
                <a:gd name="connsiteY11" fmla="*/ 784735 h 928950"/>
                <a:gd name="connsiteX12" fmla="*/ 517550 w 518380"/>
                <a:gd name="connsiteY12" fmla="*/ 715151 h 928950"/>
                <a:gd name="connsiteX13" fmla="*/ 512445 w 518380"/>
                <a:gd name="connsiteY13" fmla="*/ 647502 h 928950"/>
                <a:gd name="connsiteX14" fmla="*/ 444269 w 518380"/>
                <a:gd name="connsiteY14" fmla="*/ 397091 h 928950"/>
                <a:gd name="connsiteX15" fmla="*/ 302459 w 518380"/>
                <a:gd name="connsiteY15" fmla="*/ 179770 h 928950"/>
                <a:gd name="connsiteX16" fmla="*/ 85549 w 518380"/>
                <a:gd name="connsiteY16" fmla="*/ 0 h 9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380" h="928950">
                  <a:moveTo>
                    <a:pt x="85549" y="0"/>
                  </a:moveTo>
                  <a:lnTo>
                    <a:pt x="85549" y="0"/>
                  </a:lnTo>
                  <a:lnTo>
                    <a:pt x="85549" y="0"/>
                  </a:lnTo>
                  <a:cubicBezTo>
                    <a:pt x="33566" y="85016"/>
                    <a:pt x="4993" y="181883"/>
                    <a:pt x="651" y="280627"/>
                  </a:cubicBezTo>
                  <a:cubicBezTo>
                    <a:pt x="-3984" y="379431"/>
                    <a:pt x="16258" y="479701"/>
                    <a:pt x="57152" y="570759"/>
                  </a:cubicBezTo>
                  <a:cubicBezTo>
                    <a:pt x="97988" y="661818"/>
                    <a:pt x="159828" y="743372"/>
                    <a:pt x="236336" y="805740"/>
                  </a:cubicBezTo>
                  <a:cubicBezTo>
                    <a:pt x="255697" y="821229"/>
                    <a:pt x="275177" y="835956"/>
                    <a:pt x="296299" y="848922"/>
                  </a:cubicBezTo>
                  <a:cubicBezTo>
                    <a:pt x="317303" y="861947"/>
                    <a:pt x="338894" y="873799"/>
                    <a:pt x="361014" y="884301"/>
                  </a:cubicBezTo>
                  <a:cubicBezTo>
                    <a:pt x="406191" y="904778"/>
                    <a:pt x="452835" y="920385"/>
                    <a:pt x="502471" y="928951"/>
                  </a:cubicBezTo>
                  <a:lnTo>
                    <a:pt x="502471" y="928951"/>
                  </a:lnTo>
                  <a:lnTo>
                    <a:pt x="502471" y="928951"/>
                  </a:lnTo>
                  <a:cubicBezTo>
                    <a:pt x="510920" y="880018"/>
                    <a:pt x="516611" y="831379"/>
                    <a:pt x="517667" y="784735"/>
                  </a:cubicBezTo>
                  <a:cubicBezTo>
                    <a:pt x="518665" y="761091"/>
                    <a:pt x="518606" y="737915"/>
                    <a:pt x="517550" y="715151"/>
                  </a:cubicBezTo>
                  <a:cubicBezTo>
                    <a:pt x="516376" y="692445"/>
                    <a:pt x="515203" y="669563"/>
                    <a:pt x="512445" y="647502"/>
                  </a:cubicBezTo>
                  <a:cubicBezTo>
                    <a:pt x="502295" y="558614"/>
                    <a:pt x="479354" y="475124"/>
                    <a:pt x="444269" y="397091"/>
                  </a:cubicBezTo>
                  <a:cubicBezTo>
                    <a:pt x="409242" y="319057"/>
                    <a:pt x="361776" y="246539"/>
                    <a:pt x="302459" y="179770"/>
                  </a:cubicBezTo>
                  <a:cubicBezTo>
                    <a:pt x="242966" y="113119"/>
                    <a:pt x="171152" y="52277"/>
                    <a:pt x="85549" y="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 48"/>
            <p:cNvSpPr/>
            <p:nvPr userDrawn="1"/>
          </p:nvSpPr>
          <p:spPr>
            <a:xfrm>
              <a:off x="11373013" y="2740174"/>
              <a:ext cx="531097" cy="1025255"/>
            </a:xfrm>
            <a:custGeom>
              <a:avLst/>
              <a:gdLst>
                <a:gd name="connsiteX0" fmla="*/ 357370 w 531097"/>
                <a:gd name="connsiteY0" fmla="*/ 780100 h 1025255"/>
                <a:gd name="connsiteX1" fmla="*/ 357370 w 531097"/>
                <a:gd name="connsiteY1" fmla="*/ 780100 h 1025255"/>
                <a:gd name="connsiteX2" fmla="*/ 146973 w 531097"/>
                <a:gd name="connsiteY2" fmla="*/ 382716 h 1025255"/>
                <a:gd name="connsiteX3" fmla="*/ 64129 w 531097"/>
                <a:gd name="connsiteY3" fmla="*/ 181707 h 1025255"/>
                <a:gd name="connsiteX4" fmla="*/ 29688 w 531097"/>
                <a:gd name="connsiteY4" fmla="*/ 87421 h 1025255"/>
                <a:gd name="connsiteX5" fmla="*/ 14433 w 531097"/>
                <a:gd name="connsiteY5" fmla="*/ 42654 h 1025255"/>
                <a:gd name="connsiteX6" fmla="*/ 0 w 531097"/>
                <a:gd name="connsiteY6" fmla="*/ 0 h 1025255"/>
                <a:gd name="connsiteX7" fmla="*/ 0 w 531097"/>
                <a:gd name="connsiteY7" fmla="*/ 0 h 1025255"/>
                <a:gd name="connsiteX8" fmla="*/ 0 w 531097"/>
                <a:gd name="connsiteY8" fmla="*/ 0 h 1025255"/>
                <a:gd name="connsiteX9" fmla="*/ 9798 w 531097"/>
                <a:gd name="connsiteY9" fmla="*/ 44004 h 1025255"/>
                <a:gd name="connsiteX10" fmla="*/ 20888 w 531097"/>
                <a:gd name="connsiteY10" fmla="*/ 90061 h 1025255"/>
                <a:gd name="connsiteX11" fmla="*/ 48580 w 531097"/>
                <a:gd name="connsiteY11" fmla="*/ 187046 h 1025255"/>
                <a:gd name="connsiteX12" fmla="*/ 123797 w 531097"/>
                <a:gd name="connsiteY12" fmla="*/ 392808 h 1025255"/>
                <a:gd name="connsiteX13" fmla="*/ 340296 w 531097"/>
                <a:gd name="connsiteY13" fmla="*/ 791131 h 1025255"/>
                <a:gd name="connsiteX14" fmla="*/ 340296 w 531097"/>
                <a:gd name="connsiteY14" fmla="*/ 791131 h 1025255"/>
                <a:gd name="connsiteX15" fmla="*/ 384124 w 531097"/>
                <a:gd name="connsiteY15" fmla="*/ 861478 h 1025255"/>
                <a:gd name="connsiteX16" fmla="*/ 421850 w 531097"/>
                <a:gd name="connsiteY16" fmla="*/ 921265 h 1025255"/>
                <a:gd name="connsiteX17" fmla="*/ 453826 w 531097"/>
                <a:gd name="connsiteY17" fmla="*/ 974363 h 1025255"/>
                <a:gd name="connsiteX18" fmla="*/ 481109 w 531097"/>
                <a:gd name="connsiteY18" fmla="*/ 1024175 h 1025255"/>
                <a:gd name="connsiteX19" fmla="*/ 515139 w 531097"/>
                <a:gd name="connsiteY19" fmla="*/ 1015785 h 1025255"/>
                <a:gd name="connsiteX20" fmla="*/ 531097 w 531097"/>
                <a:gd name="connsiteY20" fmla="*/ 984337 h 1025255"/>
                <a:gd name="connsiteX21" fmla="*/ 489851 w 531097"/>
                <a:gd name="connsiteY21" fmla="*/ 946846 h 1025255"/>
                <a:gd name="connsiteX22" fmla="*/ 448781 w 531097"/>
                <a:gd name="connsiteY22" fmla="*/ 901668 h 1025255"/>
                <a:gd name="connsiteX23" fmla="*/ 405246 w 531097"/>
                <a:gd name="connsiteY23" fmla="*/ 846927 h 1025255"/>
                <a:gd name="connsiteX24" fmla="*/ 357370 w 531097"/>
                <a:gd name="connsiteY24" fmla="*/ 780100 h 102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1097" h="1025255">
                  <a:moveTo>
                    <a:pt x="357370" y="780100"/>
                  </a:moveTo>
                  <a:lnTo>
                    <a:pt x="357370" y="780100"/>
                  </a:lnTo>
                  <a:cubicBezTo>
                    <a:pt x="282035" y="658063"/>
                    <a:pt x="208109" y="519656"/>
                    <a:pt x="146973" y="382716"/>
                  </a:cubicBezTo>
                  <a:cubicBezTo>
                    <a:pt x="116405" y="314246"/>
                    <a:pt x="88184" y="246539"/>
                    <a:pt x="64129" y="181707"/>
                  </a:cubicBezTo>
                  <a:cubicBezTo>
                    <a:pt x="51455" y="149496"/>
                    <a:pt x="40777" y="117696"/>
                    <a:pt x="29688" y="87421"/>
                  </a:cubicBezTo>
                  <a:cubicBezTo>
                    <a:pt x="24114" y="72284"/>
                    <a:pt x="19479" y="57205"/>
                    <a:pt x="14433" y="42654"/>
                  </a:cubicBezTo>
                  <a:cubicBezTo>
                    <a:pt x="9564" y="28045"/>
                    <a:pt x="4459" y="1390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816" y="14316"/>
                    <a:pt x="6395" y="28925"/>
                    <a:pt x="9798" y="44004"/>
                  </a:cubicBezTo>
                  <a:cubicBezTo>
                    <a:pt x="13377" y="59024"/>
                    <a:pt x="16604" y="74513"/>
                    <a:pt x="20888" y="90061"/>
                  </a:cubicBezTo>
                  <a:cubicBezTo>
                    <a:pt x="29336" y="121216"/>
                    <a:pt x="37784" y="153955"/>
                    <a:pt x="48580" y="187046"/>
                  </a:cubicBezTo>
                  <a:cubicBezTo>
                    <a:pt x="68822" y="253638"/>
                    <a:pt x="94520" y="323047"/>
                    <a:pt x="123797" y="392808"/>
                  </a:cubicBezTo>
                  <a:cubicBezTo>
                    <a:pt x="182352" y="532388"/>
                    <a:pt x="258743" y="671851"/>
                    <a:pt x="340296" y="791131"/>
                  </a:cubicBezTo>
                  <a:lnTo>
                    <a:pt x="340296" y="791131"/>
                  </a:lnTo>
                  <a:cubicBezTo>
                    <a:pt x="356138" y="816653"/>
                    <a:pt x="370219" y="840239"/>
                    <a:pt x="384124" y="861478"/>
                  </a:cubicBezTo>
                  <a:cubicBezTo>
                    <a:pt x="397912" y="882835"/>
                    <a:pt x="409881" y="902900"/>
                    <a:pt x="421850" y="921265"/>
                  </a:cubicBezTo>
                  <a:cubicBezTo>
                    <a:pt x="433643" y="939746"/>
                    <a:pt x="443970" y="957406"/>
                    <a:pt x="453826" y="974363"/>
                  </a:cubicBezTo>
                  <a:cubicBezTo>
                    <a:pt x="463860" y="991143"/>
                    <a:pt x="472836" y="1007571"/>
                    <a:pt x="481109" y="1024175"/>
                  </a:cubicBezTo>
                  <a:cubicBezTo>
                    <a:pt x="499825" y="1028223"/>
                    <a:pt x="509976" y="1019892"/>
                    <a:pt x="515139" y="1015785"/>
                  </a:cubicBezTo>
                  <a:cubicBezTo>
                    <a:pt x="520302" y="1011678"/>
                    <a:pt x="530452" y="1003346"/>
                    <a:pt x="531097" y="984337"/>
                  </a:cubicBezTo>
                  <a:cubicBezTo>
                    <a:pt x="517251" y="972778"/>
                    <a:pt x="503639" y="960340"/>
                    <a:pt x="489851" y="946846"/>
                  </a:cubicBezTo>
                  <a:cubicBezTo>
                    <a:pt x="476239" y="933175"/>
                    <a:pt x="462921" y="918096"/>
                    <a:pt x="448781" y="901668"/>
                  </a:cubicBezTo>
                  <a:cubicBezTo>
                    <a:pt x="434406" y="885416"/>
                    <a:pt x="420560" y="866935"/>
                    <a:pt x="405246" y="846927"/>
                  </a:cubicBezTo>
                  <a:cubicBezTo>
                    <a:pt x="389815" y="826979"/>
                    <a:pt x="374502" y="804508"/>
                    <a:pt x="357370" y="7801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 userDrawn="1"/>
        </p:nvGrpSpPr>
        <p:grpSpPr>
          <a:xfrm>
            <a:off x="10886654" y="4239588"/>
            <a:ext cx="1315860" cy="738974"/>
            <a:chOff x="10886654" y="4239588"/>
            <a:chExt cx="1315860" cy="738974"/>
          </a:xfrm>
        </p:grpSpPr>
        <p:sp>
          <p:nvSpPr>
            <p:cNvPr id="50" name="任意多边形 49"/>
            <p:cNvSpPr/>
            <p:nvPr userDrawn="1"/>
          </p:nvSpPr>
          <p:spPr>
            <a:xfrm>
              <a:off x="10984922" y="4337864"/>
              <a:ext cx="1217592" cy="640698"/>
            </a:xfrm>
            <a:custGeom>
              <a:avLst/>
              <a:gdLst>
                <a:gd name="connsiteX0" fmla="*/ 1217416 w 1217592"/>
                <a:gd name="connsiteY0" fmla="*/ 76804 h 640698"/>
                <a:gd name="connsiteX1" fmla="*/ 1198581 w 1217592"/>
                <a:gd name="connsiteY1" fmla="*/ 42129 h 640698"/>
                <a:gd name="connsiteX2" fmla="*/ 1135920 w 1217592"/>
                <a:gd name="connsiteY2" fmla="*/ 57677 h 640698"/>
                <a:gd name="connsiteX3" fmla="*/ 1067333 w 1217592"/>
                <a:gd name="connsiteY3" fmla="*/ 73049 h 640698"/>
                <a:gd name="connsiteX4" fmla="*/ 989123 w 1217592"/>
                <a:gd name="connsiteY4" fmla="*/ 90240 h 640698"/>
                <a:gd name="connsiteX5" fmla="*/ 984547 w 1217592"/>
                <a:gd name="connsiteY5" fmla="*/ 91237 h 640698"/>
                <a:gd name="connsiteX6" fmla="*/ 850365 w 1217592"/>
                <a:gd name="connsiteY6" fmla="*/ 28047 h 640698"/>
                <a:gd name="connsiteX7" fmla="*/ 767813 w 1217592"/>
                <a:gd name="connsiteY7" fmla="*/ 8275 h 640698"/>
                <a:gd name="connsiteX8" fmla="*/ 725393 w 1217592"/>
                <a:gd name="connsiteY8" fmla="*/ 2818 h 640698"/>
                <a:gd name="connsiteX9" fmla="*/ 682446 w 1217592"/>
                <a:gd name="connsiteY9" fmla="*/ 237 h 640698"/>
                <a:gd name="connsiteX10" fmla="*/ 345142 w 1217592"/>
                <a:gd name="connsiteY10" fmla="*/ 81615 h 640698"/>
                <a:gd name="connsiteX11" fmla="*/ 90506 w 1217592"/>
                <a:gd name="connsiteY11" fmla="*/ 317827 h 640698"/>
                <a:gd name="connsiteX12" fmla="*/ 151 w 1217592"/>
                <a:gd name="connsiteY12" fmla="*/ 640698 h 640698"/>
                <a:gd name="connsiteX13" fmla="*/ 151 w 1217592"/>
                <a:gd name="connsiteY13" fmla="*/ 640698 h 640698"/>
                <a:gd name="connsiteX14" fmla="*/ 151 w 1217592"/>
                <a:gd name="connsiteY14" fmla="*/ 640698 h 640698"/>
                <a:gd name="connsiteX15" fmla="*/ 310643 w 1217592"/>
                <a:gd name="connsiteY15" fmla="*/ 601506 h 640698"/>
                <a:gd name="connsiteX16" fmla="*/ 571439 w 1217592"/>
                <a:gd name="connsiteY16" fmla="*/ 503465 h 640698"/>
                <a:gd name="connsiteX17" fmla="*/ 797619 w 1217592"/>
                <a:gd name="connsiteY17" fmla="*/ 340299 h 640698"/>
                <a:gd name="connsiteX18" fmla="*/ 824196 w 1217592"/>
                <a:gd name="connsiteY18" fmla="*/ 314835 h 640698"/>
                <a:gd name="connsiteX19" fmla="*/ 850423 w 1217592"/>
                <a:gd name="connsiteY19" fmla="*/ 288139 h 640698"/>
                <a:gd name="connsiteX20" fmla="*/ 901995 w 1217592"/>
                <a:gd name="connsiteY20" fmla="*/ 231111 h 640698"/>
                <a:gd name="connsiteX21" fmla="*/ 989593 w 1217592"/>
                <a:gd name="connsiteY21" fmla="*/ 119517 h 640698"/>
                <a:gd name="connsiteX22" fmla="*/ 994403 w 1217592"/>
                <a:gd name="connsiteY22" fmla="*/ 118871 h 640698"/>
                <a:gd name="connsiteX23" fmla="*/ 1072554 w 1217592"/>
                <a:gd name="connsiteY23" fmla="*/ 110423 h 640698"/>
                <a:gd name="connsiteX24" fmla="*/ 1141084 w 1217592"/>
                <a:gd name="connsiteY24" fmla="*/ 108721 h 640698"/>
                <a:gd name="connsiteX25" fmla="*/ 1203275 w 1217592"/>
                <a:gd name="connsiteY25" fmla="*/ 114236 h 640698"/>
                <a:gd name="connsiteX26" fmla="*/ 1217416 w 1217592"/>
                <a:gd name="connsiteY26" fmla="*/ 76804 h 64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17592" h="640698">
                  <a:moveTo>
                    <a:pt x="1217416" y="76804"/>
                  </a:moveTo>
                  <a:cubicBezTo>
                    <a:pt x="1217005" y="69411"/>
                    <a:pt x="1216300" y="54567"/>
                    <a:pt x="1198581" y="42129"/>
                  </a:cubicBezTo>
                  <a:cubicBezTo>
                    <a:pt x="1178281" y="47996"/>
                    <a:pt x="1157628" y="53100"/>
                    <a:pt x="1135920" y="57677"/>
                  </a:cubicBezTo>
                  <a:cubicBezTo>
                    <a:pt x="1114270" y="62664"/>
                    <a:pt x="1091681" y="68238"/>
                    <a:pt x="1067333" y="73049"/>
                  </a:cubicBezTo>
                  <a:cubicBezTo>
                    <a:pt x="1042926" y="77449"/>
                    <a:pt x="1017227" y="84255"/>
                    <a:pt x="989123" y="90240"/>
                  </a:cubicBezTo>
                  <a:cubicBezTo>
                    <a:pt x="987598" y="90533"/>
                    <a:pt x="986072" y="90944"/>
                    <a:pt x="984547" y="91237"/>
                  </a:cubicBezTo>
                  <a:cubicBezTo>
                    <a:pt x="942773" y="64131"/>
                    <a:pt x="897947" y="44124"/>
                    <a:pt x="850365" y="28047"/>
                  </a:cubicBezTo>
                  <a:cubicBezTo>
                    <a:pt x="823610" y="19951"/>
                    <a:pt x="795976" y="13379"/>
                    <a:pt x="767813" y="8275"/>
                  </a:cubicBezTo>
                  <a:cubicBezTo>
                    <a:pt x="753615" y="5517"/>
                    <a:pt x="739592" y="4051"/>
                    <a:pt x="725393" y="2818"/>
                  </a:cubicBezTo>
                  <a:cubicBezTo>
                    <a:pt x="711195" y="1587"/>
                    <a:pt x="696879" y="706"/>
                    <a:pt x="682446" y="237"/>
                  </a:cubicBezTo>
                  <a:cubicBezTo>
                    <a:pt x="567449" y="-2931"/>
                    <a:pt x="449167" y="25759"/>
                    <a:pt x="345142" y="81615"/>
                  </a:cubicBezTo>
                  <a:cubicBezTo>
                    <a:pt x="241057" y="137353"/>
                    <a:pt x="151114" y="219493"/>
                    <a:pt x="90506" y="317827"/>
                  </a:cubicBezTo>
                  <a:cubicBezTo>
                    <a:pt x="29487" y="415868"/>
                    <a:pt x="-2489" y="528518"/>
                    <a:pt x="151" y="640698"/>
                  </a:cubicBezTo>
                  <a:lnTo>
                    <a:pt x="151" y="640698"/>
                  </a:lnTo>
                  <a:lnTo>
                    <a:pt x="151" y="640698"/>
                  </a:lnTo>
                  <a:cubicBezTo>
                    <a:pt x="113622" y="638117"/>
                    <a:pt x="216357" y="624387"/>
                    <a:pt x="310643" y="601506"/>
                  </a:cubicBezTo>
                  <a:cubicBezTo>
                    <a:pt x="404811" y="578272"/>
                    <a:pt x="491234" y="546530"/>
                    <a:pt x="571439" y="503465"/>
                  </a:cubicBezTo>
                  <a:cubicBezTo>
                    <a:pt x="651702" y="460517"/>
                    <a:pt x="726332" y="406715"/>
                    <a:pt x="797619" y="340299"/>
                  </a:cubicBezTo>
                  <a:cubicBezTo>
                    <a:pt x="806536" y="332143"/>
                    <a:pt x="815396" y="323636"/>
                    <a:pt x="824196" y="314835"/>
                  </a:cubicBezTo>
                  <a:cubicBezTo>
                    <a:pt x="832939" y="306034"/>
                    <a:pt x="841623" y="296764"/>
                    <a:pt x="850423" y="288139"/>
                  </a:cubicBezTo>
                  <a:cubicBezTo>
                    <a:pt x="867907" y="270362"/>
                    <a:pt x="885098" y="251352"/>
                    <a:pt x="901995" y="231111"/>
                  </a:cubicBezTo>
                  <a:cubicBezTo>
                    <a:pt x="932035" y="197433"/>
                    <a:pt x="961078" y="159120"/>
                    <a:pt x="989593" y="119517"/>
                  </a:cubicBezTo>
                  <a:cubicBezTo>
                    <a:pt x="991177" y="119341"/>
                    <a:pt x="992819" y="119047"/>
                    <a:pt x="994403" y="118871"/>
                  </a:cubicBezTo>
                  <a:cubicBezTo>
                    <a:pt x="1022507" y="115234"/>
                    <a:pt x="1048147" y="111185"/>
                    <a:pt x="1072554" y="110423"/>
                  </a:cubicBezTo>
                  <a:cubicBezTo>
                    <a:pt x="1096904" y="109249"/>
                    <a:pt x="1119433" y="108017"/>
                    <a:pt x="1141084" y="108721"/>
                  </a:cubicBezTo>
                  <a:cubicBezTo>
                    <a:pt x="1162733" y="109836"/>
                    <a:pt x="1183268" y="111596"/>
                    <a:pt x="1203275" y="114236"/>
                  </a:cubicBezTo>
                  <a:cubicBezTo>
                    <a:pt x="1218530" y="99099"/>
                    <a:pt x="1217884" y="84255"/>
                    <a:pt x="1217416" y="76804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 50"/>
            <p:cNvSpPr/>
            <p:nvPr userDrawn="1"/>
          </p:nvSpPr>
          <p:spPr>
            <a:xfrm>
              <a:off x="10886654" y="4239588"/>
              <a:ext cx="1001497" cy="640640"/>
            </a:xfrm>
            <a:custGeom>
              <a:avLst/>
              <a:gdLst>
                <a:gd name="connsiteX0" fmla="*/ 145 w 1001497"/>
                <a:gd name="connsiteY0" fmla="*/ 640640 h 640640"/>
                <a:gd name="connsiteX1" fmla="*/ 145 w 1001497"/>
                <a:gd name="connsiteY1" fmla="*/ 640640 h 640640"/>
                <a:gd name="connsiteX2" fmla="*/ 145 w 1001497"/>
                <a:gd name="connsiteY2" fmla="*/ 640640 h 640640"/>
                <a:gd name="connsiteX3" fmla="*/ 310637 w 1001497"/>
                <a:gd name="connsiteY3" fmla="*/ 601447 h 640640"/>
                <a:gd name="connsiteX4" fmla="*/ 571433 w 1001497"/>
                <a:gd name="connsiteY4" fmla="*/ 503407 h 640640"/>
                <a:gd name="connsiteX5" fmla="*/ 797613 w 1001497"/>
                <a:gd name="connsiteY5" fmla="*/ 340240 h 640640"/>
                <a:gd name="connsiteX6" fmla="*/ 824190 w 1001497"/>
                <a:gd name="connsiteY6" fmla="*/ 314777 h 640640"/>
                <a:gd name="connsiteX7" fmla="*/ 850417 w 1001497"/>
                <a:gd name="connsiteY7" fmla="*/ 288081 h 640640"/>
                <a:gd name="connsiteX8" fmla="*/ 901989 w 1001497"/>
                <a:gd name="connsiteY8" fmla="*/ 231052 h 640640"/>
                <a:gd name="connsiteX9" fmla="*/ 1001497 w 1001497"/>
                <a:gd name="connsiteY9" fmla="*/ 102796 h 640640"/>
                <a:gd name="connsiteX10" fmla="*/ 1001497 w 1001497"/>
                <a:gd name="connsiteY10" fmla="*/ 102796 h 640640"/>
                <a:gd name="connsiteX11" fmla="*/ 1001497 w 1001497"/>
                <a:gd name="connsiteY11" fmla="*/ 102796 h 640640"/>
                <a:gd name="connsiteX12" fmla="*/ 850358 w 1001497"/>
                <a:gd name="connsiteY12" fmla="*/ 28048 h 640640"/>
                <a:gd name="connsiteX13" fmla="*/ 767807 w 1001497"/>
                <a:gd name="connsiteY13" fmla="*/ 8275 h 640640"/>
                <a:gd name="connsiteX14" fmla="*/ 725387 w 1001497"/>
                <a:gd name="connsiteY14" fmla="*/ 2819 h 640640"/>
                <a:gd name="connsiteX15" fmla="*/ 682440 w 1001497"/>
                <a:gd name="connsiteY15" fmla="*/ 237 h 640640"/>
                <a:gd name="connsiteX16" fmla="*/ 345136 w 1001497"/>
                <a:gd name="connsiteY16" fmla="*/ 81615 h 640640"/>
                <a:gd name="connsiteX17" fmla="*/ 90500 w 1001497"/>
                <a:gd name="connsiteY17" fmla="*/ 317828 h 640640"/>
                <a:gd name="connsiteX18" fmla="*/ 145 w 1001497"/>
                <a:gd name="connsiteY18" fmla="*/ 640640 h 64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1497" h="640640">
                  <a:moveTo>
                    <a:pt x="145" y="640640"/>
                  </a:moveTo>
                  <a:lnTo>
                    <a:pt x="145" y="640640"/>
                  </a:lnTo>
                  <a:lnTo>
                    <a:pt x="145" y="640640"/>
                  </a:lnTo>
                  <a:cubicBezTo>
                    <a:pt x="113616" y="638059"/>
                    <a:pt x="216351" y="624329"/>
                    <a:pt x="310637" y="601447"/>
                  </a:cubicBezTo>
                  <a:cubicBezTo>
                    <a:pt x="404804" y="578213"/>
                    <a:pt x="491228" y="546472"/>
                    <a:pt x="571433" y="503407"/>
                  </a:cubicBezTo>
                  <a:cubicBezTo>
                    <a:pt x="651696" y="460459"/>
                    <a:pt x="726326" y="406657"/>
                    <a:pt x="797613" y="340240"/>
                  </a:cubicBezTo>
                  <a:cubicBezTo>
                    <a:pt x="806589" y="332085"/>
                    <a:pt x="815390" y="323578"/>
                    <a:pt x="824190" y="314777"/>
                  </a:cubicBezTo>
                  <a:cubicBezTo>
                    <a:pt x="832932" y="305976"/>
                    <a:pt x="841616" y="296706"/>
                    <a:pt x="850417" y="288081"/>
                  </a:cubicBezTo>
                  <a:cubicBezTo>
                    <a:pt x="867901" y="270304"/>
                    <a:pt x="885092" y="251294"/>
                    <a:pt x="901989" y="231052"/>
                  </a:cubicBezTo>
                  <a:cubicBezTo>
                    <a:pt x="936254" y="192622"/>
                    <a:pt x="969169" y="148266"/>
                    <a:pt x="1001497" y="102796"/>
                  </a:cubicBezTo>
                  <a:lnTo>
                    <a:pt x="1001497" y="102796"/>
                  </a:lnTo>
                  <a:lnTo>
                    <a:pt x="1001497" y="102796"/>
                  </a:lnTo>
                  <a:cubicBezTo>
                    <a:pt x="954970" y="69705"/>
                    <a:pt x="904395" y="46354"/>
                    <a:pt x="850358" y="28048"/>
                  </a:cubicBezTo>
                  <a:cubicBezTo>
                    <a:pt x="823604" y="19951"/>
                    <a:pt x="795970" y="13380"/>
                    <a:pt x="767807" y="8275"/>
                  </a:cubicBezTo>
                  <a:cubicBezTo>
                    <a:pt x="753667" y="5518"/>
                    <a:pt x="739586" y="4051"/>
                    <a:pt x="725387" y="2819"/>
                  </a:cubicBezTo>
                  <a:cubicBezTo>
                    <a:pt x="711188" y="1587"/>
                    <a:pt x="696873" y="707"/>
                    <a:pt x="682440" y="237"/>
                  </a:cubicBezTo>
                  <a:cubicBezTo>
                    <a:pt x="567443" y="-2931"/>
                    <a:pt x="449161" y="25701"/>
                    <a:pt x="345136" y="81615"/>
                  </a:cubicBezTo>
                  <a:cubicBezTo>
                    <a:pt x="241051" y="137353"/>
                    <a:pt x="151108" y="219494"/>
                    <a:pt x="90500" y="317828"/>
                  </a:cubicBezTo>
                  <a:cubicBezTo>
                    <a:pt x="29481" y="415810"/>
                    <a:pt x="-2437" y="528460"/>
                    <a:pt x="145" y="640640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 51"/>
            <p:cNvSpPr/>
            <p:nvPr userDrawn="1"/>
          </p:nvSpPr>
          <p:spPr>
            <a:xfrm>
              <a:off x="10942361" y="4281717"/>
              <a:ext cx="1161937" cy="542772"/>
            </a:xfrm>
            <a:custGeom>
              <a:avLst/>
              <a:gdLst>
                <a:gd name="connsiteX0" fmla="*/ 842351 w 1161937"/>
                <a:gd name="connsiteY0" fmla="*/ 70524 h 542772"/>
                <a:gd name="connsiteX1" fmla="*/ 842351 w 1161937"/>
                <a:gd name="connsiteY1" fmla="*/ 70524 h 542772"/>
                <a:gd name="connsiteX2" fmla="*/ 599156 w 1161937"/>
                <a:gd name="connsiteY2" fmla="*/ 143218 h 542772"/>
                <a:gd name="connsiteX3" fmla="*/ 364763 w 1161937"/>
                <a:gd name="connsiteY3" fmla="*/ 254929 h 542772"/>
                <a:gd name="connsiteX4" fmla="*/ 337011 w 1161937"/>
                <a:gd name="connsiteY4" fmla="*/ 270888 h 542772"/>
                <a:gd name="connsiteX5" fmla="*/ 310139 w 1161937"/>
                <a:gd name="connsiteY5" fmla="*/ 287903 h 542772"/>
                <a:gd name="connsiteX6" fmla="*/ 283503 w 1161937"/>
                <a:gd name="connsiteY6" fmla="*/ 304800 h 542772"/>
                <a:gd name="connsiteX7" fmla="*/ 257511 w 1161937"/>
                <a:gd name="connsiteY7" fmla="*/ 322108 h 542772"/>
                <a:gd name="connsiteX8" fmla="*/ 207405 w 1161937"/>
                <a:gd name="connsiteY8" fmla="*/ 357781 h 542772"/>
                <a:gd name="connsiteX9" fmla="*/ 183408 w 1161937"/>
                <a:gd name="connsiteY9" fmla="*/ 376028 h 542772"/>
                <a:gd name="connsiteX10" fmla="*/ 160116 w 1161937"/>
                <a:gd name="connsiteY10" fmla="*/ 394568 h 542772"/>
                <a:gd name="connsiteX11" fmla="*/ 73751 w 1161937"/>
                <a:gd name="connsiteY11" fmla="*/ 468905 h 542772"/>
                <a:gd name="connsiteX12" fmla="*/ 54154 w 1161937"/>
                <a:gd name="connsiteY12" fmla="*/ 487621 h 542772"/>
                <a:gd name="connsiteX13" fmla="*/ 35438 w 1161937"/>
                <a:gd name="connsiteY13" fmla="*/ 506338 h 542772"/>
                <a:gd name="connsiteX14" fmla="*/ 0 w 1161937"/>
                <a:gd name="connsiteY14" fmla="*/ 542773 h 542772"/>
                <a:gd name="connsiteX15" fmla="*/ 0 w 1161937"/>
                <a:gd name="connsiteY15" fmla="*/ 542773 h 542772"/>
                <a:gd name="connsiteX16" fmla="*/ 0 w 1161937"/>
                <a:gd name="connsiteY16" fmla="*/ 542773 h 542772"/>
                <a:gd name="connsiteX17" fmla="*/ 39134 w 1161937"/>
                <a:gd name="connsiteY17" fmla="*/ 510327 h 542772"/>
                <a:gd name="connsiteX18" fmla="*/ 59435 w 1161937"/>
                <a:gd name="connsiteY18" fmla="*/ 493547 h 542772"/>
                <a:gd name="connsiteX19" fmla="*/ 80440 w 1161937"/>
                <a:gd name="connsiteY19" fmla="*/ 476708 h 542772"/>
                <a:gd name="connsiteX20" fmla="*/ 171263 w 1161937"/>
                <a:gd name="connsiteY20" fmla="*/ 409353 h 542772"/>
                <a:gd name="connsiteX21" fmla="*/ 195319 w 1161937"/>
                <a:gd name="connsiteY21" fmla="*/ 392397 h 542772"/>
                <a:gd name="connsiteX22" fmla="*/ 219961 w 1161937"/>
                <a:gd name="connsiteY22" fmla="*/ 375617 h 542772"/>
                <a:gd name="connsiteX23" fmla="*/ 270947 w 1161937"/>
                <a:gd name="connsiteY23" fmla="*/ 342643 h 542772"/>
                <a:gd name="connsiteX24" fmla="*/ 297232 w 1161937"/>
                <a:gd name="connsiteY24" fmla="*/ 326567 h 542772"/>
                <a:gd name="connsiteX25" fmla="*/ 324044 w 1161937"/>
                <a:gd name="connsiteY25" fmla="*/ 310785 h 542772"/>
                <a:gd name="connsiteX26" fmla="*/ 350975 w 1161937"/>
                <a:gd name="connsiteY26" fmla="*/ 294826 h 542772"/>
                <a:gd name="connsiteX27" fmla="*/ 378727 w 1161937"/>
                <a:gd name="connsiteY27" fmla="*/ 279806 h 542772"/>
                <a:gd name="connsiteX28" fmla="*/ 610069 w 1161937"/>
                <a:gd name="connsiteY28" fmla="*/ 171146 h 542772"/>
                <a:gd name="connsiteX29" fmla="*/ 847690 w 1161937"/>
                <a:gd name="connsiteY29" fmla="*/ 92819 h 542772"/>
                <a:gd name="connsiteX30" fmla="*/ 847690 w 1161937"/>
                <a:gd name="connsiteY30" fmla="*/ 92819 h 542772"/>
                <a:gd name="connsiteX31" fmla="*/ 938749 w 1161937"/>
                <a:gd name="connsiteY31" fmla="*/ 76625 h 542772"/>
                <a:gd name="connsiteX32" fmla="*/ 1016900 w 1161937"/>
                <a:gd name="connsiteY32" fmla="*/ 68177 h 542772"/>
                <a:gd name="connsiteX33" fmla="*/ 1085429 w 1161937"/>
                <a:gd name="connsiteY33" fmla="*/ 66475 h 542772"/>
                <a:gd name="connsiteX34" fmla="*/ 1147620 w 1161937"/>
                <a:gd name="connsiteY34" fmla="*/ 71990 h 542772"/>
                <a:gd name="connsiteX35" fmla="*/ 1161761 w 1161937"/>
                <a:gd name="connsiteY35" fmla="*/ 34675 h 542772"/>
                <a:gd name="connsiteX36" fmla="*/ 1142926 w 1161937"/>
                <a:gd name="connsiteY36" fmla="*/ 0 h 542772"/>
                <a:gd name="connsiteX37" fmla="*/ 1080265 w 1161937"/>
                <a:gd name="connsiteY37" fmla="*/ 15548 h 542772"/>
                <a:gd name="connsiteX38" fmla="*/ 1011678 w 1161937"/>
                <a:gd name="connsiteY38" fmla="*/ 30920 h 542772"/>
                <a:gd name="connsiteX39" fmla="*/ 933468 w 1161937"/>
                <a:gd name="connsiteY39" fmla="*/ 48111 h 542772"/>
                <a:gd name="connsiteX40" fmla="*/ 842351 w 1161937"/>
                <a:gd name="connsiteY40" fmla="*/ 70524 h 54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61937" h="542772">
                  <a:moveTo>
                    <a:pt x="842351" y="70524"/>
                  </a:moveTo>
                  <a:lnTo>
                    <a:pt x="842351" y="70524"/>
                  </a:lnTo>
                  <a:cubicBezTo>
                    <a:pt x="762616" y="88242"/>
                    <a:pt x="679771" y="111242"/>
                    <a:pt x="599156" y="143218"/>
                  </a:cubicBezTo>
                  <a:cubicBezTo>
                    <a:pt x="518483" y="174666"/>
                    <a:pt x="438572" y="211395"/>
                    <a:pt x="364763" y="254929"/>
                  </a:cubicBezTo>
                  <a:cubicBezTo>
                    <a:pt x="355492" y="260268"/>
                    <a:pt x="346046" y="265314"/>
                    <a:pt x="337011" y="270888"/>
                  </a:cubicBezTo>
                  <a:cubicBezTo>
                    <a:pt x="328034" y="276579"/>
                    <a:pt x="319057" y="282211"/>
                    <a:pt x="310139" y="287903"/>
                  </a:cubicBezTo>
                  <a:cubicBezTo>
                    <a:pt x="301221" y="293594"/>
                    <a:pt x="292362" y="299226"/>
                    <a:pt x="283503" y="304800"/>
                  </a:cubicBezTo>
                  <a:cubicBezTo>
                    <a:pt x="274643" y="310433"/>
                    <a:pt x="265842" y="315947"/>
                    <a:pt x="257511" y="322108"/>
                  </a:cubicBezTo>
                  <a:cubicBezTo>
                    <a:pt x="240613" y="334136"/>
                    <a:pt x="223892" y="346046"/>
                    <a:pt x="207405" y="357781"/>
                  </a:cubicBezTo>
                  <a:cubicBezTo>
                    <a:pt x="199074" y="363531"/>
                    <a:pt x="191211" y="369750"/>
                    <a:pt x="183408" y="376028"/>
                  </a:cubicBezTo>
                  <a:cubicBezTo>
                    <a:pt x="175605" y="382247"/>
                    <a:pt x="167860" y="388407"/>
                    <a:pt x="160116" y="394568"/>
                  </a:cubicBezTo>
                  <a:cubicBezTo>
                    <a:pt x="128844" y="418506"/>
                    <a:pt x="100975" y="444615"/>
                    <a:pt x="73751" y="468905"/>
                  </a:cubicBezTo>
                  <a:cubicBezTo>
                    <a:pt x="66886" y="474890"/>
                    <a:pt x="60491" y="481285"/>
                    <a:pt x="54154" y="487621"/>
                  </a:cubicBezTo>
                  <a:cubicBezTo>
                    <a:pt x="47876" y="493958"/>
                    <a:pt x="41598" y="500177"/>
                    <a:pt x="35438" y="506338"/>
                  </a:cubicBezTo>
                  <a:cubicBezTo>
                    <a:pt x="23293" y="518776"/>
                    <a:pt x="11030" y="530510"/>
                    <a:pt x="0" y="542773"/>
                  </a:cubicBezTo>
                  <a:lnTo>
                    <a:pt x="0" y="542773"/>
                  </a:lnTo>
                  <a:lnTo>
                    <a:pt x="0" y="542773"/>
                  </a:lnTo>
                  <a:cubicBezTo>
                    <a:pt x="12321" y="531860"/>
                    <a:pt x="25816" y="521475"/>
                    <a:pt x="39134" y="510327"/>
                  </a:cubicBezTo>
                  <a:cubicBezTo>
                    <a:pt x="45823" y="504812"/>
                    <a:pt x="52570" y="499180"/>
                    <a:pt x="59435" y="493547"/>
                  </a:cubicBezTo>
                  <a:cubicBezTo>
                    <a:pt x="66241" y="487856"/>
                    <a:pt x="73106" y="482048"/>
                    <a:pt x="80440" y="476708"/>
                  </a:cubicBezTo>
                  <a:cubicBezTo>
                    <a:pt x="109541" y="454941"/>
                    <a:pt x="138876" y="431120"/>
                    <a:pt x="171263" y="409353"/>
                  </a:cubicBezTo>
                  <a:cubicBezTo>
                    <a:pt x="179243" y="403721"/>
                    <a:pt x="187222" y="398088"/>
                    <a:pt x="195319" y="392397"/>
                  </a:cubicBezTo>
                  <a:cubicBezTo>
                    <a:pt x="203357" y="386647"/>
                    <a:pt x="211453" y="380897"/>
                    <a:pt x="219961" y="375617"/>
                  </a:cubicBezTo>
                  <a:cubicBezTo>
                    <a:pt x="236741" y="364762"/>
                    <a:pt x="253756" y="353791"/>
                    <a:pt x="270947" y="342643"/>
                  </a:cubicBezTo>
                  <a:cubicBezTo>
                    <a:pt x="279395" y="336893"/>
                    <a:pt x="288313" y="331789"/>
                    <a:pt x="297232" y="326567"/>
                  </a:cubicBezTo>
                  <a:cubicBezTo>
                    <a:pt x="306150" y="321346"/>
                    <a:pt x="315068" y="316065"/>
                    <a:pt x="324044" y="310785"/>
                  </a:cubicBezTo>
                  <a:cubicBezTo>
                    <a:pt x="333021" y="305504"/>
                    <a:pt x="341998" y="300165"/>
                    <a:pt x="350975" y="294826"/>
                  </a:cubicBezTo>
                  <a:cubicBezTo>
                    <a:pt x="360010" y="289545"/>
                    <a:pt x="369456" y="284852"/>
                    <a:pt x="378727" y="279806"/>
                  </a:cubicBezTo>
                  <a:cubicBezTo>
                    <a:pt x="452359" y="238618"/>
                    <a:pt x="531039" y="202946"/>
                    <a:pt x="610069" y="171146"/>
                  </a:cubicBezTo>
                  <a:cubicBezTo>
                    <a:pt x="689042" y="138818"/>
                    <a:pt x="769833" y="113941"/>
                    <a:pt x="847690" y="92819"/>
                  </a:cubicBezTo>
                  <a:lnTo>
                    <a:pt x="847690" y="92819"/>
                  </a:lnTo>
                  <a:cubicBezTo>
                    <a:pt x="880664" y="86365"/>
                    <a:pt x="910528" y="79852"/>
                    <a:pt x="938749" y="76625"/>
                  </a:cubicBezTo>
                  <a:cubicBezTo>
                    <a:pt x="966853" y="72988"/>
                    <a:pt x="992492" y="68939"/>
                    <a:pt x="1016900" y="68177"/>
                  </a:cubicBezTo>
                  <a:cubicBezTo>
                    <a:pt x="1041190" y="67003"/>
                    <a:pt x="1063779" y="65771"/>
                    <a:pt x="1085429" y="66475"/>
                  </a:cubicBezTo>
                  <a:cubicBezTo>
                    <a:pt x="1107079" y="67590"/>
                    <a:pt x="1127614" y="69350"/>
                    <a:pt x="1147620" y="71990"/>
                  </a:cubicBezTo>
                  <a:cubicBezTo>
                    <a:pt x="1162876" y="56912"/>
                    <a:pt x="1162230" y="42068"/>
                    <a:pt x="1161761" y="34675"/>
                  </a:cubicBezTo>
                  <a:cubicBezTo>
                    <a:pt x="1161291" y="27283"/>
                    <a:pt x="1160645" y="12438"/>
                    <a:pt x="1142926" y="0"/>
                  </a:cubicBezTo>
                  <a:cubicBezTo>
                    <a:pt x="1122626" y="5867"/>
                    <a:pt x="1101973" y="10972"/>
                    <a:pt x="1080265" y="15548"/>
                  </a:cubicBezTo>
                  <a:cubicBezTo>
                    <a:pt x="1058616" y="20535"/>
                    <a:pt x="1036027" y="26109"/>
                    <a:pt x="1011678" y="30920"/>
                  </a:cubicBezTo>
                  <a:cubicBezTo>
                    <a:pt x="987271" y="35321"/>
                    <a:pt x="961572" y="42126"/>
                    <a:pt x="933468" y="48111"/>
                  </a:cubicBezTo>
                  <a:cubicBezTo>
                    <a:pt x="905189" y="53685"/>
                    <a:pt x="875266" y="62192"/>
                    <a:pt x="842351" y="705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5381711" y="-4089"/>
            <a:ext cx="1889758" cy="729465"/>
            <a:chOff x="5381711" y="-4089"/>
            <a:chExt cx="1889758" cy="729465"/>
          </a:xfrm>
        </p:grpSpPr>
        <p:sp>
          <p:nvSpPr>
            <p:cNvPr id="53" name="任意多边形 52"/>
            <p:cNvSpPr/>
            <p:nvPr userDrawn="1"/>
          </p:nvSpPr>
          <p:spPr>
            <a:xfrm>
              <a:off x="5515413" y="-4089"/>
              <a:ext cx="1756056" cy="729465"/>
            </a:xfrm>
            <a:custGeom>
              <a:avLst/>
              <a:gdLst>
                <a:gd name="connsiteX0" fmla="*/ 1168642 w 1290738"/>
                <a:gd name="connsiteY0" fmla="*/ 273618 h 536173"/>
                <a:gd name="connsiteX1" fmla="*/ 1063796 w 1290738"/>
                <a:gd name="connsiteY1" fmla="*/ 189189 h 536173"/>
                <a:gd name="connsiteX2" fmla="*/ 955781 w 1290738"/>
                <a:gd name="connsiteY2" fmla="*/ 115673 h 536173"/>
                <a:gd name="connsiteX3" fmla="*/ 830986 w 1290738"/>
                <a:gd name="connsiteY3" fmla="*/ 54889 h 536173"/>
                <a:gd name="connsiteX4" fmla="*/ 796487 w 1290738"/>
                <a:gd name="connsiteY4" fmla="*/ 42275 h 536173"/>
                <a:gd name="connsiteX5" fmla="*/ 760638 w 1290738"/>
                <a:gd name="connsiteY5" fmla="*/ 30951 h 536173"/>
                <a:gd name="connsiteX6" fmla="*/ 742216 w 1290738"/>
                <a:gd name="connsiteY6" fmla="*/ 25788 h 536173"/>
                <a:gd name="connsiteX7" fmla="*/ 723205 w 1290738"/>
                <a:gd name="connsiteY7" fmla="*/ 20918 h 536173"/>
                <a:gd name="connsiteX8" fmla="*/ 683544 w 1290738"/>
                <a:gd name="connsiteY8" fmla="*/ 12293 h 536173"/>
                <a:gd name="connsiteX9" fmla="*/ 516916 w 1290738"/>
                <a:gd name="connsiteY9" fmla="*/ 1087 h 536173"/>
                <a:gd name="connsiteX10" fmla="*/ 350639 w 1290738"/>
                <a:gd name="connsiteY10" fmla="*/ 35762 h 536173"/>
                <a:gd name="connsiteX11" fmla="*/ 224437 w 1290738"/>
                <a:gd name="connsiteY11" fmla="*/ 110627 h 536173"/>
                <a:gd name="connsiteX12" fmla="*/ 141123 w 1290738"/>
                <a:gd name="connsiteY12" fmla="*/ 109043 h 536173"/>
                <a:gd name="connsiteX13" fmla="*/ 6882 w 1290738"/>
                <a:gd name="connsiteY13" fmla="*/ 122420 h 536173"/>
                <a:gd name="connsiteX14" fmla="*/ 3772 w 1290738"/>
                <a:gd name="connsiteY14" fmla="*/ 160616 h 536173"/>
                <a:gd name="connsiteX15" fmla="*/ 30878 w 1290738"/>
                <a:gd name="connsiteY15" fmla="*/ 188074 h 536173"/>
                <a:gd name="connsiteX16" fmla="*/ 144819 w 1290738"/>
                <a:gd name="connsiteY16" fmla="*/ 145302 h 536173"/>
                <a:gd name="connsiteX17" fmla="*/ 223909 w 1290738"/>
                <a:gd name="connsiteY17" fmla="*/ 138379 h 536173"/>
                <a:gd name="connsiteX18" fmla="*/ 238049 w 1290738"/>
                <a:gd name="connsiteY18" fmla="*/ 152988 h 536173"/>
                <a:gd name="connsiteX19" fmla="*/ 264920 w 1290738"/>
                <a:gd name="connsiteY19" fmla="*/ 181444 h 536173"/>
                <a:gd name="connsiteX20" fmla="*/ 278004 w 1290738"/>
                <a:gd name="connsiteY20" fmla="*/ 195115 h 536173"/>
                <a:gd name="connsiteX21" fmla="*/ 290912 w 1290738"/>
                <a:gd name="connsiteY21" fmla="*/ 209079 h 536173"/>
                <a:gd name="connsiteX22" fmla="*/ 303644 w 1290738"/>
                <a:gd name="connsiteY22" fmla="*/ 222514 h 536173"/>
                <a:gd name="connsiteX23" fmla="*/ 316317 w 1290738"/>
                <a:gd name="connsiteY23" fmla="*/ 235774 h 536173"/>
                <a:gd name="connsiteX24" fmla="*/ 341428 w 1290738"/>
                <a:gd name="connsiteY24" fmla="*/ 261649 h 536173"/>
                <a:gd name="connsiteX25" fmla="*/ 366540 w 1290738"/>
                <a:gd name="connsiteY25" fmla="*/ 286877 h 536173"/>
                <a:gd name="connsiteX26" fmla="*/ 391886 w 1290738"/>
                <a:gd name="connsiteY26" fmla="*/ 311168 h 536173"/>
                <a:gd name="connsiteX27" fmla="*/ 404677 w 1290738"/>
                <a:gd name="connsiteY27" fmla="*/ 322785 h 536173"/>
                <a:gd name="connsiteX28" fmla="*/ 417702 w 1290738"/>
                <a:gd name="connsiteY28" fmla="*/ 334519 h 536173"/>
                <a:gd name="connsiteX29" fmla="*/ 528533 w 1290738"/>
                <a:gd name="connsiteY29" fmla="*/ 418537 h 536173"/>
                <a:gd name="connsiteX30" fmla="*/ 662422 w 1290738"/>
                <a:gd name="connsiteY30" fmla="*/ 486948 h 536173"/>
                <a:gd name="connsiteX31" fmla="*/ 821833 w 1290738"/>
                <a:gd name="connsiteY31" fmla="*/ 529309 h 536173"/>
                <a:gd name="connsiteX32" fmla="*/ 997321 w 1290738"/>
                <a:gd name="connsiteY32" fmla="*/ 530600 h 536173"/>
                <a:gd name="connsiteX33" fmla="*/ 1165826 w 1290738"/>
                <a:gd name="connsiteY33" fmla="*/ 476505 h 536173"/>
                <a:gd name="connsiteX34" fmla="*/ 1290738 w 1290738"/>
                <a:gd name="connsiteY34" fmla="*/ 364148 h 536173"/>
                <a:gd name="connsiteX35" fmla="*/ 1290738 w 1290738"/>
                <a:gd name="connsiteY35" fmla="*/ 364148 h 536173"/>
                <a:gd name="connsiteX36" fmla="*/ 1290738 w 1290738"/>
                <a:gd name="connsiteY36" fmla="*/ 364148 h 536173"/>
                <a:gd name="connsiteX37" fmla="*/ 1168642 w 1290738"/>
                <a:gd name="connsiteY37" fmla="*/ 273618 h 5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738" h="536173">
                  <a:moveTo>
                    <a:pt x="1168642" y="273618"/>
                  </a:moveTo>
                  <a:cubicBezTo>
                    <a:pt x="1131972" y="243871"/>
                    <a:pt x="1098236" y="215533"/>
                    <a:pt x="1063796" y="189189"/>
                  </a:cubicBezTo>
                  <a:cubicBezTo>
                    <a:pt x="1029355" y="162787"/>
                    <a:pt x="994211" y="138438"/>
                    <a:pt x="955781" y="115673"/>
                  </a:cubicBezTo>
                  <a:cubicBezTo>
                    <a:pt x="917410" y="93026"/>
                    <a:pt x="876046" y="72491"/>
                    <a:pt x="830986" y="54889"/>
                  </a:cubicBezTo>
                  <a:cubicBezTo>
                    <a:pt x="819780" y="50489"/>
                    <a:pt x="808338" y="46382"/>
                    <a:pt x="796487" y="42275"/>
                  </a:cubicBezTo>
                  <a:cubicBezTo>
                    <a:pt x="784694" y="38226"/>
                    <a:pt x="773018" y="34589"/>
                    <a:pt x="760638" y="30951"/>
                  </a:cubicBezTo>
                  <a:cubicBezTo>
                    <a:pt x="754537" y="29132"/>
                    <a:pt x="748376" y="27431"/>
                    <a:pt x="742216" y="25788"/>
                  </a:cubicBezTo>
                  <a:cubicBezTo>
                    <a:pt x="735879" y="24145"/>
                    <a:pt x="729542" y="22561"/>
                    <a:pt x="723205" y="20918"/>
                  </a:cubicBezTo>
                  <a:cubicBezTo>
                    <a:pt x="710004" y="17750"/>
                    <a:pt x="696921" y="14816"/>
                    <a:pt x="683544" y="12293"/>
                  </a:cubicBezTo>
                  <a:cubicBezTo>
                    <a:pt x="630035" y="2085"/>
                    <a:pt x="573476" y="-2198"/>
                    <a:pt x="516916" y="1087"/>
                  </a:cubicBezTo>
                  <a:cubicBezTo>
                    <a:pt x="460297" y="4549"/>
                    <a:pt x="403738" y="15168"/>
                    <a:pt x="350639" y="35762"/>
                  </a:cubicBezTo>
                  <a:cubicBezTo>
                    <a:pt x="303996" y="53892"/>
                    <a:pt x="260755" y="78710"/>
                    <a:pt x="224437" y="110627"/>
                  </a:cubicBezTo>
                  <a:cubicBezTo>
                    <a:pt x="194573" y="108574"/>
                    <a:pt x="166938" y="108222"/>
                    <a:pt x="141123" y="109043"/>
                  </a:cubicBezTo>
                  <a:cubicBezTo>
                    <a:pt x="92073" y="110745"/>
                    <a:pt x="48950" y="115204"/>
                    <a:pt x="6882" y="122420"/>
                  </a:cubicBezTo>
                  <a:cubicBezTo>
                    <a:pt x="-4618" y="140726"/>
                    <a:pt x="1191" y="153868"/>
                    <a:pt x="3772" y="160616"/>
                  </a:cubicBezTo>
                  <a:cubicBezTo>
                    <a:pt x="6354" y="167304"/>
                    <a:pt x="12162" y="180506"/>
                    <a:pt x="30878" y="188074"/>
                  </a:cubicBezTo>
                  <a:cubicBezTo>
                    <a:pt x="61974" y="167304"/>
                    <a:pt x="99525" y="153516"/>
                    <a:pt x="144819" y="145302"/>
                  </a:cubicBezTo>
                  <a:cubicBezTo>
                    <a:pt x="168757" y="141019"/>
                    <a:pt x="195042" y="138673"/>
                    <a:pt x="223909" y="138379"/>
                  </a:cubicBezTo>
                  <a:cubicBezTo>
                    <a:pt x="228603" y="143249"/>
                    <a:pt x="233413" y="148177"/>
                    <a:pt x="238049" y="152988"/>
                  </a:cubicBezTo>
                  <a:cubicBezTo>
                    <a:pt x="247143" y="162376"/>
                    <a:pt x="256119" y="172350"/>
                    <a:pt x="264920" y="181444"/>
                  </a:cubicBezTo>
                  <a:cubicBezTo>
                    <a:pt x="269320" y="186021"/>
                    <a:pt x="273662" y="190597"/>
                    <a:pt x="278004" y="195115"/>
                  </a:cubicBezTo>
                  <a:cubicBezTo>
                    <a:pt x="282346" y="199809"/>
                    <a:pt x="286629" y="204444"/>
                    <a:pt x="290912" y="209079"/>
                  </a:cubicBezTo>
                  <a:cubicBezTo>
                    <a:pt x="295195" y="213596"/>
                    <a:pt x="299419" y="218055"/>
                    <a:pt x="303644" y="222514"/>
                  </a:cubicBezTo>
                  <a:cubicBezTo>
                    <a:pt x="307868" y="226856"/>
                    <a:pt x="312092" y="231198"/>
                    <a:pt x="316317" y="235774"/>
                  </a:cubicBezTo>
                  <a:cubicBezTo>
                    <a:pt x="324766" y="244751"/>
                    <a:pt x="333097" y="253376"/>
                    <a:pt x="341428" y="261649"/>
                  </a:cubicBezTo>
                  <a:cubicBezTo>
                    <a:pt x="349819" y="270332"/>
                    <a:pt x="358208" y="278839"/>
                    <a:pt x="366540" y="286877"/>
                  </a:cubicBezTo>
                  <a:cubicBezTo>
                    <a:pt x="374871" y="294740"/>
                    <a:pt x="383438" y="303423"/>
                    <a:pt x="391886" y="311168"/>
                  </a:cubicBezTo>
                  <a:cubicBezTo>
                    <a:pt x="396169" y="315040"/>
                    <a:pt x="400452" y="318912"/>
                    <a:pt x="404677" y="322785"/>
                  </a:cubicBezTo>
                  <a:cubicBezTo>
                    <a:pt x="409018" y="326774"/>
                    <a:pt x="413301" y="330647"/>
                    <a:pt x="417702" y="334519"/>
                  </a:cubicBezTo>
                  <a:cubicBezTo>
                    <a:pt x="452436" y="365028"/>
                    <a:pt x="488871" y="392956"/>
                    <a:pt x="528533" y="418537"/>
                  </a:cubicBezTo>
                  <a:cubicBezTo>
                    <a:pt x="567197" y="443707"/>
                    <a:pt x="613313" y="467821"/>
                    <a:pt x="662422" y="486948"/>
                  </a:cubicBezTo>
                  <a:cubicBezTo>
                    <a:pt x="711706" y="506193"/>
                    <a:pt x="765273" y="521095"/>
                    <a:pt x="821833" y="529309"/>
                  </a:cubicBezTo>
                  <a:cubicBezTo>
                    <a:pt x="878217" y="537582"/>
                    <a:pt x="938238" y="538814"/>
                    <a:pt x="997321" y="530600"/>
                  </a:cubicBezTo>
                  <a:cubicBezTo>
                    <a:pt x="1056403" y="522445"/>
                    <a:pt x="1114723" y="504609"/>
                    <a:pt x="1165826" y="476505"/>
                  </a:cubicBezTo>
                  <a:cubicBezTo>
                    <a:pt x="1217164" y="447990"/>
                    <a:pt x="1260346" y="409032"/>
                    <a:pt x="1290738" y="364148"/>
                  </a:cubicBezTo>
                  <a:lnTo>
                    <a:pt x="1290738" y="364148"/>
                  </a:lnTo>
                  <a:lnTo>
                    <a:pt x="1290738" y="364148"/>
                  </a:lnTo>
                  <a:cubicBezTo>
                    <a:pt x="1245033" y="333228"/>
                    <a:pt x="1205136" y="302836"/>
                    <a:pt x="1168642" y="273618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 53"/>
            <p:cNvSpPr/>
            <p:nvPr userDrawn="1"/>
          </p:nvSpPr>
          <p:spPr>
            <a:xfrm>
              <a:off x="5667341" y="0"/>
              <a:ext cx="1470427" cy="591674"/>
            </a:xfrm>
            <a:custGeom>
              <a:avLst/>
              <a:gdLst>
                <a:gd name="connsiteX0" fmla="*/ 39719 w 1470427"/>
                <a:gd name="connsiteY0" fmla="*/ 0 h 591674"/>
                <a:gd name="connsiteX1" fmla="*/ 974348 w 1470427"/>
                <a:gd name="connsiteY1" fmla="*/ 0 h 591674"/>
                <a:gd name="connsiteX2" fmla="*/ 1014714 w 1470427"/>
                <a:gd name="connsiteY2" fmla="*/ 19662 h 591674"/>
                <a:gd name="connsiteX3" fmla="*/ 1161669 w 1470427"/>
                <a:gd name="connsiteY3" fmla="*/ 119680 h 591674"/>
                <a:gd name="connsiteX4" fmla="*/ 1304313 w 1470427"/>
                <a:gd name="connsiteY4" fmla="*/ 234546 h 591674"/>
                <a:gd name="connsiteX5" fmla="*/ 1470427 w 1470427"/>
                <a:gd name="connsiteY5" fmla="*/ 357634 h 591674"/>
                <a:gd name="connsiteX6" fmla="*/ 1300323 w 1470427"/>
                <a:gd name="connsiteY6" fmla="*/ 510495 h 591674"/>
                <a:gd name="connsiteX7" fmla="*/ 1071071 w 1470427"/>
                <a:gd name="connsiteY7" fmla="*/ 584092 h 591674"/>
                <a:gd name="connsiteX8" fmla="*/ 832318 w 1470427"/>
                <a:gd name="connsiteY8" fmla="*/ 582336 h 591674"/>
                <a:gd name="connsiteX9" fmla="*/ 615439 w 1470427"/>
                <a:gd name="connsiteY9" fmla="*/ 524704 h 591674"/>
                <a:gd name="connsiteX10" fmla="*/ 433282 w 1470427"/>
                <a:gd name="connsiteY10" fmla="*/ 431629 h 591674"/>
                <a:gd name="connsiteX11" fmla="*/ 282575 w 1470427"/>
                <a:gd name="connsiteY11" fmla="*/ 317322 h 591674"/>
                <a:gd name="connsiteX12" fmla="*/ 264854 w 1470427"/>
                <a:gd name="connsiteY12" fmla="*/ 301358 h 591674"/>
                <a:gd name="connsiteX13" fmla="*/ 247453 w 1470427"/>
                <a:gd name="connsiteY13" fmla="*/ 285553 h 591674"/>
                <a:gd name="connsiteX14" fmla="*/ 212970 w 1470427"/>
                <a:gd name="connsiteY14" fmla="*/ 252506 h 591674"/>
                <a:gd name="connsiteX15" fmla="*/ 178805 w 1470427"/>
                <a:gd name="connsiteY15" fmla="*/ 218182 h 591674"/>
                <a:gd name="connsiteX16" fmla="*/ 144640 w 1470427"/>
                <a:gd name="connsiteY16" fmla="*/ 182981 h 591674"/>
                <a:gd name="connsiteX17" fmla="*/ 127399 w 1470427"/>
                <a:gd name="connsiteY17" fmla="*/ 164940 h 591674"/>
                <a:gd name="connsiteX18" fmla="*/ 110077 w 1470427"/>
                <a:gd name="connsiteY18" fmla="*/ 146661 h 591674"/>
                <a:gd name="connsiteX19" fmla="*/ 92516 w 1470427"/>
                <a:gd name="connsiteY19" fmla="*/ 127662 h 591674"/>
                <a:gd name="connsiteX20" fmla="*/ 74715 w 1470427"/>
                <a:gd name="connsiteY20" fmla="*/ 109064 h 591674"/>
                <a:gd name="connsiteX21" fmla="*/ 38156 w 1470427"/>
                <a:gd name="connsiteY21" fmla="*/ 70350 h 591674"/>
                <a:gd name="connsiteX22" fmla="*/ 0 w 1470427"/>
                <a:gd name="connsiteY22" fmla="*/ 30997 h 5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70427" h="591674">
                  <a:moveTo>
                    <a:pt x="39719" y="0"/>
                  </a:moveTo>
                  <a:lnTo>
                    <a:pt x="974348" y="0"/>
                  </a:lnTo>
                  <a:lnTo>
                    <a:pt x="1014714" y="19662"/>
                  </a:lnTo>
                  <a:cubicBezTo>
                    <a:pt x="1066999" y="50634"/>
                    <a:pt x="1114813" y="83760"/>
                    <a:pt x="1161669" y="119680"/>
                  </a:cubicBezTo>
                  <a:cubicBezTo>
                    <a:pt x="1208525" y="155522"/>
                    <a:pt x="1254425" y="194075"/>
                    <a:pt x="1304313" y="234546"/>
                  </a:cubicBezTo>
                  <a:cubicBezTo>
                    <a:pt x="1354043" y="274298"/>
                    <a:pt x="1408324" y="315567"/>
                    <a:pt x="1470427" y="357634"/>
                  </a:cubicBezTo>
                  <a:cubicBezTo>
                    <a:pt x="1429077" y="418699"/>
                    <a:pt x="1370247" y="471780"/>
                    <a:pt x="1300323" y="510495"/>
                  </a:cubicBezTo>
                  <a:cubicBezTo>
                    <a:pt x="1230797" y="548730"/>
                    <a:pt x="1151452" y="572996"/>
                    <a:pt x="1071071" y="584092"/>
                  </a:cubicBezTo>
                  <a:cubicBezTo>
                    <a:pt x="990688" y="595268"/>
                    <a:pt x="909029" y="593590"/>
                    <a:pt x="832318" y="582336"/>
                  </a:cubicBezTo>
                  <a:cubicBezTo>
                    <a:pt x="755368" y="571161"/>
                    <a:pt x="682490" y="550885"/>
                    <a:pt x="615439" y="524704"/>
                  </a:cubicBezTo>
                  <a:cubicBezTo>
                    <a:pt x="548625" y="498681"/>
                    <a:pt x="485884" y="465874"/>
                    <a:pt x="433282" y="431629"/>
                  </a:cubicBezTo>
                  <a:cubicBezTo>
                    <a:pt x="379400" y="396826"/>
                    <a:pt x="329830" y="358831"/>
                    <a:pt x="282575" y="317322"/>
                  </a:cubicBezTo>
                  <a:cubicBezTo>
                    <a:pt x="276588" y="312054"/>
                    <a:pt x="270761" y="306786"/>
                    <a:pt x="264854" y="301358"/>
                  </a:cubicBezTo>
                  <a:cubicBezTo>
                    <a:pt x="259107" y="296090"/>
                    <a:pt x="253280" y="290821"/>
                    <a:pt x="247453" y="285553"/>
                  </a:cubicBezTo>
                  <a:cubicBezTo>
                    <a:pt x="235958" y="275016"/>
                    <a:pt x="224304" y="263203"/>
                    <a:pt x="212970" y="252506"/>
                  </a:cubicBezTo>
                  <a:cubicBezTo>
                    <a:pt x="201634" y="241571"/>
                    <a:pt x="190219" y="229996"/>
                    <a:pt x="178805" y="218182"/>
                  </a:cubicBezTo>
                  <a:cubicBezTo>
                    <a:pt x="167469" y="206927"/>
                    <a:pt x="156135" y="195192"/>
                    <a:pt x="144640" y="182981"/>
                  </a:cubicBezTo>
                  <a:cubicBezTo>
                    <a:pt x="138893" y="176753"/>
                    <a:pt x="133146" y="170848"/>
                    <a:pt x="127399" y="164940"/>
                  </a:cubicBezTo>
                  <a:cubicBezTo>
                    <a:pt x="121651" y="158874"/>
                    <a:pt x="115904" y="152807"/>
                    <a:pt x="110077" y="146661"/>
                  </a:cubicBezTo>
                  <a:cubicBezTo>
                    <a:pt x="104250" y="140355"/>
                    <a:pt x="98423" y="134049"/>
                    <a:pt x="92516" y="127662"/>
                  </a:cubicBezTo>
                  <a:cubicBezTo>
                    <a:pt x="86609" y="121516"/>
                    <a:pt x="80701" y="115290"/>
                    <a:pt x="74715" y="109064"/>
                  </a:cubicBezTo>
                  <a:cubicBezTo>
                    <a:pt x="62741" y="96692"/>
                    <a:pt x="50529" y="83121"/>
                    <a:pt x="38156" y="70350"/>
                  </a:cubicBezTo>
                  <a:cubicBezTo>
                    <a:pt x="25624" y="57418"/>
                    <a:pt x="12932" y="44328"/>
                    <a:pt x="0" y="30997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 54"/>
            <p:cNvSpPr/>
            <p:nvPr userDrawn="1"/>
          </p:nvSpPr>
          <p:spPr>
            <a:xfrm>
              <a:off x="5381711" y="10073"/>
              <a:ext cx="1653243" cy="366268"/>
            </a:xfrm>
            <a:custGeom>
              <a:avLst/>
              <a:gdLst>
                <a:gd name="connsiteX0" fmla="*/ 307809 w 1215168"/>
                <a:gd name="connsiteY0" fmla="*/ 34389 h 269215"/>
                <a:gd name="connsiteX1" fmla="*/ 307809 w 1215168"/>
                <a:gd name="connsiteY1" fmla="*/ 34389 h 269215"/>
                <a:gd name="connsiteX2" fmla="*/ 322243 w 1215168"/>
                <a:gd name="connsiteY2" fmla="*/ 36736 h 269215"/>
                <a:gd name="connsiteX3" fmla="*/ 336676 w 1215168"/>
                <a:gd name="connsiteY3" fmla="*/ 39670 h 269215"/>
                <a:gd name="connsiteX4" fmla="*/ 365660 w 1215168"/>
                <a:gd name="connsiteY4" fmla="*/ 45713 h 269215"/>
                <a:gd name="connsiteX5" fmla="*/ 423862 w 1215168"/>
                <a:gd name="connsiteY5" fmla="*/ 60733 h 269215"/>
                <a:gd name="connsiteX6" fmla="*/ 540736 w 1215168"/>
                <a:gd name="connsiteY6" fmla="*/ 98283 h 269215"/>
                <a:gd name="connsiteX7" fmla="*/ 773664 w 1215168"/>
                <a:gd name="connsiteY7" fmla="*/ 187464 h 269215"/>
                <a:gd name="connsiteX8" fmla="*/ 889658 w 1215168"/>
                <a:gd name="connsiteY8" fmla="*/ 226598 h 269215"/>
                <a:gd name="connsiteX9" fmla="*/ 1004009 w 1215168"/>
                <a:gd name="connsiteY9" fmla="*/ 255054 h 269215"/>
                <a:gd name="connsiteX10" fmla="*/ 1215169 w 1215168"/>
                <a:gd name="connsiteY10" fmla="*/ 265087 h 269215"/>
                <a:gd name="connsiteX11" fmla="*/ 1215169 w 1215168"/>
                <a:gd name="connsiteY11" fmla="*/ 265087 h 269215"/>
                <a:gd name="connsiteX12" fmla="*/ 1215169 w 1215168"/>
                <a:gd name="connsiteY12" fmla="*/ 265087 h 269215"/>
                <a:gd name="connsiteX13" fmla="*/ 1007881 w 1215168"/>
                <a:gd name="connsiteY13" fmla="*/ 237570 h 269215"/>
                <a:gd name="connsiteX14" fmla="*/ 896933 w 1215168"/>
                <a:gd name="connsiteY14" fmla="*/ 203951 h 269215"/>
                <a:gd name="connsiteX15" fmla="*/ 783461 w 1215168"/>
                <a:gd name="connsiteY15" fmla="*/ 161707 h 269215"/>
                <a:gd name="connsiteX16" fmla="*/ 550300 w 1215168"/>
                <a:gd name="connsiteY16" fmla="*/ 70942 h 269215"/>
                <a:gd name="connsiteX17" fmla="*/ 430609 w 1215168"/>
                <a:gd name="connsiteY17" fmla="*/ 35035 h 269215"/>
                <a:gd name="connsiteX18" fmla="*/ 370647 w 1215168"/>
                <a:gd name="connsiteY18" fmla="*/ 21599 h 269215"/>
                <a:gd name="connsiteX19" fmla="*/ 340724 w 1215168"/>
                <a:gd name="connsiteY19" fmla="*/ 16553 h 269215"/>
                <a:gd name="connsiteX20" fmla="*/ 325880 w 1215168"/>
                <a:gd name="connsiteY20" fmla="*/ 14206 h 269215"/>
                <a:gd name="connsiteX21" fmla="*/ 310978 w 1215168"/>
                <a:gd name="connsiteY21" fmla="*/ 12446 h 269215"/>
                <a:gd name="connsiteX22" fmla="*/ 310978 w 1215168"/>
                <a:gd name="connsiteY22" fmla="*/ 12446 h 269215"/>
                <a:gd name="connsiteX23" fmla="*/ 141123 w 1215168"/>
                <a:gd name="connsiteY23" fmla="*/ 418 h 269215"/>
                <a:gd name="connsiteX24" fmla="*/ 6882 w 1215168"/>
                <a:gd name="connsiteY24" fmla="*/ 13796 h 269215"/>
                <a:gd name="connsiteX25" fmla="*/ 3772 w 1215168"/>
                <a:gd name="connsiteY25" fmla="*/ 51991 h 269215"/>
                <a:gd name="connsiteX26" fmla="*/ 30878 w 1215168"/>
                <a:gd name="connsiteY26" fmla="*/ 79449 h 269215"/>
                <a:gd name="connsiteX27" fmla="*/ 144819 w 1215168"/>
                <a:gd name="connsiteY27" fmla="*/ 36678 h 269215"/>
                <a:gd name="connsiteX28" fmla="*/ 307809 w 1215168"/>
                <a:gd name="connsiteY28" fmla="*/ 34389 h 26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5168" h="269215">
                  <a:moveTo>
                    <a:pt x="307809" y="34389"/>
                  </a:moveTo>
                  <a:lnTo>
                    <a:pt x="307809" y="34389"/>
                  </a:lnTo>
                  <a:cubicBezTo>
                    <a:pt x="312620" y="35152"/>
                    <a:pt x="317432" y="35974"/>
                    <a:pt x="322243" y="36736"/>
                  </a:cubicBezTo>
                  <a:cubicBezTo>
                    <a:pt x="327054" y="37558"/>
                    <a:pt x="331806" y="38672"/>
                    <a:pt x="336676" y="39670"/>
                  </a:cubicBezTo>
                  <a:cubicBezTo>
                    <a:pt x="346298" y="41665"/>
                    <a:pt x="355979" y="43718"/>
                    <a:pt x="365660" y="45713"/>
                  </a:cubicBezTo>
                  <a:cubicBezTo>
                    <a:pt x="384904" y="50583"/>
                    <a:pt x="404500" y="54925"/>
                    <a:pt x="423862" y="60733"/>
                  </a:cubicBezTo>
                  <a:cubicBezTo>
                    <a:pt x="462821" y="71411"/>
                    <a:pt x="501837" y="84378"/>
                    <a:pt x="540736" y="98283"/>
                  </a:cubicBezTo>
                  <a:cubicBezTo>
                    <a:pt x="618594" y="125859"/>
                    <a:pt x="695924" y="159067"/>
                    <a:pt x="773664" y="187464"/>
                  </a:cubicBezTo>
                  <a:cubicBezTo>
                    <a:pt x="812387" y="201897"/>
                    <a:pt x="851228" y="214981"/>
                    <a:pt x="889658" y="226598"/>
                  </a:cubicBezTo>
                  <a:cubicBezTo>
                    <a:pt x="928088" y="238333"/>
                    <a:pt x="966518" y="247485"/>
                    <a:pt x="1004009" y="255054"/>
                  </a:cubicBezTo>
                  <a:cubicBezTo>
                    <a:pt x="1079226" y="268901"/>
                    <a:pt x="1151744" y="273301"/>
                    <a:pt x="1215169" y="265087"/>
                  </a:cubicBezTo>
                  <a:lnTo>
                    <a:pt x="1215169" y="265087"/>
                  </a:lnTo>
                  <a:lnTo>
                    <a:pt x="1215169" y="265087"/>
                  </a:lnTo>
                  <a:cubicBezTo>
                    <a:pt x="1151217" y="265967"/>
                    <a:pt x="1080752" y="255582"/>
                    <a:pt x="1007881" y="237570"/>
                  </a:cubicBezTo>
                  <a:cubicBezTo>
                    <a:pt x="971505" y="227830"/>
                    <a:pt x="934366" y="217035"/>
                    <a:pt x="896933" y="203951"/>
                  </a:cubicBezTo>
                  <a:cubicBezTo>
                    <a:pt x="859501" y="190984"/>
                    <a:pt x="821598" y="176903"/>
                    <a:pt x="783461" y="161707"/>
                  </a:cubicBezTo>
                  <a:cubicBezTo>
                    <a:pt x="707129" y="131902"/>
                    <a:pt x="629800" y="98107"/>
                    <a:pt x="550300" y="70942"/>
                  </a:cubicBezTo>
                  <a:cubicBezTo>
                    <a:pt x="510638" y="57271"/>
                    <a:pt x="470741" y="44833"/>
                    <a:pt x="430609" y="35035"/>
                  </a:cubicBezTo>
                  <a:cubicBezTo>
                    <a:pt x="410720" y="29696"/>
                    <a:pt x="390478" y="25882"/>
                    <a:pt x="370647" y="21599"/>
                  </a:cubicBezTo>
                  <a:cubicBezTo>
                    <a:pt x="360614" y="19897"/>
                    <a:pt x="350639" y="18255"/>
                    <a:pt x="340724" y="16553"/>
                  </a:cubicBezTo>
                  <a:cubicBezTo>
                    <a:pt x="335737" y="15790"/>
                    <a:pt x="330809" y="14852"/>
                    <a:pt x="325880" y="14206"/>
                  </a:cubicBezTo>
                  <a:cubicBezTo>
                    <a:pt x="320893" y="13620"/>
                    <a:pt x="315965" y="13033"/>
                    <a:pt x="310978" y="12446"/>
                  </a:cubicBezTo>
                  <a:lnTo>
                    <a:pt x="310978" y="12446"/>
                  </a:lnTo>
                  <a:cubicBezTo>
                    <a:pt x="245618" y="1240"/>
                    <a:pt x="190172" y="-1107"/>
                    <a:pt x="141123" y="418"/>
                  </a:cubicBezTo>
                  <a:cubicBezTo>
                    <a:pt x="92073" y="2120"/>
                    <a:pt x="48950" y="6579"/>
                    <a:pt x="6882" y="13796"/>
                  </a:cubicBezTo>
                  <a:cubicBezTo>
                    <a:pt x="-4618" y="32101"/>
                    <a:pt x="1191" y="45244"/>
                    <a:pt x="3772" y="51991"/>
                  </a:cubicBezTo>
                  <a:cubicBezTo>
                    <a:pt x="6354" y="58679"/>
                    <a:pt x="12162" y="71881"/>
                    <a:pt x="30878" y="79449"/>
                  </a:cubicBezTo>
                  <a:cubicBezTo>
                    <a:pt x="61974" y="58679"/>
                    <a:pt x="99525" y="44892"/>
                    <a:pt x="144819" y="36678"/>
                  </a:cubicBezTo>
                  <a:cubicBezTo>
                    <a:pt x="190172" y="28581"/>
                    <a:pt x="243622" y="27055"/>
                    <a:pt x="307809" y="3438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E6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Segoe UI Light" panose="020B0502040204020203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中文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OPPOSans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英文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OPPOSans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Unsplash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本网站所提供的任何信息内容（包括但不限于 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模板、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文档、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唐圆圆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标注</a:t>
            </a:r>
            <a:endParaRPr kumimoji="1" lang="zh-CN" altLang="en-US" sz="18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作者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55" indent="-186055" algn="l" defTabSz="742950" rtl="0" eaLnBrk="1" latinLnBrk="0" hangingPunct="1">
        <a:lnSpc>
          <a:spcPct val="90000"/>
        </a:lnSpc>
        <a:spcBef>
          <a:spcPts val="81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900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195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343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490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8638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5785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6.png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tags" Target="../tags/tag14.xm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19.xml"/><Relationship Id="rId11" Type="http://schemas.openxmlformats.org/officeDocument/2006/relationships/image" Target="../media/image7.png"/><Relationship Id="rId10" Type="http://schemas.openxmlformats.org/officeDocument/2006/relationships/tags" Target="../tags/tag18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23.xml"/><Relationship Id="rId7" Type="http://schemas.openxmlformats.org/officeDocument/2006/relationships/image" Target="../media/image10.png"/><Relationship Id="rId6" Type="http://schemas.openxmlformats.org/officeDocument/2006/relationships/tags" Target="../tags/tag22.xml"/><Relationship Id="rId5" Type="http://schemas.openxmlformats.org/officeDocument/2006/relationships/image" Target="../media/image9.png"/><Relationship Id="rId4" Type="http://schemas.openxmlformats.org/officeDocument/2006/relationships/tags" Target="../tags/tag21.xml"/><Relationship Id="rId3" Type="http://schemas.openxmlformats.org/officeDocument/2006/relationships/image" Target="../media/image8.png"/><Relationship Id="rId2" Type="http://schemas.openxmlformats.org/officeDocument/2006/relationships/tags" Target="../tags/tag20.xml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14.png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image" Target="../media/image13.png"/><Relationship Id="rId4" Type="http://schemas.openxmlformats.org/officeDocument/2006/relationships/tags" Target="../tags/tag28.xml"/><Relationship Id="rId3" Type="http://schemas.openxmlformats.org/officeDocument/2006/relationships/image" Target="../media/image12.png"/><Relationship Id="rId2" Type="http://schemas.openxmlformats.org/officeDocument/2006/relationships/tags" Target="../tags/tag27.xml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33.xml"/><Relationship Id="rId11" Type="http://schemas.openxmlformats.org/officeDocument/2006/relationships/image" Target="../media/image15.png"/><Relationship Id="rId10" Type="http://schemas.openxmlformats.org/officeDocument/2006/relationships/tags" Target="../tags/tag32.xml"/><Relationship Id="rId1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18.png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image" Target="../media/image17.png"/><Relationship Id="rId4" Type="http://schemas.openxmlformats.org/officeDocument/2006/relationships/tags" Target="../tags/tag35.xml"/><Relationship Id="rId3" Type="http://schemas.openxmlformats.org/officeDocument/2006/relationships/image" Target="../media/image16.png"/><Relationship Id="rId2" Type="http://schemas.openxmlformats.org/officeDocument/2006/relationships/tags" Target="../tags/tag34.xml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40.xml"/><Relationship Id="rId11" Type="http://schemas.openxmlformats.org/officeDocument/2006/relationships/image" Target="../media/image19.png"/><Relationship Id="rId10" Type="http://schemas.openxmlformats.org/officeDocument/2006/relationships/tags" Target="../tags/tag39.xml"/><Relationship Id="rId1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22.png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image" Target="../media/image21.png"/><Relationship Id="rId4" Type="http://schemas.openxmlformats.org/officeDocument/2006/relationships/tags" Target="../tags/tag42.xml"/><Relationship Id="rId3" Type="http://schemas.openxmlformats.org/officeDocument/2006/relationships/image" Target="../media/image20.png"/><Relationship Id="rId2" Type="http://schemas.openxmlformats.org/officeDocument/2006/relationships/tags" Target="../tags/tag41.xml"/><Relationship Id="rId10" Type="http://schemas.openxmlformats.org/officeDocument/2006/relationships/slideLayout" Target="../slideLayouts/slideLayout4.xml"/><Relationship Id="rId1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>
          <a:xfrm>
            <a:off x="2962320" y="1923106"/>
            <a:ext cx="6289040" cy="12306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健康饮食</a:t>
            </a:r>
            <a:r>
              <a:rPr lang="en-US" altLang="zh-CN" sz="8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APP</a:t>
            </a:r>
            <a:endParaRPr lang="zh-CN" altLang="en-US" sz="8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8" name="文本框 77"/>
          <p:cNvSpPr txBox="1"/>
          <p:nvPr>
            <p:custDataLst>
              <p:tags r:id="rId2"/>
            </p:custDataLst>
          </p:nvPr>
        </p:nvSpPr>
        <p:spPr>
          <a:xfrm>
            <a:off x="3962083" y="3353082"/>
            <a:ext cx="4267835" cy="10153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  <a:latin typeface="+mj-ea"/>
                <a:ea typeface="+mj-ea"/>
              </a:rPr>
              <a:t>UI</a:t>
            </a:r>
            <a:r>
              <a:rPr lang="zh-CN" altLang="en-US" sz="66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设计汇报</a:t>
            </a:r>
            <a:endParaRPr lang="zh-CN" altLang="en-US" sz="66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cxnSp>
        <p:nvCxnSpPr>
          <p:cNvPr id="79" name="直接连接符 78"/>
          <p:cNvCxnSpPr/>
          <p:nvPr>
            <p:custDataLst>
              <p:tags r:id="rId3"/>
            </p:custDataLst>
          </p:nvPr>
        </p:nvCxnSpPr>
        <p:spPr>
          <a:xfrm>
            <a:off x="4152000" y="3192687"/>
            <a:ext cx="3888000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578066">
                    <a:alpha val="0"/>
                  </a:srgbClr>
                </a:gs>
                <a:gs pos="70000">
                  <a:srgbClr val="578066"/>
                </a:gs>
                <a:gs pos="30000">
                  <a:srgbClr val="578066"/>
                </a:gs>
                <a:gs pos="100000">
                  <a:srgbClr val="578066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4"/>
            </p:custDataLst>
          </p:nvPr>
        </p:nvSpPr>
        <p:spPr>
          <a:xfrm>
            <a:off x="5032740" y="4786952"/>
            <a:ext cx="2160270" cy="2768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汇报人：陈建宇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宋体" panose="02010600030101010101" pitchFamily="2" charset="-122"/>
              </a:rPr>
              <a:t>邵帅</a:t>
            </a:r>
            <a:endParaRPr lang="zh-CN" altLang="en-US" b="1" dirty="0">
              <a:solidFill>
                <a:schemeClr val="accent2"/>
              </a:solidFill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81" name="椭圆 80"/>
          <p:cNvSpPr/>
          <p:nvPr>
            <p:custDataLst>
              <p:tags r:id="rId5"/>
            </p:custDataLst>
          </p:nvPr>
        </p:nvSpPr>
        <p:spPr>
          <a:xfrm>
            <a:off x="4718111" y="4853451"/>
            <a:ext cx="144000" cy="1440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>
            <p:custDataLst>
              <p:tags r:id="rId6"/>
            </p:custDataLst>
          </p:nvPr>
        </p:nvSpPr>
        <p:spPr>
          <a:xfrm>
            <a:off x="4495837" y="4871451"/>
            <a:ext cx="108000" cy="108000"/>
          </a:xfrm>
          <a:prstGeom prst="ellipse">
            <a:avLst/>
          </a:prstGeom>
          <a:noFill/>
          <a:ln w="19050" cap="flat" cmpd="sng" algn="ctr">
            <a:solidFill>
              <a:srgbClr val="578066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>
            <p:custDataLst>
              <p:tags r:id="rId7"/>
            </p:custDataLst>
          </p:nvPr>
        </p:nvSpPr>
        <p:spPr>
          <a:xfrm>
            <a:off x="7626991" y="4871451"/>
            <a:ext cx="108000" cy="108000"/>
          </a:xfrm>
          <a:prstGeom prst="ellipse">
            <a:avLst/>
          </a:prstGeom>
          <a:noFill/>
          <a:ln w="19050" cap="flat" cmpd="sng" algn="ctr">
            <a:solidFill>
              <a:srgbClr val="578066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>
            <p:custDataLst>
              <p:tags r:id="rId8"/>
            </p:custDataLst>
          </p:nvPr>
        </p:nvSpPr>
        <p:spPr>
          <a:xfrm>
            <a:off x="7368718" y="4853451"/>
            <a:ext cx="144000" cy="1440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91840" y="282177"/>
            <a:ext cx="2310801" cy="430530"/>
          </a:xfrm>
        </p:spPr>
        <p:txBody>
          <a:bodyPr>
            <a:spAutoFit/>
          </a:bodyPr>
          <a:lstStyle/>
          <a:p>
            <a:r>
              <a:rPr lang="zh-CN" altLang="en-US" dirty="0"/>
              <a:t>原型展示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9681" y="1014261"/>
            <a:ext cx="2353282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开屏页</a:t>
            </a:r>
            <a:endParaRPr lang="en-US" altLang="zh-CN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1226820" y="2636520"/>
          <a:ext cx="4869179" cy="3106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5884822" y="1816260"/>
            <a:ext cx="43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91840" y="735627"/>
            <a:ext cx="2139040" cy="2152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kumimoji="1" lang="en-US" altLang="zh-CN" sz="1400" b="1" dirty="0">
                <a:solidFill>
                  <a:schemeClr val="accent2"/>
                </a:solidFill>
              </a:rPr>
              <a:t>Prototype display</a:t>
            </a:r>
            <a:endParaRPr kumimoji="1" lang="en-US" altLang="zh-CN" sz="1400" b="1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690" y="1535430"/>
            <a:ext cx="2963545" cy="5322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69285" y="1605280"/>
            <a:ext cx="2937510" cy="525272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330331" y="1014261"/>
            <a:ext cx="2353282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登录</a:t>
            </a:r>
            <a:endParaRPr lang="en-US" altLang="zh-CN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16980" y="1610995"/>
            <a:ext cx="2897505" cy="524700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6514856" y="1082841"/>
            <a:ext cx="2353282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注册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279890" y="1604645"/>
            <a:ext cx="2849245" cy="52533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9392041" y="1089191"/>
            <a:ext cx="2353282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忘记密码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91840" y="282177"/>
            <a:ext cx="2310801" cy="430530"/>
          </a:xfrm>
        </p:spPr>
        <p:txBody>
          <a:bodyPr>
            <a:spAutoFit/>
          </a:bodyPr>
          <a:lstStyle/>
          <a:p>
            <a:r>
              <a:rPr lang="zh-CN" altLang="en-US" dirty="0"/>
              <a:t>原型展示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532890"/>
            <a:ext cx="241808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我的主页</a:t>
            </a:r>
            <a:endParaRPr lang="en-US" altLang="zh-CN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1226820" y="2636520"/>
          <a:ext cx="4869179" cy="3106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91840" y="735627"/>
            <a:ext cx="2139040" cy="2152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kumimoji="1" lang="en-US" altLang="zh-CN" sz="1400" b="1" dirty="0">
                <a:solidFill>
                  <a:schemeClr val="accent2"/>
                </a:solidFill>
              </a:rPr>
              <a:t>Prototype display</a:t>
            </a:r>
            <a:endParaRPr kumimoji="1" lang="en-US" altLang="zh-CN" sz="1400" b="1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2083435"/>
            <a:ext cx="2418080" cy="47840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13595" y="2083435"/>
            <a:ext cx="2478405" cy="47974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50355" y="2054860"/>
            <a:ext cx="2205355" cy="47447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51200" y="2106930"/>
            <a:ext cx="2566035" cy="4760595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3325495" y="1561465"/>
            <a:ext cx="241808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个人资料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543675" y="1532890"/>
            <a:ext cx="241808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围度记录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9655810" y="1532890"/>
            <a:ext cx="241808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体重记录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91840" y="282177"/>
            <a:ext cx="2310801" cy="430530"/>
          </a:xfrm>
        </p:spPr>
        <p:txBody>
          <a:bodyPr>
            <a:spAutoFit/>
          </a:bodyPr>
          <a:lstStyle/>
          <a:p>
            <a:r>
              <a:rPr lang="zh-CN" altLang="en-US" dirty="0"/>
              <a:t>原型展示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413510"/>
            <a:ext cx="257810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发现页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1226820" y="2636520"/>
          <a:ext cx="4869179" cy="3106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91840" y="735627"/>
            <a:ext cx="2139040" cy="2152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kumimoji="1" lang="en-US" altLang="zh-CN" sz="1400" b="1" dirty="0">
                <a:solidFill>
                  <a:schemeClr val="accent2"/>
                </a:solidFill>
              </a:rPr>
              <a:t>Prototype display</a:t>
            </a:r>
            <a:endParaRPr kumimoji="1" lang="en-US" altLang="zh-CN" sz="1400" b="1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954530"/>
            <a:ext cx="2578100" cy="507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30575" y="1954530"/>
            <a:ext cx="2462530" cy="490347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330575" y="1413510"/>
            <a:ext cx="257810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食谱推荐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45580" y="1935480"/>
            <a:ext cx="2480945" cy="492506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6372225" y="1410970"/>
            <a:ext cx="257810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推荐详情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576435" y="1955165"/>
            <a:ext cx="2540000" cy="490283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9538335" y="1410970"/>
            <a:ext cx="257810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食物估重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91840" y="282177"/>
            <a:ext cx="2310801" cy="430530"/>
          </a:xfrm>
        </p:spPr>
        <p:txBody>
          <a:bodyPr>
            <a:spAutoFit/>
          </a:bodyPr>
          <a:lstStyle/>
          <a:p>
            <a:r>
              <a:rPr lang="zh-CN" altLang="en-US" dirty="0"/>
              <a:t>原型展示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61" y="1234606"/>
            <a:ext cx="2353282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健康饮食页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1226820" y="2636520"/>
          <a:ext cx="4869179" cy="3106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91840" y="735627"/>
            <a:ext cx="2139040" cy="2152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kumimoji="1" lang="en-US" altLang="zh-CN" sz="1400" b="1" dirty="0">
                <a:solidFill>
                  <a:schemeClr val="accent2"/>
                </a:solidFill>
              </a:rPr>
              <a:t>Prototype display</a:t>
            </a:r>
            <a:endParaRPr kumimoji="1" lang="en-US" altLang="zh-CN" sz="1400" b="1" dirty="0">
              <a:solidFill>
                <a:schemeClr val="accent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74340" y="1908175"/>
            <a:ext cx="2503805" cy="4949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05" y="1894205"/>
            <a:ext cx="2489200" cy="496379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2974096" y="1234606"/>
            <a:ext cx="2353282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早中晚餐食材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66180" y="1908175"/>
            <a:ext cx="2489835" cy="494982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6311021" y="1234606"/>
            <a:ext cx="2353282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添加食材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664700" y="1907540"/>
            <a:ext cx="2527300" cy="495046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9647946" y="1234606"/>
            <a:ext cx="2353282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移除食材</a:t>
            </a:r>
            <a:endParaRPr lang="zh-CN" altLang="en-US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91840" y="282177"/>
            <a:ext cx="2310801" cy="430530"/>
          </a:xfrm>
        </p:spPr>
        <p:txBody>
          <a:bodyPr>
            <a:spAutoFit/>
          </a:bodyPr>
          <a:lstStyle/>
          <a:p>
            <a:r>
              <a:rPr lang="zh-CN" altLang="en-US" dirty="0"/>
              <a:t>原型展示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77801" y="1308266"/>
            <a:ext cx="2353282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食材库</a:t>
            </a:r>
            <a:endParaRPr lang="en-US" altLang="zh-CN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4545330" y="2602865"/>
          <a:ext cx="4869179" cy="3106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91840" y="735627"/>
            <a:ext cx="2139040" cy="2152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kumimoji="1" lang="en-US" altLang="zh-CN" sz="1400" b="1" dirty="0">
                <a:solidFill>
                  <a:schemeClr val="accent2"/>
                </a:solidFill>
              </a:rPr>
              <a:t>Prototype display</a:t>
            </a:r>
            <a:endParaRPr kumimoji="1" lang="en-US" altLang="zh-CN" sz="1400" b="1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05020" y="1926590"/>
            <a:ext cx="2498725" cy="4931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1925955"/>
            <a:ext cx="2536825" cy="493204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-244" y="1341921"/>
            <a:ext cx="2353282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已选食材</a:t>
            </a:r>
            <a:endParaRPr lang="en-US" altLang="zh-CN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535160" y="1866900"/>
            <a:ext cx="2529205" cy="499110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9064625" y="1307783"/>
            <a:ext cx="3127375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添加自定义食材</a:t>
            </a:r>
            <a:endParaRPr lang="en-US" altLang="zh-CN" sz="28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12160" y="1978986"/>
            <a:ext cx="5589360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2"/>
                </a:solidFill>
                <a:latin typeface="+mj-ea"/>
                <a:ea typeface="+mj-ea"/>
              </a:rPr>
              <a:t>TKANKS</a:t>
            </a:r>
            <a:endParaRPr lang="zh-CN" altLang="en-US" sz="8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6203" y="3505482"/>
            <a:ext cx="7899598" cy="135421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accent2"/>
                </a:solidFill>
                <a:latin typeface="+mj-ea"/>
                <a:ea typeface="+mj-ea"/>
              </a:rPr>
              <a:t>感谢大家的观看</a:t>
            </a:r>
            <a:endParaRPr lang="zh-CN" altLang="en-US" sz="8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026000" y="3223167"/>
            <a:ext cx="4140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70000">
                  <a:srgbClr val="3E3E3E"/>
                </a:gs>
                <a:gs pos="30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5981" y="1291645"/>
            <a:ext cx="49650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6000" spc="-150" dirty="0">
                <a:solidFill>
                  <a:schemeClr val="accent2">
                    <a:alpha val="15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6000" spc="-150" dirty="0">
              <a:solidFill>
                <a:schemeClr val="accent2">
                  <a:alpha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5981" y="806762"/>
            <a:ext cx="20610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600" dirty="0">
                <a:solidFill>
                  <a:schemeClr val="accent2"/>
                </a:solidFill>
                <a:latin typeface="+mj-ea"/>
                <a:ea typeface="+mj-ea"/>
              </a:rPr>
              <a:t>目录</a:t>
            </a:r>
            <a:endParaRPr lang="zh-CN" altLang="en-US" sz="66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6992" y="2828667"/>
            <a:ext cx="1800000" cy="46164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60" b="0" i="0" u="none" strike="noStrike" kern="0" cap="none" spc="0" normalizeH="0" baseline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</a:defRPr>
            </a:lvl1pPr>
          </a:lstStyle>
          <a:p>
            <a:pPr algn="dist"/>
            <a:r>
              <a:rPr lang="zh-CN" altLang="en-US" sz="3000" dirty="0">
                <a:solidFill>
                  <a:schemeClr val="accent2"/>
                </a:solidFill>
                <a:latin typeface="+mj-ea"/>
                <a:ea typeface="+mj-ea"/>
              </a:rPr>
              <a:t>用户流程</a:t>
            </a:r>
            <a:endParaRPr lang="en-US" altLang="zh-CN" sz="3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6992" y="3324377"/>
            <a:ext cx="1800000" cy="215265"/>
          </a:xfrm>
          <a:prstGeom prst="rect">
            <a:avLst/>
          </a:prstGeom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cs typeface="+mn-cs"/>
              </a:rPr>
              <a:t>User Process</a:t>
            </a:r>
            <a:endParaRPr kumimoji="0" lang="en-US" altLang="zh-CN" sz="1400" b="0" i="0" u="none" strike="noStrike" kern="0" cap="none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087188" y="2880756"/>
            <a:ext cx="0" cy="60687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2761488" y="2691752"/>
            <a:ext cx="1276732" cy="98488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400" b="0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Calibri" panose="020F0502020204030204" charset="0"/>
              </a:rPr>
              <a:t>01</a:t>
            </a:r>
            <a:endParaRPr kumimoji="0" lang="zh-CN" altLang="en-US" sz="6400" b="0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6992" y="4524486"/>
            <a:ext cx="1800000" cy="46164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视觉风格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6990" y="5014849"/>
            <a:ext cx="1800000" cy="215265"/>
          </a:xfrm>
          <a:prstGeom prst="rect">
            <a:avLst/>
          </a:prstGeom>
          <a:effectLst/>
        </p:spPr>
        <p:txBody>
          <a:bodyPr wrap="square" lIns="0" tIns="0" rIns="0" bIns="0" anchor="ctr" anchorCtr="0">
            <a:spAutoFit/>
          </a:bodyPr>
          <a:lstStyle/>
          <a:p>
            <a:pPr algn="dist">
              <a:defRPr/>
            </a:pPr>
            <a:r>
              <a:rPr lang="en-US" altLang="zh-CN" sz="1400" kern="0" dirty="0">
                <a:solidFill>
                  <a:schemeClr val="accent2"/>
                </a:solidFill>
                <a:latin typeface="+mn-ea"/>
              </a:rPr>
              <a:t>Visual Style</a:t>
            </a:r>
            <a:endParaRPr lang="en-US" altLang="zh-CN" sz="1400" kern="0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087188" y="4573901"/>
            <a:ext cx="0" cy="60687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2761488" y="4384897"/>
            <a:ext cx="1276732" cy="98488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400" b="0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Calibri" panose="020F0502020204030204" charset="0"/>
              </a:rPr>
              <a:t>03</a:t>
            </a:r>
            <a:endParaRPr kumimoji="0" lang="zh-CN" altLang="en-US" sz="6400" b="0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93912" y="2828667"/>
            <a:ext cx="1800000" cy="46164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60" b="0" i="0" u="none" strike="noStrike" kern="0" cap="none" spc="0" normalizeH="0" baseline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</a:defRPr>
            </a:lvl1pPr>
          </a:lstStyle>
          <a:p>
            <a:pPr algn="dist"/>
            <a:r>
              <a:rPr lang="en-US" altLang="zh-CN" sz="3000" dirty="0">
                <a:solidFill>
                  <a:schemeClr val="accent2"/>
                </a:solidFill>
                <a:latin typeface="+mj-ea"/>
                <a:ea typeface="+mj-ea"/>
              </a:rPr>
              <a:t>UI</a:t>
            </a:r>
            <a:r>
              <a:rPr lang="zh-CN" altLang="en-US" sz="3000" dirty="0">
                <a:solidFill>
                  <a:schemeClr val="accent2"/>
                </a:solidFill>
                <a:latin typeface="+mj-ea"/>
                <a:ea typeface="宋体" panose="02010600030101010101" pitchFamily="2" charset="-122"/>
              </a:rPr>
              <a:t>布局</a:t>
            </a:r>
            <a:endParaRPr lang="zh-CN" altLang="en-US" sz="3000" dirty="0">
              <a:solidFill>
                <a:schemeClr val="accent2"/>
              </a:solidFill>
              <a:latin typeface="+mj-ea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93912" y="3324377"/>
            <a:ext cx="1800000" cy="215265"/>
          </a:xfrm>
          <a:prstGeom prst="rect">
            <a:avLst/>
          </a:prstGeom>
          <a:effectLst/>
        </p:spPr>
        <p:txBody>
          <a:bodyPr wrap="square" lIns="0" tIns="0" rIns="0" bIns="0" anchor="ctr" anchorCtr="0">
            <a:spAutoFit/>
          </a:bodyPr>
          <a:lstStyle/>
          <a:p>
            <a:pPr algn="dist">
              <a:defRPr/>
            </a:pPr>
            <a:r>
              <a:rPr lang="en-US" altLang="zh-CN" sz="1400" kern="0" dirty="0">
                <a:solidFill>
                  <a:schemeClr val="accent2"/>
                </a:solidFill>
                <a:latin typeface="+mn-ea"/>
              </a:rPr>
              <a:t>UI Layout</a:t>
            </a:r>
            <a:endParaRPr lang="en-US" altLang="zh-CN" sz="1400" kern="0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156674" y="2880756"/>
            <a:ext cx="0" cy="60687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6807824" y="2691752"/>
            <a:ext cx="1276732" cy="98488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400" b="0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Calibri" panose="020F0502020204030204" charset="0"/>
              </a:rPr>
              <a:t>02</a:t>
            </a:r>
            <a:endParaRPr kumimoji="0" lang="zh-CN" altLang="en-US" sz="6400" b="0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93912" y="4524487"/>
            <a:ext cx="1800000" cy="46164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60" b="0" i="0" u="none" strike="noStrike" kern="0" cap="none" spc="0" normalizeH="0" baseline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</a:defRPr>
            </a:lvl1pPr>
          </a:lstStyle>
          <a:p>
            <a:pPr algn="dist"/>
            <a:r>
              <a:rPr lang="zh-CN" altLang="en-US" sz="3000" dirty="0">
                <a:solidFill>
                  <a:schemeClr val="accent2"/>
                </a:solidFill>
                <a:latin typeface="+mj-ea"/>
                <a:ea typeface="+mj-ea"/>
              </a:rPr>
              <a:t>原型展示</a:t>
            </a:r>
            <a:endParaRPr lang="zh-CN" altLang="en-US" sz="3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93912" y="4907215"/>
            <a:ext cx="1800000" cy="430530"/>
          </a:xfrm>
          <a:prstGeom prst="rect">
            <a:avLst/>
          </a:prstGeom>
          <a:effectLst/>
        </p:spPr>
        <p:txBody>
          <a:bodyPr wrap="square" lIns="0" tIns="0" rIns="0" bIns="0" anchor="ctr" anchorCtr="0">
            <a:spAutoFit/>
          </a:bodyPr>
          <a:lstStyle/>
          <a:p>
            <a:pPr algn="dist">
              <a:defRPr/>
            </a:pPr>
            <a:r>
              <a:rPr kumimoji="1" lang="en-US" altLang="zh-CN" sz="1400" b="1" dirty="0">
                <a:solidFill>
                  <a:schemeClr val="accent2"/>
                </a:solidFill>
                <a:sym typeface="+mn-ea"/>
              </a:rPr>
              <a:t>Prototype display</a:t>
            </a:r>
            <a:endParaRPr kumimoji="1" lang="en-US" altLang="zh-CN" sz="1400" b="1" dirty="0">
              <a:solidFill>
                <a:schemeClr val="accent2"/>
              </a:solidFill>
            </a:endParaRPr>
          </a:p>
          <a:p>
            <a:pPr algn="dist">
              <a:defRPr/>
            </a:pPr>
            <a:endParaRPr lang="en-US" altLang="zh-CN" sz="1400" kern="0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156674" y="4573901"/>
            <a:ext cx="0" cy="60687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6807824" y="4384897"/>
            <a:ext cx="1276732" cy="98488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400" b="0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Calibri" panose="020F0502020204030204" charset="0"/>
              </a:rPr>
              <a:t>04</a:t>
            </a:r>
            <a:endParaRPr kumimoji="0" lang="zh-CN" altLang="en-US" sz="6400" b="0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  <a:cs typeface="Calibri" panose="020F05020202040302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933787" y="2214745"/>
            <a:ext cx="465943" cy="525204"/>
            <a:chOff x="8933787" y="2214745"/>
            <a:chExt cx="465943" cy="525204"/>
          </a:xfrm>
        </p:grpSpPr>
        <p:sp>
          <p:nvSpPr>
            <p:cNvPr id="21" name="任意多边形 20"/>
            <p:cNvSpPr/>
            <p:nvPr/>
          </p:nvSpPr>
          <p:spPr>
            <a:xfrm rot="11201183">
              <a:off x="8933787" y="2214745"/>
              <a:ext cx="433945" cy="475790"/>
            </a:xfrm>
            <a:custGeom>
              <a:avLst/>
              <a:gdLst>
                <a:gd name="connsiteX0" fmla="*/ 859836 w 991963"/>
                <a:gd name="connsiteY0" fmla="*/ 865761 h 1087616"/>
                <a:gd name="connsiteX1" fmla="*/ 889464 w 991963"/>
                <a:gd name="connsiteY1" fmla="*/ 943853 h 1087616"/>
                <a:gd name="connsiteX2" fmla="*/ 900202 w 991963"/>
                <a:gd name="connsiteY2" fmla="*/ 979760 h 1087616"/>
                <a:gd name="connsiteX3" fmla="*/ 904954 w 991963"/>
                <a:gd name="connsiteY3" fmla="*/ 997010 h 1087616"/>
                <a:gd name="connsiteX4" fmla="*/ 908885 w 991963"/>
                <a:gd name="connsiteY4" fmla="*/ 1013966 h 1087616"/>
                <a:gd name="connsiteX5" fmla="*/ 918507 w 991963"/>
                <a:gd name="connsiteY5" fmla="*/ 1079503 h 1087616"/>
                <a:gd name="connsiteX6" fmla="*/ 960692 w 991963"/>
                <a:gd name="connsiteY6" fmla="*/ 1085018 h 1087616"/>
                <a:gd name="connsiteX7" fmla="*/ 991964 w 991963"/>
                <a:gd name="connsiteY7" fmla="*/ 1057031 h 1087616"/>
                <a:gd name="connsiteX8" fmla="*/ 960223 w 991963"/>
                <a:gd name="connsiteY8" fmla="*/ 995719 h 1087616"/>
                <a:gd name="connsiteX9" fmla="*/ 952067 w 991963"/>
                <a:gd name="connsiteY9" fmla="*/ 979643 h 1087616"/>
                <a:gd name="connsiteX10" fmla="*/ 943560 w 991963"/>
                <a:gd name="connsiteY10" fmla="*/ 963215 h 1087616"/>
                <a:gd name="connsiteX11" fmla="*/ 926487 w 991963"/>
                <a:gd name="connsiteY11" fmla="*/ 928657 h 1087616"/>
                <a:gd name="connsiteX12" fmla="*/ 887646 w 991963"/>
                <a:gd name="connsiteY12" fmla="*/ 852501 h 1087616"/>
                <a:gd name="connsiteX13" fmla="*/ 885416 w 991963"/>
                <a:gd name="connsiteY13" fmla="*/ 848042 h 1087616"/>
                <a:gd name="connsiteX14" fmla="*/ 912112 w 991963"/>
                <a:gd name="connsiteY14" fmla="*/ 691623 h 1087616"/>
                <a:gd name="connsiteX15" fmla="*/ 907477 w 991963"/>
                <a:gd name="connsiteY15" fmla="*/ 600389 h 1087616"/>
                <a:gd name="connsiteX16" fmla="*/ 899967 w 991963"/>
                <a:gd name="connsiteY16" fmla="*/ 554859 h 1087616"/>
                <a:gd name="connsiteX17" fmla="*/ 889113 w 991963"/>
                <a:gd name="connsiteY17" fmla="*/ 509623 h 1087616"/>
                <a:gd name="connsiteX18" fmla="*/ 692269 w 991963"/>
                <a:gd name="connsiteY18" fmla="*/ 188161 h 1087616"/>
                <a:gd name="connsiteX19" fmla="*/ 357722 w 991963"/>
                <a:gd name="connsiteY19" fmla="*/ 12967 h 1087616"/>
                <a:gd name="connsiteX20" fmla="*/ 311547 w 991963"/>
                <a:gd name="connsiteY20" fmla="*/ 5457 h 1087616"/>
                <a:gd name="connsiteX21" fmla="*/ 265372 w 991963"/>
                <a:gd name="connsiteY21" fmla="*/ 1291 h 1087616"/>
                <a:gd name="connsiteX22" fmla="*/ 242490 w 991963"/>
                <a:gd name="connsiteY22" fmla="*/ 235 h 1087616"/>
                <a:gd name="connsiteX23" fmla="*/ 231108 w 991963"/>
                <a:gd name="connsiteY23" fmla="*/ 0 h 1087616"/>
                <a:gd name="connsiteX24" fmla="*/ 219491 w 991963"/>
                <a:gd name="connsiteY24" fmla="*/ 352 h 1087616"/>
                <a:gd name="connsiteX25" fmla="*/ 173668 w 991963"/>
                <a:gd name="connsiteY25" fmla="*/ 3579 h 1087616"/>
                <a:gd name="connsiteX26" fmla="*/ 128843 w 991963"/>
                <a:gd name="connsiteY26" fmla="*/ 9564 h 1087616"/>
                <a:gd name="connsiteX27" fmla="*/ 117813 w 991963"/>
                <a:gd name="connsiteY27" fmla="*/ 11500 h 1087616"/>
                <a:gd name="connsiteX28" fmla="*/ 106666 w 991963"/>
                <a:gd name="connsiteY28" fmla="*/ 14081 h 1087616"/>
                <a:gd name="connsiteX29" fmla="*/ 84605 w 991963"/>
                <a:gd name="connsiteY29" fmla="*/ 19772 h 1087616"/>
                <a:gd name="connsiteX30" fmla="*/ 0 w 991963"/>
                <a:gd name="connsiteY30" fmla="*/ 49578 h 1087616"/>
                <a:gd name="connsiteX31" fmla="*/ 0 w 991963"/>
                <a:gd name="connsiteY31" fmla="*/ 49578 h 1087616"/>
                <a:gd name="connsiteX32" fmla="*/ 0 w 991963"/>
                <a:gd name="connsiteY32" fmla="*/ 49578 h 1087616"/>
                <a:gd name="connsiteX33" fmla="*/ 158473 w 991963"/>
                <a:gd name="connsiteY33" fmla="*/ 339416 h 1087616"/>
                <a:gd name="connsiteX34" fmla="*/ 343993 w 991963"/>
                <a:gd name="connsiteY34" fmla="*/ 560609 h 1087616"/>
                <a:gd name="connsiteX35" fmla="*/ 577507 w 991963"/>
                <a:gd name="connsiteY35" fmla="*/ 731344 h 1087616"/>
                <a:gd name="connsiteX36" fmla="*/ 611184 w 991963"/>
                <a:gd name="connsiteY36" fmla="*/ 750060 h 1087616"/>
                <a:gd name="connsiteX37" fmla="*/ 645976 w 991963"/>
                <a:gd name="connsiteY37" fmla="*/ 768249 h 1087616"/>
                <a:gd name="connsiteX38" fmla="*/ 718964 w 991963"/>
                <a:gd name="connsiteY38" fmla="*/ 803334 h 1087616"/>
                <a:gd name="connsiteX39" fmla="*/ 857840 w 991963"/>
                <a:gd name="connsiteY39" fmla="*/ 861067 h 1087616"/>
                <a:gd name="connsiteX40" fmla="*/ 859836 w 991963"/>
                <a:gd name="connsiteY40" fmla="*/ 865761 h 108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91963" h="1087616">
                  <a:moveTo>
                    <a:pt x="859836" y="865761"/>
                  </a:moveTo>
                  <a:cubicBezTo>
                    <a:pt x="871159" y="893689"/>
                    <a:pt x="882483" y="918859"/>
                    <a:pt x="889464" y="943853"/>
                  </a:cubicBezTo>
                  <a:cubicBezTo>
                    <a:pt x="893337" y="956174"/>
                    <a:pt x="896916" y="968143"/>
                    <a:pt x="900202" y="979760"/>
                  </a:cubicBezTo>
                  <a:cubicBezTo>
                    <a:pt x="901785" y="985569"/>
                    <a:pt x="903370" y="991319"/>
                    <a:pt x="904954" y="997010"/>
                  </a:cubicBezTo>
                  <a:cubicBezTo>
                    <a:pt x="906479" y="1002642"/>
                    <a:pt x="908005" y="1008275"/>
                    <a:pt x="908885" y="1013966"/>
                  </a:cubicBezTo>
                  <a:cubicBezTo>
                    <a:pt x="913109" y="1036613"/>
                    <a:pt x="916337" y="1058205"/>
                    <a:pt x="918507" y="1079503"/>
                  </a:cubicBezTo>
                  <a:cubicBezTo>
                    <a:pt x="937927" y="1091530"/>
                    <a:pt x="953123" y="1087247"/>
                    <a:pt x="960692" y="1085018"/>
                  </a:cubicBezTo>
                  <a:cubicBezTo>
                    <a:pt x="968261" y="1082729"/>
                    <a:pt x="983515" y="1078446"/>
                    <a:pt x="991964" y="1057031"/>
                  </a:cubicBezTo>
                  <a:cubicBezTo>
                    <a:pt x="980817" y="1037376"/>
                    <a:pt x="970373" y="1017134"/>
                    <a:pt x="960223" y="995719"/>
                  </a:cubicBezTo>
                  <a:cubicBezTo>
                    <a:pt x="957817" y="990321"/>
                    <a:pt x="954942" y="985041"/>
                    <a:pt x="952067" y="979643"/>
                  </a:cubicBezTo>
                  <a:cubicBezTo>
                    <a:pt x="949251" y="974245"/>
                    <a:pt x="946434" y="968789"/>
                    <a:pt x="943560" y="963215"/>
                  </a:cubicBezTo>
                  <a:cubicBezTo>
                    <a:pt x="937869" y="952067"/>
                    <a:pt x="932178" y="940568"/>
                    <a:pt x="926487" y="928657"/>
                  </a:cubicBezTo>
                  <a:cubicBezTo>
                    <a:pt x="915690" y="904484"/>
                    <a:pt x="901492" y="879901"/>
                    <a:pt x="887646" y="852501"/>
                  </a:cubicBezTo>
                  <a:cubicBezTo>
                    <a:pt x="886942" y="851035"/>
                    <a:pt x="886179" y="849509"/>
                    <a:pt x="885416" y="848042"/>
                  </a:cubicBezTo>
                  <a:cubicBezTo>
                    <a:pt x="901844" y="797526"/>
                    <a:pt x="909413" y="745601"/>
                    <a:pt x="912112" y="691623"/>
                  </a:cubicBezTo>
                  <a:cubicBezTo>
                    <a:pt x="912405" y="661642"/>
                    <a:pt x="910880" y="631133"/>
                    <a:pt x="907477" y="600389"/>
                  </a:cubicBezTo>
                  <a:cubicBezTo>
                    <a:pt x="906010" y="584840"/>
                    <a:pt x="903135" y="569879"/>
                    <a:pt x="899967" y="554859"/>
                  </a:cubicBezTo>
                  <a:cubicBezTo>
                    <a:pt x="896798" y="539781"/>
                    <a:pt x="893161" y="524702"/>
                    <a:pt x="889113" y="509623"/>
                  </a:cubicBezTo>
                  <a:cubicBezTo>
                    <a:pt x="855904" y="389581"/>
                    <a:pt x="786378" y="276109"/>
                    <a:pt x="692269" y="188161"/>
                  </a:cubicBezTo>
                  <a:cubicBezTo>
                    <a:pt x="598335" y="100094"/>
                    <a:pt x="480698" y="37198"/>
                    <a:pt x="357722" y="12967"/>
                  </a:cubicBezTo>
                  <a:cubicBezTo>
                    <a:pt x="342761" y="9329"/>
                    <a:pt x="327037" y="7334"/>
                    <a:pt x="311547" y="5457"/>
                  </a:cubicBezTo>
                  <a:cubicBezTo>
                    <a:pt x="296058" y="3638"/>
                    <a:pt x="280686" y="2230"/>
                    <a:pt x="265372" y="1291"/>
                  </a:cubicBezTo>
                  <a:cubicBezTo>
                    <a:pt x="257746" y="821"/>
                    <a:pt x="250118" y="469"/>
                    <a:pt x="242490" y="235"/>
                  </a:cubicBezTo>
                  <a:lnTo>
                    <a:pt x="231108" y="0"/>
                  </a:lnTo>
                  <a:lnTo>
                    <a:pt x="219491" y="352"/>
                  </a:lnTo>
                  <a:cubicBezTo>
                    <a:pt x="204061" y="939"/>
                    <a:pt x="188747" y="2054"/>
                    <a:pt x="173668" y="3579"/>
                  </a:cubicBezTo>
                  <a:cubicBezTo>
                    <a:pt x="158531" y="5105"/>
                    <a:pt x="143570" y="7099"/>
                    <a:pt x="128843" y="9564"/>
                  </a:cubicBezTo>
                  <a:cubicBezTo>
                    <a:pt x="125205" y="10209"/>
                    <a:pt x="121509" y="10854"/>
                    <a:pt x="117813" y="11500"/>
                  </a:cubicBezTo>
                  <a:cubicBezTo>
                    <a:pt x="114116" y="12262"/>
                    <a:pt x="110361" y="13201"/>
                    <a:pt x="106666" y="14081"/>
                  </a:cubicBezTo>
                  <a:cubicBezTo>
                    <a:pt x="99273" y="15841"/>
                    <a:pt x="91880" y="17778"/>
                    <a:pt x="84605" y="19772"/>
                  </a:cubicBezTo>
                  <a:cubicBezTo>
                    <a:pt x="55386" y="27810"/>
                    <a:pt x="27106" y="37785"/>
                    <a:pt x="0" y="49578"/>
                  </a:cubicBezTo>
                  <a:lnTo>
                    <a:pt x="0" y="49578"/>
                  </a:lnTo>
                  <a:lnTo>
                    <a:pt x="0" y="49578"/>
                  </a:lnTo>
                  <a:cubicBezTo>
                    <a:pt x="49402" y="160057"/>
                    <a:pt x="102030" y="255457"/>
                    <a:pt x="158473" y="339416"/>
                  </a:cubicBezTo>
                  <a:cubicBezTo>
                    <a:pt x="215266" y="423082"/>
                    <a:pt x="275405" y="496481"/>
                    <a:pt x="343993" y="560609"/>
                  </a:cubicBezTo>
                  <a:cubicBezTo>
                    <a:pt x="412521" y="624855"/>
                    <a:pt x="489206" y="680769"/>
                    <a:pt x="577507" y="731344"/>
                  </a:cubicBezTo>
                  <a:cubicBezTo>
                    <a:pt x="588420" y="737739"/>
                    <a:pt x="599626" y="744017"/>
                    <a:pt x="611184" y="750060"/>
                  </a:cubicBezTo>
                  <a:cubicBezTo>
                    <a:pt x="622743" y="756103"/>
                    <a:pt x="634712" y="761971"/>
                    <a:pt x="645976" y="768249"/>
                  </a:cubicBezTo>
                  <a:cubicBezTo>
                    <a:pt x="669035" y="780570"/>
                    <a:pt x="693384" y="792245"/>
                    <a:pt x="718964" y="803334"/>
                  </a:cubicBezTo>
                  <a:cubicBezTo>
                    <a:pt x="761736" y="824045"/>
                    <a:pt x="809377" y="842644"/>
                    <a:pt x="857840" y="861067"/>
                  </a:cubicBezTo>
                  <a:cubicBezTo>
                    <a:pt x="858544" y="862593"/>
                    <a:pt x="859248" y="864177"/>
                    <a:pt x="859836" y="865761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11201183">
              <a:off x="9000728" y="2359929"/>
              <a:ext cx="399002" cy="380020"/>
            </a:xfrm>
            <a:custGeom>
              <a:avLst/>
              <a:gdLst>
                <a:gd name="connsiteX0" fmla="*/ 0 w 912088"/>
                <a:gd name="connsiteY0" fmla="*/ 49519 h 868694"/>
                <a:gd name="connsiteX1" fmla="*/ 0 w 912088"/>
                <a:gd name="connsiteY1" fmla="*/ 49519 h 868694"/>
                <a:gd name="connsiteX2" fmla="*/ 0 w 912088"/>
                <a:gd name="connsiteY2" fmla="*/ 49519 h 868694"/>
                <a:gd name="connsiteX3" fmla="*/ 158473 w 912088"/>
                <a:gd name="connsiteY3" fmla="*/ 339358 h 868694"/>
                <a:gd name="connsiteX4" fmla="*/ 343993 w 912088"/>
                <a:gd name="connsiteY4" fmla="*/ 560550 h 868694"/>
                <a:gd name="connsiteX5" fmla="*/ 577507 w 912088"/>
                <a:gd name="connsiteY5" fmla="*/ 731285 h 868694"/>
                <a:gd name="connsiteX6" fmla="*/ 611184 w 912088"/>
                <a:gd name="connsiteY6" fmla="*/ 750002 h 868694"/>
                <a:gd name="connsiteX7" fmla="*/ 645976 w 912088"/>
                <a:gd name="connsiteY7" fmla="*/ 768190 h 868694"/>
                <a:gd name="connsiteX8" fmla="*/ 718964 w 912088"/>
                <a:gd name="connsiteY8" fmla="*/ 803276 h 868694"/>
                <a:gd name="connsiteX9" fmla="*/ 878141 w 912088"/>
                <a:gd name="connsiteY9" fmla="*/ 868695 h 868694"/>
                <a:gd name="connsiteX10" fmla="*/ 878141 w 912088"/>
                <a:gd name="connsiteY10" fmla="*/ 868695 h 868694"/>
                <a:gd name="connsiteX11" fmla="*/ 878141 w 912088"/>
                <a:gd name="connsiteY11" fmla="*/ 868695 h 868694"/>
                <a:gd name="connsiteX12" fmla="*/ 912053 w 912088"/>
                <a:gd name="connsiteY12" fmla="*/ 691623 h 868694"/>
                <a:gd name="connsiteX13" fmla="*/ 907418 w 912088"/>
                <a:gd name="connsiteY13" fmla="*/ 600389 h 868694"/>
                <a:gd name="connsiteX14" fmla="*/ 899908 w 912088"/>
                <a:gd name="connsiteY14" fmla="*/ 554859 h 868694"/>
                <a:gd name="connsiteX15" fmla="*/ 889054 w 912088"/>
                <a:gd name="connsiteY15" fmla="*/ 509623 h 868694"/>
                <a:gd name="connsiteX16" fmla="*/ 692210 w 912088"/>
                <a:gd name="connsiteY16" fmla="*/ 188161 h 868694"/>
                <a:gd name="connsiteX17" fmla="*/ 357663 w 912088"/>
                <a:gd name="connsiteY17" fmla="*/ 12967 h 868694"/>
                <a:gd name="connsiteX18" fmla="*/ 311488 w 912088"/>
                <a:gd name="connsiteY18" fmla="*/ 5457 h 868694"/>
                <a:gd name="connsiteX19" fmla="*/ 265314 w 912088"/>
                <a:gd name="connsiteY19" fmla="*/ 1291 h 868694"/>
                <a:gd name="connsiteX20" fmla="*/ 242432 w 912088"/>
                <a:gd name="connsiteY20" fmla="*/ 235 h 868694"/>
                <a:gd name="connsiteX21" fmla="*/ 231050 w 912088"/>
                <a:gd name="connsiteY21" fmla="*/ 0 h 868694"/>
                <a:gd name="connsiteX22" fmla="*/ 219433 w 912088"/>
                <a:gd name="connsiteY22" fmla="*/ 352 h 868694"/>
                <a:gd name="connsiteX23" fmla="*/ 173610 w 912088"/>
                <a:gd name="connsiteY23" fmla="*/ 3579 h 868694"/>
                <a:gd name="connsiteX24" fmla="*/ 128784 w 912088"/>
                <a:gd name="connsiteY24" fmla="*/ 9564 h 868694"/>
                <a:gd name="connsiteX25" fmla="*/ 117754 w 912088"/>
                <a:gd name="connsiteY25" fmla="*/ 11500 h 868694"/>
                <a:gd name="connsiteX26" fmla="*/ 106607 w 912088"/>
                <a:gd name="connsiteY26" fmla="*/ 14081 h 868694"/>
                <a:gd name="connsiteX27" fmla="*/ 84546 w 912088"/>
                <a:gd name="connsiteY27" fmla="*/ 19772 h 868694"/>
                <a:gd name="connsiteX28" fmla="*/ 0 w 912088"/>
                <a:gd name="connsiteY28" fmla="*/ 49519 h 86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12088" h="868694">
                  <a:moveTo>
                    <a:pt x="0" y="49519"/>
                  </a:moveTo>
                  <a:lnTo>
                    <a:pt x="0" y="49519"/>
                  </a:lnTo>
                  <a:lnTo>
                    <a:pt x="0" y="49519"/>
                  </a:lnTo>
                  <a:cubicBezTo>
                    <a:pt x="49402" y="159998"/>
                    <a:pt x="102030" y="255398"/>
                    <a:pt x="158473" y="339358"/>
                  </a:cubicBezTo>
                  <a:cubicBezTo>
                    <a:pt x="215266" y="423024"/>
                    <a:pt x="275405" y="496422"/>
                    <a:pt x="343993" y="560550"/>
                  </a:cubicBezTo>
                  <a:cubicBezTo>
                    <a:pt x="412521" y="624796"/>
                    <a:pt x="489206" y="680710"/>
                    <a:pt x="577507" y="731285"/>
                  </a:cubicBezTo>
                  <a:cubicBezTo>
                    <a:pt x="588420" y="737681"/>
                    <a:pt x="599626" y="743959"/>
                    <a:pt x="611184" y="750002"/>
                  </a:cubicBezTo>
                  <a:cubicBezTo>
                    <a:pt x="622743" y="756045"/>
                    <a:pt x="634712" y="761912"/>
                    <a:pt x="645976" y="768190"/>
                  </a:cubicBezTo>
                  <a:cubicBezTo>
                    <a:pt x="669035" y="780511"/>
                    <a:pt x="693384" y="792187"/>
                    <a:pt x="718964" y="803276"/>
                  </a:cubicBezTo>
                  <a:cubicBezTo>
                    <a:pt x="767720" y="826862"/>
                    <a:pt x="822755" y="847690"/>
                    <a:pt x="878141" y="868695"/>
                  </a:cubicBezTo>
                  <a:lnTo>
                    <a:pt x="878141" y="868695"/>
                  </a:lnTo>
                  <a:lnTo>
                    <a:pt x="878141" y="868695"/>
                  </a:lnTo>
                  <a:cubicBezTo>
                    <a:pt x="899732" y="811666"/>
                    <a:pt x="909061" y="752994"/>
                    <a:pt x="912053" y="691623"/>
                  </a:cubicBezTo>
                  <a:cubicBezTo>
                    <a:pt x="912347" y="661642"/>
                    <a:pt x="910821" y="631133"/>
                    <a:pt x="907418" y="600389"/>
                  </a:cubicBezTo>
                  <a:cubicBezTo>
                    <a:pt x="905951" y="584840"/>
                    <a:pt x="903077" y="569879"/>
                    <a:pt x="899908" y="554859"/>
                  </a:cubicBezTo>
                  <a:cubicBezTo>
                    <a:pt x="896740" y="539781"/>
                    <a:pt x="893102" y="524702"/>
                    <a:pt x="889054" y="509623"/>
                  </a:cubicBezTo>
                  <a:cubicBezTo>
                    <a:pt x="855846" y="389581"/>
                    <a:pt x="786320" y="276109"/>
                    <a:pt x="692210" y="188161"/>
                  </a:cubicBezTo>
                  <a:cubicBezTo>
                    <a:pt x="598276" y="100094"/>
                    <a:pt x="480640" y="37198"/>
                    <a:pt x="357663" y="12967"/>
                  </a:cubicBezTo>
                  <a:cubicBezTo>
                    <a:pt x="342702" y="9329"/>
                    <a:pt x="326978" y="7334"/>
                    <a:pt x="311488" y="5457"/>
                  </a:cubicBezTo>
                  <a:cubicBezTo>
                    <a:pt x="295999" y="3638"/>
                    <a:pt x="280627" y="2230"/>
                    <a:pt x="265314" y="1291"/>
                  </a:cubicBezTo>
                  <a:cubicBezTo>
                    <a:pt x="257687" y="821"/>
                    <a:pt x="250059" y="469"/>
                    <a:pt x="242432" y="235"/>
                  </a:cubicBezTo>
                  <a:lnTo>
                    <a:pt x="231050" y="0"/>
                  </a:lnTo>
                  <a:lnTo>
                    <a:pt x="219433" y="352"/>
                  </a:lnTo>
                  <a:cubicBezTo>
                    <a:pt x="204002" y="939"/>
                    <a:pt x="188689" y="2054"/>
                    <a:pt x="173610" y="3579"/>
                  </a:cubicBezTo>
                  <a:cubicBezTo>
                    <a:pt x="158473" y="5105"/>
                    <a:pt x="143511" y="7099"/>
                    <a:pt x="128784" y="9564"/>
                  </a:cubicBezTo>
                  <a:cubicBezTo>
                    <a:pt x="125147" y="10209"/>
                    <a:pt x="121450" y="10854"/>
                    <a:pt x="117754" y="11500"/>
                  </a:cubicBezTo>
                  <a:cubicBezTo>
                    <a:pt x="114058" y="12262"/>
                    <a:pt x="110303" y="13201"/>
                    <a:pt x="106607" y="14081"/>
                  </a:cubicBezTo>
                  <a:cubicBezTo>
                    <a:pt x="99214" y="15841"/>
                    <a:pt x="91822" y="17778"/>
                    <a:pt x="84546" y="19772"/>
                  </a:cubicBezTo>
                  <a:cubicBezTo>
                    <a:pt x="55445" y="27810"/>
                    <a:pt x="27165" y="37726"/>
                    <a:pt x="0" y="49519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1201183">
              <a:off x="8973696" y="2260572"/>
              <a:ext cx="399988" cy="440190"/>
            </a:xfrm>
            <a:custGeom>
              <a:avLst/>
              <a:gdLst>
                <a:gd name="connsiteX0" fmla="*/ 761560 w 914341"/>
                <a:gd name="connsiteY0" fmla="*/ 683644 h 1006238"/>
                <a:gd name="connsiteX1" fmla="*/ 761560 w 914341"/>
                <a:gd name="connsiteY1" fmla="*/ 683644 h 1006238"/>
                <a:gd name="connsiteX2" fmla="*/ 613824 w 914341"/>
                <a:gd name="connsiteY2" fmla="*/ 456877 h 1006238"/>
                <a:gd name="connsiteX3" fmla="*/ 422965 w 914341"/>
                <a:gd name="connsiteY3" fmla="*/ 256278 h 1006238"/>
                <a:gd name="connsiteX4" fmla="*/ 397267 w 914341"/>
                <a:gd name="connsiteY4" fmla="*/ 233807 h 1006238"/>
                <a:gd name="connsiteX5" fmla="*/ 370630 w 914341"/>
                <a:gd name="connsiteY5" fmla="*/ 212803 h 1006238"/>
                <a:gd name="connsiteX6" fmla="*/ 344169 w 914341"/>
                <a:gd name="connsiteY6" fmla="*/ 192033 h 1006238"/>
                <a:gd name="connsiteX7" fmla="*/ 317473 w 914341"/>
                <a:gd name="connsiteY7" fmla="*/ 172084 h 1006238"/>
                <a:gd name="connsiteX8" fmla="*/ 263495 w 914341"/>
                <a:gd name="connsiteY8" fmla="*/ 134886 h 1006238"/>
                <a:gd name="connsiteX9" fmla="*/ 250118 w 914341"/>
                <a:gd name="connsiteY9" fmla="*/ 125910 h 1006238"/>
                <a:gd name="connsiteX10" fmla="*/ 236389 w 914341"/>
                <a:gd name="connsiteY10" fmla="*/ 117637 h 1006238"/>
                <a:gd name="connsiteX11" fmla="*/ 209165 w 914341"/>
                <a:gd name="connsiteY11" fmla="*/ 101326 h 1006238"/>
                <a:gd name="connsiteX12" fmla="*/ 102265 w 914341"/>
                <a:gd name="connsiteY12" fmla="*/ 43710 h 1006238"/>
                <a:gd name="connsiteX13" fmla="*/ 89240 w 914341"/>
                <a:gd name="connsiteY13" fmla="*/ 37315 h 1006238"/>
                <a:gd name="connsiteX14" fmla="*/ 76039 w 914341"/>
                <a:gd name="connsiteY14" fmla="*/ 31624 h 1006238"/>
                <a:gd name="connsiteX15" fmla="*/ 50106 w 914341"/>
                <a:gd name="connsiteY15" fmla="*/ 20535 h 1006238"/>
                <a:gd name="connsiteX16" fmla="*/ 24818 w 914341"/>
                <a:gd name="connsiteY16" fmla="*/ 9857 h 1006238"/>
                <a:gd name="connsiteX17" fmla="*/ 0 w 914341"/>
                <a:gd name="connsiteY17" fmla="*/ 0 h 1006238"/>
                <a:gd name="connsiteX18" fmla="*/ 0 w 914341"/>
                <a:gd name="connsiteY18" fmla="*/ 0 h 1006238"/>
                <a:gd name="connsiteX19" fmla="*/ 0 w 914341"/>
                <a:gd name="connsiteY19" fmla="*/ 0 h 1006238"/>
                <a:gd name="connsiteX20" fmla="*/ 23586 w 914341"/>
                <a:gd name="connsiteY20" fmla="*/ 12556 h 1006238"/>
                <a:gd name="connsiteX21" fmla="*/ 47583 w 914341"/>
                <a:gd name="connsiteY21" fmla="*/ 25757 h 1006238"/>
                <a:gd name="connsiteX22" fmla="*/ 72225 w 914341"/>
                <a:gd name="connsiteY22" fmla="*/ 39193 h 1006238"/>
                <a:gd name="connsiteX23" fmla="*/ 84781 w 914341"/>
                <a:gd name="connsiteY23" fmla="*/ 45999 h 1006238"/>
                <a:gd name="connsiteX24" fmla="*/ 97102 w 914341"/>
                <a:gd name="connsiteY24" fmla="*/ 53450 h 1006238"/>
                <a:gd name="connsiteX25" fmla="*/ 198604 w 914341"/>
                <a:gd name="connsiteY25" fmla="*/ 117989 h 1006238"/>
                <a:gd name="connsiteX26" fmla="*/ 224478 w 914341"/>
                <a:gd name="connsiteY26" fmla="*/ 135591 h 1006238"/>
                <a:gd name="connsiteX27" fmla="*/ 237562 w 914341"/>
                <a:gd name="connsiteY27" fmla="*/ 144450 h 1006238"/>
                <a:gd name="connsiteX28" fmla="*/ 250294 w 914341"/>
                <a:gd name="connsiteY28" fmla="*/ 154013 h 1006238"/>
                <a:gd name="connsiteX29" fmla="*/ 301749 w 914341"/>
                <a:gd name="connsiteY29" fmla="*/ 193030 h 1006238"/>
                <a:gd name="connsiteX30" fmla="*/ 327213 w 914341"/>
                <a:gd name="connsiteY30" fmla="*/ 213624 h 1006238"/>
                <a:gd name="connsiteX31" fmla="*/ 352501 w 914341"/>
                <a:gd name="connsiteY31" fmla="*/ 234922 h 1006238"/>
                <a:gd name="connsiteX32" fmla="*/ 378023 w 914341"/>
                <a:gd name="connsiteY32" fmla="*/ 256278 h 1006238"/>
                <a:gd name="connsiteX33" fmla="*/ 402665 w 914341"/>
                <a:gd name="connsiteY33" fmla="*/ 278984 h 1006238"/>
                <a:gd name="connsiteX34" fmla="*/ 588830 w 914341"/>
                <a:gd name="connsiteY34" fmla="*/ 476826 h 1006238"/>
                <a:gd name="connsiteX35" fmla="*/ 740145 w 914341"/>
                <a:gd name="connsiteY35" fmla="*/ 695496 h 1006238"/>
                <a:gd name="connsiteX36" fmla="*/ 740145 w 914341"/>
                <a:gd name="connsiteY36" fmla="*/ 695496 h 1006238"/>
                <a:gd name="connsiteX37" fmla="*/ 782213 w 914341"/>
                <a:gd name="connsiteY37" fmla="*/ 784383 h 1006238"/>
                <a:gd name="connsiteX38" fmla="*/ 811842 w 914341"/>
                <a:gd name="connsiteY38" fmla="*/ 862475 h 1006238"/>
                <a:gd name="connsiteX39" fmla="*/ 822579 w 914341"/>
                <a:gd name="connsiteY39" fmla="*/ 898383 h 1006238"/>
                <a:gd name="connsiteX40" fmla="*/ 827331 w 914341"/>
                <a:gd name="connsiteY40" fmla="*/ 915632 h 1006238"/>
                <a:gd name="connsiteX41" fmla="*/ 831262 w 914341"/>
                <a:gd name="connsiteY41" fmla="*/ 932588 h 1006238"/>
                <a:gd name="connsiteX42" fmla="*/ 840885 w 914341"/>
                <a:gd name="connsiteY42" fmla="*/ 998125 h 1006238"/>
                <a:gd name="connsiteX43" fmla="*/ 883069 w 914341"/>
                <a:gd name="connsiteY43" fmla="*/ 1003640 h 1006238"/>
                <a:gd name="connsiteX44" fmla="*/ 914341 w 914341"/>
                <a:gd name="connsiteY44" fmla="*/ 975653 h 1006238"/>
                <a:gd name="connsiteX45" fmla="*/ 882600 w 914341"/>
                <a:gd name="connsiteY45" fmla="*/ 914341 h 1006238"/>
                <a:gd name="connsiteX46" fmla="*/ 874445 w 914341"/>
                <a:gd name="connsiteY46" fmla="*/ 898265 h 1006238"/>
                <a:gd name="connsiteX47" fmla="*/ 865937 w 914341"/>
                <a:gd name="connsiteY47" fmla="*/ 881837 h 1006238"/>
                <a:gd name="connsiteX48" fmla="*/ 848864 w 914341"/>
                <a:gd name="connsiteY48" fmla="*/ 847279 h 1006238"/>
                <a:gd name="connsiteX49" fmla="*/ 810023 w 914341"/>
                <a:gd name="connsiteY49" fmla="*/ 771123 h 1006238"/>
                <a:gd name="connsiteX50" fmla="*/ 761560 w 914341"/>
                <a:gd name="connsiteY50" fmla="*/ 683644 h 100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14341" h="1006238">
                  <a:moveTo>
                    <a:pt x="761560" y="683644"/>
                  </a:moveTo>
                  <a:lnTo>
                    <a:pt x="761560" y="683644"/>
                  </a:lnTo>
                  <a:cubicBezTo>
                    <a:pt x="720431" y="606901"/>
                    <a:pt x="672086" y="528750"/>
                    <a:pt x="613824" y="456877"/>
                  </a:cubicBezTo>
                  <a:cubicBezTo>
                    <a:pt x="556209" y="384711"/>
                    <a:pt x="492550" y="315596"/>
                    <a:pt x="422965" y="256278"/>
                  </a:cubicBezTo>
                  <a:cubicBezTo>
                    <a:pt x="414340" y="248768"/>
                    <a:pt x="406068" y="240965"/>
                    <a:pt x="397267" y="233807"/>
                  </a:cubicBezTo>
                  <a:cubicBezTo>
                    <a:pt x="388349" y="226766"/>
                    <a:pt x="379490" y="219785"/>
                    <a:pt x="370630" y="212803"/>
                  </a:cubicBezTo>
                  <a:cubicBezTo>
                    <a:pt x="361771" y="205821"/>
                    <a:pt x="352970" y="198897"/>
                    <a:pt x="344169" y="192033"/>
                  </a:cubicBezTo>
                  <a:cubicBezTo>
                    <a:pt x="335427" y="185109"/>
                    <a:pt x="326744" y="178186"/>
                    <a:pt x="317473" y="172084"/>
                  </a:cubicBezTo>
                  <a:cubicBezTo>
                    <a:pt x="299285" y="159529"/>
                    <a:pt x="281273" y="147149"/>
                    <a:pt x="263495" y="134886"/>
                  </a:cubicBezTo>
                  <a:cubicBezTo>
                    <a:pt x="259036" y="131894"/>
                    <a:pt x="254694" y="128667"/>
                    <a:pt x="250118" y="125910"/>
                  </a:cubicBezTo>
                  <a:cubicBezTo>
                    <a:pt x="245541" y="123152"/>
                    <a:pt x="240965" y="120395"/>
                    <a:pt x="236389" y="117637"/>
                  </a:cubicBezTo>
                  <a:cubicBezTo>
                    <a:pt x="227236" y="112180"/>
                    <a:pt x="218201" y="106724"/>
                    <a:pt x="209165" y="101326"/>
                  </a:cubicBezTo>
                  <a:cubicBezTo>
                    <a:pt x="173668" y="78914"/>
                    <a:pt x="136823" y="61488"/>
                    <a:pt x="102265" y="43710"/>
                  </a:cubicBezTo>
                  <a:cubicBezTo>
                    <a:pt x="97924" y="41598"/>
                    <a:pt x="93699" y="39193"/>
                    <a:pt x="89240" y="37315"/>
                  </a:cubicBezTo>
                  <a:cubicBezTo>
                    <a:pt x="84840" y="35438"/>
                    <a:pt x="80440" y="33502"/>
                    <a:pt x="76039" y="31624"/>
                  </a:cubicBezTo>
                  <a:cubicBezTo>
                    <a:pt x="67296" y="27869"/>
                    <a:pt x="58672" y="24173"/>
                    <a:pt x="50106" y="20535"/>
                  </a:cubicBezTo>
                  <a:cubicBezTo>
                    <a:pt x="41540" y="16956"/>
                    <a:pt x="33150" y="13377"/>
                    <a:pt x="24818" y="9857"/>
                  </a:cubicBezTo>
                  <a:cubicBezTo>
                    <a:pt x="16428" y="6454"/>
                    <a:pt x="8390" y="264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7979" y="3579"/>
                    <a:pt x="15607" y="8273"/>
                    <a:pt x="23586" y="12556"/>
                  </a:cubicBezTo>
                  <a:cubicBezTo>
                    <a:pt x="31507" y="16898"/>
                    <a:pt x="39486" y="21298"/>
                    <a:pt x="47583" y="25757"/>
                  </a:cubicBezTo>
                  <a:cubicBezTo>
                    <a:pt x="55679" y="30157"/>
                    <a:pt x="63894" y="34616"/>
                    <a:pt x="72225" y="39193"/>
                  </a:cubicBezTo>
                  <a:cubicBezTo>
                    <a:pt x="76391" y="41422"/>
                    <a:pt x="80556" y="43710"/>
                    <a:pt x="84781" y="45999"/>
                  </a:cubicBezTo>
                  <a:cubicBezTo>
                    <a:pt x="89005" y="48228"/>
                    <a:pt x="92995" y="50986"/>
                    <a:pt x="97102" y="53450"/>
                  </a:cubicBezTo>
                  <a:cubicBezTo>
                    <a:pt x="129899" y="73985"/>
                    <a:pt x="164926" y="93699"/>
                    <a:pt x="198604" y="117989"/>
                  </a:cubicBezTo>
                  <a:cubicBezTo>
                    <a:pt x="207170" y="123798"/>
                    <a:pt x="215795" y="129665"/>
                    <a:pt x="224478" y="135591"/>
                  </a:cubicBezTo>
                  <a:cubicBezTo>
                    <a:pt x="228820" y="138524"/>
                    <a:pt x="233162" y="141516"/>
                    <a:pt x="237562" y="144450"/>
                  </a:cubicBezTo>
                  <a:cubicBezTo>
                    <a:pt x="241904" y="147442"/>
                    <a:pt x="246011" y="150845"/>
                    <a:pt x="250294" y="154013"/>
                  </a:cubicBezTo>
                  <a:cubicBezTo>
                    <a:pt x="267250" y="166863"/>
                    <a:pt x="284441" y="179888"/>
                    <a:pt x="301749" y="193030"/>
                  </a:cubicBezTo>
                  <a:cubicBezTo>
                    <a:pt x="310609" y="199367"/>
                    <a:pt x="318881" y="206525"/>
                    <a:pt x="327213" y="213624"/>
                  </a:cubicBezTo>
                  <a:cubicBezTo>
                    <a:pt x="335603" y="220665"/>
                    <a:pt x="344052" y="227764"/>
                    <a:pt x="352501" y="234922"/>
                  </a:cubicBezTo>
                  <a:cubicBezTo>
                    <a:pt x="361008" y="242021"/>
                    <a:pt x="369515" y="249179"/>
                    <a:pt x="378023" y="256278"/>
                  </a:cubicBezTo>
                  <a:cubicBezTo>
                    <a:pt x="386471" y="263554"/>
                    <a:pt x="394392" y="271416"/>
                    <a:pt x="402665" y="278984"/>
                  </a:cubicBezTo>
                  <a:cubicBezTo>
                    <a:pt x="469668" y="338654"/>
                    <a:pt x="531508" y="406654"/>
                    <a:pt x="588830" y="476826"/>
                  </a:cubicBezTo>
                  <a:cubicBezTo>
                    <a:pt x="646739" y="546704"/>
                    <a:pt x="696200" y="621862"/>
                    <a:pt x="740145" y="695496"/>
                  </a:cubicBezTo>
                  <a:lnTo>
                    <a:pt x="740145" y="695496"/>
                  </a:lnTo>
                  <a:cubicBezTo>
                    <a:pt x="756045" y="727472"/>
                    <a:pt x="771358" y="756162"/>
                    <a:pt x="782213" y="784383"/>
                  </a:cubicBezTo>
                  <a:cubicBezTo>
                    <a:pt x="793536" y="812311"/>
                    <a:pt x="804860" y="837481"/>
                    <a:pt x="811842" y="862475"/>
                  </a:cubicBezTo>
                  <a:cubicBezTo>
                    <a:pt x="815714" y="874797"/>
                    <a:pt x="819293" y="886766"/>
                    <a:pt x="822579" y="898383"/>
                  </a:cubicBezTo>
                  <a:cubicBezTo>
                    <a:pt x="824163" y="904191"/>
                    <a:pt x="825747" y="909941"/>
                    <a:pt x="827331" y="915632"/>
                  </a:cubicBezTo>
                  <a:cubicBezTo>
                    <a:pt x="828857" y="921265"/>
                    <a:pt x="830382" y="926897"/>
                    <a:pt x="831262" y="932588"/>
                  </a:cubicBezTo>
                  <a:cubicBezTo>
                    <a:pt x="835487" y="955236"/>
                    <a:pt x="838714" y="976827"/>
                    <a:pt x="840885" y="998125"/>
                  </a:cubicBezTo>
                  <a:cubicBezTo>
                    <a:pt x="860305" y="1010152"/>
                    <a:pt x="875500" y="1005869"/>
                    <a:pt x="883069" y="1003640"/>
                  </a:cubicBezTo>
                  <a:cubicBezTo>
                    <a:pt x="890638" y="1001352"/>
                    <a:pt x="905893" y="997069"/>
                    <a:pt x="914341" y="975653"/>
                  </a:cubicBezTo>
                  <a:cubicBezTo>
                    <a:pt x="903194" y="955998"/>
                    <a:pt x="892750" y="935756"/>
                    <a:pt x="882600" y="914341"/>
                  </a:cubicBezTo>
                  <a:cubicBezTo>
                    <a:pt x="880194" y="908944"/>
                    <a:pt x="877320" y="903663"/>
                    <a:pt x="874445" y="898265"/>
                  </a:cubicBezTo>
                  <a:cubicBezTo>
                    <a:pt x="871629" y="892867"/>
                    <a:pt x="868813" y="887411"/>
                    <a:pt x="865937" y="881837"/>
                  </a:cubicBezTo>
                  <a:cubicBezTo>
                    <a:pt x="860246" y="870689"/>
                    <a:pt x="854555" y="859190"/>
                    <a:pt x="848864" y="847279"/>
                  </a:cubicBezTo>
                  <a:cubicBezTo>
                    <a:pt x="838068" y="823107"/>
                    <a:pt x="823870" y="798523"/>
                    <a:pt x="810023" y="771123"/>
                  </a:cubicBezTo>
                  <a:cubicBezTo>
                    <a:pt x="796822" y="743430"/>
                    <a:pt x="779455" y="715151"/>
                    <a:pt x="761560" y="68364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68640" y="3685434"/>
            <a:ext cx="477866" cy="513522"/>
            <a:chOff x="5368640" y="3685434"/>
            <a:chExt cx="477866" cy="513522"/>
          </a:xfrm>
        </p:grpSpPr>
        <p:sp>
          <p:nvSpPr>
            <p:cNvPr id="26" name="任意多边形 25"/>
            <p:cNvSpPr/>
            <p:nvPr/>
          </p:nvSpPr>
          <p:spPr>
            <a:xfrm rot="14452566">
              <a:off x="5391638" y="3664512"/>
              <a:ext cx="433945" cy="475790"/>
            </a:xfrm>
            <a:custGeom>
              <a:avLst/>
              <a:gdLst>
                <a:gd name="connsiteX0" fmla="*/ 859836 w 991963"/>
                <a:gd name="connsiteY0" fmla="*/ 865761 h 1087616"/>
                <a:gd name="connsiteX1" fmla="*/ 889464 w 991963"/>
                <a:gd name="connsiteY1" fmla="*/ 943853 h 1087616"/>
                <a:gd name="connsiteX2" fmla="*/ 900202 w 991963"/>
                <a:gd name="connsiteY2" fmla="*/ 979760 h 1087616"/>
                <a:gd name="connsiteX3" fmla="*/ 904954 w 991963"/>
                <a:gd name="connsiteY3" fmla="*/ 997010 h 1087616"/>
                <a:gd name="connsiteX4" fmla="*/ 908885 w 991963"/>
                <a:gd name="connsiteY4" fmla="*/ 1013966 h 1087616"/>
                <a:gd name="connsiteX5" fmla="*/ 918507 w 991963"/>
                <a:gd name="connsiteY5" fmla="*/ 1079503 h 1087616"/>
                <a:gd name="connsiteX6" fmla="*/ 960692 w 991963"/>
                <a:gd name="connsiteY6" fmla="*/ 1085018 h 1087616"/>
                <a:gd name="connsiteX7" fmla="*/ 991964 w 991963"/>
                <a:gd name="connsiteY7" fmla="*/ 1057031 h 1087616"/>
                <a:gd name="connsiteX8" fmla="*/ 960223 w 991963"/>
                <a:gd name="connsiteY8" fmla="*/ 995719 h 1087616"/>
                <a:gd name="connsiteX9" fmla="*/ 952067 w 991963"/>
                <a:gd name="connsiteY9" fmla="*/ 979643 h 1087616"/>
                <a:gd name="connsiteX10" fmla="*/ 943560 w 991963"/>
                <a:gd name="connsiteY10" fmla="*/ 963215 h 1087616"/>
                <a:gd name="connsiteX11" fmla="*/ 926487 w 991963"/>
                <a:gd name="connsiteY11" fmla="*/ 928657 h 1087616"/>
                <a:gd name="connsiteX12" fmla="*/ 887646 w 991963"/>
                <a:gd name="connsiteY12" fmla="*/ 852501 h 1087616"/>
                <a:gd name="connsiteX13" fmla="*/ 885416 w 991963"/>
                <a:gd name="connsiteY13" fmla="*/ 848042 h 1087616"/>
                <a:gd name="connsiteX14" fmla="*/ 912112 w 991963"/>
                <a:gd name="connsiteY14" fmla="*/ 691623 h 1087616"/>
                <a:gd name="connsiteX15" fmla="*/ 907477 w 991963"/>
                <a:gd name="connsiteY15" fmla="*/ 600389 h 1087616"/>
                <a:gd name="connsiteX16" fmla="*/ 899967 w 991963"/>
                <a:gd name="connsiteY16" fmla="*/ 554859 h 1087616"/>
                <a:gd name="connsiteX17" fmla="*/ 889113 w 991963"/>
                <a:gd name="connsiteY17" fmla="*/ 509623 h 1087616"/>
                <a:gd name="connsiteX18" fmla="*/ 692269 w 991963"/>
                <a:gd name="connsiteY18" fmla="*/ 188161 h 1087616"/>
                <a:gd name="connsiteX19" fmla="*/ 357722 w 991963"/>
                <a:gd name="connsiteY19" fmla="*/ 12967 h 1087616"/>
                <a:gd name="connsiteX20" fmla="*/ 311547 w 991963"/>
                <a:gd name="connsiteY20" fmla="*/ 5457 h 1087616"/>
                <a:gd name="connsiteX21" fmla="*/ 265372 w 991963"/>
                <a:gd name="connsiteY21" fmla="*/ 1291 h 1087616"/>
                <a:gd name="connsiteX22" fmla="*/ 242490 w 991963"/>
                <a:gd name="connsiteY22" fmla="*/ 235 h 1087616"/>
                <a:gd name="connsiteX23" fmla="*/ 231108 w 991963"/>
                <a:gd name="connsiteY23" fmla="*/ 0 h 1087616"/>
                <a:gd name="connsiteX24" fmla="*/ 219491 w 991963"/>
                <a:gd name="connsiteY24" fmla="*/ 352 h 1087616"/>
                <a:gd name="connsiteX25" fmla="*/ 173668 w 991963"/>
                <a:gd name="connsiteY25" fmla="*/ 3579 h 1087616"/>
                <a:gd name="connsiteX26" fmla="*/ 128843 w 991963"/>
                <a:gd name="connsiteY26" fmla="*/ 9564 h 1087616"/>
                <a:gd name="connsiteX27" fmla="*/ 117813 w 991963"/>
                <a:gd name="connsiteY27" fmla="*/ 11500 h 1087616"/>
                <a:gd name="connsiteX28" fmla="*/ 106666 w 991963"/>
                <a:gd name="connsiteY28" fmla="*/ 14081 h 1087616"/>
                <a:gd name="connsiteX29" fmla="*/ 84605 w 991963"/>
                <a:gd name="connsiteY29" fmla="*/ 19772 h 1087616"/>
                <a:gd name="connsiteX30" fmla="*/ 0 w 991963"/>
                <a:gd name="connsiteY30" fmla="*/ 49578 h 1087616"/>
                <a:gd name="connsiteX31" fmla="*/ 0 w 991963"/>
                <a:gd name="connsiteY31" fmla="*/ 49578 h 1087616"/>
                <a:gd name="connsiteX32" fmla="*/ 0 w 991963"/>
                <a:gd name="connsiteY32" fmla="*/ 49578 h 1087616"/>
                <a:gd name="connsiteX33" fmla="*/ 158473 w 991963"/>
                <a:gd name="connsiteY33" fmla="*/ 339416 h 1087616"/>
                <a:gd name="connsiteX34" fmla="*/ 343993 w 991963"/>
                <a:gd name="connsiteY34" fmla="*/ 560609 h 1087616"/>
                <a:gd name="connsiteX35" fmla="*/ 577507 w 991963"/>
                <a:gd name="connsiteY35" fmla="*/ 731344 h 1087616"/>
                <a:gd name="connsiteX36" fmla="*/ 611184 w 991963"/>
                <a:gd name="connsiteY36" fmla="*/ 750060 h 1087616"/>
                <a:gd name="connsiteX37" fmla="*/ 645976 w 991963"/>
                <a:gd name="connsiteY37" fmla="*/ 768249 h 1087616"/>
                <a:gd name="connsiteX38" fmla="*/ 718964 w 991963"/>
                <a:gd name="connsiteY38" fmla="*/ 803334 h 1087616"/>
                <a:gd name="connsiteX39" fmla="*/ 857840 w 991963"/>
                <a:gd name="connsiteY39" fmla="*/ 861067 h 1087616"/>
                <a:gd name="connsiteX40" fmla="*/ 859836 w 991963"/>
                <a:gd name="connsiteY40" fmla="*/ 865761 h 108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91963" h="1087616">
                  <a:moveTo>
                    <a:pt x="859836" y="865761"/>
                  </a:moveTo>
                  <a:cubicBezTo>
                    <a:pt x="871159" y="893689"/>
                    <a:pt x="882483" y="918859"/>
                    <a:pt x="889464" y="943853"/>
                  </a:cubicBezTo>
                  <a:cubicBezTo>
                    <a:pt x="893337" y="956174"/>
                    <a:pt x="896916" y="968143"/>
                    <a:pt x="900202" y="979760"/>
                  </a:cubicBezTo>
                  <a:cubicBezTo>
                    <a:pt x="901785" y="985569"/>
                    <a:pt x="903370" y="991319"/>
                    <a:pt x="904954" y="997010"/>
                  </a:cubicBezTo>
                  <a:cubicBezTo>
                    <a:pt x="906479" y="1002642"/>
                    <a:pt x="908005" y="1008275"/>
                    <a:pt x="908885" y="1013966"/>
                  </a:cubicBezTo>
                  <a:cubicBezTo>
                    <a:pt x="913109" y="1036613"/>
                    <a:pt x="916337" y="1058205"/>
                    <a:pt x="918507" y="1079503"/>
                  </a:cubicBezTo>
                  <a:cubicBezTo>
                    <a:pt x="937927" y="1091530"/>
                    <a:pt x="953123" y="1087247"/>
                    <a:pt x="960692" y="1085018"/>
                  </a:cubicBezTo>
                  <a:cubicBezTo>
                    <a:pt x="968261" y="1082729"/>
                    <a:pt x="983515" y="1078446"/>
                    <a:pt x="991964" y="1057031"/>
                  </a:cubicBezTo>
                  <a:cubicBezTo>
                    <a:pt x="980817" y="1037376"/>
                    <a:pt x="970373" y="1017134"/>
                    <a:pt x="960223" y="995719"/>
                  </a:cubicBezTo>
                  <a:cubicBezTo>
                    <a:pt x="957817" y="990321"/>
                    <a:pt x="954942" y="985041"/>
                    <a:pt x="952067" y="979643"/>
                  </a:cubicBezTo>
                  <a:cubicBezTo>
                    <a:pt x="949251" y="974245"/>
                    <a:pt x="946434" y="968789"/>
                    <a:pt x="943560" y="963215"/>
                  </a:cubicBezTo>
                  <a:cubicBezTo>
                    <a:pt x="937869" y="952067"/>
                    <a:pt x="932178" y="940568"/>
                    <a:pt x="926487" y="928657"/>
                  </a:cubicBezTo>
                  <a:cubicBezTo>
                    <a:pt x="915690" y="904484"/>
                    <a:pt x="901492" y="879901"/>
                    <a:pt x="887646" y="852501"/>
                  </a:cubicBezTo>
                  <a:cubicBezTo>
                    <a:pt x="886942" y="851035"/>
                    <a:pt x="886179" y="849509"/>
                    <a:pt x="885416" y="848042"/>
                  </a:cubicBezTo>
                  <a:cubicBezTo>
                    <a:pt x="901844" y="797526"/>
                    <a:pt x="909413" y="745601"/>
                    <a:pt x="912112" y="691623"/>
                  </a:cubicBezTo>
                  <a:cubicBezTo>
                    <a:pt x="912405" y="661642"/>
                    <a:pt x="910880" y="631133"/>
                    <a:pt x="907477" y="600389"/>
                  </a:cubicBezTo>
                  <a:cubicBezTo>
                    <a:pt x="906010" y="584840"/>
                    <a:pt x="903135" y="569879"/>
                    <a:pt x="899967" y="554859"/>
                  </a:cubicBezTo>
                  <a:cubicBezTo>
                    <a:pt x="896798" y="539781"/>
                    <a:pt x="893161" y="524702"/>
                    <a:pt x="889113" y="509623"/>
                  </a:cubicBezTo>
                  <a:cubicBezTo>
                    <a:pt x="855904" y="389581"/>
                    <a:pt x="786378" y="276109"/>
                    <a:pt x="692269" y="188161"/>
                  </a:cubicBezTo>
                  <a:cubicBezTo>
                    <a:pt x="598335" y="100094"/>
                    <a:pt x="480698" y="37198"/>
                    <a:pt x="357722" y="12967"/>
                  </a:cubicBezTo>
                  <a:cubicBezTo>
                    <a:pt x="342761" y="9329"/>
                    <a:pt x="327037" y="7334"/>
                    <a:pt x="311547" y="5457"/>
                  </a:cubicBezTo>
                  <a:cubicBezTo>
                    <a:pt x="296058" y="3638"/>
                    <a:pt x="280686" y="2230"/>
                    <a:pt x="265372" y="1291"/>
                  </a:cubicBezTo>
                  <a:cubicBezTo>
                    <a:pt x="257746" y="821"/>
                    <a:pt x="250118" y="469"/>
                    <a:pt x="242490" y="235"/>
                  </a:cubicBezTo>
                  <a:lnTo>
                    <a:pt x="231108" y="0"/>
                  </a:lnTo>
                  <a:lnTo>
                    <a:pt x="219491" y="352"/>
                  </a:lnTo>
                  <a:cubicBezTo>
                    <a:pt x="204061" y="939"/>
                    <a:pt x="188747" y="2054"/>
                    <a:pt x="173668" y="3579"/>
                  </a:cubicBezTo>
                  <a:cubicBezTo>
                    <a:pt x="158531" y="5105"/>
                    <a:pt x="143570" y="7099"/>
                    <a:pt x="128843" y="9564"/>
                  </a:cubicBezTo>
                  <a:cubicBezTo>
                    <a:pt x="125205" y="10209"/>
                    <a:pt x="121509" y="10854"/>
                    <a:pt x="117813" y="11500"/>
                  </a:cubicBezTo>
                  <a:cubicBezTo>
                    <a:pt x="114116" y="12262"/>
                    <a:pt x="110361" y="13201"/>
                    <a:pt x="106666" y="14081"/>
                  </a:cubicBezTo>
                  <a:cubicBezTo>
                    <a:pt x="99273" y="15841"/>
                    <a:pt x="91880" y="17778"/>
                    <a:pt x="84605" y="19772"/>
                  </a:cubicBezTo>
                  <a:cubicBezTo>
                    <a:pt x="55386" y="27810"/>
                    <a:pt x="27106" y="37785"/>
                    <a:pt x="0" y="49578"/>
                  </a:cubicBezTo>
                  <a:lnTo>
                    <a:pt x="0" y="49578"/>
                  </a:lnTo>
                  <a:lnTo>
                    <a:pt x="0" y="49578"/>
                  </a:lnTo>
                  <a:cubicBezTo>
                    <a:pt x="49402" y="160057"/>
                    <a:pt x="102030" y="255457"/>
                    <a:pt x="158473" y="339416"/>
                  </a:cubicBezTo>
                  <a:cubicBezTo>
                    <a:pt x="215266" y="423082"/>
                    <a:pt x="275405" y="496481"/>
                    <a:pt x="343993" y="560609"/>
                  </a:cubicBezTo>
                  <a:cubicBezTo>
                    <a:pt x="412521" y="624855"/>
                    <a:pt x="489206" y="680769"/>
                    <a:pt x="577507" y="731344"/>
                  </a:cubicBezTo>
                  <a:cubicBezTo>
                    <a:pt x="588420" y="737739"/>
                    <a:pt x="599626" y="744017"/>
                    <a:pt x="611184" y="750060"/>
                  </a:cubicBezTo>
                  <a:cubicBezTo>
                    <a:pt x="622743" y="756103"/>
                    <a:pt x="634712" y="761971"/>
                    <a:pt x="645976" y="768249"/>
                  </a:cubicBezTo>
                  <a:cubicBezTo>
                    <a:pt x="669035" y="780570"/>
                    <a:pt x="693384" y="792245"/>
                    <a:pt x="718964" y="803334"/>
                  </a:cubicBezTo>
                  <a:cubicBezTo>
                    <a:pt x="761736" y="824045"/>
                    <a:pt x="809377" y="842644"/>
                    <a:pt x="857840" y="861067"/>
                  </a:cubicBezTo>
                  <a:cubicBezTo>
                    <a:pt x="858544" y="862593"/>
                    <a:pt x="859248" y="864177"/>
                    <a:pt x="859836" y="865761"/>
                  </a:cubicBezTo>
                  <a:close/>
                </a:path>
              </a:pathLst>
            </a:custGeom>
            <a:solidFill>
              <a:schemeClr val="accent6"/>
            </a:solidFill>
            <a:ln w="586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4452566">
              <a:off x="5359149" y="3809445"/>
              <a:ext cx="399002" cy="380020"/>
            </a:xfrm>
            <a:custGeom>
              <a:avLst/>
              <a:gdLst>
                <a:gd name="connsiteX0" fmla="*/ 0 w 912088"/>
                <a:gd name="connsiteY0" fmla="*/ 49519 h 868694"/>
                <a:gd name="connsiteX1" fmla="*/ 0 w 912088"/>
                <a:gd name="connsiteY1" fmla="*/ 49519 h 868694"/>
                <a:gd name="connsiteX2" fmla="*/ 0 w 912088"/>
                <a:gd name="connsiteY2" fmla="*/ 49519 h 868694"/>
                <a:gd name="connsiteX3" fmla="*/ 158473 w 912088"/>
                <a:gd name="connsiteY3" fmla="*/ 339358 h 868694"/>
                <a:gd name="connsiteX4" fmla="*/ 343993 w 912088"/>
                <a:gd name="connsiteY4" fmla="*/ 560550 h 868694"/>
                <a:gd name="connsiteX5" fmla="*/ 577507 w 912088"/>
                <a:gd name="connsiteY5" fmla="*/ 731285 h 868694"/>
                <a:gd name="connsiteX6" fmla="*/ 611184 w 912088"/>
                <a:gd name="connsiteY6" fmla="*/ 750002 h 868694"/>
                <a:gd name="connsiteX7" fmla="*/ 645976 w 912088"/>
                <a:gd name="connsiteY7" fmla="*/ 768190 h 868694"/>
                <a:gd name="connsiteX8" fmla="*/ 718964 w 912088"/>
                <a:gd name="connsiteY8" fmla="*/ 803276 h 868694"/>
                <a:gd name="connsiteX9" fmla="*/ 878141 w 912088"/>
                <a:gd name="connsiteY9" fmla="*/ 868695 h 868694"/>
                <a:gd name="connsiteX10" fmla="*/ 878141 w 912088"/>
                <a:gd name="connsiteY10" fmla="*/ 868695 h 868694"/>
                <a:gd name="connsiteX11" fmla="*/ 878141 w 912088"/>
                <a:gd name="connsiteY11" fmla="*/ 868695 h 868694"/>
                <a:gd name="connsiteX12" fmla="*/ 912053 w 912088"/>
                <a:gd name="connsiteY12" fmla="*/ 691623 h 868694"/>
                <a:gd name="connsiteX13" fmla="*/ 907418 w 912088"/>
                <a:gd name="connsiteY13" fmla="*/ 600389 h 868694"/>
                <a:gd name="connsiteX14" fmla="*/ 899908 w 912088"/>
                <a:gd name="connsiteY14" fmla="*/ 554859 h 868694"/>
                <a:gd name="connsiteX15" fmla="*/ 889054 w 912088"/>
                <a:gd name="connsiteY15" fmla="*/ 509623 h 868694"/>
                <a:gd name="connsiteX16" fmla="*/ 692210 w 912088"/>
                <a:gd name="connsiteY16" fmla="*/ 188161 h 868694"/>
                <a:gd name="connsiteX17" fmla="*/ 357663 w 912088"/>
                <a:gd name="connsiteY17" fmla="*/ 12967 h 868694"/>
                <a:gd name="connsiteX18" fmla="*/ 311488 w 912088"/>
                <a:gd name="connsiteY18" fmla="*/ 5457 h 868694"/>
                <a:gd name="connsiteX19" fmla="*/ 265314 w 912088"/>
                <a:gd name="connsiteY19" fmla="*/ 1291 h 868694"/>
                <a:gd name="connsiteX20" fmla="*/ 242432 w 912088"/>
                <a:gd name="connsiteY20" fmla="*/ 235 h 868694"/>
                <a:gd name="connsiteX21" fmla="*/ 231050 w 912088"/>
                <a:gd name="connsiteY21" fmla="*/ 0 h 868694"/>
                <a:gd name="connsiteX22" fmla="*/ 219433 w 912088"/>
                <a:gd name="connsiteY22" fmla="*/ 352 h 868694"/>
                <a:gd name="connsiteX23" fmla="*/ 173610 w 912088"/>
                <a:gd name="connsiteY23" fmla="*/ 3579 h 868694"/>
                <a:gd name="connsiteX24" fmla="*/ 128784 w 912088"/>
                <a:gd name="connsiteY24" fmla="*/ 9564 h 868694"/>
                <a:gd name="connsiteX25" fmla="*/ 117754 w 912088"/>
                <a:gd name="connsiteY25" fmla="*/ 11500 h 868694"/>
                <a:gd name="connsiteX26" fmla="*/ 106607 w 912088"/>
                <a:gd name="connsiteY26" fmla="*/ 14081 h 868694"/>
                <a:gd name="connsiteX27" fmla="*/ 84546 w 912088"/>
                <a:gd name="connsiteY27" fmla="*/ 19772 h 868694"/>
                <a:gd name="connsiteX28" fmla="*/ 0 w 912088"/>
                <a:gd name="connsiteY28" fmla="*/ 49519 h 86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12088" h="868694">
                  <a:moveTo>
                    <a:pt x="0" y="49519"/>
                  </a:moveTo>
                  <a:lnTo>
                    <a:pt x="0" y="49519"/>
                  </a:lnTo>
                  <a:lnTo>
                    <a:pt x="0" y="49519"/>
                  </a:lnTo>
                  <a:cubicBezTo>
                    <a:pt x="49402" y="159998"/>
                    <a:pt x="102030" y="255398"/>
                    <a:pt x="158473" y="339358"/>
                  </a:cubicBezTo>
                  <a:cubicBezTo>
                    <a:pt x="215266" y="423024"/>
                    <a:pt x="275405" y="496422"/>
                    <a:pt x="343993" y="560550"/>
                  </a:cubicBezTo>
                  <a:cubicBezTo>
                    <a:pt x="412521" y="624796"/>
                    <a:pt x="489206" y="680710"/>
                    <a:pt x="577507" y="731285"/>
                  </a:cubicBezTo>
                  <a:cubicBezTo>
                    <a:pt x="588420" y="737681"/>
                    <a:pt x="599626" y="743959"/>
                    <a:pt x="611184" y="750002"/>
                  </a:cubicBezTo>
                  <a:cubicBezTo>
                    <a:pt x="622743" y="756045"/>
                    <a:pt x="634712" y="761912"/>
                    <a:pt x="645976" y="768190"/>
                  </a:cubicBezTo>
                  <a:cubicBezTo>
                    <a:pt x="669035" y="780511"/>
                    <a:pt x="693384" y="792187"/>
                    <a:pt x="718964" y="803276"/>
                  </a:cubicBezTo>
                  <a:cubicBezTo>
                    <a:pt x="767720" y="826862"/>
                    <a:pt x="822755" y="847690"/>
                    <a:pt x="878141" y="868695"/>
                  </a:cubicBezTo>
                  <a:lnTo>
                    <a:pt x="878141" y="868695"/>
                  </a:lnTo>
                  <a:lnTo>
                    <a:pt x="878141" y="868695"/>
                  </a:lnTo>
                  <a:cubicBezTo>
                    <a:pt x="899732" y="811666"/>
                    <a:pt x="909061" y="752994"/>
                    <a:pt x="912053" y="691623"/>
                  </a:cubicBezTo>
                  <a:cubicBezTo>
                    <a:pt x="912347" y="661642"/>
                    <a:pt x="910821" y="631133"/>
                    <a:pt x="907418" y="600389"/>
                  </a:cubicBezTo>
                  <a:cubicBezTo>
                    <a:pt x="905951" y="584840"/>
                    <a:pt x="903077" y="569879"/>
                    <a:pt x="899908" y="554859"/>
                  </a:cubicBezTo>
                  <a:cubicBezTo>
                    <a:pt x="896740" y="539781"/>
                    <a:pt x="893102" y="524702"/>
                    <a:pt x="889054" y="509623"/>
                  </a:cubicBezTo>
                  <a:cubicBezTo>
                    <a:pt x="855846" y="389581"/>
                    <a:pt x="786320" y="276109"/>
                    <a:pt x="692210" y="188161"/>
                  </a:cubicBezTo>
                  <a:cubicBezTo>
                    <a:pt x="598276" y="100094"/>
                    <a:pt x="480640" y="37198"/>
                    <a:pt x="357663" y="12967"/>
                  </a:cubicBezTo>
                  <a:cubicBezTo>
                    <a:pt x="342702" y="9329"/>
                    <a:pt x="326978" y="7334"/>
                    <a:pt x="311488" y="5457"/>
                  </a:cubicBezTo>
                  <a:cubicBezTo>
                    <a:pt x="295999" y="3638"/>
                    <a:pt x="280627" y="2230"/>
                    <a:pt x="265314" y="1291"/>
                  </a:cubicBezTo>
                  <a:cubicBezTo>
                    <a:pt x="257687" y="821"/>
                    <a:pt x="250059" y="469"/>
                    <a:pt x="242432" y="235"/>
                  </a:cubicBezTo>
                  <a:lnTo>
                    <a:pt x="231050" y="0"/>
                  </a:lnTo>
                  <a:lnTo>
                    <a:pt x="219433" y="352"/>
                  </a:lnTo>
                  <a:cubicBezTo>
                    <a:pt x="204002" y="939"/>
                    <a:pt x="188689" y="2054"/>
                    <a:pt x="173610" y="3579"/>
                  </a:cubicBezTo>
                  <a:cubicBezTo>
                    <a:pt x="158473" y="5105"/>
                    <a:pt x="143511" y="7099"/>
                    <a:pt x="128784" y="9564"/>
                  </a:cubicBezTo>
                  <a:cubicBezTo>
                    <a:pt x="125147" y="10209"/>
                    <a:pt x="121450" y="10854"/>
                    <a:pt x="117754" y="11500"/>
                  </a:cubicBezTo>
                  <a:cubicBezTo>
                    <a:pt x="114058" y="12262"/>
                    <a:pt x="110303" y="13201"/>
                    <a:pt x="106607" y="14081"/>
                  </a:cubicBezTo>
                  <a:cubicBezTo>
                    <a:pt x="99214" y="15841"/>
                    <a:pt x="91822" y="17778"/>
                    <a:pt x="84546" y="19772"/>
                  </a:cubicBezTo>
                  <a:cubicBezTo>
                    <a:pt x="55445" y="27810"/>
                    <a:pt x="27165" y="37726"/>
                    <a:pt x="0" y="49519"/>
                  </a:cubicBezTo>
                  <a:close/>
                </a:path>
              </a:pathLst>
            </a:custGeom>
            <a:solidFill>
              <a:schemeClr val="accent3"/>
            </a:solidFill>
            <a:ln w="586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4452566">
              <a:off x="5399305" y="3717307"/>
              <a:ext cx="399988" cy="440190"/>
            </a:xfrm>
            <a:custGeom>
              <a:avLst/>
              <a:gdLst>
                <a:gd name="connsiteX0" fmla="*/ 761560 w 914341"/>
                <a:gd name="connsiteY0" fmla="*/ 683644 h 1006238"/>
                <a:gd name="connsiteX1" fmla="*/ 761560 w 914341"/>
                <a:gd name="connsiteY1" fmla="*/ 683644 h 1006238"/>
                <a:gd name="connsiteX2" fmla="*/ 613824 w 914341"/>
                <a:gd name="connsiteY2" fmla="*/ 456877 h 1006238"/>
                <a:gd name="connsiteX3" fmla="*/ 422965 w 914341"/>
                <a:gd name="connsiteY3" fmla="*/ 256278 h 1006238"/>
                <a:gd name="connsiteX4" fmla="*/ 397267 w 914341"/>
                <a:gd name="connsiteY4" fmla="*/ 233807 h 1006238"/>
                <a:gd name="connsiteX5" fmla="*/ 370630 w 914341"/>
                <a:gd name="connsiteY5" fmla="*/ 212803 h 1006238"/>
                <a:gd name="connsiteX6" fmla="*/ 344169 w 914341"/>
                <a:gd name="connsiteY6" fmla="*/ 192033 h 1006238"/>
                <a:gd name="connsiteX7" fmla="*/ 317473 w 914341"/>
                <a:gd name="connsiteY7" fmla="*/ 172084 h 1006238"/>
                <a:gd name="connsiteX8" fmla="*/ 263495 w 914341"/>
                <a:gd name="connsiteY8" fmla="*/ 134886 h 1006238"/>
                <a:gd name="connsiteX9" fmla="*/ 250118 w 914341"/>
                <a:gd name="connsiteY9" fmla="*/ 125910 h 1006238"/>
                <a:gd name="connsiteX10" fmla="*/ 236389 w 914341"/>
                <a:gd name="connsiteY10" fmla="*/ 117637 h 1006238"/>
                <a:gd name="connsiteX11" fmla="*/ 209165 w 914341"/>
                <a:gd name="connsiteY11" fmla="*/ 101326 h 1006238"/>
                <a:gd name="connsiteX12" fmla="*/ 102265 w 914341"/>
                <a:gd name="connsiteY12" fmla="*/ 43710 h 1006238"/>
                <a:gd name="connsiteX13" fmla="*/ 89240 w 914341"/>
                <a:gd name="connsiteY13" fmla="*/ 37315 h 1006238"/>
                <a:gd name="connsiteX14" fmla="*/ 76039 w 914341"/>
                <a:gd name="connsiteY14" fmla="*/ 31624 h 1006238"/>
                <a:gd name="connsiteX15" fmla="*/ 50106 w 914341"/>
                <a:gd name="connsiteY15" fmla="*/ 20535 h 1006238"/>
                <a:gd name="connsiteX16" fmla="*/ 24818 w 914341"/>
                <a:gd name="connsiteY16" fmla="*/ 9857 h 1006238"/>
                <a:gd name="connsiteX17" fmla="*/ 0 w 914341"/>
                <a:gd name="connsiteY17" fmla="*/ 0 h 1006238"/>
                <a:gd name="connsiteX18" fmla="*/ 0 w 914341"/>
                <a:gd name="connsiteY18" fmla="*/ 0 h 1006238"/>
                <a:gd name="connsiteX19" fmla="*/ 0 w 914341"/>
                <a:gd name="connsiteY19" fmla="*/ 0 h 1006238"/>
                <a:gd name="connsiteX20" fmla="*/ 23586 w 914341"/>
                <a:gd name="connsiteY20" fmla="*/ 12556 h 1006238"/>
                <a:gd name="connsiteX21" fmla="*/ 47583 w 914341"/>
                <a:gd name="connsiteY21" fmla="*/ 25757 h 1006238"/>
                <a:gd name="connsiteX22" fmla="*/ 72225 w 914341"/>
                <a:gd name="connsiteY22" fmla="*/ 39193 h 1006238"/>
                <a:gd name="connsiteX23" fmla="*/ 84781 w 914341"/>
                <a:gd name="connsiteY23" fmla="*/ 45999 h 1006238"/>
                <a:gd name="connsiteX24" fmla="*/ 97102 w 914341"/>
                <a:gd name="connsiteY24" fmla="*/ 53450 h 1006238"/>
                <a:gd name="connsiteX25" fmla="*/ 198604 w 914341"/>
                <a:gd name="connsiteY25" fmla="*/ 117989 h 1006238"/>
                <a:gd name="connsiteX26" fmla="*/ 224478 w 914341"/>
                <a:gd name="connsiteY26" fmla="*/ 135591 h 1006238"/>
                <a:gd name="connsiteX27" fmla="*/ 237562 w 914341"/>
                <a:gd name="connsiteY27" fmla="*/ 144450 h 1006238"/>
                <a:gd name="connsiteX28" fmla="*/ 250294 w 914341"/>
                <a:gd name="connsiteY28" fmla="*/ 154013 h 1006238"/>
                <a:gd name="connsiteX29" fmla="*/ 301749 w 914341"/>
                <a:gd name="connsiteY29" fmla="*/ 193030 h 1006238"/>
                <a:gd name="connsiteX30" fmla="*/ 327213 w 914341"/>
                <a:gd name="connsiteY30" fmla="*/ 213624 h 1006238"/>
                <a:gd name="connsiteX31" fmla="*/ 352501 w 914341"/>
                <a:gd name="connsiteY31" fmla="*/ 234922 h 1006238"/>
                <a:gd name="connsiteX32" fmla="*/ 378023 w 914341"/>
                <a:gd name="connsiteY32" fmla="*/ 256278 h 1006238"/>
                <a:gd name="connsiteX33" fmla="*/ 402665 w 914341"/>
                <a:gd name="connsiteY33" fmla="*/ 278984 h 1006238"/>
                <a:gd name="connsiteX34" fmla="*/ 588830 w 914341"/>
                <a:gd name="connsiteY34" fmla="*/ 476826 h 1006238"/>
                <a:gd name="connsiteX35" fmla="*/ 740145 w 914341"/>
                <a:gd name="connsiteY35" fmla="*/ 695496 h 1006238"/>
                <a:gd name="connsiteX36" fmla="*/ 740145 w 914341"/>
                <a:gd name="connsiteY36" fmla="*/ 695496 h 1006238"/>
                <a:gd name="connsiteX37" fmla="*/ 782213 w 914341"/>
                <a:gd name="connsiteY37" fmla="*/ 784383 h 1006238"/>
                <a:gd name="connsiteX38" fmla="*/ 811842 w 914341"/>
                <a:gd name="connsiteY38" fmla="*/ 862475 h 1006238"/>
                <a:gd name="connsiteX39" fmla="*/ 822579 w 914341"/>
                <a:gd name="connsiteY39" fmla="*/ 898383 h 1006238"/>
                <a:gd name="connsiteX40" fmla="*/ 827331 w 914341"/>
                <a:gd name="connsiteY40" fmla="*/ 915632 h 1006238"/>
                <a:gd name="connsiteX41" fmla="*/ 831262 w 914341"/>
                <a:gd name="connsiteY41" fmla="*/ 932588 h 1006238"/>
                <a:gd name="connsiteX42" fmla="*/ 840885 w 914341"/>
                <a:gd name="connsiteY42" fmla="*/ 998125 h 1006238"/>
                <a:gd name="connsiteX43" fmla="*/ 883069 w 914341"/>
                <a:gd name="connsiteY43" fmla="*/ 1003640 h 1006238"/>
                <a:gd name="connsiteX44" fmla="*/ 914341 w 914341"/>
                <a:gd name="connsiteY44" fmla="*/ 975653 h 1006238"/>
                <a:gd name="connsiteX45" fmla="*/ 882600 w 914341"/>
                <a:gd name="connsiteY45" fmla="*/ 914341 h 1006238"/>
                <a:gd name="connsiteX46" fmla="*/ 874445 w 914341"/>
                <a:gd name="connsiteY46" fmla="*/ 898265 h 1006238"/>
                <a:gd name="connsiteX47" fmla="*/ 865937 w 914341"/>
                <a:gd name="connsiteY47" fmla="*/ 881837 h 1006238"/>
                <a:gd name="connsiteX48" fmla="*/ 848864 w 914341"/>
                <a:gd name="connsiteY48" fmla="*/ 847279 h 1006238"/>
                <a:gd name="connsiteX49" fmla="*/ 810023 w 914341"/>
                <a:gd name="connsiteY49" fmla="*/ 771123 h 1006238"/>
                <a:gd name="connsiteX50" fmla="*/ 761560 w 914341"/>
                <a:gd name="connsiteY50" fmla="*/ 683644 h 100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14341" h="1006238">
                  <a:moveTo>
                    <a:pt x="761560" y="683644"/>
                  </a:moveTo>
                  <a:lnTo>
                    <a:pt x="761560" y="683644"/>
                  </a:lnTo>
                  <a:cubicBezTo>
                    <a:pt x="720431" y="606901"/>
                    <a:pt x="672086" y="528750"/>
                    <a:pt x="613824" y="456877"/>
                  </a:cubicBezTo>
                  <a:cubicBezTo>
                    <a:pt x="556209" y="384711"/>
                    <a:pt x="492550" y="315596"/>
                    <a:pt x="422965" y="256278"/>
                  </a:cubicBezTo>
                  <a:cubicBezTo>
                    <a:pt x="414340" y="248768"/>
                    <a:pt x="406068" y="240965"/>
                    <a:pt x="397267" y="233807"/>
                  </a:cubicBezTo>
                  <a:cubicBezTo>
                    <a:pt x="388349" y="226766"/>
                    <a:pt x="379490" y="219785"/>
                    <a:pt x="370630" y="212803"/>
                  </a:cubicBezTo>
                  <a:cubicBezTo>
                    <a:pt x="361771" y="205821"/>
                    <a:pt x="352970" y="198897"/>
                    <a:pt x="344169" y="192033"/>
                  </a:cubicBezTo>
                  <a:cubicBezTo>
                    <a:pt x="335427" y="185109"/>
                    <a:pt x="326744" y="178186"/>
                    <a:pt x="317473" y="172084"/>
                  </a:cubicBezTo>
                  <a:cubicBezTo>
                    <a:pt x="299285" y="159529"/>
                    <a:pt x="281273" y="147149"/>
                    <a:pt x="263495" y="134886"/>
                  </a:cubicBezTo>
                  <a:cubicBezTo>
                    <a:pt x="259036" y="131894"/>
                    <a:pt x="254694" y="128667"/>
                    <a:pt x="250118" y="125910"/>
                  </a:cubicBezTo>
                  <a:cubicBezTo>
                    <a:pt x="245541" y="123152"/>
                    <a:pt x="240965" y="120395"/>
                    <a:pt x="236389" y="117637"/>
                  </a:cubicBezTo>
                  <a:cubicBezTo>
                    <a:pt x="227236" y="112180"/>
                    <a:pt x="218201" y="106724"/>
                    <a:pt x="209165" y="101326"/>
                  </a:cubicBezTo>
                  <a:cubicBezTo>
                    <a:pt x="173668" y="78914"/>
                    <a:pt x="136823" y="61488"/>
                    <a:pt x="102265" y="43710"/>
                  </a:cubicBezTo>
                  <a:cubicBezTo>
                    <a:pt x="97924" y="41598"/>
                    <a:pt x="93699" y="39193"/>
                    <a:pt x="89240" y="37315"/>
                  </a:cubicBezTo>
                  <a:cubicBezTo>
                    <a:pt x="84840" y="35438"/>
                    <a:pt x="80440" y="33502"/>
                    <a:pt x="76039" y="31624"/>
                  </a:cubicBezTo>
                  <a:cubicBezTo>
                    <a:pt x="67296" y="27869"/>
                    <a:pt x="58672" y="24173"/>
                    <a:pt x="50106" y="20535"/>
                  </a:cubicBezTo>
                  <a:cubicBezTo>
                    <a:pt x="41540" y="16956"/>
                    <a:pt x="33150" y="13377"/>
                    <a:pt x="24818" y="9857"/>
                  </a:cubicBezTo>
                  <a:cubicBezTo>
                    <a:pt x="16428" y="6454"/>
                    <a:pt x="8390" y="264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7979" y="3579"/>
                    <a:pt x="15607" y="8273"/>
                    <a:pt x="23586" y="12556"/>
                  </a:cubicBezTo>
                  <a:cubicBezTo>
                    <a:pt x="31507" y="16898"/>
                    <a:pt x="39486" y="21298"/>
                    <a:pt x="47583" y="25757"/>
                  </a:cubicBezTo>
                  <a:cubicBezTo>
                    <a:pt x="55679" y="30157"/>
                    <a:pt x="63894" y="34616"/>
                    <a:pt x="72225" y="39193"/>
                  </a:cubicBezTo>
                  <a:cubicBezTo>
                    <a:pt x="76391" y="41422"/>
                    <a:pt x="80556" y="43710"/>
                    <a:pt x="84781" y="45999"/>
                  </a:cubicBezTo>
                  <a:cubicBezTo>
                    <a:pt x="89005" y="48228"/>
                    <a:pt x="92995" y="50986"/>
                    <a:pt x="97102" y="53450"/>
                  </a:cubicBezTo>
                  <a:cubicBezTo>
                    <a:pt x="129899" y="73985"/>
                    <a:pt x="164926" y="93699"/>
                    <a:pt x="198604" y="117989"/>
                  </a:cubicBezTo>
                  <a:cubicBezTo>
                    <a:pt x="207170" y="123798"/>
                    <a:pt x="215795" y="129665"/>
                    <a:pt x="224478" y="135591"/>
                  </a:cubicBezTo>
                  <a:cubicBezTo>
                    <a:pt x="228820" y="138524"/>
                    <a:pt x="233162" y="141516"/>
                    <a:pt x="237562" y="144450"/>
                  </a:cubicBezTo>
                  <a:cubicBezTo>
                    <a:pt x="241904" y="147442"/>
                    <a:pt x="246011" y="150845"/>
                    <a:pt x="250294" y="154013"/>
                  </a:cubicBezTo>
                  <a:cubicBezTo>
                    <a:pt x="267250" y="166863"/>
                    <a:pt x="284441" y="179888"/>
                    <a:pt x="301749" y="193030"/>
                  </a:cubicBezTo>
                  <a:cubicBezTo>
                    <a:pt x="310609" y="199367"/>
                    <a:pt x="318881" y="206525"/>
                    <a:pt x="327213" y="213624"/>
                  </a:cubicBezTo>
                  <a:cubicBezTo>
                    <a:pt x="335603" y="220665"/>
                    <a:pt x="344052" y="227764"/>
                    <a:pt x="352501" y="234922"/>
                  </a:cubicBezTo>
                  <a:cubicBezTo>
                    <a:pt x="361008" y="242021"/>
                    <a:pt x="369515" y="249179"/>
                    <a:pt x="378023" y="256278"/>
                  </a:cubicBezTo>
                  <a:cubicBezTo>
                    <a:pt x="386471" y="263554"/>
                    <a:pt x="394392" y="271416"/>
                    <a:pt x="402665" y="278984"/>
                  </a:cubicBezTo>
                  <a:cubicBezTo>
                    <a:pt x="469668" y="338654"/>
                    <a:pt x="531508" y="406654"/>
                    <a:pt x="588830" y="476826"/>
                  </a:cubicBezTo>
                  <a:cubicBezTo>
                    <a:pt x="646739" y="546704"/>
                    <a:pt x="696200" y="621862"/>
                    <a:pt x="740145" y="695496"/>
                  </a:cubicBezTo>
                  <a:lnTo>
                    <a:pt x="740145" y="695496"/>
                  </a:lnTo>
                  <a:cubicBezTo>
                    <a:pt x="756045" y="727472"/>
                    <a:pt x="771358" y="756162"/>
                    <a:pt x="782213" y="784383"/>
                  </a:cubicBezTo>
                  <a:cubicBezTo>
                    <a:pt x="793536" y="812311"/>
                    <a:pt x="804860" y="837481"/>
                    <a:pt x="811842" y="862475"/>
                  </a:cubicBezTo>
                  <a:cubicBezTo>
                    <a:pt x="815714" y="874797"/>
                    <a:pt x="819293" y="886766"/>
                    <a:pt x="822579" y="898383"/>
                  </a:cubicBezTo>
                  <a:cubicBezTo>
                    <a:pt x="824163" y="904191"/>
                    <a:pt x="825747" y="909941"/>
                    <a:pt x="827331" y="915632"/>
                  </a:cubicBezTo>
                  <a:cubicBezTo>
                    <a:pt x="828857" y="921265"/>
                    <a:pt x="830382" y="926897"/>
                    <a:pt x="831262" y="932588"/>
                  </a:cubicBezTo>
                  <a:cubicBezTo>
                    <a:pt x="835487" y="955236"/>
                    <a:pt x="838714" y="976827"/>
                    <a:pt x="840885" y="998125"/>
                  </a:cubicBezTo>
                  <a:cubicBezTo>
                    <a:pt x="860305" y="1010152"/>
                    <a:pt x="875500" y="1005869"/>
                    <a:pt x="883069" y="1003640"/>
                  </a:cubicBezTo>
                  <a:cubicBezTo>
                    <a:pt x="890638" y="1001352"/>
                    <a:pt x="905893" y="997069"/>
                    <a:pt x="914341" y="975653"/>
                  </a:cubicBezTo>
                  <a:cubicBezTo>
                    <a:pt x="903194" y="955998"/>
                    <a:pt x="892750" y="935756"/>
                    <a:pt x="882600" y="914341"/>
                  </a:cubicBezTo>
                  <a:cubicBezTo>
                    <a:pt x="880194" y="908944"/>
                    <a:pt x="877320" y="903663"/>
                    <a:pt x="874445" y="898265"/>
                  </a:cubicBezTo>
                  <a:cubicBezTo>
                    <a:pt x="871629" y="892867"/>
                    <a:pt x="868813" y="887411"/>
                    <a:pt x="865937" y="881837"/>
                  </a:cubicBezTo>
                  <a:cubicBezTo>
                    <a:pt x="860246" y="870689"/>
                    <a:pt x="854555" y="859190"/>
                    <a:pt x="848864" y="847279"/>
                  </a:cubicBezTo>
                  <a:cubicBezTo>
                    <a:pt x="838068" y="823107"/>
                    <a:pt x="823870" y="798523"/>
                    <a:pt x="810023" y="771123"/>
                  </a:cubicBezTo>
                  <a:cubicBezTo>
                    <a:pt x="796822" y="743430"/>
                    <a:pt x="779455" y="715151"/>
                    <a:pt x="761560" y="68364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867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098644" y="1494325"/>
            <a:ext cx="6395386" cy="2350358"/>
            <a:chOff x="2098644" y="1494325"/>
            <a:chExt cx="6395386" cy="2350358"/>
          </a:xfrm>
        </p:grpSpPr>
        <p:sp>
          <p:nvSpPr>
            <p:cNvPr id="27" name="任意多边形 26"/>
            <p:cNvSpPr/>
            <p:nvPr/>
          </p:nvSpPr>
          <p:spPr>
            <a:xfrm>
              <a:off x="2499482" y="1594299"/>
              <a:ext cx="2816036" cy="2250384"/>
            </a:xfrm>
            <a:custGeom>
              <a:avLst/>
              <a:gdLst>
                <a:gd name="connsiteX0" fmla="*/ 4016883 w 4016883"/>
                <a:gd name="connsiteY0" fmla="*/ 2008442 h 3210020"/>
                <a:gd name="connsiteX1" fmla="*/ 2008442 w 4016883"/>
                <a:gd name="connsiteY1" fmla="*/ 0 h 3210020"/>
                <a:gd name="connsiteX2" fmla="*/ 0 w 4016883"/>
                <a:gd name="connsiteY2" fmla="*/ 2008442 h 3210020"/>
                <a:gd name="connsiteX3" fmla="*/ 398907 w 4016883"/>
                <a:gd name="connsiteY3" fmla="*/ 3210020 h 3210020"/>
                <a:gd name="connsiteX4" fmla="*/ 3617976 w 4016883"/>
                <a:gd name="connsiteY4" fmla="*/ 3210020 h 3210020"/>
                <a:gd name="connsiteX5" fmla="*/ 4016883 w 4016883"/>
                <a:gd name="connsiteY5" fmla="*/ 2008442 h 321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6883" h="3210020">
                  <a:moveTo>
                    <a:pt x="4016883" y="2008442"/>
                  </a:moveTo>
                  <a:cubicBezTo>
                    <a:pt x="4016883" y="899255"/>
                    <a:pt x="3117628" y="0"/>
                    <a:pt x="2008442" y="0"/>
                  </a:cubicBezTo>
                  <a:cubicBezTo>
                    <a:pt x="899255" y="0"/>
                    <a:pt x="0" y="899255"/>
                    <a:pt x="0" y="2008442"/>
                  </a:cubicBezTo>
                  <a:cubicBezTo>
                    <a:pt x="0" y="2458974"/>
                    <a:pt x="148400" y="2874931"/>
                    <a:pt x="398907" y="3210020"/>
                  </a:cubicBezTo>
                  <a:lnTo>
                    <a:pt x="3617976" y="3210020"/>
                  </a:lnTo>
                  <a:cubicBezTo>
                    <a:pt x="3868484" y="2874931"/>
                    <a:pt x="4016883" y="2459070"/>
                    <a:pt x="4016883" y="200844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589256" y="3800750"/>
              <a:ext cx="2664000" cy="43933"/>
            </a:xfrm>
            <a:custGeom>
              <a:avLst/>
              <a:gdLst>
                <a:gd name="connsiteX0" fmla="*/ 3750564 w 3775138"/>
                <a:gd name="connsiteY0" fmla="*/ 49149 h 49148"/>
                <a:gd name="connsiteX1" fmla="*/ 24575 w 3775138"/>
                <a:gd name="connsiteY1" fmla="*/ 49149 h 49148"/>
                <a:gd name="connsiteX2" fmla="*/ 0 w 3775138"/>
                <a:gd name="connsiteY2" fmla="*/ 24574 h 49148"/>
                <a:gd name="connsiteX3" fmla="*/ 0 w 3775138"/>
                <a:gd name="connsiteY3" fmla="*/ 24574 h 49148"/>
                <a:gd name="connsiteX4" fmla="*/ 24575 w 3775138"/>
                <a:gd name="connsiteY4" fmla="*/ 0 h 49148"/>
                <a:gd name="connsiteX5" fmla="*/ 3750564 w 3775138"/>
                <a:gd name="connsiteY5" fmla="*/ 0 h 49148"/>
                <a:gd name="connsiteX6" fmla="*/ 3775139 w 3775138"/>
                <a:gd name="connsiteY6" fmla="*/ 24574 h 49148"/>
                <a:gd name="connsiteX7" fmla="*/ 3775139 w 3775138"/>
                <a:gd name="connsiteY7" fmla="*/ 24574 h 49148"/>
                <a:gd name="connsiteX8" fmla="*/ 3750564 w 3775138"/>
                <a:gd name="connsiteY8" fmla="*/ 49149 h 4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75138" h="49148">
                  <a:moveTo>
                    <a:pt x="3750564" y="49149"/>
                  </a:moveTo>
                  <a:lnTo>
                    <a:pt x="24575" y="49149"/>
                  </a:lnTo>
                  <a:cubicBezTo>
                    <a:pt x="10954" y="49149"/>
                    <a:pt x="0" y="38100"/>
                    <a:pt x="0" y="24574"/>
                  </a:cubicBezTo>
                  <a:lnTo>
                    <a:pt x="0" y="24574"/>
                  </a:lnTo>
                  <a:cubicBezTo>
                    <a:pt x="0" y="10954"/>
                    <a:pt x="11049" y="0"/>
                    <a:pt x="24575" y="0"/>
                  </a:cubicBezTo>
                  <a:lnTo>
                    <a:pt x="3750564" y="0"/>
                  </a:lnTo>
                  <a:cubicBezTo>
                    <a:pt x="3764185" y="0"/>
                    <a:pt x="3775139" y="11049"/>
                    <a:pt x="3775139" y="24574"/>
                  </a:cubicBezTo>
                  <a:lnTo>
                    <a:pt x="3775139" y="24574"/>
                  </a:lnTo>
                  <a:cubicBezTo>
                    <a:pt x="3775139" y="38100"/>
                    <a:pt x="3764185" y="49149"/>
                    <a:pt x="3750564" y="49149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860453" y="1535620"/>
              <a:ext cx="589030" cy="526965"/>
              <a:chOff x="4860453" y="1535620"/>
              <a:chExt cx="589030" cy="526965"/>
            </a:xfrm>
          </p:grpSpPr>
          <p:sp>
            <p:nvSpPr>
              <p:cNvPr id="24" name="任意多边形 23"/>
              <p:cNvSpPr/>
              <p:nvPr/>
            </p:nvSpPr>
            <p:spPr>
              <a:xfrm rot="14367752">
                <a:off x="4945152" y="1751134"/>
                <a:ext cx="311451" cy="311451"/>
              </a:xfrm>
              <a:custGeom>
                <a:avLst/>
                <a:gdLst>
                  <a:gd name="connsiteX0" fmla="*/ 348420 w 348419"/>
                  <a:gd name="connsiteY0" fmla="*/ 174210 h 348419"/>
                  <a:gd name="connsiteX1" fmla="*/ 174210 w 348419"/>
                  <a:gd name="connsiteY1" fmla="*/ 348420 h 348419"/>
                  <a:gd name="connsiteX2" fmla="*/ 0 w 348419"/>
                  <a:gd name="connsiteY2" fmla="*/ 174210 h 348419"/>
                  <a:gd name="connsiteX3" fmla="*/ 174210 w 348419"/>
                  <a:gd name="connsiteY3" fmla="*/ 0 h 348419"/>
                  <a:gd name="connsiteX4" fmla="*/ 348420 w 348419"/>
                  <a:gd name="connsiteY4" fmla="*/ 174210 h 34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8419" h="348419">
                    <a:moveTo>
                      <a:pt x="348420" y="174210"/>
                    </a:moveTo>
                    <a:cubicBezTo>
                      <a:pt x="348420" y="270423"/>
                      <a:pt x="270423" y="348420"/>
                      <a:pt x="174210" y="348420"/>
                    </a:cubicBezTo>
                    <a:cubicBezTo>
                      <a:pt x="77996" y="348420"/>
                      <a:pt x="0" y="270423"/>
                      <a:pt x="0" y="174210"/>
                    </a:cubicBezTo>
                    <a:cubicBezTo>
                      <a:pt x="0" y="77996"/>
                      <a:pt x="77996" y="0"/>
                      <a:pt x="174210" y="0"/>
                    </a:cubicBezTo>
                    <a:cubicBezTo>
                      <a:pt x="270423" y="0"/>
                      <a:pt x="348420" y="77996"/>
                      <a:pt x="348420" y="1742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8804653">
                <a:off x="4860453" y="1535620"/>
                <a:ext cx="139299" cy="139299"/>
              </a:xfrm>
              <a:custGeom>
                <a:avLst/>
                <a:gdLst>
                  <a:gd name="connsiteX0" fmla="*/ 115969 w 155833"/>
                  <a:gd name="connsiteY0" fmla="*/ 145878 h 155833"/>
                  <a:gd name="connsiteX1" fmla="*/ 9956 w 155833"/>
                  <a:gd name="connsiteY1" fmla="*/ 115969 h 155833"/>
                  <a:gd name="connsiteX2" fmla="*/ 39864 w 155833"/>
                  <a:gd name="connsiteY2" fmla="*/ 9956 h 155833"/>
                  <a:gd name="connsiteX3" fmla="*/ 145878 w 155833"/>
                  <a:gd name="connsiteY3" fmla="*/ 39865 h 155833"/>
                  <a:gd name="connsiteX4" fmla="*/ 115969 w 155833"/>
                  <a:gd name="connsiteY4" fmla="*/ 145878 h 15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33" h="155833">
                    <a:moveTo>
                      <a:pt x="115969" y="145878"/>
                    </a:moveTo>
                    <a:cubicBezTo>
                      <a:pt x="78441" y="166928"/>
                      <a:pt x="31006" y="153498"/>
                      <a:pt x="9956" y="115969"/>
                    </a:cubicBezTo>
                    <a:cubicBezTo>
                      <a:pt x="-11094" y="78441"/>
                      <a:pt x="2336" y="31006"/>
                      <a:pt x="39864" y="9956"/>
                    </a:cubicBezTo>
                    <a:cubicBezTo>
                      <a:pt x="77393" y="-11094"/>
                      <a:pt x="124828" y="2336"/>
                      <a:pt x="145878" y="39865"/>
                    </a:cubicBezTo>
                    <a:cubicBezTo>
                      <a:pt x="166928" y="77393"/>
                      <a:pt x="153498" y="124828"/>
                      <a:pt x="115969" y="14587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8804653">
                <a:off x="5360646" y="1819948"/>
                <a:ext cx="88837" cy="88837"/>
              </a:xfrm>
              <a:custGeom>
                <a:avLst/>
                <a:gdLst>
                  <a:gd name="connsiteX0" fmla="*/ 73980 w 99382"/>
                  <a:gd name="connsiteY0" fmla="*/ 93030 h 99382"/>
                  <a:gd name="connsiteX1" fmla="*/ 6352 w 99382"/>
                  <a:gd name="connsiteY1" fmla="*/ 73980 h 99382"/>
                  <a:gd name="connsiteX2" fmla="*/ 25402 w 99382"/>
                  <a:gd name="connsiteY2" fmla="*/ 6352 h 99382"/>
                  <a:gd name="connsiteX3" fmla="*/ 93030 w 99382"/>
                  <a:gd name="connsiteY3" fmla="*/ 25402 h 99382"/>
                  <a:gd name="connsiteX4" fmla="*/ 73980 w 99382"/>
                  <a:gd name="connsiteY4" fmla="*/ 93030 h 9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82" h="99382">
                    <a:moveTo>
                      <a:pt x="73980" y="93030"/>
                    </a:moveTo>
                    <a:cubicBezTo>
                      <a:pt x="50072" y="106460"/>
                      <a:pt x="19782" y="97888"/>
                      <a:pt x="6352" y="73980"/>
                    </a:cubicBezTo>
                    <a:cubicBezTo>
                      <a:pt x="-7078" y="50072"/>
                      <a:pt x="1495" y="19783"/>
                      <a:pt x="25402" y="6352"/>
                    </a:cubicBezTo>
                    <a:cubicBezTo>
                      <a:pt x="49310" y="-7078"/>
                      <a:pt x="79600" y="1495"/>
                      <a:pt x="93030" y="25402"/>
                    </a:cubicBezTo>
                    <a:cubicBezTo>
                      <a:pt x="106460" y="49310"/>
                      <a:pt x="97888" y="79600"/>
                      <a:pt x="73980" y="930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3002568" y="1494325"/>
              <a:ext cx="238402" cy="480040"/>
              <a:chOff x="3002568" y="1494325"/>
              <a:chExt cx="238402" cy="480040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3129603" y="1494325"/>
                <a:ext cx="111367" cy="111367"/>
              </a:xfrm>
              <a:custGeom>
                <a:avLst/>
                <a:gdLst>
                  <a:gd name="connsiteX0" fmla="*/ 124587 w 124586"/>
                  <a:gd name="connsiteY0" fmla="*/ 62294 h 124586"/>
                  <a:gd name="connsiteX1" fmla="*/ 62294 w 124586"/>
                  <a:gd name="connsiteY1" fmla="*/ 124587 h 124586"/>
                  <a:gd name="connsiteX2" fmla="*/ 0 w 124586"/>
                  <a:gd name="connsiteY2" fmla="*/ 62294 h 124586"/>
                  <a:gd name="connsiteX3" fmla="*/ 62294 w 124586"/>
                  <a:gd name="connsiteY3" fmla="*/ 0 h 124586"/>
                  <a:gd name="connsiteX4" fmla="*/ 124587 w 124586"/>
                  <a:gd name="connsiteY4" fmla="*/ 62294 h 124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586" h="124586">
                    <a:moveTo>
                      <a:pt x="124587" y="62294"/>
                    </a:moveTo>
                    <a:cubicBezTo>
                      <a:pt x="124587" y="96697"/>
                      <a:pt x="96697" y="124587"/>
                      <a:pt x="62294" y="124587"/>
                    </a:cubicBezTo>
                    <a:cubicBezTo>
                      <a:pt x="27890" y="124587"/>
                      <a:pt x="0" y="96697"/>
                      <a:pt x="0" y="62294"/>
                    </a:cubicBezTo>
                    <a:cubicBezTo>
                      <a:pt x="0" y="27890"/>
                      <a:pt x="27890" y="0"/>
                      <a:pt x="62294" y="0"/>
                    </a:cubicBezTo>
                    <a:cubicBezTo>
                      <a:pt x="96697" y="0"/>
                      <a:pt x="124587" y="27890"/>
                      <a:pt x="124587" y="6229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3002568" y="1754354"/>
                <a:ext cx="220011" cy="220011"/>
              </a:xfrm>
              <a:custGeom>
                <a:avLst/>
                <a:gdLst>
                  <a:gd name="connsiteX0" fmla="*/ 246126 w 246125"/>
                  <a:gd name="connsiteY0" fmla="*/ 123063 h 246125"/>
                  <a:gd name="connsiteX1" fmla="*/ 123063 w 246125"/>
                  <a:gd name="connsiteY1" fmla="*/ 246126 h 246125"/>
                  <a:gd name="connsiteX2" fmla="*/ 0 w 246125"/>
                  <a:gd name="connsiteY2" fmla="*/ 123063 h 246125"/>
                  <a:gd name="connsiteX3" fmla="*/ 123063 w 246125"/>
                  <a:gd name="connsiteY3" fmla="*/ 0 h 246125"/>
                  <a:gd name="connsiteX4" fmla="*/ 246126 w 246125"/>
                  <a:gd name="connsiteY4" fmla="*/ 123063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125" h="246125">
                    <a:moveTo>
                      <a:pt x="246126" y="123063"/>
                    </a:moveTo>
                    <a:cubicBezTo>
                      <a:pt x="246126" y="191029"/>
                      <a:pt x="191029" y="246126"/>
                      <a:pt x="123063" y="246126"/>
                    </a:cubicBezTo>
                    <a:cubicBezTo>
                      <a:pt x="55097" y="246126"/>
                      <a:pt x="0" y="191029"/>
                      <a:pt x="0" y="123063"/>
                    </a:cubicBezTo>
                    <a:cubicBezTo>
                      <a:pt x="0" y="55097"/>
                      <a:pt x="55097" y="0"/>
                      <a:pt x="123063" y="0"/>
                    </a:cubicBezTo>
                    <a:cubicBezTo>
                      <a:pt x="191029" y="0"/>
                      <a:pt x="246126" y="55097"/>
                      <a:pt x="246126" y="12306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098644" y="2822224"/>
              <a:ext cx="261020" cy="535461"/>
              <a:chOff x="2098644" y="2822224"/>
              <a:chExt cx="261020" cy="535461"/>
            </a:xfrm>
          </p:grpSpPr>
          <p:sp>
            <p:nvSpPr>
              <p:cNvPr id="20" name="任意多边形 19"/>
              <p:cNvSpPr/>
              <p:nvPr/>
            </p:nvSpPr>
            <p:spPr>
              <a:xfrm rot="18900000">
                <a:off x="2098644" y="2822224"/>
                <a:ext cx="256280" cy="256280"/>
              </a:xfrm>
              <a:custGeom>
                <a:avLst/>
                <a:gdLst>
                  <a:gd name="connsiteX0" fmla="*/ 286700 w 286699"/>
                  <a:gd name="connsiteY0" fmla="*/ 143350 h 286699"/>
                  <a:gd name="connsiteX1" fmla="*/ 143350 w 286699"/>
                  <a:gd name="connsiteY1" fmla="*/ 286700 h 286699"/>
                  <a:gd name="connsiteX2" fmla="*/ 0 w 286699"/>
                  <a:gd name="connsiteY2" fmla="*/ 143350 h 286699"/>
                  <a:gd name="connsiteX3" fmla="*/ 143350 w 286699"/>
                  <a:gd name="connsiteY3" fmla="*/ 0 h 286699"/>
                  <a:gd name="connsiteX4" fmla="*/ 286700 w 286699"/>
                  <a:gd name="connsiteY4" fmla="*/ 143350 h 28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99" h="286699">
                    <a:moveTo>
                      <a:pt x="286700" y="143350"/>
                    </a:moveTo>
                    <a:cubicBezTo>
                      <a:pt x="286700" y="222520"/>
                      <a:pt x="222520" y="286700"/>
                      <a:pt x="143350" y="286700"/>
                    </a:cubicBezTo>
                    <a:cubicBezTo>
                      <a:pt x="64180" y="286700"/>
                      <a:pt x="0" y="222519"/>
                      <a:pt x="0" y="143350"/>
                    </a:cubicBezTo>
                    <a:cubicBezTo>
                      <a:pt x="0" y="64180"/>
                      <a:pt x="64180" y="0"/>
                      <a:pt x="143350" y="0"/>
                    </a:cubicBezTo>
                    <a:cubicBezTo>
                      <a:pt x="222520" y="0"/>
                      <a:pt x="286700" y="64180"/>
                      <a:pt x="286700" y="1433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261408" y="3259430"/>
                <a:ext cx="98256" cy="98255"/>
              </a:xfrm>
              <a:custGeom>
                <a:avLst/>
                <a:gdLst>
                  <a:gd name="connsiteX0" fmla="*/ 109918 w 109918"/>
                  <a:gd name="connsiteY0" fmla="*/ 54959 h 109918"/>
                  <a:gd name="connsiteX1" fmla="*/ 54959 w 109918"/>
                  <a:gd name="connsiteY1" fmla="*/ 109918 h 109918"/>
                  <a:gd name="connsiteX2" fmla="*/ 0 w 109918"/>
                  <a:gd name="connsiteY2" fmla="*/ 54959 h 109918"/>
                  <a:gd name="connsiteX3" fmla="*/ 54959 w 109918"/>
                  <a:gd name="connsiteY3" fmla="*/ 0 h 109918"/>
                  <a:gd name="connsiteX4" fmla="*/ 109918 w 109918"/>
                  <a:gd name="connsiteY4" fmla="*/ 54959 h 109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8" h="109918">
                    <a:moveTo>
                      <a:pt x="109918" y="54959"/>
                    </a:moveTo>
                    <a:cubicBezTo>
                      <a:pt x="109918" y="85344"/>
                      <a:pt x="85344" y="109918"/>
                      <a:pt x="54959" y="109918"/>
                    </a:cubicBezTo>
                    <a:cubicBezTo>
                      <a:pt x="24574" y="109918"/>
                      <a:pt x="0" y="85344"/>
                      <a:pt x="0" y="54959"/>
                    </a:cubicBezTo>
                    <a:cubicBezTo>
                      <a:pt x="0" y="24574"/>
                      <a:pt x="24574" y="0"/>
                      <a:pt x="54959" y="0"/>
                    </a:cubicBezTo>
                    <a:cubicBezTo>
                      <a:pt x="85249" y="0"/>
                      <a:pt x="109918" y="24670"/>
                      <a:pt x="109918" y="54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132936" y="3049755"/>
              <a:ext cx="361094" cy="474761"/>
              <a:chOff x="8132936" y="3049755"/>
              <a:chExt cx="361094" cy="474761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8237322" y="3049755"/>
                <a:ext cx="166200" cy="166200"/>
              </a:xfrm>
              <a:custGeom>
                <a:avLst/>
                <a:gdLst>
                  <a:gd name="connsiteX0" fmla="*/ 185928 w 185927"/>
                  <a:gd name="connsiteY0" fmla="*/ 92964 h 185927"/>
                  <a:gd name="connsiteX1" fmla="*/ 92964 w 185927"/>
                  <a:gd name="connsiteY1" fmla="*/ 185928 h 185927"/>
                  <a:gd name="connsiteX2" fmla="*/ 0 w 185927"/>
                  <a:gd name="connsiteY2" fmla="*/ 92964 h 185927"/>
                  <a:gd name="connsiteX3" fmla="*/ 92964 w 185927"/>
                  <a:gd name="connsiteY3" fmla="*/ 0 h 185927"/>
                  <a:gd name="connsiteX4" fmla="*/ 185928 w 185927"/>
                  <a:gd name="connsiteY4" fmla="*/ 92964 h 18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927" h="185927">
                    <a:moveTo>
                      <a:pt x="185928" y="92964"/>
                    </a:moveTo>
                    <a:cubicBezTo>
                      <a:pt x="185928" y="144306"/>
                      <a:pt x="144306" y="185928"/>
                      <a:pt x="92964" y="185928"/>
                    </a:cubicBezTo>
                    <a:cubicBezTo>
                      <a:pt x="41621" y="185928"/>
                      <a:pt x="0" y="144307"/>
                      <a:pt x="0" y="92964"/>
                    </a:cubicBezTo>
                    <a:cubicBezTo>
                      <a:pt x="0" y="41621"/>
                      <a:pt x="41621" y="0"/>
                      <a:pt x="92964" y="0"/>
                    </a:cubicBezTo>
                    <a:cubicBezTo>
                      <a:pt x="144306" y="0"/>
                      <a:pt x="185928" y="41621"/>
                      <a:pt x="185928" y="929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8132936" y="3412297"/>
                <a:ext cx="112219" cy="112219"/>
              </a:xfrm>
              <a:custGeom>
                <a:avLst/>
                <a:gdLst>
                  <a:gd name="connsiteX0" fmla="*/ 125540 w 125539"/>
                  <a:gd name="connsiteY0" fmla="*/ 62770 h 125539"/>
                  <a:gd name="connsiteX1" fmla="*/ 62769 w 125539"/>
                  <a:gd name="connsiteY1" fmla="*/ 125539 h 125539"/>
                  <a:gd name="connsiteX2" fmla="*/ -1 w 125539"/>
                  <a:gd name="connsiteY2" fmla="*/ 62770 h 125539"/>
                  <a:gd name="connsiteX3" fmla="*/ 62769 w 125539"/>
                  <a:gd name="connsiteY3" fmla="*/ 0 h 125539"/>
                  <a:gd name="connsiteX4" fmla="*/ 125540 w 125539"/>
                  <a:gd name="connsiteY4" fmla="*/ 62770 h 12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539" h="125539">
                    <a:moveTo>
                      <a:pt x="125540" y="62770"/>
                    </a:moveTo>
                    <a:cubicBezTo>
                      <a:pt x="125540" y="97437"/>
                      <a:pt x="97437" y="125539"/>
                      <a:pt x="62769" y="125539"/>
                    </a:cubicBezTo>
                    <a:cubicBezTo>
                      <a:pt x="28103" y="125539"/>
                      <a:pt x="-1" y="97437"/>
                      <a:pt x="-1" y="62770"/>
                    </a:cubicBezTo>
                    <a:cubicBezTo>
                      <a:pt x="-1" y="28103"/>
                      <a:pt x="28102" y="0"/>
                      <a:pt x="62769" y="0"/>
                    </a:cubicBezTo>
                    <a:cubicBezTo>
                      <a:pt x="97436" y="0"/>
                      <a:pt x="125540" y="28103"/>
                      <a:pt x="125540" y="627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8421829" y="3307571"/>
                <a:ext cx="72201" cy="72202"/>
              </a:xfrm>
              <a:custGeom>
                <a:avLst/>
                <a:gdLst>
                  <a:gd name="connsiteX0" fmla="*/ 80772 w 80771"/>
                  <a:gd name="connsiteY0" fmla="*/ 40386 h 80772"/>
                  <a:gd name="connsiteX1" fmla="*/ 40386 w 80771"/>
                  <a:gd name="connsiteY1" fmla="*/ 80772 h 80772"/>
                  <a:gd name="connsiteX2" fmla="*/ 0 w 80771"/>
                  <a:gd name="connsiteY2" fmla="*/ 40386 h 80772"/>
                  <a:gd name="connsiteX3" fmla="*/ 40386 w 80771"/>
                  <a:gd name="connsiteY3" fmla="*/ 0 h 80772"/>
                  <a:gd name="connsiteX4" fmla="*/ 80772 w 80771"/>
                  <a:gd name="connsiteY4" fmla="*/ 40386 h 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71" h="80772">
                    <a:moveTo>
                      <a:pt x="80772" y="40386"/>
                    </a:moveTo>
                    <a:cubicBezTo>
                      <a:pt x="80772" y="62675"/>
                      <a:pt x="62675" y="80772"/>
                      <a:pt x="40386" y="80772"/>
                    </a:cubicBezTo>
                    <a:cubicBezTo>
                      <a:pt x="18098" y="80772"/>
                      <a:pt x="0" y="62675"/>
                      <a:pt x="0" y="40386"/>
                    </a:cubicBezTo>
                    <a:cubicBezTo>
                      <a:pt x="0" y="18098"/>
                      <a:pt x="18098" y="0"/>
                      <a:pt x="40386" y="0"/>
                    </a:cubicBezTo>
                    <a:cubicBezTo>
                      <a:pt x="62675" y="0"/>
                      <a:pt x="80772" y="18098"/>
                      <a:pt x="80772" y="4038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236064" y="2088565"/>
              <a:ext cx="332887" cy="328899"/>
              <a:chOff x="2236064" y="2088565"/>
              <a:chExt cx="332887" cy="328899"/>
            </a:xfrm>
          </p:grpSpPr>
          <p:sp>
            <p:nvSpPr>
              <p:cNvPr id="14" name="任意多边形 13"/>
              <p:cNvSpPr/>
              <p:nvPr/>
            </p:nvSpPr>
            <p:spPr>
              <a:xfrm rot="21221017">
                <a:off x="2269396" y="2088565"/>
                <a:ext cx="200831" cy="227679"/>
              </a:xfrm>
              <a:custGeom>
                <a:avLst/>
                <a:gdLst>
                  <a:gd name="connsiteX0" fmla="*/ 96780 w 224668"/>
                  <a:gd name="connsiteY0" fmla="*/ 171055 h 254703"/>
                  <a:gd name="connsiteX1" fmla="*/ 33439 w 224668"/>
                  <a:gd name="connsiteY1" fmla="*/ 130097 h 254703"/>
                  <a:gd name="connsiteX2" fmla="*/ 7150 w 224668"/>
                  <a:gd name="connsiteY2" fmla="*/ 38753 h 254703"/>
                  <a:gd name="connsiteX3" fmla="*/ 69158 w 224668"/>
                  <a:gd name="connsiteY3" fmla="*/ 176 h 254703"/>
                  <a:gd name="connsiteX4" fmla="*/ 180696 w 224668"/>
                  <a:gd name="connsiteY4" fmla="*/ 71995 h 254703"/>
                  <a:gd name="connsiteX5" fmla="*/ 224606 w 224668"/>
                  <a:gd name="connsiteY5" fmla="*/ 225443 h 254703"/>
                  <a:gd name="connsiteX6" fmla="*/ 175266 w 224668"/>
                  <a:gd name="connsiteY6" fmla="*/ 244302 h 254703"/>
                  <a:gd name="connsiteX7" fmla="*/ 96780 w 224668"/>
                  <a:gd name="connsiteY7" fmla="*/ 171055 h 25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668" h="254703">
                    <a:moveTo>
                      <a:pt x="96780" y="171055"/>
                    </a:moveTo>
                    <a:cubicBezTo>
                      <a:pt x="75445" y="157720"/>
                      <a:pt x="52584" y="146576"/>
                      <a:pt x="33439" y="130097"/>
                    </a:cubicBezTo>
                    <a:cubicBezTo>
                      <a:pt x="7817" y="107999"/>
                      <a:pt x="-10852" y="73519"/>
                      <a:pt x="7150" y="38753"/>
                    </a:cubicBezTo>
                    <a:cubicBezTo>
                      <a:pt x="19057" y="15702"/>
                      <a:pt x="43250" y="1700"/>
                      <a:pt x="69158" y="176"/>
                    </a:cubicBezTo>
                    <a:cubicBezTo>
                      <a:pt x="117545" y="-2776"/>
                      <a:pt x="157264" y="31799"/>
                      <a:pt x="180696" y="71995"/>
                    </a:cubicBezTo>
                    <a:cubicBezTo>
                      <a:pt x="203365" y="110952"/>
                      <a:pt x="220987" y="170578"/>
                      <a:pt x="224606" y="225443"/>
                    </a:cubicBezTo>
                    <a:cubicBezTo>
                      <a:pt x="226320" y="252303"/>
                      <a:pt x="192221" y="265257"/>
                      <a:pt x="175266" y="244302"/>
                    </a:cubicBezTo>
                    <a:cubicBezTo>
                      <a:pt x="153169" y="216965"/>
                      <a:pt x="129642" y="191629"/>
                      <a:pt x="96780" y="17105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21221017">
                <a:off x="2236064" y="2345562"/>
                <a:ext cx="141967" cy="71902"/>
              </a:xfrm>
              <a:custGeom>
                <a:avLst/>
                <a:gdLst>
                  <a:gd name="connsiteX0" fmla="*/ 25766 w 158818"/>
                  <a:gd name="connsiteY0" fmla="*/ 18415 h 80436"/>
                  <a:gd name="connsiteX1" fmla="*/ 4335 w 158818"/>
                  <a:gd name="connsiteY1" fmla="*/ 38703 h 80436"/>
                  <a:gd name="connsiteX2" fmla="*/ 3192 w 158818"/>
                  <a:gd name="connsiteY2" fmla="*/ 67183 h 80436"/>
                  <a:gd name="connsiteX3" fmla="*/ 30815 w 158818"/>
                  <a:gd name="connsiteY3" fmla="*/ 80423 h 80436"/>
                  <a:gd name="connsiteX4" fmla="*/ 61676 w 158818"/>
                  <a:gd name="connsiteY4" fmla="*/ 72232 h 80436"/>
                  <a:gd name="connsiteX5" fmla="*/ 134256 w 158818"/>
                  <a:gd name="connsiteY5" fmla="*/ 43371 h 80436"/>
                  <a:gd name="connsiteX6" fmla="*/ 143972 w 158818"/>
                  <a:gd name="connsiteY6" fmla="*/ 11462 h 80436"/>
                  <a:gd name="connsiteX7" fmla="*/ 25766 w 158818"/>
                  <a:gd name="connsiteY7" fmla="*/ 18415 h 8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818" h="80436">
                    <a:moveTo>
                      <a:pt x="25766" y="18415"/>
                    </a:moveTo>
                    <a:cubicBezTo>
                      <a:pt x="17289" y="23559"/>
                      <a:pt x="9193" y="30036"/>
                      <a:pt x="4335" y="38703"/>
                    </a:cubicBezTo>
                    <a:cubicBezTo>
                      <a:pt x="-618" y="47371"/>
                      <a:pt x="-1761" y="58611"/>
                      <a:pt x="3192" y="67183"/>
                    </a:cubicBezTo>
                    <a:cubicBezTo>
                      <a:pt x="8622" y="76422"/>
                      <a:pt x="20052" y="80709"/>
                      <a:pt x="30815" y="80423"/>
                    </a:cubicBezTo>
                    <a:cubicBezTo>
                      <a:pt x="41483" y="80137"/>
                      <a:pt x="51770" y="76137"/>
                      <a:pt x="61676" y="72232"/>
                    </a:cubicBezTo>
                    <a:cubicBezTo>
                      <a:pt x="85869" y="62611"/>
                      <a:pt x="110063" y="52991"/>
                      <a:pt x="134256" y="43371"/>
                    </a:cubicBezTo>
                    <a:cubicBezTo>
                      <a:pt x="156164" y="34608"/>
                      <a:pt x="171594" y="25654"/>
                      <a:pt x="143972" y="11462"/>
                    </a:cubicBezTo>
                    <a:cubicBezTo>
                      <a:pt x="108158" y="-7207"/>
                      <a:pt x="59485" y="-1778"/>
                      <a:pt x="25766" y="1841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21221017">
                <a:off x="2511069" y="2145690"/>
                <a:ext cx="57882" cy="125625"/>
              </a:xfrm>
              <a:custGeom>
                <a:avLst/>
                <a:gdLst>
                  <a:gd name="connsiteX0" fmla="*/ 542 w 64752"/>
                  <a:gd name="connsiteY0" fmla="*/ 48048 h 140536"/>
                  <a:gd name="connsiteX1" fmla="*/ 13210 w 64752"/>
                  <a:gd name="connsiteY1" fmla="*/ 4138 h 140536"/>
                  <a:gd name="connsiteX2" fmla="*/ 53596 w 64752"/>
                  <a:gd name="connsiteY2" fmla="*/ 12996 h 140536"/>
                  <a:gd name="connsiteX3" fmla="*/ 64645 w 64752"/>
                  <a:gd name="connsiteY3" fmla="*/ 56144 h 140536"/>
                  <a:gd name="connsiteX4" fmla="*/ 28927 w 64752"/>
                  <a:gd name="connsiteY4" fmla="*/ 140536 h 140536"/>
                  <a:gd name="connsiteX5" fmla="*/ 542 w 64752"/>
                  <a:gd name="connsiteY5" fmla="*/ 48048 h 14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52" h="140536">
                    <a:moveTo>
                      <a:pt x="542" y="48048"/>
                    </a:moveTo>
                    <a:cubicBezTo>
                      <a:pt x="-982" y="32046"/>
                      <a:pt x="-29" y="13187"/>
                      <a:pt x="13210" y="4138"/>
                    </a:cubicBezTo>
                    <a:cubicBezTo>
                      <a:pt x="25688" y="-4434"/>
                      <a:pt x="44167" y="1185"/>
                      <a:pt x="53596" y="12996"/>
                    </a:cubicBezTo>
                    <a:cubicBezTo>
                      <a:pt x="63026" y="24903"/>
                      <a:pt x="65312" y="41000"/>
                      <a:pt x="64645" y="56144"/>
                    </a:cubicBezTo>
                    <a:cubicBezTo>
                      <a:pt x="63979" y="71861"/>
                      <a:pt x="52072" y="140441"/>
                      <a:pt x="28927" y="140536"/>
                    </a:cubicBezTo>
                    <a:cubicBezTo>
                      <a:pt x="8638" y="140631"/>
                      <a:pt x="2066" y="64717"/>
                      <a:pt x="542" y="480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770292" y="1776122"/>
              <a:ext cx="354598" cy="268137"/>
              <a:chOff x="7770292" y="1776122"/>
              <a:chExt cx="354598" cy="268137"/>
            </a:xfrm>
          </p:grpSpPr>
          <p:sp>
            <p:nvSpPr>
              <p:cNvPr id="11" name="任意多边形 10"/>
              <p:cNvSpPr/>
              <p:nvPr/>
            </p:nvSpPr>
            <p:spPr>
              <a:xfrm rot="20983954">
                <a:off x="7838461" y="1792634"/>
                <a:ext cx="196519" cy="184502"/>
              </a:xfrm>
              <a:custGeom>
                <a:avLst/>
                <a:gdLst>
                  <a:gd name="connsiteX0" fmla="*/ 74173 w 219845"/>
                  <a:gd name="connsiteY0" fmla="*/ 48950 h 206401"/>
                  <a:gd name="connsiteX1" fmla="*/ 170565 w 219845"/>
                  <a:gd name="connsiteY1" fmla="*/ 1325 h 206401"/>
                  <a:gd name="connsiteX2" fmla="*/ 217619 w 219845"/>
                  <a:gd name="connsiteY2" fmla="*/ 79716 h 206401"/>
                  <a:gd name="connsiteX3" fmla="*/ 147705 w 219845"/>
                  <a:gd name="connsiteY3" fmla="*/ 145439 h 206401"/>
                  <a:gd name="connsiteX4" fmla="*/ 2735 w 219845"/>
                  <a:gd name="connsiteY4" fmla="*/ 196493 h 206401"/>
                  <a:gd name="connsiteX5" fmla="*/ 74173 w 219845"/>
                  <a:gd name="connsiteY5" fmla="*/ 48950 h 20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845" h="206401">
                    <a:moveTo>
                      <a:pt x="74173" y="48950"/>
                    </a:moveTo>
                    <a:cubicBezTo>
                      <a:pt x="98461" y="20185"/>
                      <a:pt x="133608" y="-6295"/>
                      <a:pt x="170565" y="1325"/>
                    </a:cubicBezTo>
                    <a:cubicBezTo>
                      <a:pt x="204094" y="8279"/>
                      <a:pt x="227335" y="46855"/>
                      <a:pt x="217619" y="79716"/>
                    </a:cubicBezTo>
                    <a:cubicBezTo>
                      <a:pt x="208380" y="111244"/>
                      <a:pt x="176757" y="129913"/>
                      <a:pt x="147705" y="145439"/>
                    </a:cubicBezTo>
                    <a:cubicBezTo>
                      <a:pt x="123703" y="158297"/>
                      <a:pt x="22928" y="232878"/>
                      <a:pt x="2735" y="196493"/>
                    </a:cubicBezTo>
                    <a:cubicBezTo>
                      <a:pt x="-14601" y="165060"/>
                      <a:pt x="55409" y="71144"/>
                      <a:pt x="74173" y="489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20983954">
                <a:off x="7770292" y="1776122"/>
                <a:ext cx="55595" cy="111294"/>
              </a:xfrm>
              <a:custGeom>
                <a:avLst/>
                <a:gdLst>
                  <a:gd name="connsiteX0" fmla="*/ 579 w 62194"/>
                  <a:gd name="connsiteY0" fmla="*/ 47346 h 124504"/>
                  <a:gd name="connsiteX1" fmla="*/ 11628 w 62194"/>
                  <a:gd name="connsiteY1" fmla="*/ 4864 h 124504"/>
                  <a:gd name="connsiteX2" fmla="*/ 55443 w 62194"/>
                  <a:gd name="connsiteY2" fmla="*/ 16580 h 124504"/>
                  <a:gd name="connsiteX3" fmla="*/ 59063 w 62194"/>
                  <a:gd name="connsiteY3" fmla="*/ 66396 h 124504"/>
                  <a:gd name="connsiteX4" fmla="*/ 21439 w 62194"/>
                  <a:gd name="connsiteY4" fmla="*/ 124403 h 124504"/>
                  <a:gd name="connsiteX5" fmla="*/ 579 w 62194"/>
                  <a:gd name="connsiteY5" fmla="*/ 47346 h 12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4" h="124504">
                    <a:moveTo>
                      <a:pt x="579" y="47346"/>
                    </a:moveTo>
                    <a:cubicBezTo>
                      <a:pt x="-850" y="32106"/>
                      <a:pt x="-468" y="14199"/>
                      <a:pt x="11628" y="4864"/>
                    </a:cubicBezTo>
                    <a:cubicBezTo>
                      <a:pt x="25153" y="-5613"/>
                      <a:pt x="46584" y="2007"/>
                      <a:pt x="55443" y="16580"/>
                    </a:cubicBezTo>
                    <a:cubicBezTo>
                      <a:pt x="64301" y="31248"/>
                      <a:pt x="63253" y="49822"/>
                      <a:pt x="59063" y="66396"/>
                    </a:cubicBezTo>
                    <a:cubicBezTo>
                      <a:pt x="55633" y="79921"/>
                      <a:pt x="41917" y="126975"/>
                      <a:pt x="21439" y="124403"/>
                    </a:cubicBezTo>
                    <a:cubicBezTo>
                      <a:pt x="3246" y="122022"/>
                      <a:pt x="2008" y="62395"/>
                      <a:pt x="579" y="4734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0983954">
                <a:off x="7998197" y="1971899"/>
                <a:ext cx="126693" cy="72360"/>
              </a:xfrm>
              <a:custGeom>
                <a:avLst/>
                <a:gdLst>
                  <a:gd name="connsiteX0" fmla="*/ 77630 w 141731"/>
                  <a:gd name="connsiteY0" fmla="*/ 508 h 80949"/>
                  <a:gd name="connsiteX1" fmla="*/ 127922 w 141731"/>
                  <a:gd name="connsiteY1" fmla="*/ 17843 h 80949"/>
                  <a:gd name="connsiteX2" fmla="*/ 136114 w 141731"/>
                  <a:gd name="connsiteY2" fmla="*/ 66707 h 80949"/>
                  <a:gd name="connsiteX3" fmla="*/ 106491 w 141731"/>
                  <a:gd name="connsiteY3" fmla="*/ 80899 h 80949"/>
                  <a:gd name="connsiteX4" fmla="*/ 73248 w 141731"/>
                  <a:gd name="connsiteY4" fmla="*/ 74898 h 80949"/>
                  <a:gd name="connsiteX5" fmla="*/ 1 w 141731"/>
                  <a:gd name="connsiteY5" fmla="*/ 28607 h 80949"/>
                  <a:gd name="connsiteX6" fmla="*/ 77630 w 141731"/>
                  <a:gd name="connsiteY6" fmla="*/ 508 h 80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731" h="80949">
                    <a:moveTo>
                      <a:pt x="77630" y="508"/>
                    </a:moveTo>
                    <a:cubicBezTo>
                      <a:pt x="95728" y="1460"/>
                      <a:pt x="114587" y="5651"/>
                      <a:pt x="127922" y="17843"/>
                    </a:cubicBezTo>
                    <a:cubicBezTo>
                      <a:pt x="141257" y="30035"/>
                      <a:pt x="146782" y="52133"/>
                      <a:pt x="136114" y="66707"/>
                    </a:cubicBezTo>
                    <a:cubicBezTo>
                      <a:pt x="129446" y="75851"/>
                      <a:pt x="117826" y="80423"/>
                      <a:pt x="106491" y="80899"/>
                    </a:cubicBezTo>
                    <a:cubicBezTo>
                      <a:pt x="95156" y="81375"/>
                      <a:pt x="84012" y="78422"/>
                      <a:pt x="73248" y="74898"/>
                    </a:cubicBezTo>
                    <a:cubicBezTo>
                      <a:pt x="53055" y="68326"/>
                      <a:pt x="287" y="56134"/>
                      <a:pt x="1" y="28607"/>
                    </a:cubicBezTo>
                    <a:cubicBezTo>
                      <a:pt x="-284" y="-2540"/>
                      <a:pt x="57056" y="-635"/>
                      <a:pt x="77630" y="5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2782862" y="2075756"/>
            <a:ext cx="5355953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 fov="4200000"/>
              <a:lightRig rig="flat" dir="t"/>
            </a:scene3d>
            <a:sp3d extrusionH="635000" prstMaterial="powder">
              <a:extrusionClr>
                <a:schemeClr val="accent1">
                  <a:lumMod val="50000"/>
                </a:schemeClr>
              </a:extrusionClr>
            </a:sp3d>
          </a:bodyPr>
          <a:lstStyle/>
          <a:p>
            <a:pPr algn="ctr"/>
            <a:r>
              <a:rPr lang="en-US" altLang="zh-CN" sz="9600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0"/>
                </a:gradFill>
                <a:effectLst/>
                <a:latin typeface="+mj-ea"/>
                <a:ea typeface="+mj-ea"/>
              </a:rPr>
              <a:t>PART 01</a:t>
            </a:r>
            <a:endParaRPr lang="zh-CN" altLang="en-US" sz="9600" dirty="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0"/>
              </a:gradFill>
              <a:effectLst/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66422" y="3850130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254000" prstMaterial="powder">
              <a:extrusionClr>
                <a:schemeClr val="accent1">
                  <a:lumMod val="50000"/>
                </a:schemeClr>
              </a:extrusionClr>
            </a:sp3d>
          </a:bodyPr>
          <a:lstStyle/>
          <a:p>
            <a:pPr algn="ctr"/>
            <a:r>
              <a:rPr lang="zh-CN" altLang="en-US" sz="8000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0"/>
                  <a:tileRect/>
                </a:gradFill>
                <a:effectLst/>
                <a:latin typeface="+mj-ea"/>
                <a:ea typeface="+mj-ea"/>
              </a:rPr>
              <a:t>用户流程</a:t>
            </a:r>
            <a:endParaRPr lang="en-US" altLang="zh-CN" sz="80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0"/>
                <a:tileRect/>
              </a:gra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91840" y="282177"/>
            <a:ext cx="2310801" cy="430530"/>
          </a:xfrm>
        </p:spPr>
        <p:txBody>
          <a:bodyPr>
            <a:spAutoFit/>
          </a:bodyPr>
          <a:lstStyle/>
          <a:p>
            <a:r>
              <a:rPr lang="zh-CN" altLang="en-US" dirty="0"/>
              <a:t>用户流程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91840" y="735627"/>
            <a:ext cx="1752960" cy="2152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dist"/>
            <a:r>
              <a:rPr kumimoji="1" lang="en-US" altLang="zh-CN" sz="1400" b="1" dirty="0">
                <a:solidFill>
                  <a:schemeClr val="accent2"/>
                </a:solidFill>
              </a:rPr>
              <a:t>User Process</a:t>
            </a:r>
            <a:endParaRPr kumimoji="1" lang="en-US" altLang="zh-CN" sz="1400" b="1" dirty="0">
              <a:solidFill>
                <a:schemeClr val="accent2"/>
              </a:solidFill>
            </a:endParaRPr>
          </a:p>
        </p:txBody>
      </p:sp>
      <p:pic>
        <p:nvPicPr>
          <p:cNvPr id="24" name="图片 23" descr="用户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" y="281940"/>
            <a:ext cx="9729470" cy="6221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98644" y="1494325"/>
            <a:ext cx="6395386" cy="2350358"/>
            <a:chOff x="2098644" y="1494325"/>
            <a:chExt cx="6395386" cy="2350358"/>
          </a:xfrm>
        </p:grpSpPr>
        <p:sp>
          <p:nvSpPr>
            <p:cNvPr id="3" name="任意多边形 2"/>
            <p:cNvSpPr/>
            <p:nvPr/>
          </p:nvSpPr>
          <p:spPr>
            <a:xfrm>
              <a:off x="2499482" y="1594299"/>
              <a:ext cx="2816036" cy="2250384"/>
            </a:xfrm>
            <a:custGeom>
              <a:avLst/>
              <a:gdLst>
                <a:gd name="connsiteX0" fmla="*/ 4016883 w 4016883"/>
                <a:gd name="connsiteY0" fmla="*/ 2008442 h 3210020"/>
                <a:gd name="connsiteX1" fmla="*/ 2008442 w 4016883"/>
                <a:gd name="connsiteY1" fmla="*/ 0 h 3210020"/>
                <a:gd name="connsiteX2" fmla="*/ 0 w 4016883"/>
                <a:gd name="connsiteY2" fmla="*/ 2008442 h 3210020"/>
                <a:gd name="connsiteX3" fmla="*/ 398907 w 4016883"/>
                <a:gd name="connsiteY3" fmla="*/ 3210020 h 3210020"/>
                <a:gd name="connsiteX4" fmla="*/ 3617976 w 4016883"/>
                <a:gd name="connsiteY4" fmla="*/ 3210020 h 3210020"/>
                <a:gd name="connsiteX5" fmla="*/ 4016883 w 4016883"/>
                <a:gd name="connsiteY5" fmla="*/ 2008442 h 321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6883" h="3210020">
                  <a:moveTo>
                    <a:pt x="4016883" y="2008442"/>
                  </a:moveTo>
                  <a:cubicBezTo>
                    <a:pt x="4016883" y="899255"/>
                    <a:pt x="3117628" y="0"/>
                    <a:pt x="2008442" y="0"/>
                  </a:cubicBezTo>
                  <a:cubicBezTo>
                    <a:pt x="899255" y="0"/>
                    <a:pt x="0" y="899255"/>
                    <a:pt x="0" y="2008442"/>
                  </a:cubicBezTo>
                  <a:cubicBezTo>
                    <a:pt x="0" y="2458974"/>
                    <a:pt x="148400" y="2874931"/>
                    <a:pt x="398907" y="3210020"/>
                  </a:cubicBezTo>
                  <a:lnTo>
                    <a:pt x="3617976" y="3210020"/>
                  </a:lnTo>
                  <a:cubicBezTo>
                    <a:pt x="3868484" y="2874931"/>
                    <a:pt x="4016883" y="2459070"/>
                    <a:pt x="4016883" y="200844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2589256" y="3800750"/>
              <a:ext cx="2664000" cy="43933"/>
            </a:xfrm>
            <a:custGeom>
              <a:avLst/>
              <a:gdLst>
                <a:gd name="connsiteX0" fmla="*/ 3750564 w 3775138"/>
                <a:gd name="connsiteY0" fmla="*/ 49149 h 49148"/>
                <a:gd name="connsiteX1" fmla="*/ 24575 w 3775138"/>
                <a:gd name="connsiteY1" fmla="*/ 49149 h 49148"/>
                <a:gd name="connsiteX2" fmla="*/ 0 w 3775138"/>
                <a:gd name="connsiteY2" fmla="*/ 24574 h 49148"/>
                <a:gd name="connsiteX3" fmla="*/ 0 w 3775138"/>
                <a:gd name="connsiteY3" fmla="*/ 24574 h 49148"/>
                <a:gd name="connsiteX4" fmla="*/ 24575 w 3775138"/>
                <a:gd name="connsiteY4" fmla="*/ 0 h 49148"/>
                <a:gd name="connsiteX5" fmla="*/ 3750564 w 3775138"/>
                <a:gd name="connsiteY5" fmla="*/ 0 h 49148"/>
                <a:gd name="connsiteX6" fmla="*/ 3775139 w 3775138"/>
                <a:gd name="connsiteY6" fmla="*/ 24574 h 49148"/>
                <a:gd name="connsiteX7" fmla="*/ 3775139 w 3775138"/>
                <a:gd name="connsiteY7" fmla="*/ 24574 h 49148"/>
                <a:gd name="connsiteX8" fmla="*/ 3750564 w 3775138"/>
                <a:gd name="connsiteY8" fmla="*/ 49149 h 4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75138" h="49148">
                  <a:moveTo>
                    <a:pt x="3750564" y="49149"/>
                  </a:moveTo>
                  <a:lnTo>
                    <a:pt x="24575" y="49149"/>
                  </a:lnTo>
                  <a:cubicBezTo>
                    <a:pt x="10954" y="49149"/>
                    <a:pt x="0" y="38100"/>
                    <a:pt x="0" y="24574"/>
                  </a:cubicBezTo>
                  <a:lnTo>
                    <a:pt x="0" y="24574"/>
                  </a:lnTo>
                  <a:cubicBezTo>
                    <a:pt x="0" y="10954"/>
                    <a:pt x="11049" y="0"/>
                    <a:pt x="24575" y="0"/>
                  </a:cubicBezTo>
                  <a:lnTo>
                    <a:pt x="3750564" y="0"/>
                  </a:lnTo>
                  <a:cubicBezTo>
                    <a:pt x="3764185" y="0"/>
                    <a:pt x="3775139" y="11049"/>
                    <a:pt x="3775139" y="24574"/>
                  </a:cubicBezTo>
                  <a:lnTo>
                    <a:pt x="3775139" y="24574"/>
                  </a:lnTo>
                  <a:cubicBezTo>
                    <a:pt x="3775139" y="38100"/>
                    <a:pt x="3764185" y="49149"/>
                    <a:pt x="3750564" y="49149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860453" y="1535620"/>
              <a:ext cx="589030" cy="526965"/>
              <a:chOff x="4860453" y="1535620"/>
              <a:chExt cx="589030" cy="526965"/>
            </a:xfrm>
          </p:grpSpPr>
          <p:sp>
            <p:nvSpPr>
              <p:cNvPr id="24" name="任意多边形 23"/>
              <p:cNvSpPr/>
              <p:nvPr/>
            </p:nvSpPr>
            <p:spPr>
              <a:xfrm rot="14367752">
                <a:off x="4945152" y="1751134"/>
                <a:ext cx="311451" cy="311451"/>
              </a:xfrm>
              <a:custGeom>
                <a:avLst/>
                <a:gdLst>
                  <a:gd name="connsiteX0" fmla="*/ 348420 w 348419"/>
                  <a:gd name="connsiteY0" fmla="*/ 174210 h 348419"/>
                  <a:gd name="connsiteX1" fmla="*/ 174210 w 348419"/>
                  <a:gd name="connsiteY1" fmla="*/ 348420 h 348419"/>
                  <a:gd name="connsiteX2" fmla="*/ 0 w 348419"/>
                  <a:gd name="connsiteY2" fmla="*/ 174210 h 348419"/>
                  <a:gd name="connsiteX3" fmla="*/ 174210 w 348419"/>
                  <a:gd name="connsiteY3" fmla="*/ 0 h 348419"/>
                  <a:gd name="connsiteX4" fmla="*/ 348420 w 348419"/>
                  <a:gd name="connsiteY4" fmla="*/ 174210 h 34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8419" h="348419">
                    <a:moveTo>
                      <a:pt x="348420" y="174210"/>
                    </a:moveTo>
                    <a:cubicBezTo>
                      <a:pt x="348420" y="270423"/>
                      <a:pt x="270423" y="348420"/>
                      <a:pt x="174210" y="348420"/>
                    </a:cubicBezTo>
                    <a:cubicBezTo>
                      <a:pt x="77996" y="348420"/>
                      <a:pt x="0" y="270423"/>
                      <a:pt x="0" y="174210"/>
                    </a:cubicBezTo>
                    <a:cubicBezTo>
                      <a:pt x="0" y="77996"/>
                      <a:pt x="77996" y="0"/>
                      <a:pt x="174210" y="0"/>
                    </a:cubicBezTo>
                    <a:cubicBezTo>
                      <a:pt x="270423" y="0"/>
                      <a:pt x="348420" y="77996"/>
                      <a:pt x="348420" y="1742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8804653">
                <a:off x="4860453" y="1535620"/>
                <a:ext cx="139299" cy="139299"/>
              </a:xfrm>
              <a:custGeom>
                <a:avLst/>
                <a:gdLst>
                  <a:gd name="connsiteX0" fmla="*/ 115969 w 155833"/>
                  <a:gd name="connsiteY0" fmla="*/ 145878 h 155833"/>
                  <a:gd name="connsiteX1" fmla="*/ 9956 w 155833"/>
                  <a:gd name="connsiteY1" fmla="*/ 115969 h 155833"/>
                  <a:gd name="connsiteX2" fmla="*/ 39864 w 155833"/>
                  <a:gd name="connsiteY2" fmla="*/ 9956 h 155833"/>
                  <a:gd name="connsiteX3" fmla="*/ 145878 w 155833"/>
                  <a:gd name="connsiteY3" fmla="*/ 39865 h 155833"/>
                  <a:gd name="connsiteX4" fmla="*/ 115969 w 155833"/>
                  <a:gd name="connsiteY4" fmla="*/ 145878 h 15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33" h="155833">
                    <a:moveTo>
                      <a:pt x="115969" y="145878"/>
                    </a:moveTo>
                    <a:cubicBezTo>
                      <a:pt x="78441" y="166928"/>
                      <a:pt x="31006" y="153498"/>
                      <a:pt x="9956" y="115969"/>
                    </a:cubicBezTo>
                    <a:cubicBezTo>
                      <a:pt x="-11094" y="78441"/>
                      <a:pt x="2336" y="31006"/>
                      <a:pt x="39864" y="9956"/>
                    </a:cubicBezTo>
                    <a:cubicBezTo>
                      <a:pt x="77393" y="-11094"/>
                      <a:pt x="124828" y="2336"/>
                      <a:pt x="145878" y="39865"/>
                    </a:cubicBezTo>
                    <a:cubicBezTo>
                      <a:pt x="166928" y="77393"/>
                      <a:pt x="153498" y="124828"/>
                      <a:pt x="115969" y="14587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8804653">
                <a:off x="5360646" y="1819948"/>
                <a:ext cx="88837" cy="88837"/>
              </a:xfrm>
              <a:custGeom>
                <a:avLst/>
                <a:gdLst>
                  <a:gd name="connsiteX0" fmla="*/ 73980 w 99382"/>
                  <a:gd name="connsiteY0" fmla="*/ 93030 h 99382"/>
                  <a:gd name="connsiteX1" fmla="*/ 6352 w 99382"/>
                  <a:gd name="connsiteY1" fmla="*/ 73980 h 99382"/>
                  <a:gd name="connsiteX2" fmla="*/ 25402 w 99382"/>
                  <a:gd name="connsiteY2" fmla="*/ 6352 h 99382"/>
                  <a:gd name="connsiteX3" fmla="*/ 93030 w 99382"/>
                  <a:gd name="connsiteY3" fmla="*/ 25402 h 99382"/>
                  <a:gd name="connsiteX4" fmla="*/ 73980 w 99382"/>
                  <a:gd name="connsiteY4" fmla="*/ 93030 h 9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82" h="99382">
                    <a:moveTo>
                      <a:pt x="73980" y="93030"/>
                    </a:moveTo>
                    <a:cubicBezTo>
                      <a:pt x="50072" y="106460"/>
                      <a:pt x="19782" y="97888"/>
                      <a:pt x="6352" y="73980"/>
                    </a:cubicBezTo>
                    <a:cubicBezTo>
                      <a:pt x="-7078" y="50072"/>
                      <a:pt x="1495" y="19783"/>
                      <a:pt x="25402" y="6352"/>
                    </a:cubicBezTo>
                    <a:cubicBezTo>
                      <a:pt x="49310" y="-7078"/>
                      <a:pt x="79600" y="1495"/>
                      <a:pt x="93030" y="25402"/>
                    </a:cubicBezTo>
                    <a:cubicBezTo>
                      <a:pt x="106460" y="49310"/>
                      <a:pt x="97888" y="79600"/>
                      <a:pt x="73980" y="930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002568" y="1494325"/>
              <a:ext cx="238402" cy="480040"/>
              <a:chOff x="3002568" y="1494325"/>
              <a:chExt cx="238402" cy="480040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3129603" y="1494325"/>
                <a:ext cx="111367" cy="111367"/>
              </a:xfrm>
              <a:custGeom>
                <a:avLst/>
                <a:gdLst>
                  <a:gd name="connsiteX0" fmla="*/ 124587 w 124586"/>
                  <a:gd name="connsiteY0" fmla="*/ 62294 h 124586"/>
                  <a:gd name="connsiteX1" fmla="*/ 62294 w 124586"/>
                  <a:gd name="connsiteY1" fmla="*/ 124587 h 124586"/>
                  <a:gd name="connsiteX2" fmla="*/ 0 w 124586"/>
                  <a:gd name="connsiteY2" fmla="*/ 62294 h 124586"/>
                  <a:gd name="connsiteX3" fmla="*/ 62294 w 124586"/>
                  <a:gd name="connsiteY3" fmla="*/ 0 h 124586"/>
                  <a:gd name="connsiteX4" fmla="*/ 124587 w 124586"/>
                  <a:gd name="connsiteY4" fmla="*/ 62294 h 124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586" h="124586">
                    <a:moveTo>
                      <a:pt x="124587" y="62294"/>
                    </a:moveTo>
                    <a:cubicBezTo>
                      <a:pt x="124587" y="96697"/>
                      <a:pt x="96697" y="124587"/>
                      <a:pt x="62294" y="124587"/>
                    </a:cubicBezTo>
                    <a:cubicBezTo>
                      <a:pt x="27890" y="124587"/>
                      <a:pt x="0" y="96697"/>
                      <a:pt x="0" y="62294"/>
                    </a:cubicBezTo>
                    <a:cubicBezTo>
                      <a:pt x="0" y="27890"/>
                      <a:pt x="27890" y="0"/>
                      <a:pt x="62294" y="0"/>
                    </a:cubicBezTo>
                    <a:cubicBezTo>
                      <a:pt x="96697" y="0"/>
                      <a:pt x="124587" y="27890"/>
                      <a:pt x="124587" y="6229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3002568" y="1754354"/>
                <a:ext cx="220011" cy="220011"/>
              </a:xfrm>
              <a:custGeom>
                <a:avLst/>
                <a:gdLst>
                  <a:gd name="connsiteX0" fmla="*/ 246126 w 246125"/>
                  <a:gd name="connsiteY0" fmla="*/ 123063 h 246125"/>
                  <a:gd name="connsiteX1" fmla="*/ 123063 w 246125"/>
                  <a:gd name="connsiteY1" fmla="*/ 246126 h 246125"/>
                  <a:gd name="connsiteX2" fmla="*/ 0 w 246125"/>
                  <a:gd name="connsiteY2" fmla="*/ 123063 h 246125"/>
                  <a:gd name="connsiteX3" fmla="*/ 123063 w 246125"/>
                  <a:gd name="connsiteY3" fmla="*/ 0 h 246125"/>
                  <a:gd name="connsiteX4" fmla="*/ 246126 w 246125"/>
                  <a:gd name="connsiteY4" fmla="*/ 123063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125" h="246125">
                    <a:moveTo>
                      <a:pt x="246126" y="123063"/>
                    </a:moveTo>
                    <a:cubicBezTo>
                      <a:pt x="246126" y="191029"/>
                      <a:pt x="191029" y="246126"/>
                      <a:pt x="123063" y="246126"/>
                    </a:cubicBezTo>
                    <a:cubicBezTo>
                      <a:pt x="55097" y="246126"/>
                      <a:pt x="0" y="191029"/>
                      <a:pt x="0" y="123063"/>
                    </a:cubicBezTo>
                    <a:cubicBezTo>
                      <a:pt x="0" y="55097"/>
                      <a:pt x="55097" y="0"/>
                      <a:pt x="123063" y="0"/>
                    </a:cubicBezTo>
                    <a:cubicBezTo>
                      <a:pt x="191029" y="0"/>
                      <a:pt x="246126" y="55097"/>
                      <a:pt x="246126" y="12306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98644" y="2822224"/>
              <a:ext cx="261020" cy="535461"/>
              <a:chOff x="2098644" y="2822224"/>
              <a:chExt cx="261020" cy="535461"/>
            </a:xfrm>
          </p:grpSpPr>
          <p:sp>
            <p:nvSpPr>
              <p:cNvPr id="20" name="任意多边形 19"/>
              <p:cNvSpPr/>
              <p:nvPr/>
            </p:nvSpPr>
            <p:spPr>
              <a:xfrm rot="18900000">
                <a:off x="2098644" y="2822224"/>
                <a:ext cx="256280" cy="256280"/>
              </a:xfrm>
              <a:custGeom>
                <a:avLst/>
                <a:gdLst>
                  <a:gd name="connsiteX0" fmla="*/ 286700 w 286699"/>
                  <a:gd name="connsiteY0" fmla="*/ 143350 h 286699"/>
                  <a:gd name="connsiteX1" fmla="*/ 143350 w 286699"/>
                  <a:gd name="connsiteY1" fmla="*/ 286700 h 286699"/>
                  <a:gd name="connsiteX2" fmla="*/ 0 w 286699"/>
                  <a:gd name="connsiteY2" fmla="*/ 143350 h 286699"/>
                  <a:gd name="connsiteX3" fmla="*/ 143350 w 286699"/>
                  <a:gd name="connsiteY3" fmla="*/ 0 h 286699"/>
                  <a:gd name="connsiteX4" fmla="*/ 286700 w 286699"/>
                  <a:gd name="connsiteY4" fmla="*/ 143350 h 28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99" h="286699">
                    <a:moveTo>
                      <a:pt x="286700" y="143350"/>
                    </a:moveTo>
                    <a:cubicBezTo>
                      <a:pt x="286700" y="222520"/>
                      <a:pt x="222520" y="286700"/>
                      <a:pt x="143350" y="286700"/>
                    </a:cubicBezTo>
                    <a:cubicBezTo>
                      <a:pt x="64180" y="286700"/>
                      <a:pt x="0" y="222519"/>
                      <a:pt x="0" y="143350"/>
                    </a:cubicBezTo>
                    <a:cubicBezTo>
                      <a:pt x="0" y="64180"/>
                      <a:pt x="64180" y="0"/>
                      <a:pt x="143350" y="0"/>
                    </a:cubicBezTo>
                    <a:cubicBezTo>
                      <a:pt x="222520" y="0"/>
                      <a:pt x="286700" y="64180"/>
                      <a:pt x="286700" y="1433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261408" y="3259430"/>
                <a:ext cx="98256" cy="98255"/>
              </a:xfrm>
              <a:custGeom>
                <a:avLst/>
                <a:gdLst>
                  <a:gd name="connsiteX0" fmla="*/ 109918 w 109918"/>
                  <a:gd name="connsiteY0" fmla="*/ 54959 h 109918"/>
                  <a:gd name="connsiteX1" fmla="*/ 54959 w 109918"/>
                  <a:gd name="connsiteY1" fmla="*/ 109918 h 109918"/>
                  <a:gd name="connsiteX2" fmla="*/ 0 w 109918"/>
                  <a:gd name="connsiteY2" fmla="*/ 54959 h 109918"/>
                  <a:gd name="connsiteX3" fmla="*/ 54959 w 109918"/>
                  <a:gd name="connsiteY3" fmla="*/ 0 h 109918"/>
                  <a:gd name="connsiteX4" fmla="*/ 109918 w 109918"/>
                  <a:gd name="connsiteY4" fmla="*/ 54959 h 109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8" h="109918">
                    <a:moveTo>
                      <a:pt x="109918" y="54959"/>
                    </a:moveTo>
                    <a:cubicBezTo>
                      <a:pt x="109918" y="85344"/>
                      <a:pt x="85344" y="109918"/>
                      <a:pt x="54959" y="109918"/>
                    </a:cubicBezTo>
                    <a:cubicBezTo>
                      <a:pt x="24574" y="109918"/>
                      <a:pt x="0" y="85344"/>
                      <a:pt x="0" y="54959"/>
                    </a:cubicBezTo>
                    <a:cubicBezTo>
                      <a:pt x="0" y="24574"/>
                      <a:pt x="24574" y="0"/>
                      <a:pt x="54959" y="0"/>
                    </a:cubicBezTo>
                    <a:cubicBezTo>
                      <a:pt x="85249" y="0"/>
                      <a:pt x="109918" y="24670"/>
                      <a:pt x="109918" y="54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132936" y="3049755"/>
              <a:ext cx="361094" cy="474761"/>
              <a:chOff x="8132936" y="3049755"/>
              <a:chExt cx="361094" cy="474761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8237322" y="3049755"/>
                <a:ext cx="166200" cy="166200"/>
              </a:xfrm>
              <a:custGeom>
                <a:avLst/>
                <a:gdLst>
                  <a:gd name="connsiteX0" fmla="*/ 185928 w 185927"/>
                  <a:gd name="connsiteY0" fmla="*/ 92964 h 185927"/>
                  <a:gd name="connsiteX1" fmla="*/ 92964 w 185927"/>
                  <a:gd name="connsiteY1" fmla="*/ 185928 h 185927"/>
                  <a:gd name="connsiteX2" fmla="*/ 0 w 185927"/>
                  <a:gd name="connsiteY2" fmla="*/ 92964 h 185927"/>
                  <a:gd name="connsiteX3" fmla="*/ 92964 w 185927"/>
                  <a:gd name="connsiteY3" fmla="*/ 0 h 185927"/>
                  <a:gd name="connsiteX4" fmla="*/ 185928 w 185927"/>
                  <a:gd name="connsiteY4" fmla="*/ 92964 h 18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927" h="185927">
                    <a:moveTo>
                      <a:pt x="185928" y="92964"/>
                    </a:moveTo>
                    <a:cubicBezTo>
                      <a:pt x="185928" y="144306"/>
                      <a:pt x="144306" y="185928"/>
                      <a:pt x="92964" y="185928"/>
                    </a:cubicBezTo>
                    <a:cubicBezTo>
                      <a:pt x="41621" y="185928"/>
                      <a:pt x="0" y="144307"/>
                      <a:pt x="0" y="92964"/>
                    </a:cubicBezTo>
                    <a:cubicBezTo>
                      <a:pt x="0" y="41621"/>
                      <a:pt x="41621" y="0"/>
                      <a:pt x="92964" y="0"/>
                    </a:cubicBezTo>
                    <a:cubicBezTo>
                      <a:pt x="144306" y="0"/>
                      <a:pt x="185928" y="41621"/>
                      <a:pt x="185928" y="929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8132936" y="3412297"/>
                <a:ext cx="112219" cy="112219"/>
              </a:xfrm>
              <a:custGeom>
                <a:avLst/>
                <a:gdLst>
                  <a:gd name="connsiteX0" fmla="*/ 125540 w 125539"/>
                  <a:gd name="connsiteY0" fmla="*/ 62770 h 125539"/>
                  <a:gd name="connsiteX1" fmla="*/ 62769 w 125539"/>
                  <a:gd name="connsiteY1" fmla="*/ 125539 h 125539"/>
                  <a:gd name="connsiteX2" fmla="*/ -1 w 125539"/>
                  <a:gd name="connsiteY2" fmla="*/ 62770 h 125539"/>
                  <a:gd name="connsiteX3" fmla="*/ 62769 w 125539"/>
                  <a:gd name="connsiteY3" fmla="*/ 0 h 125539"/>
                  <a:gd name="connsiteX4" fmla="*/ 125540 w 125539"/>
                  <a:gd name="connsiteY4" fmla="*/ 62770 h 12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539" h="125539">
                    <a:moveTo>
                      <a:pt x="125540" y="62770"/>
                    </a:moveTo>
                    <a:cubicBezTo>
                      <a:pt x="125540" y="97437"/>
                      <a:pt x="97437" y="125539"/>
                      <a:pt x="62769" y="125539"/>
                    </a:cubicBezTo>
                    <a:cubicBezTo>
                      <a:pt x="28103" y="125539"/>
                      <a:pt x="-1" y="97437"/>
                      <a:pt x="-1" y="62770"/>
                    </a:cubicBezTo>
                    <a:cubicBezTo>
                      <a:pt x="-1" y="28103"/>
                      <a:pt x="28102" y="0"/>
                      <a:pt x="62769" y="0"/>
                    </a:cubicBezTo>
                    <a:cubicBezTo>
                      <a:pt x="97436" y="0"/>
                      <a:pt x="125540" y="28103"/>
                      <a:pt x="125540" y="627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8421829" y="3307571"/>
                <a:ext cx="72201" cy="72202"/>
              </a:xfrm>
              <a:custGeom>
                <a:avLst/>
                <a:gdLst>
                  <a:gd name="connsiteX0" fmla="*/ 80772 w 80771"/>
                  <a:gd name="connsiteY0" fmla="*/ 40386 h 80772"/>
                  <a:gd name="connsiteX1" fmla="*/ 40386 w 80771"/>
                  <a:gd name="connsiteY1" fmla="*/ 80772 h 80772"/>
                  <a:gd name="connsiteX2" fmla="*/ 0 w 80771"/>
                  <a:gd name="connsiteY2" fmla="*/ 40386 h 80772"/>
                  <a:gd name="connsiteX3" fmla="*/ 40386 w 80771"/>
                  <a:gd name="connsiteY3" fmla="*/ 0 h 80772"/>
                  <a:gd name="connsiteX4" fmla="*/ 80772 w 80771"/>
                  <a:gd name="connsiteY4" fmla="*/ 40386 h 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71" h="80772">
                    <a:moveTo>
                      <a:pt x="80772" y="40386"/>
                    </a:moveTo>
                    <a:cubicBezTo>
                      <a:pt x="80772" y="62675"/>
                      <a:pt x="62675" y="80772"/>
                      <a:pt x="40386" y="80772"/>
                    </a:cubicBezTo>
                    <a:cubicBezTo>
                      <a:pt x="18098" y="80772"/>
                      <a:pt x="0" y="62675"/>
                      <a:pt x="0" y="40386"/>
                    </a:cubicBezTo>
                    <a:cubicBezTo>
                      <a:pt x="0" y="18098"/>
                      <a:pt x="18098" y="0"/>
                      <a:pt x="40386" y="0"/>
                    </a:cubicBezTo>
                    <a:cubicBezTo>
                      <a:pt x="62675" y="0"/>
                      <a:pt x="80772" y="18098"/>
                      <a:pt x="80772" y="4038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236064" y="2088565"/>
              <a:ext cx="332887" cy="328899"/>
              <a:chOff x="2236064" y="2088565"/>
              <a:chExt cx="332887" cy="328899"/>
            </a:xfrm>
          </p:grpSpPr>
          <p:sp>
            <p:nvSpPr>
              <p:cNvPr id="14" name="任意多边形 13"/>
              <p:cNvSpPr/>
              <p:nvPr/>
            </p:nvSpPr>
            <p:spPr>
              <a:xfrm rot="21221017">
                <a:off x="2269396" y="2088565"/>
                <a:ext cx="200831" cy="227679"/>
              </a:xfrm>
              <a:custGeom>
                <a:avLst/>
                <a:gdLst>
                  <a:gd name="connsiteX0" fmla="*/ 96780 w 224668"/>
                  <a:gd name="connsiteY0" fmla="*/ 171055 h 254703"/>
                  <a:gd name="connsiteX1" fmla="*/ 33439 w 224668"/>
                  <a:gd name="connsiteY1" fmla="*/ 130097 h 254703"/>
                  <a:gd name="connsiteX2" fmla="*/ 7150 w 224668"/>
                  <a:gd name="connsiteY2" fmla="*/ 38753 h 254703"/>
                  <a:gd name="connsiteX3" fmla="*/ 69158 w 224668"/>
                  <a:gd name="connsiteY3" fmla="*/ 176 h 254703"/>
                  <a:gd name="connsiteX4" fmla="*/ 180696 w 224668"/>
                  <a:gd name="connsiteY4" fmla="*/ 71995 h 254703"/>
                  <a:gd name="connsiteX5" fmla="*/ 224606 w 224668"/>
                  <a:gd name="connsiteY5" fmla="*/ 225443 h 254703"/>
                  <a:gd name="connsiteX6" fmla="*/ 175266 w 224668"/>
                  <a:gd name="connsiteY6" fmla="*/ 244302 h 254703"/>
                  <a:gd name="connsiteX7" fmla="*/ 96780 w 224668"/>
                  <a:gd name="connsiteY7" fmla="*/ 171055 h 25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668" h="254703">
                    <a:moveTo>
                      <a:pt x="96780" y="171055"/>
                    </a:moveTo>
                    <a:cubicBezTo>
                      <a:pt x="75445" y="157720"/>
                      <a:pt x="52584" y="146576"/>
                      <a:pt x="33439" y="130097"/>
                    </a:cubicBezTo>
                    <a:cubicBezTo>
                      <a:pt x="7817" y="107999"/>
                      <a:pt x="-10852" y="73519"/>
                      <a:pt x="7150" y="38753"/>
                    </a:cubicBezTo>
                    <a:cubicBezTo>
                      <a:pt x="19057" y="15702"/>
                      <a:pt x="43250" y="1700"/>
                      <a:pt x="69158" y="176"/>
                    </a:cubicBezTo>
                    <a:cubicBezTo>
                      <a:pt x="117545" y="-2776"/>
                      <a:pt x="157264" y="31799"/>
                      <a:pt x="180696" y="71995"/>
                    </a:cubicBezTo>
                    <a:cubicBezTo>
                      <a:pt x="203365" y="110952"/>
                      <a:pt x="220987" y="170578"/>
                      <a:pt x="224606" y="225443"/>
                    </a:cubicBezTo>
                    <a:cubicBezTo>
                      <a:pt x="226320" y="252303"/>
                      <a:pt x="192221" y="265257"/>
                      <a:pt x="175266" y="244302"/>
                    </a:cubicBezTo>
                    <a:cubicBezTo>
                      <a:pt x="153169" y="216965"/>
                      <a:pt x="129642" y="191629"/>
                      <a:pt x="96780" y="17105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21221017">
                <a:off x="2236064" y="2345562"/>
                <a:ext cx="141967" cy="71902"/>
              </a:xfrm>
              <a:custGeom>
                <a:avLst/>
                <a:gdLst>
                  <a:gd name="connsiteX0" fmla="*/ 25766 w 158818"/>
                  <a:gd name="connsiteY0" fmla="*/ 18415 h 80436"/>
                  <a:gd name="connsiteX1" fmla="*/ 4335 w 158818"/>
                  <a:gd name="connsiteY1" fmla="*/ 38703 h 80436"/>
                  <a:gd name="connsiteX2" fmla="*/ 3192 w 158818"/>
                  <a:gd name="connsiteY2" fmla="*/ 67183 h 80436"/>
                  <a:gd name="connsiteX3" fmla="*/ 30815 w 158818"/>
                  <a:gd name="connsiteY3" fmla="*/ 80423 h 80436"/>
                  <a:gd name="connsiteX4" fmla="*/ 61676 w 158818"/>
                  <a:gd name="connsiteY4" fmla="*/ 72232 h 80436"/>
                  <a:gd name="connsiteX5" fmla="*/ 134256 w 158818"/>
                  <a:gd name="connsiteY5" fmla="*/ 43371 h 80436"/>
                  <a:gd name="connsiteX6" fmla="*/ 143972 w 158818"/>
                  <a:gd name="connsiteY6" fmla="*/ 11462 h 80436"/>
                  <a:gd name="connsiteX7" fmla="*/ 25766 w 158818"/>
                  <a:gd name="connsiteY7" fmla="*/ 18415 h 8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818" h="80436">
                    <a:moveTo>
                      <a:pt x="25766" y="18415"/>
                    </a:moveTo>
                    <a:cubicBezTo>
                      <a:pt x="17289" y="23559"/>
                      <a:pt x="9193" y="30036"/>
                      <a:pt x="4335" y="38703"/>
                    </a:cubicBezTo>
                    <a:cubicBezTo>
                      <a:pt x="-618" y="47371"/>
                      <a:pt x="-1761" y="58611"/>
                      <a:pt x="3192" y="67183"/>
                    </a:cubicBezTo>
                    <a:cubicBezTo>
                      <a:pt x="8622" y="76422"/>
                      <a:pt x="20052" y="80709"/>
                      <a:pt x="30815" y="80423"/>
                    </a:cubicBezTo>
                    <a:cubicBezTo>
                      <a:pt x="41483" y="80137"/>
                      <a:pt x="51770" y="76137"/>
                      <a:pt x="61676" y="72232"/>
                    </a:cubicBezTo>
                    <a:cubicBezTo>
                      <a:pt x="85869" y="62611"/>
                      <a:pt x="110063" y="52991"/>
                      <a:pt x="134256" y="43371"/>
                    </a:cubicBezTo>
                    <a:cubicBezTo>
                      <a:pt x="156164" y="34608"/>
                      <a:pt x="171594" y="25654"/>
                      <a:pt x="143972" y="11462"/>
                    </a:cubicBezTo>
                    <a:cubicBezTo>
                      <a:pt x="108158" y="-7207"/>
                      <a:pt x="59485" y="-1778"/>
                      <a:pt x="25766" y="1841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21221017">
                <a:off x="2511069" y="2145690"/>
                <a:ext cx="57882" cy="125625"/>
              </a:xfrm>
              <a:custGeom>
                <a:avLst/>
                <a:gdLst>
                  <a:gd name="connsiteX0" fmla="*/ 542 w 64752"/>
                  <a:gd name="connsiteY0" fmla="*/ 48048 h 140536"/>
                  <a:gd name="connsiteX1" fmla="*/ 13210 w 64752"/>
                  <a:gd name="connsiteY1" fmla="*/ 4138 h 140536"/>
                  <a:gd name="connsiteX2" fmla="*/ 53596 w 64752"/>
                  <a:gd name="connsiteY2" fmla="*/ 12996 h 140536"/>
                  <a:gd name="connsiteX3" fmla="*/ 64645 w 64752"/>
                  <a:gd name="connsiteY3" fmla="*/ 56144 h 140536"/>
                  <a:gd name="connsiteX4" fmla="*/ 28927 w 64752"/>
                  <a:gd name="connsiteY4" fmla="*/ 140536 h 140536"/>
                  <a:gd name="connsiteX5" fmla="*/ 542 w 64752"/>
                  <a:gd name="connsiteY5" fmla="*/ 48048 h 14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52" h="140536">
                    <a:moveTo>
                      <a:pt x="542" y="48048"/>
                    </a:moveTo>
                    <a:cubicBezTo>
                      <a:pt x="-982" y="32046"/>
                      <a:pt x="-29" y="13187"/>
                      <a:pt x="13210" y="4138"/>
                    </a:cubicBezTo>
                    <a:cubicBezTo>
                      <a:pt x="25688" y="-4434"/>
                      <a:pt x="44167" y="1185"/>
                      <a:pt x="53596" y="12996"/>
                    </a:cubicBezTo>
                    <a:cubicBezTo>
                      <a:pt x="63026" y="24903"/>
                      <a:pt x="65312" y="41000"/>
                      <a:pt x="64645" y="56144"/>
                    </a:cubicBezTo>
                    <a:cubicBezTo>
                      <a:pt x="63979" y="71861"/>
                      <a:pt x="52072" y="140441"/>
                      <a:pt x="28927" y="140536"/>
                    </a:cubicBezTo>
                    <a:cubicBezTo>
                      <a:pt x="8638" y="140631"/>
                      <a:pt x="2066" y="64717"/>
                      <a:pt x="542" y="480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770292" y="1776122"/>
              <a:ext cx="354598" cy="268137"/>
              <a:chOff x="7770292" y="1776122"/>
              <a:chExt cx="354598" cy="268137"/>
            </a:xfrm>
          </p:grpSpPr>
          <p:sp>
            <p:nvSpPr>
              <p:cNvPr id="11" name="任意多边形 10"/>
              <p:cNvSpPr/>
              <p:nvPr/>
            </p:nvSpPr>
            <p:spPr>
              <a:xfrm rot="20983954">
                <a:off x="7838461" y="1792634"/>
                <a:ext cx="196519" cy="184502"/>
              </a:xfrm>
              <a:custGeom>
                <a:avLst/>
                <a:gdLst>
                  <a:gd name="connsiteX0" fmla="*/ 74173 w 219845"/>
                  <a:gd name="connsiteY0" fmla="*/ 48950 h 206401"/>
                  <a:gd name="connsiteX1" fmla="*/ 170565 w 219845"/>
                  <a:gd name="connsiteY1" fmla="*/ 1325 h 206401"/>
                  <a:gd name="connsiteX2" fmla="*/ 217619 w 219845"/>
                  <a:gd name="connsiteY2" fmla="*/ 79716 h 206401"/>
                  <a:gd name="connsiteX3" fmla="*/ 147705 w 219845"/>
                  <a:gd name="connsiteY3" fmla="*/ 145439 h 206401"/>
                  <a:gd name="connsiteX4" fmla="*/ 2735 w 219845"/>
                  <a:gd name="connsiteY4" fmla="*/ 196493 h 206401"/>
                  <a:gd name="connsiteX5" fmla="*/ 74173 w 219845"/>
                  <a:gd name="connsiteY5" fmla="*/ 48950 h 20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845" h="206401">
                    <a:moveTo>
                      <a:pt x="74173" y="48950"/>
                    </a:moveTo>
                    <a:cubicBezTo>
                      <a:pt x="98461" y="20185"/>
                      <a:pt x="133608" y="-6295"/>
                      <a:pt x="170565" y="1325"/>
                    </a:cubicBezTo>
                    <a:cubicBezTo>
                      <a:pt x="204094" y="8279"/>
                      <a:pt x="227335" y="46855"/>
                      <a:pt x="217619" y="79716"/>
                    </a:cubicBezTo>
                    <a:cubicBezTo>
                      <a:pt x="208380" y="111244"/>
                      <a:pt x="176757" y="129913"/>
                      <a:pt x="147705" y="145439"/>
                    </a:cubicBezTo>
                    <a:cubicBezTo>
                      <a:pt x="123703" y="158297"/>
                      <a:pt x="22928" y="232878"/>
                      <a:pt x="2735" y="196493"/>
                    </a:cubicBezTo>
                    <a:cubicBezTo>
                      <a:pt x="-14601" y="165060"/>
                      <a:pt x="55409" y="71144"/>
                      <a:pt x="74173" y="489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20983954">
                <a:off x="7770292" y="1776122"/>
                <a:ext cx="55595" cy="111294"/>
              </a:xfrm>
              <a:custGeom>
                <a:avLst/>
                <a:gdLst>
                  <a:gd name="connsiteX0" fmla="*/ 579 w 62194"/>
                  <a:gd name="connsiteY0" fmla="*/ 47346 h 124504"/>
                  <a:gd name="connsiteX1" fmla="*/ 11628 w 62194"/>
                  <a:gd name="connsiteY1" fmla="*/ 4864 h 124504"/>
                  <a:gd name="connsiteX2" fmla="*/ 55443 w 62194"/>
                  <a:gd name="connsiteY2" fmla="*/ 16580 h 124504"/>
                  <a:gd name="connsiteX3" fmla="*/ 59063 w 62194"/>
                  <a:gd name="connsiteY3" fmla="*/ 66396 h 124504"/>
                  <a:gd name="connsiteX4" fmla="*/ 21439 w 62194"/>
                  <a:gd name="connsiteY4" fmla="*/ 124403 h 124504"/>
                  <a:gd name="connsiteX5" fmla="*/ 579 w 62194"/>
                  <a:gd name="connsiteY5" fmla="*/ 47346 h 12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4" h="124504">
                    <a:moveTo>
                      <a:pt x="579" y="47346"/>
                    </a:moveTo>
                    <a:cubicBezTo>
                      <a:pt x="-850" y="32106"/>
                      <a:pt x="-468" y="14199"/>
                      <a:pt x="11628" y="4864"/>
                    </a:cubicBezTo>
                    <a:cubicBezTo>
                      <a:pt x="25153" y="-5613"/>
                      <a:pt x="46584" y="2007"/>
                      <a:pt x="55443" y="16580"/>
                    </a:cubicBezTo>
                    <a:cubicBezTo>
                      <a:pt x="64301" y="31248"/>
                      <a:pt x="63253" y="49822"/>
                      <a:pt x="59063" y="66396"/>
                    </a:cubicBezTo>
                    <a:cubicBezTo>
                      <a:pt x="55633" y="79921"/>
                      <a:pt x="41917" y="126975"/>
                      <a:pt x="21439" y="124403"/>
                    </a:cubicBezTo>
                    <a:cubicBezTo>
                      <a:pt x="3246" y="122022"/>
                      <a:pt x="2008" y="62395"/>
                      <a:pt x="579" y="4734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0983954">
                <a:off x="7998197" y="1971899"/>
                <a:ext cx="126693" cy="72360"/>
              </a:xfrm>
              <a:custGeom>
                <a:avLst/>
                <a:gdLst>
                  <a:gd name="connsiteX0" fmla="*/ 77630 w 141731"/>
                  <a:gd name="connsiteY0" fmla="*/ 508 h 80949"/>
                  <a:gd name="connsiteX1" fmla="*/ 127922 w 141731"/>
                  <a:gd name="connsiteY1" fmla="*/ 17843 h 80949"/>
                  <a:gd name="connsiteX2" fmla="*/ 136114 w 141731"/>
                  <a:gd name="connsiteY2" fmla="*/ 66707 h 80949"/>
                  <a:gd name="connsiteX3" fmla="*/ 106491 w 141731"/>
                  <a:gd name="connsiteY3" fmla="*/ 80899 h 80949"/>
                  <a:gd name="connsiteX4" fmla="*/ 73248 w 141731"/>
                  <a:gd name="connsiteY4" fmla="*/ 74898 h 80949"/>
                  <a:gd name="connsiteX5" fmla="*/ 1 w 141731"/>
                  <a:gd name="connsiteY5" fmla="*/ 28607 h 80949"/>
                  <a:gd name="connsiteX6" fmla="*/ 77630 w 141731"/>
                  <a:gd name="connsiteY6" fmla="*/ 508 h 80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731" h="80949">
                    <a:moveTo>
                      <a:pt x="77630" y="508"/>
                    </a:moveTo>
                    <a:cubicBezTo>
                      <a:pt x="95728" y="1460"/>
                      <a:pt x="114587" y="5651"/>
                      <a:pt x="127922" y="17843"/>
                    </a:cubicBezTo>
                    <a:cubicBezTo>
                      <a:pt x="141257" y="30035"/>
                      <a:pt x="146782" y="52133"/>
                      <a:pt x="136114" y="66707"/>
                    </a:cubicBezTo>
                    <a:cubicBezTo>
                      <a:pt x="129446" y="75851"/>
                      <a:pt x="117826" y="80423"/>
                      <a:pt x="106491" y="80899"/>
                    </a:cubicBezTo>
                    <a:cubicBezTo>
                      <a:pt x="95156" y="81375"/>
                      <a:pt x="84012" y="78422"/>
                      <a:pt x="73248" y="74898"/>
                    </a:cubicBezTo>
                    <a:cubicBezTo>
                      <a:pt x="53055" y="68326"/>
                      <a:pt x="287" y="56134"/>
                      <a:pt x="1" y="28607"/>
                    </a:cubicBezTo>
                    <a:cubicBezTo>
                      <a:pt x="-284" y="-2540"/>
                      <a:pt x="57056" y="-635"/>
                      <a:pt x="77630" y="5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2673056" y="2075756"/>
            <a:ext cx="5575565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 fov="4200000"/>
              <a:lightRig rig="flat" dir="t"/>
            </a:scene3d>
            <a:sp3d extrusionH="635000" prstMaterial="powder">
              <a:extrusionClr>
                <a:schemeClr val="accent1">
                  <a:lumMod val="50000"/>
                </a:schemeClr>
              </a:extrusionClr>
            </a:sp3d>
          </a:bodyPr>
          <a:lstStyle/>
          <a:p>
            <a:pPr algn="ctr"/>
            <a:r>
              <a:rPr lang="en-US" altLang="zh-CN" sz="9600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0"/>
                </a:gradFill>
                <a:effectLst/>
                <a:latin typeface="+mj-ea"/>
                <a:ea typeface="+mj-ea"/>
              </a:rPr>
              <a:t>PART 02</a:t>
            </a:r>
            <a:endParaRPr lang="zh-CN" altLang="en-US" sz="9600" dirty="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0"/>
              </a:gradFill>
              <a:effectLst/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27750" y="3850130"/>
            <a:ext cx="3324225" cy="13220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254000" prstMaterial="powder">
              <a:extrusionClr>
                <a:schemeClr val="accent1">
                  <a:lumMod val="50000"/>
                </a:schemeClr>
              </a:extrusionClr>
            </a:sp3d>
          </a:bodyPr>
          <a:lstStyle/>
          <a:p>
            <a:pPr algn="ctr"/>
            <a:r>
              <a:rPr lang="en-US" altLang="zh-CN" sz="8000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0"/>
                  <a:tileRect/>
                </a:gradFill>
                <a:effectLst/>
                <a:latin typeface="+mj-ea"/>
                <a:ea typeface="+mj-ea"/>
              </a:rPr>
              <a:t>UI</a:t>
            </a:r>
            <a:r>
              <a:rPr lang="zh-CN" altLang="en-US" sz="8000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0"/>
                  <a:tileRect/>
                </a:gradFill>
                <a:effectLst/>
                <a:latin typeface="+mj-ea"/>
                <a:ea typeface="宋体" panose="02010600030101010101" pitchFamily="2" charset="-122"/>
              </a:rPr>
              <a:t>布局</a:t>
            </a:r>
            <a:endParaRPr lang="zh-CN" altLang="en-US" sz="80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0"/>
                <a:tileRect/>
              </a:gradFill>
              <a:effectLst/>
              <a:latin typeface="+mj-ea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91840" y="282177"/>
            <a:ext cx="2310801" cy="430530"/>
          </a:xfrm>
        </p:spPr>
        <p:txBody>
          <a:bodyPr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>
                <a:ea typeface="宋体" panose="02010600030101010101" pitchFamily="2" charset="-122"/>
              </a:rPr>
              <a:t>布局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 descr="图片包含 室内, 桌子, 窗户, 电脑&#10;&#10;描述已自动生成"/>
          <p:cNvPicPr>
            <a:picLocks noChangeAspect="1"/>
          </p:cNvPicPr>
          <p:nvPr/>
        </p:nvPicPr>
        <p:blipFill rotWithShape="1">
          <a:blip r:embed="rId1" cstate="screen"/>
          <a:srcRect t="40926" b="28354"/>
          <a:stretch>
            <a:fillRect/>
          </a:stretch>
        </p:blipFill>
        <p:spPr>
          <a:xfrm>
            <a:off x="0" y="1206500"/>
            <a:ext cx="12192000" cy="2496820"/>
          </a:xfrm>
          <a:custGeom>
            <a:avLst/>
            <a:gdLst>
              <a:gd name="connsiteX0" fmla="*/ 0 w 12192000"/>
              <a:gd name="connsiteY0" fmla="*/ 0 h 2496820"/>
              <a:gd name="connsiteX1" fmla="*/ 12192000 w 12192000"/>
              <a:gd name="connsiteY1" fmla="*/ 0 h 2496820"/>
              <a:gd name="connsiteX2" fmla="*/ 12192000 w 12192000"/>
              <a:gd name="connsiteY2" fmla="*/ 2496820 h 2496820"/>
              <a:gd name="connsiteX3" fmla="*/ 11634957 w 12192000"/>
              <a:gd name="connsiteY3" fmla="*/ 2496820 h 2496820"/>
              <a:gd name="connsiteX4" fmla="*/ 11634957 w 12192000"/>
              <a:gd name="connsiteY4" fmla="*/ 1355090 h 2496820"/>
              <a:gd name="connsiteX5" fmla="*/ 557040 w 12192000"/>
              <a:gd name="connsiteY5" fmla="*/ 1355090 h 2496820"/>
              <a:gd name="connsiteX6" fmla="*/ 557040 w 12192000"/>
              <a:gd name="connsiteY6" fmla="*/ 2496820 h 2496820"/>
              <a:gd name="connsiteX7" fmla="*/ 0 w 12192000"/>
              <a:gd name="connsiteY7" fmla="*/ 2496820 h 249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96820">
                <a:moveTo>
                  <a:pt x="0" y="0"/>
                </a:moveTo>
                <a:lnTo>
                  <a:pt x="12192000" y="0"/>
                </a:lnTo>
                <a:lnTo>
                  <a:pt x="12192000" y="2496820"/>
                </a:lnTo>
                <a:lnTo>
                  <a:pt x="11634957" y="2496820"/>
                </a:lnTo>
                <a:lnTo>
                  <a:pt x="11634957" y="1355090"/>
                </a:lnTo>
                <a:lnTo>
                  <a:pt x="557040" y="1355090"/>
                </a:lnTo>
                <a:lnTo>
                  <a:pt x="557040" y="2496820"/>
                </a:lnTo>
                <a:lnTo>
                  <a:pt x="0" y="2496820"/>
                </a:lnTo>
                <a:close/>
              </a:path>
            </a:pathLst>
          </a:custGeom>
        </p:spPr>
      </p:pic>
      <p:sp>
        <p:nvSpPr>
          <p:cNvPr id="4" name="同侧圆角矩形 3"/>
          <p:cNvSpPr/>
          <p:nvPr/>
        </p:nvSpPr>
        <p:spPr>
          <a:xfrm>
            <a:off x="557041" y="2490493"/>
            <a:ext cx="11077917" cy="3615667"/>
          </a:xfrm>
          <a:prstGeom prst="round2SameRect">
            <a:avLst>
              <a:gd name="adj1" fmla="val 0"/>
              <a:gd name="adj2" fmla="val 6200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7041" y="2490494"/>
            <a:ext cx="11077917" cy="111760"/>
          </a:xfrm>
          <a:prstGeom prst="rect">
            <a:avLst/>
          </a:prstGeom>
          <a:gradFill>
            <a:gsLst>
              <a:gs pos="2000">
                <a:schemeClr val="accent2">
                  <a:lumMod val="90000"/>
                  <a:lumOff val="10000"/>
                </a:schemeClr>
              </a:gs>
              <a:gs pos="100000">
                <a:schemeClr val="accent2">
                  <a:lumMod val="80000"/>
                </a:schemeClr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椭圆 5"/>
          <p:cNvSpPr/>
          <p:nvPr/>
        </p:nvSpPr>
        <p:spPr>
          <a:xfrm>
            <a:off x="1605781" y="3012301"/>
            <a:ext cx="636634" cy="618486"/>
          </a:xfrm>
          <a:prstGeom prst="ellipse">
            <a:avLst/>
          </a:prstGeom>
          <a:gradFill>
            <a:gsLst>
              <a:gs pos="2000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14300" dist="88900" dir="5400000" algn="t" rotWithShape="0">
              <a:schemeClr val="accent1"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>
                <a:latin typeface="+mj-ea"/>
                <a:ea typeface="+mj-ea"/>
              </a:rPr>
              <a:t>1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408262" y="3012499"/>
            <a:ext cx="1897927" cy="36893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大图展示布局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05781" y="4594145"/>
            <a:ext cx="636634" cy="618486"/>
          </a:xfrm>
          <a:prstGeom prst="ellipse">
            <a:avLst/>
          </a:prstGeom>
          <a:gradFill>
            <a:gsLst>
              <a:gs pos="2000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14300" dist="88900" dir="5400000" algn="t" rotWithShape="0">
              <a:schemeClr val="accent1"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>
                <a:latin typeface="+mj-ea"/>
                <a:ea typeface="+mj-ea"/>
              </a:rPr>
              <a:t>3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408262" y="4594344"/>
            <a:ext cx="1897927" cy="36893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图表信息布局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515503" y="3012301"/>
            <a:ext cx="636634" cy="618486"/>
          </a:xfrm>
          <a:prstGeom prst="ellipse">
            <a:avLst/>
          </a:prstGeom>
          <a:gradFill>
            <a:gsLst>
              <a:gs pos="2000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14300" dist="88900" dir="5400000" algn="t" rotWithShape="0">
              <a:schemeClr val="accent1"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>
                <a:latin typeface="+mj-ea"/>
                <a:ea typeface="+mj-ea"/>
              </a:rPr>
              <a:t>2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356084" y="3012499"/>
            <a:ext cx="1897927" cy="36893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100000">
                      <a:schemeClr val="tx2">
                        <a:lumMod val="70000"/>
                      </a:schemeClr>
                    </a:gs>
                    <a:gs pos="20000">
                      <a:schemeClr val="tx2">
                        <a:lumMod val="80000"/>
                        <a:lumOff val="20000"/>
                      </a:scheme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accent2"/>
                </a:solidFill>
              </a:rPr>
              <a:t>列表式布局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15503" y="4594145"/>
            <a:ext cx="636634" cy="618486"/>
          </a:xfrm>
          <a:prstGeom prst="ellipse">
            <a:avLst/>
          </a:prstGeom>
          <a:gradFill>
            <a:gsLst>
              <a:gs pos="2000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>
            <a:outerShdw blurRad="114300" dist="88900" dir="5400000" algn="t" rotWithShape="0">
              <a:schemeClr val="accent1"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>
                <a:latin typeface="+mj-ea"/>
                <a:ea typeface="+mj-ea"/>
              </a:rPr>
              <a:t>4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7356084" y="4594344"/>
            <a:ext cx="1897927" cy="36893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100000">
                      <a:schemeClr val="tx2">
                        <a:lumMod val="70000"/>
                      </a:schemeClr>
                    </a:gs>
                    <a:gs pos="20000">
                      <a:schemeClr val="tx2">
                        <a:lumMod val="80000"/>
                        <a:lumOff val="20000"/>
                      </a:scheme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accent2"/>
                </a:solidFill>
              </a:rPr>
              <a:t>混合式布局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1840" y="735627"/>
            <a:ext cx="1940920" cy="2152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kumimoji="1" lang="en-US" altLang="zh-CN" sz="1400" b="1" dirty="0">
                <a:solidFill>
                  <a:schemeClr val="accent2"/>
                </a:solidFill>
              </a:rPr>
              <a:t>UI Layout</a:t>
            </a:r>
            <a:endParaRPr kumimoji="1" lang="en-US" altLang="zh-CN" sz="1400" b="1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04706" y="3476368"/>
            <a:ext cx="3417359" cy="2794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开屏页、饮食方案加载页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56084" y="3476368"/>
            <a:ext cx="3417359" cy="2794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选择食材页、食谱推荐页、个人资料页等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04706" y="5096218"/>
            <a:ext cx="3417359" cy="2794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体重、围度记录页、饮食超标提示页等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56084" y="5096218"/>
            <a:ext cx="3417359" cy="2794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发现页、我的主页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98644" y="1494325"/>
            <a:ext cx="6395386" cy="2350358"/>
            <a:chOff x="2098644" y="1494325"/>
            <a:chExt cx="6395386" cy="2350358"/>
          </a:xfrm>
        </p:grpSpPr>
        <p:sp>
          <p:nvSpPr>
            <p:cNvPr id="3" name="任意多边形 2"/>
            <p:cNvSpPr/>
            <p:nvPr/>
          </p:nvSpPr>
          <p:spPr>
            <a:xfrm>
              <a:off x="2499482" y="1594299"/>
              <a:ext cx="2816036" cy="2250384"/>
            </a:xfrm>
            <a:custGeom>
              <a:avLst/>
              <a:gdLst>
                <a:gd name="connsiteX0" fmla="*/ 4016883 w 4016883"/>
                <a:gd name="connsiteY0" fmla="*/ 2008442 h 3210020"/>
                <a:gd name="connsiteX1" fmla="*/ 2008442 w 4016883"/>
                <a:gd name="connsiteY1" fmla="*/ 0 h 3210020"/>
                <a:gd name="connsiteX2" fmla="*/ 0 w 4016883"/>
                <a:gd name="connsiteY2" fmla="*/ 2008442 h 3210020"/>
                <a:gd name="connsiteX3" fmla="*/ 398907 w 4016883"/>
                <a:gd name="connsiteY3" fmla="*/ 3210020 h 3210020"/>
                <a:gd name="connsiteX4" fmla="*/ 3617976 w 4016883"/>
                <a:gd name="connsiteY4" fmla="*/ 3210020 h 3210020"/>
                <a:gd name="connsiteX5" fmla="*/ 4016883 w 4016883"/>
                <a:gd name="connsiteY5" fmla="*/ 2008442 h 321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6883" h="3210020">
                  <a:moveTo>
                    <a:pt x="4016883" y="2008442"/>
                  </a:moveTo>
                  <a:cubicBezTo>
                    <a:pt x="4016883" y="899255"/>
                    <a:pt x="3117628" y="0"/>
                    <a:pt x="2008442" y="0"/>
                  </a:cubicBezTo>
                  <a:cubicBezTo>
                    <a:pt x="899255" y="0"/>
                    <a:pt x="0" y="899255"/>
                    <a:pt x="0" y="2008442"/>
                  </a:cubicBezTo>
                  <a:cubicBezTo>
                    <a:pt x="0" y="2458974"/>
                    <a:pt x="148400" y="2874931"/>
                    <a:pt x="398907" y="3210020"/>
                  </a:cubicBezTo>
                  <a:lnTo>
                    <a:pt x="3617976" y="3210020"/>
                  </a:lnTo>
                  <a:cubicBezTo>
                    <a:pt x="3868484" y="2874931"/>
                    <a:pt x="4016883" y="2459070"/>
                    <a:pt x="4016883" y="200844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2589256" y="3800750"/>
              <a:ext cx="2664000" cy="43933"/>
            </a:xfrm>
            <a:custGeom>
              <a:avLst/>
              <a:gdLst>
                <a:gd name="connsiteX0" fmla="*/ 3750564 w 3775138"/>
                <a:gd name="connsiteY0" fmla="*/ 49149 h 49148"/>
                <a:gd name="connsiteX1" fmla="*/ 24575 w 3775138"/>
                <a:gd name="connsiteY1" fmla="*/ 49149 h 49148"/>
                <a:gd name="connsiteX2" fmla="*/ 0 w 3775138"/>
                <a:gd name="connsiteY2" fmla="*/ 24574 h 49148"/>
                <a:gd name="connsiteX3" fmla="*/ 0 w 3775138"/>
                <a:gd name="connsiteY3" fmla="*/ 24574 h 49148"/>
                <a:gd name="connsiteX4" fmla="*/ 24575 w 3775138"/>
                <a:gd name="connsiteY4" fmla="*/ 0 h 49148"/>
                <a:gd name="connsiteX5" fmla="*/ 3750564 w 3775138"/>
                <a:gd name="connsiteY5" fmla="*/ 0 h 49148"/>
                <a:gd name="connsiteX6" fmla="*/ 3775139 w 3775138"/>
                <a:gd name="connsiteY6" fmla="*/ 24574 h 49148"/>
                <a:gd name="connsiteX7" fmla="*/ 3775139 w 3775138"/>
                <a:gd name="connsiteY7" fmla="*/ 24574 h 49148"/>
                <a:gd name="connsiteX8" fmla="*/ 3750564 w 3775138"/>
                <a:gd name="connsiteY8" fmla="*/ 49149 h 4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75138" h="49148">
                  <a:moveTo>
                    <a:pt x="3750564" y="49149"/>
                  </a:moveTo>
                  <a:lnTo>
                    <a:pt x="24575" y="49149"/>
                  </a:lnTo>
                  <a:cubicBezTo>
                    <a:pt x="10954" y="49149"/>
                    <a:pt x="0" y="38100"/>
                    <a:pt x="0" y="24574"/>
                  </a:cubicBezTo>
                  <a:lnTo>
                    <a:pt x="0" y="24574"/>
                  </a:lnTo>
                  <a:cubicBezTo>
                    <a:pt x="0" y="10954"/>
                    <a:pt x="11049" y="0"/>
                    <a:pt x="24575" y="0"/>
                  </a:cubicBezTo>
                  <a:lnTo>
                    <a:pt x="3750564" y="0"/>
                  </a:lnTo>
                  <a:cubicBezTo>
                    <a:pt x="3764185" y="0"/>
                    <a:pt x="3775139" y="11049"/>
                    <a:pt x="3775139" y="24574"/>
                  </a:cubicBezTo>
                  <a:lnTo>
                    <a:pt x="3775139" y="24574"/>
                  </a:lnTo>
                  <a:cubicBezTo>
                    <a:pt x="3775139" y="38100"/>
                    <a:pt x="3764185" y="49149"/>
                    <a:pt x="3750564" y="49149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860453" y="1535620"/>
              <a:ext cx="589030" cy="526965"/>
              <a:chOff x="4860453" y="1535620"/>
              <a:chExt cx="589030" cy="526965"/>
            </a:xfrm>
          </p:grpSpPr>
          <p:sp>
            <p:nvSpPr>
              <p:cNvPr id="24" name="任意多边形 23"/>
              <p:cNvSpPr/>
              <p:nvPr/>
            </p:nvSpPr>
            <p:spPr>
              <a:xfrm rot="14367752">
                <a:off x="4945152" y="1751134"/>
                <a:ext cx="311451" cy="311451"/>
              </a:xfrm>
              <a:custGeom>
                <a:avLst/>
                <a:gdLst>
                  <a:gd name="connsiteX0" fmla="*/ 348420 w 348419"/>
                  <a:gd name="connsiteY0" fmla="*/ 174210 h 348419"/>
                  <a:gd name="connsiteX1" fmla="*/ 174210 w 348419"/>
                  <a:gd name="connsiteY1" fmla="*/ 348420 h 348419"/>
                  <a:gd name="connsiteX2" fmla="*/ 0 w 348419"/>
                  <a:gd name="connsiteY2" fmla="*/ 174210 h 348419"/>
                  <a:gd name="connsiteX3" fmla="*/ 174210 w 348419"/>
                  <a:gd name="connsiteY3" fmla="*/ 0 h 348419"/>
                  <a:gd name="connsiteX4" fmla="*/ 348420 w 348419"/>
                  <a:gd name="connsiteY4" fmla="*/ 174210 h 34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8419" h="348419">
                    <a:moveTo>
                      <a:pt x="348420" y="174210"/>
                    </a:moveTo>
                    <a:cubicBezTo>
                      <a:pt x="348420" y="270423"/>
                      <a:pt x="270423" y="348420"/>
                      <a:pt x="174210" y="348420"/>
                    </a:cubicBezTo>
                    <a:cubicBezTo>
                      <a:pt x="77996" y="348420"/>
                      <a:pt x="0" y="270423"/>
                      <a:pt x="0" y="174210"/>
                    </a:cubicBezTo>
                    <a:cubicBezTo>
                      <a:pt x="0" y="77996"/>
                      <a:pt x="77996" y="0"/>
                      <a:pt x="174210" y="0"/>
                    </a:cubicBezTo>
                    <a:cubicBezTo>
                      <a:pt x="270423" y="0"/>
                      <a:pt x="348420" y="77996"/>
                      <a:pt x="348420" y="1742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8804653">
                <a:off x="4860453" y="1535620"/>
                <a:ext cx="139299" cy="139299"/>
              </a:xfrm>
              <a:custGeom>
                <a:avLst/>
                <a:gdLst>
                  <a:gd name="connsiteX0" fmla="*/ 115969 w 155833"/>
                  <a:gd name="connsiteY0" fmla="*/ 145878 h 155833"/>
                  <a:gd name="connsiteX1" fmla="*/ 9956 w 155833"/>
                  <a:gd name="connsiteY1" fmla="*/ 115969 h 155833"/>
                  <a:gd name="connsiteX2" fmla="*/ 39864 w 155833"/>
                  <a:gd name="connsiteY2" fmla="*/ 9956 h 155833"/>
                  <a:gd name="connsiteX3" fmla="*/ 145878 w 155833"/>
                  <a:gd name="connsiteY3" fmla="*/ 39865 h 155833"/>
                  <a:gd name="connsiteX4" fmla="*/ 115969 w 155833"/>
                  <a:gd name="connsiteY4" fmla="*/ 145878 h 15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33" h="155833">
                    <a:moveTo>
                      <a:pt x="115969" y="145878"/>
                    </a:moveTo>
                    <a:cubicBezTo>
                      <a:pt x="78441" y="166928"/>
                      <a:pt x="31006" y="153498"/>
                      <a:pt x="9956" y="115969"/>
                    </a:cubicBezTo>
                    <a:cubicBezTo>
                      <a:pt x="-11094" y="78441"/>
                      <a:pt x="2336" y="31006"/>
                      <a:pt x="39864" y="9956"/>
                    </a:cubicBezTo>
                    <a:cubicBezTo>
                      <a:pt x="77393" y="-11094"/>
                      <a:pt x="124828" y="2336"/>
                      <a:pt x="145878" y="39865"/>
                    </a:cubicBezTo>
                    <a:cubicBezTo>
                      <a:pt x="166928" y="77393"/>
                      <a:pt x="153498" y="124828"/>
                      <a:pt x="115969" y="14587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8804653">
                <a:off x="5360646" y="1819948"/>
                <a:ext cx="88837" cy="88837"/>
              </a:xfrm>
              <a:custGeom>
                <a:avLst/>
                <a:gdLst>
                  <a:gd name="connsiteX0" fmla="*/ 73980 w 99382"/>
                  <a:gd name="connsiteY0" fmla="*/ 93030 h 99382"/>
                  <a:gd name="connsiteX1" fmla="*/ 6352 w 99382"/>
                  <a:gd name="connsiteY1" fmla="*/ 73980 h 99382"/>
                  <a:gd name="connsiteX2" fmla="*/ 25402 w 99382"/>
                  <a:gd name="connsiteY2" fmla="*/ 6352 h 99382"/>
                  <a:gd name="connsiteX3" fmla="*/ 93030 w 99382"/>
                  <a:gd name="connsiteY3" fmla="*/ 25402 h 99382"/>
                  <a:gd name="connsiteX4" fmla="*/ 73980 w 99382"/>
                  <a:gd name="connsiteY4" fmla="*/ 93030 h 9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82" h="99382">
                    <a:moveTo>
                      <a:pt x="73980" y="93030"/>
                    </a:moveTo>
                    <a:cubicBezTo>
                      <a:pt x="50072" y="106460"/>
                      <a:pt x="19782" y="97888"/>
                      <a:pt x="6352" y="73980"/>
                    </a:cubicBezTo>
                    <a:cubicBezTo>
                      <a:pt x="-7078" y="50072"/>
                      <a:pt x="1495" y="19783"/>
                      <a:pt x="25402" y="6352"/>
                    </a:cubicBezTo>
                    <a:cubicBezTo>
                      <a:pt x="49310" y="-7078"/>
                      <a:pt x="79600" y="1495"/>
                      <a:pt x="93030" y="25402"/>
                    </a:cubicBezTo>
                    <a:cubicBezTo>
                      <a:pt x="106460" y="49310"/>
                      <a:pt x="97888" y="79600"/>
                      <a:pt x="73980" y="930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002568" y="1494325"/>
              <a:ext cx="238402" cy="480040"/>
              <a:chOff x="3002568" y="1494325"/>
              <a:chExt cx="238402" cy="480040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3129603" y="1494325"/>
                <a:ext cx="111367" cy="111367"/>
              </a:xfrm>
              <a:custGeom>
                <a:avLst/>
                <a:gdLst>
                  <a:gd name="connsiteX0" fmla="*/ 124587 w 124586"/>
                  <a:gd name="connsiteY0" fmla="*/ 62294 h 124586"/>
                  <a:gd name="connsiteX1" fmla="*/ 62294 w 124586"/>
                  <a:gd name="connsiteY1" fmla="*/ 124587 h 124586"/>
                  <a:gd name="connsiteX2" fmla="*/ 0 w 124586"/>
                  <a:gd name="connsiteY2" fmla="*/ 62294 h 124586"/>
                  <a:gd name="connsiteX3" fmla="*/ 62294 w 124586"/>
                  <a:gd name="connsiteY3" fmla="*/ 0 h 124586"/>
                  <a:gd name="connsiteX4" fmla="*/ 124587 w 124586"/>
                  <a:gd name="connsiteY4" fmla="*/ 62294 h 124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586" h="124586">
                    <a:moveTo>
                      <a:pt x="124587" y="62294"/>
                    </a:moveTo>
                    <a:cubicBezTo>
                      <a:pt x="124587" y="96697"/>
                      <a:pt x="96697" y="124587"/>
                      <a:pt x="62294" y="124587"/>
                    </a:cubicBezTo>
                    <a:cubicBezTo>
                      <a:pt x="27890" y="124587"/>
                      <a:pt x="0" y="96697"/>
                      <a:pt x="0" y="62294"/>
                    </a:cubicBezTo>
                    <a:cubicBezTo>
                      <a:pt x="0" y="27890"/>
                      <a:pt x="27890" y="0"/>
                      <a:pt x="62294" y="0"/>
                    </a:cubicBezTo>
                    <a:cubicBezTo>
                      <a:pt x="96697" y="0"/>
                      <a:pt x="124587" y="27890"/>
                      <a:pt x="124587" y="6229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3002568" y="1754354"/>
                <a:ext cx="220011" cy="220011"/>
              </a:xfrm>
              <a:custGeom>
                <a:avLst/>
                <a:gdLst>
                  <a:gd name="connsiteX0" fmla="*/ 246126 w 246125"/>
                  <a:gd name="connsiteY0" fmla="*/ 123063 h 246125"/>
                  <a:gd name="connsiteX1" fmla="*/ 123063 w 246125"/>
                  <a:gd name="connsiteY1" fmla="*/ 246126 h 246125"/>
                  <a:gd name="connsiteX2" fmla="*/ 0 w 246125"/>
                  <a:gd name="connsiteY2" fmla="*/ 123063 h 246125"/>
                  <a:gd name="connsiteX3" fmla="*/ 123063 w 246125"/>
                  <a:gd name="connsiteY3" fmla="*/ 0 h 246125"/>
                  <a:gd name="connsiteX4" fmla="*/ 246126 w 246125"/>
                  <a:gd name="connsiteY4" fmla="*/ 123063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125" h="246125">
                    <a:moveTo>
                      <a:pt x="246126" y="123063"/>
                    </a:moveTo>
                    <a:cubicBezTo>
                      <a:pt x="246126" y="191029"/>
                      <a:pt x="191029" y="246126"/>
                      <a:pt x="123063" y="246126"/>
                    </a:cubicBezTo>
                    <a:cubicBezTo>
                      <a:pt x="55097" y="246126"/>
                      <a:pt x="0" y="191029"/>
                      <a:pt x="0" y="123063"/>
                    </a:cubicBezTo>
                    <a:cubicBezTo>
                      <a:pt x="0" y="55097"/>
                      <a:pt x="55097" y="0"/>
                      <a:pt x="123063" y="0"/>
                    </a:cubicBezTo>
                    <a:cubicBezTo>
                      <a:pt x="191029" y="0"/>
                      <a:pt x="246126" y="55097"/>
                      <a:pt x="246126" y="12306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98644" y="2822224"/>
              <a:ext cx="261020" cy="535461"/>
              <a:chOff x="2098644" y="2822224"/>
              <a:chExt cx="261020" cy="535461"/>
            </a:xfrm>
          </p:grpSpPr>
          <p:sp>
            <p:nvSpPr>
              <p:cNvPr id="20" name="任意多边形 19"/>
              <p:cNvSpPr/>
              <p:nvPr/>
            </p:nvSpPr>
            <p:spPr>
              <a:xfrm rot="18900000">
                <a:off x="2098644" y="2822224"/>
                <a:ext cx="256280" cy="256280"/>
              </a:xfrm>
              <a:custGeom>
                <a:avLst/>
                <a:gdLst>
                  <a:gd name="connsiteX0" fmla="*/ 286700 w 286699"/>
                  <a:gd name="connsiteY0" fmla="*/ 143350 h 286699"/>
                  <a:gd name="connsiteX1" fmla="*/ 143350 w 286699"/>
                  <a:gd name="connsiteY1" fmla="*/ 286700 h 286699"/>
                  <a:gd name="connsiteX2" fmla="*/ 0 w 286699"/>
                  <a:gd name="connsiteY2" fmla="*/ 143350 h 286699"/>
                  <a:gd name="connsiteX3" fmla="*/ 143350 w 286699"/>
                  <a:gd name="connsiteY3" fmla="*/ 0 h 286699"/>
                  <a:gd name="connsiteX4" fmla="*/ 286700 w 286699"/>
                  <a:gd name="connsiteY4" fmla="*/ 143350 h 28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99" h="286699">
                    <a:moveTo>
                      <a:pt x="286700" y="143350"/>
                    </a:moveTo>
                    <a:cubicBezTo>
                      <a:pt x="286700" y="222520"/>
                      <a:pt x="222520" y="286700"/>
                      <a:pt x="143350" y="286700"/>
                    </a:cubicBezTo>
                    <a:cubicBezTo>
                      <a:pt x="64180" y="286700"/>
                      <a:pt x="0" y="222519"/>
                      <a:pt x="0" y="143350"/>
                    </a:cubicBezTo>
                    <a:cubicBezTo>
                      <a:pt x="0" y="64180"/>
                      <a:pt x="64180" y="0"/>
                      <a:pt x="143350" y="0"/>
                    </a:cubicBezTo>
                    <a:cubicBezTo>
                      <a:pt x="222520" y="0"/>
                      <a:pt x="286700" y="64180"/>
                      <a:pt x="286700" y="1433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261408" y="3259430"/>
                <a:ext cx="98256" cy="98255"/>
              </a:xfrm>
              <a:custGeom>
                <a:avLst/>
                <a:gdLst>
                  <a:gd name="connsiteX0" fmla="*/ 109918 w 109918"/>
                  <a:gd name="connsiteY0" fmla="*/ 54959 h 109918"/>
                  <a:gd name="connsiteX1" fmla="*/ 54959 w 109918"/>
                  <a:gd name="connsiteY1" fmla="*/ 109918 h 109918"/>
                  <a:gd name="connsiteX2" fmla="*/ 0 w 109918"/>
                  <a:gd name="connsiteY2" fmla="*/ 54959 h 109918"/>
                  <a:gd name="connsiteX3" fmla="*/ 54959 w 109918"/>
                  <a:gd name="connsiteY3" fmla="*/ 0 h 109918"/>
                  <a:gd name="connsiteX4" fmla="*/ 109918 w 109918"/>
                  <a:gd name="connsiteY4" fmla="*/ 54959 h 109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8" h="109918">
                    <a:moveTo>
                      <a:pt x="109918" y="54959"/>
                    </a:moveTo>
                    <a:cubicBezTo>
                      <a:pt x="109918" y="85344"/>
                      <a:pt x="85344" y="109918"/>
                      <a:pt x="54959" y="109918"/>
                    </a:cubicBezTo>
                    <a:cubicBezTo>
                      <a:pt x="24574" y="109918"/>
                      <a:pt x="0" y="85344"/>
                      <a:pt x="0" y="54959"/>
                    </a:cubicBezTo>
                    <a:cubicBezTo>
                      <a:pt x="0" y="24574"/>
                      <a:pt x="24574" y="0"/>
                      <a:pt x="54959" y="0"/>
                    </a:cubicBezTo>
                    <a:cubicBezTo>
                      <a:pt x="85249" y="0"/>
                      <a:pt x="109918" y="24670"/>
                      <a:pt x="109918" y="54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132936" y="3049755"/>
              <a:ext cx="361094" cy="474761"/>
              <a:chOff x="8132936" y="3049755"/>
              <a:chExt cx="361094" cy="474761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8237322" y="3049755"/>
                <a:ext cx="166200" cy="166200"/>
              </a:xfrm>
              <a:custGeom>
                <a:avLst/>
                <a:gdLst>
                  <a:gd name="connsiteX0" fmla="*/ 185928 w 185927"/>
                  <a:gd name="connsiteY0" fmla="*/ 92964 h 185927"/>
                  <a:gd name="connsiteX1" fmla="*/ 92964 w 185927"/>
                  <a:gd name="connsiteY1" fmla="*/ 185928 h 185927"/>
                  <a:gd name="connsiteX2" fmla="*/ 0 w 185927"/>
                  <a:gd name="connsiteY2" fmla="*/ 92964 h 185927"/>
                  <a:gd name="connsiteX3" fmla="*/ 92964 w 185927"/>
                  <a:gd name="connsiteY3" fmla="*/ 0 h 185927"/>
                  <a:gd name="connsiteX4" fmla="*/ 185928 w 185927"/>
                  <a:gd name="connsiteY4" fmla="*/ 92964 h 18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927" h="185927">
                    <a:moveTo>
                      <a:pt x="185928" y="92964"/>
                    </a:moveTo>
                    <a:cubicBezTo>
                      <a:pt x="185928" y="144306"/>
                      <a:pt x="144306" y="185928"/>
                      <a:pt x="92964" y="185928"/>
                    </a:cubicBezTo>
                    <a:cubicBezTo>
                      <a:pt x="41621" y="185928"/>
                      <a:pt x="0" y="144307"/>
                      <a:pt x="0" y="92964"/>
                    </a:cubicBezTo>
                    <a:cubicBezTo>
                      <a:pt x="0" y="41621"/>
                      <a:pt x="41621" y="0"/>
                      <a:pt x="92964" y="0"/>
                    </a:cubicBezTo>
                    <a:cubicBezTo>
                      <a:pt x="144306" y="0"/>
                      <a:pt x="185928" y="41621"/>
                      <a:pt x="185928" y="929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8132936" y="3412297"/>
                <a:ext cx="112219" cy="112219"/>
              </a:xfrm>
              <a:custGeom>
                <a:avLst/>
                <a:gdLst>
                  <a:gd name="connsiteX0" fmla="*/ 125540 w 125539"/>
                  <a:gd name="connsiteY0" fmla="*/ 62770 h 125539"/>
                  <a:gd name="connsiteX1" fmla="*/ 62769 w 125539"/>
                  <a:gd name="connsiteY1" fmla="*/ 125539 h 125539"/>
                  <a:gd name="connsiteX2" fmla="*/ -1 w 125539"/>
                  <a:gd name="connsiteY2" fmla="*/ 62770 h 125539"/>
                  <a:gd name="connsiteX3" fmla="*/ 62769 w 125539"/>
                  <a:gd name="connsiteY3" fmla="*/ 0 h 125539"/>
                  <a:gd name="connsiteX4" fmla="*/ 125540 w 125539"/>
                  <a:gd name="connsiteY4" fmla="*/ 62770 h 12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539" h="125539">
                    <a:moveTo>
                      <a:pt x="125540" y="62770"/>
                    </a:moveTo>
                    <a:cubicBezTo>
                      <a:pt x="125540" y="97437"/>
                      <a:pt x="97437" y="125539"/>
                      <a:pt x="62769" y="125539"/>
                    </a:cubicBezTo>
                    <a:cubicBezTo>
                      <a:pt x="28103" y="125539"/>
                      <a:pt x="-1" y="97437"/>
                      <a:pt x="-1" y="62770"/>
                    </a:cubicBezTo>
                    <a:cubicBezTo>
                      <a:pt x="-1" y="28103"/>
                      <a:pt x="28102" y="0"/>
                      <a:pt x="62769" y="0"/>
                    </a:cubicBezTo>
                    <a:cubicBezTo>
                      <a:pt x="97436" y="0"/>
                      <a:pt x="125540" y="28103"/>
                      <a:pt x="125540" y="627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8421829" y="3307571"/>
                <a:ext cx="72201" cy="72202"/>
              </a:xfrm>
              <a:custGeom>
                <a:avLst/>
                <a:gdLst>
                  <a:gd name="connsiteX0" fmla="*/ 80772 w 80771"/>
                  <a:gd name="connsiteY0" fmla="*/ 40386 h 80772"/>
                  <a:gd name="connsiteX1" fmla="*/ 40386 w 80771"/>
                  <a:gd name="connsiteY1" fmla="*/ 80772 h 80772"/>
                  <a:gd name="connsiteX2" fmla="*/ 0 w 80771"/>
                  <a:gd name="connsiteY2" fmla="*/ 40386 h 80772"/>
                  <a:gd name="connsiteX3" fmla="*/ 40386 w 80771"/>
                  <a:gd name="connsiteY3" fmla="*/ 0 h 80772"/>
                  <a:gd name="connsiteX4" fmla="*/ 80772 w 80771"/>
                  <a:gd name="connsiteY4" fmla="*/ 40386 h 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71" h="80772">
                    <a:moveTo>
                      <a:pt x="80772" y="40386"/>
                    </a:moveTo>
                    <a:cubicBezTo>
                      <a:pt x="80772" y="62675"/>
                      <a:pt x="62675" y="80772"/>
                      <a:pt x="40386" y="80772"/>
                    </a:cubicBezTo>
                    <a:cubicBezTo>
                      <a:pt x="18098" y="80772"/>
                      <a:pt x="0" y="62675"/>
                      <a:pt x="0" y="40386"/>
                    </a:cubicBezTo>
                    <a:cubicBezTo>
                      <a:pt x="0" y="18098"/>
                      <a:pt x="18098" y="0"/>
                      <a:pt x="40386" y="0"/>
                    </a:cubicBezTo>
                    <a:cubicBezTo>
                      <a:pt x="62675" y="0"/>
                      <a:pt x="80772" y="18098"/>
                      <a:pt x="80772" y="4038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236064" y="2088565"/>
              <a:ext cx="332887" cy="328899"/>
              <a:chOff x="2236064" y="2088565"/>
              <a:chExt cx="332887" cy="328899"/>
            </a:xfrm>
          </p:grpSpPr>
          <p:sp>
            <p:nvSpPr>
              <p:cNvPr id="14" name="任意多边形 13"/>
              <p:cNvSpPr/>
              <p:nvPr/>
            </p:nvSpPr>
            <p:spPr>
              <a:xfrm rot="21221017">
                <a:off x="2269396" y="2088565"/>
                <a:ext cx="200831" cy="227679"/>
              </a:xfrm>
              <a:custGeom>
                <a:avLst/>
                <a:gdLst>
                  <a:gd name="connsiteX0" fmla="*/ 96780 w 224668"/>
                  <a:gd name="connsiteY0" fmla="*/ 171055 h 254703"/>
                  <a:gd name="connsiteX1" fmla="*/ 33439 w 224668"/>
                  <a:gd name="connsiteY1" fmla="*/ 130097 h 254703"/>
                  <a:gd name="connsiteX2" fmla="*/ 7150 w 224668"/>
                  <a:gd name="connsiteY2" fmla="*/ 38753 h 254703"/>
                  <a:gd name="connsiteX3" fmla="*/ 69158 w 224668"/>
                  <a:gd name="connsiteY3" fmla="*/ 176 h 254703"/>
                  <a:gd name="connsiteX4" fmla="*/ 180696 w 224668"/>
                  <a:gd name="connsiteY4" fmla="*/ 71995 h 254703"/>
                  <a:gd name="connsiteX5" fmla="*/ 224606 w 224668"/>
                  <a:gd name="connsiteY5" fmla="*/ 225443 h 254703"/>
                  <a:gd name="connsiteX6" fmla="*/ 175266 w 224668"/>
                  <a:gd name="connsiteY6" fmla="*/ 244302 h 254703"/>
                  <a:gd name="connsiteX7" fmla="*/ 96780 w 224668"/>
                  <a:gd name="connsiteY7" fmla="*/ 171055 h 25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668" h="254703">
                    <a:moveTo>
                      <a:pt x="96780" y="171055"/>
                    </a:moveTo>
                    <a:cubicBezTo>
                      <a:pt x="75445" y="157720"/>
                      <a:pt x="52584" y="146576"/>
                      <a:pt x="33439" y="130097"/>
                    </a:cubicBezTo>
                    <a:cubicBezTo>
                      <a:pt x="7817" y="107999"/>
                      <a:pt x="-10852" y="73519"/>
                      <a:pt x="7150" y="38753"/>
                    </a:cubicBezTo>
                    <a:cubicBezTo>
                      <a:pt x="19057" y="15702"/>
                      <a:pt x="43250" y="1700"/>
                      <a:pt x="69158" y="176"/>
                    </a:cubicBezTo>
                    <a:cubicBezTo>
                      <a:pt x="117545" y="-2776"/>
                      <a:pt x="157264" y="31799"/>
                      <a:pt x="180696" y="71995"/>
                    </a:cubicBezTo>
                    <a:cubicBezTo>
                      <a:pt x="203365" y="110952"/>
                      <a:pt x="220987" y="170578"/>
                      <a:pt x="224606" y="225443"/>
                    </a:cubicBezTo>
                    <a:cubicBezTo>
                      <a:pt x="226320" y="252303"/>
                      <a:pt x="192221" y="265257"/>
                      <a:pt x="175266" y="244302"/>
                    </a:cubicBezTo>
                    <a:cubicBezTo>
                      <a:pt x="153169" y="216965"/>
                      <a:pt x="129642" y="191629"/>
                      <a:pt x="96780" y="17105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21221017">
                <a:off x="2236064" y="2345562"/>
                <a:ext cx="141967" cy="71902"/>
              </a:xfrm>
              <a:custGeom>
                <a:avLst/>
                <a:gdLst>
                  <a:gd name="connsiteX0" fmla="*/ 25766 w 158818"/>
                  <a:gd name="connsiteY0" fmla="*/ 18415 h 80436"/>
                  <a:gd name="connsiteX1" fmla="*/ 4335 w 158818"/>
                  <a:gd name="connsiteY1" fmla="*/ 38703 h 80436"/>
                  <a:gd name="connsiteX2" fmla="*/ 3192 w 158818"/>
                  <a:gd name="connsiteY2" fmla="*/ 67183 h 80436"/>
                  <a:gd name="connsiteX3" fmla="*/ 30815 w 158818"/>
                  <a:gd name="connsiteY3" fmla="*/ 80423 h 80436"/>
                  <a:gd name="connsiteX4" fmla="*/ 61676 w 158818"/>
                  <a:gd name="connsiteY4" fmla="*/ 72232 h 80436"/>
                  <a:gd name="connsiteX5" fmla="*/ 134256 w 158818"/>
                  <a:gd name="connsiteY5" fmla="*/ 43371 h 80436"/>
                  <a:gd name="connsiteX6" fmla="*/ 143972 w 158818"/>
                  <a:gd name="connsiteY6" fmla="*/ 11462 h 80436"/>
                  <a:gd name="connsiteX7" fmla="*/ 25766 w 158818"/>
                  <a:gd name="connsiteY7" fmla="*/ 18415 h 8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818" h="80436">
                    <a:moveTo>
                      <a:pt x="25766" y="18415"/>
                    </a:moveTo>
                    <a:cubicBezTo>
                      <a:pt x="17289" y="23559"/>
                      <a:pt x="9193" y="30036"/>
                      <a:pt x="4335" y="38703"/>
                    </a:cubicBezTo>
                    <a:cubicBezTo>
                      <a:pt x="-618" y="47371"/>
                      <a:pt x="-1761" y="58611"/>
                      <a:pt x="3192" y="67183"/>
                    </a:cubicBezTo>
                    <a:cubicBezTo>
                      <a:pt x="8622" y="76422"/>
                      <a:pt x="20052" y="80709"/>
                      <a:pt x="30815" y="80423"/>
                    </a:cubicBezTo>
                    <a:cubicBezTo>
                      <a:pt x="41483" y="80137"/>
                      <a:pt x="51770" y="76137"/>
                      <a:pt x="61676" y="72232"/>
                    </a:cubicBezTo>
                    <a:cubicBezTo>
                      <a:pt x="85869" y="62611"/>
                      <a:pt x="110063" y="52991"/>
                      <a:pt x="134256" y="43371"/>
                    </a:cubicBezTo>
                    <a:cubicBezTo>
                      <a:pt x="156164" y="34608"/>
                      <a:pt x="171594" y="25654"/>
                      <a:pt x="143972" y="11462"/>
                    </a:cubicBezTo>
                    <a:cubicBezTo>
                      <a:pt x="108158" y="-7207"/>
                      <a:pt x="59485" y="-1778"/>
                      <a:pt x="25766" y="1841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21221017">
                <a:off x="2511069" y="2145690"/>
                <a:ext cx="57882" cy="125625"/>
              </a:xfrm>
              <a:custGeom>
                <a:avLst/>
                <a:gdLst>
                  <a:gd name="connsiteX0" fmla="*/ 542 w 64752"/>
                  <a:gd name="connsiteY0" fmla="*/ 48048 h 140536"/>
                  <a:gd name="connsiteX1" fmla="*/ 13210 w 64752"/>
                  <a:gd name="connsiteY1" fmla="*/ 4138 h 140536"/>
                  <a:gd name="connsiteX2" fmla="*/ 53596 w 64752"/>
                  <a:gd name="connsiteY2" fmla="*/ 12996 h 140536"/>
                  <a:gd name="connsiteX3" fmla="*/ 64645 w 64752"/>
                  <a:gd name="connsiteY3" fmla="*/ 56144 h 140536"/>
                  <a:gd name="connsiteX4" fmla="*/ 28927 w 64752"/>
                  <a:gd name="connsiteY4" fmla="*/ 140536 h 140536"/>
                  <a:gd name="connsiteX5" fmla="*/ 542 w 64752"/>
                  <a:gd name="connsiteY5" fmla="*/ 48048 h 14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52" h="140536">
                    <a:moveTo>
                      <a:pt x="542" y="48048"/>
                    </a:moveTo>
                    <a:cubicBezTo>
                      <a:pt x="-982" y="32046"/>
                      <a:pt x="-29" y="13187"/>
                      <a:pt x="13210" y="4138"/>
                    </a:cubicBezTo>
                    <a:cubicBezTo>
                      <a:pt x="25688" y="-4434"/>
                      <a:pt x="44167" y="1185"/>
                      <a:pt x="53596" y="12996"/>
                    </a:cubicBezTo>
                    <a:cubicBezTo>
                      <a:pt x="63026" y="24903"/>
                      <a:pt x="65312" y="41000"/>
                      <a:pt x="64645" y="56144"/>
                    </a:cubicBezTo>
                    <a:cubicBezTo>
                      <a:pt x="63979" y="71861"/>
                      <a:pt x="52072" y="140441"/>
                      <a:pt x="28927" y="140536"/>
                    </a:cubicBezTo>
                    <a:cubicBezTo>
                      <a:pt x="8638" y="140631"/>
                      <a:pt x="2066" y="64717"/>
                      <a:pt x="542" y="480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770292" y="1776122"/>
              <a:ext cx="354598" cy="268137"/>
              <a:chOff x="7770292" y="1776122"/>
              <a:chExt cx="354598" cy="268137"/>
            </a:xfrm>
          </p:grpSpPr>
          <p:sp>
            <p:nvSpPr>
              <p:cNvPr id="11" name="任意多边形 10"/>
              <p:cNvSpPr/>
              <p:nvPr/>
            </p:nvSpPr>
            <p:spPr>
              <a:xfrm rot="20983954">
                <a:off x="7838461" y="1792634"/>
                <a:ext cx="196519" cy="184502"/>
              </a:xfrm>
              <a:custGeom>
                <a:avLst/>
                <a:gdLst>
                  <a:gd name="connsiteX0" fmla="*/ 74173 w 219845"/>
                  <a:gd name="connsiteY0" fmla="*/ 48950 h 206401"/>
                  <a:gd name="connsiteX1" fmla="*/ 170565 w 219845"/>
                  <a:gd name="connsiteY1" fmla="*/ 1325 h 206401"/>
                  <a:gd name="connsiteX2" fmla="*/ 217619 w 219845"/>
                  <a:gd name="connsiteY2" fmla="*/ 79716 h 206401"/>
                  <a:gd name="connsiteX3" fmla="*/ 147705 w 219845"/>
                  <a:gd name="connsiteY3" fmla="*/ 145439 h 206401"/>
                  <a:gd name="connsiteX4" fmla="*/ 2735 w 219845"/>
                  <a:gd name="connsiteY4" fmla="*/ 196493 h 206401"/>
                  <a:gd name="connsiteX5" fmla="*/ 74173 w 219845"/>
                  <a:gd name="connsiteY5" fmla="*/ 48950 h 20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845" h="206401">
                    <a:moveTo>
                      <a:pt x="74173" y="48950"/>
                    </a:moveTo>
                    <a:cubicBezTo>
                      <a:pt x="98461" y="20185"/>
                      <a:pt x="133608" y="-6295"/>
                      <a:pt x="170565" y="1325"/>
                    </a:cubicBezTo>
                    <a:cubicBezTo>
                      <a:pt x="204094" y="8279"/>
                      <a:pt x="227335" y="46855"/>
                      <a:pt x="217619" y="79716"/>
                    </a:cubicBezTo>
                    <a:cubicBezTo>
                      <a:pt x="208380" y="111244"/>
                      <a:pt x="176757" y="129913"/>
                      <a:pt x="147705" y="145439"/>
                    </a:cubicBezTo>
                    <a:cubicBezTo>
                      <a:pt x="123703" y="158297"/>
                      <a:pt x="22928" y="232878"/>
                      <a:pt x="2735" y="196493"/>
                    </a:cubicBezTo>
                    <a:cubicBezTo>
                      <a:pt x="-14601" y="165060"/>
                      <a:pt x="55409" y="71144"/>
                      <a:pt x="74173" y="489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20983954">
                <a:off x="7770292" y="1776122"/>
                <a:ext cx="55595" cy="111294"/>
              </a:xfrm>
              <a:custGeom>
                <a:avLst/>
                <a:gdLst>
                  <a:gd name="connsiteX0" fmla="*/ 579 w 62194"/>
                  <a:gd name="connsiteY0" fmla="*/ 47346 h 124504"/>
                  <a:gd name="connsiteX1" fmla="*/ 11628 w 62194"/>
                  <a:gd name="connsiteY1" fmla="*/ 4864 h 124504"/>
                  <a:gd name="connsiteX2" fmla="*/ 55443 w 62194"/>
                  <a:gd name="connsiteY2" fmla="*/ 16580 h 124504"/>
                  <a:gd name="connsiteX3" fmla="*/ 59063 w 62194"/>
                  <a:gd name="connsiteY3" fmla="*/ 66396 h 124504"/>
                  <a:gd name="connsiteX4" fmla="*/ 21439 w 62194"/>
                  <a:gd name="connsiteY4" fmla="*/ 124403 h 124504"/>
                  <a:gd name="connsiteX5" fmla="*/ 579 w 62194"/>
                  <a:gd name="connsiteY5" fmla="*/ 47346 h 12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4" h="124504">
                    <a:moveTo>
                      <a:pt x="579" y="47346"/>
                    </a:moveTo>
                    <a:cubicBezTo>
                      <a:pt x="-850" y="32106"/>
                      <a:pt x="-468" y="14199"/>
                      <a:pt x="11628" y="4864"/>
                    </a:cubicBezTo>
                    <a:cubicBezTo>
                      <a:pt x="25153" y="-5613"/>
                      <a:pt x="46584" y="2007"/>
                      <a:pt x="55443" y="16580"/>
                    </a:cubicBezTo>
                    <a:cubicBezTo>
                      <a:pt x="64301" y="31248"/>
                      <a:pt x="63253" y="49822"/>
                      <a:pt x="59063" y="66396"/>
                    </a:cubicBezTo>
                    <a:cubicBezTo>
                      <a:pt x="55633" y="79921"/>
                      <a:pt x="41917" y="126975"/>
                      <a:pt x="21439" y="124403"/>
                    </a:cubicBezTo>
                    <a:cubicBezTo>
                      <a:pt x="3246" y="122022"/>
                      <a:pt x="2008" y="62395"/>
                      <a:pt x="579" y="4734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0983954">
                <a:off x="7998197" y="1971899"/>
                <a:ext cx="126693" cy="72360"/>
              </a:xfrm>
              <a:custGeom>
                <a:avLst/>
                <a:gdLst>
                  <a:gd name="connsiteX0" fmla="*/ 77630 w 141731"/>
                  <a:gd name="connsiteY0" fmla="*/ 508 h 80949"/>
                  <a:gd name="connsiteX1" fmla="*/ 127922 w 141731"/>
                  <a:gd name="connsiteY1" fmla="*/ 17843 h 80949"/>
                  <a:gd name="connsiteX2" fmla="*/ 136114 w 141731"/>
                  <a:gd name="connsiteY2" fmla="*/ 66707 h 80949"/>
                  <a:gd name="connsiteX3" fmla="*/ 106491 w 141731"/>
                  <a:gd name="connsiteY3" fmla="*/ 80899 h 80949"/>
                  <a:gd name="connsiteX4" fmla="*/ 73248 w 141731"/>
                  <a:gd name="connsiteY4" fmla="*/ 74898 h 80949"/>
                  <a:gd name="connsiteX5" fmla="*/ 1 w 141731"/>
                  <a:gd name="connsiteY5" fmla="*/ 28607 h 80949"/>
                  <a:gd name="connsiteX6" fmla="*/ 77630 w 141731"/>
                  <a:gd name="connsiteY6" fmla="*/ 508 h 80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731" h="80949">
                    <a:moveTo>
                      <a:pt x="77630" y="508"/>
                    </a:moveTo>
                    <a:cubicBezTo>
                      <a:pt x="95728" y="1460"/>
                      <a:pt x="114587" y="5651"/>
                      <a:pt x="127922" y="17843"/>
                    </a:cubicBezTo>
                    <a:cubicBezTo>
                      <a:pt x="141257" y="30035"/>
                      <a:pt x="146782" y="52133"/>
                      <a:pt x="136114" y="66707"/>
                    </a:cubicBezTo>
                    <a:cubicBezTo>
                      <a:pt x="129446" y="75851"/>
                      <a:pt x="117826" y="80423"/>
                      <a:pt x="106491" y="80899"/>
                    </a:cubicBezTo>
                    <a:cubicBezTo>
                      <a:pt x="95156" y="81375"/>
                      <a:pt x="84012" y="78422"/>
                      <a:pt x="73248" y="74898"/>
                    </a:cubicBezTo>
                    <a:cubicBezTo>
                      <a:pt x="53055" y="68326"/>
                      <a:pt x="287" y="56134"/>
                      <a:pt x="1" y="28607"/>
                    </a:cubicBezTo>
                    <a:cubicBezTo>
                      <a:pt x="-284" y="-2540"/>
                      <a:pt x="57056" y="-635"/>
                      <a:pt x="77630" y="5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2673056" y="2075756"/>
            <a:ext cx="5575565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 fov="4200000"/>
              <a:lightRig rig="flat" dir="t"/>
            </a:scene3d>
            <a:sp3d extrusionH="635000" prstMaterial="powder">
              <a:extrusionClr>
                <a:schemeClr val="accent1">
                  <a:lumMod val="50000"/>
                </a:schemeClr>
              </a:extrusionClr>
            </a:sp3d>
          </a:bodyPr>
          <a:lstStyle/>
          <a:p>
            <a:pPr algn="ctr"/>
            <a:r>
              <a:rPr lang="en-US" altLang="zh-CN" sz="9600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0"/>
                </a:gradFill>
                <a:effectLst/>
                <a:latin typeface="+mj-ea"/>
                <a:ea typeface="+mj-ea"/>
              </a:rPr>
              <a:t>PART 03</a:t>
            </a:r>
            <a:endParaRPr lang="zh-CN" altLang="en-US" sz="9600" dirty="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0"/>
              </a:gradFill>
              <a:effectLst/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66422" y="3850130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254000" prstMaterial="powder">
              <a:extrusionClr>
                <a:schemeClr val="accent1">
                  <a:lumMod val="50000"/>
                </a:schemeClr>
              </a:extrusionClr>
            </a:sp3d>
          </a:bodyPr>
          <a:lstStyle/>
          <a:p>
            <a:pPr algn="ctr"/>
            <a:r>
              <a:rPr lang="zh-CN" altLang="en-US" sz="8000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0"/>
                  <a:tileRect/>
                </a:gradFill>
                <a:effectLst/>
                <a:latin typeface="+mj-ea"/>
                <a:ea typeface="+mj-ea"/>
              </a:rPr>
              <a:t>视觉风格</a:t>
            </a:r>
            <a:endParaRPr lang="zh-CN" altLang="en-US" sz="80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0"/>
                <a:tileRect/>
              </a:gra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活动预算</a:t>
            </a:r>
            <a:endParaRPr lang="zh-CN" altLang="en-US" dirty="0"/>
          </a:p>
        </p:txBody>
      </p:sp>
      <p:sp>
        <p:nvSpPr>
          <p:cNvPr id="3" name="直角三角形 2"/>
          <p:cNvSpPr/>
          <p:nvPr/>
        </p:nvSpPr>
        <p:spPr>
          <a:xfrm>
            <a:off x="5580513" y="4590334"/>
            <a:ext cx="218783" cy="21878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4" name="直角三角形 3"/>
          <p:cNvSpPr/>
          <p:nvPr/>
        </p:nvSpPr>
        <p:spPr>
          <a:xfrm flipH="1">
            <a:off x="6395230" y="1584482"/>
            <a:ext cx="218783" cy="21878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6372791" y="3686265"/>
            <a:ext cx="218783" cy="21878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098264" y="1404074"/>
            <a:ext cx="0" cy="442903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978561" y="1649962"/>
            <a:ext cx="235596" cy="235596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78561" y="2689879"/>
            <a:ext cx="235596" cy="23559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78561" y="3724825"/>
            <a:ext cx="235596" cy="235596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78561" y="4726935"/>
            <a:ext cx="235596" cy="235596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62816" y="1421965"/>
            <a:ext cx="4500000" cy="1188318"/>
          </a:xfrm>
          <a:prstGeom prst="roundRect">
            <a:avLst>
              <a:gd name="adj" fmla="val 923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3738" y="1859707"/>
            <a:ext cx="4500000" cy="752815"/>
          </a:xfrm>
          <a:prstGeom prst="rect">
            <a:avLst/>
          </a:prstGeom>
          <a:solidFill>
            <a:srgbClr val="F5F6F9"/>
          </a:solidFill>
          <a:ln>
            <a:noFill/>
          </a:ln>
          <a:effectLst>
            <a:outerShdw blurRad="127000" dist="25400" dir="5400000" sx="101000" sy="101000" algn="t" rotWithShape="0">
              <a:schemeClr val="accent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62817" y="3502771"/>
            <a:ext cx="4500000" cy="1188318"/>
          </a:xfrm>
          <a:prstGeom prst="roundRect">
            <a:avLst>
              <a:gd name="adj" fmla="val 923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  <a:cs typeface="OPPOSans B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63987" y="3940513"/>
            <a:ext cx="4500000" cy="752815"/>
          </a:xfrm>
          <a:prstGeom prst="rect">
            <a:avLst/>
          </a:prstGeom>
          <a:solidFill>
            <a:srgbClr val="F5F6F9"/>
          </a:solidFill>
          <a:ln>
            <a:noFill/>
          </a:ln>
          <a:effectLst>
            <a:outerShdw blurRad="127000" dist="25400" dir="5400000" sx="101000" sy="101000" algn="t" rotWithShape="0">
              <a:schemeClr val="accent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  <a:cs typeface="OPPOSans B" panose="00020600040101010101" pitchFamily="18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27128" y="2414467"/>
            <a:ext cx="4672168" cy="1188318"/>
            <a:chOff x="1127128" y="2414467"/>
            <a:chExt cx="4672168" cy="1188318"/>
          </a:xfrm>
        </p:grpSpPr>
        <p:sp>
          <p:nvSpPr>
            <p:cNvPr id="16" name="直角三角形 15"/>
            <p:cNvSpPr/>
            <p:nvPr/>
          </p:nvSpPr>
          <p:spPr>
            <a:xfrm>
              <a:off x="5580513" y="2590650"/>
              <a:ext cx="218783" cy="21878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127128" y="2414467"/>
              <a:ext cx="4500000" cy="1188318"/>
            </a:xfrm>
            <a:prstGeom prst="roundRect">
              <a:avLst>
                <a:gd name="adj" fmla="val 92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920432" y="2496230"/>
            <a:ext cx="5080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OPPOSans B" panose="00020600040101010101" pitchFamily="18" charset="-122"/>
              </a:rPr>
              <a:t>色彩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OPPOSans B" panose="00020600040101010101" pitchFamily="18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27149" y="4389120"/>
            <a:ext cx="4500000" cy="1188318"/>
          </a:xfrm>
          <a:prstGeom prst="roundRect">
            <a:avLst>
              <a:gd name="adj" fmla="val 923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777016" y="1491733"/>
            <a:ext cx="5080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OPPOSans B" panose="00020600040101010101" pitchFamily="18" charset="-122"/>
              </a:rPr>
              <a:t>构图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OPPOSans B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125" y="2863487"/>
            <a:ext cx="4500000" cy="752815"/>
          </a:xfrm>
          <a:prstGeom prst="rect">
            <a:avLst/>
          </a:prstGeom>
          <a:solidFill>
            <a:srgbClr val="F5F6F9"/>
          </a:solidFill>
          <a:ln>
            <a:noFill/>
          </a:ln>
          <a:effectLst>
            <a:outerShdw blurRad="127000" dist="25400" dir="5400000" sx="101000" sy="101000" algn="t" rotWithShape="0">
              <a:schemeClr val="accent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27125" y="4867637"/>
            <a:ext cx="4500000" cy="752815"/>
          </a:xfrm>
          <a:prstGeom prst="rect">
            <a:avLst/>
          </a:prstGeom>
          <a:solidFill>
            <a:srgbClr val="F5F6F9"/>
          </a:solidFill>
          <a:ln>
            <a:noFill/>
          </a:ln>
          <a:effectLst>
            <a:outerShdw blurRad="127000" dist="25400" dir="5400000" sx="101000" sy="101000" algn="t" rotWithShape="0">
              <a:schemeClr val="accent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8432" y="3079225"/>
            <a:ext cx="4140000" cy="2393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主色调为淡色系，绿色白底，给人清新、简洁的感觉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4920432" y="4499904"/>
            <a:ext cx="5080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OPPOSans B" panose="00020600040101010101" pitchFamily="18" charset="-122"/>
              </a:rPr>
              <a:t>动效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OPPOSans B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88432" y="4962884"/>
            <a:ext cx="4140000" cy="4794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目前规划的动效较少，主要为：启动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宋体" panose="02010600030101010101" pitchFamily="2" charset="-122"/>
              </a:rPr>
              <a:t>时的开屏页、饮食方案时的加载页面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13592" y="1839227"/>
            <a:ext cx="4140000" cy="7188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根据不同页面的功能选择不同构图。如，显示食材时，采用侧边栏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宋体" panose="02010600030101010101" pitchFamily="2" charset="-122"/>
              </a:rPr>
              <a:t>列表的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左右式构图；显示个人信息时，用对称式构图；登录、注册页面，采用居中式构图。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777016" y="3570859"/>
            <a:ext cx="5080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OPPOSans B" panose="00020600040101010101" pitchFamily="18" charset="-122"/>
              </a:rPr>
              <a:t>字体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OPPOSans B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13592" y="4038051"/>
            <a:ext cx="4140000" cy="4794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主要选择楷体，主要为黑、灰、绿三种颜色，视情况调整大小或加粗。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91840" y="735537"/>
            <a:ext cx="213904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kumimoji="1" lang="en-US" altLang="zh-CN" sz="1400" b="1" dirty="0">
                <a:solidFill>
                  <a:schemeClr val="accent2"/>
                </a:solidFill>
              </a:rPr>
              <a:t>Activity Budget</a:t>
            </a:r>
            <a:endParaRPr kumimoji="1" lang="en-US" altLang="zh-CN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98644" y="1494325"/>
            <a:ext cx="6395386" cy="2350358"/>
            <a:chOff x="2098644" y="1494325"/>
            <a:chExt cx="6395386" cy="2350358"/>
          </a:xfrm>
        </p:grpSpPr>
        <p:sp>
          <p:nvSpPr>
            <p:cNvPr id="3" name="任意多边形 2"/>
            <p:cNvSpPr/>
            <p:nvPr/>
          </p:nvSpPr>
          <p:spPr>
            <a:xfrm>
              <a:off x="2499482" y="1594299"/>
              <a:ext cx="2816036" cy="2250384"/>
            </a:xfrm>
            <a:custGeom>
              <a:avLst/>
              <a:gdLst>
                <a:gd name="connsiteX0" fmla="*/ 4016883 w 4016883"/>
                <a:gd name="connsiteY0" fmla="*/ 2008442 h 3210020"/>
                <a:gd name="connsiteX1" fmla="*/ 2008442 w 4016883"/>
                <a:gd name="connsiteY1" fmla="*/ 0 h 3210020"/>
                <a:gd name="connsiteX2" fmla="*/ 0 w 4016883"/>
                <a:gd name="connsiteY2" fmla="*/ 2008442 h 3210020"/>
                <a:gd name="connsiteX3" fmla="*/ 398907 w 4016883"/>
                <a:gd name="connsiteY3" fmla="*/ 3210020 h 3210020"/>
                <a:gd name="connsiteX4" fmla="*/ 3617976 w 4016883"/>
                <a:gd name="connsiteY4" fmla="*/ 3210020 h 3210020"/>
                <a:gd name="connsiteX5" fmla="*/ 4016883 w 4016883"/>
                <a:gd name="connsiteY5" fmla="*/ 2008442 h 321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6883" h="3210020">
                  <a:moveTo>
                    <a:pt x="4016883" y="2008442"/>
                  </a:moveTo>
                  <a:cubicBezTo>
                    <a:pt x="4016883" y="899255"/>
                    <a:pt x="3117628" y="0"/>
                    <a:pt x="2008442" y="0"/>
                  </a:cubicBezTo>
                  <a:cubicBezTo>
                    <a:pt x="899255" y="0"/>
                    <a:pt x="0" y="899255"/>
                    <a:pt x="0" y="2008442"/>
                  </a:cubicBezTo>
                  <a:cubicBezTo>
                    <a:pt x="0" y="2458974"/>
                    <a:pt x="148400" y="2874931"/>
                    <a:pt x="398907" y="3210020"/>
                  </a:cubicBezTo>
                  <a:lnTo>
                    <a:pt x="3617976" y="3210020"/>
                  </a:lnTo>
                  <a:cubicBezTo>
                    <a:pt x="3868484" y="2874931"/>
                    <a:pt x="4016883" y="2459070"/>
                    <a:pt x="4016883" y="200844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2589256" y="3800750"/>
              <a:ext cx="2664000" cy="43933"/>
            </a:xfrm>
            <a:custGeom>
              <a:avLst/>
              <a:gdLst>
                <a:gd name="connsiteX0" fmla="*/ 3750564 w 3775138"/>
                <a:gd name="connsiteY0" fmla="*/ 49149 h 49148"/>
                <a:gd name="connsiteX1" fmla="*/ 24575 w 3775138"/>
                <a:gd name="connsiteY1" fmla="*/ 49149 h 49148"/>
                <a:gd name="connsiteX2" fmla="*/ 0 w 3775138"/>
                <a:gd name="connsiteY2" fmla="*/ 24574 h 49148"/>
                <a:gd name="connsiteX3" fmla="*/ 0 w 3775138"/>
                <a:gd name="connsiteY3" fmla="*/ 24574 h 49148"/>
                <a:gd name="connsiteX4" fmla="*/ 24575 w 3775138"/>
                <a:gd name="connsiteY4" fmla="*/ 0 h 49148"/>
                <a:gd name="connsiteX5" fmla="*/ 3750564 w 3775138"/>
                <a:gd name="connsiteY5" fmla="*/ 0 h 49148"/>
                <a:gd name="connsiteX6" fmla="*/ 3775139 w 3775138"/>
                <a:gd name="connsiteY6" fmla="*/ 24574 h 49148"/>
                <a:gd name="connsiteX7" fmla="*/ 3775139 w 3775138"/>
                <a:gd name="connsiteY7" fmla="*/ 24574 h 49148"/>
                <a:gd name="connsiteX8" fmla="*/ 3750564 w 3775138"/>
                <a:gd name="connsiteY8" fmla="*/ 49149 h 4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75138" h="49148">
                  <a:moveTo>
                    <a:pt x="3750564" y="49149"/>
                  </a:moveTo>
                  <a:lnTo>
                    <a:pt x="24575" y="49149"/>
                  </a:lnTo>
                  <a:cubicBezTo>
                    <a:pt x="10954" y="49149"/>
                    <a:pt x="0" y="38100"/>
                    <a:pt x="0" y="24574"/>
                  </a:cubicBezTo>
                  <a:lnTo>
                    <a:pt x="0" y="24574"/>
                  </a:lnTo>
                  <a:cubicBezTo>
                    <a:pt x="0" y="10954"/>
                    <a:pt x="11049" y="0"/>
                    <a:pt x="24575" y="0"/>
                  </a:cubicBezTo>
                  <a:lnTo>
                    <a:pt x="3750564" y="0"/>
                  </a:lnTo>
                  <a:cubicBezTo>
                    <a:pt x="3764185" y="0"/>
                    <a:pt x="3775139" y="11049"/>
                    <a:pt x="3775139" y="24574"/>
                  </a:cubicBezTo>
                  <a:lnTo>
                    <a:pt x="3775139" y="24574"/>
                  </a:lnTo>
                  <a:cubicBezTo>
                    <a:pt x="3775139" y="38100"/>
                    <a:pt x="3764185" y="49149"/>
                    <a:pt x="3750564" y="49149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860453" y="1535620"/>
              <a:ext cx="589030" cy="526965"/>
              <a:chOff x="4860453" y="1535620"/>
              <a:chExt cx="589030" cy="526965"/>
            </a:xfrm>
          </p:grpSpPr>
          <p:sp>
            <p:nvSpPr>
              <p:cNvPr id="24" name="任意多边形 23"/>
              <p:cNvSpPr/>
              <p:nvPr/>
            </p:nvSpPr>
            <p:spPr>
              <a:xfrm rot="14367752">
                <a:off x="4945152" y="1751134"/>
                <a:ext cx="311451" cy="311451"/>
              </a:xfrm>
              <a:custGeom>
                <a:avLst/>
                <a:gdLst>
                  <a:gd name="connsiteX0" fmla="*/ 348420 w 348419"/>
                  <a:gd name="connsiteY0" fmla="*/ 174210 h 348419"/>
                  <a:gd name="connsiteX1" fmla="*/ 174210 w 348419"/>
                  <a:gd name="connsiteY1" fmla="*/ 348420 h 348419"/>
                  <a:gd name="connsiteX2" fmla="*/ 0 w 348419"/>
                  <a:gd name="connsiteY2" fmla="*/ 174210 h 348419"/>
                  <a:gd name="connsiteX3" fmla="*/ 174210 w 348419"/>
                  <a:gd name="connsiteY3" fmla="*/ 0 h 348419"/>
                  <a:gd name="connsiteX4" fmla="*/ 348420 w 348419"/>
                  <a:gd name="connsiteY4" fmla="*/ 174210 h 34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8419" h="348419">
                    <a:moveTo>
                      <a:pt x="348420" y="174210"/>
                    </a:moveTo>
                    <a:cubicBezTo>
                      <a:pt x="348420" y="270423"/>
                      <a:pt x="270423" y="348420"/>
                      <a:pt x="174210" y="348420"/>
                    </a:cubicBezTo>
                    <a:cubicBezTo>
                      <a:pt x="77996" y="348420"/>
                      <a:pt x="0" y="270423"/>
                      <a:pt x="0" y="174210"/>
                    </a:cubicBezTo>
                    <a:cubicBezTo>
                      <a:pt x="0" y="77996"/>
                      <a:pt x="77996" y="0"/>
                      <a:pt x="174210" y="0"/>
                    </a:cubicBezTo>
                    <a:cubicBezTo>
                      <a:pt x="270423" y="0"/>
                      <a:pt x="348420" y="77996"/>
                      <a:pt x="348420" y="1742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8804653">
                <a:off x="4860453" y="1535620"/>
                <a:ext cx="139299" cy="139299"/>
              </a:xfrm>
              <a:custGeom>
                <a:avLst/>
                <a:gdLst>
                  <a:gd name="connsiteX0" fmla="*/ 115969 w 155833"/>
                  <a:gd name="connsiteY0" fmla="*/ 145878 h 155833"/>
                  <a:gd name="connsiteX1" fmla="*/ 9956 w 155833"/>
                  <a:gd name="connsiteY1" fmla="*/ 115969 h 155833"/>
                  <a:gd name="connsiteX2" fmla="*/ 39864 w 155833"/>
                  <a:gd name="connsiteY2" fmla="*/ 9956 h 155833"/>
                  <a:gd name="connsiteX3" fmla="*/ 145878 w 155833"/>
                  <a:gd name="connsiteY3" fmla="*/ 39865 h 155833"/>
                  <a:gd name="connsiteX4" fmla="*/ 115969 w 155833"/>
                  <a:gd name="connsiteY4" fmla="*/ 145878 h 15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33" h="155833">
                    <a:moveTo>
                      <a:pt x="115969" y="145878"/>
                    </a:moveTo>
                    <a:cubicBezTo>
                      <a:pt x="78441" y="166928"/>
                      <a:pt x="31006" y="153498"/>
                      <a:pt x="9956" y="115969"/>
                    </a:cubicBezTo>
                    <a:cubicBezTo>
                      <a:pt x="-11094" y="78441"/>
                      <a:pt x="2336" y="31006"/>
                      <a:pt x="39864" y="9956"/>
                    </a:cubicBezTo>
                    <a:cubicBezTo>
                      <a:pt x="77393" y="-11094"/>
                      <a:pt x="124828" y="2336"/>
                      <a:pt x="145878" y="39865"/>
                    </a:cubicBezTo>
                    <a:cubicBezTo>
                      <a:pt x="166928" y="77393"/>
                      <a:pt x="153498" y="124828"/>
                      <a:pt x="115969" y="14587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8804653">
                <a:off x="5360646" y="1819948"/>
                <a:ext cx="88837" cy="88837"/>
              </a:xfrm>
              <a:custGeom>
                <a:avLst/>
                <a:gdLst>
                  <a:gd name="connsiteX0" fmla="*/ 73980 w 99382"/>
                  <a:gd name="connsiteY0" fmla="*/ 93030 h 99382"/>
                  <a:gd name="connsiteX1" fmla="*/ 6352 w 99382"/>
                  <a:gd name="connsiteY1" fmla="*/ 73980 h 99382"/>
                  <a:gd name="connsiteX2" fmla="*/ 25402 w 99382"/>
                  <a:gd name="connsiteY2" fmla="*/ 6352 h 99382"/>
                  <a:gd name="connsiteX3" fmla="*/ 93030 w 99382"/>
                  <a:gd name="connsiteY3" fmla="*/ 25402 h 99382"/>
                  <a:gd name="connsiteX4" fmla="*/ 73980 w 99382"/>
                  <a:gd name="connsiteY4" fmla="*/ 93030 h 9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82" h="99382">
                    <a:moveTo>
                      <a:pt x="73980" y="93030"/>
                    </a:moveTo>
                    <a:cubicBezTo>
                      <a:pt x="50072" y="106460"/>
                      <a:pt x="19782" y="97888"/>
                      <a:pt x="6352" y="73980"/>
                    </a:cubicBezTo>
                    <a:cubicBezTo>
                      <a:pt x="-7078" y="50072"/>
                      <a:pt x="1495" y="19783"/>
                      <a:pt x="25402" y="6352"/>
                    </a:cubicBezTo>
                    <a:cubicBezTo>
                      <a:pt x="49310" y="-7078"/>
                      <a:pt x="79600" y="1495"/>
                      <a:pt x="93030" y="25402"/>
                    </a:cubicBezTo>
                    <a:cubicBezTo>
                      <a:pt x="106460" y="49310"/>
                      <a:pt x="97888" y="79600"/>
                      <a:pt x="73980" y="930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002568" y="1494325"/>
              <a:ext cx="238402" cy="480040"/>
              <a:chOff x="3002568" y="1494325"/>
              <a:chExt cx="238402" cy="480040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3129603" y="1494325"/>
                <a:ext cx="111367" cy="111367"/>
              </a:xfrm>
              <a:custGeom>
                <a:avLst/>
                <a:gdLst>
                  <a:gd name="connsiteX0" fmla="*/ 124587 w 124586"/>
                  <a:gd name="connsiteY0" fmla="*/ 62294 h 124586"/>
                  <a:gd name="connsiteX1" fmla="*/ 62294 w 124586"/>
                  <a:gd name="connsiteY1" fmla="*/ 124587 h 124586"/>
                  <a:gd name="connsiteX2" fmla="*/ 0 w 124586"/>
                  <a:gd name="connsiteY2" fmla="*/ 62294 h 124586"/>
                  <a:gd name="connsiteX3" fmla="*/ 62294 w 124586"/>
                  <a:gd name="connsiteY3" fmla="*/ 0 h 124586"/>
                  <a:gd name="connsiteX4" fmla="*/ 124587 w 124586"/>
                  <a:gd name="connsiteY4" fmla="*/ 62294 h 124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586" h="124586">
                    <a:moveTo>
                      <a:pt x="124587" y="62294"/>
                    </a:moveTo>
                    <a:cubicBezTo>
                      <a:pt x="124587" y="96697"/>
                      <a:pt x="96697" y="124587"/>
                      <a:pt x="62294" y="124587"/>
                    </a:cubicBezTo>
                    <a:cubicBezTo>
                      <a:pt x="27890" y="124587"/>
                      <a:pt x="0" y="96697"/>
                      <a:pt x="0" y="62294"/>
                    </a:cubicBezTo>
                    <a:cubicBezTo>
                      <a:pt x="0" y="27890"/>
                      <a:pt x="27890" y="0"/>
                      <a:pt x="62294" y="0"/>
                    </a:cubicBezTo>
                    <a:cubicBezTo>
                      <a:pt x="96697" y="0"/>
                      <a:pt x="124587" y="27890"/>
                      <a:pt x="124587" y="6229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3002568" y="1754354"/>
                <a:ext cx="220011" cy="220011"/>
              </a:xfrm>
              <a:custGeom>
                <a:avLst/>
                <a:gdLst>
                  <a:gd name="connsiteX0" fmla="*/ 246126 w 246125"/>
                  <a:gd name="connsiteY0" fmla="*/ 123063 h 246125"/>
                  <a:gd name="connsiteX1" fmla="*/ 123063 w 246125"/>
                  <a:gd name="connsiteY1" fmla="*/ 246126 h 246125"/>
                  <a:gd name="connsiteX2" fmla="*/ 0 w 246125"/>
                  <a:gd name="connsiteY2" fmla="*/ 123063 h 246125"/>
                  <a:gd name="connsiteX3" fmla="*/ 123063 w 246125"/>
                  <a:gd name="connsiteY3" fmla="*/ 0 h 246125"/>
                  <a:gd name="connsiteX4" fmla="*/ 246126 w 246125"/>
                  <a:gd name="connsiteY4" fmla="*/ 123063 h 24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125" h="246125">
                    <a:moveTo>
                      <a:pt x="246126" y="123063"/>
                    </a:moveTo>
                    <a:cubicBezTo>
                      <a:pt x="246126" y="191029"/>
                      <a:pt x="191029" y="246126"/>
                      <a:pt x="123063" y="246126"/>
                    </a:cubicBezTo>
                    <a:cubicBezTo>
                      <a:pt x="55097" y="246126"/>
                      <a:pt x="0" y="191029"/>
                      <a:pt x="0" y="123063"/>
                    </a:cubicBezTo>
                    <a:cubicBezTo>
                      <a:pt x="0" y="55097"/>
                      <a:pt x="55097" y="0"/>
                      <a:pt x="123063" y="0"/>
                    </a:cubicBezTo>
                    <a:cubicBezTo>
                      <a:pt x="191029" y="0"/>
                      <a:pt x="246126" y="55097"/>
                      <a:pt x="246126" y="12306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98644" y="2822224"/>
              <a:ext cx="261020" cy="535461"/>
              <a:chOff x="2098644" y="2822224"/>
              <a:chExt cx="261020" cy="535461"/>
            </a:xfrm>
          </p:grpSpPr>
          <p:sp>
            <p:nvSpPr>
              <p:cNvPr id="20" name="任意多边形 19"/>
              <p:cNvSpPr/>
              <p:nvPr/>
            </p:nvSpPr>
            <p:spPr>
              <a:xfrm rot="18900000">
                <a:off x="2098644" y="2822224"/>
                <a:ext cx="256280" cy="256280"/>
              </a:xfrm>
              <a:custGeom>
                <a:avLst/>
                <a:gdLst>
                  <a:gd name="connsiteX0" fmla="*/ 286700 w 286699"/>
                  <a:gd name="connsiteY0" fmla="*/ 143350 h 286699"/>
                  <a:gd name="connsiteX1" fmla="*/ 143350 w 286699"/>
                  <a:gd name="connsiteY1" fmla="*/ 286700 h 286699"/>
                  <a:gd name="connsiteX2" fmla="*/ 0 w 286699"/>
                  <a:gd name="connsiteY2" fmla="*/ 143350 h 286699"/>
                  <a:gd name="connsiteX3" fmla="*/ 143350 w 286699"/>
                  <a:gd name="connsiteY3" fmla="*/ 0 h 286699"/>
                  <a:gd name="connsiteX4" fmla="*/ 286700 w 286699"/>
                  <a:gd name="connsiteY4" fmla="*/ 143350 h 28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99" h="286699">
                    <a:moveTo>
                      <a:pt x="286700" y="143350"/>
                    </a:moveTo>
                    <a:cubicBezTo>
                      <a:pt x="286700" y="222520"/>
                      <a:pt x="222520" y="286700"/>
                      <a:pt x="143350" y="286700"/>
                    </a:cubicBezTo>
                    <a:cubicBezTo>
                      <a:pt x="64180" y="286700"/>
                      <a:pt x="0" y="222519"/>
                      <a:pt x="0" y="143350"/>
                    </a:cubicBezTo>
                    <a:cubicBezTo>
                      <a:pt x="0" y="64180"/>
                      <a:pt x="64180" y="0"/>
                      <a:pt x="143350" y="0"/>
                    </a:cubicBezTo>
                    <a:cubicBezTo>
                      <a:pt x="222520" y="0"/>
                      <a:pt x="286700" y="64180"/>
                      <a:pt x="286700" y="1433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261408" y="3259430"/>
                <a:ext cx="98256" cy="98255"/>
              </a:xfrm>
              <a:custGeom>
                <a:avLst/>
                <a:gdLst>
                  <a:gd name="connsiteX0" fmla="*/ 109918 w 109918"/>
                  <a:gd name="connsiteY0" fmla="*/ 54959 h 109918"/>
                  <a:gd name="connsiteX1" fmla="*/ 54959 w 109918"/>
                  <a:gd name="connsiteY1" fmla="*/ 109918 h 109918"/>
                  <a:gd name="connsiteX2" fmla="*/ 0 w 109918"/>
                  <a:gd name="connsiteY2" fmla="*/ 54959 h 109918"/>
                  <a:gd name="connsiteX3" fmla="*/ 54959 w 109918"/>
                  <a:gd name="connsiteY3" fmla="*/ 0 h 109918"/>
                  <a:gd name="connsiteX4" fmla="*/ 109918 w 109918"/>
                  <a:gd name="connsiteY4" fmla="*/ 54959 h 109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8" h="109918">
                    <a:moveTo>
                      <a:pt x="109918" y="54959"/>
                    </a:moveTo>
                    <a:cubicBezTo>
                      <a:pt x="109918" y="85344"/>
                      <a:pt x="85344" y="109918"/>
                      <a:pt x="54959" y="109918"/>
                    </a:cubicBezTo>
                    <a:cubicBezTo>
                      <a:pt x="24574" y="109918"/>
                      <a:pt x="0" y="85344"/>
                      <a:pt x="0" y="54959"/>
                    </a:cubicBezTo>
                    <a:cubicBezTo>
                      <a:pt x="0" y="24574"/>
                      <a:pt x="24574" y="0"/>
                      <a:pt x="54959" y="0"/>
                    </a:cubicBezTo>
                    <a:cubicBezTo>
                      <a:pt x="85249" y="0"/>
                      <a:pt x="109918" y="24670"/>
                      <a:pt x="109918" y="54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132936" y="3049755"/>
              <a:ext cx="361094" cy="474761"/>
              <a:chOff x="8132936" y="3049755"/>
              <a:chExt cx="361094" cy="474761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8237322" y="3049755"/>
                <a:ext cx="166200" cy="166200"/>
              </a:xfrm>
              <a:custGeom>
                <a:avLst/>
                <a:gdLst>
                  <a:gd name="connsiteX0" fmla="*/ 185928 w 185927"/>
                  <a:gd name="connsiteY0" fmla="*/ 92964 h 185927"/>
                  <a:gd name="connsiteX1" fmla="*/ 92964 w 185927"/>
                  <a:gd name="connsiteY1" fmla="*/ 185928 h 185927"/>
                  <a:gd name="connsiteX2" fmla="*/ 0 w 185927"/>
                  <a:gd name="connsiteY2" fmla="*/ 92964 h 185927"/>
                  <a:gd name="connsiteX3" fmla="*/ 92964 w 185927"/>
                  <a:gd name="connsiteY3" fmla="*/ 0 h 185927"/>
                  <a:gd name="connsiteX4" fmla="*/ 185928 w 185927"/>
                  <a:gd name="connsiteY4" fmla="*/ 92964 h 18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927" h="185927">
                    <a:moveTo>
                      <a:pt x="185928" y="92964"/>
                    </a:moveTo>
                    <a:cubicBezTo>
                      <a:pt x="185928" y="144306"/>
                      <a:pt x="144306" y="185928"/>
                      <a:pt x="92964" y="185928"/>
                    </a:cubicBezTo>
                    <a:cubicBezTo>
                      <a:pt x="41621" y="185928"/>
                      <a:pt x="0" y="144307"/>
                      <a:pt x="0" y="92964"/>
                    </a:cubicBezTo>
                    <a:cubicBezTo>
                      <a:pt x="0" y="41621"/>
                      <a:pt x="41621" y="0"/>
                      <a:pt x="92964" y="0"/>
                    </a:cubicBezTo>
                    <a:cubicBezTo>
                      <a:pt x="144306" y="0"/>
                      <a:pt x="185928" y="41621"/>
                      <a:pt x="185928" y="929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8132936" y="3412297"/>
                <a:ext cx="112219" cy="112219"/>
              </a:xfrm>
              <a:custGeom>
                <a:avLst/>
                <a:gdLst>
                  <a:gd name="connsiteX0" fmla="*/ 125540 w 125539"/>
                  <a:gd name="connsiteY0" fmla="*/ 62770 h 125539"/>
                  <a:gd name="connsiteX1" fmla="*/ 62769 w 125539"/>
                  <a:gd name="connsiteY1" fmla="*/ 125539 h 125539"/>
                  <a:gd name="connsiteX2" fmla="*/ -1 w 125539"/>
                  <a:gd name="connsiteY2" fmla="*/ 62770 h 125539"/>
                  <a:gd name="connsiteX3" fmla="*/ 62769 w 125539"/>
                  <a:gd name="connsiteY3" fmla="*/ 0 h 125539"/>
                  <a:gd name="connsiteX4" fmla="*/ 125540 w 125539"/>
                  <a:gd name="connsiteY4" fmla="*/ 62770 h 12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539" h="125539">
                    <a:moveTo>
                      <a:pt x="125540" y="62770"/>
                    </a:moveTo>
                    <a:cubicBezTo>
                      <a:pt x="125540" y="97437"/>
                      <a:pt x="97437" y="125539"/>
                      <a:pt x="62769" y="125539"/>
                    </a:cubicBezTo>
                    <a:cubicBezTo>
                      <a:pt x="28103" y="125539"/>
                      <a:pt x="-1" y="97437"/>
                      <a:pt x="-1" y="62770"/>
                    </a:cubicBezTo>
                    <a:cubicBezTo>
                      <a:pt x="-1" y="28103"/>
                      <a:pt x="28102" y="0"/>
                      <a:pt x="62769" y="0"/>
                    </a:cubicBezTo>
                    <a:cubicBezTo>
                      <a:pt x="97436" y="0"/>
                      <a:pt x="125540" y="28103"/>
                      <a:pt x="125540" y="627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8421829" y="3307571"/>
                <a:ext cx="72201" cy="72202"/>
              </a:xfrm>
              <a:custGeom>
                <a:avLst/>
                <a:gdLst>
                  <a:gd name="connsiteX0" fmla="*/ 80772 w 80771"/>
                  <a:gd name="connsiteY0" fmla="*/ 40386 h 80772"/>
                  <a:gd name="connsiteX1" fmla="*/ 40386 w 80771"/>
                  <a:gd name="connsiteY1" fmla="*/ 80772 h 80772"/>
                  <a:gd name="connsiteX2" fmla="*/ 0 w 80771"/>
                  <a:gd name="connsiteY2" fmla="*/ 40386 h 80772"/>
                  <a:gd name="connsiteX3" fmla="*/ 40386 w 80771"/>
                  <a:gd name="connsiteY3" fmla="*/ 0 h 80772"/>
                  <a:gd name="connsiteX4" fmla="*/ 80772 w 80771"/>
                  <a:gd name="connsiteY4" fmla="*/ 40386 h 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71" h="80772">
                    <a:moveTo>
                      <a:pt x="80772" y="40386"/>
                    </a:moveTo>
                    <a:cubicBezTo>
                      <a:pt x="80772" y="62675"/>
                      <a:pt x="62675" y="80772"/>
                      <a:pt x="40386" y="80772"/>
                    </a:cubicBezTo>
                    <a:cubicBezTo>
                      <a:pt x="18098" y="80772"/>
                      <a:pt x="0" y="62675"/>
                      <a:pt x="0" y="40386"/>
                    </a:cubicBezTo>
                    <a:cubicBezTo>
                      <a:pt x="0" y="18098"/>
                      <a:pt x="18098" y="0"/>
                      <a:pt x="40386" y="0"/>
                    </a:cubicBezTo>
                    <a:cubicBezTo>
                      <a:pt x="62675" y="0"/>
                      <a:pt x="80772" y="18098"/>
                      <a:pt x="80772" y="4038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236064" y="2088565"/>
              <a:ext cx="332887" cy="328899"/>
              <a:chOff x="2236064" y="2088565"/>
              <a:chExt cx="332887" cy="328899"/>
            </a:xfrm>
          </p:grpSpPr>
          <p:sp>
            <p:nvSpPr>
              <p:cNvPr id="14" name="任意多边形 13"/>
              <p:cNvSpPr/>
              <p:nvPr/>
            </p:nvSpPr>
            <p:spPr>
              <a:xfrm rot="21221017">
                <a:off x="2269396" y="2088565"/>
                <a:ext cx="200831" cy="227679"/>
              </a:xfrm>
              <a:custGeom>
                <a:avLst/>
                <a:gdLst>
                  <a:gd name="connsiteX0" fmla="*/ 96780 w 224668"/>
                  <a:gd name="connsiteY0" fmla="*/ 171055 h 254703"/>
                  <a:gd name="connsiteX1" fmla="*/ 33439 w 224668"/>
                  <a:gd name="connsiteY1" fmla="*/ 130097 h 254703"/>
                  <a:gd name="connsiteX2" fmla="*/ 7150 w 224668"/>
                  <a:gd name="connsiteY2" fmla="*/ 38753 h 254703"/>
                  <a:gd name="connsiteX3" fmla="*/ 69158 w 224668"/>
                  <a:gd name="connsiteY3" fmla="*/ 176 h 254703"/>
                  <a:gd name="connsiteX4" fmla="*/ 180696 w 224668"/>
                  <a:gd name="connsiteY4" fmla="*/ 71995 h 254703"/>
                  <a:gd name="connsiteX5" fmla="*/ 224606 w 224668"/>
                  <a:gd name="connsiteY5" fmla="*/ 225443 h 254703"/>
                  <a:gd name="connsiteX6" fmla="*/ 175266 w 224668"/>
                  <a:gd name="connsiteY6" fmla="*/ 244302 h 254703"/>
                  <a:gd name="connsiteX7" fmla="*/ 96780 w 224668"/>
                  <a:gd name="connsiteY7" fmla="*/ 171055 h 25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668" h="254703">
                    <a:moveTo>
                      <a:pt x="96780" y="171055"/>
                    </a:moveTo>
                    <a:cubicBezTo>
                      <a:pt x="75445" y="157720"/>
                      <a:pt x="52584" y="146576"/>
                      <a:pt x="33439" y="130097"/>
                    </a:cubicBezTo>
                    <a:cubicBezTo>
                      <a:pt x="7817" y="107999"/>
                      <a:pt x="-10852" y="73519"/>
                      <a:pt x="7150" y="38753"/>
                    </a:cubicBezTo>
                    <a:cubicBezTo>
                      <a:pt x="19057" y="15702"/>
                      <a:pt x="43250" y="1700"/>
                      <a:pt x="69158" y="176"/>
                    </a:cubicBezTo>
                    <a:cubicBezTo>
                      <a:pt x="117545" y="-2776"/>
                      <a:pt x="157264" y="31799"/>
                      <a:pt x="180696" y="71995"/>
                    </a:cubicBezTo>
                    <a:cubicBezTo>
                      <a:pt x="203365" y="110952"/>
                      <a:pt x="220987" y="170578"/>
                      <a:pt x="224606" y="225443"/>
                    </a:cubicBezTo>
                    <a:cubicBezTo>
                      <a:pt x="226320" y="252303"/>
                      <a:pt x="192221" y="265257"/>
                      <a:pt x="175266" y="244302"/>
                    </a:cubicBezTo>
                    <a:cubicBezTo>
                      <a:pt x="153169" y="216965"/>
                      <a:pt x="129642" y="191629"/>
                      <a:pt x="96780" y="17105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21221017">
                <a:off x="2236064" y="2345562"/>
                <a:ext cx="141967" cy="71902"/>
              </a:xfrm>
              <a:custGeom>
                <a:avLst/>
                <a:gdLst>
                  <a:gd name="connsiteX0" fmla="*/ 25766 w 158818"/>
                  <a:gd name="connsiteY0" fmla="*/ 18415 h 80436"/>
                  <a:gd name="connsiteX1" fmla="*/ 4335 w 158818"/>
                  <a:gd name="connsiteY1" fmla="*/ 38703 h 80436"/>
                  <a:gd name="connsiteX2" fmla="*/ 3192 w 158818"/>
                  <a:gd name="connsiteY2" fmla="*/ 67183 h 80436"/>
                  <a:gd name="connsiteX3" fmla="*/ 30815 w 158818"/>
                  <a:gd name="connsiteY3" fmla="*/ 80423 h 80436"/>
                  <a:gd name="connsiteX4" fmla="*/ 61676 w 158818"/>
                  <a:gd name="connsiteY4" fmla="*/ 72232 h 80436"/>
                  <a:gd name="connsiteX5" fmla="*/ 134256 w 158818"/>
                  <a:gd name="connsiteY5" fmla="*/ 43371 h 80436"/>
                  <a:gd name="connsiteX6" fmla="*/ 143972 w 158818"/>
                  <a:gd name="connsiteY6" fmla="*/ 11462 h 80436"/>
                  <a:gd name="connsiteX7" fmla="*/ 25766 w 158818"/>
                  <a:gd name="connsiteY7" fmla="*/ 18415 h 8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818" h="80436">
                    <a:moveTo>
                      <a:pt x="25766" y="18415"/>
                    </a:moveTo>
                    <a:cubicBezTo>
                      <a:pt x="17289" y="23559"/>
                      <a:pt x="9193" y="30036"/>
                      <a:pt x="4335" y="38703"/>
                    </a:cubicBezTo>
                    <a:cubicBezTo>
                      <a:pt x="-618" y="47371"/>
                      <a:pt x="-1761" y="58611"/>
                      <a:pt x="3192" y="67183"/>
                    </a:cubicBezTo>
                    <a:cubicBezTo>
                      <a:pt x="8622" y="76422"/>
                      <a:pt x="20052" y="80709"/>
                      <a:pt x="30815" y="80423"/>
                    </a:cubicBezTo>
                    <a:cubicBezTo>
                      <a:pt x="41483" y="80137"/>
                      <a:pt x="51770" y="76137"/>
                      <a:pt x="61676" y="72232"/>
                    </a:cubicBezTo>
                    <a:cubicBezTo>
                      <a:pt x="85869" y="62611"/>
                      <a:pt x="110063" y="52991"/>
                      <a:pt x="134256" y="43371"/>
                    </a:cubicBezTo>
                    <a:cubicBezTo>
                      <a:pt x="156164" y="34608"/>
                      <a:pt x="171594" y="25654"/>
                      <a:pt x="143972" y="11462"/>
                    </a:cubicBezTo>
                    <a:cubicBezTo>
                      <a:pt x="108158" y="-7207"/>
                      <a:pt x="59485" y="-1778"/>
                      <a:pt x="25766" y="1841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21221017">
                <a:off x="2511069" y="2145690"/>
                <a:ext cx="57882" cy="125625"/>
              </a:xfrm>
              <a:custGeom>
                <a:avLst/>
                <a:gdLst>
                  <a:gd name="connsiteX0" fmla="*/ 542 w 64752"/>
                  <a:gd name="connsiteY0" fmla="*/ 48048 h 140536"/>
                  <a:gd name="connsiteX1" fmla="*/ 13210 w 64752"/>
                  <a:gd name="connsiteY1" fmla="*/ 4138 h 140536"/>
                  <a:gd name="connsiteX2" fmla="*/ 53596 w 64752"/>
                  <a:gd name="connsiteY2" fmla="*/ 12996 h 140536"/>
                  <a:gd name="connsiteX3" fmla="*/ 64645 w 64752"/>
                  <a:gd name="connsiteY3" fmla="*/ 56144 h 140536"/>
                  <a:gd name="connsiteX4" fmla="*/ 28927 w 64752"/>
                  <a:gd name="connsiteY4" fmla="*/ 140536 h 140536"/>
                  <a:gd name="connsiteX5" fmla="*/ 542 w 64752"/>
                  <a:gd name="connsiteY5" fmla="*/ 48048 h 14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52" h="140536">
                    <a:moveTo>
                      <a:pt x="542" y="48048"/>
                    </a:moveTo>
                    <a:cubicBezTo>
                      <a:pt x="-982" y="32046"/>
                      <a:pt x="-29" y="13187"/>
                      <a:pt x="13210" y="4138"/>
                    </a:cubicBezTo>
                    <a:cubicBezTo>
                      <a:pt x="25688" y="-4434"/>
                      <a:pt x="44167" y="1185"/>
                      <a:pt x="53596" y="12996"/>
                    </a:cubicBezTo>
                    <a:cubicBezTo>
                      <a:pt x="63026" y="24903"/>
                      <a:pt x="65312" y="41000"/>
                      <a:pt x="64645" y="56144"/>
                    </a:cubicBezTo>
                    <a:cubicBezTo>
                      <a:pt x="63979" y="71861"/>
                      <a:pt x="52072" y="140441"/>
                      <a:pt x="28927" y="140536"/>
                    </a:cubicBezTo>
                    <a:cubicBezTo>
                      <a:pt x="8638" y="140631"/>
                      <a:pt x="2066" y="64717"/>
                      <a:pt x="542" y="480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770292" y="1776122"/>
              <a:ext cx="354598" cy="268137"/>
              <a:chOff x="7770292" y="1776122"/>
              <a:chExt cx="354598" cy="268137"/>
            </a:xfrm>
          </p:grpSpPr>
          <p:sp>
            <p:nvSpPr>
              <p:cNvPr id="11" name="任意多边形 10"/>
              <p:cNvSpPr/>
              <p:nvPr/>
            </p:nvSpPr>
            <p:spPr>
              <a:xfrm rot="20983954">
                <a:off x="7838461" y="1792634"/>
                <a:ext cx="196519" cy="184502"/>
              </a:xfrm>
              <a:custGeom>
                <a:avLst/>
                <a:gdLst>
                  <a:gd name="connsiteX0" fmla="*/ 74173 w 219845"/>
                  <a:gd name="connsiteY0" fmla="*/ 48950 h 206401"/>
                  <a:gd name="connsiteX1" fmla="*/ 170565 w 219845"/>
                  <a:gd name="connsiteY1" fmla="*/ 1325 h 206401"/>
                  <a:gd name="connsiteX2" fmla="*/ 217619 w 219845"/>
                  <a:gd name="connsiteY2" fmla="*/ 79716 h 206401"/>
                  <a:gd name="connsiteX3" fmla="*/ 147705 w 219845"/>
                  <a:gd name="connsiteY3" fmla="*/ 145439 h 206401"/>
                  <a:gd name="connsiteX4" fmla="*/ 2735 w 219845"/>
                  <a:gd name="connsiteY4" fmla="*/ 196493 h 206401"/>
                  <a:gd name="connsiteX5" fmla="*/ 74173 w 219845"/>
                  <a:gd name="connsiteY5" fmla="*/ 48950 h 20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845" h="206401">
                    <a:moveTo>
                      <a:pt x="74173" y="48950"/>
                    </a:moveTo>
                    <a:cubicBezTo>
                      <a:pt x="98461" y="20185"/>
                      <a:pt x="133608" y="-6295"/>
                      <a:pt x="170565" y="1325"/>
                    </a:cubicBezTo>
                    <a:cubicBezTo>
                      <a:pt x="204094" y="8279"/>
                      <a:pt x="227335" y="46855"/>
                      <a:pt x="217619" y="79716"/>
                    </a:cubicBezTo>
                    <a:cubicBezTo>
                      <a:pt x="208380" y="111244"/>
                      <a:pt x="176757" y="129913"/>
                      <a:pt x="147705" y="145439"/>
                    </a:cubicBezTo>
                    <a:cubicBezTo>
                      <a:pt x="123703" y="158297"/>
                      <a:pt x="22928" y="232878"/>
                      <a:pt x="2735" y="196493"/>
                    </a:cubicBezTo>
                    <a:cubicBezTo>
                      <a:pt x="-14601" y="165060"/>
                      <a:pt x="55409" y="71144"/>
                      <a:pt x="74173" y="489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20983954">
                <a:off x="7770292" y="1776122"/>
                <a:ext cx="55595" cy="111294"/>
              </a:xfrm>
              <a:custGeom>
                <a:avLst/>
                <a:gdLst>
                  <a:gd name="connsiteX0" fmla="*/ 579 w 62194"/>
                  <a:gd name="connsiteY0" fmla="*/ 47346 h 124504"/>
                  <a:gd name="connsiteX1" fmla="*/ 11628 w 62194"/>
                  <a:gd name="connsiteY1" fmla="*/ 4864 h 124504"/>
                  <a:gd name="connsiteX2" fmla="*/ 55443 w 62194"/>
                  <a:gd name="connsiteY2" fmla="*/ 16580 h 124504"/>
                  <a:gd name="connsiteX3" fmla="*/ 59063 w 62194"/>
                  <a:gd name="connsiteY3" fmla="*/ 66396 h 124504"/>
                  <a:gd name="connsiteX4" fmla="*/ 21439 w 62194"/>
                  <a:gd name="connsiteY4" fmla="*/ 124403 h 124504"/>
                  <a:gd name="connsiteX5" fmla="*/ 579 w 62194"/>
                  <a:gd name="connsiteY5" fmla="*/ 47346 h 12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4" h="124504">
                    <a:moveTo>
                      <a:pt x="579" y="47346"/>
                    </a:moveTo>
                    <a:cubicBezTo>
                      <a:pt x="-850" y="32106"/>
                      <a:pt x="-468" y="14199"/>
                      <a:pt x="11628" y="4864"/>
                    </a:cubicBezTo>
                    <a:cubicBezTo>
                      <a:pt x="25153" y="-5613"/>
                      <a:pt x="46584" y="2007"/>
                      <a:pt x="55443" y="16580"/>
                    </a:cubicBezTo>
                    <a:cubicBezTo>
                      <a:pt x="64301" y="31248"/>
                      <a:pt x="63253" y="49822"/>
                      <a:pt x="59063" y="66396"/>
                    </a:cubicBezTo>
                    <a:cubicBezTo>
                      <a:pt x="55633" y="79921"/>
                      <a:pt x="41917" y="126975"/>
                      <a:pt x="21439" y="124403"/>
                    </a:cubicBezTo>
                    <a:cubicBezTo>
                      <a:pt x="3246" y="122022"/>
                      <a:pt x="2008" y="62395"/>
                      <a:pt x="579" y="4734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0983954">
                <a:off x="7998197" y="1971899"/>
                <a:ext cx="126693" cy="72360"/>
              </a:xfrm>
              <a:custGeom>
                <a:avLst/>
                <a:gdLst>
                  <a:gd name="connsiteX0" fmla="*/ 77630 w 141731"/>
                  <a:gd name="connsiteY0" fmla="*/ 508 h 80949"/>
                  <a:gd name="connsiteX1" fmla="*/ 127922 w 141731"/>
                  <a:gd name="connsiteY1" fmla="*/ 17843 h 80949"/>
                  <a:gd name="connsiteX2" fmla="*/ 136114 w 141731"/>
                  <a:gd name="connsiteY2" fmla="*/ 66707 h 80949"/>
                  <a:gd name="connsiteX3" fmla="*/ 106491 w 141731"/>
                  <a:gd name="connsiteY3" fmla="*/ 80899 h 80949"/>
                  <a:gd name="connsiteX4" fmla="*/ 73248 w 141731"/>
                  <a:gd name="connsiteY4" fmla="*/ 74898 h 80949"/>
                  <a:gd name="connsiteX5" fmla="*/ 1 w 141731"/>
                  <a:gd name="connsiteY5" fmla="*/ 28607 h 80949"/>
                  <a:gd name="connsiteX6" fmla="*/ 77630 w 141731"/>
                  <a:gd name="connsiteY6" fmla="*/ 508 h 80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731" h="80949">
                    <a:moveTo>
                      <a:pt x="77630" y="508"/>
                    </a:moveTo>
                    <a:cubicBezTo>
                      <a:pt x="95728" y="1460"/>
                      <a:pt x="114587" y="5651"/>
                      <a:pt x="127922" y="17843"/>
                    </a:cubicBezTo>
                    <a:cubicBezTo>
                      <a:pt x="141257" y="30035"/>
                      <a:pt x="146782" y="52133"/>
                      <a:pt x="136114" y="66707"/>
                    </a:cubicBezTo>
                    <a:cubicBezTo>
                      <a:pt x="129446" y="75851"/>
                      <a:pt x="117826" y="80423"/>
                      <a:pt x="106491" y="80899"/>
                    </a:cubicBezTo>
                    <a:cubicBezTo>
                      <a:pt x="95156" y="81375"/>
                      <a:pt x="84012" y="78422"/>
                      <a:pt x="73248" y="74898"/>
                    </a:cubicBezTo>
                    <a:cubicBezTo>
                      <a:pt x="53055" y="68326"/>
                      <a:pt x="287" y="56134"/>
                      <a:pt x="1" y="28607"/>
                    </a:cubicBezTo>
                    <a:cubicBezTo>
                      <a:pt x="-284" y="-2540"/>
                      <a:pt x="57056" y="-635"/>
                      <a:pt x="77630" y="5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2673056" y="2075756"/>
            <a:ext cx="5575565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 fov="4200000"/>
              <a:lightRig rig="flat" dir="t"/>
            </a:scene3d>
            <a:sp3d extrusionH="635000" prstMaterial="powder">
              <a:extrusionClr>
                <a:schemeClr val="accent1">
                  <a:lumMod val="50000"/>
                </a:schemeClr>
              </a:extrusionClr>
            </a:sp3d>
          </a:bodyPr>
          <a:lstStyle/>
          <a:p>
            <a:pPr algn="ctr"/>
            <a:r>
              <a:rPr lang="en-US" altLang="zh-CN" sz="9600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0"/>
                </a:gradFill>
                <a:effectLst/>
                <a:latin typeface="+mj-ea"/>
                <a:ea typeface="+mj-ea"/>
              </a:rPr>
              <a:t>PART 04</a:t>
            </a:r>
            <a:endParaRPr lang="zh-CN" altLang="en-US" sz="9600" dirty="0"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0"/>
              </a:gradFill>
              <a:effectLst/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66422" y="3850130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254000" prstMaterial="powder">
              <a:extrusionClr>
                <a:schemeClr val="accent1">
                  <a:lumMod val="50000"/>
                </a:schemeClr>
              </a:extrusionClr>
            </a:sp3d>
          </a:bodyPr>
          <a:lstStyle/>
          <a:p>
            <a:pPr algn="ctr"/>
            <a:r>
              <a:rPr lang="zh-CN" altLang="en-US" sz="8000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0"/>
                  <a:tileRect/>
                </a:gradFill>
                <a:effectLst/>
                <a:latin typeface="+mj-ea"/>
                <a:ea typeface="+mj-ea"/>
              </a:rPr>
              <a:t>原型展示</a:t>
            </a:r>
            <a:endParaRPr lang="zh-CN" altLang="en-US" sz="80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0"/>
                <a:tileRect/>
              </a:gra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10"/>
</p:tagLst>
</file>

<file path=ppt/tags/tag10.xml><?xml version="1.0" encoding="utf-8"?>
<p:tagLst xmlns:p="http://schemas.openxmlformats.org/presentationml/2006/main">
  <p:tag name="TOP" val="135.2"/>
  <p:tag name="LEFT" val="68.87504"/>
  <p:tag name="WIDTH" val="305.3531"/>
  <p:tag name="HEIGHT" val="94.51409"/>
  <p:tag name="SHAPEREFLECTION" val="-2.147484E+09"/>
  <p:tag name="SHAPEGLOW" val="0"/>
  <p:tag name="SOFTEDGE" val="0"/>
  <p:tag name="FONTSIZE" val="18"/>
  <p:tag name="MARGINBOTTOM" val="3.6"/>
  <p:tag name="MARGINLEFT" val="7.2"/>
  <p:tag name="MARGINRIGHT" val="7.2"/>
  <p:tag name="MARGINTOP" val="3.6"/>
  <p:tag name="LINERULEAFTER" val="0"/>
  <p:tag name="TEXTREFLECTION" val="0"/>
  <p:tag name="TEXTGLOW" val="0"/>
</p:tagLst>
</file>

<file path=ppt/tags/tag11.xml><?xml version="1.0" encoding="utf-8"?>
<p:tagLst xmlns:p="http://schemas.openxmlformats.org/presentationml/2006/main">
  <p:tag name="TOP" val="135.2"/>
  <p:tag name="LEFT" val="68.87504"/>
  <p:tag name="WIDTH" val="305.3531"/>
  <p:tag name="HEIGHT" val="94.51409"/>
  <p:tag name="SHAPEREFLECTION" val="-2.147484E+09"/>
  <p:tag name="SHAPEGLOW" val="0"/>
  <p:tag name="SOFTEDGE" val="0"/>
  <p:tag name="FONTSIZE" val="18"/>
  <p:tag name="MARGINBOTTOM" val="3.6"/>
  <p:tag name="MARGINLEFT" val="7.2"/>
  <p:tag name="MARGINRIGHT" val="7.2"/>
  <p:tag name="MARGINTOP" val="3.6"/>
  <p:tag name="LINERULEAFTER" val="0"/>
  <p:tag name="TEXTREFLECTION" val="0"/>
  <p:tag name="TEXTGLOW" val="0"/>
</p:tagLst>
</file>

<file path=ppt/tags/tag12.xml><?xml version="1.0" encoding="utf-8"?>
<p:tagLst xmlns:p="http://schemas.openxmlformats.org/presentationml/2006/main">
  <p:tag name="TOP" val="135.2"/>
  <p:tag name="LEFT" val="68.87504"/>
  <p:tag name="WIDTH" val="305.3531"/>
  <p:tag name="HEIGHT" val="94.51409"/>
  <p:tag name="SHAPEREFLECTION" val="-2.147484E+09"/>
  <p:tag name="SHAPEGLOW" val="0"/>
  <p:tag name="SOFTEDGE" val="0"/>
  <p:tag name="FONTSIZE" val="18"/>
  <p:tag name="MARGINBOTTOM" val="3.6"/>
  <p:tag name="MARGINLEFT" val="7.2"/>
  <p:tag name="MARGINRIGHT" val="7.2"/>
  <p:tag name="MARGINTOP" val="3.6"/>
  <p:tag name="LINERULEAFTER" val="0"/>
  <p:tag name="TEXTREFLECTION" val="0"/>
  <p:tag name="TEXTGLOW" val="0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5.2.10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PA" val="v5.2.10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PA" val="v5.2.10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COMMONDATA" val="eyJoZGlkIjoiZTQwY2U4ZTY5MTZiZWQxNDhmNDQ1YmJiMjdiNGM5YTcifQ=="/>
</p:tagLst>
</file>

<file path=ppt/tags/tag5.xml><?xml version="1.0" encoding="utf-8"?>
<p:tagLst xmlns:p="http://schemas.openxmlformats.org/presentationml/2006/main">
  <p:tag name="PA" val="v5.2.10"/>
</p:tagLst>
</file>

<file path=ppt/tags/tag6.xml><?xml version="1.0" encoding="utf-8"?>
<p:tagLst xmlns:p="http://schemas.openxmlformats.org/presentationml/2006/main">
  <p:tag name="PA" val="v5.2.10"/>
</p:tagLst>
</file>

<file path=ppt/tags/tag7.xml><?xml version="1.0" encoding="utf-8"?>
<p:tagLst xmlns:p="http://schemas.openxmlformats.org/presentationml/2006/main">
  <p:tag name="PA" val="v5.2.10"/>
</p:tagLst>
</file>

<file path=ppt/tags/tag8.xml><?xml version="1.0" encoding="utf-8"?>
<p:tagLst xmlns:p="http://schemas.openxmlformats.org/presentationml/2006/main">
  <p:tag name="PA" val="v5.2.10"/>
</p:tagLst>
</file>

<file path=ppt/tags/tag9.xml><?xml version="1.0" encoding="utf-8"?>
<p:tagLst xmlns:p="http://schemas.openxmlformats.org/presentationml/2006/main">
  <p:tag name="TOP" val="135.2"/>
  <p:tag name="LEFT" val="68.87504"/>
  <p:tag name="WIDTH" val="305.3531"/>
  <p:tag name="HEIGHT" val="94.51409"/>
  <p:tag name="SHAPEREFLECTION" val="-2.147484E+09"/>
  <p:tag name="SHAPEGLOW" val="0"/>
  <p:tag name="SOFTEDGE" val="0"/>
  <p:tag name="FONTSIZE" val="18"/>
  <p:tag name="MARGINBOTTOM" val="3.6"/>
  <p:tag name="MARGINLEFT" val="7.2"/>
  <p:tag name="MARGINRIGHT" val="7.2"/>
  <p:tag name="MARGINTOP" val="3.6"/>
  <p:tag name="LINERULEAFTER" val="0"/>
  <p:tag name="TEXTREFLECTION" val="0"/>
  <p:tag name="TEXTGLOW" val="0"/>
</p:tagLst>
</file>

<file path=ppt/theme/theme1.xml><?xml version="1.0" encoding="utf-8"?>
<a:theme xmlns:a="http://schemas.openxmlformats.org/drawingml/2006/main" name="Office 主题​​">
  <a:themeElements>
    <a:clrScheme name="主题色1">
      <a:dk1>
        <a:sysClr val="windowText" lastClr="000000"/>
      </a:dk1>
      <a:lt1>
        <a:sysClr val="window" lastClr="FFFFFF"/>
      </a:lt1>
      <a:dk2>
        <a:srgbClr val="222A35"/>
      </a:dk2>
      <a:lt2>
        <a:srgbClr val="DBEFF9"/>
      </a:lt2>
      <a:accent1>
        <a:srgbClr val="D5E8AA"/>
      </a:accent1>
      <a:accent2>
        <a:srgbClr val="41604D"/>
      </a:accent2>
      <a:accent3>
        <a:srgbClr val="A3BD78"/>
      </a:accent3>
      <a:accent4>
        <a:srgbClr val="F9FEF9"/>
      </a:accent4>
      <a:accent5>
        <a:srgbClr val="578066"/>
      </a:accent5>
      <a:accent6>
        <a:srgbClr val="DCEADC"/>
      </a:accent6>
      <a:hlink>
        <a:srgbClr val="F49100"/>
      </a:hlink>
      <a:folHlink>
        <a:srgbClr val="85DFD0"/>
      </a:folHlink>
    </a:clrScheme>
    <a:fontScheme name="自定义 1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 algn="l">
          <a:defRPr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WPS 演示</Application>
  <PresentationFormat>宽屏</PresentationFormat>
  <Paragraphs>165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宋体</vt:lpstr>
      <vt:lpstr>Wingdings</vt:lpstr>
      <vt:lpstr>Arial Unicode MS</vt:lpstr>
      <vt:lpstr>Calibri</vt:lpstr>
      <vt:lpstr>微软雅黑</vt:lpstr>
      <vt:lpstr>思源黑体 CN Regular</vt:lpstr>
      <vt:lpstr>黑体</vt:lpstr>
      <vt:lpstr>微软雅黑 Light</vt:lpstr>
      <vt:lpstr>Segoe UI Light</vt:lpstr>
      <vt:lpstr>OPPOSans B</vt:lpstr>
      <vt:lpstr>Segoe Print</vt:lpstr>
      <vt:lpstr>OPPOSans R</vt:lpstr>
      <vt:lpstr>OPPOSans B</vt:lpstr>
      <vt:lpstr>Calibri Light</vt:lpstr>
      <vt:lpstr>方正宋刻本秀楷简体</vt:lpstr>
      <vt:lpstr>Open Sans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Rye.</cp:lastModifiedBy>
  <cp:revision>136</cp:revision>
  <dcterms:created xsi:type="dcterms:W3CDTF">2023-04-27T13:11:27Z</dcterms:created>
  <dcterms:modified xsi:type="dcterms:W3CDTF">2023-04-27T17:52:58Z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09AC7F58F5C34A38B8FA8A0D065A15AF_12</vt:lpwstr>
  </property>
  <property fmtid="{D5CDD505-2E9C-101B-9397-08002B2CF9AE}" pid="3" name="KSOProductBuildVer">
    <vt:lpwstr>2052-11.1.0.14036</vt:lpwstr>
  </property>
</Properties>
</file>