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0"/>
  </p:notesMasterIdLst>
  <p:handoutMasterIdLst>
    <p:handoutMasterId r:id="rId11"/>
  </p:handoutMasterIdLst>
  <p:sldIdLst>
    <p:sldId id="296" r:id="rId2"/>
    <p:sldId id="297" r:id="rId3"/>
    <p:sldId id="302" r:id="rId4"/>
    <p:sldId id="303" r:id="rId5"/>
    <p:sldId id="304" r:id="rId6"/>
    <p:sldId id="305" r:id="rId7"/>
    <p:sldId id="306" r:id="rId8"/>
    <p:sldId id="307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0551" autoAdjust="0"/>
  </p:normalViewPr>
  <p:slideViewPr>
    <p:cSldViewPr snapToGrid="0" snapToObjects="1">
      <p:cViewPr varScale="1">
        <p:scale>
          <a:sx n="45" d="100"/>
          <a:sy n="45" d="100"/>
        </p:scale>
        <p:origin x="6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BC8917-4DE7-484A-ABF8-7E8519114FB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2023/3/31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7E3164-8BDD-403D-B76E-4E076A869ED7}" type="datetime1">
              <a:rPr lang="zh-CN" altLang="en-US" smtClean="0"/>
              <a:t>2023/3/31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E38EF-05A9-464C-BF95-0775C18C8D7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0AC6D5-5255-42A6-ADAC-AA52471BE315}" type="datetime1">
              <a:rPr lang="zh-CN" altLang="en-US" smtClean="0"/>
              <a:t>2023/3/31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2023/3/31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2023/3/31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2023/3/31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6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2023/3/31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2023/3/31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5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2023/3/31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5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2023/3/31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827B82-FD68-4ADE-8128-760B1DCBAB73}" type="datetime1">
              <a:rPr lang="zh-CN" altLang="en-US" smtClean="0"/>
              <a:t>2023/3/31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9A881-543A-48E0-916F-6600FAAECBE4}" type="datetime1">
              <a:rPr lang="zh-CN" altLang="en-US" smtClean="0"/>
              <a:t>2023/3/31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D3BB04-27DF-418D-A94F-CEF723DA0044}" type="datetime1">
              <a:rPr lang="zh-CN" altLang="en-US" smtClean="0"/>
              <a:t>2023/3/31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9909EB-DF0E-4C79-A2EF-9AE47FAE29FD}" type="datetime1">
              <a:rPr lang="zh-CN" altLang="en-US" smtClean="0"/>
              <a:t>2023/3/31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图片占位符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956335B-2858-4BDB-9C2A-BA1EF7309CEC}" type="datetime1">
              <a:rPr lang="zh-CN" altLang="en-US" smtClean="0"/>
              <a:t>2023/3/31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8C39E-34E9-45A5-BBAA-5E944035EE60}" type="datetime1">
              <a:rPr lang="zh-CN" altLang="en-US" smtClean="0"/>
              <a:t>2023/3/31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zh-CN" sz="7200" dirty="0"/>
              <a:t>To-Do List</a:t>
            </a:r>
            <a:endParaRPr lang="zh-cn" sz="7200" dirty="0"/>
          </a:p>
        </p:txBody>
      </p:sp>
      <p:pic>
        <p:nvPicPr>
          <p:cNvPr id="9" name="图片占位符 8" descr="一组人员站在窗前">
            <a:extLst>
              <a:ext uri="{FF2B5EF4-FFF2-40B4-BE49-F238E27FC236}">
                <a16:creationId xmlns:a16="http://schemas.microsoft.com/office/drawing/2014/main" id="{59E51D7A-DEF4-42CC-83DE-6D857B6DFB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r>
              <a:rPr lang="zh-CN" altLang="en-US" dirty="0"/>
              <a:t>产品方案设计 - 移动智能应用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EF768A-4582-6E45-9763-2ED30600D0AF}"/>
              </a:ext>
            </a:extLst>
          </p:cNvPr>
          <p:cNvSpPr txBox="1"/>
          <p:nvPr/>
        </p:nvSpPr>
        <p:spPr>
          <a:xfrm>
            <a:off x="203597" y="6096131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团队成员</a:t>
            </a:r>
            <a:endParaRPr lang="en-US" altLang="zh-CN" dirty="0"/>
          </a:p>
          <a:p>
            <a:r>
              <a:rPr lang="zh-CN" altLang="en-US" dirty="0"/>
              <a:t>陈浩、黎炜堂、何子亨、黄润</a:t>
            </a:r>
          </a:p>
        </p:txBody>
      </p:sp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r>
              <a:rPr lang="zh-CN" altLang="en-US" sz="1800" dirty="0"/>
              <a:t>行业市场分析： 备忘录已成为一款非常流行的应用，它可以帮助人们有效地管理时间和任务。在智能手机用户中，备忘录应用的需求越来越高。据预测，全球移动备忘录类应用市场的复合年增长率将达到 19.3％，市场规模将从 2018 年的 28.7 亿美元增长到 2023 年的 63.5 亿美元。</a:t>
            </a:r>
          </a:p>
          <a:p>
            <a:r>
              <a:rPr lang="zh-CN" altLang="en-US" sz="1800" dirty="0"/>
              <a:t>竞争对手或同类产品分析： 目前市场上已有许多 To-Do List 应用，包括 Todoist、TickTick、Wunderlist、Microsoft To-Do 等。但是，这些应用通常需要高昂的订阅费用才能解锁高级功能。此外，它们的界面可能过于复杂或不符合用户需求。</a:t>
            </a:r>
          </a:p>
          <a:p>
            <a:r>
              <a:rPr lang="zh-CN" altLang="en-US" sz="1800" dirty="0"/>
              <a:t>自身条件分析： Android Studio 提供了一个全面的开发平台，可用于创建 To-Do List 应用。 Kotlin 作为一种高级编程语言，具有易读、易维护和易扩展的特性。此外，Google Play 商店提供了良好的分发平台，可将应用程序推广给全球用户。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项目实施可行性报告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产品定位： 该应用的定位是简单、易用、免费的 To-Do List 应用。应用程序的主要目的是帮助人们有效地管理他们的时间和任务。</a:t>
            </a:r>
          </a:p>
          <a:p>
            <a:pPr marL="0" indent="0">
              <a:buNone/>
            </a:pPr>
            <a:r>
              <a:rPr lang="zh-CN" altLang="en-US" sz="2000" dirty="0"/>
              <a:t>用户群分析： To-Do List 应用的主要用户群包括：</a:t>
            </a:r>
          </a:p>
          <a:p>
            <a:r>
              <a:rPr lang="zh-CN" altLang="en-US" sz="2000" dirty="0"/>
              <a:t>学生：可以使用该应用程序管理作业和学习计划。 </a:t>
            </a:r>
          </a:p>
          <a:p>
            <a:r>
              <a:rPr lang="zh-CN" altLang="en-US" sz="2000" dirty="0"/>
              <a:t>职场人士：可以使用该应用程序管理日常任务和会议安排。 </a:t>
            </a:r>
          </a:p>
          <a:p>
            <a:r>
              <a:rPr lang="zh-CN" altLang="en-US" sz="2000" dirty="0"/>
              <a:t>家庭主妇：可以使用该应用程序管理家庭事务和购物清单。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产品定位及目标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8474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应用流程规划： </a:t>
            </a:r>
          </a:p>
          <a:p>
            <a:pPr marL="0" indent="0">
              <a:buNone/>
            </a:pPr>
            <a:r>
              <a:rPr lang="zh-CN" altLang="en-US" sz="2400" dirty="0"/>
              <a:t>应用程序的主要流程如下：</a:t>
            </a:r>
          </a:p>
          <a:p>
            <a:r>
              <a:rPr lang="zh-CN" altLang="en-US" sz="2400" dirty="0"/>
              <a:t>用户打开应用程序并查看主屏幕。</a:t>
            </a:r>
          </a:p>
          <a:p>
            <a:r>
              <a:rPr lang="zh-CN" altLang="en-US" sz="2400" dirty="0"/>
              <a:t>用户可以在主屏幕上看到他们之前添加的任务清单。</a:t>
            </a:r>
          </a:p>
          <a:p>
            <a:r>
              <a:rPr lang="zh-CN" altLang="en-US" sz="2400" dirty="0"/>
              <a:t>用户可以通过添加按钮添加一个新任务，这将带他们到一个新的屏幕。</a:t>
            </a:r>
          </a:p>
          <a:p>
            <a:r>
              <a:rPr lang="zh-CN" altLang="en-US" sz="2400" dirty="0"/>
              <a:t>在新屏幕上，用户可以输入任务的标题和描述，并选择任务的优先级。</a:t>
            </a:r>
          </a:p>
          <a:p>
            <a:r>
              <a:rPr lang="zh-CN" altLang="en-US" sz="2400" dirty="0"/>
              <a:t>用户可以保存任务并返回到主屏幕。</a:t>
            </a:r>
          </a:p>
          <a:p>
            <a:r>
              <a:rPr lang="zh-CN" altLang="en-US" sz="2400" dirty="0"/>
              <a:t>用户可以勾选已完成的任务或将其删除。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产品内容总策划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059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4"/>
            <a:ext cx="10913505" cy="5745443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设计与测试规范：</a:t>
            </a:r>
          </a:p>
          <a:p>
            <a:pPr marL="0" indent="0">
              <a:buNone/>
            </a:pPr>
            <a:r>
              <a:rPr lang="zh-CN" altLang="en-US" sz="2800" dirty="0"/>
              <a:t> 应用程序的设计应该具有以下特点：</a:t>
            </a:r>
          </a:p>
          <a:p>
            <a:r>
              <a:rPr lang="zh-CN" altLang="en-US" sz="2800" dirty="0"/>
              <a:t>简单易用：应用程序应该有一个干净的界面，并尽可能减少用户的点击次数。</a:t>
            </a:r>
          </a:p>
          <a:p>
            <a:r>
              <a:rPr lang="zh-CN" altLang="en-US" sz="2800" dirty="0"/>
              <a:t>具有可扩展性：应用程序应该易于添加新功能或升级现有功能。</a:t>
            </a:r>
          </a:p>
          <a:p>
            <a:r>
              <a:rPr lang="zh-CN" altLang="en-US" sz="2800" dirty="0"/>
              <a:t>兼容性：应用程序应该在各种设备和 Android 版本上运行良好。</a:t>
            </a:r>
          </a:p>
          <a:p>
            <a:r>
              <a:rPr lang="zh-CN" altLang="en-US" sz="2800" dirty="0"/>
              <a:t>性能优化：应用程序应该具有较短的加载时间和响应时间，并且不应占用过多的内存和电量。</a:t>
            </a:r>
          </a:p>
          <a:p>
            <a:pPr marL="0" indent="0">
              <a:buNone/>
            </a:pPr>
            <a:r>
              <a:rPr lang="zh-CN" altLang="en-US" sz="2800" dirty="0"/>
              <a:t>在开发过程中，应采取以下测试规范：</a:t>
            </a:r>
          </a:p>
          <a:p>
            <a:r>
              <a:rPr lang="zh-CN" altLang="en-US" sz="2800" dirty="0"/>
              <a:t>单元测试：测试单个函数或类的行为是否符合预期。</a:t>
            </a:r>
          </a:p>
          <a:p>
            <a:r>
              <a:rPr lang="zh-CN" altLang="en-US" sz="2800" dirty="0"/>
              <a:t>集成测试：测试多个函数或类之间的交互是否正常。</a:t>
            </a:r>
          </a:p>
          <a:p>
            <a:r>
              <a:rPr lang="zh-CN" altLang="en-US" sz="2800" dirty="0"/>
              <a:t>系统测试：测试整个应用程序是否符合用户需求和功能要求。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产品内容总策划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861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4"/>
            <a:ext cx="10913505" cy="5745443"/>
          </a:xfrm>
        </p:spPr>
        <p:txBody>
          <a:bodyPr rtlCol="0">
            <a:normAutofit/>
          </a:bodyPr>
          <a:lstStyle/>
          <a:p>
            <a:r>
              <a:rPr lang="zh-CN" altLang="en-US" sz="3200" dirty="0"/>
              <a:t>开发平台： HBuilderX</a:t>
            </a:r>
          </a:p>
          <a:p>
            <a:r>
              <a:rPr lang="zh-CN" altLang="en-US" sz="3200" dirty="0"/>
              <a:t>编程语言： HTML、JavaScript、CSS、VUE3</a:t>
            </a:r>
          </a:p>
          <a:p>
            <a:r>
              <a:rPr lang="zh-CN" altLang="en-US" sz="3200" dirty="0"/>
              <a:t>版本控制： Git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技术解决方案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4614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4"/>
            <a:ext cx="10913505" cy="5745443"/>
          </a:xfrm>
        </p:spPr>
        <p:txBody>
          <a:bodyPr rtlCol="0">
            <a:normAutofit fontScale="92500"/>
          </a:bodyPr>
          <a:lstStyle/>
          <a:p>
            <a:r>
              <a:rPr lang="zh-CN" altLang="en-US" sz="3600" dirty="0"/>
              <a:t>在 Google Play 商店和其他应用商店中发布应用程序，并利用 ASO 优化应用程序的元数据和关键字。</a:t>
            </a:r>
          </a:p>
          <a:p>
            <a:r>
              <a:rPr lang="zh-CN" altLang="en-US" sz="3600" dirty="0"/>
              <a:t>利用社交媒体和其他数字营销技术进行推广，包括 baidu 广告、抖音，bilibili 等。</a:t>
            </a:r>
          </a:p>
          <a:p>
            <a:r>
              <a:rPr lang="zh-CN" altLang="en-US" sz="3600" dirty="0"/>
              <a:t>利用用户反馈和建议改进应用程序，增加用户满意度和留存率。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推广方案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8967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4"/>
            <a:ext cx="10913505" cy="5745443"/>
          </a:xfrm>
        </p:spPr>
        <p:txBody>
          <a:bodyPr rtlCol="0">
            <a:normAutofit fontScale="77500" lnSpcReduction="20000"/>
          </a:bodyPr>
          <a:lstStyle/>
          <a:p>
            <a:r>
              <a:rPr lang="zh-CN" altLang="en-US" sz="4000" dirty="0"/>
              <a:t>监测应用程序的关键指标，包括下载量、留存率、用户活跃度等。</a:t>
            </a:r>
          </a:p>
          <a:p>
            <a:r>
              <a:rPr lang="zh-CN" altLang="en-US" sz="4000" dirty="0"/>
              <a:t>不断优化应用程序的性能和功能，增加用户体验和满意度。</a:t>
            </a:r>
          </a:p>
          <a:p>
            <a:r>
              <a:rPr lang="zh-CN" altLang="en-US" sz="4000" dirty="0"/>
              <a:t>提供及时的技术支持和用户服务，解决用户遇到的问题和反馈。</a:t>
            </a:r>
          </a:p>
          <a:p>
            <a:r>
              <a:rPr lang="zh-CN" altLang="en-US" sz="4000" dirty="0"/>
              <a:t>分析用户数据和行为，为未来的产品开发提供有价值的参考。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运营规划书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62394699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和静音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9_TF34306921.potx" id="{6CC92DF9-2E74-4A1B-BA29-C0B43ECC861E}" vid="{C5CD9FE9-C43F-479A-A966-EC018230FA3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{2DA68AE1-D2CB-419E-9A82-FF22AB9F8327}tf34306921_win32</Template>
  <TotalTime>3</TotalTime>
  <Words>729</Words>
  <Application>Microsoft Office PowerPoint</Application>
  <PresentationFormat>宽屏</PresentationFormat>
  <Paragraphs>63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Meiryo UI</vt:lpstr>
      <vt:lpstr>Microsoft YaHei UI</vt:lpstr>
      <vt:lpstr>Arial</vt:lpstr>
      <vt:lpstr>Calibri</vt:lpstr>
      <vt:lpstr>Wingdings</vt:lpstr>
      <vt:lpstr>最小和静音_ALT</vt:lpstr>
      <vt:lpstr>To-Do List</vt:lpstr>
      <vt:lpstr>项目实施可行性报告</vt:lpstr>
      <vt:lpstr>产品定位及目标</vt:lpstr>
      <vt:lpstr>产品内容总策划</vt:lpstr>
      <vt:lpstr>产品内容总策划</vt:lpstr>
      <vt:lpstr>技术解决方案</vt:lpstr>
      <vt:lpstr>推广方案</vt:lpstr>
      <vt:lpstr>运营规划书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</dc:title>
  <dc:creator>陈 浩</dc:creator>
  <cp:lastModifiedBy>陈 浩</cp:lastModifiedBy>
  <cp:revision>1</cp:revision>
  <dcterms:created xsi:type="dcterms:W3CDTF">2023-03-31T01:45:46Z</dcterms:created>
  <dcterms:modified xsi:type="dcterms:W3CDTF">2023-03-31T01:49:03Z</dcterms:modified>
</cp:coreProperties>
</file>