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9" r:id="rId3"/>
  </p:sldMasterIdLst>
  <p:notesMasterIdLst>
    <p:notesMasterId r:id="rId5"/>
  </p:notesMasterIdLst>
  <p:handoutMasterIdLst>
    <p:handoutMasterId r:id="rId19"/>
  </p:handoutMasterIdLst>
  <p:sldIdLst>
    <p:sldId id="3331" r:id="rId4"/>
    <p:sldId id="3337" r:id="rId6"/>
    <p:sldId id="3332" r:id="rId7"/>
    <p:sldId id="1069" r:id="rId8"/>
    <p:sldId id="1059" r:id="rId9"/>
    <p:sldId id="3333" r:id="rId10"/>
    <p:sldId id="3339" r:id="rId11"/>
    <p:sldId id="3338" r:id="rId12"/>
    <p:sldId id="1065" r:id="rId13"/>
    <p:sldId id="3334" r:id="rId14"/>
    <p:sldId id="1067" r:id="rId15"/>
    <p:sldId id="3335" r:id="rId16"/>
    <p:sldId id="1068" r:id="rId17"/>
    <p:sldId id="3336" r:id="rId18"/>
  </p:sldIdLst>
  <p:sldSz cx="9144000" cy="5143500" type="screen16x9"/>
  <p:notesSz cx="6858000" cy="9144000"/>
  <p:custDataLst>
    <p:tags r:id="rId23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09" userDrawn="1">
          <p15:clr>
            <a:srgbClr val="A4A3A4"/>
          </p15:clr>
        </p15:guide>
        <p15:guide id="2" pos="28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6DC2"/>
    <a:srgbClr val="4B5050"/>
    <a:srgbClr val="BD0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23" autoAdjust="0"/>
    <p:restoredTop sz="96314" autoAdjust="0"/>
  </p:normalViewPr>
  <p:slideViewPr>
    <p:cSldViewPr snapToGrid="0" showGuides="1">
      <p:cViewPr varScale="1">
        <p:scale>
          <a:sx n="132" d="100"/>
          <a:sy n="132" d="100"/>
        </p:scale>
        <p:origin x="138" y="492"/>
      </p:cViewPr>
      <p:guideLst>
        <p:guide orient="horz" pos="1609"/>
        <p:guide pos="285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gs" Target="tags/tag38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A3340-C542-46E3-BB6B-1E3F28D53E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A4AF-B0AE-42C7-9AD8-C74E868F580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84203-20BB-4E94-8778-90C0AA34F3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B3542-9305-48F3-9F36-5F01403ED0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2F313-D051-4284-95AD-6163FA1286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/>
        </p:nvSpPr>
        <p:spPr>
          <a:xfrm>
            <a:off x="-1" y="3665444"/>
            <a:ext cx="9144001" cy="1478057"/>
          </a:xfrm>
          <a:custGeom>
            <a:avLst/>
            <a:gdLst>
              <a:gd name="connsiteX0" fmla="*/ 4761693 w 12192001"/>
              <a:gd name="connsiteY0" fmla="*/ 0 h 1975365"/>
              <a:gd name="connsiteX1" fmla="*/ 6041005 w 12192001"/>
              <a:gd name="connsiteY1" fmla="*/ 551581 h 1975365"/>
              <a:gd name="connsiteX2" fmla="*/ 6051129 w 12192001"/>
              <a:gd name="connsiteY2" fmla="*/ 563959 h 1975365"/>
              <a:gd name="connsiteX3" fmla="*/ 6073942 w 12192001"/>
              <a:gd name="connsiteY3" fmla="*/ 553912 h 1975365"/>
              <a:gd name="connsiteX4" fmla="*/ 6719270 w 12192001"/>
              <a:gd name="connsiteY4" fmla="*/ 434799 h 1975365"/>
              <a:gd name="connsiteX5" fmla="*/ 7891577 w 12192001"/>
              <a:gd name="connsiteY5" fmla="*/ 878743 h 1975365"/>
              <a:gd name="connsiteX6" fmla="*/ 7956994 w 12192001"/>
              <a:gd name="connsiteY6" fmla="*/ 944547 h 1975365"/>
              <a:gd name="connsiteX7" fmla="*/ 7985842 w 12192001"/>
              <a:gd name="connsiteY7" fmla="*/ 901137 h 1975365"/>
              <a:gd name="connsiteX8" fmla="*/ 9599486 w 12192001"/>
              <a:gd name="connsiteY8" fmla="*/ 116746 h 1975365"/>
              <a:gd name="connsiteX9" fmla="*/ 11213130 w 12192001"/>
              <a:gd name="connsiteY9" fmla="*/ 901137 h 1975365"/>
              <a:gd name="connsiteX10" fmla="*/ 11218027 w 12192001"/>
              <a:gd name="connsiteY10" fmla="*/ 908506 h 1975365"/>
              <a:gd name="connsiteX11" fmla="*/ 11301959 w 12192001"/>
              <a:gd name="connsiteY11" fmla="*/ 824077 h 1975365"/>
              <a:gd name="connsiteX12" fmla="*/ 12140144 w 12192001"/>
              <a:gd name="connsiteY12" fmla="*/ 410927 h 1975365"/>
              <a:gd name="connsiteX13" fmla="*/ 12192001 w 12192001"/>
              <a:gd name="connsiteY13" fmla="*/ 403692 h 1975365"/>
              <a:gd name="connsiteX14" fmla="*/ 12192001 w 12192001"/>
              <a:gd name="connsiteY14" fmla="*/ 1975365 h 1975365"/>
              <a:gd name="connsiteX15" fmla="*/ 0 w 12192001"/>
              <a:gd name="connsiteY15" fmla="*/ 1975365 h 1975365"/>
              <a:gd name="connsiteX16" fmla="*/ 0 w 12192001"/>
              <a:gd name="connsiteY16" fmla="*/ 204727 h 1975365"/>
              <a:gd name="connsiteX17" fmla="*/ 60384 w 12192001"/>
              <a:gd name="connsiteY17" fmla="*/ 207862 h 1975365"/>
              <a:gd name="connsiteX18" fmla="*/ 1338550 w 12192001"/>
              <a:gd name="connsiteY18" fmla="*/ 843689 h 1975365"/>
              <a:gd name="connsiteX19" fmla="*/ 1434547 w 12192001"/>
              <a:gd name="connsiteY19" fmla="*/ 961054 h 1975365"/>
              <a:gd name="connsiteX20" fmla="*/ 1439685 w 12192001"/>
              <a:gd name="connsiteY20" fmla="*/ 955887 h 1975365"/>
              <a:gd name="connsiteX21" fmla="*/ 2815706 w 12192001"/>
              <a:gd name="connsiteY21" fmla="*/ 434799 h 1975365"/>
              <a:gd name="connsiteX22" fmla="*/ 3394383 w 12192001"/>
              <a:gd name="connsiteY22" fmla="*/ 514784 h 1975365"/>
              <a:gd name="connsiteX23" fmla="*/ 3487865 w 12192001"/>
              <a:gd name="connsiteY23" fmla="*/ 546065 h 1975365"/>
              <a:gd name="connsiteX24" fmla="*/ 3589385 w 12192001"/>
              <a:gd name="connsiteY24" fmla="*/ 443944 h 1975365"/>
              <a:gd name="connsiteX25" fmla="*/ 4761693 w 12192001"/>
              <a:gd name="connsiteY25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1" h="1975365">
                <a:moveTo>
                  <a:pt x="4761693" y="0"/>
                </a:moveTo>
                <a:cubicBezTo>
                  <a:pt x="5276735" y="0"/>
                  <a:pt x="5736923" y="214716"/>
                  <a:pt x="6041005" y="551581"/>
                </a:cubicBezTo>
                <a:lnTo>
                  <a:pt x="6051129" y="563959"/>
                </a:lnTo>
                <a:lnTo>
                  <a:pt x="6073942" y="553912"/>
                </a:lnTo>
                <a:cubicBezTo>
                  <a:pt x="6272289" y="477212"/>
                  <a:pt x="6490362" y="434799"/>
                  <a:pt x="6719270" y="434799"/>
                </a:cubicBezTo>
                <a:cubicBezTo>
                  <a:pt x="7177084" y="434799"/>
                  <a:pt x="7591557" y="604452"/>
                  <a:pt x="7891577" y="878743"/>
                </a:cubicBezTo>
                <a:lnTo>
                  <a:pt x="7956994" y="944547"/>
                </a:lnTo>
                <a:lnTo>
                  <a:pt x="7985842" y="901137"/>
                </a:lnTo>
                <a:cubicBezTo>
                  <a:pt x="8335549" y="427892"/>
                  <a:pt x="8927773" y="116746"/>
                  <a:pt x="9599486" y="116746"/>
                </a:cubicBezTo>
                <a:cubicBezTo>
                  <a:pt x="10271198" y="116746"/>
                  <a:pt x="10863422" y="427892"/>
                  <a:pt x="11213130" y="901137"/>
                </a:cubicBezTo>
                <a:lnTo>
                  <a:pt x="11218027" y="908506"/>
                </a:lnTo>
                <a:lnTo>
                  <a:pt x="11301959" y="824077"/>
                </a:lnTo>
                <a:cubicBezTo>
                  <a:pt x="11526974" y="618359"/>
                  <a:pt x="11816369" y="471500"/>
                  <a:pt x="12140144" y="410927"/>
                </a:cubicBezTo>
                <a:lnTo>
                  <a:pt x="12192001" y="403692"/>
                </a:lnTo>
                <a:lnTo>
                  <a:pt x="12192001" y="1975365"/>
                </a:lnTo>
                <a:lnTo>
                  <a:pt x="0" y="1975365"/>
                </a:lnTo>
                <a:lnTo>
                  <a:pt x="0" y="204727"/>
                </a:lnTo>
                <a:lnTo>
                  <a:pt x="60384" y="207862"/>
                </a:lnTo>
                <a:cubicBezTo>
                  <a:pt x="573648" y="261507"/>
                  <a:pt x="1026243" y="497713"/>
                  <a:pt x="1338550" y="843689"/>
                </a:cubicBezTo>
                <a:lnTo>
                  <a:pt x="1434547" y="961054"/>
                </a:lnTo>
                <a:lnTo>
                  <a:pt x="1439685" y="955887"/>
                </a:lnTo>
                <a:cubicBezTo>
                  <a:pt x="1791839" y="633932"/>
                  <a:pt x="2278336" y="434799"/>
                  <a:pt x="2815706" y="434799"/>
                </a:cubicBezTo>
                <a:cubicBezTo>
                  <a:pt x="3017220" y="434799"/>
                  <a:pt x="3211580" y="462802"/>
                  <a:pt x="3394383" y="514784"/>
                </a:cubicBezTo>
                <a:lnTo>
                  <a:pt x="3487865" y="546065"/>
                </a:lnTo>
                <a:lnTo>
                  <a:pt x="3589385" y="443944"/>
                </a:lnTo>
                <a:cubicBezTo>
                  <a:pt x="3889406" y="169652"/>
                  <a:pt x="4303879" y="0"/>
                  <a:pt x="4761693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000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0" y="4065665"/>
            <a:ext cx="9144000" cy="1077836"/>
          </a:xfrm>
          <a:custGeom>
            <a:avLst/>
            <a:gdLst>
              <a:gd name="connsiteX0" fmla="*/ 1825119 w 12192000"/>
              <a:gd name="connsiteY0" fmla="*/ 0 h 1445191"/>
              <a:gd name="connsiteX1" fmla="*/ 2676215 w 12192000"/>
              <a:gd name="connsiteY1" fmla="*/ 335498 h 1445191"/>
              <a:gd name="connsiteX2" fmla="*/ 2725007 w 12192000"/>
              <a:gd name="connsiteY2" fmla="*/ 402142 h 1445191"/>
              <a:gd name="connsiteX3" fmla="*/ 2887042 w 12192000"/>
              <a:gd name="connsiteY3" fmla="*/ 336937 h 1445191"/>
              <a:gd name="connsiteX4" fmla="*/ 3286558 w 12192000"/>
              <a:gd name="connsiteY4" fmla="*/ 277137 h 1445191"/>
              <a:gd name="connsiteX5" fmla="*/ 4137654 w 12192000"/>
              <a:gd name="connsiteY5" fmla="*/ 612635 h 1445191"/>
              <a:gd name="connsiteX6" fmla="*/ 4137762 w 12192000"/>
              <a:gd name="connsiteY6" fmla="*/ 612785 h 1445191"/>
              <a:gd name="connsiteX7" fmla="*/ 4173314 w 12192000"/>
              <a:gd name="connsiteY7" fmla="*/ 564223 h 1445191"/>
              <a:gd name="connsiteX8" fmla="*/ 5259074 w 12192000"/>
              <a:gd name="connsiteY8" fmla="*/ 136221 h 1445191"/>
              <a:gd name="connsiteX9" fmla="*/ 5883199 w 12192000"/>
              <a:gd name="connsiteY9" fmla="*/ 253387 h 1445191"/>
              <a:gd name="connsiteX10" fmla="*/ 5937700 w 12192000"/>
              <a:gd name="connsiteY10" fmla="*/ 277935 h 1445191"/>
              <a:gd name="connsiteX11" fmla="*/ 5998970 w 12192000"/>
              <a:gd name="connsiteY11" fmla="*/ 222879 h 1445191"/>
              <a:gd name="connsiteX12" fmla="*/ 6724734 w 12192000"/>
              <a:gd name="connsiteY12" fmla="*/ 0 h 1445191"/>
              <a:gd name="connsiteX13" fmla="*/ 7450498 w 12192000"/>
              <a:gd name="connsiteY13" fmla="*/ 222879 h 1445191"/>
              <a:gd name="connsiteX14" fmla="*/ 7504128 w 12192000"/>
              <a:gd name="connsiteY14" fmla="*/ 271069 h 1445191"/>
              <a:gd name="connsiteX15" fmla="*/ 7515578 w 12192000"/>
              <a:gd name="connsiteY15" fmla="*/ 265911 h 1445191"/>
              <a:gd name="connsiteX16" fmla="*/ 8139707 w 12192000"/>
              <a:gd name="connsiteY16" fmla="*/ 148745 h 1445191"/>
              <a:gd name="connsiteX17" fmla="*/ 9129790 w 12192000"/>
              <a:gd name="connsiteY17" fmla="*/ 484217 h 1445191"/>
              <a:gd name="connsiteX18" fmla="*/ 9258974 w 12192000"/>
              <a:gd name="connsiteY18" fmla="*/ 615575 h 1445191"/>
              <a:gd name="connsiteX19" fmla="*/ 9261126 w 12192000"/>
              <a:gd name="connsiteY19" fmla="*/ 612634 h 1445191"/>
              <a:gd name="connsiteX20" fmla="*/ 10112222 w 12192000"/>
              <a:gd name="connsiteY20" fmla="*/ 277136 h 1445191"/>
              <a:gd name="connsiteX21" fmla="*/ 10686084 w 12192000"/>
              <a:gd name="connsiteY21" fmla="*/ 407095 h 1445191"/>
              <a:gd name="connsiteX22" fmla="*/ 10698420 w 12192000"/>
              <a:gd name="connsiteY22" fmla="*/ 414641 h 1445191"/>
              <a:gd name="connsiteX23" fmla="*/ 10756361 w 12192000"/>
              <a:gd name="connsiteY23" fmla="*/ 335498 h 1445191"/>
              <a:gd name="connsiteX24" fmla="*/ 11607457 w 12192000"/>
              <a:gd name="connsiteY24" fmla="*/ 0 h 1445191"/>
              <a:gd name="connsiteX25" fmla="*/ 12096693 w 12192000"/>
              <a:gd name="connsiteY25" fmla="*/ 91844 h 1445191"/>
              <a:gd name="connsiteX26" fmla="*/ 12192000 w 12192000"/>
              <a:gd name="connsiteY26" fmla="*/ 135942 h 1445191"/>
              <a:gd name="connsiteX27" fmla="*/ 12192000 w 12192000"/>
              <a:gd name="connsiteY27" fmla="*/ 1445191 h 1445191"/>
              <a:gd name="connsiteX28" fmla="*/ 0 w 12192000"/>
              <a:gd name="connsiteY28" fmla="*/ 1445191 h 1445191"/>
              <a:gd name="connsiteX29" fmla="*/ 0 w 12192000"/>
              <a:gd name="connsiteY29" fmla="*/ 326970 h 1445191"/>
              <a:gd name="connsiteX30" fmla="*/ 2069 w 12192000"/>
              <a:gd name="connsiteY30" fmla="*/ 326409 h 1445191"/>
              <a:gd name="connsiteX31" fmla="*/ 329894 w 12192000"/>
              <a:gd name="connsiteY31" fmla="*/ 289663 h 1445191"/>
              <a:gd name="connsiteX32" fmla="*/ 878628 w 12192000"/>
              <a:gd name="connsiteY32" fmla="*/ 397949 h 1445191"/>
              <a:gd name="connsiteX33" fmla="*/ 914726 w 12192000"/>
              <a:gd name="connsiteY33" fmla="*/ 416495 h 1445191"/>
              <a:gd name="connsiteX34" fmla="*/ 974025 w 12192000"/>
              <a:gd name="connsiteY34" fmla="*/ 335498 h 1445191"/>
              <a:gd name="connsiteX35" fmla="*/ 1825119 w 12192000"/>
              <a:gd name="connsiteY35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92000" h="1445191">
                <a:moveTo>
                  <a:pt x="1825119" y="0"/>
                </a:moveTo>
                <a:cubicBezTo>
                  <a:pt x="2179406" y="0"/>
                  <a:pt x="2491766" y="133083"/>
                  <a:pt x="2676215" y="335498"/>
                </a:cubicBezTo>
                <a:lnTo>
                  <a:pt x="2725007" y="402142"/>
                </a:lnTo>
                <a:lnTo>
                  <a:pt x="2887042" y="336937"/>
                </a:lnTo>
                <a:cubicBezTo>
                  <a:pt x="3009837" y="298430"/>
                  <a:pt x="3144843" y="277137"/>
                  <a:pt x="3286558" y="277137"/>
                </a:cubicBezTo>
                <a:cubicBezTo>
                  <a:pt x="3640842" y="277137"/>
                  <a:pt x="3953203" y="410220"/>
                  <a:pt x="4137654" y="612635"/>
                </a:cubicBezTo>
                <a:lnTo>
                  <a:pt x="4137762" y="612785"/>
                </a:lnTo>
                <a:lnTo>
                  <a:pt x="4173314" y="564223"/>
                </a:lnTo>
                <a:cubicBezTo>
                  <a:pt x="4408621" y="305997"/>
                  <a:pt x="4807103" y="136221"/>
                  <a:pt x="5259074" y="136221"/>
                </a:cubicBezTo>
                <a:cubicBezTo>
                  <a:pt x="5485056" y="136221"/>
                  <a:pt x="5697670" y="178665"/>
                  <a:pt x="5883199" y="253387"/>
                </a:cubicBezTo>
                <a:lnTo>
                  <a:pt x="5937700" y="277935"/>
                </a:lnTo>
                <a:lnTo>
                  <a:pt x="5998970" y="222879"/>
                </a:lnTo>
                <a:cubicBezTo>
                  <a:pt x="6184708" y="85173"/>
                  <a:pt x="6441306" y="0"/>
                  <a:pt x="6724734" y="0"/>
                </a:cubicBezTo>
                <a:cubicBezTo>
                  <a:pt x="7008162" y="0"/>
                  <a:pt x="7264760" y="85173"/>
                  <a:pt x="7450498" y="222879"/>
                </a:cubicBezTo>
                <a:lnTo>
                  <a:pt x="7504128" y="271069"/>
                </a:lnTo>
                <a:lnTo>
                  <a:pt x="7515578" y="265911"/>
                </a:lnTo>
                <a:cubicBezTo>
                  <a:pt x="7701109" y="191189"/>
                  <a:pt x="7913723" y="148745"/>
                  <a:pt x="8139707" y="148745"/>
                </a:cubicBezTo>
                <a:cubicBezTo>
                  <a:pt x="8535178" y="148745"/>
                  <a:pt x="8889702" y="278730"/>
                  <a:pt x="9129790" y="484217"/>
                </a:cubicBezTo>
                <a:lnTo>
                  <a:pt x="9258974" y="615575"/>
                </a:lnTo>
                <a:lnTo>
                  <a:pt x="9261126" y="612634"/>
                </a:lnTo>
                <a:cubicBezTo>
                  <a:pt x="9445576" y="410219"/>
                  <a:pt x="9757936" y="277136"/>
                  <a:pt x="10112222" y="277136"/>
                </a:cubicBezTo>
                <a:cubicBezTo>
                  <a:pt x="10324793" y="277136"/>
                  <a:pt x="10522273" y="325046"/>
                  <a:pt x="10686084" y="407095"/>
                </a:cubicBezTo>
                <a:lnTo>
                  <a:pt x="10698420" y="414641"/>
                </a:lnTo>
                <a:lnTo>
                  <a:pt x="10756361" y="335498"/>
                </a:lnTo>
                <a:cubicBezTo>
                  <a:pt x="10940811" y="133083"/>
                  <a:pt x="11253171" y="0"/>
                  <a:pt x="11607457" y="0"/>
                </a:cubicBezTo>
                <a:cubicBezTo>
                  <a:pt x="11784600" y="0"/>
                  <a:pt x="11951262" y="33271"/>
                  <a:pt x="12096693" y="91844"/>
                </a:cubicBezTo>
                <a:lnTo>
                  <a:pt x="12192000" y="135942"/>
                </a:lnTo>
                <a:lnTo>
                  <a:pt x="12192000" y="1445191"/>
                </a:lnTo>
                <a:lnTo>
                  <a:pt x="0" y="1445191"/>
                </a:lnTo>
                <a:lnTo>
                  <a:pt x="0" y="326970"/>
                </a:lnTo>
                <a:lnTo>
                  <a:pt x="2069" y="326409"/>
                </a:lnTo>
                <a:cubicBezTo>
                  <a:pt x="105629" y="302528"/>
                  <a:pt x="215735" y="289663"/>
                  <a:pt x="329894" y="289663"/>
                </a:cubicBezTo>
                <a:cubicBezTo>
                  <a:pt x="529672" y="289663"/>
                  <a:pt x="717038" y="329061"/>
                  <a:pt x="878628" y="397949"/>
                </a:cubicBezTo>
                <a:lnTo>
                  <a:pt x="914726" y="416495"/>
                </a:lnTo>
                <a:lnTo>
                  <a:pt x="974025" y="335498"/>
                </a:lnTo>
                <a:cubicBezTo>
                  <a:pt x="1158473" y="133083"/>
                  <a:pt x="1470835" y="0"/>
                  <a:pt x="1825119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1000"/>
                </a:schemeClr>
              </a:gs>
              <a:gs pos="100000">
                <a:schemeClr val="accent2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9" name="任意多边形: 形状 8"/>
          <p:cNvSpPr/>
          <p:nvPr/>
        </p:nvSpPr>
        <p:spPr>
          <a:xfrm>
            <a:off x="0" y="4292590"/>
            <a:ext cx="9144000" cy="850912"/>
          </a:xfrm>
          <a:custGeom>
            <a:avLst/>
            <a:gdLst>
              <a:gd name="connsiteX0" fmla="*/ 4165443 w 12192000"/>
              <a:gd name="connsiteY0" fmla="*/ 0 h 1133339"/>
              <a:gd name="connsiteX1" fmla="*/ 4793789 w 12192000"/>
              <a:gd name="connsiteY1" fmla="*/ 268294 h 1133339"/>
              <a:gd name="connsiteX2" fmla="*/ 4822897 w 12192000"/>
              <a:gd name="connsiteY2" fmla="*/ 311359 h 1133339"/>
              <a:gd name="connsiteX3" fmla="*/ 4850903 w 12192000"/>
              <a:gd name="connsiteY3" fmla="*/ 309092 h 1133339"/>
              <a:gd name="connsiteX4" fmla="*/ 5389486 w 12192000"/>
              <a:gd name="connsiteY4" fmla="*/ 539058 h 1133339"/>
              <a:gd name="connsiteX5" fmla="*/ 5423004 w 12192000"/>
              <a:gd name="connsiteY5" fmla="*/ 588645 h 1133339"/>
              <a:gd name="connsiteX6" fmla="*/ 5512341 w 12192000"/>
              <a:gd name="connsiteY6" fmla="*/ 549703 h 1133339"/>
              <a:gd name="connsiteX7" fmla="*/ 5765161 w 12192000"/>
              <a:gd name="connsiteY7" fmla="*/ 508714 h 1133339"/>
              <a:gd name="connsiteX8" fmla="*/ 5820259 w 12192000"/>
              <a:gd name="connsiteY8" fmla="*/ 512618 h 1133339"/>
              <a:gd name="connsiteX9" fmla="*/ 5859170 w 12192000"/>
              <a:gd name="connsiteY9" fmla="*/ 474742 h 1133339"/>
              <a:gd name="connsiteX10" fmla="*/ 6318443 w 12192000"/>
              <a:gd name="connsiteY10" fmla="*/ 321971 h 1133339"/>
              <a:gd name="connsiteX11" fmla="*/ 6571261 w 12192000"/>
              <a:gd name="connsiteY11" fmla="*/ 362960 h 1133339"/>
              <a:gd name="connsiteX12" fmla="*/ 6669499 w 12192000"/>
              <a:gd name="connsiteY12" fmla="*/ 405780 h 1133339"/>
              <a:gd name="connsiteX13" fmla="*/ 6680980 w 12192000"/>
              <a:gd name="connsiteY13" fmla="*/ 398172 h 1133339"/>
              <a:gd name="connsiteX14" fmla="*/ 7044125 w 12192000"/>
              <a:gd name="connsiteY14" fmla="*/ 309092 h 1133339"/>
              <a:gd name="connsiteX15" fmla="*/ 7503396 w 12192000"/>
              <a:gd name="connsiteY15" fmla="*/ 461863 h 1133339"/>
              <a:gd name="connsiteX16" fmla="*/ 7549263 w 12192000"/>
              <a:gd name="connsiteY16" fmla="*/ 506507 h 1133339"/>
              <a:gd name="connsiteX17" fmla="*/ 7557270 w 12192000"/>
              <a:gd name="connsiteY17" fmla="*/ 501203 h 1133339"/>
              <a:gd name="connsiteX18" fmla="*/ 7920415 w 12192000"/>
              <a:gd name="connsiteY18" fmla="*/ 412123 h 1133339"/>
              <a:gd name="connsiteX19" fmla="*/ 8518883 w 12192000"/>
              <a:gd name="connsiteY19" fmla="*/ 730689 h 1133339"/>
              <a:gd name="connsiteX20" fmla="*/ 8523397 w 12192000"/>
              <a:gd name="connsiteY20" fmla="*/ 742369 h 1133339"/>
              <a:gd name="connsiteX21" fmla="*/ 8530242 w 12192000"/>
              <a:gd name="connsiteY21" fmla="*/ 732242 h 1133339"/>
              <a:gd name="connsiteX22" fmla="*/ 9068825 w 12192000"/>
              <a:gd name="connsiteY22" fmla="*/ 502276 h 1133339"/>
              <a:gd name="connsiteX23" fmla="*/ 9292147 w 12192000"/>
              <a:gd name="connsiteY23" fmla="*/ 533926 h 1133339"/>
              <a:gd name="connsiteX24" fmla="*/ 9381057 w 12192000"/>
              <a:gd name="connsiteY24" fmla="*/ 567236 h 1133339"/>
              <a:gd name="connsiteX25" fmla="*/ 9408408 w 12192000"/>
              <a:gd name="connsiteY25" fmla="*/ 526771 h 1133339"/>
              <a:gd name="connsiteX26" fmla="*/ 9788804 w 12192000"/>
              <a:gd name="connsiteY26" fmla="*/ 364348 h 1133339"/>
              <a:gd name="connsiteX27" fmla="*/ 10169201 w 12192000"/>
              <a:gd name="connsiteY27" fmla="*/ 526771 h 1133339"/>
              <a:gd name="connsiteX28" fmla="*/ 10193126 w 12192000"/>
              <a:gd name="connsiteY28" fmla="*/ 562169 h 1133339"/>
              <a:gd name="connsiteX29" fmla="*/ 10221725 w 12192000"/>
              <a:gd name="connsiteY29" fmla="*/ 549703 h 1133339"/>
              <a:gd name="connsiteX30" fmla="*/ 10474543 w 12192000"/>
              <a:gd name="connsiteY30" fmla="*/ 508714 h 1133339"/>
              <a:gd name="connsiteX31" fmla="*/ 11030020 w 12192000"/>
              <a:gd name="connsiteY31" fmla="*/ 759843 h 1133339"/>
              <a:gd name="connsiteX32" fmla="*/ 11042281 w 12192000"/>
              <a:gd name="connsiteY32" fmla="*/ 779672 h 1133339"/>
              <a:gd name="connsiteX33" fmla="*/ 11058727 w 12192000"/>
              <a:gd name="connsiteY33" fmla="*/ 737128 h 1133339"/>
              <a:gd name="connsiteX34" fmla="*/ 11657193 w 12192000"/>
              <a:gd name="connsiteY34" fmla="*/ 418562 h 1133339"/>
              <a:gd name="connsiteX35" fmla="*/ 11910011 w 12192000"/>
              <a:gd name="connsiteY35" fmla="*/ 459551 h 1133339"/>
              <a:gd name="connsiteX36" fmla="*/ 12013158 w 12192000"/>
              <a:gd name="connsiteY36" fmla="*/ 504512 h 1133339"/>
              <a:gd name="connsiteX37" fmla="*/ 12070208 w 12192000"/>
              <a:gd name="connsiteY37" fmla="*/ 448985 h 1133339"/>
              <a:gd name="connsiteX38" fmla="*/ 12166333 w 12192000"/>
              <a:gd name="connsiteY38" fmla="*/ 385294 h 1133339"/>
              <a:gd name="connsiteX39" fmla="*/ 12192000 w 12192000"/>
              <a:gd name="connsiteY39" fmla="*/ 374106 h 1133339"/>
              <a:gd name="connsiteX40" fmla="*/ 12192000 w 12192000"/>
              <a:gd name="connsiteY40" fmla="*/ 1133339 h 1133339"/>
              <a:gd name="connsiteX41" fmla="*/ 0 w 12192000"/>
              <a:gd name="connsiteY41" fmla="*/ 1133339 h 1133339"/>
              <a:gd name="connsiteX42" fmla="*/ 0 w 12192000"/>
              <a:gd name="connsiteY42" fmla="*/ 486996 h 1133339"/>
              <a:gd name="connsiteX43" fmla="*/ 71 w 12192000"/>
              <a:gd name="connsiteY43" fmla="*/ 486956 h 1133339"/>
              <a:gd name="connsiteX44" fmla="*/ 336420 w 12192000"/>
              <a:gd name="connsiteY44" fmla="*/ 418562 h 1133339"/>
              <a:gd name="connsiteX45" fmla="*/ 611086 w 12192000"/>
              <a:gd name="connsiteY45" fmla="*/ 463094 h 1133339"/>
              <a:gd name="connsiteX46" fmla="*/ 684818 w 12192000"/>
              <a:gd name="connsiteY46" fmla="*/ 495232 h 1133339"/>
              <a:gd name="connsiteX47" fmla="*/ 719102 w 12192000"/>
              <a:gd name="connsiteY47" fmla="*/ 461863 h 1133339"/>
              <a:gd name="connsiteX48" fmla="*/ 1178373 w 12192000"/>
              <a:gd name="connsiteY48" fmla="*/ 309092 h 1133339"/>
              <a:gd name="connsiteX49" fmla="*/ 1431191 w 12192000"/>
              <a:gd name="connsiteY49" fmla="*/ 350081 h 1133339"/>
              <a:gd name="connsiteX50" fmla="*/ 1535098 w 12192000"/>
              <a:gd name="connsiteY50" fmla="*/ 395372 h 1133339"/>
              <a:gd name="connsiteX51" fmla="*/ 1601328 w 12192000"/>
              <a:gd name="connsiteY51" fmla="*/ 366503 h 1133339"/>
              <a:gd name="connsiteX52" fmla="*/ 1875994 w 12192000"/>
              <a:gd name="connsiteY52" fmla="*/ 321971 h 1133339"/>
              <a:gd name="connsiteX53" fmla="*/ 2526182 w 12192000"/>
              <a:gd name="connsiteY53" fmla="*/ 668067 h 1133339"/>
              <a:gd name="connsiteX54" fmla="*/ 2552597 w 12192000"/>
              <a:gd name="connsiteY54" fmla="*/ 736404 h 1133339"/>
              <a:gd name="connsiteX55" fmla="*/ 2571015 w 12192000"/>
              <a:gd name="connsiteY55" fmla="*/ 731813 h 1133339"/>
              <a:gd name="connsiteX56" fmla="*/ 2701915 w 12192000"/>
              <a:gd name="connsiteY56" fmla="*/ 721216 h 1133339"/>
              <a:gd name="connsiteX57" fmla="*/ 2724369 w 12192000"/>
              <a:gd name="connsiteY57" fmla="*/ 722353 h 1133339"/>
              <a:gd name="connsiteX58" fmla="*/ 2760974 w 12192000"/>
              <a:gd name="connsiteY58" fmla="*/ 627658 h 1133339"/>
              <a:gd name="connsiteX59" fmla="*/ 3359439 w 12192000"/>
              <a:gd name="connsiteY59" fmla="*/ 309092 h 1133339"/>
              <a:gd name="connsiteX60" fmla="*/ 3490338 w 12192000"/>
              <a:gd name="connsiteY60" fmla="*/ 319689 h 1133339"/>
              <a:gd name="connsiteX61" fmla="*/ 3500624 w 12192000"/>
              <a:gd name="connsiteY61" fmla="*/ 322253 h 1133339"/>
              <a:gd name="connsiteX62" fmla="*/ 3537095 w 12192000"/>
              <a:gd name="connsiteY62" fmla="*/ 268294 h 1133339"/>
              <a:gd name="connsiteX63" fmla="*/ 4165443 w 12192000"/>
              <a:gd name="connsiteY63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2192000" h="1133339">
                <a:moveTo>
                  <a:pt x="4165443" y="0"/>
                </a:moveTo>
                <a:cubicBezTo>
                  <a:pt x="4427005" y="0"/>
                  <a:pt x="4657616" y="106424"/>
                  <a:pt x="4793789" y="268294"/>
                </a:cubicBezTo>
                <a:lnTo>
                  <a:pt x="4822897" y="311359"/>
                </a:lnTo>
                <a:lnTo>
                  <a:pt x="4850903" y="309092"/>
                </a:lnTo>
                <a:cubicBezTo>
                  <a:pt x="5075099" y="309092"/>
                  <a:pt x="5272766" y="400313"/>
                  <a:pt x="5389486" y="539058"/>
                </a:cubicBezTo>
                <a:lnTo>
                  <a:pt x="5423004" y="588645"/>
                </a:lnTo>
                <a:lnTo>
                  <a:pt x="5512341" y="549703"/>
                </a:lnTo>
                <a:cubicBezTo>
                  <a:pt x="5590047" y="523309"/>
                  <a:pt x="5675481" y="508714"/>
                  <a:pt x="5765161" y="508714"/>
                </a:cubicBezTo>
                <a:lnTo>
                  <a:pt x="5820259" y="512618"/>
                </a:lnTo>
                <a:lnTo>
                  <a:pt x="5859170" y="474742"/>
                </a:lnTo>
                <a:cubicBezTo>
                  <a:pt x="5976709" y="380352"/>
                  <a:pt x="6139086" y="321971"/>
                  <a:pt x="6318443" y="321971"/>
                </a:cubicBezTo>
                <a:cubicBezTo>
                  <a:pt x="6408121" y="321971"/>
                  <a:pt x="6493555" y="336566"/>
                  <a:pt x="6571261" y="362960"/>
                </a:cubicBezTo>
                <a:lnTo>
                  <a:pt x="6669499" y="405780"/>
                </a:lnTo>
                <a:lnTo>
                  <a:pt x="6680980" y="398172"/>
                </a:lnTo>
                <a:cubicBezTo>
                  <a:pt x="6784641" y="341931"/>
                  <a:pt x="6909609" y="309092"/>
                  <a:pt x="7044125" y="309092"/>
                </a:cubicBezTo>
                <a:cubicBezTo>
                  <a:pt x="7223481" y="309092"/>
                  <a:pt x="7385858" y="367473"/>
                  <a:pt x="7503396" y="461863"/>
                </a:cubicBezTo>
                <a:lnTo>
                  <a:pt x="7549263" y="506507"/>
                </a:lnTo>
                <a:lnTo>
                  <a:pt x="7557270" y="501203"/>
                </a:lnTo>
                <a:cubicBezTo>
                  <a:pt x="7660931" y="444962"/>
                  <a:pt x="7785899" y="412123"/>
                  <a:pt x="7920415" y="412123"/>
                </a:cubicBezTo>
                <a:cubicBezTo>
                  <a:pt x="8189451" y="412123"/>
                  <a:pt x="8420281" y="543481"/>
                  <a:pt x="8518883" y="730689"/>
                </a:cubicBezTo>
                <a:lnTo>
                  <a:pt x="8523397" y="742369"/>
                </a:lnTo>
                <a:lnTo>
                  <a:pt x="8530242" y="732242"/>
                </a:lnTo>
                <a:cubicBezTo>
                  <a:pt x="8646964" y="593497"/>
                  <a:pt x="8844630" y="502276"/>
                  <a:pt x="9068825" y="502276"/>
                </a:cubicBezTo>
                <a:cubicBezTo>
                  <a:pt x="9147294" y="502276"/>
                  <a:pt x="9222512" y="513450"/>
                  <a:pt x="9292147" y="533926"/>
                </a:cubicBezTo>
                <a:lnTo>
                  <a:pt x="9381057" y="567236"/>
                </a:lnTo>
                <a:lnTo>
                  <a:pt x="9408408" y="526771"/>
                </a:lnTo>
                <a:cubicBezTo>
                  <a:pt x="9490847" y="428776"/>
                  <a:pt x="9630456" y="364348"/>
                  <a:pt x="9788804" y="364348"/>
                </a:cubicBezTo>
                <a:cubicBezTo>
                  <a:pt x="9947151" y="364348"/>
                  <a:pt x="10086761" y="428776"/>
                  <a:pt x="10169201" y="526771"/>
                </a:cubicBezTo>
                <a:lnTo>
                  <a:pt x="10193126" y="562169"/>
                </a:lnTo>
                <a:lnTo>
                  <a:pt x="10221725" y="549703"/>
                </a:lnTo>
                <a:cubicBezTo>
                  <a:pt x="10299432" y="523309"/>
                  <a:pt x="10384865" y="508714"/>
                  <a:pt x="10474543" y="508714"/>
                </a:cubicBezTo>
                <a:cubicBezTo>
                  <a:pt x="10709949" y="508714"/>
                  <a:pt x="10916105" y="609285"/>
                  <a:pt x="11030020" y="759843"/>
                </a:cubicBezTo>
                <a:lnTo>
                  <a:pt x="11042281" y="779672"/>
                </a:lnTo>
                <a:lnTo>
                  <a:pt x="11058727" y="737128"/>
                </a:lnTo>
                <a:cubicBezTo>
                  <a:pt x="11157327" y="549920"/>
                  <a:pt x="11388158" y="418562"/>
                  <a:pt x="11657193" y="418562"/>
                </a:cubicBezTo>
                <a:cubicBezTo>
                  <a:pt x="11746871" y="418562"/>
                  <a:pt x="11832305" y="433157"/>
                  <a:pt x="11910011" y="459551"/>
                </a:cubicBezTo>
                <a:lnTo>
                  <a:pt x="12013158" y="504512"/>
                </a:lnTo>
                <a:lnTo>
                  <a:pt x="12070208" y="448985"/>
                </a:lnTo>
                <a:cubicBezTo>
                  <a:pt x="12099592" y="425388"/>
                  <a:pt x="12131779" y="404041"/>
                  <a:pt x="12166333" y="385294"/>
                </a:cubicBezTo>
                <a:lnTo>
                  <a:pt x="12192000" y="374106"/>
                </a:lnTo>
                <a:lnTo>
                  <a:pt x="12192000" y="1133339"/>
                </a:lnTo>
                <a:lnTo>
                  <a:pt x="0" y="1133339"/>
                </a:lnTo>
                <a:lnTo>
                  <a:pt x="0" y="486996"/>
                </a:lnTo>
                <a:lnTo>
                  <a:pt x="71" y="486956"/>
                </a:lnTo>
                <a:cubicBezTo>
                  <a:pt x="100055" y="443338"/>
                  <a:pt x="214635" y="418562"/>
                  <a:pt x="336420" y="418562"/>
                </a:cubicBezTo>
                <a:cubicBezTo>
                  <a:pt x="433848" y="418562"/>
                  <a:pt x="526664" y="434418"/>
                  <a:pt x="611086" y="463094"/>
                </a:cubicBezTo>
                <a:lnTo>
                  <a:pt x="684818" y="495232"/>
                </a:lnTo>
                <a:lnTo>
                  <a:pt x="719102" y="461863"/>
                </a:lnTo>
                <a:cubicBezTo>
                  <a:pt x="836640" y="367473"/>
                  <a:pt x="999017" y="309092"/>
                  <a:pt x="1178373" y="309092"/>
                </a:cubicBezTo>
                <a:cubicBezTo>
                  <a:pt x="1268052" y="309092"/>
                  <a:pt x="1353485" y="323687"/>
                  <a:pt x="1431191" y="350081"/>
                </a:cubicBezTo>
                <a:lnTo>
                  <a:pt x="1535098" y="395372"/>
                </a:lnTo>
                <a:lnTo>
                  <a:pt x="1601328" y="366503"/>
                </a:lnTo>
                <a:cubicBezTo>
                  <a:pt x="1685751" y="337827"/>
                  <a:pt x="1778567" y="321971"/>
                  <a:pt x="1875994" y="321971"/>
                </a:cubicBezTo>
                <a:cubicBezTo>
                  <a:pt x="2168280" y="321971"/>
                  <a:pt x="2419060" y="464681"/>
                  <a:pt x="2526182" y="668067"/>
                </a:cubicBezTo>
                <a:lnTo>
                  <a:pt x="2552597" y="736404"/>
                </a:lnTo>
                <a:lnTo>
                  <a:pt x="2571015" y="731813"/>
                </a:lnTo>
                <a:cubicBezTo>
                  <a:pt x="2613296" y="724865"/>
                  <a:pt x="2657074" y="721216"/>
                  <a:pt x="2701915" y="721216"/>
                </a:cubicBezTo>
                <a:lnTo>
                  <a:pt x="2724369" y="722353"/>
                </a:lnTo>
                <a:lnTo>
                  <a:pt x="2760974" y="627658"/>
                </a:lnTo>
                <a:cubicBezTo>
                  <a:pt x="2859573" y="440450"/>
                  <a:pt x="3090405" y="309092"/>
                  <a:pt x="3359439" y="309092"/>
                </a:cubicBezTo>
                <a:cubicBezTo>
                  <a:pt x="3404279" y="309092"/>
                  <a:pt x="3448056" y="312741"/>
                  <a:pt x="3490338" y="319689"/>
                </a:cubicBezTo>
                <a:lnTo>
                  <a:pt x="3500624" y="322253"/>
                </a:lnTo>
                <a:lnTo>
                  <a:pt x="3537095" y="268294"/>
                </a:lnTo>
                <a:cubicBezTo>
                  <a:pt x="3673270" y="106424"/>
                  <a:pt x="3903880" y="0"/>
                  <a:pt x="4165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0" name="任意多边形 30"/>
          <p:cNvSpPr/>
          <p:nvPr/>
        </p:nvSpPr>
        <p:spPr>
          <a:xfrm rot="20700000" flipH="1">
            <a:off x="6794222" y="320026"/>
            <a:ext cx="671667" cy="464398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gradFill flip="none" rotWithShape="1">
            <a:gsLst>
              <a:gs pos="100000">
                <a:schemeClr val="accent2">
                  <a:alpha val="50000"/>
                </a:schemeClr>
              </a:gs>
              <a:gs pos="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 rot="10800000">
            <a:off x="903305" y="2510175"/>
            <a:ext cx="200428" cy="2004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 rot="10800000">
            <a:off x="1435139" y="2535227"/>
            <a:ext cx="150321" cy="150321"/>
          </a:xfrm>
          <a:prstGeom prst="ellipse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 rot="10800000">
            <a:off x="1910734" y="2560281"/>
            <a:ext cx="100214" cy="10021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8037132" y="2510175"/>
            <a:ext cx="200428" cy="2004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558541" y="2535227"/>
            <a:ext cx="150321" cy="150321"/>
          </a:xfrm>
          <a:prstGeom prst="ellipse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130056" y="2560281"/>
            <a:ext cx="100214" cy="10021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166257" y="1929631"/>
            <a:ext cx="4811486" cy="817147"/>
          </a:xfrm>
        </p:spPr>
        <p:txBody>
          <a:bodyPr anchor="b">
            <a:normAutofit/>
          </a:bodyPr>
          <a:lstStyle>
            <a:lvl1pPr algn="ctr">
              <a:defRPr sz="405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66257" y="2768662"/>
            <a:ext cx="4811486" cy="346249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 rot="10800000">
            <a:off x="961044" y="2472026"/>
            <a:ext cx="200428" cy="2004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 rot="10800000">
            <a:off x="1435139" y="2496590"/>
            <a:ext cx="150321" cy="150321"/>
          </a:xfrm>
          <a:prstGeom prst="ellipse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 rot="10800000">
            <a:off x="1863624" y="2521644"/>
            <a:ext cx="100214" cy="10021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987782" y="2472026"/>
            <a:ext cx="200428" cy="2004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558541" y="2496590"/>
            <a:ext cx="150321" cy="150321"/>
          </a:xfrm>
          <a:prstGeom prst="ellipse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180163" y="2521644"/>
            <a:ext cx="100214" cy="10021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420397" y="2565520"/>
            <a:ext cx="330343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任意多边形: 形状 13"/>
          <p:cNvSpPr/>
          <p:nvPr/>
        </p:nvSpPr>
        <p:spPr>
          <a:xfrm>
            <a:off x="2" y="3661979"/>
            <a:ext cx="9143999" cy="1481524"/>
          </a:xfrm>
          <a:custGeom>
            <a:avLst/>
            <a:gdLst>
              <a:gd name="connsiteX0" fmla="*/ 4408996 w 12191999"/>
              <a:gd name="connsiteY0" fmla="*/ 0 h 1975365"/>
              <a:gd name="connsiteX1" fmla="*/ 5790561 w 12191999"/>
              <a:gd name="connsiteY1" fmla="*/ 551581 h 1975365"/>
              <a:gd name="connsiteX2" fmla="*/ 5801495 w 12191999"/>
              <a:gd name="connsiteY2" fmla="*/ 563959 h 1975365"/>
              <a:gd name="connsiteX3" fmla="*/ 5826131 w 12191999"/>
              <a:gd name="connsiteY3" fmla="*/ 553912 h 1975365"/>
              <a:gd name="connsiteX4" fmla="*/ 6523038 w 12191999"/>
              <a:gd name="connsiteY4" fmla="*/ 434799 h 1975365"/>
              <a:gd name="connsiteX5" fmla="*/ 7789046 w 12191999"/>
              <a:gd name="connsiteY5" fmla="*/ 878743 h 1975365"/>
              <a:gd name="connsiteX6" fmla="*/ 7859692 w 12191999"/>
              <a:gd name="connsiteY6" fmla="*/ 944547 h 1975365"/>
              <a:gd name="connsiteX7" fmla="*/ 7890845 w 12191999"/>
              <a:gd name="connsiteY7" fmla="*/ 901137 h 1975365"/>
              <a:gd name="connsiteX8" fmla="*/ 9633465 w 12191999"/>
              <a:gd name="connsiteY8" fmla="*/ 116746 h 1975365"/>
              <a:gd name="connsiteX9" fmla="*/ 11376086 w 12191999"/>
              <a:gd name="connsiteY9" fmla="*/ 901137 h 1975365"/>
              <a:gd name="connsiteX10" fmla="*/ 11381374 w 12191999"/>
              <a:gd name="connsiteY10" fmla="*/ 908506 h 1975365"/>
              <a:gd name="connsiteX11" fmla="*/ 11472015 w 12191999"/>
              <a:gd name="connsiteY11" fmla="*/ 824077 h 1975365"/>
              <a:gd name="connsiteX12" fmla="*/ 12041117 w 12191999"/>
              <a:gd name="connsiteY12" fmla="*/ 499246 h 1975365"/>
              <a:gd name="connsiteX13" fmla="*/ 12191999 w 12191999"/>
              <a:gd name="connsiteY13" fmla="*/ 452495 h 1975365"/>
              <a:gd name="connsiteX14" fmla="*/ 12191999 w 12191999"/>
              <a:gd name="connsiteY14" fmla="*/ 1975365 h 1975365"/>
              <a:gd name="connsiteX15" fmla="*/ 0 w 12191999"/>
              <a:gd name="connsiteY15" fmla="*/ 1975365 h 1975365"/>
              <a:gd name="connsiteX16" fmla="*/ 0 w 12191999"/>
              <a:gd name="connsiteY16" fmla="*/ 373214 h 1975365"/>
              <a:gd name="connsiteX17" fmla="*/ 103466 w 12191999"/>
              <a:gd name="connsiteY17" fmla="*/ 416152 h 1975365"/>
              <a:gd name="connsiteX18" fmla="*/ 712248 w 12191999"/>
              <a:gd name="connsiteY18" fmla="*/ 843689 h 1975365"/>
              <a:gd name="connsiteX19" fmla="*/ 815917 w 12191999"/>
              <a:gd name="connsiteY19" fmla="*/ 961054 h 1975365"/>
              <a:gd name="connsiteX20" fmla="*/ 821465 w 12191999"/>
              <a:gd name="connsiteY20" fmla="*/ 955887 h 1975365"/>
              <a:gd name="connsiteX21" fmla="*/ 2307470 w 12191999"/>
              <a:gd name="connsiteY21" fmla="*/ 434799 h 1975365"/>
              <a:gd name="connsiteX22" fmla="*/ 2932400 w 12191999"/>
              <a:gd name="connsiteY22" fmla="*/ 514784 h 1975365"/>
              <a:gd name="connsiteX23" fmla="*/ 3033353 w 12191999"/>
              <a:gd name="connsiteY23" fmla="*/ 546065 h 1975365"/>
              <a:gd name="connsiteX24" fmla="*/ 3142988 w 12191999"/>
              <a:gd name="connsiteY24" fmla="*/ 443944 h 1975365"/>
              <a:gd name="connsiteX25" fmla="*/ 4408996 w 12191999"/>
              <a:gd name="connsiteY25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1999" h="1975365">
                <a:moveTo>
                  <a:pt x="4408996" y="0"/>
                </a:moveTo>
                <a:cubicBezTo>
                  <a:pt x="4965206" y="0"/>
                  <a:pt x="5462174" y="214716"/>
                  <a:pt x="5790561" y="551581"/>
                </a:cubicBezTo>
                <a:lnTo>
                  <a:pt x="5801495" y="563959"/>
                </a:lnTo>
                <a:lnTo>
                  <a:pt x="5826131" y="553912"/>
                </a:lnTo>
                <a:cubicBezTo>
                  <a:pt x="6040333" y="477212"/>
                  <a:pt x="6275835" y="434799"/>
                  <a:pt x="6523038" y="434799"/>
                </a:cubicBezTo>
                <a:cubicBezTo>
                  <a:pt x="7017445" y="434799"/>
                  <a:pt x="7465046" y="604452"/>
                  <a:pt x="7789046" y="878743"/>
                </a:cubicBezTo>
                <a:lnTo>
                  <a:pt x="7859692" y="944547"/>
                </a:lnTo>
                <a:lnTo>
                  <a:pt x="7890845" y="901137"/>
                </a:lnTo>
                <a:cubicBezTo>
                  <a:pt x="8268504" y="427892"/>
                  <a:pt x="8908064" y="116746"/>
                  <a:pt x="9633465" y="116746"/>
                </a:cubicBezTo>
                <a:cubicBezTo>
                  <a:pt x="10358867" y="116746"/>
                  <a:pt x="10998426" y="427892"/>
                  <a:pt x="11376086" y="901137"/>
                </a:cubicBezTo>
                <a:lnTo>
                  <a:pt x="11381374" y="908506"/>
                </a:lnTo>
                <a:lnTo>
                  <a:pt x="11472015" y="824077"/>
                </a:lnTo>
                <a:cubicBezTo>
                  <a:pt x="11634015" y="686932"/>
                  <a:pt x="11826915" y="575946"/>
                  <a:pt x="12041117" y="499246"/>
                </a:cubicBezTo>
                <a:lnTo>
                  <a:pt x="12191999" y="452495"/>
                </a:lnTo>
                <a:lnTo>
                  <a:pt x="12191999" y="1975365"/>
                </a:lnTo>
                <a:lnTo>
                  <a:pt x="0" y="1975365"/>
                </a:lnTo>
                <a:lnTo>
                  <a:pt x="0" y="373214"/>
                </a:lnTo>
                <a:lnTo>
                  <a:pt x="103466" y="416152"/>
                </a:lnTo>
                <a:cubicBezTo>
                  <a:pt x="337103" y="525156"/>
                  <a:pt x="543613" y="670701"/>
                  <a:pt x="712248" y="843689"/>
                </a:cubicBezTo>
                <a:lnTo>
                  <a:pt x="815917" y="961054"/>
                </a:lnTo>
                <a:lnTo>
                  <a:pt x="821465" y="955887"/>
                </a:lnTo>
                <a:cubicBezTo>
                  <a:pt x="1201766" y="633932"/>
                  <a:pt x="1727148" y="434799"/>
                  <a:pt x="2307470" y="434799"/>
                </a:cubicBezTo>
                <a:cubicBezTo>
                  <a:pt x="2525090" y="434799"/>
                  <a:pt x="2734985" y="462802"/>
                  <a:pt x="2932400" y="514784"/>
                </a:cubicBezTo>
                <a:lnTo>
                  <a:pt x="3033353" y="546065"/>
                </a:lnTo>
                <a:lnTo>
                  <a:pt x="3142988" y="443944"/>
                </a:lnTo>
                <a:cubicBezTo>
                  <a:pt x="3466988" y="169652"/>
                  <a:pt x="3914590" y="0"/>
                  <a:pt x="4408996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5" name="任意多边形: 形状 14"/>
          <p:cNvSpPr/>
          <p:nvPr/>
        </p:nvSpPr>
        <p:spPr>
          <a:xfrm>
            <a:off x="-1" y="4059608"/>
            <a:ext cx="9144001" cy="1083893"/>
          </a:xfrm>
          <a:custGeom>
            <a:avLst/>
            <a:gdLst>
              <a:gd name="connsiteX0" fmla="*/ 3246538 w 12192001"/>
              <a:gd name="connsiteY0" fmla="*/ 0 h 1445191"/>
              <a:gd name="connsiteX1" fmla="*/ 3888381 w 12192001"/>
              <a:gd name="connsiteY1" fmla="*/ 335498 h 1445191"/>
              <a:gd name="connsiteX2" fmla="*/ 3925176 w 12192001"/>
              <a:gd name="connsiteY2" fmla="*/ 402142 h 1445191"/>
              <a:gd name="connsiteX3" fmla="*/ 4047372 w 12192001"/>
              <a:gd name="connsiteY3" fmla="*/ 336937 h 1445191"/>
              <a:gd name="connsiteX4" fmla="*/ 4348662 w 12192001"/>
              <a:gd name="connsiteY4" fmla="*/ 277137 h 1445191"/>
              <a:gd name="connsiteX5" fmla="*/ 4990506 w 12192001"/>
              <a:gd name="connsiteY5" fmla="*/ 612635 h 1445191"/>
              <a:gd name="connsiteX6" fmla="*/ 4990587 w 12192001"/>
              <a:gd name="connsiteY6" fmla="*/ 612785 h 1445191"/>
              <a:gd name="connsiteX7" fmla="*/ 5017399 w 12192001"/>
              <a:gd name="connsiteY7" fmla="*/ 564223 h 1445191"/>
              <a:gd name="connsiteX8" fmla="*/ 5836210 w 12192001"/>
              <a:gd name="connsiteY8" fmla="*/ 136221 h 1445191"/>
              <a:gd name="connsiteX9" fmla="*/ 6306886 w 12192001"/>
              <a:gd name="connsiteY9" fmla="*/ 253387 h 1445191"/>
              <a:gd name="connsiteX10" fmla="*/ 6347988 w 12192001"/>
              <a:gd name="connsiteY10" fmla="*/ 277935 h 1445191"/>
              <a:gd name="connsiteX11" fmla="*/ 6394194 w 12192001"/>
              <a:gd name="connsiteY11" fmla="*/ 222879 h 1445191"/>
              <a:gd name="connsiteX12" fmla="*/ 6941520 w 12192001"/>
              <a:gd name="connsiteY12" fmla="*/ 0 h 1445191"/>
              <a:gd name="connsiteX13" fmla="*/ 7488846 w 12192001"/>
              <a:gd name="connsiteY13" fmla="*/ 222879 h 1445191"/>
              <a:gd name="connsiteX14" fmla="*/ 7529289 w 12192001"/>
              <a:gd name="connsiteY14" fmla="*/ 271069 h 1445191"/>
              <a:gd name="connsiteX15" fmla="*/ 7537925 w 12192001"/>
              <a:gd name="connsiteY15" fmla="*/ 265911 h 1445191"/>
              <a:gd name="connsiteX16" fmla="*/ 8008603 w 12192001"/>
              <a:gd name="connsiteY16" fmla="*/ 148745 h 1445191"/>
              <a:gd name="connsiteX17" fmla="*/ 8755262 w 12192001"/>
              <a:gd name="connsiteY17" fmla="*/ 484217 h 1445191"/>
              <a:gd name="connsiteX18" fmla="*/ 8852685 w 12192001"/>
              <a:gd name="connsiteY18" fmla="*/ 615575 h 1445191"/>
              <a:gd name="connsiteX19" fmla="*/ 8854308 w 12192001"/>
              <a:gd name="connsiteY19" fmla="*/ 612634 h 1445191"/>
              <a:gd name="connsiteX20" fmla="*/ 9496151 w 12192001"/>
              <a:gd name="connsiteY20" fmla="*/ 277136 h 1445191"/>
              <a:gd name="connsiteX21" fmla="*/ 9928922 w 12192001"/>
              <a:gd name="connsiteY21" fmla="*/ 407095 h 1445191"/>
              <a:gd name="connsiteX22" fmla="*/ 9938225 w 12192001"/>
              <a:gd name="connsiteY22" fmla="*/ 414641 h 1445191"/>
              <a:gd name="connsiteX23" fmla="*/ 9981920 w 12192001"/>
              <a:gd name="connsiteY23" fmla="*/ 335498 h 1445191"/>
              <a:gd name="connsiteX24" fmla="*/ 10623763 w 12192001"/>
              <a:gd name="connsiteY24" fmla="*/ 0 h 1445191"/>
              <a:gd name="connsiteX25" fmla="*/ 11265607 w 12192001"/>
              <a:gd name="connsiteY25" fmla="*/ 335498 h 1445191"/>
              <a:gd name="connsiteX26" fmla="*/ 11291202 w 12192001"/>
              <a:gd name="connsiteY26" fmla="*/ 381858 h 1445191"/>
              <a:gd name="connsiteX27" fmla="*/ 11306415 w 12192001"/>
              <a:gd name="connsiteY27" fmla="*/ 369518 h 1445191"/>
              <a:gd name="connsiteX28" fmla="*/ 11739186 w 12192001"/>
              <a:gd name="connsiteY28" fmla="*/ 239559 h 1445191"/>
              <a:gd name="connsiteX29" fmla="*/ 12171956 w 12192001"/>
              <a:gd name="connsiteY29" fmla="*/ 369518 h 1445191"/>
              <a:gd name="connsiteX30" fmla="*/ 12192001 w 12192001"/>
              <a:gd name="connsiteY30" fmla="*/ 385777 h 1445191"/>
              <a:gd name="connsiteX31" fmla="*/ 12192001 w 12192001"/>
              <a:gd name="connsiteY31" fmla="*/ 1445191 h 1445191"/>
              <a:gd name="connsiteX32" fmla="*/ 0 w 12192001"/>
              <a:gd name="connsiteY32" fmla="*/ 1445191 h 1445191"/>
              <a:gd name="connsiteX33" fmla="*/ 0 w 12192001"/>
              <a:gd name="connsiteY33" fmla="*/ 160691 h 1445191"/>
              <a:gd name="connsiteX34" fmla="*/ 41876 w 12192001"/>
              <a:gd name="connsiteY34" fmla="*/ 184935 h 1445191"/>
              <a:gd name="connsiteX35" fmla="*/ 134451 w 12192001"/>
              <a:gd name="connsiteY35" fmla="*/ 253847 h 1445191"/>
              <a:gd name="connsiteX36" fmla="*/ 135221 w 12192001"/>
              <a:gd name="connsiteY36" fmla="*/ 253387 h 1445191"/>
              <a:gd name="connsiteX37" fmla="*/ 605900 w 12192001"/>
              <a:gd name="connsiteY37" fmla="*/ 136221 h 1445191"/>
              <a:gd name="connsiteX38" fmla="*/ 1450394 w 12192001"/>
              <a:gd name="connsiteY38" fmla="*/ 603610 h 1445191"/>
              <a:gd name="connsiteX39" fmla="*/ 1457193 w 12192001"/>
              <a:gd name="connsiteY39" fmla="*/ 617070 h 1445191"/>
              <a:gd name="connsiteX40" fmla="*/ 1531063 w 12192001"/>
              <a:gd name="connsiteY40" fmla="*/ 529051 h 1445191"/>
              <a:gd name="connsiteX41" fmla="*/ 2118933 w 12192001"/>
              <a:gd name="connsiteY41" fmla="*/ 289663 h 1445191"/>
              <a:gd name="connsiteX42" fmla="*/ 2532753 w 12192001"/>
              <a:gd name="connsiteY42" fmla="*/ 397949 h 1445191"/>
              <a:gd name="connsiteX43" fmla="*/ 2559976 w 12192001"/>
              <a:gd name="connsiteY43" fmla="*/ 416495 h 1445191"/>
              <a:gd name="connsiteX44" fmla="*/ 2604696 w 12192001"/>
              <a:gd name="connsiteY44" fmla="*/ 335498 h 1445191"/>
              <a:gd name="connsiteX45" fmla="*/ 3246538 w 12192001"/>
              <a:gd name="connsiteY45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2192001" h="1445191">
                <a:moveTo>
                  <a:pt x="3246538" y="0"/>
                </a:moveTo>
                <a:cubicBezTo>
                  <a:pt x="3513718" y="0"/>
                  <a:pt x="3749281" y="133083"/>
                  <a:pt x="3888381" y="335498"/>
                </a:cubicBezTo>
                <a:lnTo>
                  <a:pt x="3925176" y="402142"/>
                </a:lnTo>
                <a:lnTo>
                  <a:pt x="4047372" y="336937"/>
                </a:lnTo>
                <a:cubicBezTo>
                  <a:pt x="4139977" y="298430"/>
                  <a:pt x="4241791" y="277137"/>
                  <a:pt x="4348662" y="277137"/>
                </a:cubicBezTo>
                <a:cubicBezTo>
                  <a:pt x="4615842" y="277137"/>
                  <a:pt x="4851406" y="410220"/>
                  <a:pt x="4990506" y="612635"/>
                </a:cubicBezTo>
                <a:lnTo>
                  <a:pt x="4990587" y="612785"/>
                </a:lnTo>
                <a:lnTo>
                  <a:pt x="5017399" y="564223"/>
                </a:lnTo>
                <a:cubicBezTo>
                  <a:pt x="5194852" y="305997"/>
                  <a:pt x="5495363" y="136221"/>
                  <a:pt x="5836210" y="136221"/>
                </a:cubicBezTo>
                <a:cubicBezTo>
                  <a:pt x="6006632" y="136221"/>
                  <a:pt x="6166972" y="178665"/>
                  <a:pt x="6306886" y="253387"/>
                </a:cubicBezTo>
                <a:lnTo>
                  <a:pt x="6347988" y="277935"/>
                </a:lnTo>
                <a:lnTo>
                  <a:pt x="6394194" y="222879"/>
                </a:lnTo>
                <a:cubicBezTo>
                  <a:pt x="6534266" y="85173"/>
                  <a:pt x="6727776" y="0"/>
                  <a:pt x="6941520" y="0"/>
                </a:cubicBezTo>
                <a:cubicBezTo>
                  <a:pt x="7155263" y="0"/>
                  <a:pt x="7348773" y="85173"/>
                  <a:pt x="7488846" y="222879"/>
                </a:cubicBezTo>
                <a:lnTo>
                  <a:pt x="7529289" y="271069"/>
                </a:lnTo>
                <a:lnTo>
                  <a:pt x="7537925" y="265911"/>
                </a:lnTo>
                <a:cubicBezTo>
                  <a:pt x="7677840" y="191189"/>
                  <a:pt x="7838181" y="148745"/>
                  <a:pt x="8008603" y="148745"/>
                </a:cubicBezTo>
                <a:cubicBezTo>
                  <a:pt x="8306843" y="148745"/>
                  <a:pt x="8574203" y="278730"/>
                  <a:pt x="8755262" y="484217"/>
                </a:cubicBezTo>
                <a:lnTo>
                  <a:pt x="8852685" y="615575"/>
                </a:lnTo>
                <a:lnTo>
                  <a:pt x="8854308" y="612634"/>
                </a:lnTo>
                <a:cubicBezTo>
                  <a:pt x="8993408" y="410219"/>
                  <a:pt x="9228971" y="277136"/>
                  <a:pt x="9496151" y="277136"/>
                </a:cubicBezTo>
                <a:cubicBezTo>
                  <a:pt x="9656459" y="277136"/>
                  <a:pt x="9805385" y="325046"/>
                  <a:pt x="9928922" y="407095"/>
                </a:cubicBezTo>
                <a:lnTo>
                  <a:pt x="9938225" y="414641"/>
                </a:lnTo>
                <a:lnTo>
                  <a:pt x="9981920" y="335498"/>
                </a:lnTo>
                <a:cubicBezTo>
                  <a:pt x="10121021" y="133083"/>
                  <a:pt x="10356583" y="0"/>
                  <a:pt x="10623763" y="0"/>
                </a:cubicBezTo>
                <a:cubicBezTo>
                  <a:pt x="10890944" y="0"/>
                  <a:pt x="11126506" y="133083"/>
                  <a:pt x="11265607" y="335498"/>
                </a:cubicBezTo>
                <a:lnTo>
                  <a:pt x="11291202" y="381858"/>
                </a:lnTo>
                <a:lnTo>
                  <a:pt x="11306415" y="369518"/>
                </a:lnTo>
                <a:cubicBezTo>
                  <a:pt x="11429952" y="287469"/>
                  <a:pt x="11578878" y="239559"/>
                  <a:pt x="11739186" y="239559"/>
                </a:cubicBezTo>
                <a:cubicBezTo>
                  <a:pt x="11899494" y="239559"/>
                  <a:pt x="12048420" y="287469"/>
                  <a:pt x="12171956" y="369518"/>
                </a:cubicBezTo>
                <a:lnTo>
                  <a:pt x="12192001" y="385777"/>
                </a:lnTo>
                <a:lnTo>
                  <a:pt x="12192001" y="1445191"/>
                </a:lnTo>
                <a:lnTo>
                  <a:pt x="0" y="1445191"/>
                </a:lnTo>
                <a:lnTo>
                  <a:pt x="0" y="160691"/>
                </a:lnTo>
                <a:lnTo>
                  <a:pt x="41876" y="184935"/>
                </a:lnTo>
                <a:lnTo>
                  <a:pt x="134451" y="253847"/>
                </a:lnTo>
                <a:lnTo>
                  <a:pt x="135221" y="253387"/>
                </a:lnTo>
                <a:cubicBezTo>
                  <a:pt x="275136" y="178665"/>
                  <a:pt x="435476" y="136221"/>
                  <a:pt x="605900" y="136221"/>
                </a:cubicBezTo>
                <a:cubicBezTo>
                  <a:pt x="963788" y="136221"/>
                  <a:pt x="1277208" y="323399"/>
                  <a:pt x="1450394" y="603610"/>
                </a:cubicBezTo>
                <a:lnTo>
                  <a:pt x="1457193" y="617070"/>
                </a:lnTo>
                <a:lnTo>
                  <a:pt x="1531063" y="529051"/>
                </a:lnTo>
                <a:cubicBezTo>
                  <a:pt x="1681511" y="381145"/>
                  <a:pt x="1889354" y="289663"/>
                  <a:pt x="2118933" y="289663"/>
                </a:cubicBezTo>
                <a:cubicBezTo>
                  <a:pt x="2269592" y="289663"/>
                  <a:pt x="2410892" y="329061"/>
                  <a:pt x="2532753" y="397949"/>
                </a:cubicBezTo>
                <a:lnTo>
                  <a:pt x="2559976" y="416495"/>
                </a:lnTo>
                <a:lnTo>
                  <a:pt x="2604696" y="335498"/>
                </a:lnTo>
                <a:cubicBezTo>
                  <a:pt x="2743795" y="133083"/>
                  <a:pt x="2979358" y="0"/>
                  <a:pt x="3246538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6" name="任意多边形: 形状 15"/>
          <p:cNvSpPr/>
          <p:nvPr/>
        </p:nvSpPr>
        <p:spPr>
          <a:xfrm>
            <a:off x="1" y="4293497"/>
            <a:ext cx="9144001" cy="850004"/>
          </a:xfrm>
          <a:custGeom>
            <a:avLst/>
            <a:gdLst>
              <a:gd name="connsiteX0" fmla="*/ 4783442 w 12192001"/>
              <a:gd name="connsiteY0" fmla="*/ 0 h 1133339"/>
              <a:gd name="connsiteX1" fmla="*/ 5390536 w 12192001"/>
              <a:gd name="connsiteY1" fmla="*/ 268294 h 1133339"/>
              <a:gd name="connsiteX2" fmla="*/ 5418659 w 12192001"/>
              <a:gd name="connsiteY2" fmla="*/ 311359 h 1133339"/>
              <a:gd name="connsiteX3" fmla="*/ 5445718 w 12192001"/>
              <a:gd name="connsiteY3" fmla="*/ 309092 h 1133339"/>
              <a:gd name="connsiteX4" fmla="*/ 5966086 w 12192001"/>
              <a:gd name="connsiteY4" fmla="*/ 539058 h 1133339"/>
              <a:gd name="connsiteX5" fmla="*/ 5998471 w 12192001"/>
              <a:gd name="connsiteY5" fmla="*/ 588645 h 1133339"/>
              <a:gd name="connsiteX6" fmla="*/ 6084786 w 12192001"/>
              <a:gd name="connsiteY6" fmla="*/ 549703 h 1133339"/>
              <a:gd name="connsiteX7" fmla="*/ 6329055 w 12192001"/>
              <a:gd name="connsiteY7" fmla="*/ 508714 h 1133339"/>
              <a:gd name="connsiteX8" fmla="*/ 6382291 w 12192001"/>
              <a:gd name="connsiteY8" fmla="*/ 512618 h 1133339"/>
              <a:gd name="connsiteX9" fmla="*/ 6419886 w 12192001"/>
              <a:gd name="connsiteY9" fmla="*/ 474742 h 1133339"/>
              <a:gd name="connsiteX10" fmla="*/ 6863627 w 12192001"/>
              <a:gd name="connsiteY10" fmla="*/ 321971 h 1133339"/>
              <a:gd name="connsiteX11" fmla="*/ 7107895 w 12192001"/>
              <a:gd name="connsiteY11" fmla="*/ 362960 h 1133339"/>
              <a:gd name="connsiteX12" fmla="*/ 7202810 w 12192001"/>
              <a:gd name="connsiteY12" fmla="*/ 405780 h 1133339"/>
              <a:gd name="connsiteX13" fmla="*/ 7213903 w 12192001"/>
              <a:gd name="connsiteY13" fmla="*/ 398172 h 1133339"/>
              <a:gd name="connsiteX14" fmla="*/ 7564766 w 12192001"/>
              <a:gd name="connsiteY14" fmla="*/ 309092 h 1133339"/>
              <a:gd name="connsiteX15" fmla="*/ 8008506 w 12192001"/>
              <a:gd name="connsiteY15" fmla="*/ 461863 h 1133339"/>
              <a:gd name="connsiteX16" fmla="*/ 8052822 w 12192001"/>
              <a:gd name="connsiteY16" fmla="*/ 506507 h 1133339"/>
              <a:gd name="connsiteX17" fmla="*/ 8060557 w 12192001"/>
              <a:gd name="connsiteY17" fmla="*/ 501203 h 1133339"/>
              <a:gd name="connsiteX18" fmla="*/ 8411422 w 12192001"/>
              <a:gd name="connsiteY18" fmla="*/ 412123 h 1133339"/>
              <a:gd name="connsiteX19" fmla="*/ 8989649 w 12192001"/>
              <a:gd name="connsiteY19" fmla="*/ 730689 h 1133339"/>
              <a:gd name="connsiteX20" fmla="*/ 8994011 w 12192001"/>
              <a:gd name="connsiteY20" fmla="*/ 742369 h 1133339"/>
              <a:gd name="connsiteX21" fmla="*/ 9000624 w 12192001"/>
              <a:gd name="connsiteY21" fmla="*/ 732242 h 1133339"/>
              <a:gd name="connsiteX22" fmla="*/ 9520993 w 12192001"/>
              <a:gd name="connsiteY22" fmla="*/ 502276 h 1133339"/>
              <a:gd name="connsiteX23" fmla="*/ 9736762 w 12192001"/>
              <a:gd name="connsiteY23" fmla="*/ 533926 h 1133339"/>
              <a:gd name="connsiteX24" fmla="*/ 9822666 w 12192001"/>
              <a:gd name="connsiteY24" fmla="*/ 567236 h 1133339"/>
              <a:gd name="connsiteX25" fmla="*/ 9849091 w 12192001"/>
              <a:gd name="connsiteY25" fmla="*/ 526771 h 1133339"/>
              <a:gd name="connsiteX26" fmla="*/ 10216623 w 12192001"/>
              <a:gd name="connsiteY26" fmla="*/ 364348 h 1133339"/>
              <a:gd name="connsiteX27" fmla="*/ 10584155 w 12192001"/>
              <a:gd name="connsiteY27" fmla="*/ 526771 h 1133339"/>
              <a:gd name="connsiteX28" fmla="*/ 10607270 w 12192001"/>
              <a:gd name="connsiteY28" fmla="*/ 562169 h 1133339"/>
              <a:gd name="connsiteX29" fmla="*/ 10634903 w 12192001"/>
              <a:gd name="connsiteY29" fmla="*/ 549703 h 1133339"/>
              <a:gd name="connsiteX30" fmla="*/ 10879171 w 12192001"/>
              <a:gd name="connsiteY30" fmla="*/ 508714 h 1133339"/>
              <a:gd name="connsiteX31" fmla="*/ 11415862 w 12192001"/>
              <a:gd name="connsiteY31" fmla="*/ 759843 h 1133339"/>
              <a:gd name="connsiteX32" fmla="*/ 11427708 w 12192001"/>
              <a:gd name="connsiteY32" fmla="*/ 779672 h 1133339"/>
              <a:gd name="connsiteX33" fmla="*/ 11443598 w 12192001"/>
              <a:gd name="connsiteY33" fmla="*/ 737128 h 1133339"/>
              <a:gd name="connsiteX34" fmla="*/ 12021824 w 12192001"/>
              <a:gd name="connsiteY34" fmla="*/ 418562 h 1133339"/>
              <a:gd name="connsiteX35" fmla="*/ 12148296 w 12192001"/>
              <a:gd name="connsiteY35" fmla="*/ 429159 h 1133339"/>
              <a:gd name="connsiteX36" fmla="*/ 12192001 w 12192001"/>
              <a:gd name="connsiteY36" fmla="*/ 440435 h 1133339"/>
              <a:gd name="connsiteX37" fmla="*/ 12192001 w 12192001"/>
              <a:gd name="connsiteY37" fmla="*/ 1133339 h 1133339"/>
              <a:gd name="connsiteX38" fmla="*/ 0 w 12192001"/>
              <a:gd name="connsiteY38" fmla="*/ 1133339 h 1133339"/>
              <a:gd name="connsiteX39" fmla="*/ 0 w 12192001"/>
              <a:gd name="connsiteY39" fmla="*/ 510365 h 1133339"/>
              <a:gd name="connsiteX40" fmla="*/ 22512 w 12192001"/>
              <a:gd name="connsiteY40" fmla="*/ 508714 h 1133339"/>
              <a:gd name="connsiteX41" fmla="*/ 497027 w 12192001"/>
              <a:gd name="connsiteY41" fmla="*/ 688964 h 1133339"/>
              <a:gd name="connsiteX42" fmla="*/ 501680 w 12192001"/>
              <a:gd name="connsiteY42" fmla="*/ 694269 h 1133339"/>
              <a:gd name="connsiteX43" fmla="*/ 518573 w 12192001"/>
              <a:gd name="connsiteY43" fmla="*/ 668401 h 1133339"/>
              <a:gd name="connsiteX44" fmla="*/ 1083912 w 12192001"/>
              <a:gd name="connsiteY44" fmla="*/ 418562 h 1133339"/>
              <a:gd name="connsiteX45" fmla="*/ 1349289 w 12192001"/>
              <a:gd name="connsiteY45" fmla="*/ 463094 h 1133339"/>
              <a:gd name="connsiteX46" fmla="*/ 1420528 w 12192001"/>
              <a:gd name="connsiteY46" fmla="*/ 495232 h 1133339"/>
              <a:gd name="connsiteX47" fmla="*/ 1453652 w 12192001"/>
              <a:gd name="connsiteY47" fmla="*/ 461863 h 1133339"/>
              <a:gd name="connsiteX48" fmla="*/ 1897391 w 12192001"/>
              <a:gd name="connsiteY48" fmla="*/ 309092 h 1133339"/>
              <a:gd name="connsiteX49" fmla="*/ 2141659 w 12192001"/>
              <a:gd name="connsiteY49" fmla="*/ 350081 h 1133339"/>
              <a:gd name="connsiteX50" fmla="*/ 2242051 w 12192001"/>
              <a:gd name="connsiteY50" fmla="*/ 395372 h 1133339"/>
              <a:gd name="connsiteX51" fmla="*/ 2306042 w 12192001"/>
              <a:gd name="connsiteY51" fmla="*/ 366503 h 1133339"/>
              <a:gd name="connsiteX52" fmla="*/ 2571419 w 12192001"/>
              <a:gd name="connsiteY52" fmla="*/ 321971 h 1133339"/>
              <a:gd name="connsiteX53" fmla="*/ 3199618 w 12192001"/>
              <a:gd name="connsiteY53" fmla="*/ 668067 h 1133339"/>
              <a:gd name="connsiteX54" fmla="*/ 3225139 w 12192001"/>
              <a:gd name="connsiteY54" fmla="*/ 736404 h 1133339"/>
              <a:gd name="connsiteX55" fmla="*/ 3242934 w 12192001"/>
              <a:gd name="connsiteY55" fmla="*/ 731813 h 1133339"/>
              <a:gd name="connsiteX56" fmla="*/ 3369406 w 12192001"/>
              <a:gd name="connsiteY56" fmla="*/ 721216 h 1133339"/>
              <a:gd name="connsiteX57" fmla="*/ 3391102 w 12192001"/>
              <a:gd name="connsiteY57" fmla="*/ 722353 h 1133339"/>
              <a:gd name="connsiteX58" fmla="*/ 3426468 w 12192001"/>
              <a:gd name="connsiteY58" fmla="*/ 627658 h 1133339"/>
              <a:gd name="connsiteX59" fmla="*/ 4004695 w 12192001"/>
              <a:gd name="connsiteY59" fmla="*/ 309092 h 1133339"/>
              <a:gd name="connsiteX60" fmla="*/ 4131167 w 12192001"/>
              <a:gd name="connsiteY60" fmla="*/ 319689 h 1133339"/>
              <a:gd name="connsiteX61" fmla="*/ 4141105 w 12192001"/>
              <a:gd name="connsiteY61" fmla="*/ 322253 h 1133339"/>
              <a:gd name="connsiteX62" fmla="*/ 4176342 w 12192001"/>
              <a:gd name="connsiteY62" fmla="*/ 268294 h 1133339"/>
              <a:gd name="connsiteX63" fmla="*/ 4783442 w 12192001"/>
              <a:gd name="connsiteY63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2192001" h="1133339">
                <a:moveTo>
                  <a:pt x="4783442" y="0"/>
                </a:moveTo>
                <a:cubicBezTo>
                  <a:pt x="5036157" y="0"/>
                  <a:pt x="5258967" y="106424"/>
                  <a:pt x="5390536" y="268294"/>
                </a:cubicBezTo>
                <a:lnTo>
                  <a:pt x="5418659" y="311359"/>
                </a:lnTo>
                <a:lnTo>
                  <a:pt x="5445718" y="309092"/>
                </a:lnTo>
                <a:cubicBezTo>
                  <a:pt x="5662331" y="309092"/>
                  <a:pt x="5853314" y="400313"/>
                  <a:pt x="5966086" y="539058"/>
                </a:cubicBezTo>
                <a:lnTo>
                  <a:pt x="5998471" y="588645"/>
                </a:lnTo>
                <a:lnTo>
                  <a:pt x="6084786" y="549703"/>
                </a:lnTo>
                <a:cubicBezTo>
                  <a:pt x="6159865" y="523309"/>
                  <a:pt x="6242409" y="508714"/>
                  <a:pt x="6329055" y="508714"/>
                </a:cubicBezTo>
                <a:lnTo>
                  <a:pt x="6382291" y="512618"/>
                </a:lnTo>
                <a:lnTo>
                  <a:pt x="6419886" y="474742"/>
                </a:lnTo>
                <a:cubicBezTo>
                  <a:pt x="6533449" y="380352"/>
                  <a:pt x="6690336" y="321971"/>
                  <a:pt x="6863627" y="321971"/>
                </a:cubicBezTo>
                <a:cubicBezTo>
                  <a:pt x="6950273" y="321971"/>
                  <a:pt x="7032817" y="336566"/>
                  <a:pt x="7107895" y="362960"/>
                </a:cubicBezTo>
                <a:lnTo>
                  <a:pt x="7202810" y="405780"/>
                </a:lnTo>
                <a:lnTo>
                  <a:pt x="7213903" y="398172"/>
                </a:lnTo>
                <a:cubicBezTo>
                  <a:pt x="7314059" y="341931"/>
                  <a:pt x="7434800" y="309092"/>
                  <a:pt x="7564766" y="309092"/>
                </a:cubicBezTo>
                <a:cubicBezTo>
                  <a:pt x="7738057" y="309092"/>
                  <a:pt x="7894943" y="367473"/>
                  <a:pt x="8008506" y="461863"/>
                </a:cubicBezTo>
                <a:lnTo>
                  <a:pt x="8052822" y="506507"/>
                </a:lnTo>
                <a:lnTo>
                  <a:pt x="8060557" y="501203"/>
                </a:lnTo>
                <a:cubicBezTo>
                  <a:pt x="8160713" y="444962"/>
                  <a:pt x="8281454" y="412123"/>
                  <a:pt x="8411422" y="412123"/>
                </a:cubicBezTo>
                <a:cubicBezTo>
                  <a:pt x="8671358" y="412123"/>
                  <a:pt x="8894382" y="543481"/>
                  <a:pt x="8989649" y="730689"/>
                </a:cubicBezTo>
                <a:lnTo>
                  <a:pt x="8994011" y="742369"/>
                </a:lnTo>
                <a:lnTo>
                  <a:pt x="9000624" y="732242"/>
                </a:lnTo>
                <a:cubicBezTo>
                  <a:pt x="9113399" y="593497"/>
                  <a:pt x="9304380" y="502276"/>
                  <a:pt x="9520993" y="502276"/>
                </a:cubicBezTo>
                <a:cubicBezTo>
                  <a:pt x="9596808" y="502276"/>
                  <a:pt x="9669483" y="513450"/>
                  <a:pt x="9736762" y="533926"/>
                </a:cubicBezTo>
                <a:lnTo>
                  <a:pt x="9822666" y="567236"/>
                </a:lnTo>
                <a:lnTo>
                  <a:pt x="9849091" y="526771"/>
                </a:lnTo>
                <a:cubicBezTo>
                  <a:pt x="9928743" y="428776"/>
                  <a:pt x="10063630" y="364348"/>
                  <a:pt x="10216623" y="364348"/>
                </a:cubicBezTo>
                <a:cubicBezTo>
                  <a:pt x="10369615" y="364348"/>
                  <a:pt x="10504503" y="428776"/>
                  <a:pt x="10584155" y="526771"/>
                </a:cubicBezTo>
                <a:lnTo>
                  <a:pt x="10607270" y="562169"/>
                </a:lnTo>
                <a:lnTo>
                  <a:pt x="10634903" y="549703"/>
                </a:lnTo>
                <a:cubicBezTo>
                  <a:pt x="10709981" y="523309"/>
                  <a:pt x="10792525" y="508714"/>
                  <a:pt x="10879171" y="508714"/>
                </a:cubicBezTo>
                <a:cubicBezTo>
                  <a:pt x="11106615" y="508714"/>
                  <a:pt x="11305799" y="609285"/>
                  <a:pt x="11415862" y="759843"/>
                </a:cubicBezTo>
                <a:lnTo>
                  <a:pt x="11427708" y="779672"/>
                </a:lnTo>
                <a:lnTo>
                  <a:pt x="11443598" y="737128"/>
                </a:lnTo>
                <a:cubicBezTo>
                  <a:pt x="11538863" y="549920"/>
                  <a:pt x="11761888" y="418562"/>
                  <a:pt x="12021824" y="418562"/>
                </a:cubicBezTo>
                <a:cubicBezTo>
                  <a:pt x="12065147" y="418562"/>
                  <a:pt x="12107444" y="422211"/>
                  <a:pt x="12148296" y="429159"/>
                </a:cubicBezTo>
                <a:lnTo>
                  <a:pt x="12192001" y="440435"/>
                </a:lnTo>
                <a:lnTo>
                  <a:pt x="12192001" y="1133339"/>
                </a:lnTo>
                <a:lnTo>
                  <a:pt x="0" y="1133339"/>
                </a:lnTo>
                <a:lnTo>
                  <a:pt x="0" y="510365"/>
                </a:lnTo>
                <a:lnTo>
                  <a:pt x="22512" y="508714"/>
                </a:lnTo>
                <a:cubicBezTo>
                  <a:pt x="212048" y="508714"/>
                  <a:pt x="381960" y="578555"/>
                  <a:pt x="497027" y="688964"/>
                </a:cubicBezTo>
                <a:lnTo>
                  <a:pt x="501680" y="694269"/>
                </a:lnTo>
                <a:lnTo>
                  <a:pt x="518573" y="668401"/>
                </a:lnTo>
                <a:cubicBezTo>
                  <a:pt x="641094" y="517666"/>
                  <a:pt x="848579" y="418562"/>
                  <a:pt x="1083912" y="418562"/>
                </a:cubicBezTo>
                <a:cubicBezTo>
                  <a:pt x="1178045" y="418562"/>
                  <a:pt x="1267722" y="434418"/>
                  <a:pt x="1349289" y="463094"/>
                </a:cubicBezTo>
                <a:lnTo>
                  <a:pt x="1420528" y="495232"/>
                </a:lnTo>
                <a:lnTo>
                  <a:pt x="1453652" y="461863"/>
                </a:lnTo>
                <a:cubicBezTo>
                  <a:pt x="1567215" y="367473"/>
                  <a:pt x="1724100" y="309092"/>
                  <a:pt x="1897391" y="309092"/>
                </a:cubicBezTo>
                <a:cubicBezTo>
                  <a:pt x="1984036" y="309092"/>
                  <a:pt x="2066580" y="323687"/>
                  <a:pt x="2141659" y="350081"/>
                </a:cubicBezTo>
                <a:lnTo>
                  <a:pt x="2242051" y="395372"/>
                </a:lnTo>
                <a:lnTo>
                  <a:pt x="2306042" y="366503"/>
                </a:lnTo>
                <a:cubicBezTo>
                  <a:pt x="2387609" y="337827"/>
                  <a:pt x="2477286" y="321971"/>
                  <a:pt x="2571419" y="321971"/>
                </a:cubicBezTo>
                <a:cubicBezTo>
                  <a:pt x="2853820" y="321971"/>
                  <a:pt x="3096119" y="464681"/>
                  <a:pt x="3199618" y="668067"/>
                </a:cubicBezTo>
                <a:lnTo>
                  <a:pt x="3225139" y="736404"/>
                </a:lnTo>
                <a:lnTo>
                  <a:pt x="3242934" y="731813"/>
                </a:lnTo>
                <a:cubicBezTo>
                  <a:pt x="3283786" y="724865"/>
                  <a:pt x="3326083" y="721216"/>
                  <a:pt x="3369406" y="721216"/>
                </a:cubicBezTo>
                <a:lnTo>
                  <a:pt x="3391102" y="722353"/>
                </a:lnTo>
                <a:lnTo>
                  <a:pt x="3426468" y="627658"/>
                </a:lnTo>
                <a:cubicBezTo>
                  <a:pt x="3521734" y="440450"/>
                  <a:pt x="3744758" y="309092"/>
                  <a:pt x="4004695" y="309092"/>
                </a:cubicBezTo>
                <a:cubicBezTo>
                  <a:pt x="4048018" y="309092"/>
                  <a:pt x="4090315" y="312741"/>
                  <a:pt x="4131167" y="319689"/>
                </a:cubicBezTo>
                <a:lnTo>
                  <a:pt x="4141105" y="322253"/>
                </a:lnTo>
                <a:lnTo>
                  <a:pt x="4176342" y="268294"/>
                </a:lnTo>
                <a:cubicBezTo>
                  <a:pt x="4307913" y="106424"/>
                  <a:pt x="4530723" y="0"/>
                  <a:pt x="4783442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7" name="任意多边形 19"/>
          <p:cNvSpPr/>
          <p:nvPr/>
        </p:nvSpPr>
        <p:spPr>
          <a:xfrm rot="20700000" flipH="1">
            <a:off x="6646542" y="335754"/>
            <a:ext cx="664807" cy="459654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20396" y="1924616"/>
            <a:ext cx="3611776" cy="623248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0396" y="2611646"/>
            <a:ext cx="3611776" cy="346249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95942" y="216694"/>
            <a:ext cx="5350445" cy="99417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533522" y="2510175"/>
            <a:ext cx="6076956" cy="200428"/>
            <a:chOff x="1204405" y="3346898"/>
            <a:chExt cx="8102608" cy="267237"/>
          </a:xfrm>
        </p:grpSpPr>
        <p:grpSp>
          <p:nvGrpSpPr>
            <p:cNvPr id="8" name="组合 7"/>
            <p:cNvGrpSpPr/>
            <p:nvPr/>
          </p:nvGrpSpPr>
          <p:grpSpPr>
            <a:xfrm>
              <a:off x="1204405" y="3346898"/>
              <a:ext cx="1476859" cy="267237"/>
              <a:chOff x="1204405" y="3346898"/>
              <a:chExt cx="1476859" cy="267237"/>
            </a:xfrm>
          </p:grpSpPr>
          <p:sp>
            <p:nvSpPr>
              <p:cNvPr id="14" name="椭圆 13"/>
              <p:cNvSpPr/>
              <p:nvPr/>
            </p:nvSpPr>
            <p:spPr>
              <a:xfrm rot="10800000">
                <a:off x="1204405" y="3346898"/>
                <a:ext cx="267237" cy="26723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 rot="10800000">
                <a:off x="1913518" y="3380302"/>
                <a:ext cx="200428" cy="200428"/>
              </a:xfrm>
              <a:prstGeom prst="ellipse">
                <a:avLst/>
              </a:prstGeom>
              <a:solidFill>
                <a:schemeClr val="accent2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6" name="椭圆 15"/>
              <p:cNvSpPr/>
              <p:nvPr/>
            </p:nvSpPr>
            <p:spPr>
              <a:xfrm rot="10800000">
                <a:off x="2547645" y="3413706"/>
                <a:ext cx="133619" cy="133619"/>
              </a:xfrm>
              <a:prstGeom prst="ellipse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7830341" y="3346898"/>
              <a:ext cx="1476672" cy="267237"/>
              <a:chOff x="9506741" y="3346898"/>
              <a:chExt cx="1476672" cy="267237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10716176" y="3346898"/>
                <a:ext cx="267237" cy="26723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078054" y="3380303"/>
                <a:ext cx="200428" cy="200428"/>
              </a:xfrm>
              <a:prstGeom prst="ellipse">
                <a:avLst/>
              </a:prstGeom>
              <a:solidFill>
                <a:schemeClr val="accent2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9506741" y="3413706"/>
                <a:ext cx="133619" cy="133619"/>
              </a:xfrm>
              <a:prstGeom prst="ellipse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11" name="任意多边形: 形状 10"/>
          <p:cNvSpPr/>
          <p:nvPr/>
        </p:nvSpPr>
        <p:spPr>
          <a:xfrm>
            <a:off x="-1" y="3640041"/>
            <a:ext cx="9144001" cy="1503459"/>
          </a:xfrm>
          <a:custGeom>
            <a:avLst/>
            <a:gdLst>
              <a:gd name="connsiteX0" fmla="*/ 4761693 w 12192001"/>
              <a:gd name="connsiteY0" fmla="*/ 0 h 1975365"/>
              <a:gd name="connsiteX1" fmla="*/ 6041005 w 12192001"/>
              <a:gd name="connsiteY1" fmla="*/ 551581 h 1975365"/>
              <a:gd name="connsiteX2" fmla="*/ 6051129 w 12192001"/>
              <a:gd name="connsiteY2" fmla="*/ 563959 h 1975365"/>
              <a:gd name="connsiteX3" fmla="*/ 6073942 w 12192001"/>
              <a:gd name="connsiteY3" fmla="*/ 553912 h 1975365"/>
              <a:gd name="connsiteX4" fmla="*/ 6719270 w 12192001"/>
              <a:gd name="connsiteY4" fmla="*/ 434799 h 1975365"/>
              <a:gd name="connsiteX5" fmla="*/ 7891577 w 12192001"/>
              <a:gd name="connsiteY5" fmla="*/ 878743 h 1975365"/>
              <a:gd name="connsiteX6" fmla="*/ 7956994 w 12192001"/>
              <a:gd name="connsiteY6" fmla="*/ 944547 h 1975365"/>
              <a:gd name="connsiteX7" fmla="*/ 7985842 w 12192001"/>
              <a:gd name="connsiteY7" fmla="*/ 901137 h 1975365"/>
              <a:gd name="connsiteX8" fmla="*/ 9599486 w 12192001"/>
              <a:gd name="connsiteY8" fmla="*/ 116746 h 1975365"/>
              <a:gd name="connsiteX9" fmla="*/ 11213130 w 12192001"/>
              <a:gd name="connsiteY9" fmla="*/ 901137 h 1975365"/>
              <a:gd name="connsiteX10" fmla="*/ 11218027 w 12192001"/>
              <a:gd name="connsiteY10" fmla="*/ 908506 h 1975365"/>
              <a:gd name="connsiteX11" fmla="*/ 11301959 w 12192001"/>
              <a:gd name="connsiteY11" fmla="*/ 824077 h 1975365"/>
              <a:gd name="connsiteX12" fmla="*/ 12140144 w 12192001"/>
              <a:gd name="connsiteY12" fmla="*/ 410927 h 1975365"/>
              <a:gd name="connsiteX13" fmla="*/ 12192001 w 12192001"/>
              <a:gd name="connsiteY13" fmla="*/ 403692 h 1975365"/>
              <a:gd name="connsiteX14" fmla="*/ 12192001 w 12192001"/>
              <a:gd name="connsiteY14" fmla="*/ 1975365 h 1975365"/>
              <a:gd name="connsiteX15" fmla="*/ 0 w 12192001"/>
              <a:gd name="connsiteY15" fmla="*/ 1975365 h 1975365"/>
              <a:gd name="connsiteX16" fmla="*/ 0 w 12192001"/>
              <a:gd name="connsiteY16" fmla="*/ 204727 h 1975365"/>
              <a:gd name="connsiteX17" fmla="*/ 60384 w 12192001"/>
              <a:gd name="connsiteY17" fmla="*/ 207862 h 1975365"/>
              <a:gd name="connsiteX18" fmla="*/ 1338550 w 12192001"/>
              <a:gd name="connsiteY18" fmla="*/ 843689 h 1975365"/>
              <a:gd name="connsiteX19" fmla="*/ 1434547 w 12192001"/>
              <a:gd name="connsiteY19" fmla="*/ 961054 h 1975365"/>
              <a:gd name="connsiteX20" fmla="*/ 1439685 w 12192001"/>
              <a:gd name="connsiteY20" fmla="*/ 955887 h 1975365"/>
              <a:gd name="connsiteX21" fmla="*/ 2815706 w 12192001"/>
              <a:gd name="connsiteY21" fmla="*/ 434799 h 1975365"/>
              <a:gd name="connsiteX22" fmla="*/ 3394383 w 12192001"/>
              <a:gd name="connsiteY22" fmla="*/ 514784 h 1975365"/>
              <a:gd name="connsiteX23" fmla="*/ 3487865 w 12192001"/>
              <a:gd name="connsiteY23" fmla="*/ 546065 h 1975365"/>
              <a:gd name="connsiteX24" fmla="*/ 3589385 w 12192001"/>
              <a:gd name="connsiteY24" fmla="*/ 443944 h 1975365"/>
              <a:gd name="connsiteX25" fmla="*/ 4761693 w 12192001"/>
              <a:gd name="connsiteY25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1" h="1975365">
                <a:moveTo>
                  <a:pt x="4761693" y="0"/>
                </a:moveTo>
                <a:cubicBezTo>
                  <a:pt x="5276735" y="0"/>
                  <a:pt x="5736923" y="214716"/>
                  <a:pt x="6041005" y="551581"/>
                </a:cubicBezTo>
                <a:lnTo>
                  <a:pt x="6051129" y="563959"/>
                </a:lnTo>
                <a:lnTo>
                  <a:pt x="6073942" y="553912"/>
                </a:lnTo>
                <a:cubicBezTo>
                  <a:pt x="6272289" y="477212"/>
                  <a:pt x="6490362" y="434799"/>
                  <a:pt x="6719270" y="434799"/>
                </a:cubicBezTo>
                <a:cubicBezTo>
                  <a:pt x="7177084" y="434799"/>
                  <a:pt x="7591557" y="604452"/>
                  <a:pt x="7891577" y="878743"/>
                </a:cubicBezTo>
                <a:lnTo>
                  <a:pt x="7956994" y="944547"/>
                </a:lnTo>
                <a:lnTo>
                  <a:pt x="7985842" y="901137"/>
                </a:lnTo>
                <a:cubicBezTo>
                  <a:pt x="8335549" y="427892"/>
                  <a:pt x="8927773" y="116746"/>
                  <a:pt x="9599486" y="116746"/>
                </a:cubicBezTo>
                <a:cubicBezTo>
                  <a:pt x="10271198" y="116746"/>
                  <a:pt x="10863422" y="427892"/>
                  <a:pt x="11213130" y="901137"/>
                </a:cubicBezTo>
                <a:lnTo>
                  <a:pt x="11218027" y="908506"/>
                </a:lnTo>
                <a:lnTo>
                  <a:pt x="11301959" y="824077"/>
                </a:lnTo>
                <a:cubicBezTo>
                  <a:pt x="11526974" y="618359"/>
                  <a:pt x="11816369" y="471500"/>
                  <a:pt x="12140144" y="410927"/>
                </a:cubicBezTo>
                <a:lnTo>
                  <a:pt x="12192001" y="403692"/>
                </a:lnTo>
                <a:lnTo>
                  <a:pt x="12192001" y="1975365"/>
                </a:lnTo>
                <a:lnTo>
                  <a:pt x="0" y="1975365"/>
                </a:lnTo>
                <a:lnTo>
                  <a:pt x="0" y="204727"/>
                </a:lnTo>
                <a:lnTo>
                  <a:pt x="60384" y="207862"/>
                </a:lnTo>
                <a:cubicBezTo>
                  <a:pt x="573648" y="261507"/>
                  <a:pt x="1026243" y="497713"/>
                  <a:pt x="1338550" y="843689"/>
                </a:cubicBezTo>
                <a:lnTo>
                  <a:pt x="1434547" y="961054"/>
                </a:lnTo>
                <a:lnTo>
                  <a:pt x="1439685" y="955887"/>
                </a:lnTo>
                <a:cubicBezTo>
                  <a:pt x="1791839" y="633932"/>
                  <a:pt x="2278336" y="434799"/>
                  <a:pt x="2815706" y="434799"/>
                </a:cubicBezTo>
                <a:cubicBezTo>
                  <a:pt x="3017220" y="434799"/>
                  <a:pt x="3211580" y="462802"/>
                  <a:pt x="3394383" y="514784"/>
                </a:cubicBezTo>
                <a:lnTo>
                  <a:pt x="3487865" y="546065"/>
                </a:lnTo>
                <a:lnTo>
                  <a:pt x="3589385" y="443944"/>
                </a:lnTo>
                <a:cubicBezTo>
                  <a:pt x="3889406" y="169652"/>
                  <a:pt x="4303879" y="0"/>
                  <a:pt x="4761693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000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2" name="任意多边形: 形状 11"/>
          <p:cNvSpPr/>
          <p:nvPr/>
        </p:nvSpPr>
        <p:spPr>
          <a:xfrm>
            <a:off x="0" y="4033913"/>
            <a:ext cx="9144000" cy="1083893"/>
          </a:xfrm>
          <a:custGeom>
            <a:avLst/>
            <a:gdLst>
              <a:gd name="connsiteX0" fmla="*/ 1825119 w 12192000"/>
              <a:gd name="connsiteY0" fmla="*/ 0 h 1445191"/>
              <a:gd name="connsiteX1" fmla="*/ 2676215 w 12192000"/>
              <a:gd name="connsiteY1" fmla="*/ 335498 h 1445191"/>
              <a:gd name="connsiteX2" fmla="*/ 2725007 w 12192000"/>
              <a:gd name="connsiteY2" fmla="*/ 402142 h 1445191"/>
              <a:gd name="connsiteX3" fmla="*/ 2887042 w 12192000"/>
              <a:gd name="connsiteY3" fmla="*/ 336937 h 1445191"/>
              <a:gd name="connsiteX4" fmla="*/ 3286558 w 12192000"/>
              <a:gd name="connsiteY4" fmla="*/ 277137 h 1445191"/>
              <a:gd name="connsiteX5" fmla="*/ 4137654 w 12192000"/>
              <a:gd name="connsiteY5" fmla="*/ 612635 h 1445191"/>
              <a:gd name="connsiteX6" fmla="*/ 4137762 w 12192000"/>
              <a:gd name="connsiteY6" fmla="*/ 612785 h 1445191"/>
              <a:gd name="connsiteX7" fmla="*/ 4173314 w 12192000"/>
              <a:gd name="connsiteY7" fmla="*/ 564223 h 1445191"/>
              <a:gd name="connsiteX8" fmla="*/ 5259074 w 12192000"/>
              <a:gd name="connsiteY8" fmla="*/ 136221 h 1445191"/>
              <a:gd name="connsiteX9" fmla="*/ 5883199 w 12192000"/>
              <a:gd name="connsiteY9" fmla="*/ 253387 h 1445191"/>
              <a:gd name="connsiteX10" fmla="*/ 5937700 w 12192000"/>
              <a:gd name="connsiteY10" fmla="*/ 277935 h 1445191"/>
              <a:gd name="connsiteX11" fmla="*/ 5998970 w 12192000"/>
              <a:gd name="connsiteY11" fmla="*/ 222879 h 1445191"/>
              <a:gd name="connsiteX12" fmla="*/ 6724734 w 12192000"/>
              <a:gd name="connsiteY12" fmla="*/ 0 h 1445191"/>
              <a:gd name="connsiteX13" fmla="*/ 7450498 w 12192000"/>
              <a:gd name="connsiteY13" fmla="*/ 222879 h 1445191"/>
              <a:gd name="connsiteX14" fmla="*/ 7504128 w 12192000"/>
              <a:gd name="connsiteY14" fmla="*/ 271069 h 1445191"/>
              <a:gd name="connsiteX15" fmla="*/ 7515578 w 12192000"/>
              <a:gd name="connsiteY15" fmla="*/ 265911 h 1445191"/>
              <a:gd name="connsiteX16" fmla="*/ 8139707 w 12192000"/>
              <a:gd name="connsiteY16" fmla="*/ 148745 h 1445191"/>
              <a:gd name="connsiteX17" fmla="*/ 9129790 w 12192000"/>
              <a:gd name="connsiteY17" fmla="*/ 484217 h 1445191"/>
              <a:gd name="connsiteX18" fmla="*/ 9258974 w 12192000"/>
              <a:gd name="connsiteY18" fmla="*/ 615575 h 1445191"/>
              <a:gd name="connsiteX19" fmla="*/ 9261126 w 12192000"/>
              <a:gd name="connsiteY19" fmla="*/ 612634 h 1445191"/>
              <a:gd name="connsiteX20" fmla="*/ 10112222 w 12192000"/>
              <a:gd name="connsiteY20" fmla="*/ 277136 h 1445191"/>
              <a:gd name="connsiteX21" fmla="*/ 10686084 w 12192000"/>
              <a:gd name="connsiteY21" fmla="*/ 407095 h 1445191"/>
              <a:gd name="connsiteX22" fmla="*/ 10698420 w 12192000"/>
              <a:gd name="connsiteY22" fmla="*/ 414641 h 1445191"/>
              <a:gd name="connsiteX23" fmla="*/ 10756361 w 12192000"/>
              <a:gd name="connsiteY23" fmla="*/ 335498 h 1445191"/>
              <a:gd name="connsiteX24" fmla="*/ 11607457 w 12192000"/>
              <a:gd name="connsiteY24" fmla="*/ 0 h 1445191"/>
              <a:gd name="connsiteX25" fmla="*/ 12096693 w 12192000"/>
              <a:gd name="connsiteY25" fmla="*/ 91844 h 1445191"/>
              <a:gd name="connsiteX26" fmla="*/ 12192000 w 12192000"/>
              <a:gd name="connsiteY26" fmla="*/ 135942 h 1445191"/>
              <a:gd name="connsiteX27" fmla="*/ 12192000 w 12192000"/>
              <a:gd name="connsiteY27" fmla="*/ 1445191 h 1445191"/>
              <a:gd name="connsiteX28" fmla="*/ 0 w 12192000"/>
              <a:gd name="connsiteY28" fmla="*/ 1445191 h 1445191"/>
              <a:gd name="connsiteX29" fmla="*/ 0 w 12192000"/>
              <a:gd name="connsiteY29" fmla="*/ 326970 h 1445191"/>
              <a:gd name="connsiteX30" fmla="*/ 2069 w 12192000"/>
              <a:gd name="connsiteY30" fmla="*/ 326409 h 1445191"/>
              <a:gd name="connsiteX31" fmla="*/ 329894 w 12192000"/>
              <a:gd name="connsiteY31" fmla="*/ 289663 h 1445191"/>
              <a:gd name="connsiteX32" fmla="*/ 878628 w 12192000"/>
              <a:gd name="connsiteY32" fmla="*/ 397949 h 1445191"/>
              <a:gd name="connsiteX33" fmla="*/ 914726 w 12192000"/>
              <a:gd name="connsiteY33" fmla="*/ 416495 h 1445191"/>
              <a:gd name="connsiteX34" fmla="*/ 974025 w 12192000"/>
              <a:gd name="connsiteY34" fmla="*/ 335498 h 1445191"/>
              <a:gd name="connsiteX35" fmla="*/ 1825119 w 12192000"/>
              <a:gd name="connsiteY35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92000" h="1445191">
                <a:moveTo>
                  <a:pt x="1825119" y="0"/>
                </a:moveTo>
                <a:cubicBezTo>
                  <a:pt x="2179406" y="0"/>
                  <a:pt x="2491766" y="133083"/>
                  <a:pt x="2676215" y="335498"/>
                </a:cubicBezTo>
                <a:lnTo>
                  <a:pt x="2725007" y="402142"/>
                </a:lnTo>
                <a:lnTo>
                  <a:pt x="2887042" y="336937"/>
                </a:lnTo>
                <a:cubicBezTo>
                  <a:pt x="3009837" y="298430"/>
                  <a:pt x="3144843" y="277137"/>
                  <a:pt x="3286558" y="277137"/>
                </a:cubicBezTo>
                <a:cubicBezTo>
                  <a:pt x="3640842" y="277137"/>
                  <a:pt x="3953203" y="410220"/>
                  <a:pt x="4137654" y="612635"/>
                </a:cubicBezTo>
                <a:lnTo>
                  <a:pt x="4137762" y="612785"/>
                </a:lnTo>
                <a:lnTo>
                  <a:pt x="4173314" y="564223"/>
                </a:lnTo>
                <a:cubicBezTo>
                  <a:pt x="4408621" y="305997"/>
                  <a:pt x="4807103" y="136221"/>
                  <a:pt x="5259074" y="136221"/>
                </a:cubicBezTo>
                <a:cubicBezTo>
                  <a:pt x="5485056" y="136221"/>
                  <a:pt x="5697670" y="178665"/>
                  <a:pt x="5883199" y="253387"/>
                </a:cubicBezTo>
                <a:lnTo>
                  <a:pt x="5937700" y="277935"/>
                </a:lnTo>
                <a:lnTo>
                  <a:pt x="5998970" y="222879"/>
                </a:lnTo>
                <a:cubicBezTo>
                  <a:pt x="6184708" y="85173"/>
                  <a:pt x="6441306" y="0"/>
                  <a:pt x="6724734" y="0"/>
                </a:cubicBezTo>
                <a:cubicBezTo>
                  <a:pt x="7008162" y="0"/>
                  <a:pt x="7264760" y="85173"/>
                  <a:pt x="7450498" y="222879"/>
                </a:cubicBezTo>
                <a:lnTo>
                  <a:pt x="7504128" y="271069"/>
                </a:lnTo>
                <a:lnTo>
                  <a:pt x="7515578" y="265911"/>
                </a:lnTo>
                <a:cubicBezTo>
                  <a:pt x="7701109" y="191189"/>
                  <a:pt x="7913723" y="148745"/>
                  <a:pt x="8139707" y="148745"/>
                </a:cubicBezTo>
                <a:cubicBezTo>
                  <a:pt x="8535178" y="148745"/>
                  <a:pt x="8889702" y="278730"/>
                  <a:pt x="9129790" y="484217"/>
                </a:cubicBezTo>
                <a:lnTo>
                  <a:pt x="9258974" y="615575"/>
                </a:lnTo>
                <a:lnTo>
                  <a:pt x="9261126" y="612634"/>
                </a:lnTo>
                <a:cubicBezTo>
                  <a:pt x="9445576" y="410219"/>
                  <a:pt x="9757936" y="277136"/>
                  <a:pt x="10112222" y="277136"/>
                </a:cubicBezTo>
                <a:cubicBezTo>
                  <a:pt x="10324793" y="277136"/>
                  <a:pt x="10522273" y="325046"/>
                  <a:pt x="10686084" y="407095"/>
                </a:cubicBezTo>
                <a:lnTo>
                  <a:pt x="10698420" y="414641"/>
                </a:lnTo>
                <a:lnTo>
                  <a:pt x="10756361" y="335498"/>
                </a:lnTo>
                <a:cubicBezTo>
                  <a:pt x="10940811" y="133083"/>
                  <a:pt x="11253171" y="0"/>
                  <a:pt x="11607457" y="0"/>
                </a:cubicBezTo>
                <a:cubicBezTo>
                  <a:pt x="11784600" y="0"/>
                  <a:pt x="11951262" y="33271"/>
                  <a:pt x="12096693" y="91844"/>
                </a:cubicBezTo>
                <a:lnTo>
                  <a:pt x="12192000" y="135942"/>
                </a:lnTo>
                <a:lnTo>
                  <a:pt x="12192000" y="1445191"/>
                </a:lnTo>
                <a:lnTo>
                  <a:pt x="0" y="1445191"/>
                </a:lnTo>
                <a:lnTo>
                  <a:pt x="0" y="326970"/>
                </a:lnTo>
                <a:lnTo>
                  <a:pt x="2069" y="326409"/>
                </a:lnTo>
                <a:cubicBezTo>
                  <a:pt x="105629" y="302528"/>
                  <a:pt x="215735" y="289663"/>
                  <a:pt x="329894" y="289663"/>
                </a:cubicBezTo>
                <a:cubicBezTo>
                  <a:pt x="529672" y="289663"/>
                  <a:pt x="717038" y="329061"/>
                  <a:pt x="878628" y="397949"/>
                </a:cubicBezTo>
                <a:lnTo>
                  <a:pt x="914726" y="416495"/>
                </a:lnTo>
                <a:lnTo>
                  <a:pt x="974025" y="335498"/>
                </a:lnTo>
                <a:cubicBezTo>
                  <a:pt x="1158473" y="133083"/>
                  <a:pt x="1470835" y="0"/>
                  <a:pt x="1825119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1000"/>
                </a:schemeClr>
              </a:gs>
              <a:gs pos="100000">
                <a:schemeClr val="accent2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0" y="4292590"/>
            <a:ext cx="9144000" cy="850004"/>
          </a:xfrm>
          <a:custGeom>
            <a:avLst/>
            <a:gdLst>
              <a:gd name="connsiteX0" fmla="*/ 4165443 w 12192000"/>
              <a:gd name="connsiteY0" fmla="*/ 0 h 1133339"/>
              <a:gd name="connsiteX1" fmla="*/ 4793789 w 12192000"/>
              <a:gd name="connsiteY1" fmla="*/ 268294 h 1133339"/>
              <a:gd name="connsiteX2" fmla="*/ 4822897 w 12192000"/>
              <a:gd name="connsiteY2" fmla="*/ 311359 h 1133339"/>
              <a:gd name="connsiteX3" fmla="*/ 4850903 w 12192000"/>
              <a:gd name="connsiteY3" fmla="*/ 309092 h 1133339"/>
              <a:gd name="connsiteX4" fmla="*/ 5389486 w 12192000"/>
              <a:gd name="connsiteY4" fmla="*/ 539058 h 1133339"/>
              <a:gd name="connsiteX5" fmla="*/ 5423004 w 12192000"/>
              <a:gd name="connsiteY5" fmla="*/ 588645 h 1133339"/>
              <a:gd name="connsiteX6" fmla="*/ 5512341 w 12192000"/>
              <a:gd name="connsiteY6" fmla="*/ 549703 h 1133339"/>
              <a:gd name="connsiteX7" fmla="*/ 5765161 w 12192000"/>
              <a:gd name="connsiteY7" fmla="*/ 508714 h 1133339"/>
              <a:gd name="connsiteX8" fmla="*/ 5820259 w 12192000"/>
              <a:gd name="connsiteY8" fmla="*/ 512618 h 1133339"/>
              <a:gd name="connsiteX9" fmla="*/ 5859170 w 12192000"/>
              <a:gd name="connsiteY9" fmla="*/ 474742 h 1133339"/>
              <a:gd name="connsiteX10" fmla="*/ 6318443 w 12192000"/>
              <a:gd name="connsiteY10" fmla="*/ 321971 h 1133339"/>
              <a:gd name="connsiteX11" fmla="*/ 6571261 w 12192000"/>
              <a:gd name="connsiteY11" fmla="*/ 362960 h 1133339"/>
              <a:gd name="connsiteX12" fmla="*/ 6669499 w 12192000"/>
              <a:gd name="connsiteY12" fmla="*/ 405780 h 1133339"/>
              <a:gd name="connsiteX13" fmla="*/ 6680980 w 12192000"/>
              <a:gd name="connsiteY13" fmla="*/ 398172 h 1133339"/>
              <a:gd name="connsiteX14" fmla="*/ 7044125 w 12192000"/>
              <a:gd name="connsiteY14" fmla="*/ 309092 h 1133339"/>
              <a:gd name="connsiteX15" fmla="*/ 7503396 w 12192000"/>
              <a:gd name="connsiteY15" fmla="*/ 461863 h 1133339"/>
              <a:gd name="connsiteX16" fmla="*/ 7549263 w 12192000"/>
              <a:gd name="connsiteY16" fmla="*/ 506507 h 1133339"/>
              <a:gd name="connsiteX17" fmla="*/ 7557270 w 12192000"/>
              <a:gd name="connsiteY17" fmla="*/ 501203 h 1133339"/>
              <a:gd name="connsiteX18" fmla="*/ 7920415 w 12192000"/>
              <a:gd name="connsiteY18" fmla="*/ 412123 h 1133339"/>
              <a:gd name="connsiteX19" fmla="*/ 8518883 w 12192000"/>
              <a:gd name="connsiteY19" fmla="*/ 730689 h 1133339"/>
              <a:gd name="connsiteX20" fmla="*/ 8523397 w 12192000"/>
              <a:gd name="connsiteY20" fmla="*/ 742369 h 1133339"/>
              <a:gd name="connsiteX21" fmla="*/ 8530242 w 12192000"/>
              <a:gd name="connsiteY21" fmla="*/ 732242 h 1133339"/>
              <a:gd name="connsiteX22" fmla="*/ 9068825 w 12192000"/>
              <a:gd name="connsiteY22" fmla="*/ 502276 h 1133339"/>
              <a:gd name="connsiteX23" fmla="*/ 9292147 w 12192000"/>
              <a:gd name="connsiteY23" fmla="*/ 533926 h 1133339"/>
              <a:gd name="connsiteX24" fmla="*/ 9381057 w 12192000"/>
              <a:gd name="connsiteY24" fmla="*/ 567236 h 1133339"/>
              <a:gd name="connsiteX25" fmla="*/ 9408408 w 12192000"/>
              <a:gd name="connsiteY25" fmla="*/ 526771 h 1133339"/>
              <a:gd name="connsiteX26" fmla="*/ 9788804 w 12192000"/>
              <a:gd name="connsiteY26" fmla="*/ 364348 h 1133339"/>
              <a:gd name="connsiteX27" fmla="*/ 10169201 w 12192000"/>
              <a:gd name="connsiteY27" fmla="*/ 526771 h 1133339"/>
              <a:gd name="connsiteX28" fmla="*/ 10193126 w 12192000"/>
              <a:gd name="connsiteY28" fmla="*/ 562169 h 1133339"/>
              <a:gd name="connsiteX29" fmla="*/ 10221725 w 12192000"/>
              <a:gd name="connsiteY29" fmla="*/ 549703 h 1133339"/>
              <a:gd name="connsiteX30" fmla="*/ 10474543 w 12192000"/>
              <a:gd name="connsiteY30" fmla="*/ 508714 h 1133339"/>
              <a:gd name="connsiteX31" fmla="*/ 11030020 w 12192000"/>
              <a:gd name="connsiteY31" fmla="*/ 759843 h 1133339"/>
              <a:gd name="connsiteX32" fmla="*/ 11042281 w 12192000"/>
              <a:gd name="connsiteY32" fmla="*/ 779672 h 1133339"/>
              <a:gd name="connsiteX33" fmla="*/ 11058727 w 12192000"/>
              <a:gd name="connsiteY33" fmla="*/ 737128 h 1133339"/>
              <a:gd name="connsiteX34" fmla="*/ 11657193 w 12192000"/>
              <a:gd name="connsiteY34" fmla="*/ 418562 h 1133339"/>
              <a:gd name="connsiteX35" fmla="*/ 11910011 w 12192000"/>
              <a:gd name="connsiteY35" fmla="*/ 459551 h 1133339"/>
              <a:gd name="connsiteX36" fmla="*/ 12013158 w 12192000"/>
              <a:gd name="connsiteY36" fmla="*/ 504512 h 1133339"/>
              <a:gd name="connsiteX37" fmla="*/ 12070208 w 12192000"/>
              <a:gd name="connsiteY37" fmla="*/ 448985 h 1133339"/>
              <a:gd name="connsiteX38" fmla="*/ 12166333 w 12192000"/>
              <a:gd name="connsiteY38" fmla="*/ 385294 h 1133339"/>
              <a:gd name="connsiteX39" fmla="*/ 12192000 w 12192000"/>
              <a:gd name="connsiteY39" fmla="*/ 374106 h 1133339"/>
              <a:gd name="connsiteX40" fmla="*/ 12192000 w 12192000"/>
              <a:gd name="connsiteY40" fmla="*/ 1133339 h 1133339"/>
              <a:gd name="connsiteX41" fmla="*/ 0 w 12192000"/>
              <a:gd name="connsiteY41" fmla="*/ 1133339 h 1133339"/>
              <a:gd name="connsiteX42" fmla="*/ 0 w 12192000"/>
              <a:gd name="connsiteY42" fmla="*/ 486996 h 1133339"/>
              <a:gd name="connsiteX43" fmla="*/ 71 w 12192000"/>
              <a:gd name="connsiteY43" fmla="*/ 486956 h 1133339"/>
              <a:gd name="connsiteX44" fmla="*/ 336420 w 12192000"/>
              <a:gd name="connsiteY44" fmla="*/ 418562 h 1133339"/>
              <a:gd name="connsiteX45" fmla="*/ 611086 w 12192000"/>
              <a:gd name="connsiteY45" fmla="*/ 463094 h 1133339"/>
              <a:gd name="connsiteX46" fmla="*/ 684818 w 12192000"/>
              <a:gd name="connsiteY46" fmla="*/ 495232 h 1133339"/>
              <a:gd name="connsiteX47" fmla="*/ 719102 w 12192000"/>
              <a:gd name="connsiteY47" fmla="*/ 461863 h 1133339"/>
              <a:gd name="connsiteX48" fmla="*/ 1178373 w 12192000"/>
              <a:gd name="connsiteY48" fmla="*/ 309092 h 1133339"/>
              <a:gd name="connsiteX49" fmla="*/ 1431191 w 12192000"/>
              <a:gd name="connsiteY49" fmla="*/ 350081 h 1133339"/>
              <a:gd name="connsiteX50" fmla="*/ 1535098 w 12192000"/>
              <a:gd name="connsiteY50" fmla="*/ 395372 h 1133339"/>
              <a:gd name="connsiteX51" fmla="*/ 1601328 w 12192000"/>
              <a:gd name="connsiteY51" fmla="*/ 366503 h 1133339"/>
              <a:gd name="connsiteX52" fmla="*/ 1875994 w 12192000"/>
              <a:gd name="connsiteY52" fmla="*/ 321971 h 1133339"/>
              <a:gd name="connsiteX53" fmla="*/ 2526182 w 12192000"/>
              <a:gd name="connsiteY53" fmla="*/ 668067 h 1133339"/>
              <a:gd name="connsiteX54" fmla="*/ 2552597 w 12192000"/>
              <a:gd name="connsiteY54" fmla="*/ 736404 h 1133339"/>
              <a:gd name="connsiteX55" fmla="*/ 2571015 w 12192000"/>
              <a:gd name="connsiteY55" fmla="*/ 731813 h 1133339"/>
              <a:gd name="connsiteX56" fmla="*/ 2701915 w 12192000"/>
              <a:gd name="connsiteY56" fmla="*/ 721216 h 1133339"/>
              <a:gd name="connsiteX57" fmla="*/ 2724369 w 12192000"/>
              <a:gd name="connsiteY57" fmla="*/ 722353 h 1133339"/>
              <a:gd name="connsiteX58" fmla="*/ 2760974 w 12192000"/>
              <a:gd name="connsiteY58" fmla="*/ 627658 h 1133339"/>
              <a:gd name="connsiteX59" fmla="*/ 3359439 w 12192000"/>
              <a:gd name="connsiteY59" fmla="*/ 309092 h 1133339"/>
              <a:gd name="connsiteX60" fmla="*/ 3490338 w 12192000"/>
              <a:gd name="connsiteY60" fmla="*/ 319689 h 1133339"/>
              <a:gd name="connsiteX61" fmla="*/ 3500624 w 12192000"/>
              <a:gd name="connsiteY61" fmla="*/ 322253 h 1133339"/>
              <a:gd name="connsiteX62" fmla="*/ 3537095 w 12192000"/>
              <a:gd name="connsiteY62" fmla="*/ 268294 h 1133339"/>
              <a:gd name="connsiteX63" fmla="*/ 4165443 w 12192000"/>
              <a:gd name="connsiteY63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2192000" h="1133339">
                <a:moveTo>
                  <a:pt x="4165443" y="0"/>
                </a:moveTo>
                <a:cubicBezTo>
                  <a:pt x="4427005" y="0"/>
                  <a:pt x="4657616" y="106424"/>
                  <a:pt x="4793789" y="268294"/>
                </a:cubicBezTo>
                <a:lnTo>
                  <a:pt x="4822897" y="311359"/>
                </a:lnTo>
                <a:lnTo>
                  <a:pt x="4850903" y="309092"/>
                </a:lnTo>
                <a:cubicBezTo>
                  <a:pt x="5075099" y="309092"/>
                  <a:pt x="5272766" y="400313"/>
                  <a:pt x="5389486" y="539058"/>
                </a:cubicBezTo>
                <a:lnTo>
                  <a:pt x="5423004" y="588645"/>
                </a:lnTo>
                <a:lnTo>
                  <a:pt x="5512341" y="549703"/>
                </a:lnTo>
                <a:cubicBezTo>
                  <a:pt x="5590047" y="523309"/>
                  <a:pt x="5675481" y="508714"/>
                  <a:pt x="5765161" y="508714"/>
                </a:cubicBezTo>
                <a:lnTo>
                  <a:pt x="5820259" y="512618"/>
                </a:lnTo>
                <a:lnTo>
                  <a:pt x="5859170" y="474742"/>
                </a:lnTo>
                <a:cubicBezTo>
                  <a:pt x="5976709" y="380352"/>
                  <a:pt x="6139086" y="321971"/>
                  <a:pt x="6318443" y="321971"/>
                </a:cubicBezTo>
                <a:cubicBezTo>
                  <a:pt x="6408121" y="321971"/>
                  <a:pt x="6493555" y="336566"/>
                  <a:pt x="6571261" y="362960"/>
                </a:cubicBezTo>
                <a:lnTo>
                  <a:pt x="6669499" y="405780"/>
                </a:lnTo>
                <a:lnTo>
                  <a:pt x="6680980" y="398172"/>
                </a:lnTo>
                <a:cubicBezTo>
                  <a:pt x="6784641" y="341931"/>
                  <a:pt x="6909609" y="309092"/>
                  <a:pt x="7044125" y="309092"/>
                </a:cubicBezTo>
                <a:cubicBezTo>
                  <a:pt x="7223481" y="309092"/>
                  <a:pt x="7385858" y="367473"/>
                  <a:pt x="7503396" y="461863"/>
                </a:cubicBezTo>
                <a:lnTo>
                  <a:pt x="7549263" y="506507"/>
                </a:lnTo>
                <a:lnTo>
                  <a:pt x="7557270" y="501203"/>
                </a:lnTo>
                <a:cubicBezTo>
                  <a:pt x="7660931" y="444962"/>
                  <a:pt x="7785899" y="412123"/>
                  <a:pt x="7920415" y="412123"/>
                </a:cubicBezTo>
                <a:cubicBezTo>
                  <a:pt x="8189451" y="412123"/>
                  <a:pt x="8420281" y="543481"/>
                  <a:pt x="8518883" y="730689"/>
                </a:cubicBezTo>
                <a:lnTo>
                  <a:pt x="8523397" y="742369"/>
                </a:lnTo>
                <a:lnTo>
                  <a:pt x="8530242" y="732242"/>
                </a:lnTo>
                <a:cubicBezTo>
                  <a:pt x="8646964" y="593497"/>
                  <a:pt x="8844630" y="502276"/>
                  <a:pt x="9068825" y="502276"/>
                </a:cubicBezTo>
                <a:cubicBezTo>
                  <a:pt x="9147294" y="502276"/>
                  <a:pt x="9222512" y="513450"/>
                  <a:pt x="9292147" y="533926"/>
                </a:cubicBezTo>
                <a:lnTo>
                  <a:pt x="9381057" y="567236"/>
                </a:lnTo>
                <a:lnTo>
                  <a:pt x="9408408" y="526771"/>
                </a:lnTo>
                <a:cubicBezTo>
                  <a:pt x="9490847" y="428776"/>
                  <a:pt x="9630456" y="364348"/>
                  <a:pt x="9788804" y="364348"/>
                </a:cubicBezTo>
                <a:cubicBezTo>
                  <a:pt x="9947151" y="364348"/>
                  <a:pt x="10086761" y="428776"/>
                  <a:pt x="10169201" y="526771"/>
                </a:cubicBezTo>
                <a:lnTo>
                  <a:pt x="10193126" y="562169"/>
                </a:lnTo>
                <a:lnTo>
                  <a:pt x="10221725" y="549703"/>
                </a:lnTo>
                <a:cubicBezTo>
                  <a:pt x="10299432" y="523309"/>
                  <a:pt x="10384865" y="508714"/>
                  <a:pt x="10474543" y="508714"/>
                </a:cubicBezTo>
                <a:cubicBezTo>
                  <a:pt x="10709949" y="508714"/>
                  <a:pt x="10916105" y="609285"/>
                  <a:pt x="11030020" y="759843"/>
                </a:cubicBezTo>
                <a:lnTo>
                  <a:pt x="11042281" y="779672"/>
                </a:lnTo>
                <a:lnTo>
                  <a:pt x="11058727" y="737128"/>
                </a:lnTo>
                <a:cubicBezTo>
                  <a:pt x="11157327" y="549920"/>
                  <a:pt x="11388158" y="418562"/>
                  <a:pt x="11657193" y="418562"/>
                </a:cubicBezTo>
                <a:cubicBezTo>
                  <a:pt x="11746871" y="418562"/>
                  <a:pt x="11832305" y="433157"/>
                  <a:pt x="11910011" y="459551"/>
                </a:cubicBezTo>
                <a:lnTo>
                  <a:pt x="12013158" y="504512"/>
                </a:lnTo>
                <a:lnTo>
                  <a:pt x="12070208" y="448985"/>
                </a:lnTo>
                <a:cubicBezTo>
                  <a:pt x="12099592" y="425388"/>
                  <a:pt x="12131779" y="404041"/>
                  <a:pt x="12166333" y="385294"/>
                </a:cubicBezTo>
                <a:lnTo>
                  <a:pt x="12192000" y="374106"/>
                </a:lnTo>
                <a:lnTo>
                  <a:pt x="12192000" y="1133339"/>
                </a:lnTo>
                <a:lnTo>
                  <a:pt x="0" y="1133339"/>
                </a:lnTo>
                <a:lnTo>
                  <a:pt x="0" y="486996"/>
                </a:lnTo>
                <a:lnTo>
                  <a:pt x="71" y="486956"/>
                </a:lnTo>
                <a:cubicBezTo>
                  <a:pt x="100055" y="443338"/>
                  <a:pt x="214635" y="418562"/>
                  <a:pt x="336420" y="418562"/>
                </a:cubicBezTo>
                <a:cubicBezTo>
                  <a:pt x="433848" y="418562"/>
                  <a:pt x="526664" y="434418"/>
                  <a:pt x="611086" y="463094"/>
                </a:cubicBezTo>
                <a:lnTo>
                  <a:pt x="684818" y="495232"/>
                </a:lnTo>
                <a:lnTo>
                  <a:pt x="719102" y="461863"/>
                </a:lnTo>
                <a:cubicBezTo>
                  <a:pt x="836640" y="367473"/>
                  <a:pt x="999017" y="309092"/>
                  <a:pt x="1178373" y="309092"/>
                </a:cubicBezTo>
                <a:cubicBezTo>
                  <a:pt x="1268052" y="309092"/>
                  <a:pt x="1353485" y="323687"/>
                  <a:pt x="1431191" y="350081"/>
                </a:cubicBezTo>
                <a:lnTo>
                  <a:pt x="1535098" y="395372"/>
                </a:lnTo>
                <a:lnTo>
                  <a:pt x="1601328" y="366503"/>
                </a:lnTo>
                <a:cubicBezTo>
                  <a:pt x="1685751" y="337827"/>
                  <a:pt x="1778567" y="321971"/>
                  <a:pt x="1875994" y="321971"/>
                </a:cubicBezTo>
                <a:cubicBezTo>
                  <a:pt x="2168280" y="321971"/>
                  <a:pt x="2419060" y="464681"/>
                  <a:pt x="2526182" y="668067"/>
                </a:cubicBezTo>
                <a:lnTo>
                  <a:pt x="2552597" y="736404"/>
                </a:lnTo>
                <a:lnTo>
                  <a:pt x="2571015" y="731813"/>
                </a:lnTo>
                <a:cubicBezTo>
                  <a:pt x="2613296" y="724865"/>
                  <a:pt x="2657074" y="721216"/>
                  <a:pt x="2701915" y="721216"/>
                </a:cubicBezTo>
                <a:lnTo>
                  <a:pt x="2724369" y="722353"/>
                </a:lnTo>
                <a:lnTo>
                  <a:pt x="2760974" y="627658"/>
                </a:lnTo>
                <a:cubicBezTo>
                  <a:pt x="2859573" y="440450"/>
                  <a:pt x="3090405" y="309092"/>
                  <a:pt x="3359439" y="309092"/>
                </a:cubicBezTo>
                <a:cubicBezTo>
                  <a:pt x="3404279" y="309092"/>
                  <a:pt x="3448056" y="312741"/>
                  <a:pt x="3490338" y="319689"/>
                </a:cubicBezTo>
                <a:lnTo>
                  <a:pt x="3500624" y="322253"/>
                </a:lnTo>
                <a:lnTo>
                  <a:pt x="3537095" y="268294"/>
                </a:lnTo>
                <a:cubicBezTo>
                  <a:pt x="3673270" y="106424"/>
                  <a:pt x="3903880" y="0"/>
                  <a:pt x="4165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630223" y="1793082"/>
            <a:ext cx="3883556" cy="931808"/>
          </a:xfrm>
        </p:spPr>
        <p:txBody>
          <a:bodyPr anchor="b" anchorCtr="0">
            <a:normAutofit/>
          </a:bodyPr>
          <a:lstStyle>
            <a:lvl1pPr algn="ctr">
              <a:defRPr sz="405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  <p:sp>
        <p:nvSpPr>
          <p:cNvPr id="20" name="任意多边形 30"/>
          <p:cNvSpPr/>
          <p:nvPr/>
        </p:nvSpPr>
        <p:spPr>
          <a:xfrm rot="20700000" flipH="1">
            <a:off x="4095853" y="1153775"/>
            <a:ext cx="952292" cy="658424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gradFill flip="none" rotWithShape="1">
            <a:gsLst>
              <a:gs pos="100000">
                <a:schemeClr val="accent2">
                  <a:alpha val="49000"/>
                </a:schemeClr>
              </a:gs>
              <a:gs pos="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2630223" y="2739177"/>
            <a:ext cx="3883556" cy="532661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单机此处编辑文本</a:t>
            </a:r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0" y="342900"/>
            <a:ext cx="3123900" cy="1200150"/>
          </a:xfrm>
        </p:spPr>
        <p:txBody>
          <a:bodyPr anchor="t" anchorCtr="0">
            <a:normAutofit/>
          </a:bodyPr>
          <a:lstStyle>
            <a:lvl1pPr algn="l">
              <a:defRPr sz="27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3888000" y="342900"/>
            <a:ext cx="4627800" cy="40527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0" y="1543050"/>
            <a:ext cx="3123900" cy="2858691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81926" y="273844"/>
            <a:ext cx="733425" cy="4358879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7086600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659"/>
            <a:ext cx="7886700" cy="416922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037327" y="2453283"/>
            <a:ext cx="4572000" cy="207749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感谢您下载平台上提供的</a:t>
            </a:r>
            <a:r>
              <a:rPr lang="en-US" altLang="zh-CN" sz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作品，为了您和优品</a:t>
            </a:r>
            <a:r>
              <a:rPr lang="en-US" altLang="zh-CN" sz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以及原创作者的利益，请勿复制、传播、销售，否则将承担法律责任！优品</a:t>
            </a:r>
            <a:r>
              <a:rPr lang="en-US" altLang="zh-CN" sz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将对作品进行维权，按照传播下载次数进行十倍的索取赔偿！</a:t>
            </a:r>
            <a:endParaRPr lang="en-US" altLang="zh-CN" sz="3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www.tukuppt.com</a:t>
            </a:r>
            <a:endParaRPr lang="en-US" altLang="zh-CN" sz="3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.xml"/><Relationship Id="rId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6" Type="http://schemas.openxmlformats.org/officeDocument/2006/relationships/theme" Target="../theme/theme2.xml"/><Relationship Id="rId15" Type="http://schemas.openxmlformats.org/officeDocument/2006/relationships/tags" Target="../tags/tag3.xml"/><Relationship Id="rId14" Type="http://schemas.openxmlformats.org/officeDocument/2006/relationships/tags" Target="../tags/tag2.xml"/><Relationship Id="rId13" Type="http://schemas.openxmlformats.org/officeDocument/2006/relationships/tags" Target="../tags/tag1.xml"/><Relationship Id="rId12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 spd="slow">
    <p:cover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7246385" y="670715"/>
            <a:ext cx="1307931" cy="200428"/>
            <a:chOff x="8626149" y="409857"/>
            <a:chExt cx="1743908" cy="267237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10102820" y="409857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9331080" y="443263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8626149" y="476666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 flipH="1">
            <a:off x="588011" y="661251"/>
            <a:ext cx="1307931" cy="200428"/>
            <a:chOff x="8626149" y="409857"/>
            <a:chExt cx="1743908" cy="267237"/>
          </a:xfrm>
          <a:solidFill>
            <a:schemeClr val="accent1"/>
          </a:solidFill>
        </p:grpSpPr>
        <p:sp>
          <p:nvSpPr>
            <p:cNvPr id="12" name="椭圆 11"/>
            <p:cNvSpPr/>
            <p:nvPr/>
          </p:nvSpPr>
          <p:spPr>
            <a:xfrm>
              <a:off x="10102820" y="409857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9331080" y="443263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8626149" y="476666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1895942" y="273845"/>
            <a:ext cx="535044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90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fld id="{D7E32B8C-E81A-4559-905F-EA468C4AE0F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90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90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fld id="{5DC302A8-733F-4FC4-86EA-56C94980066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5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ea typeface="微软雅黑 Light" panose="020B0502040204020203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ransition spd="slow">
    <p:cover/>
  </p:transition>
  <p:txStyles>
    <p:titleStyle>
      <a:lvl1pPr algn="ctr" defTabSz="685165" rtl="0" eaLnBrk="1" latinLnBrk="0" hangingPunct="1">
        <a:lnSpc>
          <a:spcPct val="120000"/>
        </a:lnSpc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微软雅黑 Light" panose="020B0502040204020203" pitchFamily="34" charset="-122"/>
          <a:cs typeface="+mj-cs"/>
        </a:defRPr>
      </a:lvl1pPr>
    </p:titleStyle>
    <p:bodyStyle>
      <a:lvl1pPr marL="171450" indent="-171450" algn="l" defTabSz="685165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微软雅黑 Light" panose="020B0502040204020203" pitchFamily="34" charset="-122"/>
          <a:cs typeface="+mn-cs"/>
        </a:defRPr>
      </a:lvl1pPr>
      <a:lvl2pPr marL="514350" indent="-171450" algn="l" defTabSz="685165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微软雅黑 Light" panose="020B0502040204020203" pitchFamily="34" charset="-122"/>
          <a:cs typeface="+mn-cs"/>
        </a:defRPr>
      </a:lvl2pPr>
      <a:lvl3pPr marL="857250" indent="-171450" algn="l" defTabSz="685165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微软雅黑 Light" panose="020B0502040204020203" pitchFamily="34" charset="-122"/>
          <a:cs typeface="+mn-cs"/>
        </a:defRPr>
      </a:lvl3pPr>
      <a:lvl4pPr marL="1200150" indent="-171450" algn="l" defTabSz="685165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微软雅黑 Light" panose="020B0502040204020203" pitchFamily="34" charset="-122"/>
          <a:cs typeface="+mn-cs"/>
        </a:defRPr>
      </a:lvl4pPr>
      <a:lvl5pPr marL="1543050" indent="-171450" algn="l" defTabSz="685165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微软雅黑 Light" panose="020B0502040204020203" pitchFamily="34" charset="-122"/>
          <a:cs typeface="+mn-cs"/>
        </a:defRPr>
      </a:lvl5pPr>
      <a:lvl6pPr marL="18859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3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3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6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27.xml"/><Relationship Id="rId10" Type="http://schemas.openxmlformats.org/officeDocument/2006/relationships/tags" Target="../tags/tag16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3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3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2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3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9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副标题 7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2166257" y="2691166"/>
            <a:ext cx="5051666" cy="859755"/>
          </a:xfrm>
        </p:spPr>
        <p:txBody>
          <a:bodyPr>
            <a:normAutofit/>
          </a:bodyPr>
          <a:lstStyle/>
          <a:p>
            <a:r>
              <a:rPr lang="zh-CN" altLang="en-US" dirty="0"/>
              <a:t>团队成员</a:t>
            </a:r>
            <a:endParaRPr lang="en-US" altLang="zh-CN" dirty="0"/>
          </a:p>
          <a:p>
            <a:r>
              <a:rPr lang="zh-CN" altLang="en-US" dirty="0"/>
              <a:t>何子亨、陈浩、黎炜堂、黄润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3217070" y="935246"/>
            <a:ext cx="2712244" cy="983346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indent="0" algn="ctr" defTabSz="913765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600">
                <a:solidFill>
                  <a:schemeClr val="bg1"/>
                </a:solidFill>
              </a:defRPr>
            </a:lvl1pPr>
            <a:lvl2pPr marL="685800" indent="-228600" defTabSz="913765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 defTabSz="913765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 defTabSz="913765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 defTabSz="913765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 defTabSz="91376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376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376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376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4950" dirty="0">
                <a:ea typeface="微软雅黑 Light" panose="020B0502040204020203" pitchFamily="34" charset="-122"/>
              </a:rPr>
              <a:t>2023</a:t>
            </a:r>
            <a:endParaRPr lang="en-US" altLang="zh-CN" sz="4950" dirty="0">
              <a:ea typeface="微软雅黑 Light" panose="020B0502040204020203" pitchFamily="34" charset="-122"/>
            </a:endParaRPr>
          </a:p>
        </p:txBody>
      </p:sp>
      <p:sp>
        <p:nvSpPr>
          <p:cNvPr id="5" name="标题 2"/>
          <p:cNvSpPr txBox="1"/>
          <p:nvPr/>
        </p:nvSpPr>
        <p:spPr>
          <a:xfrm>
            <a:off x="1746353" y="1761727"/>
            <a:ext cx="5651293" cy="10863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685165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50" b="0" kern="1200">
                <a:solidFill>
                  <a:schemeClr val="bg1"/>
                </a:solidFill>
                <a:latin typeface="+mj-lt"/>
                <a:ea typeface="微软雅黑 Light" panose="020B0502040204020203" pitchFamily="34" charset="-122"/>
                <a:cs typeface="+mj-cs"/>
              </a:defRPr>
            </a:lvl1pPr>
          </a:lstStyle>
          <a:p>
            <a:r>
              <a:rPr lang="zh-CN" altLang="zh-CN" sz="7200" dirty="0"/>
              <a:t>To-Do List</a:t>
            </a:r>
            <a:endParaRPr lang="en-US" sz="7200" dirty="0"/>
          </a:p>
        </p:txBody>
      </p:sp>
    </p:spTree>
    <p:custDataLst>
      <p:tags r:id="rId3"/>
    </p:custData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3420396" y="1924616"/>
            <a:ext cx="3611776" cy="623248"/>
          </a:xfrm>
          <a:prstGeom prst="rect">
            <a:avLst/>
          </a:prstGeom>
        </p:spPr>
        <p:txBody>
          <a:bodyPr vert="horz" lIns="67500" tIns="35100" rIns="67500" bIns="35100" rtlCol="0" anchor="b">
            <a:normAutofit/>
          </a:bodyPr>
          <a:lstStyle>
            <a:lvl1pPr algn="ctr">
              <a:lnSpc>
                <a:spcPct val="120000"/>
              </a:lnSpc>
              <a:spcBef>
                <a:spcPct val="0"/>
              </a:spcBef>
              <a:buNone/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>
                <a:ea typeface="微软雅黑 Light" panose="020B0502040204020203" pitchFamily="34" charset="-122"/>
              </a:rPr>
              <a:t>用户体验及改进</a:t>
            </a:r>
            <a:endParaRPr lang="zh-CN" altLang="en-US" sz="3000" dirty="0"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3420396" y="2611647"/>
            <a:ext cx="3611776" cy="346249"/>
          </a:xfrm>
          <a:prstGeom prst="rect">
            <a:avLst/>
          </a:prstGeom>
        </p:spPr>
        <p:txBody>
          <a:bodyPr vert="horz" lIns="67500" tIns="35100" rIns="67500" bIns="35100" rtlCol="0">
            <a:normAutofit/>
          </a:bodyPr>
          <a:lstStyle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en-US" altLang="zh-CN" sz="1500" dirty="0">
                <a:ea typeface="微软雅黑 Light" panose="020B0502040204020203" pitchFamily="34" charset="-122"/>
              </a:rPr>
              <a:t>Experience &amp; Improvement</a:t>
            </a:r>
            <a:endParaRPr lang="zh-CN" altLang="en-US" sz="1500" dirty="0"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283545" y="1908482"/>
            <a:ext cx="1081065" cy="1084913"/>
          </a:xfrm>
          <a:prstGeom prst="rect">
            <a:avLst/>
          </a:prstGeom>
          <a:noFill/>
        </p:spPr>
        <p:txBody>
          <a:bodyPr wrap="none" lIns="67500" tIns="35100" rIns="67500" bIns="35100" rtlCol="0" anchor="ctr">
            <a:normAutofit/>
          </a:bodyPr>
          <a:lstStyle>
            <a:defPPr>
              <a:defRPr lang="zh-CN"/>
            </a:defPPr>
            <a:lvl1pPr algn="ctr">
              <a:defRPr sz="8800">
                <a:solidFill>
                  <a:schemeClr val="bg1"/>
                </a:solidFill>
                <a:ea typeface="华文细黑" panose="02010600040101010101" pitchFamily="2" charset="-122"/>
              </a:defRPr>
            </a:lvl1pPr>
          </a:lstStyle>
          <a:p>
            <a:r>
              <a:rPr lang="en-US" altLang="zh-CN" sz="6600" dirty="0">
                <a:ea typeface="微软雅黑 Light" panose="020B0502040204020203" pitchFamily="34" charset="-122"/>
              </a:rPr>
              <a:t>03</a:t>
            </a:r>
            <a:endParaRPr lang="en-US" altLang="zh-CN" sz="6600" dirty="0">
              <a:ea typeface="微软雅黑 Light" panose="020B0502040204020203" pitchFamily="34" charset="-122"/>
            </a:endParaRPr>
          </a:p>
        </p:txBody>
      </p:sp>
    </p:spTree>
    <p:custDataLst>
      <p:tags r:id="rId4"/>
    </p:custData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843183" y="1153227"/>
            <a:ext cx="3505130" cy="3407883"/>
            <a:chOff x="4820845" y="1153227"/>
            <a:chExt cx="3505130" cy="3407883"/>
          </a:xfrm>
        </p:grpSpPr>
        <p:sp>
          <p:nvSpPr>
            <p:cNvPr id="81" name="椭圆 80"/>
            <p:cNvSpPr/>
            <p:nvPr/>
          </p:nvSpPr>
          <p:spPr>
            <a:xfrm>
              <a:off x="5416254" y="1697788"/>
              <a:ext cx="2455570" cy="2527658"/>
            </a:xfrm>
            <a:prstGeom prst="ellips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2349" tIns="46174" rIns="92349" bIns="46174" rtlCol="0" anchor="ctr"/>
            <a:lstStyle/>
            <a:p>
              <a:pPr algn="ctr"/>
              <a:endParaRPr lang="zh-CN" altLang="en-US" sz="1600" dirty="0">
                <a:ea typeface="微软雅黑 Light" panose="020B0502040204020203" pitchFamily="34" charset="-122"/>
              </a:endParaRPr>
            </a:p>
          </p:txBody>
        </p:sp>
        <p:grpSp>
          <p:nvGrpSpPr>
            <p:cNvPr id="3" name="组合 81"/>
            <p:cNvGrpSpPr/>
            <p:nvPr/>
          </p:nvGrpSpPr>
          <p:grpSpPr>
            <a:xfrm>
              <a:off x="5901443" y="1153227"/>
              <a:ext cx="1326253" cy="1365185"/>
              <a:chOff x="1463339" y="1072758"/>
              <a:chExt cx="1546058" cy="1546058"/>
            </a:xfrm>
            <a:effectLst>
              <a:outerShdw blurRad="330200" dist="215900" dir="6900000" sx="91000" sy="91000" algn="t" rotWithShape="0">
                <a:prstClr val="black">
                  <a:alpha val="49000"/>
                </a:prstClr>
              </a:outerShdw>
            </a:effectLst>
          </p:grpSpPr>
          <p:sp>
            <p:nvSpPr>
              <p:cNvPr id="83" name="同心圆 82"/>
              <p:cNvSpPr/>
              <p:nvPr/>
            </p:nvSpPr>
            <p:spPr>
              <a:xfrm>
                <a:off x="1463339" y="1072758"/>
                <a:ext cx="1546058" cy="1546058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1484232" y="1093651"/>
                <a:ext cx="1504273" cy="150427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rgbClr val="C5C5C5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5" name="组合 96"/>
            <p:cNvGrpSpPr/>
            <p:nvPr/>
          </p:nvGrpSpPr>
          <p:grpSpPr>
            <a:xfrm>
              <a:off x="6001222" y="1277678"/>
              <a:ext cx="1168373" cy="1033226"/>
              <a:chOff x="4145835" y="1471783"/>
              <a:chExt cx="1168373" cy="1003758"/>
            </a:xfrm>
          </p:grpSpPr>
          <p:sp>
            <p:nvSpPr>
              <p:cNvPr id="98" name="椭圆 97"/>
              <p:cNvSpPr/>
              <p:nvPr/>
            </p:nvSpPr>
            <p:spPr>
              <a:xfrm>
                <a:off x="4228141" y="1471783"/>
                <a:ext cx="1003762" cy="100375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4145835" y="1664293"/>
                <a:ext cx="1168373" cy="5680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UI</a:t>
                </a:r>
                <a:r>
                  <a:rPr lang="zh-CN" altLang="en-US" sz="1600" b="1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界面</a:t>
                </a:r>
                <a:endParaRPr lang="en-US" altLang="zh-CN" sz="16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algn="ctr"/>
                <a:r>
                  <a:rPr lang="zh-CN" altLang="en-US" sz="1600" b="1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主题单调</a:t>
                </a:r>
                <a:endParaRPr lang="zh-CN" altLang="en-US" sz="16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6" name="组合 101"/>
            <p:cNvGrpSpPr/>
            <p:nvPr/>
          </p:nvGrpSpPr>
          <p:grpSpPr>
            <a:xfrm>
              <a:off x="4820845" y="2776065"/>
              <a:ext cx="1326254" cy="1365185"/>
              <a:chOff x="1463339" y="1072758"/>
              <a:chExt cx="1546058" cy="1546058"/>
            </a:xfrm>
            <a:effectLst>
              <a:outerShdw blurRad="330200" dist="215900" dir="6900000" sx="91000" sy="91000" algn="t" rotWithShape="0">
                <a:prstClr val="black">
                  <a:alpha val="49000"/>
                </a:prstClr>
              </a:outerShdw>
            </a:effectLst>
          </p:grpSpPr>
          <p:sp>
            <p:nvSpPr>
              <p:cNvPr id="103" name="同心圆 102"/>
              <p:cNvSpPr/>
              <p:nvPr/>
            </p:nvSpPr>
            <p:spPr>
              <a:xfrm>
                <a:off x="1463339" y="1072758"/>
                <a:ext cx="1546058" cy="1546058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04" name="椭圆 103"/>
              <p:cNvSpPr/>
              <p:nvPr/>
            </p:nvSpPr>
            <p:spPr>
              <a:xfrm>
                <a:off x="1484232" y="1093651"/>
                <a:ext cx="1504273" cy="150427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rgbClr val="C5C5C5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7" name="组合 104"/>
            <p:cNvGrpSpPr/>
            <p:nvPr/>
          </p:nvGrpSpPr>
          <p:grpSpPr>
            <a:xfrm>
              <a:off x="4982094" y="2942044"/>
              <a:ext cx="1077229" cy="1033226"/>
              <a:chOff x="3089228" y="3088680"/>
              <a:chExt cx="1077229" cy="1003758"/>
            </a:xfrm>
          </p:grpSpPr>
          <p:sp>
            <p:nvSpPr>
              <p:cNvPr id="106" name="椭圆 105"/>
              <p:cNvSpPr/>
              <p:nvPr/>
            </p:nvSpPr>
            <p:spPr>
              <a:xfrm>
                <a:off x="3089228" y="3088680"/>
                <a:ext cx="1003763" cy="100375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3103781" y="3354279"/>
                <a:ext cx="1062676" cy="5680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按日期管理事项</a:t>
                </a:r>
                <a:endParaRPr lang="zh-CN" altLang="en-US" sz="16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8" name="组合 107"/>
            <p:cNvGrpSpPr/>
            <p:nvPr/>
          </p:nvGrpSpPr>
          <p:grpSpPr>
            <a:xfrm>
              <a:off x="6999721" y="2776065"/>
              <a:ext cx="1326254" cy="1365185"/>
              <a:chOff x="1463339" y="1072758"/>
              <a:chExt cx="1546058" cy="1546058"/>
            </a:xfrm>
            <a:effectLst>
              <a:outerShdw blurRad="330200" dist="215900" dir="6900000" sx="91000" sy="91000" algn="t" rotWithShape="0">
                <a:prstClr val="black">
                  <a:alpha val="49000"/>
                </a:prstClr>
              </a:outerShdw>
            </a:effectLst>
          </p:grpSpPr>
          <p:sp>
            <p:nvSpPr>
              <p:cNvPr id="109" name="同心圆 108"/>
              <p:cNvSpPr/>
              <p:nvPr/>
            </p:nvSpPr>
            <p:spPr>
              <a:xfrm>
                <a:off x="1463339" y="1072758"/>
                <a:ext cx="1546058" cy="1546058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10" name="椭圆 109"/>
              <p:cNvSpPr/>
              <p:nvPr/>
            </p:nvSpPr>
            <p:spPr>
              <a:xfrm>
                <a:off x="1484232" y="1093651"/>
                <a:ext cx="1504273" cy="150427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rgbClr val="C5C5C5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9" name="组合 110"/>
            <p:cNvGrpSpPr/>
            <p:nvPr/>
          </p:nvGrpSpPr>
          <p:grpSpPr>
            <a:xfrm>
              <a:off x="7160971" y="2942043"/>
              <a:ext cx="1044496" cy="1033226"/>
              <a:chOff x="5305581" y="3088680"/>
              <a:chExt cx="1044496" cy="1003758"/>
            </a:xfrm>
          </p:grpSpPr>
          <p:sp>
            <p:nvSpPr>
              <p:cNvPr id="112" name="椭圆 111"/>
              <p:cNvSpPr/>
              <p:nvPr/>
            </p:nvSpPr>
            <p:spPr>
              <a:xfrm>
                <a:off x="5305581" y="3088680"/>
                <a:ext cx="1003763" cy="100375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5346314" y="3311955"/>
                <a:ext cx="1003763" cy="5680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导入其他应用数据</a:t>
                </a:r>
                <a:endParaRPr lang="zh-CN" altLang="en-US" sz="16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sp>
          <p:nvSpPr>
            <p:cNvPr id="114" name="Arc 3"/>
            <p:cNvSpPr/>
            <p:nvPr/>
          </p:nvSpPr>
          <p:spPr>
            <a:xfrm rot="1012582">
              <a:off x="6514770" y="1578837"/>
              <a:ext cx="1580998" cy="1627412"/>
            </a:xfrm>
            <a:prstGeom prst="arc">
              <a:avLst/>
            </a:prstGeom>
            <a:ln w="2222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2349" tIns="46174" rIns="92349" bIns="46174" rtlCol="0" anchor="ctr"/>
            <a:lstStyle/>
            <a:p>
              <a:pPr algn="ctr"/>
              <a:endParaRPr lang="en-US" sz="1600" dirty="0">
                <a:solidFill>
                  <a:schemeClr val="accent2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115" name="Arc 3"/>
            <p:cNvSpPr/>
            <p:nvPr/>
          </p:nvSpPr>
          <p:spPr>
            <a:xfrm rot="8151960">
              <a:off x="5774067" y="2933698"/>
              <a:ext cx="1580998" cy="1627412"/>
            </a:xfrm>
            <a:prstGeom prst="arc">
              <a:avLst/>
            </a:prstGeom>
            <a:ln w="2222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2349" tIns="46174" rIns="92349" bIns="46174" rtlCol="0" anchor="ctr"/>
            <a:lstStyle/>
            <a:p>
              <a:pPr algn="ctr"/>
              <a:endParaRPr lang="en-US" sz="1600" dirty="0">
                <a:solidFill>
                  <a:schemeClr val="accent2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116" name="Arc 3"/>
            <p:cNvSpPr/>
            <p:nvPr/>
          </p:nvSpPr>
          <p:spPr>
            <a:xfrm rot="15479340">
              <a:off x="4937836" y="1643015"/>
              <a:ext cx="1627412" cy="1580998"/>
            </a:xfrm>
            <a:prstGeom prst="arc">
              <a:avLst/>
            </a:prstGeom>
            <a:ln w="2222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2349" tIns="46174" rIns="92349" bIns="46174" rtlCol="0" anchor="ctr"/>
            <a:lstStyle/>
            <a:p>
              <a:pPr algn="ctr"/>
              <a:endParaRPr lang="en-US" sz="1600" dirty="0">
                <a:solidFill>
                  <a:schemeClr val="accent2"/>
                </a:solidFill>
                <a:ea typeface="微软雅黑 Light" panose="020B0502040204020203" pitchFamily="34" charset="-122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3114681" y="283253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用户测试反馈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34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3420396" y="1924616"/>
            <a:ext cx="3611776" cy="623248"/>
          </a:xfrm>
          <a:prstGeom prst="rect">
            <a:avLst/>
          </a:prstGeom>
        </p:spPr>
        <p:txBody>
          <a:bodyPr vert="horz" lIns="67500" tIns="35100" rIns="67500" bIns="35100" rtlCol="0" anchor="b">
            <a:normAutofit/>
          </a:bodyPr>
          <a:lstStyle>
            <a:lvl1pPr algn="ctr">
              <a:lnSpc>
                <a:spcPct val="120000"/>
              </a:lnSpc>
              <a:spcBef>
                <a:spcPct val="0"/>
              </a:spcBef>
              <a:buNone/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>
                <a:ea typeface="微软雅黑 Light" panose="020B0502040204020203" pitchFamily="34" charset="-122"/>
              </a:rPr>
              <a:t>团队分工计划</a:t>
            </a:r>
            <a:endParaRPr lang="zh-CN" altLang="en-US" sz="3000" dirty="0"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3420396" y="2611647"/>
            <a:ext cx="3611776" cy="346249"/>
          </a:xfrm>
          <a:prstGeom prst="rect">
            <a:avLst/>
          </a:prstGeom>
        </p:spPr>
        <p:txBody>
          <a:bodyPr vert="horz" lIns="67500" tIns="35100" rIns="67500" bIns="35100" rtlCol="0">
            <a:normAutofit/>
          </a:bodyPr>
          <a:lstStyle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en-US" altLang="zh-CN" sz="1500" dirty="0">
                <a:ea typeface="微软雅黑 Light" panose="020B0502040204020203" pitchFamily="34" charset="-122"/>
              </a:rPr>
              <a:t>Division Of Labor</a:t>
            </a:r>
            <a:endParaRPr lang="zh-CN" altLang="en-US" sz="1500" dirty="0"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283545" y="1908482"/>
            <a:ext cx="1081065" cy="1084913"/>
          </a:xfrm>
          <a:prstGeom prst="rect">
            <a:avLst/>
          </a:prstGeom>
          <a:noFill/>
        </p:spPr>
        <p:txBody>
          <a:bodyPr wrap="none" lIns="67500" tIns="35100" rIns="67500" bIns="35100" rtlCol="0" anchor="ctr">
            <a:normAutofit/>
          </a:bodyPr>
          <a:lstStyle>
            <a:defPPr>
              <a:defRPr lang="zh-CN"/>
            </a:defPPr>
            <a:lvl1pPr algn="ctr">
              <a:defRPr sz="8800">
                <a:solidFill>
                  <a:schemeClr val="bg1"/>
                </a:solidFill>
                <a:ea typeface="华文细黑" panose="02010600040101010101" pitchFamily="2" charset="-122"/>
              </a:defRPr>
            </a:lvl1pPr>
          </a:lstStyle>
          <a:p>
            <a:r>
              <a:rPr lang="en-US" altLang="zh-CN" sz="6600" dirty="0">
                <a:ea typeface="微软雅黑 Light" panose="020B0502040204020203" pitchFamily="34" charset="-122"/>
              </a:rPr>
              <a:t>04</a:t>
            </a:r>
            <a:endParaRPr lang="en-US" altLang="zh-CN" sz="6600" dirty="0">
              <a:ea typeface="微软雅黑 Light" panose="020B0502040204020203" pitchFamily="34" charset="-122"/>
            </a:endParaRPr>
          </a:p>
        </p:txBody>
      </p:sp>
    </p:spTree>
    <p:custDataLst>
      <p:tags r:id="rId4"/>
    </p:custData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ircular Arrow 15"/>
          <p:cNvSpPr/>
          <p:nvPr/>
        </p:nvSpPr>
        <p:spPr>
          <a:xfrm>
            <a:off x="1686043" y="699542"/>
            <a:ext cx="1683918" cy="1683918"/>
          </a:xfrm>
          <a:prstGeom prst="circularArrow">
            <a:avLst>
              <a:gd name="adj1" fmla="val 5984"/>
              <a:gd name="adj2" fmla="val 394124"/>
              <a:gd name="adj3" fmla="val 13313824"/>
              <a:gd name="adj4" fmla="val 10508221"/>
              <a:gd name="adj5" fmla="val 6981"/>
            </a:avLst>
          </a:prstGeom>
          <a:solidFill>
            <a:schemeClr val="bg1">
              <a:lumMod val="6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62473" y="830146"/>
            <a:ext cx="3221496" cy="3265743"/>
            <a:chOff x="1062473" y="830146"/>
            <a:chExt cx="3221496" cy="3265743"/>
          </a:xfrm>
        </p:grpSpPr>
        <p:sp>
          <p:nvSpPr>
            <p:cNvPr id="135" name="Freeform 10"/>
            <p:cNvSpPr/>
            <p:nvPr/>
          </p:nvSpPr>
          <p:spPr>
            <a:xfrm>
              <a:off x="2255841" y="2204151"/>
              <a:ext cx="1679339" cy="1679339"/>
            </a:xfrm>
            <a:custGeom>
              <a:avLst/>
              <a:gdLst>
                <a:gd name="connsiteX0" fmla="*/ 2115406 w 2980266"/>
                <a:gd name="connsiteY0" fmla="*/ 475169 h 2980266"/>
                <a:gd name="connsiteX1" fmla="*/ 2347223 w 2980266"/>
                <a:gd name="connsiteY1" fmla="*/ 280641 h 2980266"/>
                <a:gd name="connsiteX2" fmla="*/ 2532418 w 2980266"/>
                <a:gd name="connsiteY2" fmla="*/ 436038 h 2980266"/>
                <a:gd name="connsiteX3" fmla="*/ 2381100 w 2980266"/>
                <a:gd name="connsiteY3" fmla="*/ 698113 h 2980266"/>
                <a:gd name="connsiteX4" fmla="*/ 2621526 w 2980266"/>
                <a:gd name="connsiteY4" fmla="*/ 1114543 h 2980266"/>
                <a:gd name="connsiteX5" fmla="*/ 2924149 w 2980266"/>
                <a:gd name="connsiteY5" fmla="*/ 1114535 h 2980266"/>
                <a:gd name="connsiteX6" fmla="*/ 2966129 w 2980266"/>
                <a:gd name="connsiteY6" fmla="*/ 1352617 h 2980266"/>
                <a:gd name="connsiteX7" fmla="*/ 2681754 w 2980266"/>
                <a:gd name="connsiteY7" fmla="*/ 1456113 h 2980266"/>
                <a:gd name="connsiteX8" fmla="*/ 2598255 w 2980266"/>
                <a:gd name="connsiteY8" fmla="*/ 1929659 h 2980266"/>
                <a:gd name="connsiteX9" fmla="*/ 2830082 w 2980266"/>
                <a:gd name="connsiteY9" fmla="*/ 2124176 h 2980266"/>
                <a:gd name="connsiteX10" fmla="*/ 2709205 w 2980266"/>
                <a:gd name="connsiteY10" fmla="*/ 2333542 h 2980266"/>
                <a:gd name="connsiteX11" fmla="*/ 2424835 w 2980266"/>
                <a:gd name="connsiteY11" fmla="*/ 2230031 h 2980266"/>
                <a:gd name="connsiteX12" fmla="*/ 2056481 w 2980266"/>
                <a:gd name="connsiteY12" fmla="*/ 2539116 h 2980266"/>
                <a:gd name="connsiteX13" fmla="*/ 2109039 w 2980266"/>
                <a:gd name="connsiteY13" fmla="*/ 2837141 h 2980266"/>
                <a:gd name="connsiteX14" fmla="*/ 1881863 w 2980266"/>
                <a:gd name="connsiteY14" fmla="*/ 2919826 h 2980266"/>
                <a:gd name="connsiteX15" fmla="*/ 1730559 w 2980266"/>
                <a:gd name="connsiteY15" fmla="*/ 2657743 h 2980266"/>
                <a:gd name="connsiteX16" fmla="*/ 1249707 w 2980266"/>
                <a:gd name="connsiteY16" fmla="*/ 2657743 h 2980266"/>
                <a:gd name="connsiteX17" fmla="*/ 1098403 w 2980266"/>
                <a:gd name="connsiteY17" fmla="*/ 2919826 h 2980266"/>
                <a:gd name="connsiteX18" fmla="*/ 871227 w 2980266"/>
                <a:gd name="connsiteY18" fmla="*/ 2837141 h 2980266"/>
                <a:gd name="connsiteX19" fmla="*/ 923785 w 2980266"/>
                <a:gd name="connsiteY19" fmla="*/ 2539117 h 2980266"/>
                <a:gd name="connsiteX20" fmla="*/ 555431 w 2980266"/>
                <a:gd name="connsiteY20" fmla="*/ 2230032 h 2980266"/>
                <a:gd name="connsiteX21" fmla="*/ 271061 w 2980266"/>
                <a:gd name="connsiteY21" fmla="*/ 2333542 h 2980266"/>
                <a:gd name="connsiteX22" fmla="*/ 150184 w 2980266"/>
                <a:gd name="connsiteY22" fmla="*/ 2124176 h 2980266"/>
                <a:gd name="connsiteX23" fmla="*/ 382011 w 2980266"/>
                <a:gd name="connsiteY23" fmla="*/ 1929660 h 2980266"/>
                <a:gd name="connsiteX24" fmla="*/ 298512 w 2980266"/>
                <a:gd name="connsiteY24" fmla="*/ 1456114 h 2980266"/>
                <a:gd name="connsiteX25" fmla="*/ 14137 w 2980266"/>
                <a:gd name="connsiteY25" fmla="*/ 1352617 h 2980266"/>
                <a:gd name="connsiteX26" fmla="*/ 56117 w 2980266"/>
                <a:gd name="connsiteY26" fmla="*/ 1114535 h 2980266"/>
                <a:gd name="connsiteX27" fmla="*/ 358740 w 2980266"/>
                <a:gd name="connsiteY27" fmla="*/ 1114543 h 2980266"/>
                <a:gd name="connsiteX28" fmla="*/ 599166 w 2980266"/>
                <a:gd name="connsiteY28" fmla="*/ 698113 h 2980266"/>
                <a:gd name="connsiteX29" fmla="*/ 447848 w 2980266"/>
                <a:gd name="connsiteY29" fmla="*/ 436038 h 2980266"/>
                <a:gd name="connsiteX30" fmla="*/ 633043 w 2980266"/>
                <a:gd name="connsiteY30" fmla="*/ 280641 h 2980266"/>
                <a:gd name="connsiteX31" fmla="*/ 864860 w 2980266"/>
                <a:gd name="connsiteY31" fmla="*/ 475169 h 2980266"/>
                <a:gd name="connsiteX32" fmla="*/ 1316713 w 2980266"/>
                <a:gd name="connsiteY32" fmla="*/ 310708 h 2980266"/>
                <a:gd name="connsiteX33" fmla="*/ 1369255 w 2980266"/>
                <a:gd name="connsiteY33" fmla="*/ 12681 h 2980266"/>
                <a:gd name="connsiteX34" fmla="*/ 1611011 w 2980266"/>
                <a:gd name="connsiteY34" fmla="*/ 12681 h 2980266"/>
                <a:gd name="connsiteX35" fmla="*/ 1663553 w 2980266"/>
                <a:gd name="connsiteY35" fmla="*/ 310708 h 2980266"/>
                <a:gd name="connsiteX36" fmla="*/ 2115406 w 2980266"/>
                <a:gd name="connsiteY36" fmla="*/ 475169 h 298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980266" h="2980266">
                  <a:moveTo>
                    <a:pt x="2115406" y="475169"/>
                  </a:moveTo>
                  <a:lnTo>
                    <a:pt x="2347223" y="280641"/>
                  </a:lnTo>
                  <a:lnTo>
                    <a:pt x="2532418" y="436038"/>
                  </a:lnTo>
                  <a:lnTo>
                    <a:pt x="2381100" y="698113"/>
                  </a:lnTo>
                  <a:cubicBezTo>
                    <a:pt x="2488696" y="819151"/>
                    <a:pt x="2570502" y="960843"/>
                    <a:pt x="2621526" y="1114543"/>
                  </a:cubicBezTo>
                  <a:lnTo>
                    <a:pt x="2924149" y="1114535"/>
                  </a:lnTo>
                  <a:lnTo>
                    <a:pt x="2966129" y="1352617"/>
                  </a:lnTo>
                  <a:lnTo>
                    <a:pt x="2681754" y="1456113"/>
                  </a:lnTo>
                  <a:cubicBezTo>
                    <a:pt x="2686376" y="1617995"/>
                    <a:pt x="2657965" y="1779121"/>
                    <a:pt x="2598255" y="1929659"/>
                  </a:cubicBezTo>
                  <a:lnTo>
                    <a:pt x="2830082" y="2124176"/>
                  </a:lnTo>
                  <a:lnTo>
                    <a:pt x="2709205" y="2333542"/>
                  </a:lnTo>
                  <a:lnTo>
                    <a:pt x="2424835" y="2230031"/>
                  </a:lnTo>
                  <a:cubicBezTo>
                    <a:pt x="2324320" y="2357010"/>
                    <a:pt x="2198986" y="2462178"/>
                    <a:pt x="2056481" y="2539116"/>
                  </a:cubicBezTo>
                  <a:lnTo>
                    <a:pt x="2109039" y="2837141"/>
                  </a:lnTo>
                  <a:lnTo>
                    <a:pt x="1881863" y="2919826"/>
                  </a:lnTo>
                  <a:lnTo>
                    <a:pt x="1730559" y="2657743"/>
                  </a:lnTo>
                  <a:cubicBezTo>
                    <a:pt x="1571939" y="2690405"/>
                    <a:pt x="1408327" y="2690405"/>
                    <a:pt x="1249707" y="2657743"/>
                  </a:cubicBezTo>
                  <a:lnTo>
                    <a:pt x="1098403" y="2919826"/>
                  </a:lnTo>
                  <a:lnTo>
                    <a:pt x="871227" y="2837141"/>
                  </a:lnTo>
                  <a:lnTo>
                    <a:pt x="923785" y="2539117"/>
                  </a:lnTo>
                  <a:cubicBezTo>
                    <a:pt x="781280" y="2462179"/>
                    <a:pt x="655947" y="2357011"/>
                    <a:pt x="555431" y="2230032"/>
                  </a:cubicBezTo>
                  <a:lnTo>
                    <a:pt x="271061" y="2333542"/>
                  </a:lnTo>
                  <a:lnTo>
                    <a:pt x="150184" y="2124176"/>
                  </a:lnTo>
                  <a:lnTo>
                    <a:pt x="382011" y="1929660"/>
                  </a:lnTo>
                  <a:cubicBezTo>
                    <a:pt x="322301" y="1779122"/>
                    <a:pt x="293890" y="1617995"/>
                    <a:pt x="298512" y="1456114"/>
                  </a:cubicBezTo>
                  <a:lnTo>
                    <a:pt x="14137" y="1352617"/>
                  </a:lnTo>
                  <a:lnTo>
                    <a:pt x="56117" y="1114535"/>
                  </a:lnTo>
                  <a:lnTo>
                    <a:pt x="358740" y="1114543"/>
                  </a:lnTo>
                  <a:cubicBezTo>
                    <a:pt x="409764" y="960843"/>
                    <a:pt x="491570" y="819151"/>
                    <a:pt x="599166" y="698113"/>
                  </a:cubicBezTo>
                  <a:lnTo>
                    <a:pt x="447848" y="436038"/>
                  </a:lnTo>
                  <a:lnTo>
                    <a:pt x="633043" y="280641"/>
                  </a:lnTo>
                  <a:lnTo>
                    <a:pt x="864860" y="475169"/>
                  </a:lnTo>
                  <a:cubicBezTo>
                    <a:pt x="1002743" y="390226"/>
                    <a:pt x="1156488" y="334267"/>
                    <a:pt x="1316713" y="310708"/>
                  </a:cubicBezTo>
                  <a:lnTo>
                    <a:pt x="1369255" y="12681"/>
                  </a:lnTo>
                  <a:lnTo>
                    <a:pt x="1611011" y="12681"/>
                  </a:lnTo>
                  <a:lnTo>
                    <a:pt x="1663553" y="310708"/>
                  </a:lnTo>
                  <a:cubicBezTo>
                    <a:pt x="1823778" y="334267"/>
                    <a:pt x="1977523" y="390226"/>
                    <a:pt x="2115406" y="475169"/>
                  </a:cubicBezTo>
                  <a:close/>
                </a:path>
              </a:pathLst>
            </a:cu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72759" tIns="771695" rIns="672759" bIns="823813" numCol="1" spcCol="1270" anchor="ctr" anchorCtr="0">
              <a:noAutofit/>
            </a:bodyPr>
            <a:lstStyle/>
            <a:p>
              <a:pPr algn="ctr" defTabSz="1932940">
                <a:lnSpc>
                  <a:spcPct val="90000"/>
                </a:lnSpc>
                <a:spcAft>
                  <a:spcPct val="35000"/>
                </a:spcAft>
              </a:pPr>
              <a:endParaRPr lang="en-GB" sz="4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136" name="Freeform 11"/>
            <p:cNvSpPr/>
            <p:nvPr/>
          </p:nvSpPr>
          <p:spPr>
            <a:xfrm>
              <a:off x="1278772" y="1807215"/>
              <a:ext cx="1221337" cy="1221337"/>
            </a:xfrm>
            <a:custGeom>
              <a:avLst/>
              <a:gdLst>
                <a:gd name="connsiteX0" fmla="*/ 1621800 w 2167466"/>
                <a:gd name="connsiteY0" fmla="*/ 548964 h 2167466"/>
                <a:gd name="connsiteX1" fmla="*/ 1941574 w 2167466"/>
                <a:gd name="connsiteY1" fmla="*/ 452590 h 2167466"/>
                <a:gd name="connsiteX2" fmla="*/ 2059240 w 2167466"/>
                <a:gd name="connsiteY2" fmla="*/ 656392 h 2167466"/>
                <a:gd name="connsiteX3" fmla="*/ 1815890 w 2167466"/>
                <a:gd name="connsiteY3" fmla="*/ 885138 h 2167466"/>
                <a:gd name="connsiteX4" fmla="*/ 1815890 w 2167466"/>
                <a:gd name="connsiteY4" fmla="*/ 1282328 h 2167466"/>
                <a:gd name="connsiteX5" fmla="*/ 2059240 w 2167466"/>
                <a:gd name="connsiteY5" fmla="*/ 1511074 h 2167466"/>
                <a:gd name="connsiteX6" fmla="*/ 1941574 w 2167466"/>
                <a:gd name="connsiteY6" fmla="*/ 1714876 h 2167466"/>
                <a:gd name="connsiteX7" fmla="*/ 1621800 w 2167466"/>
                <a:gd name="connsiteY7" fmla="*/ 1618502 h 2167466"/>
                <a:gd name="connsiteX8" fmla="*/ 1277823 w 2167466"/>
                <a:gd name="connsiteY8" fmla="*/ 1817097 h 2167466"/>
                <a:gd name="connsiteX9" fmla="*/ 1201398 w 2167466"/>
                <a:gd name="connsiteY9" fmla="*/ 2142217 h 2167466"/>
                <a:gd name="connsiteX10" fmla="*/ 966068 w 2167466"/>
                <a:gd name="connsiteY10" fmla="*/ 2142217 h 2167466"/>
                <a:gd name="connsiteX11" fmla="*/ 889643 w 2167466"/>
                <a:gd name="connsiteY11" fmla="*/ 1817097 h 2167466"/>
                <a:gd name="connsiteX12" fmla="*/ 545666 w 2167466"/>
                <a:gd name="connsiteY12" fmla="*/ 1618502 h 2167466"/>
                <a:gd name="connsiteX13" fmla="*/ 225892 w 2167466"/>
                <a:gd name="connsiteY13" fmla="*/ 1714876 h 2167466"/>
                <a:gd name="connsiteX14" fmla="*/ 108226 w 2167466"/>
                <a:gd name="connsiteY14" fmla="*/ 1511074 h 2167466"/>
                <a:gd name="connsiteX15" fmla="*/ 351576 w 2167466"/>
                <a:gd name="connsiteY15" fmla="*/ 1282328 h 2167466"/>
                <a:gd name="connsiteX16" fmla="*/ 351576 w 2167466"/>
                <a:gd name="connsiteY16" fmla="*/ 885138 h 2167466"/>
                <a:gd name="connsiteX17" fmla="*/ 108226 w 2167466"/>
                <a:gd name="connsiteY17" fmla="*/ 656392 h 2167466"/>
                <a:gd name="connsiteX18" fmla="*/ 225892 w 2167466"/>
                <a:gd name="connsiteY18" fmla="*/ 452590 h 2167466"/>
                <a:gd name="connsiteX19" fmla="*/ 545666 w 2167466"/>
                <a:gd name="connsiteY19" fmla="*/ 548964 h 2167466"/>
                <a:gd name="connsiteX20" fmla="*/ 889643 w 2167466"/>
                <a:gd name="connsiteY20" fmla="*/ 350369 h 2167466"/>
                <a:gd name="connsiteX21" fmla="*/ 966068 w 2167466"/>
                <a:gd name="connsiteY21" fmla="*/ 25249 h 2167466"/>
                <a:gd name="connsiteX22" fmla="*/ 1201398 w 2167466"/>
                <a:gd name="connsiteY22" fmla="*/ 25249 h 2167466"/>
                <a:gd name="connsiteX23" fmla="*/ 1277823 w 2167466"/>
                <a:gd name="connsiteY23" fmla="*/ 350369 h 2167466"/>
                <a:gd name="connsiteX24" fmla="*/ 1621800 w 2167466"/>
                <a:gd name="connsiteY24" fmla="*/ 548964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67466" h="2167466">
                  <a:moveTo>
                    <a:pt x="1621800" y="548964"/>
                  </a:moveTo>
                  <a:lnTo>
                    <a:pt x="1941574" y="452590"/>
                  </a:lnTo>
                  <a:lnTo>
                    <a:pt x="2059240" y="656392"/>
                  </a:lnTo>
                  <a:lnTo>
                    <a:pt x="1815890" y="885138"/>
                  </a:lnTo>
                  <a:cubicBezTo>
                    <a:pt x="1851165" y="1015185"/>
                    <a:pt x="1851165" y="1152281"/>
                    <a:pt x="1815890" y="1282328"/>
                  </a:cubicBezTo>
                  <a:lnTo>
                    <a:pt x="2059240" y="1511074"/>
                  </a:lnTo>
                  <a:lnTo>
                    <a:pt x="1941574" y="1714876"/>
                  </a:lnTo>
                  <a:lnTo>
                    <a:pt x="1621800" y="1618502"/>
                  </a:lnTo>
                  <a:cubicBezTo>
                    <a:pt x="1526813" y="1714075"/>
                    <a:pt x="1408085" y="1782623"/>
                    <a:pt x="1277823" y="1817097"/>
                  </a:cubicBezTo>
                  <a:lnTo>
                    <a:pt x="1201398" y="2142217"/>
                  </a:lnTo>
                  <a:lnTo>
                    <a:pt x="966068" y="2142217"/>
                  </a:lnTo>
                  <a:lnTo>
                    <a:pt x="889643" y="1817097"/>
                  </a:lnTo>
                  <a:cubicBezTo>
                    <a:pt x="759381" y="1782622"/>
                    <a:pt x="640653" y="1714074"/>
                    <a:pt x="545666" y="1618502"/>
                  </a:cubicBezTo>
                  <a:lnTo>
                    <a:pt x="225892" y="1714876"/>
                  </a:lnTo>
                  <a:lnTo>
                    <a:pt x="108226" y="1511074"/>
                  </a:lnTo>
                  <a:lnTo>
                    <a:pt x="351576" y="1282328"/>
                  </a:lnTo>
                  <a:cubicBezTo>
                    <a:pt x="316301" y="1152281"/>
                    <a:pt x="316301" y="1015185"/>
                    <a:pt x="351576" y="885138"/>
                  </a:cubicBezTo>
                  <a:lnTo>
                    <a:pt x="108226" y="656392"/>
                  </a:lnTo>
                  <a:lnTo>
                    <a:pt x="225892" y="452590"/>
                  </a:lnTo>
                  <a:lnTo>
                    <a:pt x="545666" y="548964"/>
                  </a:lnTo>
                  <a:cubicBezTo>
                    <a:pt x="640653" y="453391"/>
                    <a:pt x="759381" y="384843"/>
                    <a:pt x="889643" y="350369"/>
                  </a:cubicBezTo>
                  <a:lnTo>
                    <a:pt x="966068" y="25249"/>
                  </a:lnTo>
                  <a:lnTo>
                    <a:pt x="1201398" y="25249"/>
                  </a:lnTo>
                  <a:lnTo>
                    <a:pt x="1277823" y="350369"/>
                  </a:lnTo>
                  <a:cubicBezTo>
                    <a:pt x="1408085" y="384844"/>
                    <a:pt x="1526813" y="453392"/>
                    <a:pt x="1621800" y="548964"/>
                  </a:cubicBezTo>
                  <a:close/>
                </a:path>
              </a:pathLst>
            </a:custGeom>
            <a:solidFill>
              <a:schemeClr val="accent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0057" tIns="593355" rIns="590057" bIns="593355" numCol="1" spcCol="1270" anchor="ctr" anchorCtr="0">
              <a:noAutofit/>
            </a:bodyPr>
            <a:lstStyle/>
            <a:p>
              <a:pPr algn="ctr" defTabSz="1166495">
                <a:lnSpc>
                  <a:spcPct val="90000"/>
                </a:lnSpc>
                <a:spcAft>
                  <a:spcPct val="35000"/>
                </a:spcAft>
              </a:pPr>
              <a:endParaRPr lang="en-GB" sz="26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147" name="Freeform 12"/>
            <p:cNvSpPr/>
            <p:nvPr/>
          </p:nvSpPr>
          <p:spPr>
            <a:xfrm>
              <a:off x="1828373" y="830146"/>
              <a:ext cx="1465605" cy="1465605"/>
            </a:xfrm>
            <a:custGeom>
              <a:avLst/>
              <a:gdLst>
                <a:gd name="connsiteX0" fmla="*/ 1589033 w 2123675"/>
                <a:gd name="connsiteY0" fmla="*/ 537873 h 2123675"/>
                <a:gd name="connsiteX1" fmla="*/ 1902347 w 2123675"/>
                <a:gd name="connsiteY1" fmla="*/ 443446 h 2123675"/>
                <a:gd name="connsiteX2" fmla="*/ 2017635 w 2123675"/>
                <a:gd name="connsiteY2" fmla="*/ 643130 h 2123675"/>
                <a:gd name="connsiteX3" fmla="*/ 1779202 w 2123675"/>
                <a:gd name="connsiteY3" fmla="*/ 867255 h 2123675"/>
                <a:gd name="connsiteX4" fmla="*/ 1779202 w 2123675"/>
                <a:gd name="connsiteY4" fmla="*/ 1256420 h 2123675"/>
                <a:gd name="connsiteX5" fmla="*/ 2017635 w 2123675"/>
                <a:gd name="connsiteY5" fmla="*/ 1480545 h 2123675"/>
                <a:gd name="connsiteX6" fmla="*/ 1902347 w 2123675"/>
                <a:gd name="connsiteY6" fmla="*/ 1680229 h 2123675"/>
                <a:gd name="connsiteX7" fmla="*/ 1589033 w 2123675"/>
                <a:gd name="connsiteY7" fmla="*/ 1585802 h 2123675"/>
                <a:gd name="connsiteX8" fmla="*/ 1252006 w 2123675"/>
                <a:gd name="connsiteY8" fmla="*/ 1780385 h 2123675"/>
                <a:gd name="connsiteX9" fmla="*/ 1177125 w 2123675"/>
                <a:gd name="connsiteY9" fmla="*/ 2098936 h 2123675"/>
                <a:gd name="connsiteX10" fmla="*/ 946550 w 2123675"/>
                <a:gd name="connsiteY10" fmla="*/ 2098936 h 2123675"/>
                <a:gd name="connsiteX11" fmla="*/ 871669 w 2123675"/>
                <a:gd name="connsiteY11" fmla="*/ 1780385 h 2123675"/>
                <a:gd name="connsiteX12" fmla="*/ 534642 w 2123675"/>
                <a:gd name="connsiteY12" fmla="*/ 1585802 h 2123675"/>
                <a:gd name="connsiteX13" fmla="*/ 221328 w 2123675"/>
                <a:gd name="connsiteY13" fmla="*/ 1680229 h 2123675"/>
                <a:gd name="connsiteX14" fmla="*/ 106040 w 2123675"/>
                <a:gd name="connsiteY14" fmla="*/ 1480545 h 2123675"/>
                <a:gd name="connsiteX15" fmla="*/ 344473 w 2123675"/>
                <a:gd name="connsiteY15" fmla="*/ 1256420 h 2123675"/>
                <a:gd name="connsiteX16" fmla="*/ 344473 w 2123675"/>
                <a:gd name="connsiteY16" fmla="*/ 867255 h 2123675"/>
                <a:gd name="connsiteX17" fmla="*/ 106040 w 2123675"/>
                <a:gd name="connsiteY17" fmla="*/ 643130 h 2123675"/>
                <a:gd name="connsiteX18" fmla="*/ 221328 w 2123675"/>
                <a:gd name="connsiteY18" fmla="*/ 443446 h 2123675"/>
                <a:gd name="connsiteX19" fmla="*/ 534642 w 2123675"/>
                <a:gd name="connsiteY19" fmla="*/ 537873 h 2123675"/>
                <a:gd name="connsiteX20" fmla="*/ 871669 w 2123675"/>
                <a:gd name="connsiteY20" fmla="*/ 343290 h 2123675"/>
                <a:gd name="connsiteX21" fmla="*/ 946550 w 2123675"/>
                <a:gd name="connsiteY21" fmla="*/ 24739 h 2123675"/>
                <a:gd name="connsiteX22" fmla="*/ 1177125 w 2123675"/>
                <a:gd name="connsiteY22" fmla="*/ 24739 h 2123675"/>
                <a:gd name="connsiteX23" fmla="*/ 1252006 w 2123675"/>
                <a:gd name="connsiteY23" fmla="*/ 343290 h 2123675"/>
                <a:gd name="connsiteX24" fmla="*/ 1589033 w 2123675"/>
                <a:gd name="connsiteY24" fmla="*/ 537873 h 2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23675" h="2123675">
                  <a:moveTo>
                    <a:pt x="1366897" y="537190"/>
                  </a:moveTo>
                  <a:lnTo>
                    <a:pt x="1594045" y="396507"/>
                  </a:lnTo>
                  <a:lnTo>
                    <a:pt x="1727168" y="529630"/>
                  </a:lnTo>
                  <a:lnTo>
                    <a:pt x="1586485" y="756778"/>
                  </a:lnTo>
                  <a:cubicBezTo>
                    <a:pt x="1640670" y="849967"/>
                    <a:pt x="1669056" y="955907"/>
                    <a:pt x="1668725" y="1063703"/>
                  </a:cubicBezTo>
                  <a:lnTo>
                    <a:pt x="1904134" y="1190078"/>
                  </a:lnTo>
                  <a:lnTo>
                    <a:pt x="1855408" y="1371927"/>
                  </a:lnTo>
                  <a:lnTo>
                    <a:pt x="1588350" y="1363666"/>
                  </a:lnTo>
                  <a:cubicBezTo>
                    <a:pt x="1534739" y="1457186"/>
                    <a:pt x="1457186" y="1534739"/>
                    <a:pt x="1363666" y="1588351"/>
                  </a:cubicBezTo>
                  <a:lnTo>
                    <a:pt x="1371926" y="1855408"/>
                  </a:lnTo>
                  <a:lnTo>
                    <a:pt x="1190078" y="1904134"/>
                  </a:lnTo>
                  <a:lnTo>
                    <a:pt x="1063703" y="1668725"/>
                  </a:lnTo>
                  <a:cubicBezTo>
                    <a:pt x="955907" y="1669057"/>
                    <a:pt x="849967" y="1640670"/>
                    <a:pt x="756778" y="1586485"/>
                  </a:cubicBezTo>
                  <a:lnTo>
                    <a:pt x="529630" y="1727168"/>
                  </a:lnTo>
                  <a:lnTo>
                    <a:pt x="396507" y="1594045"/>
                  </a:lnTo>
                  <a:lnTo>
                    <a:pt x="537190" y="1366897"/>
                  </a:lnTo>
                  <a:cubicBezTo>
                    <a:pt x="483005" y="1273708"/>
                    <a:pt x="454619" y="1167768"/>
                    <a:pt x="454950" y="1059972"/>
                  </a:cubicBezTo>
                  <a:lnTo>
                    <a:pt x="219541" y="933597"/>
                  </a:lnTo>
                  <a:lnTo>
                    <a:pt x="268267" y="751748"/>
                  </a:lnTo>
                  <a:lnTo>
                    <a:pt x="535325" y="760009"/>
                  </a:lnTo>
                  <a:cubicBezTo>
                    <a:pt x="588936" y="666489"/>
                    <a:pt x="666489" y="588936"/>
                    <a:pt x="760009" y="535324"/>
                  </a:cubicBezTo>
                  <a:lnTo>
                    <a:pt x="751749" y="268267"/>
                  </a:lnTo>
                  <a:lnTo>
                    <a:pt x="933597" y="219541"/>
                  </a:lnTo>
                  <a:lnTo>
                    <a:pt x="1059972" y="454950"/>
                  </a:lnTo>
                  <a:cubicBezTo>
                    <a:pt x="1167768" y="454618"/>
                    <a:pt x="1273708" y="483005"/>
                    <a:pt x="1366897" y="537190"/>
                  </a:cubicBez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52612" tIns="752612" rIns="752613" bIns="752613" numCol="1" spcCol="1270" anchor="ctr" anchorCtr="0">
              <a:noAutofit/>
            </a:bodyPr>
            <a:lstStyle/>
            <a:p>
              <a:pPr algn="ctr" defTabSz="1266190">
                <a:lnSpc>
                  <a:spcPct val="90000"/>
                </a:lnSpc>
                <a:spcAft>
                  <a:spcPct val="35000"/>
                </a:spcAft>
              </a:pPr>
              <a:endParaRPr lang="en-GB" sz="29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148" name="Circular Arrow 13"/>
            <p:cNvSpPr/>
            <p:nvPr/>
          </p:nvSpPr>
          <p:spPr>
            <a:xfrm>
              <a:off x="2134415" y="1946336"/>
              <a:ext cx="2149554" cy="2149553"/>
            </a:xfrm>
            <a:prstGeom prst="circularArrow">
              <a:avLst>
                <a:gd name="adj1" fmla="val 4688"/>
                <a:gd name="adj2" fmla="val 299029"/>
                <a:gd name="adj3" fmla="val 2539295"/>
                <a:gd name="adj4" fmla="val 15812321"/>
                <a:gd name="adj5" fmla="val 5469"/>
              </a:avLst>
            </a:prstGeom>
            <a:solidFill>
              <a:schemeClr val="bg1">
                <a:lumMod val="6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49" name="Shape 14"/>
            <p:cNvSpPr/>
            <p:nvPr/>
          </p:nvSpPr>
          <p:spPr>
            <a:xfrm>
              <a:off x="1062473" y="1534019"/>
              <a:ext cx="1561785" cy="1561785"/>
            </a:xfrm>
            <a:prstGeom prst="leftCircularArrow">
              <a:avLst>
                <a:gd name="adj1" fmla="val 6452"/>
                <a:gd name="adj2" fmla="val 429999"/>
                <a:gd name="adj3" fmla="val 10489124"/>
                <a:gd name="adj4" fmla="val 14837806"/>
                <a:gd name="adj5" fmla="val 7527"/>
              </a:avLst>
            </a:prstGeom>
            <a:solidFill>
              <a:schemeClr val="bg1">
                <a:lumMod val="6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2" name="组合 168"/>
          <p:cNvGrpSpPr/>
          <p:nvPr/>
        </p:nvGrpSpPr>
        <p:grpSpPr>
          <a:xfrm>
            <a:off x="1331640" y="3142542"/>
            <a:ext cx="960900" cy="1733464"/>
            <a:chOff x="6660137" y="2870008"/>
            <a:chExt cx="960900" cy="1913939"/>
          </a:xfrm>
          <a:solidFill>
            <a:schemeClr val="accent1"/>
          </a:solidFill>
        </p:grpSpPr>
        <p:sp>
          <p:nvSpPr>
            <p:cNvPr id="170" name="Freeform 254"/>
            <p:cNvSpPr/>
            <p:nvPr/>
          </p:nvSpPr>
          <p:spPr bwMode="auto">
            <a:xfrm>
              <a:off x="6759516" y="2870008"/>
              <a:ext cx="478886" cy="229617"/>
            </a:xfrm>
            <a:custGeom>
              <a:avLst/>
              <a:gdLst>
                <a:gd name="T0" fmla="*/ 630 w 651"/>
                <a:gd name="T1" fmla="*/ 273 h 313"/>
                <a:gd name="T2" fmla="*/ 589 w 651"/>
                <a:gd name="T3" fmla="*/ 273 h 313"/>
                <a:gd name="T4" fmla="*/ 304 w 651"/>
                <a:gd name="T5" fmla="*/ 0 h 313"/>
                <a:gd name="T6" fmla="*/ 19 w 651"/>
                <a:gd name="T7" fmla="*/ 271 h 313"/>
                <a:gd name="T8" fmla="*/ 0 w 651"/>
                <a:gd name="T9" fmla="*/ 292 h 313"/>
                <a:gd name="T10" fmla="*/ 21 w 651"/>
                <a:gd name="T11" fmla="*/ 313 h 313"/>
                <a:gd name="T12" fmla="*/ 630 w 651"/>
                <a:gd name="T13" fmla="*/ 313 h 313"/>
                <a:gd name="T14" fmla="*/ 651 w 651"/>
                <a:gd name="T15" fmla="*/ 293 h 313"/>
                <a:gd name="T16" fmla="*/ 630 w 651"/>
                <a:gd name="T17" fmla="*/ 27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1" h="313">
                  <a:moveTo>
                    <a:pt x="630" y="273"/>
                  </a:moveTo>
                  <a:cubicBezTo>
                    <a:pt x="589" y="273"/>
                    <a:pt x="589" y="273"/>
                    <a:pt x="589" y="273"/>
                  </a:cubicBezTo>
                  <a:cubicBezTo>
                    <a:pt x="578" y="113"/>
                    <a:pt x="454" y="0"/>
                    <a:pt x="304" y="0"/>
                  </a:cubicBezTo>
                  <a:cubicBezTo>
                    <a:pt x="153" y="0"/>
                    <a:pt x="30" y="116"/>
                    <a:pt x="19" y="271"/>
                  </a:cubicBezTo>
                  <a:cubicBezTo>
                    <a:pt x="9" y="272"/>
                    <a:pt x="0" y="281"/>
                    <a:pt x="0" y="292"/>
                  </a:cubicBezTo>
                  <a:cubicBezTo>
                    <a:pt x="0" y="303"/>
                    <a:pt x="10" y="313"/>
                    <a:pt x="21" y="313"/>
                  </a:cubicBezTo>
                  <a:cubicBezTo>
                    <a:pt x="630" y="313"/>
                    <a:pt x="630" y="313"/>
                    <a:pt x="630" y="313"/>
                  </a:cubicBezTo>
                  <a:cubicBezTo>
                    <a:pt x="642" y="313"/>
                    <a:pt x="651" y="304"/>
                    <a:pt x="651" y="293"/>
                  </a:cubicBezTo>
                  <a:cubicBezTo>
                    <a:pt x="651" y="282"/>
                    <a:pt x="642" y="273"/>
                    <a:pt x="630" y="27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1900" dirty="0">
                <a:ea typeface="微软雅黑 Light" panose="020B0502040204020203" pitchFamily="34" charset="-122"/>
              </a:endParaRPr>
            </a:p>
          </p:txBody>
        </p:sp>
        <p:sp>
          <p:nvSpPr>
            <p:cNvPr id="171" name="Freeform 255"/>
            <p:cNvSpPr/>
            <p:nvPr/>
          </p:nvSpPr>
          <p:spPr bwMode="auto">
            <a:xfrm>
              <a:off x="6660137" y="2941995"/>
              <a:ext cx="960900" cy="1841952"/>
            </a:xfrm>
            <a:custGeom>
              <a:avLst/>
              <a:gdLst>
                <a:gd name="T0" fmla="*/ 835 w 1488"/>
                <a:gd name="T1" fmla="*/ 717 h 2854"/>
                <a:gd name="T2" fmla="*/ 851 w 1488"/>
                <a:gd name="T3" fmla="*/ 708 h 2854"/>
                <a:gd name="T4" fmla="*/ 1249 w 1488"/>
                <a:gd name="T5" fmla="*/ 68 h 2854"/>
                <a:gd name="T6" fmla="*/ 1417 w 1488"/>
                <a:gd name="T7" fmla="*/ 36 h 2854"/>
                <a:gd name="T8" fmla="*/ 1451 w 1488"/>
                <a:gd name="T9" fmla="*/ 199 h 2854"/>
                <a:gd name="T10" fmla="*/ 890 w 1488"/>
                <a:gd name="T11" fmla="*/ 1074 h 2854"/>
                <a:gd name="T12" fmla="*/ 887 w 1488"/>
                <a:gd name="T13" fmla="*/ 1085 h 2854"/>
                <a:gd name="T14" fmla="*/ 887 w 1488"/>
                <a:gd name="T15" fmla="*/ 1839 h 2854"/>
                <a:gd name="T16" fmla="*/ 887 w 1488"/>
                <a:gd name="T17" fmla="*/ 1906 h 2854"/>
                <a:gd name="T18" fmla="*/ 887 w 1488"/>
                <a:gd name="T19" fmla="*/ 2723 h 2854"/>
                <a:gd name="T20" fmla="*/ 751 w 1488"/>
                <a:gd name="T21" fmla="*/ 2854 h 2854"/>
                <a:gd name="T22" fmla="*/ 749 w 1488"/>
                <a:gd name="T23" fmla="*/ 2854 h 2854"/>
                <a:gd name="T24" fmla="*/ 614 w 1488"/>
                <a:gd name="T25" fmla="*/ 2723 h 2854"/>
                <a:gd name="T26" fmla="*/ 614 w 1488"/>
                <a:gd name="T27" fmla="*/ 1925 h 2854"/>
                <a:gd name="T28" fmla="*/ 595 w 1488"/>
                <a:gd name="T29" fmla="*/ 1906 h 2854"/>
                <a:gd name="T30" fmla="*/ 576 w 1488"/>
                <a:gd name="T31" fmla="*/ 1906 h 2854"/>
                <a:gd name="T32" fmla="*/ 557 w 1488"/>
                <a:gd name="T33" fmla="*/ 1925 h 2854"/>
                <a:gd name="T34" fmla="*/ 557 w 1488"/>
                <a:gd name="T35" fmla="*/ 2723 h 2854"/>
                <a:gd name="T36" fmla="*/ 421 w 1488"/>
                <a:gd name="T37" fmla="*/ 2854 h 2854"/>
                <a:gd name="T38" fmla="*/ 419 w 1488"/>
                <a:gd name="T39" fmla="*/ 2854 h 2854"/>
                <a:gd name="T40" fmla="*/ 283 w 1488"/>
                <a:gd name="T41" fmla="*/ 2723 h 2854"/>
                <a:gd name="T42" fmla="*/ 283 w 1488"/>
                <a:gd name="T43" fmla="*/ 1906 h 2854"/>
                <a:gd name="T44" fmla="*/ 283 w 1488"/>
                <a:gd name="T45" fmla="*/ 1839 h 2854"/>
                <a:gd name="T46" fmla="*/ 283 w 1488"/>
                <a:gd name="T47" fmla="*/ 1103 h 2854"/>
                <a:gd name="T48" fmla="*/ 263 w 1488"/>
                <a:gd name="T49" fmla="*/ 1085 h 2854"/>
                <a:gd name="T50" fmla="*/ 263 w 1488"/>
                <a:gd name="T51" fmla="*/ 1085 h 2854"/>
                <a:gd name="T52" fmla="*/ 246 w 1488"/>
                <a:gd name="T53" fmla="*/ 1103 h 2854"/>
                <a:gd name="T54" fmla="*/ 246 w 1488"/>
                <a:gd name="T55" fmla="*/ 1712 h 2854"/>
                <a:gd name="T56" fmla="*/ 123 w 1488"/>
                <a:gd name="T57" fmla="*/ 1830 h 2854"/>
                <a:gd name="T58" fmla="*/ 0 w 1488"/>
                <a:gd name="T59" fmla="*/ 1712 h 2854"/>
                <a:gd name="T60" fmla="*/ 0 w 1488"/>
                <a:gd name="T61" fmla="*/ 1170 h 2854"/>
                <a:gd name="T62" fmla="*/ 0 w 1488"/>
                <a:gd name="T63" fmla="*/ 1024 h 2854"/>
                <a:gd name="T64" fmla="*/ 0 w 1488"/>
                <a:gd name="T65" fmla="*/ 736 h 2854"/>
                <a:gd name="T66" fmla="*/ 19 w 1488"/>
                <a:gd name="T67" fmla="*/ 717 h 2854"/>
                <a:gd name="T68" fmla="*/ 835 w 1488"/>
                <a:gd name="T69" fmla="*/ 717 h 2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88" h="2854">
                  <a:moveTo>
                    <a:pt x="835" y="717"/>
                  </a:moveTo>
                  <a:cubicBezTo>
                    <a:pt x="841" y="717"/>
                    <a:pt x="847" y="714"/>
                    <a:pt x="851" y="708"/>
                  </a:cubicBezTo>
                  <a:cubicBezTo>
                    <a:pt x="1249" y="68"/>
                    <a:pt x="1249" y="68"/>
                    <a:pt x="1249" y="68"/>
                  </a:cubicBezTo>
                  <a:cubicBezTo>
                    <a:pt x="1286" y="14"/>
                    <a:pt x="1361" y="0"/>
                    <a:pt x="1417" y="36"/>
                  </a:cubicBezTo>
                  <a:cubicBezTo>
                    <a:pt x="1473" y="72"/>
                    <a:pt x="1488" y="145"/>
                    <a:pt x="1451" y="199"/>
                  </a:cubicBezTo>
                  <a:cubicBezTo>
                    <a:pt x="890" y="1074"/>
                    <a:pt x="890" y="1074"/>
                    <a:pt x="890" y="1074"/>
                  </a:cubicBezTo>
                  <a:cubicBezTo>
                    <a:pt x="888" y="1077"/>
                    <a:pt x="887" y="1081"/>
                    <a:pt x="887" y="1085"/>
                  </a:cubicBezTo>
                  <a:cubicBezTo>
                    <a:pt x="887" y="1839"/>
                    <a:pt x="887" y="1839"/>
                    <a:pt x="887" y="1839"/>
                  </a:cubicBezTo>
                  <a:cubicBezTo>
                    <a:pt x="887" y="1906"/>
                    <a:pt x="887" y="1906"/>
                    <a:pt x="887" y="1906"/>
                  </a:cubicBezTo>
                  <a:cubicBezTo>
                    <a:pt x="887" y="2723"/>
                    <a:pt x="887" y="2723"/>
                    <a:pt x="887" y="2723"/>
                  </a:cubicBezTo>
                  <a:cubicBezTo>
                    <a:pt x="887" y="2795"/>
                    <a:pt x="826" y="2854"/>
                    <a:pt x="751" y="2854"/>
                  </a:cubicBezTo>
                  <a:cubicBezTo>
                    <a:pt x="749" y="2854"/>
                    <a:pt x="749" y="2854"/>
                    <a:pt x="749" y="2854"/>
                  </a:cubicBezTo>
                  <a:cubicBezTo>
                    <a:pt x="675" y="2854"/>
                    <a:pt x="614" y="2795"/>
                    <a:pt x="614" y="2723"/>
                  </a:cubicBezTo>
                  <a:cubicBezTo>
                    <a:pt x="614" y="1925"/>
                    <a:pt x="614" y="1925"/>
                    <a:pt x="614" y="1925"/>
                  </a:cubicBezTo>
                  <a:cubicBezTo>
                    <a:pt x="614" y="1914"/>
                    <a:pt x="605" y="1906"/>
                    <a:pt x="595" y="1906"/>
                  </a:cubicBezTo>
                  <a:cubicBezTo>
                    <a:pt x="576" y="1906"/>
                    <a:pt x="576" y="1906"/>
                    <a:pt x="576" y="1906"/>
                  </a:cubicBezTo>
                  <a:cubicBezTo>
                    <a:pt x="565" y="1906"/>
                    <a:pt x="557" y="1914"/>
                    <a:pt x="557" y="1925"/>
                  </a:cubicBezTo>
                  <a:cubicBezTo>
                    <a:pt x="557" y="2723"/>
                    <a:pt x="557" y="2723"/>
                    <a:pt x="557" y="2723"/>
                  </a:cubicBezTo>
                  <a:cubicBezTo>
                    <a:pt x="557" y="2795"/>
                    <a:pt x="495" y="2854"/>
                    <a:pt x="421" y="2854"/>
                  </a:cubicBezTo>
                  <a:cubicBezTo>
                    <a:pt x="419" y="2854"/>
                    <a:pt x="419" y="2854"/>
                    <a:pt x="419" y="2854"/>
                  </a:cubicBezTo>
                  <a:cubicBezTo>
                    <a:pt x="344" y="2854"/>
                    <a:pt x="283" y="2795"/>
                    <a:pt x="283" y="2723"/>
                  </a:cubicBezTo>
                  <a:cubicBezTo>
                    <a:pt x="283" y="1906"/>
                    <a:pt x="283" y="1906"/>
                    <a:pt x="283" y="1906"/>
                  </a:cubicBezTo>
                  <a:cubicBezTo>
                    <a:pt x="283" y="1839"/>
                    <a:pt x="283" y="1839"/>
                    <a:pt x="283" y="1839"/>
                  </a:cubicBezTo>
                  <a:cubicBezTo>
                    <a:pt x="283" y="1103"/>
                    <a:pt x="283" y="1103"/>
                    <a:pt x="283" y="1103"/>
                  </a:cubicBezTo>
                  <a:cubicBezTo>
                    <a:pt x="283" y="1092"/>
                    <a:pt x="274" y="1084"/>
                    <a:pt x="263" y="1085"/>
                  </a:cubicBezTo>
                  <a:cubicBezTo>
                    <a:pt x="263" y="1085"/>
                    <a:pt x="263" y="1085"/>
                    <a:pt x="263" y="1085"/>
                  </a:cubicBezTo>
                  <a:cubicBezTo>
                    <a:pt x="253" y="1086"/>
                    <a:pt x="246" y="1094"/>
                    <a:pt x="246" y="1103"/>
                  </a:cubicBezTo>
                  <a:cubicBezTo>
                    <a:pt x="246" y="1712"/>
                    <a:pt x="246" y="1712"/>
                    <a:pt x="246" y="1712"/>
                  </a:cubicBezTo>
                  <a:cubicBezTo>
                    <a:pt x="246" y="1778"/>
                    <a:pt x="190" y="1830"/>
                    <a:pt x="123" y="1830"/>
                  </a:cubicBezTo>
                  <a:cubicBezTo>
                    <a:pt x="56" y="1830"/>
                    <a:pt x="0" y="1778"/>
                    <a:pt x="0" y="1712"/>
                  </a:cubicBezTo>
                  <a:cubicBezTo>
                    <a:pt x="0" y="1170"/>
                    <a:pt x="0" y="1170"/>
                    <a:pt x="0" y="1170"/>
                  </a:cubicBezTo>
                  <a:cubicBezTo>
                    <a:pt x="0" y="1024"/>
                    <a:pt x="0" y="1024"/>
                    <a:pt x="0" y="1024"/>
                  </a:cubicBezTo>
                  <a:cubicBezTo>
                    <a:pt x="0" y="736"/>
                    <a:pt x="0" y="736"/>
                    <a:pt x="0" y="736"/>
                  </a:cubicBezTo>
                  <a:cubicBezTo>
                    <a:pt x="0" y="726"/>
                    <a:pt x="9" y="717"/>
                    <a:pt x="19" y="717"/>
                  </a:cubicBezTo>
                  <a:lnTo>
                    <a:pt x="835" y="7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1900" dirty="0">
                <a:ea typeface="微软雅黑 Light" panose="020B0502040204020203" pitchFamily="34" charset="-122"/>
              </a:endParaRPr>
            </a:p>
          </p:txBody>
        </p:sp>
        <p:sp>
          <p:nvSpPr>
            <p:cNvPr id="172" name="Freeform 256"/>
            <p:cNvSpPr/>
            <p:nvPr/>
          </p:nvSpPr>
          <p:spPr bwMode="auto">
            <a:xfrm>
              <a:off x="6784586" y="3143035"/>
              <a:ext cx="394073" cy="213068"/>
            </a:xfrm>
            <a:custGeom>
              <a:avLst/>
              <a:gdLst>
                <a:gd name="T0" fmla="*/ 1 w 535"/>
                <a:gd name="T1" fmla="*/ 0 h 290"/>
                <a:gd name="T2" fmla="*/ 0 w 535"/>
                <a:gd name="T3" fmla="*/ 22 h 290"/>
                <a:gd name="T4" fmla="*/ 267 w 535"/>
                <a:gd name="T5" fmla="*/ 290 h 290"/>
                <a:gd name="T6" fmla="*/ 535 w 535"/>
                <a:gd name="T7" fmla="*/ 22 h 290"/>
                <a:gd name="T8" fmla="*/ 534 w 535"/>
                <a:gd name="T9" fmla="*/ 0 h 290"/>
                <a:gd name="T10" fmla="*/ 1 w 535"/>
                <a:gd name="T1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290">
                  <a:moveTo>
                    <a:pt x="1" y="0"/>
                  </a:moveTo>
                  <a:cubicBezTo>
                    <a:pt x="0" y="7"/>
                    <a:pt x="0" y="15"/>
                    <a:pt x="0" y="22"/>
                  </a:cubicBezTo>
                  <a:cubicBezTo>
                    <a:pt x="0" y="170"/>
                    <a:pt x="120" y="290"/>
                    <a:pt x="267" y="290"/>
                  </a:cubicBezTo>
                  <a:cubicBezTo>
                    <a:pt x="415" y="290"/>
                    <a:pt x="535" y="170"/>
                    <a:pt x="535" y="22"/>
                  </a:cubicBezTo>
                  <a:cubicBezTo>
                    <a:pt x="535" y="15"/>
                    <a:pt x="534" y="7"/>
                    <a:pt x="534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1900" dirty="0">
                <a:ea typeface="微软雅黑 Light" panose="020B0502040204020203" pitchFamily="34" charset="-122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237831" y="1325701"/>
            <a:ext cx="4898203" cy="2675255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何子亨：</a:t>
            </a: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负责整体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ui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风格，数据结构的设计，添加页面的具体实现，包括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ui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动画以及功能。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陈浩：</a:t>
            </a: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负责注册页面的设计与实现，以及效果调查，对所有资料进行整理及总结，文档的编写。</a:t>
            </a: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黎炜堂：</a:t>
            </a: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负责主页面的设计与实现，包括数据传递的方式以及存储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方式。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黄润：</a:t>
            </a: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负责登录页面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设计与实现，以及对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app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实施全面的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测试。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114681" y="283253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团队分工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019436" y="675669"/>
            <a:ext cx="3076564" cy="2135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790" dirty="0"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print the presentation and make it into a film a wider field</a:t>
            </a:r>
            <a:endParaRPr lang="en-US" altLang="zh-CN" sz="790" dirty="0"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谢谢观看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THANK YOU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立方体 8"/>
          <p:cNvSpPr/>
          <p:nvPr>
            <p:custDataLst>
              <p:tags r:id="rId1"/>
            </p:custDataLst>
          </p:nvPr>
        </p:nvSpPr>
        <p:spPr>
          <a:xfrm>
            <a:off x="1085000" y="2014720"/>
            <a:ext cx="452169" cy="438830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a typeface="微软雅黑 Light" panose="020B0502040204020203" pitchFamily="34" charset="-122"/>
              </a:rPr>
              <a:t>1</a:t>
            </a:r>
            <a:endParaRPr lang="zh-CN" altLang="en-US" sz="1500" b="1" dirty="0">
              <a:solidFill>
                <a:schemeClr val="bg1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0" name="立方体 9"/>
          <p:cNvSpPr/>
          <p:nvPr>
            <p:custDataLst>
              <p:tags r:id="rId2"/>
            </p:custDataLst>
          </p:nvPr>
        </p:nvSpPr>
        <p:spPr>
          <a:xfrm>
            <a:off x="1085000" y="3241438"/>
            <a:ext cx="452169" cy="438830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a typeface="微软雅黑 Light" panose="020B0502040204020203" pitchFamily="34" charset="-122"/>
              </a:rPr>
              <a:t>3</a:t>
            </a:r>
            <a:endParaRPr lang="zh-CN" altLang="en-US" sz="1500" b="1" dirty="0">
              <a:solidFill>
                <a:schemeClr val="bg1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4" name="立方体 13"/>
          <p:cNvSpPr/>
          <p:nvPr>
            <p:custDataLst>
              <p:tags r:id="rId3"/>
            </p:custDataLst>
          </p:nvPr>
        </p:nvSpPr>
        <p:spPr>
          <a:xfrm>
            <a:off x="4709942" y="2014720"/>
            <a:ext cx="452169" cy="438830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a typeface="微软雅黑 Light" panose="020B0502040204020203" pitchFamily="34" charset="-122"/>
              </a:rPr>
              <a:t>2</a:t>
            </a:r>
            <a:endParaRPr lang="zh-CN" altLang="en-US" sz="1500" b="1" dirty="0">
              <a:solidFill>
                <a:schemeClr val="bg1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6" name="立方体 15"/>
          <p:cNvSpPr/>
          <p:nvPr>
            <p:custDataLst>
              <p:tags r:id="rId4"/>
            </p:custDataLst>
          </p:nvPr>
        </p:nvSpPr>
        <p:spPr>
          <a:xfrm>
            <a:off x="4709942" y="3241438"/>
            <a:ext cx="452169" cy="438830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a typeface="微软雅黑 Light" panose="020B0502040204020203" pitchFamily="34" charset="-122"/>
              </a:rPr>
              <a:t>4</a:t>
            </a:r>
            <a:endParaRPr lang="zh-CN" altLang="en-US" sz="1500" b="1" dirty="0">
              <a:solidFill>
                <a:schemeClr val="bg1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5330768" y="3217906"/>
            <a:ext cx="2920604" cy="485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FontTx/>
              <a:buNone/>
              <a:defRPr sz="2400">
                <a:solidFill>
                  <a:srgbClr val="333333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rPr>
              <a:t>团队分工计划说明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5330768" y="1967657"/>
            <a:ext cx="2920604" cy="485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FontTx/>
              <a:buNone/>
              <a:defRPr sz="2400">
                <a:solidFill>
                  <a:srgbClr val="333333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rPr>
              <a:t>App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rPr>
              <a:t>的测试工作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1705826" y="3212234"/>
            <a:ext cx="2648460" cy="485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FontTx/>
              <a:buNone/>
              <a:defRPr sz="2400">
                <a:solidFill>
                  <a:srgbClr val="333333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rPr>
              <a:t>用户体验及改进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8"/>
            </p:custDataLst>
          </p:nvPr>
        </p:nvSpPr>
        <p:spPr>
          <a:xfrm>
            <a:off x="1705826" y="1980158"/>
            <a:ext cx="2648460" cy="485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FontTx/>
              <a:buNone/>
              <a:defRPr sz="2400">
                <a:solidFill>
                  <a:srgbClr val="333333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rPr>
              <a:t>App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rPr>
              <a:t>的开发历程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9"/>
            </p:custDataLst>
          </p:nvPr>
        </p:nvSpPr>
        <p:spPr>
          <a:xfrm>
            <a:off x="3211105" y="561703"/>
            <a:ext cx="2721429" cy="533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zh-CN" sz="3000" dirty="0">
                <a:solidFill>
                  <a:schemeClr val="bg1"/>
                </a:solidFill>
                <a:latin typeface="+mj-lt"/>
                <a:ea typeface="微软雅黑 Light" panose="020B0502040204020203" pitchFamily="34" charset="-122"/>
                <a:cs typeface="+mj-cs"/>
              </a:rPr>
              <a:t>CONTENTS</a:t>
            </a:r>
            <a:endParaRPr lang="en-US" altLang="zh-CN" sz="3000" dirty="0">
              <a:solidFill>
                <a:schemeClr val="bg1"/>
              </a:solidFill>
              <a:latin typeface="+mj-lt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34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</p:spTree>
    <p:custDataLst>
      <p:tags r:id="rId10"/>
    </p:custData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  <p:bldP spid="16" grpId="0" animBg="1"/>
      <p:bldP spid="2" grpId="0"/>
      <p:bldP spid="3" grpId="0"/>
      <p:bldP spid="4" grpId="0"/>
      <p:bldP spid="5" grpId="0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3420396" y="1924616"/>
            <a:ext cx="3611776" cy="623248"/>
          </a:xfrm>
          <a:prstGeom prst="rect">
            <a:avLst/>
          </a:prstGeom>
        </p:spPr>
        <p:txBody>
          <a:bodyPr vert="horz" lIns="67500" tIns="35100" rIns="67500" bIns="35100" rtlCol="0" anchor="b">
            <a:normAutofit/>
          </a:bodyPr>
          <a:lstStyle>
            <a:lvl1pPr algn="ctr">
              <a:lnSpc>
                <a:spcPct val="120000"/>
              </a:lnSpc>
              <a:spcBef>
                <a:spcPct val="0"/>
              </a:spcBef>
              <a:buNone/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>
                <a:ea typeface="微软雅黑 Light" panose="020B0502040204020203" pitchFamily="34" charset="-122"/>
              </a:rPr>
              <a:t>App</a:t>
            </a:r>
            <a:r>
              <a:rPr lang="zh-CN" altLang="en-US" sz="3000" dirty="0">
                <a:ea typeface="微软雅黑 Light" panose="020B0502040204020203" pitchFamily="34" charset="-122"/>
              </a:rPr>
              <a:t>开发历程</a:t>
            </a:r>
            <a:endParaRPr lang="zh-CN" altLang="en-US" sz="3000" dirty="0"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3420396" y="2611647"/>
            <a:ext cx="3611776" cy="346249"/>
          </a:xfrm>
          <a:prstGeom prst="rect">
            <a:avLst/>
          </a:prstGeom>
        </p:spPr>
        <p:txBody>
          <a:bodyPr vert="horz" lIns="67500" tIns="35100" rIns="67500" bIns="35100" rtlCol="0">
            <a:normAutofit/>
          </a:bodyPr>
          <a:lstStyle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en-US" altLang="zh-CN" sz="1500" dirty="0">
                <a:ea typeface="微软雅黑 Light" panose="020B0502040204020203" pitchFamily="34" charset="-122"/>
              </a:rPr>
              <a:t>Development Process</a:t>
            </a:r>
            <a:endParaRPr lang="zh-CN" altLang="en-US" sz="1500" dirty="0"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283545" y="1908482"/>
            <a:ext cx="1081065" cy="1084913"/>
          </a:xfrm>
          <a:prstGeom prst="rect">
            <a:avLst/>
          </a:prstGeom>
          <a:noFill/>
        </p:spPr>
        <p:txBody>
          <a:bodyPr wrap="none" lIns="67500" tIns="35100" rIns="67500" bIns="35100" rtlCol="0" anchor="ctr">
            <a:normAutofit/>
          </a:bodyPr>
          <a:lstStyle>
            <a:defPPr>
              <a:defRPr lang="zh-CN"/>
            </a:defPPr>
            <a:lvl1pPr algn="ctr">
              <a:defRPr sz="8800">
                <a:solidFill>
                  <a:schemeClr val="bg1"/>
                </a:solidFill>
                <a:ea typeface="华文细黑" panose="02010600040101010101" pitchFamily="2" charset="-122"/>
              </a:defRPr>
            </a:lvl1pPr>
          </a:lstStyle>
          <a:p>
            <a:r>
              <a:rPr lang="en-US" altLang="zh-CN" sz="6600" dirty="0">
                <a:ea typeface="微软雅黑 Light" panose="020B0502040204020203" pitchFamily="34" charset="-122"/>
              </a:rPr>
              <a:t>01</a:t>
            </a:r>
            <a:endParaRPr lang="en-US" altLang="zh-CN" sz="6600" dirty="0">
              <a:ea typeface="微软雅黑 Light" panose="020B0502040204020203" pitchFamily="34" charset="-122"/>
            </a:endParaRPr>
          </a:p>
        </p:txBody>
      </p:sp>
    </p:spTree>
    <p:custDataLst>
      <p:tags r:id="rId4"/>
    </p:custData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3114681" y="283253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App</a:t>
            </a:r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开发历程</a:t>
            </a:r>
            <a:endParaRPr lang="zh-CN" altLang="en-US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019436" y="675669"/>
            <a:ext cx="3076564" cy="2135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800" dirty="0">
                <a:ea typeface="微软雅黑 Light" panose="020B0502040204020203" pitchFamily="34" charset="-122"/>
              </a:rPr>
              <a:t>Development Process</a:t>
            </a:r>
            <a:endParaRPr lang="zh-CN" altLang="en-US" sz="800" dirty="0">
              <a:ea typeface="微软雅黑 Light" panose="020B0502040204020203" pitchFamily="34" charset="-122"/>
            </a:endParaRPr>
          </a:p>
        </p:txBody>
      </p:sp>
      <p:sp>
        <p:nvSpPr>
          <p:cNvPr id="27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700593" y="1424941"/>
            <a:ext cx="1915014" cy="3110986"/>
            <a:chOff x="6700593" y="1424941"/>
            <a:chExt cx="1915014" cy="3110986"/>
          </a:xfrm>
        </p:grpSpPr>
        <p:sp>
          <p:nvSpPr>
            <p:cNvPr id="40" name="稻壳儿春秋广告/盗版必究        原创来源：http://chn.docer.com/works?userid=199329941#!/work_time"/>
            <p:cNvSpPr>
              <a:spLocks noChangeArrowheads="1"/>
            </p:cNvSpPr>
            <p:nvPr/>
          </p:nvSpPr>
          <p:spPr bwMode="auto">
            <a:xfrm>
              <a:off x="6700593" y="1424941"/>
              <a:ext cx="1915014" cy="2577266"/>
            </a:xfrm>
            <a:prstGeom prst="rect">
              <a:avLst/>
            </a:prstGeom>
            <a:solidFill>
              <a:srgbClr val="1D6DC2"/>
            </a:solidFill>
            <a:ln w="25400">
              <a:noFill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charset="-122"/>
              </a:endParaRPr>
            </a:p>
          </p:txBody>
        </p:sp>
        <p:sp>
          <p:nvSpPr>
            <p:cNvPr id="41" name="稻壳儿春秋广告/盗版必究        原创来源：http://chn.docer.com/works?userid=199329941#!/work_time"/>
            <p:cNvSpPr txBox="1"/>
            <p:nvPr/>
          </p:nvSpPr>
          <p:spPr>
            <a:xfrm>
              <a:off x="7170902" y="1646034"/>
              <a:ext cx="97439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5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技术选择开发环境</a:t>
              </a:r>
              <a:endParaRPr lang="zh-CN" altLang="en-US" sz="15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3" name="稻壳儿春秋广告/盗版必究        原创来源：http://chn.docer.com/works?userid=199329941#!/work_time"/>
            <p:cNvSpPr txBox="1"/>
            <p:nvPr/>
          </p:nvSpPr>
          <p:spPr>
            <a:xfrm>
              <a:off x="6842760" y="2298500"/>
              <a:ext cx="1630680" cy="570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8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开发平台： </a:t>
              </a:r>
              <a:r>
                <a:rPr lang="en-US" altLang="zh-CN" sz="800" dirty="0" err="1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Android studio</a:t>
              </a:r>
              <a:endParaRPr lang="en-US" altLang="zh-CN" sz="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>
                <a:lnSpc>
                  <a:spcPct val="130000"/>
                </a:lnSpc>
              </a:pPr>
              <a:r>
                <a:rPr lang="zh-CN" altLang="en-US" sz="8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编程语言： </a:t>
              </a:r>
              <a:r>
                <a:rPr lang="en-US" altLang="zh-CN" sz="8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xml</a:t>
              </a:r>
              <a:r>
                <a:rPr lang="zh-CN" altLang="en-US" sz="8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</a:t>
              </a:r>
              <a:r>
                <a:rPr lang="en-US" altLang="zh-CN" sz="8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kotlin</a:t>
              </a:r>
              <a:endParaRPr lang="en-US" altLang="zh-CN" sz="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>
                <a:lnSpc>
                  <a:spcPct val="130000"/>
                </a:lnSpc>
              </a:pPr>
              <a:r>
                <a:rPr lang="zh-CN" altLang="en-US" sz="8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版本控制： </a:t>
              </a:r>
              <a:r>
                <a:rPr lang="en-US" altLang="zh-CN" sz="8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Git</a:t>
              </a:r>
              <a:endParaRPr lang="en-US" altLang="zh-CN" sz="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4" name="稻壳儿春秋广告/盗版必究        原创来源：http://chn.docer.com/works?userid=199329941#!/work_time"/>
            <p:cNvSpPr>
              <a:spLocks noChangeArrowheads="1"/>
            </p:cNvSpPr>
            <p:nvPr/>
          </p:nvSpPr>
          <p:spPr bwMode="auto">
            <a:xfrm>
              <a:off x="7118108" y="3467874"/>
              <a:ext cx="1079985" cy="1068053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charset="-122"/>
              </a:endParaRPr>
            </a:p>
          </p:txBody>
        </p:sp>
        <p:sp>
          <p:nvSpPr>
            <p:cNvPr id="45" name="稻壳儿春秋广告/盗版必究        原创来源：http://chn.docer.com/works?userid=199329941#!/work_time"/>
            <p:cNvSpPr/>
            <p:nvPr/>
          </p:nvSpPr>
          <p:spPr>
            <a:xfrm>
              <a:off x="7409464" y="3754392"/>
              <a:ext cx="497270" cy="495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575" y="17550"/>
                  </a:moveTo>
                  <a:cubicBezTo>
                    <a:pt x="14175" y="17550"/>
                    <a:pt x="14175" y="17550"/>
                    <a:pt x="14175" y="17550"/>
                  </a:cubicBezTo>
                  <a:cubicBezTo>
                    <a:pt x="14175" y="20250"/>
                    <a:pt x="14175" y="20250"/>
                    <a:pt x="14175" y="20250"/>
                  </a:cubicBezTo>
                  <a:cubicBezTo>
                    <a:pt x="14850" y="20250"/>
                    <a:pt x="14850" y="20250"/>
                    <a:pt x="14850" y="20250"/>
                  </a:cubicBezTo>
                  <a:cubicBezTo>
                    <a:pt x="15188" y="20250"/>
                    <a:pt x="15525" y="20588"/>
                    <a:pt x="15525" y="20925"/>
                  </a:cubicBezTo>
                  <a:cubicBezTo>
                    <a:pt x="15525" y="21262"/>
                    <a:pt x="15188" y="21600"/>
                    <a:pt x="14850" y="21600"/>
                  </a:cubicBezTo>
                  <a:cubicBezTo>
                    <a:pt x="6750" y="21600"/>
                    <a:pt x="6750" y="21600"/>
                    <a:pt x="6750" y="21600"/>
                  </a:cubicBezTo>
                  <a:cubicBezTo>
                    <a:pt x="6412" y="21600"/>
                    <a:pt x="6075" y="21262"/>
                    <a:pt x="6075" y="20925"/>
                  </a:cubicBezTo>
                  <a:cubicBezTo>
                    <a:pt x="6075" y="20588"/>
                    <a:pt x="6412" y="20250"/>
                    <a:pt x="6750" y="20250"/>
                  </a:cubicBezTo>
                  <a:cubicBezTo>
                    <a:pt x="7425" y="20250"/>
                    <a:pt x="7425" y="20250"/>
                    <a:pt x="7425" y="20250"/>
                  </a:cubicBezTo>
                  <a:cubicBezTo>
                    <a:pt x="7425" y="17550"/>
                    <a:pt x="7425" y="17550"/>
                    <a:pt x="7425" y="17550"/>
                  </a:cubicBezTo>
                  <a:cubicBezTo>
                    <a:pt x="2025" y="17550"/>
                    <a:pt x="2025" y="17550"/>
                    <a:pt x="2025" y="17550"/>
                  </a:cubicBezTo>
                  <a:cubicBezTo>
                    <a:pt x="844" y="17550"/>
                    <a:pt x="0" y="16706"/>
                    <a:pt x="0" y="15525"/>
                  </a:cubicBezTo>
                  <a:cubicBezTo>
                    <a:pt x="0" y="2025"/>
                    <a:pt x="0" y="2025"/>
                    <a:pt x="0" y="2025"/>
                  </a:cubicBezTo>
                  <a:cubicBezTo>
                    <a:pt x="0" y="844"/>
                    <a:pt x="844" y="0"/>
                    <a:pt x="2025" y="0"/>
                  </a:cubicBezTo>
                  <a:cubicBezTo>
                    <a:pt x="19575" y="0"/>
                    <a:pt x="19575" y="0"/>
                    <a:pt x="19575" y="0"/>
                  </a:cubicBezTo>
                  <a:cubicBezTo>
                    <a:pt x="20756" y="0"/>
                    <a:pt x="21600" y="844"/>
                    <a:pt x="21600" y="2025"/>
                  </a:cubicBezTo>
                  <a:cubicBezTo>
                    <a:pt x="21600" y="15525"/>
                    <a:pt x="21600" y="15525"/>
                    <a:pt x="21600" y="15525"/>
                  </a:cubicBezTo>
                  <a:cubicBezTo>
                    <a:pt x="21600" y="16706"/>
                    <a:pt x="20756" y="17550"/>
                    <a:pt x="19575" y="17550"/>
                  </a:cubicBezTo>
                  <a:close/>
                  <a:moveTo>
                    <a:pt x="8775" y="20250"/>
                  </a:moveTo>
                  <a:cubicBezTo>
                    <a:pt x="12825" y="20250"/>
                    <a:pt x="12825" y="20250"/>
                    <a:pt x="12825" y="20250"/>
                  </a:cubicBezTo>
                  <a:cubicBezTo>
                    <a:pt x="12825" y="17550"/>
                    <a:pt x="12825" y="17550"/>
                    <a:pt x="12825" y="17550"/>
                  </a:cubicBezTo>
                  <a:cubicBezTo>
                    <a:pt x="8775" y="17550"/>
                    <a:pt x="8775" y="17550"/>
                    <a:pt x="8775" y="17550"/>
                  </a:cubicBezTo>
                  <a:cubicBezTo>
                    <a:pt x="8775" y="20250"/>
                    <a:pt x="8775" y="20250"/>
                    <a:pt x="8775" y="20250"/>
                  </a:cubicBezTo>
                  <a:close/>
                  <a:moveTo>
                    <a:pt x="20250" y="2700"/>
                  </a:moveTo>
                  <a:cubicBezTo>
                    <a:pt x="20250" y="2025"/>
                    <a:pt x="19575" y="1350"/>
                    <a:pt x="18900" y="1350"/>
                  </a:cubicBezTo>
                  <a:cubicBezTo>
                    <a:pt x="2700" y="1350"/>
                    <a:pt x="2700" y="1350"/>
                    <a:pt x="2700" y="1350"/>
                  </a:cubicBezTo>
                  <a:cubicBezTo>
                    <a:pt x="2025" y="1350"/>
                    <a:pt x="1350" y="2025"/>
                    <a:pt x="1350" y="2700"/>
                  </a:cubicBezTo>
                  <a:cubicBezTo>
                    <a:pt x="1350" y="12825"/>
                    <a:pt x="1350" y="12825"/>
                    <a:pt x="1350" y="12825"/>
                  </a:cubicBezTo>
                  <a:cubicBezTo>
                    <a:pt x="20250" y="12825"/>
                    <a:pt x="20250" y="12825"/>
                    <a:pt x="20250" y="12825"/>
                  </a:cubicBezTo>
                  <a:cubicBezTo>
                    <a:pt x="20250" y="2700"/>
                    <a:pt x="20250" y="2700"/>
                    <a:pt x="20250" y="2700"/>
                  </a:cubicBezTo>
                  <a:close/>
                  <a:moveTo>
                    <a:pt x="20250" y="14175"/>
                  </a:moveTo>
                  <a:cubicBezTo>
                    <a:pt x="1350" y="14175"/>
                    <a:pt x="1350" y="14175"/>
                    <a:pt x="1350" y="14175"/>
                  </a:cubicBezTo>
                  <a:cubicBezTo>
                    <a:pt x="1350" y="14850"/>
                    <a:pt x="1350" y="14850"/>
                    <a:pt x="1350" y="14850"/>
                  </a:cubicBezTo>
                  <a:cubicBezTo>
                    <a:pt x="1350" y="15694"/>
                    <a:pt x="2025" y="16200"/>
                    <a:pt x="2700" y="16200"/>
                  </a:cubicBezTo>
                  <a:cubicBezTo>
                    <a:pt x="18900" y="16200"/>
                    <a:pt x="18900" y="16200"/>
                    <a:pt x="18900" y="16200"/>
                  </a:cubicBezTo>
                  <a:cubicBezTo>
                    <a:pt x="19575" y="16200"/>
                    <a:pt x="20250" y="15694"/>
                    <a:pt x="20250" y="14850"/>
                  </a:cubicBezTo>
                  <a:cubicBezTo>
                    <a:pt x="20250" y="14175"/>
                    <a:pt x="20250" y="14175"/>
                    <a:pt x="20250" y="14175"/>
                  </a:cubicBezTo>
                  <a:close/>
                </a:path>
              </a:pathLst>
            </a:custGeom>
            <a:solidFill>
              <a:srgbClr val="1D6DC2"/>
            </a:solidFill>
            <a:ln w="12700">
              <a:miter lim="400000"/>
            </a:ln>
          </p:spPr>
          <p:txBody>
            <a:bodyPr lIns="17145" rIns="17145"/>
            <a:lstStyle/>
            <a:p>
              <a:pPr defTabSz="913765">
                <a:defRPr sz="4800">
                  <a:solidFill>
                    <a:srgbClr val="27282D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1800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643193" y="1424941"/>
            <a:ext cx="1915014" cy="3110986"/>
            <a:chOff x="4643193" y="1424941"/>
            <a:chExt cx="1915014" cy="3110986"/>
          </a:xfrm>
        </p:grpSpPr>
        <p:sp>
          <p:nvSpPr>
            <p:cNvPr id="36" name="稻壳儿春秋广告/盗版必究        原创来源：http://chn.docer.com/works?userid=199329941#!/work_time"/>
            <p:cNvSpPr>
              <a:spLocks noChangeArrowheads="1"/>
            </p:cNvSpPr>
            <p:nvPr/>
          </p:nvSpPr>
          <p:spPr bwMode="auto">
            <a:xfrm>
              <a:off x="4643193" y="1424941"/>
              <a:ext cx="1915014" cy="2577266"/>
            </a:xfrm>
            <a:prstGeom prst="rect">
              <a:avLst/>
            </a:prstGeom>
            <a:solidFill>
              <a:srgbClr val="4B5050"/>
            </a:solidFill>
            <a:ln w="25400">
              <a:noFill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charset="-122"/>
              </a:endParaRPr>
            </a:p>
          </p:txBody>
        </p:sp>
        <p:sp>
          <p:nvSpPr>
            <p:cNvPr id="37" name="稻壳儿春秋广告/盗版必究        原创来源：http://chn.docer.com/works?userid=199329941#!/work_time"/>
            <p:cNvSpPr txBox="1"/>
            <p:nvPr/>
          </p:nvSpPr>
          <p:spPr>
            <a:xfrm>
              <a:off x="5060708" y="1610530"/>
              <a:ext cx="122397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5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设计和用户体验</a:t>
              </a:r>
              <a:endParaRPr lang="zh-CN" altLang="en-US" sz="15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8" name="稻壳儿春秋广告/盗版必究        原创来源：http://chn.docer.com/works?userid=199329941#!/work_time"/>
            <p:cNvSpPr txBox="1"/>
            <p:nvPr/>
          </p:nvSpPr>
          <p:spPr>
            <a:xfrm>
              <a:off x="4785360" y="2242672"/>
              <a:ext cx="1630680" cy="877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8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设计应用程序的用户界面和用户体验，确保它们符合目标用户的需求和偏好。这包括确定应用程序的颜色和主题，字体和图标，以及交互设计和用户流程。</a:t>
              </a:r>
              <a:endParaRPr lang="en-US" altLang="zh-CN" sz="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9" name="稻壳儿春秋广告/盗版必究        原创来源：http://chn.docer.com/works?userid=199329941#!/work_time"/>
            <p:cNvSpPr>
              <a:spLocks noChangeArrowheads="1"/>
            </p:cNvSpPr>
            <p:nvPr/>
          </p:nvSpPr>
          <p:spPr bwMode="auto">
            <a:xfrm>
              <a:off x="5060708" y="3467874"/>
              <a:ext cx="1079985" cy="1068053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charset="-122"/>
              </a:endParaRPr>
            </a:p>
          </p:txBody>
        </p:sp>
        <p:sp>
          <p:nvSpPr>
            <p:cNvPr id="47" name="稻壳儿春秋广告/盗版必究        原创来源：http://chn.docer.com/works?userid=199329941#!/work_time"/>
            <p:cNvSpPr/>
            <p:nvPr/>
          </p:nvSpPr>
          <p:spPr>
            <a:xfrm>
              <a:off x="5414430" y="3753266"/>
              <a:ext cx="372542" cy="497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10800" y="21600"/>
                    <a:pt x="0" y="13500"/>
                    <a:pt x="0" y="8100"/>
                  </a:cubicBezTo>
                  <a:cubicBezTo>
                    <a:pt x="0" y="3713"/>
                    <a:pt x="4725" y="0"/>
                    <a:pt x="10800" y="0"/>
                  </a:cubicBezTo>
                  <a:cubicBezTo>
                    <a:pt x="16875" y="0"/>
                    <a:pt x="21600" y="3713"/>
                    <a:pt x="21600" y="8100"/>
                  </a:cubicBezTo>
                  <a:cubicBezTo>
                    <a:pt x="21600" y="13331"/>
                    <a:pt x="10800" y="21600"/>
                    <a:pt x="10800" y="21600"/>
                  </a:cubicBezTo>
                  <a:close/>
                  <a:moveTo>
                    <a:pt x="10800" y="1350"/>
                  </a:moveTo>
                  <a:cubicBezTo>
                    <a:pt x="5850" y="1350"/>
                    <a:pt x="1800" y="4388"/>
                    <a:pt x="1800" y="8269"/>
                  </a:cubicBezTo>
                  <a:cubicBezTo>
                    <a:pt x="1800" y="12656"/>
                    <a:pt x="10800" y="19575"/>
                    <a:pt x="10800" y="19575"/>
                  </a:cubicBezTo>
                  <a:cubicBezTo>
                    <a:pt x="10800" y="19575"/>
                    <a:pt x="19800" y="12656"/>
                    <a:pt x="19800" y="8269"/>
                  </a:cubicBezTo>
                  <a:cubicBezTo>
                    <a:pt x="19800" y="4388"/>
                    <a:pt x="15750" y="1350"/>
                    <a:pt x="10800" y="1350"/>
                  </a:cubicBezTo>
                  <a:close/>
                  <a:moveTo>
                    <a:pt x="10800" y="10800"/>
                  </a:moveTo>
                  <a:cubicBezTo>
                    <a:pt x="8775" y="10800"/>
                    <a:pt x="7200" y="9619"/>
                    <a:pt x="7200" y="8100"/>
                  </a:cubicBezTo>
                  <a:cubicBezTo>
                    <a:pt x="7200" y="6581"/>
                    <a:pt x="8775" y="5400"/>
                    <a:pt x="10800" y="5400"/>
                  </a:cubicBezTo>
                  <a:cubicBezTo>
                    <a:pt x="12825" y="5400"/>
                    <a:pt x="14400" y="6581"/>
                    <a:pt x="14400" y="8100"/>
                  </a:cubicBezTo>
                  <a:cubicBezTo>
                    <a:pt x="14400" y="9619"/>
                    <a:pt x="12825" y="10800"/>
                    <a:pt x="10800" y="10800"/>
                  </a:cubicBezTo>
                  <a:close/>
                  <a:moveTo>
                    <a:pt x="10800" y="6750"/>
                  </a:moveTo>
                  <a:cubicBezTo>
                    <a:pt x="9900" y="6750"/>
                    <a:pt x="9000" y="7425"/>
                    <a:pt x="9000" y="8100"/>
                  </a:cubicBezTo>
                  <a:cubicBezTo>
                    <a:pt x="9000" y="8944"/>
                    <a:pt x="9900" y="9450"/>
                    <a:pt x="10800" y="9450"/>
                  </a:cubicBezTo>
                  <a:cubicBezTo>
                    <a:pt x="11700" y="9450"/>
                    <a:pt x="12600" y="8944"/>
                    <a:pt x="12600" y="8100"/>
                  </a:cubicBezTo>
                  <a:cubicBezTo>
                    <a:pt x="12600" y="7425"/>
                    <a:pt x="11700" y="6750"/>
                    <a:pt x="10800" y="6750"/>
                  </a:cubicBezTo>
                  <a:close/>
                </a:path>
              </a:pathLst>
            </a:custGeom>
            <a:solidFill>
              <a:srgbClr val="374047"/>
            </a:solidFill>
            <a:ln w="12700">
              <a:miter lim="400000"/>
            </a:ln>
          </p:spPr>
          <p:txBody>
            <a:bodyPr lIns="17145" rIns="17145"/>
            <a:lstStyle/>
            <a:p>
              <a:pPr defTabSz="913765">
                <a:defRPr sz="4800">
                  <a:solidFill>
                    <a:srgbClr val="27282D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1800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585793" y="1424941"/>
            <a:ext cx="1915014" cy="3110986"/>
            <a:chOff x="2585793" y="1424941"/>
            <a:chExt cx="1915014" cy="3110986"/>
          </a:xfrm>
        </p:grpSpPr>
        <p:sp>
          <p:nvSpPr>
            <p:cNvPr id="32" name="稻壳儿春秋广告/盗版必究        原创来源：http://chn.docer.com/works?userid=199329941#!/work_time"/>
            <p:cNvSpPr>
              <a:spLocks noChangeArrowheads="1"/>
            </p:cNvSpPr>
            <p:nvPr/>
          </p:nvSpPr>
          <p:spPr bwMode="auto">
            <a:xfrm>
              <a:off x="2585793" y="1424941"/>
              <a:ext cx="1915014" cy="2577266"/>
            </a:xfrm>
            <a:prstGeom prst="rect">
              <a:avLst/>
            </a:prstGeom>
            <a:solidFill>
              <a:srgbClr val="1D6DC2"/>
            </a:solidFill>
            <a:ln w="25400">
              <a:noFill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charset="-122"/>
              </a:endParaRPr>
            </a:p>
          </p:txBody>
        </p:sp>
        <p:sp>
          <p:nvSpPr>
            <p:cNvPr id="33" name="稻壳儿春秋广告/盗版必究        原创来源：http://chn.docer.com/works?userid=199329941#!/work_time"/>
            <p:cNvSpPr txBox="1"/>
            <p:nvPr/>
          </p:nvSpPr>
          <p:spPr>
            <a:xfrm>
              <a:off x="2945885" y="1572869"/>
              <a:ext cx="113740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5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定义核心功能和特色</a:t>
              </a:r>
              <a:endParaRPr lang="zh-CN" altLang="en-US" sz="15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4" name="稻壳儿春秋广告/盗版必究        原创来源：http://chn.docer.com/works?userid=199329941#!/work_time"/>
            <p:cNvSpPr txBox="1"/>
            <p:nvPr/>
          </p:nvSpPr>
          <p:spPr>
            <a:xfrm>
              <a:off x="2656876" y="2242672"/>
              <a:ext cx="1772847" cy="1037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8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根据市场调查和竞争分析结果，确定</a:t>
              </a:r>
              <a:r>
                <a:rPr lang="en-US" altLang="zh-CN" sz="8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To-Do List </a:t>
              </a:r>
              <a:r>
                <a:rPr lang="zh-CN" altLang="en-US" sz="8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的核心功能和特色，以便在开发过程中有针对性地进行设计和开发。例如考虑以下功能：任务分类、提醒、标签、任务优先级、日历视图、备份和恢复。</a:t>
              </a:r>
              <a:endParaRPr lang="en-US" altLang="zh-CN" sz="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5" name="稻壳儿春秋广告/盗版必究        原创来源：http://chn.docer.com/works?userid=199329941#!/work_time"/>
            <p:cNvSpPr>
              <a:spLocks noChangeArrowheads="1"/>
            </p:cNvSpPr>
            <p:nvPr/>
          </p:nvSpPr>
          <p:spPr bwMode="auto">
            <a:xfrm>
              <a:off x="3003308" y="3467874"/>
              <a:ext cx="1079985" cy="1068053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charset="-122"/>
              </a:endParaRPr>
            </a:p>
          </p:txBody>
        </p:sp>
        <p:sp>
          <p:nvSpPr>
            <p:cNvPr id="48" name="稻壳儿春秋广告/盗版必究        原创来源：http://chn.docer.com/works?userid=199329941#!/work_time"/>
            <p:cNvSpPr/>
            <p:nvPr/>
          </p:nvSpPr>
          <p:spPr>
            <a:xfrm>
              <a:off x="3294666" y="3753266"/>
              <a:ext cx="497270" cy="497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50" y="19575"/>
                  </a:moveTo>
                  <a:cubicBezTo>
                    <a:pt x="15356" y="19575"/>
                    <a:pt x="13500" y="18056"/>
                    <a:pt x="13500" y="16200"/>
                  </a:cubicBezTo>
                  <a:cubicBezTo>
                    <a:pt x="13500" y="14344"/>
                    <a:pt x="15356" y="12825"/>
                    <a:pt x="17550" y="12825"/>
                  </a:cubicBezTo>
                  <a:cubicBezTo>
                    <a:pt x="18562" y="12825"/>
                    <a:pt x="19575" y="13162"/>
                    <a:pt x="20250" y="13669"/>
                  </a:cubicBezTo>
                  <a:cubicBezTo>
                    <a:pt x="20250" y="6075"/>
                    <a:pt x="20250" y="6075"/>
                    <a:pt x="20250" y="6075"/>
                  </a:cubicBezTo>
                  <a:cubicBezTo>
                    <a:pt x="8100" y="7425"/>
                    <a:pt x="8100" y="7425"/>
                    <a:pt x="8100" y="7425"/>
                  </a:cubicBezTo>
                  <a:cubicBezTo>
                    <a:pt x="8100" y="18900"/>
                    <a:pt x="8100" y="18900"/>
                    <a:pt x="8100" y="18900"/>
                  </a:cubicBezTo>
                  <a:cubicBezTo>
                    <a:pt x="8100" y="18900"/>
                    <a:pt x="8100" y="18900"/>
                    <a:pt x="8100" y="18900"/>
                  </a:cubicBezTo>
                  <a:cubicBezTo>
                    <a:pt x="7594" y="20419"/>
                    <a:pt x="6075" y="21600"/>
                    <a:pt x="4050" y="21600"/>
                  </a:cubicBezTo>
                  <a:cubicBezTo>
                    <a:pt x="1856" y="21600"/>
                    <a:pt x="0" y="20081"/>
                    <a:pt x="0" y="18225"/>
                  </a:cubicBezTo>
                  <a:cubicBezTo>
                    <a:pt x="0" y="16369"/>
                    <a:pt x="1856" y="14850"/>
                    <a:pt x="4050" y="14850"/>
                  </a:cubicBezTo>
                  <a:cubicBezTo>
                    <a:pt x="5062" y="14850"/>
                    <a:pt x="6075" y="15188"/>
                    <a:pt x="6750" y="15694"/>
                  </a:cubicBezTo>
                  <a:cubicBezTo>
                    <a:pt x="6750" y="1350"/>
                    <a:pt x="6750" y="1350"/>
                    <a:pt x="6750" y="135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6200"/>
                    <a:pt x="21600" y="16200"/>
                    <a:pt x="21600" y="16200"/>
                  </a:cubicBezTo>
                  <a:cubicBezTo>
                    <a:pt x="21600" y="18056"/>
                    <a:pt x="19744" y="19575"/>
                    <a:pt x="17550" y="19575"/>
                  </a:cubicBezTo>
                  <a:close/>
                  <a:moveTo>
                    <a:pt x="4050" y="16200"/>
                  </a:moveTo>
                  <a:cubicBezTo>
                    <a:pt x="2531" y="16200"/>
                    <a:pt x="1350" y="17044"/>
                    <a:pt x="1350" y="18225"/>
                  </a:cubicBezTo>
                  <a:cubicBezTo>
                    <a:pt x="1350" y="19406"/>
                    <a:pt x="2531" y="20250"/>
                    <a:pt x="4050" y="20250"/>
                  </a:cubicBezTo>
                  <a:cubicBezTo>
                    <a:pt x="5569" y="20250"/>
                    <a:pt x="6750" y="19406"/>
                    <a:pt x="6750" y="18225"/>
                  </a:cubicBezTo>
                  <a:cubicBezTo>
                    <a:pt x="6750" y="17044"/>
                    <a:pt x="5569" y="16200"/>
                    <a:pt x="4050" y="16200"/>
                  </a:cubicBezTo>
                  <a:close/>
                  <a:moveTo>
                    <a:pt x="20250" y="1519"/>
                  </a:moveTo>
                  <a:cubicBezTo>
                    <a:pt x="8100" y="2869"/>
                    <a:pt x="8100" y="2869"/>
                    <a:pt x="8100" y="2869"/>
                  </a:cubicBezTo>
                  <a:cubicBezTo>
                    <a:pt x="8100" y="5906"/>
                    <a:pt x="8100" y="5906"/>
                    <a:pt x="8100" y="5906"/>
                  </a:cubicBezTo>
                  <a:cubicBezTo>
                    <a:pt x="20250" y="4556"/>
                    <a:pt x="20250" y="4556"/>
                    <a:pt x="20250" y="4556"/>
                  </a:cubicBezTo>
                  <a:cubicBezTo>
                    <a:pt x="20250" y="1519"/>
                    <a:pt x="20250" y="1519"/>
                    <a:pt x="20250" y="1519"/>
                  </a:cubicBezTo>
                  <a:close/>
                  <a:moveTo>
                    <a:pt x="17550" y="14175"/>
                  </a:moveTo>
                  <a:cubicBezTo>
                    <a:pt x="16031" y="14175"/>
                    <a:pt x="14850" y="15188"/>
                    <a:pt x="14850" y="16200"/>
                  </a:cubicBezTo>
                  <a:cubicBezTo>
                    <a:pt x="14850" y="17381"/>
                    <a:pt x="16031" y="18225"/>
                    <a:pt x="17550" y="18225"/>
                  </a:cubicBezTo>
                  <a:cubicBezTo>
                    <a:pt x="19069" y="18225"/>
                    <a:pt x="20250" y="17381"/>
                    <a:pt x="20250" y="16200"/>
                  </a:cubicBezTo>
                  <a:cubicBezTo>
                    <a:pt x="20250" y="15188"/>
                    <a:pt x="19069" y="14175"/>
                    <a:pt x="17550" y="14175"/>
                  </a:cubicBezTo>
                  <a:close/>
                </a:path>
              </a:pathLst>
            </a:custGeom>
            <a:solidFill>
              <a:srgbClr val="1D6DC2"/>
            </a:solidFill>
            <a:ln w="12700">
              <a:miter lim="400000"/>
            </a:ln>
          </p:spPr>
          <p:txBody>
            <a:bodyPr lIns="17145" rIns="17145"/>
            <a:lstStyle/>
            <a:p>
              <a:pPr defTabSz="913765">
                <a:defRPr sz="4800">
                  <a:solidFill>
                    <a:srgbClr val="27282D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1800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28393" y="1424941"/>
            <a:ext cx="1915014" cy="3110986"/>
            <a:chOff x="528393" y="1424941"/>
            <a:chExt cx="1915014" cy="3110986"/>
          </a:xfrm>
        </p:grpSpPr>
        <p:sp>
          <p:nvSpPr>
            <p:cNvPr id="28" name="稻壳儿春秋广告/盗版必究        原创来源：http://chn.docer.com/works?userid=199329941#!/work_time"/>
            <p:cNvSpPr>
              <a:spLocks noChangeArrowheads="1"/>
            </p:cNvSpPr>
            <p:nvPr/>
          </p:nvSpPr>
          <p:spPr bwMode="auto">
            <a:xfrm>
              <a:off x="528393" y="1424941"/>
              <a:ext cx="1915014" cy="2577266"/>
            </a:xfrm>
            <a:prstGeom prst="rect">
              <a:avLst/>
            </a:prstGeom>
            <a:solidFill>
              <a:srgbClr val="4B5050"/>
            </a:solidFill>
            <a:ln w="25400">
              <a:noFill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charset="-122"/>
              </a:endParaRPr>
            </a:p>
          </p:txBody>
        </p:sp>
        <p:sp>
          <p:nvSpPr>
            <p:cNvPr id="29" name="稻壳儿春秋广告/盗版必究        原创来源：http://chn.docer.com/works?userid=199329941#!/work_time"/>
            <p:cNvSpPr txBox="1"/>
            <p:nvPr/>
          </p:nvSpPr>
          <p:spPr>
            <a:xfrm>
              <a:off x="856535" y="1620730"/>
              <a:ext cx="125895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5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市场调查和竞争分析</a:t>
              </a:r>
              <a:endParaRPr lang="zh-CN" altLang="en-US" sz="15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0" name="稻壳儿春秋广告/盗版必究        原创来源：http://chn.docer.com/works?userid=199329941#!/work_time"/>
            <p:cNvSpPr txBox="1"/>
            <p:nvPr/>
          </p:nvSpPr>
          <p:spPr>
            <a:xfrm>
              <a:off x="670560" y="2298411"/>
              <a:ext cx="1630680" cy="877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8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了解当前市场上已有的 备忘录应用，它们的功能、优点、缺点和用户反馈，以及目标用户的需求和偏好。帮助确定</a:t>
              </a:r>
              <a:r>
                <a:rPr lang="en-US" altLang="zh-CN" sz="8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To-Do List </a:t>
              </a:r>
              <a:r>
                <a:rPr lang="zh-CN" altLang="en-US" sz="8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应用的差异化定位。</a:t>
              </a:r>
              <a:endParaRPr lang="en-US" altLang="zh-CN" sz="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1" name="稻壳儿春秋广告/盗版必究        原创来源：http://chn.docer.com/works?userid=199329941#!/work_time"/>
            <p:cNvSpPr>
              <a:spLocks noChangeArrowheads="1"/>
            </p:cNvSpPr>
            <p:nvPr/>
          </p:nvSpPr>
          <p:spPr bwMode="auto">
            <a:xfrm>
              <a:off x="945908" y="3467874"/>
              <a:ext cx="1079985" cy="1068053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charset="-122"/>
              </a:endParaRPr>
            </a:p>
          </p:txBody>
        </p:sp>
        <p:sp>
          <p:nvSpPr>
            <p:cNvPr id="49" name="稻壳儿春秋广告/盗版必究        原创来源：http://chn.docer.com/works?userid=199329941#!/work_time"/>
            <p:cNvSpPr/>
            <p:nvPr/>
          </p:nvSpPr>
          <p:spPr>
            <a:xfrm>
              <a:off x="1237266" y="3754570"/>
              <a:ext cx="497270" cy="494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8" extrusionOk="0">
                  <a:moveTo>
                    <a:pt x="20925" y="15525"/>
                  </a:moveTo>
                  <a:cubicBezTo>
                    <a:pt x="20250" y="15525"/>
                    <a:pt x="20250" y="15525"/>
                    <a:pt x="20250" y="15525"/>
                  </a:cubicBezTo>
                  <a:cubicBezTo>
                    <a:pt x="20250" y="1350"/>
                    <a:pt x="20250" y="1350"/>
                    <a:pt x="20250" y="1350"/>
                  </a:cubicBezTo>
                  <a:cubicBezTo>
                    <a:pt x="20925" y="1350"/>
                    <a:pt x="20925" y="1350"/>
                    <a:pt x="20925" y="1350"/>
                  </a:cubicBezTo>
                  <a:cubicBezTo>
                    <a:pt x="21263" y="1350"/>
                    <a:pt x="21600" y="1012"/>
                    <a:pt x="21600" y="675"/>
                  </a:cubicBezTo>
                  <a:cubicBezTo>
                    <a:pt x="21600" y="337"/>
                    <a:pt x="21263" y="0"/>
                    <a:pt x="20925" y="0"/>
                  </a:cubicBezTo>
                  <a:cubicBezTo>
                    <a:pt x="675" y="0"/>
                    <a:pt x="675" y="0"/>
                    <a:pt x="675" y="0"/>
                  </a:cubicBezTo>
                  <a:cubicBezTo>
                    <a:pt x="337" y="0"/>
                    <a:pt x="0" y="337"/>
                    <a:pt x="0" y="675"/>
                  </a:cubicBezTo>
                  <a:cubicBezTo>
                    <a:pt x="0" y="1012"/>
                    <a:pt x="337" y="1350"/>
                    <a:pt x="675" y="1350"/>
                  </a:cubicBezTo>
                  <a:cubicBezTo>
                    <a:pt x="1350" y="1350"/>
                    <a:pt x="1350" y="1350"/>
                    <a:pt x="1350" y="1350"/>
                  </a:cubicBezTo>
                  <a:cubicBezTo>
                    <a:pt x="1350" y="15525"/>
                    <a:pt x="1350" y="15525"/>
                    <a:pt x="1350" y="15525"/>
                  </a:cubicBezTo>
                  <a:cubicBezTo>
                    <a:pt x="675" y="15525"/>
                    <a:pt x="675" y="15525"/>
                    <a:pt x="675" y="15525"/>
                  </a:cubicBezTo>
                  <a:cubicBezTo>
                    <a:pt x="337" y="15525"/>
                    <a:pt x="0" y="15862"/>
                    <a:pt x="0" y="16200"/>
                  </a:cubicBezTo>
                  <a:cubicBezTo>
                    <a:pt x="0" y="16537"/>
                    <a:pt x="337" y="16875"/>
                    <a:pt x="675" y="16875"/>
                  </a:cubicBezTo>
                  <a:cubicBezTo>
                    <a:pt x="7088" y="16875"/>
                    <a:pt x="7088" y="16875"/>
                    <a:pt x="7088" y="16875"/>
                  </a:cubicBezTo>
                  <a:cubicBezTo>
                    <a:pt x="3544" y="20419"/>
                    <a:pt x="3544" y="20419"/>
                    <a:pt x="3544" y="20419"/>
                  </a:cubicBezTo>
                  <a:cubicBezTo>
                    <a:pt x="3375" y="20588"/>
                    <a:pt x="3375" y="21094"/>
                    <a:pt x="3544" y="21431"/>
                  </a:cubicBezTo>
                  <a:cubicBezTo>
                    <a:pt x="3881" y="21600"/>
                    <a:pt x="4219" y="21600"/>
                    <a:pt x="4556" y="21431"/>
                  </a:cubicBezTo>
                  <a:cubicBezTo>
                    <a:pt x="9113" y="16875"/>
                    <a:pt x="9113" y="16875"/>
                    <a:pt x="9113" y="16875"/>
                  </a:cubicBezTo>
                  <a:cubicBezTo>
                    <a:pt x="10125" y="16875"/>
                    <a:pt x="10125" y="16875"/>
                    <a:pt x="10125" y="16875"/>
                  </a:cubicBezTo>
                  <a:cubicBezTo>
                    <a:pt x="10125" y="19575"/>
                    <a:pt x="10125" y="19575"/>
                    <a:pt x="10125" y="19575"/>
                  </a:cubicBezTo>
                  <a:cubicBezTo>
                    <a:pt x="10125" y="19913"/>
                    <a:pt x="10462" y="20250"/>
                    <a:pt x="10800" y="20250"/>
                  </a:cubicBezTo>
                  <a:cubicBezTo>
                    <a:pt x="11138" y="20250"/>
                    <a:pt x="11475" y="19913"/>
                    <a:pt x="11475" y="19575"/>
                  </a:cubicBezTo>
                  <a:cubicBezTo>
                    <a:pt x="11475" y="16875"/>
                    <a:pt x="11475" y="16875"/>
                    <a:pt x="11475" y="16875"/>
                  </a:cubicBezTo>
                  <a:cubicBezTo>
                    <a:pt x="12488" y="16875"/>
                    <a:pt x="12488" y="16875"/>
                    <a:pt x="12488" y="16875"/>
                  </a:cubicBezTo>
                  <a:cubicBezTo>
                    <a:pt x="17044" y="21431"/>
                    <a:pt x="17044" y="21431"/>
                    <a:pt x="17044" y="21431"/>
                  </a:cubicBezTo>
                  <a:cubicBezTo>
                    <a:pt x="17381" y="21600"/>
                    <a:pt x="17719" y="21600"/>
                    <a:pt x="18056" y="21431"/>
                  </a:cubicBezTo>
                  <a:cubicBezTo>
                    <a:pt x="18225" y="21094"/>
                    <a:pt x="18225" y="20588"/>
                    <a:pt x="18056" y="20419"/>
                  </a:cubicBezTo>
                  <a:cubicBezTo>
                    <a:pt x="14513" y="16875"/>
                    <a:pt x="14513" y="16875"/>
                    <a:pt x="14513" y="16875"/>
                  </a:cubicBezTo>
                  <a:cubicBezTo>
                    <a:pt x="20925" y="16875"/>
                    <a:pt x="20925" y="16875"/>
                    <a:pt x="20925" y="16875"/>
                  </a:cubicBezTo>
                  <a:cubicBezTo>
                    <a:pt x="21263" y="16875"/>
                    <a:pt x="21600" y="16537"/>
                    <a:pt x="21600" y="16200"/>
                  </a:cubicBezTo>
                  <a:cubicBezTo>
                    <a:pt x="21600" y="15862"/>
                    <a:pt x="21263" y="15525"/>
                    <a:pt x="20925" y="15525"/>
                  </a:cubicBezTo>
                  <a:close/>
                  <a:moveTo>
                    <a:pt x="18900" y="15525"/>
                  </a:moveTo>
                  <a:cubicBezTo>
                    <a:pt x="12825" y="15525"/>
                    <a:pt x="12825" y="15525"/>
                    <a:pt x="12825" y="15525"/>
                  </a:cubicBezTo>
                  <a:cubicBezTo>
                    <a:pt x="12825" y="15525"/>
                    <a:pt x="12825" y="15525"/>
                    <a:pt x="12825" y="15525"/>
                  </a:cubicBezTo>
                  <a:cubicBezTo>
                    <a:pt x="8775" y="15525"/>
                    <a:pt x="8775" y="15525"/>
                    <a:pt x="8775" y="15525"/>
                  </a:cubicBezTo>
                  <a:cubicBezTo>
                    <a:pt x="8775" y="15525"/>
                    <a:pt x="8775" y="15525"/>
                    <a:pt x="8775" y="15525"/>
                  </a:cubicBezTo>
                  <a:cubicBezTo>
                    <a:pt x="2700" y="15525"/>
                    <a:pt x="2700" y="15525"/>
                    <a:pt x="2700" y="15525"/>
                  </a:cubicBezTo>
                  <a:cubicBezTo>
                    <a:pt x="2700" y="1350"/>
                    <a:pt x="2700" y="1350"/>
                    <a:pt x="2700" y="1350"/>
                  </a:cubicBezTo>
                  <a:cubicBezTo>
                    <a:pt x="18900" y="1350"/>
                    <a:pt x="18900" y="1350"/>
                    <a:pt x="18900" y="1350"/>
                  </a:cubicBezTo>
                  <a:cubicBezTo>
                    <a:pt x="18900" y="15525"/>
                    <a:pt x="18900" y="15525"/>
                    <a:pt x="18900" y="15525"/>
                  </a:cubicBezTo>
                  <a:close/>
                  <a:moveTo>
                    <a:pt x="7256" y="9956"/>
                  </a:moveTo>
                  <a:cubicBezTo>
                    <a:pt x="8775" y="8437"/>
                    <a:pt x="8775" y="8437"/>
                    <a:pt x="8775" y="8437"/>
                  </a:cubicBezTo>
                  <a:cubicBezTo>
                    <a:pt x="10969" y="10631"/>
                    <a:pt x="10969" y="10631"/>
                    <a:pt x="10969" y="10631"/>
                  </a:cubicBezTo>
                  <a:cubicBezTo>
                    <a:pt x="11138" y="10800"/>
                    <a:pt x="11306" y="10800"/>
                    <a:pt x="11475" y="10800"/>
                  </a:cubicBezTo>
                  <a:cubicBezTo>
                    <a:pt x="11644" y="10800"/>
                    <a:pt x="11813" y="10800"/>
                    <a:pt x="11981" y="10631"/>
                  </a:cubicBezTo>
                  <a:cubicBezTo>
                    <a:pt x="15356" y="7256"/>
                    <a:pt x="15356" y="7256"/>
                    <a:pt x="15356" y="7256"/>
                  </a:cubicBezTo>
                  <a:cubicBezTo>
                    <a:pt x="15525" y="6919"/>
                    <a:pt x="15525" y="6581"/>
                    <a:pt x="15356" y="6244"/>
                  </a:cubicBezTo>
                  <a:cubicBezTo>
                    <a:pt x="15019" y="6075"/>
                    <a:pt x="14681" y="6075"/>
                    <a:pt x="14344" y="6244"/>
                  </a:cubicBezTo>
                  <a:cubicBezTo>
                    <a:pt x="11475" y="9112"/>
                    <a:pt x="11475" y="9112"/>
                    <a:pt x="11475" y="9112"/>
                  </a:cubicBezTo>
                  <a:cubicBezTo>
                    <a:pt x="9281" y="6919"/>
                    <a:pt x="9281" y="6919"/>
                    <a:pt x="9281" y="6919"/>
                  </a:cubicBezTo>
                  <a:cubicBezTo>
                    <a:pt x="9281" y="6919"/>
                    <a:pt x="9113" y="6919"/>
                    <a:pt x="9113" y="6750"/>
                  </a:cubicBezTo>
                  <a:cubicBezTo>
                    <a:pt x="8775" y="6750"/>
                    <a:pt x="8438" y="6750"/>
                    <a:pt x="8269" y="6919"/>
                  </a:cubicBezTo>
                  <a:cubicBezTo>
                    <a:pt x="6244" y="8944"/>
                    <a:pt x="6244" y="8944"/>
                    <a:pt x="6244" y="8944"/>
                  </a:cubicBezTo>
                  <a:cubicBezTo>
                    <a:pt x="6075" y="9112"/>
                    <a:pt x="6075" y="9619"/>
                    <a:pt x="6244" y="9956"/>
                  </a:cubicBezTo>
                  <a:cubicBezTo>
                    <a:pt x="6581" y="10125"/>
                    <a:pt x="6919" y="10125"/>
                    <a:pt x="7256" y="9956"/>
                  </a:cubicBezTo>
                  <a:close/>
                </a:path>
              </a:pathLst>
            </a:custGeom>
            <a:solidFill>
              <a:srgbClr val="374047"/>
            </a:solidFill>
            <a:ln w="12700">
              <a:miter lim="400000"/>
            </a:ln>
          </p:spPr>
          <p:txBody>
            <a:bodyPr lIns="17145" rIns="17145"/>
            <a:lstStyle/>
            <a:p>
              <a:pPr defTabSz="913765">
                <a:defRPr sz="4800">
                  <a:solidFill>
                    <a:srgbClr val="27282D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1800" dirty="0"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ine 11"/>
          <p:cNvSpPr>
            <a:spLocks noChangeShapeType="1"/>
          </p:cNvSpPr>
          <p:nvPr/>
        </p:nvSpPr>
        <p:spPr bwMode="auto">
          <a:xfrm flipH="1" flipV="1">
            <a:off x="4968071" y="1987352"/>
            <a:ext cx="2318105" cy="424100"/>
          </a:xfrm>
          <a:prstGeom prst="line">
            <a:avLst/>
          </a:prstGeom>
          <a:noFill/>
          <a:ln w="12700" cap="flat">
            <a:solidFill>
              <a:schemeClr val="bg1">
                <a:lumMod val="65000"/>
              </a:schemeClr>
            </a:solidFill>
            <a:prstDash val="sysDash"/>
            <a:miter lim="800000"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31" tIns="45715" rIns="91431" bIns="45715" numCol="1" anchor="t" anchorCtr="0" compatLnSpc="1"/>
          <a:lstStyle/>
          <a:p>
            <a:endParaRPr lang="zh-CN" altLang="en-US" sz="1800" dirty="0">
              <a:solidFill>
                <a:srgbClr val="080808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5043762" y="3247782"/>
            <a:ext cx="2331583" cy="563785"/>
          </a:xfrm>
          <a:prstGeom prst="line">
            <a:avLst/>
          </a:prstGeom>
          <a:noFill/>
          <a:ln w="12700" cap="flat">
            <a:solidFill>
              <a:schemeClr val="bg1">
                <a:lumMod val="65000"/>
              </a:schemeClr>
            </a:solidFill>
            <a:prstDash val="sysDash"/>
            <a:miter lim="800000"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31" tIns="45715" rIns="91431" bIns="45715" numCol="1" anchor="t" anchorCtr="0" compatLnSpc="1"/>
          <a:lstStyle/>
          <a:p>
            <a:endParaRPr lang="zh-CN" altLang="en-US" sz="1800" dirty="0">
              <a:solidFill>
                <a:srgbClr val="080808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3" name="Line 13"/>
          <p:cNvSpPr>
            <a:spLocks noChangeShapeType="1"/>
          </p:cNvSpPr>
          <p:nvPr/>
        </p:nvSpPr>
        <p:spPr bwMode="auto">
          <a:xfrm flipH="1">
            <a:off x="4705800" y="2857498"/>
            <a:ext cx="2555992" cy="20525"/>
          </a:xfrm>
          <a:prstGeom prst="line">
            <a:avLst/>
          </a:prstGeom>
          <a:noFill/>
          <a:ln w="12700" cap="flat">
            <a:solidFill>
              <a:schemeClr val="bg1">
                <a:lumMod val="65000"/>
              </a:schemeClr>
            </a:solidFill>
            <a:prstDash val="sysDash"/>
            <a:miter lim="800000"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31" tIns="45715" rIns="91431" bIns="45715" numCol="1" anchor="t" anchorCtr="0" compatLnSpc="1"/>
          <a:lstStyle/>
          <a:p>
            <a:endParaRPr lang="zh-CN" altLang="en-US" sz="1800" dirty="0">
              <a:solidFill>
                <a:srgbClr val="080808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4661" y="1141435"/>
            <a:ext cx="3008442" cy="8458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设计应用程序的用户界面和用户体验，包括主要功能、交互设计和用户流程等。</a:t>
            </a:r>
            <a:endParaRPr lang="zh-CN" altLang="en-US" sz="110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实现增加、删除、修改备忘事项等基本功能。</a:t>
            </a:r>
            <a:endParaRPr lang="zh-CN" altLang="en-US" sz="110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实现分组管理事项功能。</a:t>
            </a:r>
            <a:endParaRPr lang="zh-CN" altLang="en-US" sz="110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实现单个事项开启计时功能。</a:t>
            </a:r>
            <a:endParaRPr lang="zh-CN" altLang="en-US" sz="110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" name="组合 27"/>
          <p:cNvGrpSpPr/>
          <p:nvPr/>
        </p:nvGrpSpPr>
        <p:grpSpPr>
          <a:xfrm>
            <a:off x="7512623" y="2148888"/>
            <a:ext cx="1068666" cy="1044555"/>
            <a:chOff x="6063701" y="2346840"/>
            <a:chExt cx="1068666" cy="1044555"/>
          </a:xfrm>
        </p:grpSpPr>
        <p:sp>
          <p:nvSpPr>
            <p:cNvPr id="29" name="任意多边形 83"/>
            <p:cNvSpPr/>
            <p:nvPr/>
          </p:nvSpPr>
          <p:spPr bwMode="auto">
            <a:xfrm rot="16377237">
              <a:off x="6062645" y="2347896"/>
              <a:ext cx="1044555" cy="104244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300" kern="0" dirty="0">
                <a:solidFill>
                  <a:srgbClr val="08080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095500" y="2658569"/>
              <a:ext cx="1036867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主要</a:t>
              </a:r>
              <a:endParaRPr lang="en-US" altLang="zh-CN" sz="12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开发工作</a:t>
              </a:r>
              <a:endParaRPr lang="zh-CN" altLang="en-US" sz="12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3" name="组合 30"/>
          <p:cNvGrpSpPr/>
          <p:nvPr/>
        </p:nvGrpSpPr>
        <p:grpSpPr>
          <a:xfrm>
            <a:off x="3790065" y="1511708"/>
            <a:ext cx="1036867" cy="665742"/>
            <a:chOff x="3069564" y="1266632"/>
            <a:chExt cx="1036867" cy="665742"/>
          </a:xfrm>
        </p:grpSpPr>
        <p:sp>
          <p:nvSpPr>
            <p:cNvPr id="32" name="椭圆 80"/>
            <p:cNvSpPr/>
            <p:nvPr/>
          </p:nvSpPr>
          <p:spPr bwMode="auto">
            <a:xfrm>
              <a:off x="3255801" y="1266632"/>
              <a:ext cx="664395" cy="665742"/>
            </a:xfrm>
            <a:prstGeom prst="ellipse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kern="0" dirty="0">
                <a:solidFill>
                  <a:srgbClr val="08080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69564" y="1500634"/>
              <a:ext cx="1036867" cy="1841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基本</a:t>
              </a:r>
              <a:r>
                <a:rPr lang="zh-CN" altLang="en-US" sz="12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功能</a:t>
              </a:r>
              <a:endParaRPr lang="zh-CN" altLang="en-US" sz="12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4" name="组合 37"/>
          <p:cNvGrpSpPr/>
          <p:nvPr/>
        </p:nvGrpSpPr>
        <p:grpSpPr>
          <a:xfrm>
            <a:off x="3504467" y="2552351"/>
            <a:ext cx="1036867" cy="691758"/>
            <a:chOff x="2529110" y="2636554"/>
            <a:chExt cx="1036867" cy="691758"/>
          </a:xfrm>
        </p:grpSpPr>
        <p:sp>
          <p:nvSpPr>
            <p:cNvPr id="39" name="椭圆 80"/>
            <p:cNvSpPr/>
            <p:nvPr/>
          </p:nvSpPr>
          <p:spPr bwMode="auto">
            <a:xfrm>
              <a:off x="2669253" y="2636554"/>
              <a:ext cx="690358" cy="691758"/>
            </a:xfrm>
            <a:prstGeom prst="ellipse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kern="0" dirty="0">
                <a:solidFill>
                  <a:srgbClr val="08080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529110" y="2880422"/>
              <a:ext cx="1036867" cy="1841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用户</a:t>
              </a:r>
              <a:r>
                <a:rPr lang="zh-CN" altLang="en-US" sz="12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功能</a:t>
              </a:r>
              <a:endParaRPr lang="zh-CN" altLang="en-US" sz="12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5" name="组合 40"/>
          <p:cNvGrpSpPr/>
          <p:nvPr/>
        </p:nvGrpSpPr>
        <p:grpSpPr>
          <a:xfrm>
            <a:off x="3765834" y="3619010"/>
            <a:ext cx="1036867" cy="665742"/>
            <a:chOff x="3217312" y="3839142"/>
            <a:chExt cx="1036867" cy="665742"/>
          </a:xfrm>
        </p:grpSpPr>
        <p:sp>
          <p:nvSpPr>
            <p:cNvPr id="57" name="椭圆 80"/>
            <p:cNvSpPr/>
            <p:nvPr/>
          </p:nvSpPr>
          <p:spPr bwMode="auto">
            <a:xfrm>
              <a:off x="3403549" y="3839142"/>
              <a:ext cx="664395" cy="665742"/>
            </a:xfrm>
            <a:prstGeom prst="ellipse">
              <a:avLst/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kern="0" dirty="0">
                <a:solidFill>
                  <a:srgbClr val="08080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217312" y="4025428"/>
              <a:ext cx="1036867" cy="1841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动效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UI</a:t>
              </a:r>
              <a:endParaRPr lang="en-US" altLang="zh-CN" sz="12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355296" y="3827648"/>
            <a:ext cx="2820712" cy="3384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-171450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设计和实现应用程序所需的</a:t>
            </a:r>
            <a:r>
              <a:rPr lang="zh-CN" altLang="en-US" sz="11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动画效果</a:t>
            </a:r>
            <a:endParaRPr lang="zh-CN" altLang="en-US" sz="110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110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114680" y="288486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App</a:t>
            </a:r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开发历程</a:t>
            </a:r>
            <a:endParaRPr lang="zh-CN" altLang="en-US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019436" y="675669"/>
            <a:ext cx="3076564" cy="2135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800" dirty="0">
                <a:ea typeface="微软雅黑 Light" panose="020B0502040204020203" pitchFamily="34" charset="-122"/>
              </a:rPr>
              <a:t>Development Process</a:t>
            </a:r>
            <a:endParaRPr lang="zh-CN" altLang="en-US" sz="800" dirty="0">
              <a:ea typeface="微软雅黑 Light" panose="020B0502040204020203" pitchFamily="34" charset="-122"/>
            </a:endParaRPr>
          </a:p>
        </p:txBody>
      </p:sp>
      <p:sp>
        <p:nvSpPr>
          <p:cNvPr id="37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8096" y="2829949"/>
            <a:ext cx="3622786" cy="429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设计和实现应用程序的登录和</a:t>
            </a:r>
            <a:r>
              <a:rPr lang="zh-CN" altLang="en-US" sz="11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注册功能。</a:t>
            </a:r>
            <a:endParaRPr lang="zh-CN" altLang="en-US" sz="110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110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3420396" y="1924616"/>
            <a:ext cx="3611776" cy="623248"/>
          </a:xfrm>
          <a:prstGeom prst="rect">
            <a:avLst/>
          </a:prstGeom>
        </p:spPr>
        <p:txBody>
          <a:bodyPr vert="horz" lIns="67500" tIns="35100" rIns="67500" bIns="35100" rtlCol="0" anchor="b">
            <a:normAutofit/>
          </a:bodyPr>
          <a:lstStyle>
            <a:lvl1pPr algn="ctr">
              <a:lnSpc>
                <a:spcPct val="120000"/>
              </a:lnSpc>
              <a:spcBef>
                <a:spcPct val="0"/>
              </a:spcBef>
              <a:buNone/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>
                <a:ea typeface="微软雅黑 Light" panose="020B0502040204020203" pitchFamily="34" charset="-122"/>
              </a:rPr>
              <a:t>App</a:t>
            </a:r>
            <a:r>
              <a:rPr lang="zh-CN" altLang="en-US" sz="3000" dirty="0">
                <a:ea typeface="微软雅黑 Light" panose="020B0502040204020203" pitchFamily="34" charset="-122"/>
              </a:rPr>
              <a:t>的测试工作</a:t>
            </a:r>
            <a:endParaRPr lang="zh-CN" altLang="en-US" sz="3000" dirty="0"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3420396" y="2611647"/>
            <a:ext cx="3611776" cy="346249"/>
          </a:xfrm>
          <a:prstGeom prst="rect">
            <a:avLst/>
          </a:prstGeom>
        </p:spPr>
        <p:txBody>
          <a:bodyPr vert="horz" lIns="67500" tIns="35100" rIns="67500" bIns="35100" rtlCol="0">
            <a:normAutofit/>
          </a:bodyPr>
          <a:lstStyle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en-US" altLang="zh-CN" sz="1500" dirty="0">
                <a:ea typeface="微软雅黑 Light" panose="020B0502040204020203" pitchFamily="34" charset="-122"/>
              </a:rPr>
              <a:t>Testing</a:t>
            </a:r>
            <a:endParaRPr lang="zh-CN" altLang="en-US" sz="1500" dirty="0"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283545" y="1908482"/>
            <a:ext cx="1081065" cy="1084913"/>
          </a:xfrm>
          <a:prstGeom prst="rect">
            <a:avLst/>
          </a:prstGeom>
          <a:noFill/>
        </p:spPr>
        <p:txBody>
          <a:bodyPr wrap="none" lIns="67500" tIns="35100" rIns="67500" bIns="35100" rtlCol="0" anchor="ctr">
            <a:normAutofit/>
          </a:bodyPr>
          <a:lstStyle>
            <a:defPPr>
              <a:defRPr lang="zh-CN"/>
            </a:defPPr>
            <a:lvl1pPr algn="ctr">
              <a:defRPr sz="8800">
                <a:solidFill>
                  <a:schemeClr val="bg1"/>
                </a:solidFill>
                <a:ea typeface="华文细黑" panose="02010600040101010101" pitchFamily="2" charset="-122"/>
              </a:defRPr>
            </a:lvl1pPr>
          </a:lstStyle>
          <a:p>
            <a:r>
              <a:rPr lang="en-US" altLang="zh-CN" sz="6600" dirty="0">
                <a:ea typeface="微软雅黑 Light" panose="020B0502040204020203" pitchFamily="34" charset="-122"/>
              </a:rPr>
              <a:t>02</a:t>
            </a:r>
            <a:endParaRPr lang="en-US" altLang="zh-CN" sz="6600" dirty="0">
              <a:ea typeface="微软雅黑 Light" panose="020B0502040204020203" pitchFamily="34" charset="-122"/>
            </a:endParaRPr>
          </a:p>
        </p:txBody>
      </p:sp>
    </p:spTree>
    <p:custDataLst>
      <p:tags r:id="rId4"/>
    </p:custData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72"/>
          <p:cNvSpPr/>
          <p:nvPr/>
        </p:nvSpPr>
        <p:spPr>
          <a:xfrm>
            <a:off x="2753313" y="675669"/>
            <a:ext cx="3637374" cy="1008618"/>
          </a:xfrm>
          <a:prstGeom prst="rect">
            <a:avLst/>
          </a:prstGeom>
        </p:spPr>
        <p:txBody>
          <a:bodyPr wrap="square" lIns="68522" tIns="34262" rIns="68522" bIns="34262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主要功能测试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华文黑体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华文黑体" pitchFamily="2" charset="-122"/>
              </a:rPr>
              <a:t>应用已经实现预定设计功能，在实机安装应用之后，针对使用流程进行功能测试。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华文黑体" pitchFamily="2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3114681" y="283253"/>
            <a:ext cx="2886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ea typeface="微软雅黑 Light" panose="020B0502040204020203" pitchFamily="34" charset="-122"/>
              </a:rPr>
              <a:t>App</a:t>
            </a:r>
            <a:r>
              <a:rPr lang="zh-CN" altLang="en-US" sz="2400" dirty="0">
                <a:ea typeface="微软雅黑 Light" panose="020B0502040204020203" pitchFamily="34" charset="-122"/>
              </a:rPr>
              <a:t>的测试工作</a:t>
            </a:r>
            <a:endParaRPr lang="zh-CN" altLang="en-US" sz="2400" dirty="0">
              <a:ea typeface="微软雅黑 Light" panose="020B0502040204020203" pitchFamily="34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3019436" y="675669"/>
            <a:ext cx="3076564" cy="2135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800" dirty="0">
                <a:ea typeface="微软雅黑 Light" panose="020B0502040204020203" pitchFamily="34" charset="-122"/>
              </a:rPr>
              <a:t>Testing</a:t>
            </a:r>
            <a:endParaRPr lang="en-US" altLang="zh-CN" sz="790" dirty="0"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78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029" b="1"/>
          <a:stretch>
            <a:fillRect/>
          </a:stretch>
        </p:blipFill>
        <p:spPr>
          <a:xfrm>
            <a:off x="732972" y="1652174"/>
            <a:ext cx="1458687" cy="30622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374" y="1652174"/>
            <a:ext cx="1592712" cy="297308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048" y="1684287"/>
            <a:ext cx="1458686" cy="299798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32972" y="3817257"/>
            <a:ext cx="156966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主页面、事项分组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828374" y="3817257"/>
            <a:ext cx="174278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添加事项，设置分组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559074" y="4714385"/>
            <a:ext cx="156966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设置事项起止时间</a:t>
            </a:r>
            <a:endParaRPr lang="zh-CN" alt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75"/>
          <p:cNvSpPr txBox="1"/>
          <p:nvPr/>
        </p:nvSpPr>
        <p:spPr>
          <a:xfrm>
            <a:off x="3114681" y="283253"/>
            <a:ext cx="2886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ea typeface="微软雅黑 Light" panose="020B0502040204020203" pitchFamily="34" charset="-122"/>
              </a:rPr>
              <a:t>App</a:t>
            </a:r>
            <a:r>
              <a:rPr lang="zh-CN" altLang="en-US" sz="2400" dirty="0">
                <a:ea typeface="微软雅黑 Light" panose="020B0502040204020203" pitchFamily="34" charset="-122"/>
              </a:rPr>
              <a:t>的测试工作</a:t>
            </a:r>
            <a:endParaRPr lang="zh-CN" altLang="en-US" sz="2400" dirty="0">
              <a:ea typeface="微软雅黑 Light" panose="020B0502040204020203" pitchFamily="34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3019436" y="675669"/>
            <a:ext cx="3076564" cy="2135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800" dirty="0">
                <a:ea typeface="微软雅黑 Light" panose="020B0502040204020203" pitchFamily="34" charset="-122"/>
              </a:rPr>
              <a:t>Testing</a:t>
            </a:r>
            <a:endParaRPr lang="en-US" altLang="zh-CN" sz="790" dirty="0"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78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9314" y="976085"/>
            <a:ext cx="1689599" cy="37546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087" y="976085"/>
            <a:ext cx="1771644" cy="393698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39283" y="3222172"/>
            <a:ext cx="156966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单个事项开启计时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966079" y="3248842"/>
            <a:ext cx="156966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登录账户保存事项</a:t>
            </a:r>
            <a:endParaRPr lang="zh-CN" altLang="en-US" dirty="0"/>
          </a:p>
        </p:txBody>
      </p:sp>
    </p:spTree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39269" y="1326194"/>
            <a:ext cx="1034496" cy="1034494"/>
            <a:chOff x="8078975" y="519953"/>
            <a:chExt cx="1603375" cy="1603375"/>
          </a:xfrm>
        </p:grpSpPr>
        <p:sp>
          <p:nvSpPr>
            <p:cNvPr id="32" name="Oval 8"/>
            <p:cNvSpPr>
              <a:spLocks noChangeArrowheads="1"/>
            </p:cNvSpPr>
            <p:nvPr/>
          </p:nvSpPr>
          <p:spPr bwMode="auto">
            <a:xfrm>
              <a:off x="8078975" y="519953"/>
              <a:ext cx="1603375" cy="1603375"/>
            </a:xfrm>
            <a:prstGeom prst="ellipse">
              <a:avLst/>
            </a:prstGeom>
            <a:solidFill>
              <a:srgbClr val="F58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3" name="Oval 9"/>
            <p:cNvSpPr>
              <a:spLocks noChangeArrowheads="1"/>
            </p:cNvSpPr>
            <p:nvPr/>
          </p:nvSpPr>
          <p:spPr bwMode="auto">
            <a:xfrm>
              <a:off x="8078975" y="519953"/>
              <a:ext cx="1603375" cy="16033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800" dirty="0">
                <a:latin typeface="Calibri" panose="020F050202020403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34" name="Oval 29"/>
            <p:cNvSpPr>
              <a:spLocks noChangeArrowheads="1"/>
            </p:cNvSpPr>
            <p:nvPr/>
          </p:nvSpPr>
          <p:spPr bwMode="auto">
            <a:xfrm>
              <a:off x="8425050" y="1094628"/>
              <a:ext cx="76200" cy="777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5" name="Oval 30"/>
            <p:cNvSpPr>
              <a:spLocks noChangeArrowheads="1"/>
            </p:cNvSpPr>
            <p:nvPr/>
          </p:nvSpPr>
          <p:spPr bwMode="auto">
            <a:xfrm>
              <a:off x="8625075" y="1094628"/>
              <a:ext cx="77788" cy="746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6" name="Oval 31"/>
            <p:cNvSpPr>
              <a:spLocks noChangeArrowheads="1"/>
            </p:cNvSpPr>
            <p:nvPr/>
          </p:nvSpPr>
          <p:spPr bwMode="auto">
            <a:xfrm>
              <a:off x="8847325" y="1094628"/>
              <a:ext cx="74613" cy="777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7" name="Oval 32"/>
            <p:cNvSpPr>
              <a:spLocks noChangeArrowheads="1"/>
            </p:cNvSpPr>
            <p:nvPr/>
          </p:nvSpPr>
          <p:spPr bwMode="auto">
            <a:xfrm>
              <a:off x="9066400" y="1094628"/>
              <a:ext cx="74613" cy="777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8" name="Oval 33"/>
            <p:cNvSpPr>
              <a:spLocks noChangeArrowheads="1"/>
            </p:cNvSpPr>
            <p:nvPr/>
          </p:nvSpPr>
          <p:spPr bwMode="auto">
            <a:xfrm>
              <a:off x="9269600" y="1094628"/>
              <a:ext cx="77788" cy="777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9" name="Freeform 39"/>
            <p:cNvSpPr/>
            <p:nvPr/>
          </p:nvSpPr>
          <p:spPr bwMode="auto">
            <a:xfrm>
              <a:off x="8461563" y="1127966"/>
              <a:ext cx="846138" cy="454025"/>
            </a:xfrm>
            <a:custGeom>
              <a:avLst/>
              <a:gdLst>
                <a:gd name="T0" fmla="*/ 407 w 533"/>
                <a:gd name="T1" fmla="*/ 164 h 286"/>
                <a:gd name="T2" fmla="*/ 407 w 533"/>
                <a:gd name="T3" fmla="*/ 0 h 286"/>
                <a:gd name="T4" fmla="*/ 320 w 533"/>
                <a:gd name="T5" fmla="*/ 159 h 286"/>
                <a:gd name="T6" fmla="*/ 267 w 533"/>
                <a:gd name="T7" fmla="*/ 0 h 286"/>
                <a:gd name="T8" fmla="*/ 213 w 533"/>
                <a:gd name="T9" fmla="*/ 159 h 286"/>
                <a:gd name="T10" fmla="*/ 128 w 533"/>
                <a:gd name="T11" fmla="*/ 0 h 286"/>
                <a:gd name="T12" fmla="*/ 128 w 533"/>
                <a:gd name="T13" fmla="*/ 164 h 286"/>
                <a:gd name="T14" fmla="*/ 0 w 533"/>
                <a:gd name="T15" fmla="*/ 5 h 286"/>
                <a:gd name="T16" fmla="*/ 98 w 533"/>
                <a:gd name="T17" fmla="*/ 286 h 286"/>
                <a:gd name="T18" fmla="*/ 267 w 533"/>
                <a:gd name="T19" fmla="*/ 286 h 286"/>
                <a:gd name="T20" fmla="*/ 437 w 533"/>
                <a:gd name="T21" fmla="*/ 286 h 286"/>
                <a:gd name="T22" fmla="*/ 533 w 533"/>
                <a:gd name="T23" fmla="*/ 5 h 286"/>
                <a:gd name="T24" fmla="*/ 407 w 533"/>
                <a:gd name="T25" fmla="*/ 164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3" h="286">
                  <a:moveTo>
                    <a:pt x="407" y="164"/>
                  </a:moveTo>
                  <a:lnTo>
                    <a:pt x="407" y="0"/>
                  </a:lnTo>
                  <a:lnTo>
                    <a:pt x="320" y="159"/>
                  </a:lnTo>
                  <a:lnTo>
                    <a:pt x="267" y="0"/>
                  </a:lnTo>
                  <a:lnTo>
                    <a:pt x="213" y="159"/>
                  </a:lnTo>
                  <a:lnTo>
                    <a:pt x="128" y="0"/>
                  </a:lnTo>
                  <a:lnTo>
                    <a:pt x="128" y="164"/>
                  </a:lnTo>
                  <a:lnTo>
                    <a:pt x="0" y="5"/>
                  </a:lnTo>
                  <a:lnTo>
                    <a:pt x="98" y="286"/>
                  </a:lnTo>
                  <a:lnTo>
                    <a:pt x="267" y="286"/>
                  </a:lnTo>
                  <a:lnTo>
                    <a:pt x="437" y="286"/>
                  </a:lnTo>
                  <a:lnTo>
                    <a:pt x="533" y="5"/>
                  </a:lnTo>
                  <a:lnTo>
                    <a:pt x="407" y="1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8609200" y="1635966"/>
              <a:ext cx="531813" cy="746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3" name="Group 3"/>
          <p:cNvGrpSpPr/>
          <p:nvPr/>
        </p:nvGrpSpPr>
        <p:grpSpPr>
          <a:xfrm>
            <a:off x="739269" y="3025732"/>
            <a:ext cx="1034496" cy="1036544"/>
            <a:chOff x="2008375" y="2602753"/>
            <a:chExt cx="1603375" cy="1606550"/>
          </a:xfrm>
        </p:grpSpPr>
        <p:sp>
          <p:nvSpPr>
            <p:cNvPr id="41" name="Oval 10"/>
            <p:cNvSpPr>
              <a:spLocks noChangeArrowheads="1"/>
            </p:cNvSpPr>
            <p:nvPr/>
          </p:nvSpPr>
          <p:spPr bwMode="auto">
            <a:xfrm>
              <a:off x="2008375" y="2602753"/>
              <a:ext cx="1603375" cy="16065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2" name="Freeform 41"/>
            <p:cNvSpPr>
              <a:spLocks noEditPoints="1"/>
            </p:cNvSpPr>
            <p:nvPr/>
          </p:nvSpPr>
          <p:spPr bwMode="auto">
            <a:xfrm>
              <a:off x="2360800" y="3144091"/>
              <a:ext cx="898525" cy="511175"/>
            </a:xfrm>
            <a:custGeom>
              <a:avLst/>
              <a:gdLst>
                <a:gd name="T0" fmla="*/ 269 w 324"/>
                <a:gd name="T1" fmla="*/ 184 h 184"/>
                <a:gd name="T2" fmla="*/ 55 w 324"/>
                <a:gd name="T3" fmla="*/ 184 h 184"/>
                <a:gd name="T4" fmla="*/ 0 w 324"/>
                <a:gd name="T5" fmla="*/ 88 h 184"/>
                <a:gd name="T6" fmla="*/ 88 w 324"/>
                <a:gd name="T7" fmla="*/ 0 h 184"/>
                <a:gd name="T8" fmla="*/ 131 w 324"/>
                <a:gd name="T9" fmla="*/ 0 h 184"/>
                <a:gd name="T10" fmla="*/ 131 w 324"/>
                <a:gd name="T11" fmla="*/ 121 h 184"/>
                <a:gd name="T12" fmla="*/ 193 w 324"/>
                <a:gd name="T13" fmla="*/ 121 h 184"/>
                <a:gd name="T14" fmla="*/ 193 w 324"/>
                <a:gd name="T15" fmla="*/ 0 h 184"/>
                <a:gd name="T16" fmla="*/ 236 w 324"/>
                <a:gd name="T17" fmla="*/ 0 h 184"/>
                <a:gd name="T18" fmla="*/ 324 w 324"/>
                <a:gd name="T19" fmla="*/ 88 h 184"/>
                <a:gd name="T20" fmla="*/ 269 w 324"/>
                <a:gd name="T21" fmla="*/ 184 h 184"/>
                <a:gd name="T22" fmla="*/ 57 w 324"/>
                <a:gd name="T23" fmla="*/ 172 h 184"/>
                <a:gd name="T24" fmla="*/ 268 w 324"/>
                <a:gd name="T25" fmla="*/ 172 h 184"/>
                <a:gd name="T26" fmla="*/ 312 w 324"/>
                <a:gd name="T27" fmla="*/ 88 h 184"/>
                <a:gd name="T28" fmla="*/ 236 w 324"/>
                <a:gd name="T29" fmla="*/ 12 h 184"/>
                <a:gd name="T30" fmla="*/ 205 w 324"/>
                <a:gd name="T31" fmla="*/ 12 h 184"/>
                <a:gd name="T32" fmla="*/ 205 w 324"/>
                <a:gd name="T33" fmla="*/ 133 h 184"/>
                <a:gd name="T34" fmla="*/ 119 w 324"/>
                <a:gd name="T35" fmla="*/ 133 h 184"/>
                <a:gd name="T36" fmla="*/ 119 w 324"/>
                <a:gd name="T37" fmla="*/ 12 h 184"/>
                <a:gd name="T38" fmla="*/ 88 w 324"/>
                <a:gd name="T39" fmla="*/ 12 h 184"/>
                <a:gd name="T40" fmla="*/ 12 w 324"/>
                <a:gd name="T41" fmla="*/ 88 h 184"/>
                <a:gd name="T42" fmla="*/ 57 w 324"/>
                <a:gd name="T43" fmla="*/ 172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4" h="184">
                  <a:moveTo>
                    <a:pt x="269" y="184"/>
                  </a:moveTo>
                  <a:cubicBezTo>
                    <a:pt x="55" y="184"/>
                    <a:pt x="55" y="184"/>
                    <a:pt x="55" y="184"/>
                  </a:cubicBezTo>
                  <a:cubicBezTo>
                    <a:pt x="53" y="183"/>
                    <a:pt x="0" y="173"/>
                    <a:pt x="0" y="88"/>
                  </a:cubicBezTo>
                  <a:cubicBezTo>
                    <a:pt x="0" y="2"/>
                    <a:pt x="87" y="0"/>
                    <a:pt x="88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121"/>
                    <a:pt x="131" y="121"/>
                    <a:pt x="131" y="121"/>
                  </a:cubicBezTo>
                  <a:cubicBezTo>
                    <a:pt x="193" y="121"/>
                    <a:pt x="193" y="121"/>
                    <a:pt x="193" y="121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7" y="0"/>
                    <a:pt x="324" y="2"/>
                    <a:pt x="324" y="88"/>
                  </a:cubicBezTo>
                  <a:cubicBezTo>
                    <a:pt x="324" y="173"/>
                    <a:pt x="272" y="183"/>
                    <a:pt x="269" y="184"/>
                  </a:cubicBezTo>
                  <a:close/>
                  <a:moveTo>
                    <a:pt x="57" y="172"/>
                  </a:moveTo>
                  <a:cubicBezTo>
                    <a:pt x="268" y="172"/>
                    <a:pt x="268" y="172"/>
                    <a:pt x="268" y="172"/>
                  </a:cubicBezTo>
                  <a:cubicBezTo>
                    <a:pt x="273" y="171"/>
                    <a:pt x="312" y="159"/>
                    <a:pt x="312" y="88"/>
                  </a:cubicBezTo>
                  <a:cubicBezTo>
                    <a:pt x="312" y="14"/>
                    <a:pt x="239" y="12"/>
                    <a:pt x="236" y="12"/>
                  </a:cubicBezTo>
                  <a:cubicBezTo>
                    <a:pt x="205" y="12"/>
                    <a:pt x="205" y="12"/>
                    <a:pt x="205" y="12"/>
                  </a:cubicBezTo>
                  <a:cubicBezTo>
                    <a:pt x="205" y="133"/>
                    <a:pt x="205" y="133"/>
                    <a:pt x="205" y="133"/>
                  </a:cubicBezTo>
                  <a:cubicBezTo>
                    <a:pt x="119" y="133"/>
                    <a:pt x="119" y="133"/>
                    <a:pt x="119" y="133"/>
                  </a:cubicBezTo>
                  <a:cubicBezTo>
                    <a:pt x="119" y="12"/>
                    <a:pt x="119" y="12"/>
                    <a:pt x="119" y="12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5" y="12"/>
                    <a:pt x="12" y="14"/>
                    <a:pt x="12" y="88"/>
                  </a:cubicBezTo>
                  <a:cubicBezTo>
                    <a:pt x="12" y="159"/>
                    <a:pt x="52" y="171"/>
                    <a:pt x="57" y="1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2786250" y="2913903"/>
              <a:ext cx="49213" cy="415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2683063" y="3017091"/>
              <a:ext cx="255588" cy="47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2500500" y="3710828"/>
              <a:ext cx="623888" cy="666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4859982" y="1323976"/>
            <a:ext cx="1036546" cy="1036544"/>
            <a:chOff x="4030850" y="2602753"/>
            <a:chExt cx="1606550" cy="1606550"/>
          </a:xfrm>
        </p:grpSpPr>
        <p:sp>
          <p:nvSpPr>
            <p:cNvPr id="46" name="Oval 11"/>
            <p:cNvSpPr>
              <a:spLocks noChangeArrowheads="1"/>
            </p:cNvSpPr>
            <p:nvPr/>
          </p:nvSpPr>
          <p:spPr bwMode="auto">
            <a:xfrm>
              <a:off x="4030850" y="2602753"/>
              <a:ext cx="1606550" cy="16065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800" dirty="0">
                <a:latin typeface="Calibri" panose="020F050202020403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47" name="Freeform 45"/>
            <p:cNvSpPr>
              <a:spLocks noEditPoints="1"/>
            </p:cNvSpPr>
            <p:nvPr/>
          </p:nvSpPr>
          <p:spPr bwMode="auto">
            <a:xfrm>
              <a:off x="4368988" y="3144091"/>
              <a:ext cx="946150" cy="511175"/>
            </a:xfrm>
            <a:custGeom>
              <a:avLst/>
              <a:gdLst>
                <a:gd name="T0" fmla="*/ 274 w 341"/>
                <a:gd name="T1" fmla="*/ 184 h 184"/>
                <a:gd name="T2" fmla="*/ 67 w 341"/>
                <a:gd name="T3" fmla="*/ 184 h 184"/>
                <a:gd name="T4" fmla="*/ 0 w 341"/>
                <a:gd name="T5" fmla="*/ 90 h 184"/>
                <a:gd name="T6" fmla="*/ 89 w 341"/>
                <a:gd name="T7" fmla="*/ 0 h 184"/>
                <a:gd name="T8" fmla="*/ 90 w 341"/>
                <a:gd name="T9" fmla="*/ 0 h 184"/>
                <a:gd name="T10" fmla="*/ 252 w 341"/>
                <a:gd name="T11" fmla="*/ 0 h 184"/>
                <a:gd name="T12" fmla="*/ 341 w 341"/>
                <a:gd name="T13" fmla="*/ 90 h 184"/>
                <a:gd name="T14" fmla="*/ 274 w 341"/>
                <a:gd name="T15" fmla="*/ 184 h 184"/>
                <a:gd name="T16" fmla="*/ 69 w 341"/>
                <a:gd name="T17" fmla="*/ 172 h 184"/>
                <a:gd name="T18" fmla="*/ 273 w 341"/>
                <a:gd name="T19" fmla="*/ 172 h 184"/>
                <a:gd name="T20" fmla="*/ 329 w 341"/>
                <a:gd name="T21" fmla="*/ 90 h 184"/>
                <a:gd name="T22" fmla="*/ 251 w 341"/>
                <a:gd name="T23" fmla="*/ 12 h 184"/>
                <a:gd name="T24" fmla="*/ 90 w 341"/>
                <a:gd name="T25" fmla="*/ 12 h 184"/>
                <a:gd name="T26" fmla="*/ 12 w 341"/>
                <a:gd name="T27" fmla="*/ 90 h 184"/>
                <a:gd name="T28" fmla="*/ 69 w 341"/>
                <a:gd name="T29" fmla="*/ 172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1" h="184">
                  <a:moveTo>
                    <a:pt x="274" y="184"/>
                  </a:moveTo>
                  <a:cubicBezTo>
                    <a:pt x="67" y="184"/>
                    <a:pt x="67" y="184"/>
                    <a:pt x="67" y="184"/>
                  </a:cubicBezTo>
                  <a:cubicBezTo>
                    <a:pt x="66" y="184"/>
                    <a:pt x="0" y="169"/>
                    <a:pt x="0" y="90"/>
                  </a:cubicBezTo>
                  <a:cubicBezTo>
                    <a:pt x="0" y="10"/>
                    <a:pt x="88" y="0"/>
                    <a:pt x="89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253" y="0"/>
                    <a:pt x="341" y="10"/>
                    <a:pt x="341" y="90"/>
                  </a:cubicBezTo>
                  <a:cubicBezTo>
                    <a:pt x="341" y="169"/>
                    <a:pt x="275" y="184"/>
                    <a:pt x="274" y="184"/>
                  </a:cubicBezTo>
                  <a:close/>
                  <a:moveTo>
                    <a:pt x="69" y="172"/>
                  </a:moveTo>
                  <a:cubicBezTo>
                    <a:pt x="273" y="172"/>
                    <a:pt x="273" y="172"/>
                    <a:pt x="273" y="172"/>
                  </a:cubicBezTo>
                  <a:cubicBezTo>
                    <a:pt x="279" y="170"/>
                    <a:pt x="329" y="156"/>
                    <a:pt x="329" y="90"/>
                  </a:cubicBezTo>
                  <a:cubicBezTo>
                    <a:pt x="329" y="22"/>
                    <a:pt x="257" y="13"/>
                    <a:pt x="251" y="12"/>
                  </a:cubicBezTo>
                  <a:cubicBezTo>
                    <a:pt x="90" y="12"/>
                    <a:pt x="90" y="12"/>
                    <a:pt x="90" y="12"/>
                  </a:cubicBezTo>
                  <a:cubicBezTo>
                    <a:pt x="84" y="13"/>
                    <a:pt x="12" y="22"/>
                    <a:pt x="12" y="90"/>
                  </a:cubicBezTo>
                  <a:cubicBezTo>
                    <a:pt x="12" y="156"/>
                    <a:pt x="63" y="171"/>
                    <a:pt x="69" y="1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8" name="Freeform 46"/>
            <p:cNvSpPr/>
            <p:nvPr/>
          </p:nvSpPr>
          <p:spPr bwMode="auto">
            <a:xfrm>
              <a:off x="4446775" y="3053603"/>
              <a:ext cx="788988" cy="584200"/>
            </a:xfrm>
            <a:custGeom>
              <a:avLst/>
              <a:gdLst>
                <a:gd name="T0" fmla="*/ 142 w 284"/>
                <a:gd name="T1" fmla="*/ 0 h 211"/>
                <a:gd name="T2" fmla="*/ 142 w 284"/>
                <a:gd name="T3" fmla="*/ 211 h 211"/>
                <a:gd name="T4" fmla="*/ 142 w 284"/>
                <a:gd name="T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4" h="211">
                  <a:moveTo>
                    <a:pt x="142" y="0"/>
                  </a:moveTo>
                  <a:cubicBezTo>
                    <a:pt x="142" y="0"/>
                    <a:pt x="0" y="119"/>
                    <a:pt x="142" y="211"/>
                  </a:cubicBezTo>
                  <a:cubicBezTo>
                    <a:pt x="284" y="119"/>
                    <a:pt x="142" y="0"/>
                    <a:pt x="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9" name="Oval 47"/>
            <p:cNvSpPr>
              <a:spLocks noChangeArrowheads="1"/>
            </p:cNvSpPr>
            <p:nvPr/>
          </p:nvSpPr>
          <p:spPr bwMode="auto">
            <a:xfrm>
              <a:off x="4746813" y="2958353"/>
              <a:ext cx="192088" cy="1889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4519800" y="3707653"/>
              <a:ext cx="628650" cy="777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4861007" y="3025732"/>
            <a:ext cx="1034496" cy="1036544"/>
            <a:chOff x="8078975" y="2602753"/>
            <a:chExt cx="1603375" cy="1606550"/>
          </a:xfrm>
        </p:grpSpPr>
        <p:sp>
          <p:nvSpPr>
            <p:cNvPr id="51" name="Oval 13"/>
            <p:cNvSpPr>
              <a:spLocks noChangeArrowheads="1"/>
            </p:cNvSpPr>
            <p:nvPr/>
          </p:nvSpPr>
          <p:spPr bwMode="auto">
            <a:xfrm>
              <a:off x="8078975" y="2602753"/>
              <a:ext cx="1603375" cy="16065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52" name="Freeform 55"/>
            <p:cNvSpPr/>
            <p:nvPr/>
          </p:nvSpPr>
          <p:spPr bwMode="auto">
            <a:xfrm>
              <a:off x="8453625" y="3152028"/>
              <a:ext cx="882650" cy="500063"/>
            </a:xfrm>
            <a:custGeom>
              <a:avLst/>
              <a:gdLst>
                <a:gd name="T0" fmla="*/ 487 w 556"/>
                <a:gd name="T1" fmla="*/ 41 h 315"/>
                <a:gd name="T2" fmla="*/ 414 w 556"/>
                <a:gd name="T3" fmla="*/ 140 h 315"/>
                <a:gd name="T4" fmla="*/ 356 w 556"/>
                <a:gd name="T5" fmla="*/ 140 h 315"/>
                <a:gd name="T6" fmla="*/ 330 w 556"/>
                <a:gd name="T7" fmla="*/ 0 h 315"/>
                <a:gd name="T8" fmla="*/ 278 w 556"/>
                <a:gd name="T9" fmla="*/ 0 h 315"/>
                <a:gd name="T10" fmla="*/ 225 w 556"/>
                <a:gd name="T11" fmla="*/ 0 h 315"/>
                <a:gd name="T12" fmla="*/ 197 w 556"/>
                <a:gd name="T13" fmla="*/ 140 h 315"/>
                <a:gd name="T14" fmla="*/ 140 w 556"/>
                <a:gd name="T15" fmla="*/ 140 h 315"/>
                <a:gd name="T16" fmla="*/ 68 w 556"/>
                <a:gd name="T17" fmla="*/ 41 h 315"/>
                <a:gd name="T18" fmla="*/ 0 w 556"/>
                <a:gd name="T19" fmla="*/ 84 h 315"/>
                <a:gd name="T20" fmla="*/ 75 w 556"/>
                <a:gd name="T21" fmla="*/ 315 h 315"/>
                <a:gd name="T22" fmla="*/ 278 w 556"/>
                <a:gd name="T23" fmla="*/ 315 h 315"/>
                <a:gd name="T24" fmla="*/ 479 w 556"/>
                <a:gd name="T25" fmla="*/ 315 h 315"/>
                <a:gd name="T26" fmla="*/ 556 w 556"/>
                <a:gd name="T27" fmla="*/ 84 h 315"/>
                <a:gd name="T28" fmla="*/ 487 w 556"/>
                <a:gd name="T29" fmla="*/ 41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56" h="315">
                  <a:moveTo>
                    <a:pt x="487" y="41"/>
                  </a:moveTo>
                  <a:lnTo>
                    <a:pt x="414" y="140"/>
                  </a:lnTo>
                  <a:lnTo>
                    <a:pt x="356" y="140"/>
                  </a:lnTo>
                  <a:lnTo>
                    <a:pt x="330" y="0"/>
                  </a:lnTo>
                  <a:lnTo>
                    <a:pt x="278" y="0"/>
                  </a:lnTo>
                  <a:lnTo>
                    <a:pt x="225" y="0"/>
                  </a:lnTo>
                  <a:lnTo>
                    <a:pt x="197" y="140"/>
                  </a:lnTo>
                  <a:lnTo>
                    <a:pt x="140" y="140"/>
                  </a:lnTo>
                  <a:lnTo>
                    <a:pt x="68" y="41"/>
                  </a:lnTo>
                  <a:lnTo>
                    <a:pt x="0" y="84"/>
                  </a:lnTo>
                  <a:lnTo>
                    <a:pt x="75" y="315"/>
                  </a:lnTo>
                  <a:lnTo>
                    <a:pt x="278" y="315"/>
                  </a:lnTo>
                  <a:lnTo>
                    <a:pt x="479" y="315"/>
                  </a:lnTo>
                  <a:lnTo>
                    <a:pt x="556" y="84"/>
                  </a:lnTo>
                  <a:lnTo>
                    <a:pt x="487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53" name="Rectangle 56"/>
            <p:cNvSpPr>
              <a:spLocks noChangeArrowheads="1"/>
            </p:cNvSpPr>
            <p:nvPr/>
          </p:nvSpPr>
          <p:spPr bwMode="auto">
            <a:xfrm>
              <a:off x="8580625" y="3710828"/>
              <a:ext cx="619125" cy="666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8453625" y="3152028"/>
              <a:ext cx="441325" cy="500063"/>
            </a:xfrm>
            <a:custGeom>
              <a:avLst/>
              <a:gdLst>
                <a:gd name="T0" fmla="*/ 75 w 278"/>
                <a:gd name="T1" fmla="*/ 315 h 315"/>
                <a:gd name="T2" fmla="*/ 0 w 278"/>
                <a:gd name="T3" fmla="*/ 84 h 315"/>
                <a:gd name="T4" fmla="*/ 68 w 278"/>
                <a:gd name="T5" fmla="*/ 41 h 315"/>
                <a:gd name="T6" fmla="*/ 140 w 278"/>
                <a:gd name="T7" fmla="*/ 140 h 315"/>
                <a:gd name="T8" fmla="*/ 197 w 278"/>
                <a:gd name="T9" fmla="*/ 140 h 315"/>
                <a:gd name="T10" fmla="*/ 225 w 278"/>
                <a:gd name="T11" fmla="*/ 0 h 315"/>
                <a:gd name="T12" fmla="*/ 278 w 278"/>
                <a:gd name="T13" fmla="*/ 0 h 315"/>
                <a:gd name="T14" fmla="*/ 278 w 278"/>
                <a:gd name="T15" fmla="*/ 315 h 315"/>
                <a:gd name="T16" fmla="*/ 75 w 278"/>
                <a:gd name="T17" fmla="*/ 315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" h="315">
                  <a:moveTo>
                    <a:pt x="75" y="315"/>
                  </a:moveTo>
                  <a:lnTo>
                    <a:pt x="0" y="84"/>
                  </a:lnTo>
                  <a:lnTo>
                    <a:pt x="68" y="41"/>
                  </a:lnTo>
                  <a:lnTo>
                    <a:pt x="140" y="140"/>
                  </a:lnTo>
                  <a:lnTo>
                    <a:pt x="197" y="140"/>
                  </a:lnTo>
                  <a:lnTo>
                    <a:pt x="225" y="0"/>
                  </a:lnTo>
                  <a:lnTo>
                    <a:pt x="278" y="0"/>
                  </a:lnTo>
                  <a:lnTo>
                    <a:pt x="278" y="315"/>
                  </a:lnTo>
                  <a:lnTo>
                    <a:pt x="75" y="3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803851" y="1312869"/>
            <a:ext cx="2336177" cy="1227300"/>
            <a:chOff x="1803851" y="1312869"/>
            <a:chExt cx="2336177" cy="1227300"/>
          </a:xfrm>
        </p:grpSpPr>
        <p:sp>
          <p:nvSpPr>
            <p:cNvPr id="55" name="TextBox 54"/>
            <p:cNvSpPr txBox="1"/>
            <p:nvPr/>
          </p:nvSpPr>
          <p:spPr>
            <a:xfrm>
              <a:off x="1803851" y="1312869"/>
              <a:ext cx="1999083" cy="323125"/>
            </a:xfrm>
            <a:prstGeom prst="rect">
              <a:avLst/>
            </a:prstGeom>
            <a:noFill/>
          </p:spPr>
          <p:txBody>
            <a:bodyPr wrap="square" lIns="137118" tIns="68560" rIns="137118" bIns="68560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功能测试</a:t>
              </a:r>
              <a:endPara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803851" y="1640374"/>
              <a:ext cx="2336177" cy="899795"/>
            </a:xfrm>
            <a:prstGeom prst="rect">
              <a:avLst/>
            </a:prstGeom>
            <a:noFill/>
          </p:spPr>
          <p:txBody>
            <a:bodyPr wrap="square" lIns="164548" tIns="82274" rIns="164548" bIns="82274" rtlCol="0">
              <a:spAutoFit/>
            </a:bodyPr>
            <a:lstStyle/>
            <a:p>
              <a:pPr algn="just">
                <a:lnSpc>
                  <a:spcPct val="114000"/>
                </a:lnSpc>
              </a:pPr>
              <a:r>
                <a:rPr lang="zh-CN" altLang="en-US" sz="105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测试所有应用程序的功能是否正常工作，包括增加、删除、修改备忘事项、分组管理事项、单个事项开启计时等。</a:t>
              </a:r>
              <a:endParaRPr lang="zh-CN" altLang="en-US" sz="1050" dirty="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803850" y="3036681"/>
            <a:ext cx="2479144" cy="1175780"/>
            <a:chOff x="1803850" y="3036681"/>
            <a:chExt cx="2479144" cy="1175780"/>
          </a:xfrm>
        </p:grpSpPr>
        <p:sp>
          <p:nvSpPr>
            <p:cNvPr id="57" name="TextBox 56"/>
            <p:cNvSpPr txBox="1"/>
            <p:nvPr/>
          </p:nvSpPr>
          <p:spPr>
            <a:xfrm>
              <a:off x="1803850" y="3036681"/>
              <a:ext cx="2276456" cy="323125"/>
            </a:xfrm>
            <a:prstGeom prst="rect">
              <a:avLst/>
            </a:prstGeom>
            <a:noFill/>
          </p:spPr>
          <p:txBody>
            <a:bodyPr wrap="square" lIns="137118" tIns="68560" rIns="137118" bIns="68560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用户体验测试</a:t>
              </a:r>
              <a:endPara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803851" y="3320466"/>
              <a:ext cx="2479143" cy="891995"/>
            </a:xfrm>
            <a:prstGeom prst="rect">
              <a:avLst/>
            </a:prstGeom>
            <a:noFill/>
          </p:spPr>
          <p:txBody>
            <a:bodyPr wrap="square" lIns="164548" tIns="82274" rIns="164548" bIns="82274" rtlCol="0">
              <a:spAutoFit/>
            </a:bodyPr>
            <a:lstStyle/>
            <a:p>
              <a:pPr algn="just">
                <a:lnSpc>
                  <a:spcPct val="114000"/>
                </a:lnSpc>
              </a:pPr>
              <a:r>
                <a:rPr lang="zh-CN" altLang="en-US" sz="105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测试应用程序的用户界面和用户体验，包括布局、字体、颜色、图标、按钮、标签等视觉设计元素，以及用户交互、反馈、导航等交互设计元素。</a:t>
              </a:r>
              <a:endParaRPr lang="en-US" altLang="zh-CN" sz="1050" dirty="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934755" y="1312461"/>
            <a:ext cx="2336178" cy="1219502"/>
            <a:chOff x="5934755" y="1312461"/>
            <a:chExt cx="2336178" cy="1219502"/>
          </a:xfrm>
        </p:grpSpPr>
        <p:sp>
          <p:nvSpPr>
            <p:cNvPr id="59" name="TextBox 58"/>
            <p:cNvSpPr txBox="1"/>
            <p:nvPr/>
          </p:nvSpPr>
          <p:spPr>
            <a:xfrm>
              <a:off x="5934755" y="1312461"/>
              <a:ext cx="1999083" cy="323125"/>
            </a:xfrm>
            <a:prstGeom prst="rect">
              <a:avLst/>
            </a:prstGeom>
            <a:noFill/>
          </p:spPr>
          <p:txBody>
            <a:bodyPr wrap="square" lIns="137118" tIns="68560" rIns="137118" bIns="68560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性能测试</a:t>
              </a:r>
              <a:endPara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934756" y="1639968"/>
              <a:ext cx="2336177" cy="891995"/>
            </a:xfrm>
            <a:prstGeom prst="rect">
              <a:avLst/>
            </a:prstGeom>
            <a:noFill/>
          </p:spPr>
          <p:txBody>
            <a:bodyPr wrap="square" lIns="164548" tIns="82274" rIns="164548" bIns="82274" rtlCol="0">
              <a:spAutoFit/>
            </a:bodyPr>
            <a:lstStyle/>
            <a:p>
              <a:pPr algn="just">
                <a:lnSpc>
                  <a:spcPct val="114000"/>
                </a:lnSpc>
              </a:pPr>
              <a:r>
                <a:rPr lang="zh-CN" altLang="en-US" sz="105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测试应用程序的响应时间、处理速度、数据传输速度、内存使用率等性能指标，以确保应用程序的性能符合用户的期望。</a:t>
              </a:r>
              <a:endParaRPr lang="en-US" altLang="zh-CN" sz="1050" dirty="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884711" y="3060074"/>
            <a:ext cx="2336178" cy="991563"/>
            <a:chOff x="5934755" y="3040527"/>
            <a:chExt cx="2336178" cy="991563"/>
          </a:xfrm>
        </p:grpSpPr>
        <p:sp>
          <p:nvSpPr>
            <p:cNvPr id="61" name="TextBox 60"/>
            <p:cNvSpPr txBox="1"/>
            <p:nvPr/>
          </p:nvSpPr>
          <p:spPr>
            <a:xfrm>
              <a:off x="5934755" y="3040527"/>
              <a:ext cx="1999083" cy="323125"/>
            </a:xfrm>
            <a:prstGeom prst="rect">
              <a:avLst/>
            </a:prstGeom>
            <a:noFill/>
          </p:spPr>
          <p:txBody>
            <a:bodyPr wrap="square" lIns="137118" tIns="68560" rIns="137118" bIns="68560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兼容性测试</a:t>
              </a:r>
              <a:endPara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934756" y="3324312"/>
              <a:ext cx="2336177" cy="707778"/>
            </a:xfrm>
            <a:prstGeom prst="rect">
              <a:avLst/>
            </a:prstGeom>
            <a:noFill/>
          </p:spPr>
          <p:txBody>
            <a:bodyPr wrap="square" lIns="164548" tIns="82274" rIns="164548" bIns="82274" rtlCol="0">
              <a:spAutoFit/>
            </a:bodyPr>
            <a:lstStyle/>
            <a:p>
              <a:pPr algn="just">
                <a:lnSpc>
                  <a:spcPct val="114000"/>
                </a:lnSpc>
              </a:pPr>
              <a:r>
                <a:rPr lang="zh-CN" altLang="en-US" sz="105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在各种不同的设备、操作系统上测试应用程序的功能，确保应用程序的跨平台兼容性</a:t>
              </a:r>
              <a:endParaRPr lang="en-US" altLang="zh-CN" sz="1050" dirty="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</p:grpSp>
      <p:sp>
        <p:nvSpPr>
          <p:cNvPr id="66" name="文本框 65"/>
          <p:cNvSpPr txBox="1"/>
          <p:nvPr/>
        </p:nvSpPr>
        <p:spPr>
          <a:xfrm>
            <a:off x="3114681" y="283253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ea typeface="微软雅黑 Light" panose="020B0502040204020203" pitchFamily="34" charset="-122"/>
              </a:rPr>
              <a:t>App</a:t>
            </a:r>
            <a:r>
              <a:rPr lang="zh-CN" altLang="en-US" sz="2000" dirty="0">
                <a:ea typeface="微软雅黑 Light" panose="020B0502040204020203" pitchFamily="34" charset="-122"/>
              </a:rPr>
              <a:t>的测试工作</a:t>
            </a:r>
            <a:endParaRPr lang="zh-CN" altLang="en-US" sz="2000" dirty="0">
              <a:ea typeface="微软雅黑 Light" panose="020B0502040204020203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3019436" y="675669"/>
            <a:ext cx="3076564" cy="2000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700" dirty="0">
                <a:ea typeface="微软雅黑 Light" panose="020B0502040204020203" pitchFamily="34" charset="-122"/>
              </a:rPr>
              <a:t>Testing</a:t>
            </a:r>
            <a:endParaRPr lang="en-US" altLang="zh-CN" sz="700" dirty="0"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68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02130" y="2571750"/>
            <a:ext cx="27311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基本功能以及数据可合理性正常</a:t>
            </a:r>
            <a:endParaRPr lang="zh-CN" altLang="en-US" sz="1200"/>
          </a:p>
        </p:txBody>
      </p:sp>
      <p:sp>
        <p:nvSpPr>
          <p:cNvPr id="11" name="文本框 10"/>
          <p:cNvSpPr txBox="1"/>
          <p:nvPr/>
        </p:nvSpPr>
        <p:spPr>
          <a:xfrm>
            <a:off x="5734050" y="2555240"/>
            <a:ext cx="4572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sym typeface="+mn-ea"/>
              </a:rPr>
              <a:t>内存占用与</a:t>
            </a:r>
            <a:r>
              <a:rPr lang="en-US" altLang="zh-CN" sz="1200">
                <a:sym typeface="+mn-ea"/>
              </a:rPr>
              <a:t>cpu</a:t>
            </a:r>
            <a:r>
              <a:rPr lang="zh-CN" altLang="en-US" sz="1200">
                <a:sym typeface="+mn-ea"/>
              </a:rPr>
              <a:t>占用</a:t>
            </a:r>
            <a:r>
              <a:rPr lang="zh-CN" altLang="en-US" sz="1200">
                <a:sym typeface="+mn-ea"/>
              </a:rPr>
              <a:t>都非常小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内存占用最高使用量</a:t>
            </a:r>
            <a:r>
              <a:rPr lang="en-US" altLang="zh-CN" sz="1200">
                <a:sym typeface="+mn-ea"/>
              </a:rPr>
              <a:t>56</a:t>
            </a:r>
            <a:r>
              <a:rPr lang="en-US" altLang="zh-CN" sz="1200">
                <a:sym typeface="+mn-ea"/>
              </a:rPr>
              <a:t>MB</a:t>
            </a:r>
            <a:endParaRPr lang="en-US" altLang="zh-CN" sz="1200"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804035" y="4212590"/>
            <a:ext cx="27311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动效流畅，画面色调</a:t>
            </a:r>
            <a:r>
              <a:rPr lang="zh-CN" altLang="en-US" sz="1200"/>
              <a:t>协调</a:t>
            </a:r>
            <a:endParaRPr lang="zh-CN" altLang="en-US" sz="1200"/>
          </a:p>
          <a:p>
            <a:r>
              <a:rPr lang="zh-CN" altLang="en-US" sz="1200"/>
              <a:t>但在不同的屏幕分辨率下可能会影响字体大小与</a:t>
            </a:r>
            <a:r>
              <a:rPr lang="zh-CN" altLang="en-US" sz="1200"/>
              <a:t>布局</a:t>
            </a:r>
            <a:endParaRPr lang="zh-CN" altLang="en-US" sz="1200"/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5734050" y="4339590"/>
            <a:ext cx="27311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HarmonyOS 3.0</a:t>
            </a:r>
            <a:r>
              <a:rPr lang="zh-CN" altLang="en-US" sz="1200"/>
              <a:t>、</a:t>
            </a:r>
            <a:r>
              <a:rPr lang="en-US" altLang="zh-CN" sz="1200"/>
              <a:t>MIUI 13</a:t>
            </a:r>
            <a:r>
              <a:rPr lang="zh-CN" altLang="en-US" sz="1200"/>
              <a:t>等系统都正常运行</a:t>
            </a:r>
            <a:r>
              <a:rPr lang="en-US" altLang="zh-CN" sz="1200"/>
              <a:t> </a:t>
            </a:r>
            <a:endParaRPr lang="en-US" altLang="zh-CN" sz="120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60"/>
</p:tagLst>
</file>

<file path=ppt/tags/tag10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CLEAR" val="1"/>
  <p:tag name="KSO_WM_UNIT_TYPE" val="l_h_i"/>
  <p:tag name="KSO_WM_UNIT_INDEX" val="1_4_1"/>
  <p:tag name="KSO_WM_UNIT_ID" val="custom20184560_9*l_h_i*1_4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l_h_f"/>
  <p:tag name="KSO_WM_UNIT_INDEX" val="1_4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560_9*l_h_f*1_4_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l_h_f"/>
  <p:tag name="KSO_WM_UNIT_INDEX" val="1_2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560_9*l_h_f*1_2_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l_h_f"/>
  <p:tag name="KSO_WM_UNIT_INDEX" val="1_3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560_9*l_h_f*1_3_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l_h_f"/>
  <p:tag name="KSO_WM_UNIT_INDEX" val="1_1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560_9*l_h_f*1_1_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CLEAR" val="1"/>
  <p:tag name="KSO_WM_UNIT_LAYERLEVEL" val="1"/>
  <p:tag name="KSO_WM_UNIT_ISCONTENTSTITLE" val="1"/>
  <p:tag name="KSO_WM_UNIT_VALUE" val="7"/>
  <p:tag name="KSO_WM_UNIT_HIGHLIGHT" val="0"/>
  <p:tag name="KSO_WM_UNIT_COMPATIBLE" val="0"/>
  <p:tag name="KSO_WM_DIAGRAM_GROUP_CODE" val="l1_1"/>
  <p:tag name="KSO_WM_UNIT_ID" val="custom20184560_9*a*1"/>
  <p:tag name="KSO_WM_UNIT_PRESET_TEXT" val="CONTENTS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contents"/>
  <p:tag name="KSO_WM_BEAUTIFY_FLAG" val="#wm#"/>
  <p:tag name="KSO_WM_TEMPLATE_CATEGORY" val="custom"/>
  <p:tag name="KSO_WM_TEMPLATE_INDEX" val="20184560"/>
  <p:tag name="KSO_WM_SLIDE_ID" val="custom20184560_9"/>
  <p:tag name="KSO_WM_SLIDE_INDEX" val="9"/>
  <p:tag name="KSO_WM_DIAGRAM_GROUP_CODE" val="l1-1"/>
  <p:tag name="KSO_WM_SLIDE_SUBTYPE" val="diag"/>
</p:tagLst>
</file>

<file path=ppt/tags/tag17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ID" val="custom20184560_12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PRESET_TEXT" val="SECTION TITLE"/>
</p:tagLst>
</file>

<file path=ppt/tags/tag18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b"/>
  <p:tag name="KSO_WM_UNIT_INDEX" val="1"/>
  <p:tag name="KSO_WM_UNIT_ID" val="custom20184560_12*b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39"/>
</p:tagLst>
</file>

<file path=ppt/tags/tag19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e"/>
  <p:tag name="KSO_WM_UNIT_INDEX" val="1"/>
  <p:tag name="KSO_WM_UNIT_ID" val="custom20184560_12*e*1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60"/>
</p:tagLst>
</file>

<file path=ppt/tags/tag20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SLIDE_ID" val="custom20184560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SLIDE_SUBTYPE" val="pureTxt"/>
</p:tagLst>
</file>

<file path=ppt/tags/tag21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ID" val="custom20184560_12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PRESET_TEXT" val="SECTION TITLE"/>
</p:tagLst>
</file>

<file path=ppt/tags/tag22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b"/>
  <p:tag name="KSO_WM_UNIT_INDEX" val="1"/>
  <p:tag name="KSO_WM_UNIT_ID" val="custom20184560_12*b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39"/>
</p:tagLst>
</file>

<file path=ppt/tags/tag23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e"/>
  <p:tag name="KSO_WM_UNIT_INDEX" val="1"/>
  <p:tag name="KSO_WM_UNIT_ID" val="custom20184560_12*e*1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</p:tagLst>
</file>

<file path=ppt/tags/tag24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SLIDE_ID" val="custom20184560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SLIDE_SUBTYPE" val="pureTxt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ID" val="custom20184560_12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PRESET_TEXT" val="SECTION TITLE"/>
</p:tagLst>
</file>

<file path=ppt/tags/tag28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b"/>
  <p:tag name="KSO_WM_UNIT_INDEX" val="1"/>
  <p:tag name="KSO_WM_UNIT_ID" val="custom20184560_12*b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39"/>
</p:tagLst>
</file>

<file path=ppt/tags/tag29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e"/>
  <p:tag name="KSO_WM_UNIT_INDEX" val="1"/>
  <p:tag name="KSO_WM_UNIT_ID" val="custom20184560_12*e*1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</p:tagLst>
</file>

<file path=ppt/tags/tag3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TEMPLATE_THUMBS_INDEX" val="1、11、12、16、22、23"/>
  <p:tag name="KSO_WM_BEAUTIFY_FLAG" val="#wm#"/>
</p:tagLst>
</file>

<file path=ppt/tags/tag30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SLIDE_ID" val="custom20184560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SLIDE_SUBTYPE" val="pureTxt"/>
</p:tagLst>
</file>

<file path=ppt/tags/tag31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ID" val="custom20184560_12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PRESET_TEXT" val="SECTION TITLE"/>
</p:tagLst>
</file>

<file path=ppt/tags/tag32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b"/>
  <p:tag name="KSO_WM_UNIT_INDEX" val="1"/>
  <p:tag name="KSO_WM_UNIT_ID" val="custom20184560_12*b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39"/>
</p:tagLst>
</file>

<file path=ppt/tags/tag33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e"/>
  <p:tag name="KSO_WM_UNIT_INDEX" val="1"/>
  <p:tag name="KSO_WM_UNIT_ID" val="custom20184560_12*e*1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</p:tagLst>
</file>

<file path=ppt/tags/tag34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SLIDE_ID" val="custom20184560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SLIDE_SUBTYPE" val="pureTxt"/>
</p:tagLst>
</file>

<file path=ppt/tags/tag35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ID" val="custom20184560_23*a*1"/>
  <p:tag name="KSO_WM_UNIT_LAYERLEVEL" val="1"/>
  <p:tag name="KSO_WM_UNIT_VALUE" val="8"/>
  <p:tag name="KSO_WM_UNIT_ISCONTENTSTITLE" val="0"/>
  <p:tag name="KSO_WM_UNIT_HIGHLIGHT" val="0"/>
  <p:tag name="KSO_WM_UNIT_COMPATIBLE" val="0"/>
  <p:tag name="KSO_WM_UNIT_CLEAR" val="0"/>
  <p:tag name="KSO_WM_UNIT_PRESET_TEXT" val="谢谢观看"/>
</p:tagLst>
</file>

<file path=ppt/tags/tag36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f"/>
  <p:tag name="KSO_WM_UNIT_INDEX" val="1"/>
  <p:tag name="KSO_WM_UNIT_ID" val="custom20184560_23*f*1"/>
  <p:tag name="KSO_WM_UNIT_LAYERLEVEL" val="1"/>
  <p:tag name="KSO_WM_UNIT_VALUE" val="16"/>
  <p:tag name="KSO_WM_UNIT_HIGHLIGHT" val="0"/>
  <p:tag name="KSO_WM_UNIT_COMPATIBLE" val="0"/>
  <p:tag name="KSO_WM_UNIT_CLEAR" val="0"/>
  <p:tag name="KSO_WM_UNIT_PRESET_TEXT" val="THANK YOU"/>
</p:tagLst>
</file>

<file path=ppt/tags/tag37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SLIDE_ID" val="custom20184560_23"/>
  <p:tag name="KSO_WM_SLIDE_INDEX" val="23"/>
  <p:tag name="KSO_WM_SLIDE_ITEM_CNT" val="2"/>
  <p:tag name="KSO_WM_SLIDE_LAYOUT" val="a_f"/>
  <p:tag name="KSO_WM_SLIDE_LAYOUT_CNT" val="1_1"/>
  <p:tag name="KSO_WM_SLIDE_TYPE" val="endPage"/>
  <p:tag name="KSO_WM_BEAUTIFY_FLAG" val="#wm#"/>
  <p:tag name="KSO_WM_SLIDE_SUBTYPE" val="pureTxt"/>
</p:tagLst>
</file>

<file path=ppt/tags/tag38.xml><?xml version="1.0" encoding="utf-8"?>
<p:tagLst xmlns:p="http://schemas.openxmlformats.org/presentationml/2006/main">
  <p:tag name="ISPRING_ULTRA_SCORM_COURSE_ID" val="DC74457A-07F4-47D7-B316-B1099011748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6"/>
  <p:tag name="KSO_WPP_MARK_KEY" val="6b2cb192-d913-4b7a-9826-ba0315f00ff1"/>
  <p:tag name="COMMONDATA" val="eyJoZGlkIjoiODdkNWU5MGQxMDJhN2U0MGI0MjZlNDc2MzkwYTc0NTcifQ=="/>
</p:tagLst>
</file>

<file path=ppt/tags/tag4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b"/>
  <p:tag name="KSO_WM_UNIT_INDEX" val="1"/>
  <p:tag name="KSO_WM_UNIT_ID" val="custom20184560_1*b*1"/>
  <p:tag name="KSO_WM_UNIT_LAYERLEVEL" val="1"/>
  <p:tag name="KSO_WM_UNIT_VALUE" val="27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</p:tagLst>
</file>

<file path=ppt/tags/tag5.xml><?xml version="1.0" encoding="utf-8"?>
<p:tagLst xmlns:p="http://schemas.openxmlformats.org/presentationml/2006/main">
  <p:tag name="KSO_WM_TEMPLATE_CATEGORY" val="custom"/>
  <p:tag name="KSO_WM_TEMPLATE_INDEX" val="20184560"/>
  <p:tag name="KSO_WM_UNIT_TYPE" val="c"/>
  <p:tag name="KSO_WM_UNIT_INDEX" val="1"/>
  <p:tag name="KSO_WM_UNIT_ID" val="custom20184560_1*c*1"/>
  <p:tag name="KSO_WM_UNIT_LAYERLEVEL" val="1"/>
  <p:tag name="KSO_WM_UNIT_VALUE" val="4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" val="2018"/>
</p:tagLst>
</file>

<file path=ppt/tags/tag6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SLIDE_ID" val="custom20184560_1"/>
  <p:tag name="KSO_WM_SLIDE_INDEX" val="1"/>
  <p:tag name="KSO_WM_SLIDE_ITEM_CNT" val="2"/>
  <p:tag name="KSO_WM_SLIDE_LAYOUT" val="a_b_c"/>
  <p:tag name="KSO_WM_SLIDE_LAYOUT_CNT" val="1_1_1"/>
  <p:tag name="KSO_WM_SLIDE_TYPE" val="title"/>
  <p:tag name="KSO_WM_TEMPLATE_THUMBS_INDEX" val="1、11、12、16、22、23、"/>
  <p:tag name="KSO_WM_BEAUTIFY_FLAG" val="#wm#"/>
  <p:tag name="KSO_WM_SLIDE_SUBTYPE" val="pureTxt"/>
</p:tagLst>
</file>

<file path=ppt/tags/tag7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CLEAR" val="1"/>
  <p:tag name="KSO_WM_UNIT_TYPE" val="l_h_i"/>
  <p:tag name="KSO_WM_UNIT_INDEX" val="1_1_1"/>
  <p:tag name="KSO_WM_UNIT_ID" val="custom20184560_9*l_h_i*1_1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CLEAR" val="1"/>
  <p:tag name="KSO_WM_UNIT_TYPE" val="l_h_i"/>
  <p:tag name="KSO_WM_UNIT_INDEX" val="1_3_1"/>
  <p:tag name="KSO_WM_UNIT_ID" val="custom20184560_9*l_h_i*1_3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CLEAR" val="1"/>
  <p:tag name="KSO_WM_UNIT_TYPE" val="l_h_i"/>
  <p:tag name="KSO_WM_UNIT_INDEX" val="1_2_1"/>
  <p:tag name="KSO_WM_UNIT_ID" val="custom20184560_9*l_h_i*1_2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">
  <a:themeElements>
    <a:clrScheme name="自定义 97">
      <a:dk1>
        <a:srgbClr val="080808"/>
      </a:dk1>
      <a:lt1>
        <a:srgbClr val="FFFFFF"/>
      </a:lt1>
      <a:dk2>
        <a:srgbClr val="080808"/>
      </a:dk2>
      <a:lt2>
        <a:srgbClr val="FFFFFF"/>
      </a:lt2>
      <a:accent1>
        <a:srgbClr val="087AB4"/>
      </a:accent1>
      <a:accent2>
        <a:srgbClr val="454545"/>
      </a:accent2>
      <a:accent3>
        <a:srgbClr val="087AB4"/>
      </a:accent3>
      <a:accent4>
        <a:srgbClr val="454545"/>
      </a:accent4>
      <a:accent5>
        <a:srgbClr val="087AB4"/>
      </a:accent5>
      <a:accent6>
        <a:srgbClr val="454545"/>
      </a:accent6>
      <a:hlink>
        <a:srgbClr val="8064A1"/>
      </a:hlink>
      <a:folHlink>
        <a:srgbClr val="9BBB58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A3A3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107">
      <a:dk1>
        <a:srgbClr val="000000"/>
      </a:dk1>
      <a:lt1>
        <a:srgbClr val="FFFFFF"/>
      </a:lt1>
      <a:dk2>
        <a:srgbClr val="5B9BD5"/>
      </a:dk2>
      <a:lt2>
        <a:srgbClr val="E7E6E6"/>
      </a:lt2>
      <a:accent1>
        <a:srgbClr val="5B9BD5"/>
      </a:accent1>
      <a:accent2>
        <a:srgbClr val="FFFFFF"/>
      </a:accent2>
      <a:accent3>
        <a:srgbClr val="5B9BD5"/>
      </a:accent3>
      <a:accent4>
        <a:srgbClr val="5B9BD5"/>
      </a:accent4>
      <a:accent5>
        <a:srgbClr val="5B9BD5"/>
      </a:accent5>
      <a:accent6>
        <a:srgbClr val="5B9BD5"/>
      </a:accent6>
      <a:hlink>
        <a:srgbClr val="0563C1"/>
      </a:hlink>
      <a:folHlink>
        <a:srgbClr val="954F72"/>
      </a:folHlink>
    </a:clrScheme>
    <a:fontScheme name="自定义 7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1404</Words>
  <Application>WPS 演示</Application>
  <PresentationFormat>全屏显示(16:9)</PresentationFormat>
  <Paragraphs>177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宋体</vt:lpstr>
      <vt:lpstr>Wingdings</vt:lpstr>
      <vt:lpstr>微软雅黑 Light</vt:lpstr>
      <vt:lpstr>Calibri</vt:lpstr>
      <vt:lpstr>华文细黑</vt:lpstr>
      <vt:lpstr>微软雅黑</vt:lpstr>
      <vt:lpstr>Calibri</vt:lpstr>
      <vt:lpstr>华文黑体</vt:lpstr>
      <vt:lpstr>黑体</vt:lpstr>
      <vt:lpstr>Arial Unicode MS</vt:lpstr>
      <vt:lpstr>等线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单机此次添加标题</dc:title>
  <dc:creator>优品PPT</dc:creator>
  <cp:keywords>http:/www.ypppt.com</cp:keywords>
  <cp:lastModifiedBy>Jerome</cp:lastModifiedBy>
  <cp:revision>137</cp:revision>
  <dcterms:created xsi:type="dcterms:W3CDTF">2017-05-02T06:39:00Z</dcterms:created>
  <dcterms:modified xsi:type="dcterms:W3CDTF">2023-06-16T02:47:28Z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5E9256C4C1C94D92B1A84186C4E3EDC6_12</vt:lpwstr>
  </property>
</Properties>
</file>