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To-Do List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产品方案设计 - 移动智能应</a:t>
            </a:r>
            <a:r>
              <a:rPr lang="zh-CN" altLang="en-US"/>
              <a:t>用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25800" y="5108530"/>
            <a:ext cx="9799200" cy="1472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团体成员</a:t>
            </a:r>
            <a:endParaRPr lang="zh-CN" altLang="en-US" sz="2000"/>
          </a:p>
          <a:p>
            <a:r>
              <a:rPr lang="zh-CN" altLang="en-US" sz="2000"/>
              <a:t>陈浩、何子亨、黎炜堂、黄润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项目实施可行性报告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行业市场分析： 备忘录已成为一款非常流行的应用，它可以帮助人们有效地管理时间和任务。在智能手机用户中，备忘录应用的需求越来越高。据预测，全球移动备忘录类应用市场的复合年增长率将达到 19.3％，市场规模将从 2018 年的 28.7 亿美元增长到 2023 年的 63.5 亿美元。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竞争对手或同类产品分析： 目前市场上已有许多 To-Do List 应用，包括 Todoist、TickTick、Wunderlist、Microsoft To-Do 等。但是，这些应用通常需要高昂的订阅费用才能解锁高级功能。此外，它们的界面可能过于复杂或不符合用户需求。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自身条件分析： Android Studio 提供了一个全面的开发平台，可用于创建 To-Do List 应用。 Kotlin 作为一种高级编程语言，具有易读、易维护和易扩展的特性。此外，Google Play 商店提供了良好的分发平台，可将应用程序推广给全球用户。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产品定位及目</a:t>
            </a:r>
            <a:r>
              <a:rPr lang="zh-CN" altLang="en-US"/>
              <a:t>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产品定位： 该应用的定位是简单、易用、免费的 To-Do List 应用。应用程序的主要目的是帮助人们有效地管理他们的时间和任务。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用户群分析： To-Do List 应用的主要用户群包括：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学生：可以使用该应用程序管理作业和学习计划。 </a:t>
            </a:r>
            <a:endParaRPr lang="zh-CN" altLang="en-US"/>
          </a:p>
          <a:p>
            <a:r>
              <a:rPr lang="zh-CN" altLang="en-US"/>
              <a:t>职场人士：可以使用该应用程序管理日常任务和会议安排。 </a:t>
            </a:r>
            <a:endParaRPr lang="zh-CN" altLang="en-US"/>
          </a:p>
          <a:p>
            <a:r>
              <a:rPr lang="zh-CN" altLang="en-US"/>
              <a:t>家庭主妇：可以使用该应用程序管理家庭事务和购物清单。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产品内容总策划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应用流程规划：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应用程序的主要流程如下：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用户打开应用程序并查看主屏幕。</a:t>
            </a:r>
            <a:endParaRPr lang="zh-CN" altLang="en-US"/>
          </a:p>
          <a:p>
            <a:r>
              <a:rPr lang="zh-CN" altLang="en-US"/>
              <a:t>用户可以在主屏幕上看到他们之前添加的任务清单。</a:t>
            </a:r>
            <a:endParaRPr lang="zh-CN" altLang="en-US"/>
          </a:p>
          <a:p>
            <a:r>
              <a:rPr lang="zh-CN" altLang="en-US"/>
              <a:t>用户可以通过添加按钮添加一个新任务，这将带他们到一个新的屏幕。</a:t>
            </a:r>
            <a:endParaRPr lang="zh-CN" altLang="en-US"/>
          </a:p>
          <a:p>
            <a:r>
              <a:rPr lang="zh-CN" altLang="en-US"/>
              <a:t>在新屏幕上，用户可以输入任务的标题和描述，并选择任务的优先级。</a:t>
            </a:r>
            <a:endParaRPr lang="zh-CN" altLang="en-US"/>
          </a:p>
          <a:p>
            <a:r>
              <a:rPr lang="zh-CN" altLang="en-US"/>
              <a:t>用户可以保存任务并返回到主屏幕。</a:t>
            </a:r>
            <a:endParaRPr lang="zh-CN" altLang="en-US"/>
          </a:p>
          <a:p>
            <a:r>
              <a:rPr lang="zh-CN" altLang="en-US"/>
              <a:t>用户可以勾选已完成的任务或将其删除。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产品内容总策划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/>
              <a:t>设计与测试规范：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应用程序的设计应该具有以下特点：</a:t>
            </a:r>
            <a:endParaRPr lang="zh-CN" altLang="en-US"/>
          </a:p>
          <a:p>
            <a:r>
              <a:rPr lang="zh-CN" altLang="en-US"/>
              <a:t>简单易用：应用程序应该有一个干净的界面，并尽可能减少用户的点击次数。</a:t>
            </a:r>
            <a:endParaRPr lang="zh-CN" altLang="en-US"/>
          </a:p>
          <a:p>
            <a:r>
              <a:rPr lang="zh-CN" altLang="en-US"/>
              <a:t>具有可扩展性：应用程序应该易于添加新功能或升级现有功能。</a:t>
            </a:r>
            <a:endParaRPr lang="zh-CN" altLang="en-US"/>
          </a:p>
          <a:p>
            <a:r>
              <a:rPr lang="zh-CN" altLang="en-US"/>
              <a:t>兼容性：应用程序应该在各种设备和 Android 版本上运行良好。</a:t>
            </a:r>
            <a:endParaRPr lang="zh-CN" altLang="en-US"/>
          </a:p>
          <a:p>
            <a:r>
              <a:rPr lang="zh-CN" altLang="en-US"/>
              <a:t>性能优化：应用程序应该具有较短的加载时间和响应时间，并且不应占用过多的内存和电量。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在开发过程中，应采取以下测试规范：</a:t>
            </a:r>
            <a:endParaRPr lang="zh-CN" altLang="en-US"/>
          </a:p>
          <a:p>
            <a:r>
              <a:rPr lang="zh-CN" altLang="en-US"/>
              <a:t>单元测试：测试单个函数或类的行为是否符合预期。</a:t>
            </a:r>
            <a:endParaRPr lang="zh-CN" altLang="en-US"/>
          </a:p>
          <a:p>
            <a:r>
              <a:rPr lang="zh-CN" altLang="en-US"/>
              <a:t>集成测试：测试多个函数或类之间的交互是否正常。</a:t>
            </a:r>
            <a:endParaRPr lang="zh-CN" altLang="en-US"/>
          </a:p>
          <a:p>
            <a:r>
              <a:rPr lang="zh-CN" altLang="en-US"/>
              <a:t>系统测试：测试整个应用程序是否符合用户需求和功能要求。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开发平台： HBuilderX</a:t>
            </a:r>
            <a:endParaRPr lang="zh-CN" altLang="en-US"/>
          </a:p>
          <a:p>
            <a:r>
              <a:rPr lang="zh-CN" altLang="en-US"/>
              <a:t>编程语言： HTML、JavaScript、CSS、VUE3</a:t>
            </a:r>
            <a:endParaRPr lang="zh-CN" altLang="en-US"/>
          </a:p>
          <a:p>
            <a:r>
              <a:rPr lang="zh-CN" altLang="en-US"/>
              <a:t>版本控制： Git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推广方案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Google Play 商店和其他应用商店中发布应用程序，并利用 ASO 优化应用程序的元数据和关键字。</a:t>
            </a:r>
            <a:endParaRPr lang="zh-CN" altLang="en-US"/>
          </a:p>
          <a:p>
            <a:r>
              <a:rPr lang="zh-CN" altLang="en-US"/>
              <a:t>利用社交媒体和其他数字营销技术进行推广，包括 baidu 广告、抖音，bilibili 等。</a:t>
            </a:r>
            <a:endParaRPr lang="zh-CN" altLang="en-US"/>
          </a:p>
          <a:p>
            <a:r>
              <a:rPr lang="zh-CN" altLang="en-US"/>
              <a:t>利用用户反馈和建议改进应用程序，增加用户满意度和留存率。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运营规划书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监测应用程序的关键指标，包括下载量、留存率、用户活跃度等。</a:t>
            </a:r>
            <a:endParaRPr lang="zh-CN" altLang="en-US"/>
          </a:p>
          <a:p>
            <a:r>
              <a:rPr lang="zh-CN" altLang="en-US"/>
              <a:t>不断优化应用程序的性能和功能，增加用户体验和满意度。</a:t>
            </a:r>
            <a:endParaRPr lang="zh-CN" altLang="en-US"/>
          </a:p>
          <a:p>
            <a:r>
              <a:rPr lang="zh-CN" altLang="en-US"/>
              <a:t>提供及时的技术支持和用户服务，解决用户遇到的问题和反馈。</a:t>
            </a:r>
            <a:endParaRPr lang="zh-CN" altLang="en-US"/>
          </a:p>
          <a:p>
            <a:r>
              <a:rPr lang="zh-CN" altLang="en-US"/>
              <a:t>分析用户数据和行为，为未来的产品开发提供有价值的参考。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演示</Application>
  <PresentationFormat>宽屏</PresentationFormat>
  <Paragraphs>69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Jerome</cp:lastModifiedBy>
  <cp:revision>173</cp:revision>
  <dcterms:created xsi:type="dcterms:W3CDTF">2019-06-19T02:08:00Z</dcterms:created>
  <dcterms:modified xsi:type="dcterms:W3CDTF">2023-03-31T01:42:24Z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ICV">
    <vt:lpwstr>933EB126670C486D8DBEA116F4817888</vt:lpwstr>
  </property>
</Properties>
</file>