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6" r:id="rId5"/>
    <p:sldId id="257" r:id="rId6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gs" Target="tags/tag80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8786258521588"/>
          <c:y val="0.0310164951360496"/>
          <c:w val="0.912103996791873"/>
          <c:h val="0.9099393768504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系列1</c:v>
                </c:pt>
                <c:pt idx="1">
                  <c:v>系列2</c:v>
                </c:pt>
                <c:pt idx="2">
                  <c:v>系列3</c:v>
                </c:pt>
                <c:pt idx="3">
                  <c:v>系列4</c:v>
                </c:pt>
                <c:pt idx="4">
                  <c:v>系列5</c:v>
                </c:pt>
                <c:pt idx="5">
                  <c:v>系列6</c:v>
                </c:pt>
                <c:pt idx="6">
                  <c:v>系列7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  <c:pt idx="4">
                  <c:v>50</c:v>
                </c:pt>
                <c:pt idx="5">
                  <c:v>75</c:v>
                </c:pt>
                <c:pt idx="6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axId val="367965688"/>
        <c:axId val="891314945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zh-CN" sz="1200" b="0" i="0" u="none" strike="noStrike" kern="1200" baseline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系列1</c:v>
                      </c:pt>
                      <c:pt idx="1">
                        <c:v>系列2</c:v>
                      </c:pt>
                      <c:pt idx="2">
                        <c:v>系列3</c:v>
                      </c:pt>
                      <c:pt idx="3">
                        <c:v>系列4</c:v>
                      </c:pt>
                      <c:pt idx="4">
                        <c:v>系列5</c:v>
                      </c:pt>
                      <c:pt idx="5">
                        <c:v>系列6</c:v>
                      </c:pt>
                      <c:pt idx="6">
                        <c:v>系列7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50</c:v>
                      </c:pt>
                      <c:pt idx="1">
                        <c:v>50</c:v>
                      </c:pt>
                      <c:pt idx="2">
                        <c:v>40</c:v>
                      </c:pt>
                      <c:pt idx="3">
                        <c:v>80</c:v>
                      </c:pt>
                      <c:pt idx="4">
                        <c:v>50</c:v>
                      </c:pt>
                      <c:pt idx="5">
                        <c:v>75</c:v>
                      </c:pt>
                      <c:pt idx="6">
                        <c:v>65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zh-CN" sz="1200" b="0" i="0" u="none" strike="noStrike" kern="1200" baseline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系列1</c:v>
                      </c:pt>
                      <c:pt idx="1">
                        <c:v>系列2</c:v>
                      </c:pt>
                      <c:pt idx="2">
                        <c:v>系列3</c:v>
                      </c:pt>
                      <c:pt idx="3">
                        <c:v>系列4</c:v>
                      </c:pt>
                      <c:pt idx="4">
                        <c:v>系列5</c:v>
                      </c:pt>
                      <c:pt idx="5">
                        <c:v>系列6</c:v>
                      </c:pt>
                      <c:pt idx="6">
                        <c:v>系列7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40</c:v>
                      </c:pt>
                      <c:pt idx="1">
                        <c:v>50</c:v>
                      </c:pt>
                      <c:pt idx="2">
                        <c:v>60</c:v>
                      </c:pt>
                      <c:pt idx="3">
                        <c:v>70</c:v>
                      </c:pt>
                      <c:pt idx="4">
                        <c:v>50</c:v>
                      </c:pt>
                      <c:pt idx="5">
                        <c:v>75</c:v>
                      </c:pt>
                      <c:pt idx="6">
                        <c:v>65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3679656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pPr>
          </a:p>
        </c:txPr>
        <c:crossAx val="891314945"/>
        <c:crosses val="autoZero"/>
        <c:auto val="1"/>
        <c:lblAlgn val="ctr"/>
        <c:lblOffset val="400"/>
        <c:noMultiLvlLbl val="0"/>
      </c:catAx>
      <c:valAx>
        <c:axId val="89131494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bg1">
                      <a:lumMod val="75000"/>
                    </a:schemeClr>
                  </a:solidFill>
                </a:u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pPr>
          </a:p>
        </c:txPr>
        <c:crossAx val="367965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03CA-E387-47C2-AF91-F7CCFE286D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03CA-E387-47C2-AF91-F7CCFE286D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03CA-E387-47C2-AF91-F7CCFE286D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03CA-E387-47C2-AF91-F7CCFE286D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03CA-E387-47C2-AF91-F7CCFE286D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formiddle2\\19\subject_holdleft_40,161,202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2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5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1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8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1V994W2\Documents\Tencent%20Files\574576071\FileRecv\&#25340;&#35013;&#32032;&#26448;\formiddle2\\19\subject_holdleft_40,161,202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86.xml"/><Relationship Id="rId12" Type="http://schemas.openxmlformats.org/officeDocument/2006/relationships/tags" Target="../tags/tag192.xml"/><Relationship Id="rId11" Type="http://schemas.openxmlformats.org/officeDocument/2006/relationships/tags" Target="../tags/tag191.xml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6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4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1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7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4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6" Type="http://schemas.openxmlformats.org/officeDocument/2006/relationships/tags" Target="../tags/tag274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2783205" y="1705927"/>
            <a:ext cx="6625590" cy="2811145"/>
            <a:chOff x="2808605" y="1715135"/>
            <a:chExt cx="6625590" cy="2811145"/>
          </a:xfrm>
        </p:grpSpPr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2808605" y="1715135"/>
              <a:ext cx="6509385" cy="26835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4"/>
            <p:cNvSpPr/>
            <p:nvPr>
              <p:custDataLst>
                <p:tags r:id="rId10"/>
              </p:custDataLst>
            </p:nvPr>
          </p:nvSpPr>
          <p:spPr>
            <a:xfrm>
              <a:off x="2924810" y="1842770"/>
              <a:ext cx="6509385" cy="268351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51" h="4226">
                  <a:moveTo>
                    <a:pt x="10085" y="0"/>
                  </a:moveTo>
                  <a:lnTo>
                    <a:pt x="10251" y="0"/>
                  </a:lnTo>
                  <a:lnTo>
                    <a:pt x="10251" y="4226"/>
                  </a:lnTo>
                  <a:lnTo>
                    <a:pt x="0" y="4226"/>
                  </a:lnTo>
                  <a:lnTo>
                    <a:pt x="0" y="4026"/>
                  </a:lnTo>
                  <a:lnTo>
                    <a:pt x="10085" y="4026"/>
                  </a:lnTo>
                  <a:lnTo>
                    <a:pt x="1008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3483293" y="2234248"/>
            <a:ext cx="5203190" cy="118554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微软雅黑" panose="020B0503020204020204" charset="-122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483294" y="3622993"/>
            <a:ext cx="5203825" cy="36639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4759960" y="28882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2"/>
            </p:custDataLst>
          </p:nvPr>
        </p:nvCxnSpPr>
        <p:spPr>
          <a:xfrm>
            <a:off x="44500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174173" y="3686016"/>
            <a:ext cx="3843655" cy="6642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>
            <a:off x="4174490" y="3481546"/>
            <a:ext cx="38430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1872774"/>
            <a:ext cx="578993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2783205" y="1705927"/>
            <a:ext cx="6625590" cy="2811145"/>
            <a:chOff x="2808605" y="1715135"/>
            <a:chExt cx="6625590" cy="2811145"/>
          </a:xfrm>
        </p:grpSpPr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2808605" y="1715135"/>
              <a:ext cx="6509385" cy="26835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4"/>
            <p:cNvSpPr/>
            <p:nvPr>
              <p:custDataLst>
                <p:tags r:id="rId10"/>
              </p:custDataLst>
            </p:nvPr>
          </p:nvSpPr>
          <p:spPr>
            <a:xfrm>
              <a:off x="2924810" y="1842770"/>
              <a:ext cx="6509385" cy="268351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51" h="4226">
                  <a:moveTo>
                    <a:pt x="10085" y="0"/>
                  </a:moveTo>
                  <a:lnTo>
                    <a:pt x="10251" y="0"/>
                  </a:lnTo>
                  <a:lnTo>
                    <a:pt x="10251" y="4226"/>
                  </a:lnTo>
                  <a:lnTo>
                    <a:pt x="0" y="4226"/>
                  </a:lnTo>
                  <a:lnTo>
                    <a:pt x="0" y="4026"/>
                  </a:lnTo>
                  <a:lnTo>
                    <a:pt x="10085" y="4026"/>
                  </a:lnTo>
                  <a:lnTo>
                    <a:pt x="1008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3483293" y="2234248"/>
            <a:ext cx="5203190" cy="118554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微软雅黑" panose="020B0503020204020204" charset="-122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483294" y="3622993"/>
            <a:ext cx="5203825" cy="36639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4759960" y="28882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2"/>
            </p:custDataLst>
          </p:nvPr>
        </p:nvCxnSpPr>
        <p:spPr>
          <a:xfrm>
            <a:off x="44500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174173" y="3686016"/>
            <a:ext cx="3843655" cy="6642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>
            <a:off x="4174490" y="3481546"/>
            <a:ext cx="38430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1872774"/>
            <a:ext cx="578993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88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8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2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400.xml"/><Relationship Id="rId13" Type="http://schemas.openxmlformats.org/officeDocument/2006/relationships/tags" Target="../tags/tag399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9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40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2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409.xml"/><Relationship Id="rId16" Type="http://schemas.openxmlformats.org/officeDocument/2006/relationships/tags" Target="../tags/tag408.xml"/><Relationship Id="rId15" Type="http://schemas.openxmlformats.org/officeDocument/2006/relationships/image" Target="../media/image11.jpeg"/><Relationship Id="rId14" Type="http://schemas.openxmlformats.org/officeDocument/2006/relationships/tags" Target="../tags/tag407.xml"/><Relationship Id="rId13" Type="http://schemas.openxmlformats.org/officeDocument/2006/relationships/image" Target="../media/image10.jpeg"/><Relationship Id="rId12" Type="http://schemas.openxmlformats.org/officeDocument/2006/relationships/tags" Target="../tags/tag406.xml"/><Relationship Id="rId11" Type="http://schemas.openxmlformats.org/officeDocument/2006/relationships/image" Target="../media/image9.jpeg"/><Relationship Id="rId10" Type="http://schemas.openxmlformats.org/officeDocument/2006/relationships/tags" Target="../tags/tag405.xml"/><Relationship Id="rId1" Type="http://schemas.openxmlformats.org/officeDocument/2006/relationships/tags" Target="../tags/tag40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11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416.xml"/><Relationship Id="rId11" Type="http://schemas.openxmlformats.org/officeDocument/2006/relationships/image" Target="../media/image12.jpeg"/><Relationship Id="rId10" Type="http://schemas.openxmlformats.org/officeDocument/2006/relationships/tags" Target="../tags/tag415.xml"/><Relationship Id="rId1" Type="http://schemas.openxmlformats.org/officeDocument/2006/relationships/tags" Target="../tags/tag4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1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18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tags" Target="../tags/tag41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8" Type="http://schemas.openxmlformats.org/officeDocument/2006/relationships/slideLayout" Target="../slideLayouts/slideLayout18.xml"/><Relationship Id="rId27" Type="http://schemas.openxmlformats.org/officeDocument/2006/relationships/tags" Target="../tags/tag446.xml"/><Relationship Id="rId26" Type="http://schemas.openxmlformats.org/officeDocument/2006/relationships/tags" Target="../tags/tag445.xml"/><Relationship Id="rId25" Type="http://schemas.openxmlformats.org/officeDocument/2006/relationships/tags" Target="../tags/tag444.xml"/><Relationship Id="rId24" Type="http://schemas.openxmlformats.org/officeDocument/2006/relationships/tags" Target="../tags/tag443.xml"/><Relationship Id="rId23" Type="http://schemas.openxmlformats.org/officeDocument/2006/relationships/tags" Target="../tags/tag442.xml"/><Relationship Id="rId22" Type="http://schemas.openxmlformats.org/officeDocument/2006/relationships/tags" Target="../tags/tag441.xml"/><Relationship Id="rId21" Type="http://schemas.openxmlformats.org/officeDocument/2006/relationships/tags" Target="../tags/tag440.xml"/><Relationship Id="rId20" Type="http://schemas.openxmlformats.org/officeDocument/2006/relationships/tags" Target="../tags/tag439.xml"/><Relationship Id="rId2" Type="http://schemas.openxmlformats.org/officeDocument/2006/relationships/tags" Target="../tags/tag425.xml"/><Relationship Id="rId19" Type="http://schemas.openxmlformats.org/officeDocument/2006/relationships/tags" Target="../tags/tag438.xml"/><Relationship Id="rId18" Type="http://schemas.openxmlformats.org/officeDocument/2006/relationships/tags" Target="../tags/tag437.xml"/><Relationship Id="rId17" Type="http://schemas.openxmlformats.org/officeDocument/2006/relationships/tags" Target="../tags/tag436.xml"/><Relationship Id="rId16" Type="http://schemas.openxmlformats.org/officeDocument/2006/relationships/tags" Target="../tags/tag435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tags" Target="../tags/tag42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image" Target="../media/image13.jpeg"/><Relationship Id="rId7" Type="http://schemas.openxmlformats.org/officeDocument/2006/relationships/tags" Target="../tags/tag449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4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454.xml"/><Relationship Id="rId13" Type="http://schemas.openxmlformats.org/officeDocument/2006/relationships/tags" Target="../tags/tag453.xml"/><Relationship Id="rId12" Type="http://schemas.openxmlformats.org/officeDocument/2006/relationships/tags" Target="../tags/tag452.xml"/><Relationship Id="rId11" Type="http://schemas.openxmlformats.org/officeDocument/2006/relationships/tags" Target="../tags/tag451.xml"/><Relationship Id="rId10" Type="http://schemas.openxmlformats.org/officeDocument/2006/relationships/image" Target="../media/image14.jpeg"/><Relationship Id="rId1" Type="http://schemas.openxmlformats.org/officeDocument/2006/relationships/tags" Target="../tags/tag44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tags" Target="../tags/tag4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6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461.xml"/><Relationship Id="rId12" Type="http://schemas.openxmlformats.org/officeDocument/2006/relationships/tags" Target="../tags/tag460.xml"/><Relationship Id="rId11" Type="http://schemas.openxmlformats.org/officeDocument/2006/relationships/image" Target="../media/image16.jpeg"/><Relationship Id="rId10" Type="http://schemas.openxmlformats.org/officeDocument/2006/relationships/tags" Target="../tags/tag459.xml"/><Relationship Id="rId1" Type="http://schemas.openxmlformats.org/officeDocument/2006/relationships/tags" Target="../tags/tag45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tags" Target="../tags/tag46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6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3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471.xml"/><Relationship Id="rId16" Type="http://schemas.openxmlformats.org/officeDocument/2006/relationships/tags" Target="../tags/tag470.xml"/><Relationship Id="rId15" Type="http://schemas.openxmlformats.org/officeDocument/2006/relationships/tags" Target="../tags/tag469.xml"/><Relationship Id="rId14" Type="http://schemas.openxmlformats.org/officeDocument/2006/relationships/tags" Target="../tags/tag468.xml"/><Relationship Id="rId13" Type="http://schemas.openxmlformats.org/officeDocument/2006/relationships/image" Target="../media/image19.jpeg"/><Relationship Id="rId12" Type="http://schemas.openxmlformats.org/officeDocument/2006/relationships/tags" Target="../tags/tag467.xml"/><Relationship Id="rId11" Type="http://schemas.openxmlformats.org/officeDocument/2006/relationships/image" Target="../media/image18.jpeg"/><Relationship Id="rId10" Type="http://schemas.openxmlformats.org/officeDocument/2006/relationships/tags" Target="../tags/tag466.xml"/><Relationship Id="rId1" Type="http://schemas.openxmlformats.org/officeDocument/2006/relationships/tags" Target="../tags/tag46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79.xml"/><Relationship Id="rId8" Type="http://schemas.openxmlformats.org/officeDocument/2006/relationships/tags" Target="../tags/tag478.xml"/><Relationship Id="rId7" Type="http://schemas.openxmlformats.org/officeDocument/2006/relationships/tags" Target="../tags/tag477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image" Target="../media/image20.jpeg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481.xml"/><Relationship Id="rId10" Type="http://schemas.openxmlformats.org/officeDocument/2006/relationships/tags" Target="../tags/tag480.xml"/><Relationship Id="rId1" Type="http://schemas.openxmlformats.org/officeDocument/2006/relationships/tags" Target="../tags/tag47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image" Target="../media/image2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493.xml"/><Relationship Id="rId12" Type="http://schemas.openxmlformats.org/officeDocument/2006/relationships/tags" Target="../tags/tag492.xml"/><Relationship Id="rId11" Type="http://schemas.openxmlformats.org/officeDocument/2006/relationships/tags" Target="../tags/tag491.xml"/><Relationship Id="rId10" Type="http://schemas.openxmlformats.org/officeDocument/2006/relationships/tags" Target="../tags/tag490.xml"/><Relationship Id="rId1" Type="http://schemas.openxmlformats.org/officeDocument/2006/relationships/tags" Target="../tags/tag4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307.xml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495.xml"/><Relationship Id="rId19" Type="http://schemas.openxmlformats.org/officeDocument/2006/relationships/tags" Target="../tags/tag508.xml"/><Relationship Id="rId18" Type="http://schemas.openxmlformats.org/officeDocument/2006/relationships/tags" Target="../tags/tag507.xml"/><Relationship Id="rId17" Type="http://schemas.openxmlformats.org/officeDocument/2006/relationships/tags" Target="../tags/tag506.xml"/><Relationship Id="rId16" Type="http://schemas.openxmlformats.org/officeDocument/2006/relationships/tags" Target="../tags/tag505.xml"/><Relationship Id="rId15" Type="http://schemas.openxmlformats.org/officeDocument/2006/relationships/tags" Target="../tags/tag504.xml"/><Relationship Id="rId14" Type="http://schemas.openxmlformats.org/officeDocument/2006/relationships/tags" Target="../tags/tag503.xml"/><Relationship Id="rId13" Type="http://schemas.openxmlformats.org/officeDocument/2006/relationships/tags" Target="../tags/tag502.xml"/><Relationship Id="rId12" Type="http://schemas.openxmlformats.org/officeDocument/2006/relationships/tags" Target="../tags/tag501.xml"/><Relationship Id="rId11" Type="http://schemas.openxmlformats.org/officeDocument/2006/relationships/tags" Target="../tags/tag500.xml"/><Relationship Id="rId10" Type="http://schemas.openxmlformats.org/officeDocument/2006/relationships/tags" Target="../tags/tag499.xml"/><Relationship Id="rId1" Type="http://schemas.openxmlformats.org/officeDocument/2006/relationships/tags" Target="../tags/tag49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13.xml"/><Relationship Id="rId8" Type="http://schemas.openxmlformats.org/officeDocument/2006/relationships/tags" Target="../tags/tag5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5" Type="http://schemas.openxmlformats.org/officeDocument/2006/relationships/slideLayout" Target="../slideLayouts/slideLayout18.xml"/><Relationship Id="rId24" Type="http://schemas.openxmlformats.org/officeDocument/2006/relationships/tags" Target="../tags/tag528.xml"/><Relationship Id="rId23" Type="http://schemas.openxmlformats.org/officeDocument/2006/relationships/tags" Target="../tags/tag527.xml"/><Relationship Id="rId22" Type="http://schemas.openxmlformats.org/officeDocument/2006/relationships/tags" Target="../tags/tag526.xml"/><Relationship Id="rId21" Type="http://schemas.openxmlformats.org/officeDocument/2006/relationships/tags" Target="../tags/tag525.xml"/><Relationship Id="rId20" Type="http://schemas.openxmlformats.org/officeDocument/2006/relationships/tags" Target="../tags/tag524.xml"/><Relationship Id="rId2" Type="http://schemas.openxmlformats.org/officeDocument/2006/relationships/tags" Target="../tags/tag510.xml"/><Relationship Id="rId19" Type="http://schemas.openxmlformats.org/officeDocument/2006/relationships/tags" Target="../tags/tag523.xml"/><Relationship Id="rId18" Type="http://schemas.openxmlformats.org/officeDocument/2006/relationships/tags" Target="../tags/tag522.xml"/><Relationship Id="rId17" Type="http://schemas.openxmlformats.org/officeDocument/2006/relationships/tags" Target="../tags/tag521.xml"/><Relationship Id="rId16" Type="http://schemas.openxmlformats.org/officeDocument/2006/relationships/tags" Target="../tags/tag520.xml"/><Relationship Id="rId15" Type="http://schemas.openxmlformats.org/officeDocument/2006/relationships/tags" Target="../tags/tag519.xml"/><Relationship Id="rId14" Type="http://schemas.openxmlformats.org/officeDocument/2006/relationships/tags" Target="../tags/tag518.xml"/><Relationship Id="rId13" Type="http://schemas.openxmlformats.org/officeDocument/2006/relationships/tags" Target="../tags/tag517.xml"/><Relationship Id="rId12" Type="http://schemas.openxmlformats.org/officeDocument/2006/relationships/tags" Target="../tags/tag516.xml"/><Relationship Id="rId11" Type="http://schemas.openxmlformats.org/officeDocument/2006/relationships/tags" Target="../tags/tag515.xml"/><Relationship Id="rId10" Type="http://schemas.openxmlformats.org/officeDocument/2006/relationships/tags" Target="../tags/tag514.xml"/><Relationship Id="rId1" Type="http://schemas.openxmlformats.org/officeDocument/2006/relationships/tags" Target="../tags/tag50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33.xml"/><Relationship Id="rId8" Type="http://schemas.openxmlformats.org/officeDocument/2006/relationships/tags" Target="../tags/tag5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1.xml"/><Relationship Id="rId4" Type="http://schemas.openxmlformats.org/officeDocument/2006/relationships/image" Target="file:///C:\Users\1V994W2\PycharmProjects\PPT_Background_Generation/pic_temp/0_pic_quater_left_up.png" TargetMode="External"/><Relationship Id="rId30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9" Type="http://schemas.openxmlformats.org/officeDocument/2006/relationships/tags" Target="../tags/tag553.xml"/><Relationship Id="rId28" Type="http://schemas.openxmlformats.org/officeDocument/2006/relationships/tags" Target="../tags/tag552.xml"/><Relationship Id="rId27" Type="http://schemas.openxmlformats.org/officeDocument/2006/relationships/tags" Target="../tags/tag551.xml"/><Relationship Id="rId26" Type="http://schemas.openxmlformats.org/officeDocument/2006/relationships/tags" Target="../tags/tag550.xml"/><Relationship Id="rId25" Type="http://schemas.openxmlformats.org/officeDocument/2006/relationships/tags" Target="../tags/tag549.xml"/><Relationship Id="rId24" Type="http://schemas.openxmlformats.org/officeDocument/2006/relationships/tags" Target="../tags/tag548.xml"/><Relationship Id="rId23" Type="http://schemas.openxmlformats.org/officeDocument/2006/relationships/tags" Target="../tags/tag547.xml"/><Relationship Id="rId22" Type="http://schemas.openxmlformats.org/officeDocument/2006/relationships/tags" Target="../tags/tag546.xml"/><Relationship Id="rId21" Type="http://schemas.openxmlformats.org/officeDocument/2006/relationships/tags" Target="../tags/tag545.xml"/><Relationship Id="rId20" Type="http://schemas.openxmlformats.org/officeDocument/2006/relationships/tags" Target="../tags/tag544.xml"/><Relationship Id="rId2" Type="http://schemas.openxmlformats.org/officeDocument/2006/relationships/tags" Target="../tags/tag530.xml"/><Relationship Id="rId19" Type="http://schemas.openxmlformats.org/officeDocument/2006/relationships/tags" Target="../tags/tag543.xml"/><Relationship Id="rId18" Type="http://schemas.openxmlformats.org/officeDocument/2006/relationships/tags" Target="../tags/tag542.xml"/><Relationship Id="rId17" Type="http://schemas.openxmlformats.org/officeDocument/2006/relationships/tags" Target="../tags/tag541.xml"/><Relationship Id="rId16" Type="http://schemas.openxmlformats.org/officeDocument/2006/relationships/tags" Target="../tags/tag540.xml"/><Relationship Id="rId15" Type="http://schemas.openxmlformats.org/officeDocument/2006/relationships/tags" Target="../tags/tag539.xml"/><Relationship Id="rId14" Type="http://schemas.openxmlformats.org/officeDocument/2006/relationships/tags" Target="../tags/tag538.xml"/><Relationship Id="rId13" Type="http://schemas.openxmlformats.org/officeDocument/2006/relationships/tags" Target="../tags/tag537.xml"/><Relationship Id="rId12" Type="http://schemas.openxmlformats.org/officeDocument/2006/relationships/tags" Target="../tags/tag536.xml"/><Relationship Id="rId11" Type="http://schemas.openxmlformats.org/officeDocument/2006/relationships/tags" Target="../tags/tag535.xml"/><Relationship Id="rId10" Type="http://schemas.openxmlformats.org/officeDocument/2006/relationships/tags" Target="../tags/tag534.xml"/><Relationship Id="rId1" Type="http://schemas.openxmlformats.org/officeDocument/2006/relationships/tags" Target="../tags/tag52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58.xml"/><Relationship Id="rId8" Type="http://schemas.openxmlformats.org/officeDocument/2006/relationships/tags" Target="../tags/tag55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55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564.xml"/><Relationship Id="rId14" Type="http://schemas.openxmlformats.org/officeDocument/2006/relationships/tags" Target="../tags/tag563.xml"/><Relationship Id="rId13" Type="http://schemas.openxmlformats.org/officeDocument/2006/relationships/tags" Target="../tags/tag562.xml"/><Relationship Id="rId12" Type="http://schemas.openxmlformats.org/officeDocument/2006/relationships/tags" Target="../tags/tag561.xml"/><Relationship Id="rId11" Type="http://schemas.openxmlformats.org/officeDocument/2006/relationships/tags" Target="../tags/tag560.xml"/><Relationship Id="rId10" Type="http://schemas.openxmlformats.org/officeDocument/2006/relationships/tags" Target="../tags/tag559.xml"/><Relationship Id="rId1" Type="http://schemas.openxmlformats.org/officeDocument/2006/relationships/tags" Target="../tags/tag55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569.xml"/><Relationship Id="rId8" Type="http://schemas.openxmlformats.org/officeDocument/2006/relationships/tags" Target="../tags/tag5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6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6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578.xml"/><Relationship Id="rId17" Type="http://schemas.openxmlformats.org/officeDocument/2006/relationships/tags" Target="../tags/tag577.xml"/><Relationship Id="rId16" Type="http://schemas.openxmlformats.org/officeDocument/2006/relationships/tags" Target="../tags/tag576.xml"/><Relationship Id="rId15" Type="http://schemas.openxmlformats.org/officeDocument/2006/relationships/tags" Target="../tags/tag575.xml"/><Relationship Id="rId14" Type="http://schemas.openxmlformats.org/officeDocument/2006/relationships/tags" Target="../tags/tag574.xml"/><Relationship Id="rId13" Type="http://schemas.openxmlformats.org/officeDocument/2006/relationships/tags" Target="../tags/tag573.xml"/><Relationship Id="rId12" Type="http://schemas.openxmlformats.org/officeDocument/2006/relationships/tags" Target="../tags/tag572.xml"/><Relationship Id="rId11" Type="http://schemas.openxmlformats.org/officeDocument/2006/relationships/tags" Target="../tags/tag571.xml"/><Relationship Id="rId10" Type="http://schemas.openxmlformats.org/officeDocument/2006/relationships/tags" Target="../tags/tag570.xml"/><Relationship Id="rId1" Type="http://schemas.openxmlformats.org/officeDocument/2006/relationships/tags" Target="../tags/tag56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83.xml"/><Relationship Id="rId8" Type="http://schemas.openxmlformats.org/officeDocument/2006/relationships/tags" Target="../tags/tag58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595.xml"/><Relationship Id="rId20" Type="http://schemas.openxmlformats.org/officeDocument/2006/relationships/tags" Target="../tags/tag594.xml"/><Relationship Id="rId2" Type="http://schemas.openxmlformats.org/officeDocument/2006/relationships/tags" Target="../tags/tag580.xml"/><Relationship Id="rId19" Type="http://schemas.openxmlformats.org/officeDocument/2006/relationships/tags" Target="../tags/tag593.xml"/><Relationship Id="rId18" Type="http://schemas.openxmlformats.org/officeDocument/2006/relationships/tags" Target="../tags/tag592.xml"/><Relationship Id="rId17" Type="http://schemas.openxmlformats.org/officeDocument/2006/relationships/tags" Target="../tags/tag591.xml"/><Relationship Id="rId16" Type="http://schemas.openxmlformats.org/officeDocument/2006/relationships/tags" Target="../tags/tag590.xml"/><Relationship Id="rId15" Type="http://schemas.openxmlformats.org/officeDocument/2006/relationships/tags" Target="../tags/tag589.xml"/><Relationship Id="rId14" Type="http://schemas.openxmlformats.org/officeDocument/2006/relationships/tags" Target="../tags/tag588.xml"/><Relationship Id="rId13" Type="http://schemas.openxmlformats.org/officeDocument/2006/relationships/tags" Target="../tags/tag587.xml"/><Relationship Id="rId12" Type="http://schemas.openxmlformats.org/officeDocument/2006/relationships/tags" Target="../tags/tag586.xml"/><Relationship Id="rId11" Type="http://schemas.openxmlformats.org/officeDocument/2006/relationships/tags" Target="../tags/tag585.xml"/><Relationship Id="rId10" Type="http://schemas.openxmlformats.org/officeDocument/2006/relationships/tags" Target="../tags/tag584.xml"/><Relationship Id="rId1" Type="http://schemas.openxmlformats.org/officeDocument/2006/relationships/tags" Target="../tags/tag57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600.xml"/><Relationship Id="rId8" Type="http://schemas.openxmlformats.org/officeDocument/2006/relationships/tags" Target="../tags/tag59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5" Type="http://schemas.openxmlformats.org/officeDocument/2006/relationships/slideLayout" Target="../slideLayouts/slideLayout18.xml"/><Relationship Id="rId24" Type="http://schemas.openxmlformats.org/officeDocument/2006/relationships/tags" Target="../tags/tag615.xml"/><Relationship Id="rId23" Type="http://schemas.openxmlformats.org/officeDocument/2006/relationships/tags" Target="../tags/tag614.xml"/><Relationship Id="rId22" Type="http://schemas.openxmlformats.org/officeDocument/2006/relationships/tags" Target="../tags/tag613.xml"/><Relationship Id="rId21" Type="http://schemas.openxmlformats.org/officeDocument/2006/relationships/tags" Target="../tags/tag612.xml"/><Relationship Id="rId20" Type="http://schemas.openxmlformats.org/officeDocument/2006/relationships/tags" Target="../tags/tag611.xml"/><Relationship Id="rId2" Type="http://schemas.openxmlformats.org/officeDocument/2006/relationships/tags" Target="../tags/tag597.xml"/><Relationship Id="rId19" Type="http://schemas.openxmlformats.org/officeDocument/2006/relationships/tags" Target="../tags/tag610.xml"/><Relationship Id="rId18" Type="http://schemas.openxmlformats.org/officeDocument/2006/relationships/tags" Target="../tags/tag609.xml"/><Relationship Id="rId17" Type="http://schemas.openxmlformats.org/officeDocument/2006/relationships/tags" Target="../tags/tag608.xml"/><Relationship Id="rId16" Type="http://schemas.openxmlformats.org/officeDocument/2006/relationships/tags" Target="../tags/tag607.xml"/><Relationship Id="rId15" Type="http://schemas.openxmlformats.org/officeDocument/2006/relationships/tags" Target="../tags/tag606.xml"/><Relationship Id="rId14" Type="http://schemas.openxmlformats.org/officeDocument/2006/relationships/tags" Target="../tags/tag605.xml"/><Relationship Id="rId13" Type="http://schemas.openxmlformats.org/officeDocument/2006/relationships/tags" Target="../tags/tag604.xml"/><Relationship Id="rId12" Type="http://schemas.openxmlformats.org/officeDocument/2006/relationships/tags" Target="../tags/tag603.xml"/><Relationship Id="rId11" Type="http://schemas.openxmlformats.org/officeDocument/2006/relationships/tags" Target="../tags/tag602.xml"/><Relationship Id="rId10" Type="http://schemas.openxmlformats.org/officeDocument/2006/relationships/tags" Target="../tags/tag601.xml"/><Relationship Id="rId1" Type="http://schemas.openxmlformats.org/officeDocument/2006/relationships/tags" Target="../tags/tag59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620.xml"/><Relationship Id="rId8" Type="http://schemas.openxmlformats.org/officeDocument/2006/relationships/tags" Target="../tags/tag61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8" Type="http://schemas.openxmlformats.org/officeDocument/2006/relationships/slideLayout" Target="../slideLayouts/slideLayout18.xml"/><Relationship Id="rId27" Type="http://schemas.openxmlformats.org/officeDocument/2006/relationships/tags" Target="../tags/tag638.xml"/><Relationship Id="rId26" Type="http://schemas.openxmlformats.org/officeDocument/2006/relationships/tags" Target="../tags/tag637.xml"/><Relationship Id="rId25" Type="http://schemas.openxmlformats.org/officeDocument/2006/relationships/tags" Target="../tags/tag636.xml"/><Relationship Id="rId24" Type="http://schemas.openxmlformats.org/officeDocument/2006/relationships/tags" Target="../tags/tag635.xml"/><Relationship Id="rId23" Type="http://schemas.openxmlformats.org/officeDocument/2006/relationships/tags" Target="../tags/tag634.xml"/><Relationship Id="rId22" Type="http://schemas.openxmlformats.org/officeDocument/2006/relationships/tags" Target="../tags/tag633.xml"/><Relationship Id="rId21" Type="http://schemas.openxmlformats.org/officeDocument/2006/relationships/tags" Target="../tags/tag632.xml"/><Relationship Id="rId20" Type="http://schemas.openxmlformats.org/officeDocument/2006/relationships/tags" Target="../tags/tag631.xml"/><Relationship Id="rId2" Type="http://schemas.openxmlformats.org/officeDocument/2006/relationships/tags" Target="../tags/tag617.xml"/><Relationship Id="rId19" Type="http://schemas.openxmlformats.org/officeDocument/2006/relationships/tags" Target="../tags/tag630.xml"/><Relationship Id="rId18" Type="http://schemas.openxmlformats.org/officeDocument/2006/relationships/tags" Target="../tags/tag629.xml"/><Relationship Id="rId17" Type="http://schemas.openxmlformats.org/officeDocument/2006/relationships/tags" Target="../tags/tag628.xml"/><Relationship Id="rId16" Type="http://schemas.openxmlformats.org/officeDocument/2006/relationships/tags" Target="../tags/tag627.xml"/><Relationship Id="rId15" Type="http://schemas.openxmlformats.org/officeDocument/2006/relationships/tags" Target="../tags/tag626.xml"/><Relationship Id="rId14" Type="http://schemas.openxmlformats.org/officeDocument/2006/relationships/tags" Target="../tags/tag625.xml"/><Relationship Id="rId13" Type="http://schemas.openxmlformats.org/officeDocument/2006/relationships/tags" Target="../tags/tag624.xml"/><Relationship Id="rId12" Type="http://schemas.openxmlformats.org/officeDocument/2006/relationships/tags" Target="../tags/tag623.xml"/><Relationship Id="rId11" Type="http://schemas.openxmlformats.org/officeDocument/2006/relationships/tags" Target="../tags/tag622.xml"/><Relationship Id="rId10" Type="http://schemas.openxmlformats.org/officeDocument/2006/relationships/tags" Target="../tags/tag621.xml"/><Relationship Id="rId1" Type="http://schemas.openxmlformats.org/officeDocument/2006/relationships/tags" Target="../tags/tag61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643.xml"/><Relationship Id="rId8" Type="http://schemas.openxmlformats.org/officeDocument/2006/relationships/tags" Target="../tags/tag64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656.xml"/><Relationship Id="rId21" Type="http://schemas.openxmlformats.org/officeDocument/2006/relationships/tags" Target="../tags/tag655.xml"/><Relationship Id="rId20" Type="http://schemas.openxmlformats.org/officeDocument/2006/relationships/tags" Target="../tags/tag654.xml"/><Relationship Id="rId2" Type="http://schemas.openxmlformats.org/officeDocument/2006/relationships/tags" Target="../tags/tag640.xml"/><Relationship Id="rId19" Type="http://schemas.openxmlformats.org/officeDocument/2006/relationships/tags" Target="../tags/tag653.xml"/><Relationship Id="rId18" Type="http://schemas.openxmlformats.org/officeDocument/2006/relationships/tags" Target="../tags/tag652.xml"/><Relationship Id="rId17" Type="http://schemas.openxmlformats.org/officeDocument/2006/relationships/tags" Target="../tags/tag651.xml"/><Relationship Id="rId16" Type="http://schemas.openxmlformats.org/officeDocument/2006/relationships/tags" Target="../tags/tag650.xml"/><Relationship Id="rId15" Type="http://schemas.openxmlformats.org/officeDocument/2006/relationships/tags" Target="../tags/tag649.xml"/><Relationship Id="rId14" Type="http://schemas.openxmlformats.org/officeDocument/2006/relationships/tags" Target="../tags/tag648.xml"/><Relationship Id="rId13" Type="http://schemas.openxmlformats.org/officeDocument/2006/relationships/tags" Target="../tags/tag647.xml"/><Relationship Id="rId12" Type="http://schemas.openxmlformats.org/officeDocument/2006/relationships/tags" Target="../tags/tag646.xml"/><Relationship Id="rId11" Type="http://schemas.openxmlformats.org/officeDocument/2006/relationships/tags" Target="../tags/tag645.xml"/><Relationship Id="rId10" Type="http://schemas.openxmlformats.org/officeDocument/2006/relationships/tags" Target="../tags/tag644.xml"/><Relationship Id="rId1" Type="http://schemas.openxmlformats.org/officeDocument/2006/relationships/tags" Target="../tags/tag63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661.xml"/><Relationship Id="rId8" Type="http://schemas.openxmlformats.org/officeDocument/2006/relationships/tags" Target="../tags/tag6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8" Type="http://schemas.openxmlformats.org/officeDocument/2006/relationships/slideLayout" Target="../slideLayouts/slideLayout18.xml"/><Relationship Id="rId27" Type="http://schemas.openxmlformats.org/officeDocument/2006/relationships/tags" Target="../tags/tag679.xml"/><Relationship Id="rId26" Type="http://schemas.openxmlformats.org/officeDocument/2006/relationships/tags" Target="../tags/tag678.xml"/><Relationship Id="rId25" Type="http://schemas.openxmlformats.org/officeDocument/2006/relationships/tags" Target="../tags/tag677.xml"/><Relationship Id="rId24" Type="http://schemas.openxmlformats.org/officeDocument/2006/relationships/tags" Target="../tags/tag676.xml"/><Relationship Id="rId23" Type="http://schemas.openxmlformats.org/officeDocument/2006/relationships/tags" Target="../tags/tag675.xml"/><Relationship Id="rId22" Type="http://schemas.openxmlformats.org/officeDocument/2006/relationships/tags" Target="../tags/tag674.xml"/><Relationship Id="rId21" Type="http://schemas.openxmlformats.org/officeDocument/2006/relationships/tags" Target="../tags/tag673.xml"/><Relationship Id="rId20" Type="http://schemas.openxmlformats.org/officeDocument/2006/relationships/tags" Target="../tags/tag672.xml"/><Relationship Id="rId2" Type="http://schemas.openxmlformats.org/officeDocument/2006/relationships/tags" Target="../tags/tag658.xml"/><Relationship Id="rId19" Type="http://schemas.openxmlformats.org/officeDocument/2006/relationships/tags" Target="../tags/tag671.xml"/><Relationship Id="rId18" Type="http://schemas.openxmlformats.org/officeDocument/2006/relationships/tags" Target="../tags/tag670.xml"/><Relationship Id="rId17" Type="http://schemas.openxmlformats.org/officeDocument/2006/relationships/tags" Target="../tags/tag669.xml"/><Relationship Id="rId16" Type="http://schemas.openxmlformats.org/officeDocument/2006/relationships/tags" Target="../tags/tag668.xml"/><Relationship Id="rId15" Type="http://schemas.openxmlformats.org/officeDocument/2006/relationships/tags" Target="../tags/tag667.xml"/><Relationship Id="rId14" Type="http://schemas.openxmlformats.org/officeDocument/2006/relationships/tags" Target="../tags/tag666.xml"/><Relationship Id="rId13" Type="http://schemas.openxmlformats.org/officeDocument/2006/relationships/tags" Target="../tags/tag665.xml"/><Relationship Id="rId12" Type="http://schemas.openxmlformats.org/officeDocument/2006/relationships/tags" Target="../tags/tag664.xml"/><Relationship Id="rId11" Type="http://schemas.openxmlformats.org/officeDocument/2006/relationships/tags" Target="../tags/tag663.xml"/><Relationship Id="rId10" Type="http://schemas.openxmlformats.org/officeDocument/2006/relationships/tags" Target="../tags/tag662.xml"/><Relationship Id="rId1" Type="http://schemas.openxmlformats.org/officeDocument/2006/relationships/tags" Target="../tags/tag65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684.xml"/><Relationship Id="rId8" Type="http://schemas.openxmlformats.org/officeDocument/2006/relationships/tags" Target="../tags/tag68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2.xml"/><Relationship Id="rId4" Type="http://schemas.openxmlformats.org/officeDocument/2006/relationships/image" Target="file:///C:\Users\1V994W2\PycharmProjects\PPT_Background_Generation/pic_temp/0_pic_quater_left_up.png" TargetMode="External"/><Relationship Id="rId34" Type="http://schemas.openxmlformats.org/officeDocument/2006/relationships/slideLayout" Target="../slideLayouts/slideLayout18.xml"/><Relationship Id="rId33" Type="http://schemas.openxmlformats.org/officeDocument/2006/relationships/tags" Target="../tags/tag708.xml"/><Relationship Id="rId32" Type="http://schemas.openxmlformats.org/officeDocument/2006/relationships/tags" Target="../tags/tag707.xml"/><Relationship Id="rId31" Type="http://schemas.openxmlformats.org/officeDocument/2006/relationships/tags" Target="../tags/tag706.xml"/><Relationship Id="rId30" Type="http://schemas.openxmlformats.org/officeDocument/2006/relationships/tags" Target="../tags/tag705.xml"/><Relationship Id="rId3" Type="http://schemas.openxmlformats.org/officeDocument/2006/relationships/image" Target="../media/image2.png"/><Relationship Id="rId29" Type="http://schemas.openxmlformats.org/officeDocument/2006/relationships/tags" Target="../tags/tag704.xml"/><Relationship Id="rId28" Type="http://schemas.openxmlformats.org/officeDocument/2006/relationships/tags" Target="../tags/tag703.xml"/><Relationship Id="rId27" Type="http://schemas.openxmlformats.org/officeDocument/2006/relationships/tags" Target="../tags/tag702.xml"/><Relationship Id="rId26" Type="http://schemas.openxmlformats.org/officeDocument/2006/relationships/tags" Target="../tags/tag701.xml"/><Relationship Id="rId25" Type="http://schemas.openxmlformats.org/officeDocument/2006/relationships/tags" Target="../tags/tag700.xml"/><Relationship Id="rId24" Type="http://schemas.openxmlformats.org/officeDocument/2006/relationships/tags" Target="../tags/tag699.xml"/><Relationship Id="rId23" Type="http://schemas.openxmlformats.org/officeDocument/2006/relationships/tags" Target="../tags/tag698.xml"/><Relationship Id="rId22" Type="http://schemas.openxmlformats.org/officeDocument/2006/relationships/tags" Target="../tags/tag697.xml"/><Relationship Id="rId21" Type="http://schemas.openxmlformats.org/officeDocument/2006/relationships/tags" Target="../tags/tag696.xml"/><Relationship Id="rId20" Type="http://schemas.openxmlformats.org/officeDocument/2006/relationships/tags" Target="../tags/tag695.xml"/><Relationship Id="rId2" Type="http://schemas.openxmlformats.org/officeDocument/2006/relationships/tags" Target="../tags/tag681.xml"/><Relationship Id="rId19" Type="http://schemas.openxmlformats.org/officeDocument/2006/relationships/tags" Target="../tags/tag694.xml"/><Relationship Id="rId18" Type="http://schemas.openxmlformats.org/officeDocument/2006/relationships/tags" Target="../tags/tag693.xml"/><Relationship Id="rId17" Type="http://schemas.openxmlformats.org/officeDocument/2006/relationships/tags" Target="../tags/tag692.xml"/><Relationship Id="rId16" Type="http://schemas.openxmlformats.org/officeDocument/2006/relationships/tags" Target="../tags/tag691.xml"/><Relationship Id="rId15" Type="http://schemas.openxmlformats.org/officeDocument/2006/relationships/tags" Target="../tags/tag690.xml"/><Relationship Id="rId14" Type="http://schemas.openxmlformats.org/officeDocument/2006/relationships/tags" Target="../tags/tag689.xml"/><Relationship Id="rId13" Type="http://schemas.openxmlformats.org/officeDocument/2006/relationships/tags" Target="../tags/tag688.xml"/><Relationship Id="rId12" Type="http://schemas.openxmlformats.org/officeDocument/2006/relationships/tags" Target="../tags/tag687.xml"/><Relationship Id="rId11" Type="http://schemas.openxmlformats.org/officeDocument/2006/relationships/tags" Target="../tags/tag686.xml"/><Relationship Id="rId10" Type="http://schemas.openxmlformats.org/officeDocument/2006/relationships/tags" Target="../tags/tag685.xml"/><Relationship Id="rId1" Type="http://schemas.openxmlformats.org/officeDocument/2006/relationships/tags" Target="../tags/tag68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713.xml"/><Relationship Id="rId8" Type="http://schemas.openxmlformats.org/officeDocument/2006/relationships/tags" Target="../tags/tag7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11.xml"/><Relationship Id="rId4" Type="http://schemas.openxmlformats.org/officeDocument/2006/relationships/image" Target="file:///C:\Users\1V994W2\PycharmProjects\PPT_Background_Generation/pic_temp/0_pic_quater_left_up.png" TargetMode="External"/><Relationship Id="rId39" Type="http://schemas.openxmlformats.org/officeDocument/2006/relationships/slideLayout" Target="../slideLayouts/slideLayout18.xml"/><Relationship Id="rId38" Type="http://schemas.openxmlformats.org/officeDocument/2006/relationships/tags" Target="../tags/tag742.xml"/><Relationship Id="rId37" Type="http://schemas.openxmlformats.org/officeDocument/2006/relationships/tags" Target="../tags/tag741.xml"/><Relationship Id="rId36" Type="http://schemas.openxmlformats.org/officeDocument/2006/relationships/tags" Target="../tags/tag740.xml"/><Relationship Id="rId35" Type="http://schemas.openxmlformats.org/officeDocument/2006/relationships/tags" Target="../tags/tag739.xml"/><Relationship Id="rId34" Type="http://schemas.openxmlformats.org/officeDocument/2006/relationships/tags" Target="../tags/tag738.xml"/><Relationship Id="rId33" Type="http://schemas.openxmlformats.org/officeDocument/2006/relationships/tags" Target="../tags/tag737.xml"/><Relationship Id="rId32" Type="http://schemas.openxmlformats.org/officeDocument/2006/relationships/tags" Target="../tags/tag736.xml"/><Relationship Id="rId31" Type="http://schemas.openxmlformats.org/officeDocument/2006/relationships/tags" Target="../tags/tag735.xml"/><Relationship Id="rId30" Type="http://schemas.openxmlformats.org/officeDocument/2006/relationships/tags" Target="../tags/tag734.xml"/><Relationship Id="rId3" Type="http://schemas.openxmlformats.org/officeDocument/2006/relationships/image" Target="../media/image2.png"/><Relationship Id="rId29" Type="http://schemas.openxmlformats.org/officeDocument/2006/relationships/tags" Target="../tags/tag733.xml"/><Relationship Id="rId28" Type="http://schemas.openxmlformats.org/officeDocument/2006/relationships/tags" Target="../tags/tag732.xml"/><Relationship Id="rId27" Type="http://schemas.openxmlformats.org/officeDocument/2006/relationships/tags" Target="../tags/tag731.xml"/><Relationship Id="rId26" Type="http://schemas.openxmlformats.org/officeDocument/2006/relationships/tags" Target="../tags/tag730.xml"/><Relationship Id="rId25" Type="http://schemas.openxmlformats.org/officeDocument/2006/relationships/tags" Target="../tags/tag729.xml"/><Relationship Id="rId24" Type="http://schemas.openxmlformats.org/officeDocument/2006/relationships/tags" Target="../tags/tag728.xml"/><Relationship Id="rId23" Type="http://schemas.openxmlformats.org/officeDocument/2006/relationships/tags" Target="../tags/tag727.xml"/><Relationship Id="rId22" Type="http://schemas.openxmlformats.org/officeDocument/2006/relationships/tags" Target="../tags/tag726.xml"/><Relationship Id="rId21" Type="http://schemas.openxmlformats.org/officeDocument/2006/relationships/tags" Target="../tags/tag725.xml"/><Relationship Id="rId20" Type="http://schemas.openxmlformats.org/officeDocument/2006/relationships/tags" Target="../tags/tag724.xml"/><Relationship Id="rId2" Type="http://schemas.openxmlformats.org/officeDocument/2006/relationships/tags" Target="../tags/tag710.xml"/><Relationship Id="rId19" Type="http://schemas.openxmlformats.org/officeDocument/2006/relationships/tags" Target="../tags/tag723.xml"/><Relationship Id="rId18" Type="http://schemas.openxmlformats.org/officeDocument/2006/relationships/tags" Target="../tags/tag722.xml"/><Relationship Id="rId17" Type="http://schemas.openxmlformats.org/officeDocument/2006/relationships/tags" Target="../tags/tag721.xml"/><Relationship Id="rId16" Type="http://schemas.openxmlformats.org/officeDocument/2006/relationships/tags" Target="../tags/tag720.xml"/><Relationship Id="rId15" Type="http://schemas.openxmlformats.org/officeDocument/2006/relationships/tags" Target="../tags/tag719.xml"/><Relationship Id="rId14" Type="http://schemas.openxmlformats.org/officeDocument/2006/relationships/tags" Target="../tags/tag718.xml"/><Relationship Id="rId13" Type="http://schemas.openxmlformats.org/officeDocument/2006/relationships/tags" Target="../tags/tag717.xml"/><Relationship Id="rId12" Type="http://schemas.openxmlformats.org/officeDocument/2006/relationships/tags" Target="../tags/tag716.xml"/><Relationship Id="rId11" Type="http://schemas.openxmlformats.org/officeDocument/2006/relationships/tags" Target="../tags/tag715.xml"/><Relationship Id="rId10" Type="http://schemas.openxmlformats.org/officeDocument/2006/relationships/tags" Target="../tags/tag714.xml"/><Relationship Id="rId1" Type="http://schemas.openxmlformats.org/officeDocument/2006/relationships/tags" Target="../tags/tag70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747.xml"/><Relationship Id="rId8" Type="http://schemas.openxmlformats.org/officeDocument/2006/relationships/tags" Target="../tags/tag74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5.xml"/><Relationship Id="rId45" Type="http://schemas.openxmlformats.org/officeDocument/2006/relationships/slideLayout" Target="../slideLayouts/slideLayout18.xml"/><Relationship Id="rId44" Type="http://schemas.openxmlformats.org/officeDocument/2006/relationships/tags" Target="../tags/tag782.xml"/><Relationship Id="rId43" Type="http://schemas.openxmlformats.org/officeDocument/2006/relationships/tags" Target="../tags/tag781.xml"/><Relationship Id="rId42" Type="http://schemas.openxmlformats.org/officeDocument/2006/relationships/tags" Target="../tags/tag780.xml"/><Relationship Id="rId41" Type="http://schemas.openxmlformats.org/officeDocument/2006/relationships/tags" Target="../tags/tag779.xml"/><Relationship Id="rId40" Type="http://schemas.openxmlformats.org/officeDocument/2006/relationships/tags" Target="../tags/tag778.xml"/><Relationship Id="rId4" Type="http://schemas.openxmlformats.org/officeDocument/2006/relationships/image" Target="file:///C:\Users\1V994W2\PycharmProjects\PPT_Background_Generation/pic_temp/0_pic_quater_left_up.png" TargetMode="External"/><Relationship Id="rId39" Type="http://schemas.openxmlformats.org/officeDocument/2006/relationships/tags" Target="../tags/tag777.xml"/><Relationship Id="rId38" Type="http://schemas.openxmlformats.org/officeDocument/2006/relationships/tags" Target="../tags/tag776.xml"/><Relationship Id="rId37" Type="http://schemas.openxmlformats.org/officeDocument/2006/relationships/tags" Target="../tags/tag775.xml"/><Relationship Id="rId36" Type="http://schemas.openxmlformats.org/officeDocument/2006/relationships/tags" Target="../tags/tag774.xml"/><Relationship Id="rId35" Type="http://schemas.openxmlformats.org/officeDocument/2006/relationships/tags" Target="../tags/tag773.xml"/><Relationship Id="rId34" Type="http://schemas.openxmlformats.org/officeDocument/2006/relationships/tags" Target="../tags/tag772.xml"/><Relationship Id="rId33" Type="http://schemas.openxmlformats.org/officeDocument/2006/relationships/tags" Target="../tags/tag771.xml"/><Relationship Id="rId32" Type="http://schemas.openxmlformats.org/officeDocument/2006/relationships/tags" Target="../tags/tag770.xml"/><Relationship Id="rId31" Type="http://schemas.openxmlformats.org/officeDocument/2006/relationships/tags" Target="../tags/tag769.xml"/><Relationship Id="rId30" Type="http://schemas.openxmlformats.org/officeDocument/2006/relationships/tags" Target="../tags/tag768.xml"/><Relationship Id="rId3" Type="http://schemas.openxmlformats.org/officeDocument/2006/relationships/image" Target="../media/image2.png"/><Relationship Id="rId29" Type="http://schemas.openxmlformats.org/officeDocument/2006/relationships/tags" Target="../tags/tag767.xml"/><Relationship Id="rId28" Type="http://schemas.openxmlformats.org/officeDocument/2006/relationships/tags" Target="../tags/tag766.xml"/><Relationship Id="rId27" Type="http://schemas.openxmlformats.org/officeDocument/2006/relationships/tags" Target="../tags/tag765.xml"/><Relationship Id="rId26" Type="http://schemas.openxmlformats.org/officeDocument/2006/relationships/tags" Target="../tags/tag764.xml"/><Relationship Id="rId25" Type="http://schemas.openxmlformats.org/officeDocument/2006/relationships/tags" Target="../tags/tag763.xml"/><Relationship Id="rId24" Type="http://schemas.openxmlformats.org/officeDocument/2006/relationships/tags" Target="../tags/tag762.xml"/><Relationship Id="rId23" Type="http://schemas.openxmlformats.org/officeDocument/2006/relationships/tags" Target="../tags/tag761.xml"/><Relationship Id="rId22" Type="http://schemas.openxmlformats.org/officeDocument/2006/relationships/tags" Target="../tags/tag760.xml"/><Relationship Id="rId21" Type="http://schemas.openxmlformats.org/officeDocument/2006/relationships/tags" Target="../tags/tag759.xml"/><Relationship Id="rId20" Type="http://schemas.openxmlformats.org/officeDocument/2006/relationships/tags" Target="../tags/tag758.xml"/><Relationship Id="rId2" Type="http://schemas.openxmlformats.org/officeDocument/2006/relationships/tags" Target="../tags/tag744.xml"/><Relationship Id="rId19" Type="http://schemas.openxmlformats.org/officeDocument/2006/relationships/tags" Target="../tags/tag757.xml"/><Relationship Id="rId18" Type="http://schemas.openxmlformats.org/officeDocument/2006/relationships/tags" Target="../tags/tag756.xml"/><Relationship Id="rId17" Type="http://schemas.openxmlformats.org/officeDocument/2006/relationships/tags" Target="../tags/tag755.xml"/><Relationship Id="rId16" Type="http://schemas.openxmlformats.org/officeDocument/2006/relationships/tags" Target="../tags/tag754.xml"/><Relationship Id="rId15" Type="http://schemas.openxmlformats.org/officeDocument/2006/relationships/tags" Target="../tags/tag753.xml"/><Relationship Id="rId14" Type="http://schemas.openxmlformats.org/officeDocument/2006/relationships/tags" Target="../tags/tag752.xml"/><Relationship Id="rId13" Type="http://schemas.openxmlformats.org/officeDocument/2006/relationships/tags" Target="../tags/tag751.xml"/><Relationship Id="rId12" Type="http://schemas.openxmlformats.org/officeDocument/2006/relationships/tags" Target="../tags/tag750.xml"/><Relationship Id="rId11" Type="http://schemas.openxmlformats.org/officeDocument/2006/relationships/tags" Target="../tags/tag749.xml"/><Relationship Id="rId10" Type="http://schemas.openxmlformats.org/officeDocument/2006/relationships/tags" Target="../tags/tag748.xml"/><Relationship Id="rId1" Type="http://schemas.openxmlformats.org/officeDocument/2006/relationships/tags" Target="../tags/tag74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78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8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84.xml"/><Relationship Id="rId24" Type="http://schemas.openxmlformats.org/officeDocument/2006/relationships/notesSlide" Target="../notesSlides/notesSlide7.xm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799.xml"/><Relationship Id="rId21" Type="http://schemas.openxmlformats.org/officeDocument/2006/relationships/tags" Target="../tags/tag798.xml"/><Relationship Id="rId20" Type="http://schemas.openxmlformats.org/officeDocument/2006/relationships/tags" Target="../tags/tag797.xml"/><Relationship Id="rId2" Type="http://schemas.openxmlformats.org/officeDocument/2006/relationships/tags" Target="../tags/tag783.xml"/><Relationship Id="rId19" Type="http://schemas.openxmlformats.org/officeDocument/2006/relationships/tags" Target="../tags/tag796.xml"/><Relationship Id="rId18" Type="http://schemas.openxmlformats.org/officeDocument/2006/relationships/tags" Target="../tags/tag795.xml"/><Relationship Id="rId17" Type="http://schemas.openxmlformats.org/officeDocument/2006/relationships/tags" Target="../tags/tag794.xml"/><Relationship Id="rId16" Type="http://schemas.openxmlformats.org/officeDocument/2006/relationships/tags" Target="../tags/tag793.xml"/><Relationship Id="rId15" Type="http://schemas.openxmlformats.org/officeDocument/2006/relationships/tags" Target="../tags/tag792.xml"/><Relationship Id="rId14" Type="http://schemas.openxmlformats.org/officeDocument/2006/relationships/tags" Target="../tags/tag791.xml"/><Relationship Id="rId13" Type="http://schemas.openxmlformats.org/officeDocument/2006/relationships/tags" Target="../tags/tag790.xml"/><Relationship Id="rId12" Type="http://schemas.openxmlformats.org/officeDocument/2006/relationships/tags" Target="../tags/tag789.xml"/><Relationship Id="rId11" Type="http://schemas.openxmlformats.org/officeDocument/2006/relationships/tags" Target="../tags/tag788.xml"/><Relationship Id="rId10" Type="http://schemas.openxmlformats.org/officeDocument/2006/relationships/tags" Target="../tags/tag787.xml"/><Relationship Id="rId1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802.xml"/><Relationship Id="rId2" Type="http://schemas.openxmlformats.org/officeDocument/2006/relationships/tags" Target="../tags/tag801.xml"/><Relationship Id="rId1" Type="http://schemas.openxmlformats.org/officeDocument/2006/relationships/tags" Target="../tags/tag80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2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327.xml"/><Relationship Id="rId1" Type="http://schemas.openxmlformats.org/officeDocument/2006/relationships/tags" Target="../tags/tag3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" Type="http://schemas.openxmlformats.org/officeDocument/2006/relationships/tags" Target="../tags/tag347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1" Type="http://schemas.openxmlformats.org/officeDocument/2006/relationships/notesSlide" Target="../notesSlides/notesSlide5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342.xml"/><Relationship Id="rId19" Type="http://schemas.openxmlformats.org/officeDocument/2006/relationships/tags" Target="../tags/tag359.xml"/><Relationship Id="rId18" Type="http://schemas.openxmlformats.org/officeDocument/2006/relationships/tags" Target="../tags/tag358.xml"/><Relationship Id="rId17" Type="http://schemas.openxmlformats.org/officeDocument/2006/relationships/tags" Target="../tags/tag357.xml"/><Relationship Id="rId16" Type="http://schemas.openxmlformats.org/officeDocument/2006/relationships/tags" Target="../tags/tag356.xml"/><Relationship Id="rId15" Type="http://schemas.openxmlformats.org/officeDocument/2006/relationships/tags" Target="../tags/tag355.xml"/><Relationship Id="rId14" Type="http://schemas.openxmlformats.org/officeDocument/2006/relationships/tags" Target="../tags/tag354.xml"/><Relationship Id="rId13" Type="http://schemas.openxmlformats.org/officeDocument/2006/relationships/tags" Target="../tags/tag353.xml"/><Relationship Id="rId12" Type="http://schemas.openxmlformats.org/officeDocument/2006/relationships/tags" Target="../tags/tag352.xml"/><Relationship Id="rId11" Type="http://schemas.openxmlformats.org/officeDocument/2006/relationships/tags" Target="../tags/tag351.xml"/><Relationship Id="rId10" Type="http://schemas.openxmlformats.org/officeDocument/2006/relationships/tags" Target="../tags/tag350.xml"/><Relationship Id="rId1" Type="http://schemas.openxmlformats.org/officeDocument/2006/relationships/tags" Target="../tags/tag34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4" Type="http://schemas.openxmlformats.org/officeDocument/2006/relationships/notesSlide" Target="../notesSlides/notesSlide6.xml"/><Relationship Id="rId23" Type="http://schemas.openxmlformats.org/officeDocument/2006/relationships/slideLayout" Target="../slideLayouts/slideLayout17.xml"/><Relationship Id="rId22" Type="http://schemas.openxmlformats.org/officeDocument/2006/relationships/tags" Target="../tags/tag381.xml"/><Relationship Id="rId21" Type="http://schemas.openxmlformats.org/officeDocument/2006/relationships/tags" Target="../tags/tag380.xml"/><Relationship Id="rId20" Type="http://schemas.openxmlformats.org/officeDocument/2006/relationships/tags" Target="../tags/tag379.xml"/><Relationship Id="rId2" Type="http://schemas.openxmlformats.org/officeDocument/2006/relationships/tags" Target="../tags/tag361.xml"/><Relationship Id="rId19" Type="http://schemas.openxmlformats.org/officeDocument/2006/relationships/tags" Target="../tags/tag378.xml"/><Relationship Id="rId18" Type="http://schemas.openxmlformats.org/officeDocument/2006/relationships/tags" Target="../tags/tag377.xml"/><Relationship Id="rId17" Type="http://schemas.openxmlformats.org/officeDocument/2006/relationships/tags" Target="../tags/tag376.xml"/><Relationship Id="rId16" Type="http://schemas.openxmlformats.org/officeDocument/2006/relationships/tags" Target="../tags/tag375.xml"/><Relationship Id="rId15" Type="http://schemas.openxmlformats.org/officeDocument/2006/relationships/tags" Target="../tags/tag374.xml"/><Relationship Id="rId14" Type="http://schemas.openxmlformats.org/officeDocument/2006/relationships/tags" Target="../tags/tag373.xml"/><Relationship Id="rId13" Type="http://schemas.openxmlformats.org/officeDocument/2006/relationships/tags" Target="../tags/tag372.xml"/><Relationship Id="rId12" Type="http://schemas.openxmlformats.org/officeDocument/2006/relationships/tags" Target="../tags/tag371.xml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83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90.xml"/><Relationship Id="rId13" Type="http://schemas.openxmlformats.org/officeDocument/2006/relationships/tags" Target="../tags/tag389.xml"/><Relationship Id="rId12" Type="http://schemas.openxmlformats.org/officeDocument/2006/relationships/image" Target="../media/image7.jpeg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tags" Target="../tags/tag3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单击此处添加副标题内容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商业发布会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点击此处添加正文，文字是您思想的提炼，为了演示发布的良好效果，请言简意赅的阐述您的观点。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正如我们都希望改变世界，希望给别人带去光明，但更多时候我们只需要播下一颗种子，自然有微风吹拂，雨露滋养。恰如其分的表达观点，往往事半功倍。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单击此处添加小标题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659881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点击此处添加正文，文字是您思想的提炼，为了演示发布的良好效果，请言简意赅的阐述您的观点。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正如我们都希望改变世界，希望给别人带去光明，但更多时候我们只需要播下一颗种子，自然有微风吹拂，雨露滋养。恰如其分的表达观点，往往事半功倍。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单击此处添加小标题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pic>
        <p:nvPicPr>
          <p:cNvPr id="18" name="图片 17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8925718" y="1371600"/>
            <a:ext cx="2657951" cy="4572000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6153467" y="1371600"/>
            <a:ext cx="2657951" cy="4572000"/>
          </a:xfrm>
          <a:prstGeom prst="rect">
            <a:avLst/>
          </a:prstGeom>
        </p:spPr>
      </p:pic>
      <p:pic>
        <p:nvPicPr>
          <p:cNvPr id="14" name="图片 13"/>
          <p:cNvPicPr/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3381215" y="1371600"/>
            <a:ext cx="2657951" cy="4572000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14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608964" y="1371600"/>
            <a:ext cx="2657951" cy="45720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16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图片 9"/>
          <p:cNvPicPr/>
          <p:nvPr>
            <p:custDataLst>
              <p:tags r:id="rId10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8429" y="1522800"/>
            <a:ext cx="7590403" cy="4269601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1302354"/>
            <a:ext cx="12192000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8"/>
            </p:custDataLst>
          </p:nvPr>
        </p:nvGrpSpPr>
        <p:grpSpPr>
          <a:xfrm>
            <a:off x="1501775" y="2622550"/>
            <a:ext cx="9189085" cy="1706880"/>
            <a:chOff x="2365" y="4130"/>
            <a:chExt cx="14471" cy="2688"/>
          </a:xfrm>
        </p:grpSpPr>
        <p:sp>
          <p:nvSpPr>
            <p:cNvPr id="4" name="文本框 3"/>
            <p:cNvSpPr txBox="1"/>
            <p:nvPr>
              <p:custDataLst>
                <p:tags r:id="rId9"/>
              </p:custDataLst>
            </p:nvPr>
          </p:nvSpPr>
          <p:spPr>
            <a:xfrm>
              <a:off x="2365" y="4130"/>
              <a:ext cx="14470" cy="188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  <a:endPara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10"/>
              </p:custDataLst>
            </p:nvPr>
          </p:nvSpPr>
          <p:spPr>
            <a:xfrm>
              <a:off x="2366" y="5947"/>
              <a:ext cx="14470" cy="87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3" name="图片 22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24" name="图片 23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8"/>
            </p:custDataLst>
          </p:nvPr>
        </p:nvGrpSpPr>
        <p:grpSpPr>
          <a:xfrm>
            <a:off x="943610" y="1550670"/>
            <a:ext cx="3263265" cy="1296670"/>
            <a:chOff x="3717" y="3917"/>
            <a:chExt cx="5139" cy="2042"/>
          </a:xfrm>
        </p:grpSpPr>
        <p:sp>
          <p:nvSpPr>
            <p:cNvPr id="4" name="文本框 3"/>
            <p:cNvSpPr txBox="1"/>
            <p:nvPr>
              <p:custDataLst>
                <p:tags r:id="rId9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10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7998460" y="1550035"/>
            <a:ext cx="3263265" cy="1296670"/>
            <a:chOff x="3717" y="3917"/>
            <a:chExt cx="5139" cy="2042"/>
          </a:xfrm>
        </p:grpSpPr>
        <p:sp>
          <p:nvSpPr>
            <p:cNvPr id="7" name="文本框 6"/>
            <p:cNvSpPr txBox="1"/>
            <p:nvPr>
              <p:custDataLst>
                <p:tags r:id="rId12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3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4"/>
            </p:custDataLst>
          </p:nvPr>
        </p:nvGrpSpPr>
        <p:grpSpPr>
          <a:xfrm>
            <a:off x="4471035" y="1550035"/>
            <a:ext cx="3263265" cy="1296670"/>
            <a:chOff x="3717" y="3917"/>
            <a:chExt cx="5139" cy="2042"/>
          </a:xfrm>
        </p:grpSpPr>
        <p:sp>
          <p:nvSpPr>
            <p:cNvPr id="10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6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7"/>
            </p:custDataLst>
          </p:nvPr>
        </p:nvGrpSpPr>
        <p:grpSpPr>
          <a:xfrm>
            <a:off x="2689225" y="4185920"/>
            <a:ext cx="3274060" cy="1296670"/>
            <a:chOff x="3699" y="3917"/>
            <a:chExt cx="5156" cy="2042"/>
          </a:xfrm>
        </p:grpSpPr>
        <p:sp>
          <p:nvSpPr>
            <p:cNvPr id="13" name="文本框 12"/>
            <p:cNvSpPr txBox="1"/>
            <p:nvPr>
              <p:custDataLst>
                <p:tags r:id="rId18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9"/>
              </p:custDataLst>
            </p:nvPr>
          </p:nvSpPr>
          <p:spPr>
            <a:xfrm>
              <a:off x="3699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20"/>
            </p:custDataLst>
          </p:nvPr>
        </p:nvGrpSpPr>
        <p:grpSpPr>
          <a:xfrm>
            <a:off x="6228080" y="4185285"/>
            <a:ext cx="3263265" cy="1296670"/>
            <a:chOff x="3717" y="3917"/>
            <a:chExt cx="5139" cy="2042"/>
          </a:xfrm>
        </p:grpSpPr>
        <p:sp>
          <p:nvSpPr>
            <p:cNvPr id="16" name="文本框 15"/>
            <p:cNvSpPr txBox="1"/>
            <p:nvPr>
              <p:custDataLst>
                <p:tags r:id="rId21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22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cxnSp>
        <p:nvCxnSpPr>
          <p:cNvPr id="18" name="直接连接符 17"/>
          <p:cNvCxnSpPr/>
          <p:nvPr>
            <p:custDataLst>
              <p:tags r:id="rId23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24"/>
            </p:custDataLst>
          </p:nvPr>
        </p:nvCxnSpPr>
        <p:spPr>
          <a:xfrm>
            <a:off x="4335145" y="1177290"/>
            <a:ext cx="0" cy="233807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25"/>
            </p:custDataLst>
          </p:nvPr>
        </p:nvCxnSpPr>
        <p:spPr>
          <a:xfrm>
            <a:off x="7869555" y="1177290"/>
            <a:ext cx="0" cy="233807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6"/>
            </p:custDataLst>
          </p:nvPr>
        </p:nvCxnSpPr>
        <p:spPr>
          <a:xfrm>
            <a:off x="6102350" y="3515360"/>
            <a:ext cx="0" cy="233807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8128461" y="0"/>
            <a:ext cx="4063539" cy="685800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-1381" y="0"/>
            <a:ext cx="4063539" cy="685800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11"/>
            </p:custDataLst>
          </p:nvPr>
        </p:nvSpPr>
        <p:spPr>
          <a:xfrm>
            <a:off x="4522411" y="3472104"/>
            <a:ext cx="3147868" cy="25006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4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2"/>
            </p:custDataLst>
          </p:nvPr>
        </p:nvSpPr>
        <p:spPr>
          <a:xfrm>
            <a:off x="4521722" y="781200"/>
            <a:ext cx="3147868" cy="2310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添加大标题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13"/>
            </p:custDataLst>
          </p:nvPr>
        </p:nvCxnSpPr>
        <p:spPr>
          <a:xfrm>
            <a:off x="7273636" y="6249600"/>
            <a:ext cx="288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08399" y="608400"/>
            <a:ext cx="5182801" cy="3745886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6082800" y="610152"/>
            <a:ext cx="5484498" cy="563760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12"/>
            </p:custDataLst>
          </p:nvPr>
        </p:nvSpPr>
        <p:spPr>
          <a:xfrm>
            <a:off x="608399" y="4584686"/>
            <a:ext cx="5182801" cy="166306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单击此处输入你的正文，文字是您思想的提炼;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为了最终演示发布的良好效果，请尽量言简意赅的阐述观点；根据需要可酌情增减文字，以便观者可以准确理解您所传达的信息。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pic>
        <p:nvPicPr>
          <p:cNvPr id="18" name="图片 17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07664" y="604591"/>
            <a:ext cx="2658443" cy="2575260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3380407" y="604591"/>
            <a:ext cx="2658443" cy="2575260"/>
          </a:xfrm>
          <a:prstGeom prst="rect">
            <a:avLst/>
          </a:prstGeom>
        </p:spPr>
      </p:pic>
      <p:pic>
        <p:nvPicPr>
          <p:cNvPr id="14" name="图片 13"/>
          <p:cNvPicPr/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6153150" y="604591"/>
            <a:ext cx="2658443" cy="2575260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14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8925894" y="604591"/>
            <a:ext cx="2658443" cy="257526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15"/>
            </p:custDataLst>
          </p:nvPr>
        </p:nvSpPr>
        <p:spPr>
          <a:xfrm>
            <a:off x="605036" y="367815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6"/>
            </p:custDataLst>
          </p:nvPr>
        </p:nvSpPr>
        <p:spPr>
          <a:xfrm>
            <a:off x="605037" y="4456052"/>
            <a:ext cx="10976675" cy="14343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133599" y="0"/>
            <a:ext cx="4572001" cy="6244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560199" y="755083"/>
            <a:ext cx="3693281" cy="1124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560199" y="2172812"/>
            <a:ext cx="3693281" cy="3003066"/>
          </a:xfrm>
          <a:prstGeom prst="rect">
            <a:avLst/>
          </a:prstGeom>
          <a:noFill/>
        </p:spPr>
        <p:txBody>
          <a:bodyPr wrap="square" rtlCol="0"/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点击此处添加正文，文字是您思想的提炼，为了演示发布的良好效果，请言简意赅的阐述您的观点。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609971" y="505786"/>
            <a:ext cx="336550" cy="336550"/>
          </a:xfrm>
          <a:custGeom>
            <a:avLst/>
            <a:gdLst>
              <a:gd name="connsiteX0" fmla="*/ 138801 w 336550"/>
              <a:gd name="connsiteY0" fmla="*/ 117033 h 336550"/>
              <a:gd name="connsiteX1" fmla="*/ 138801 w 336550"/>
              <a:gd name="connsiteY1" fmla="*/ 219517 h 336550"/>
              <a:gd name="connsiteX2" fmla="*/ 227149 w 336550"/>
              <a:gd name="connsiteY2" fmla="*/ 168275 h 336550"/>
              <a:gd name="connsiteX3" fmla="*/ 168275 w 336550"/>
              <a:gd name="connsiteY3" fmla="*/ 0 h 336550"/>
              <a:gd name="connsiteX4" fmla="*/ 336550 w 336550"/>
              <a:gd name="connsiteY4" fmla="*/ 168275 h 336550"/>
              <a:gd name="connsiteX5" fmla="*/ 168275 w 336550"/>
              <a:gd name="connsiteY5" fmla="*/ 336550 h 336550"/>
              <a:gd name="connsiteX6" fmla="*/ 0 w 336550"/>
              <a:gd name="connsiteY6" fmla="*/ 168275 h 336550"/>
              <a:gd name="connsiteX7" fmla="*/ 168275 w 336550"/>
              <a:gd name="connsiteY7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50" h="336550">
                <a:moveTo>
                  <a:pt x="138801" y="117033"/>
                </a:moveTo>
                <a:lnTo>
                  <a:pt x="138801" y="219517"/>
                </a:lnTo>
                <a:lnTo>
                  <a:pt x="227149" y="168275"/>
                </a:lnTo>
                <a:close/>
                <a:moveTo>
                  <a:pt x="168275" y="0"/>
                </a:moveTo>
                <a:cubicBezTo>
                  <a:pt x="261211" y="0"/>
                  <a:pt x="336550" y="75339"/>
                  <a:pt x="336550" y="168275"/>
                </a:cubicBezTo>
                <a:cubicBezTo>
                  <a:pt x="336550" y="261211"/>
                  <a:pt x="261211" y="336550"/>
                  <a:pt x="168275" y="336550"/>
                </a:cubicBezTo>
                <a:cubicBezTo>
                  <a:pt x="75339" y="336550"/>
                  <a:pt x="0" y="261211"/>
                  <a:pt x="0" y="168275"/>
                </a:cubicBezTo>
                <a:cubicBezTo>
                  <a:pt x="0" y="75339"/>
                  <a:pt x="75339" y="0"/>
                  <a:pt x="168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C:\Users\admin\Desktop\幸全的文件\Pexels类别20191129\商务\仰视 高楼\低角度拍攝, 商業, 天花板, 室內 的 免费素材照片.jpeg低角度拍攝, 商業, 天花板, 室內 的 免费素材照片"/>
          <p:cNvPicPr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3"/>
            </p:custDataLst>
          </p:nvPr>
        </p:nvSpPr>
        <p:spPr>
          <a:xfrm>
            <a:off x="1247107" y="1083628"/>
            <a:ext cx="4681567" cy="14064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40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</a:t>
            </a:r>
            <a:endParaRPr lang="zh-CN" altLang="en-US" sz="40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40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此处添加大标题</a:t>
            </a:r>
            <a:endParaRPr lang="zh-CN" altLang="en-US" sz="40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1259172" y="4638711"/>
            <a:ext cx="2834661" cy="116958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单击此处输入你的正文，文字是您思想的提炼，请尽量言简意赅的阐述观点；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1247107" y="4132244"/>
            <a:ext cx="2834661" cy="50646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单击此处添加小标题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6"/>
            </p:custDataLst>
          </p:nvPr>
        </p:nvSpPr>
        <p:spPr>
          <a:xfrm>
            <a:off x="4838651" y="4633017"/>
            <a:ext cx="2834661" cy="116958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单击此处输入你的正文，文字是您思想的提炼，请尽量言简意赅的阐述观点；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4826586" y="4126550"/>
            <a:ext cx="2834661" cy="50646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单击此处添加小标题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8418130" y="4633017"/>
            <a:ext cx="2834661" cy="116958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单击此处输入你的正文，文字是您思想的提炼，请尽量言简意赅的阐述观点；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8406065" y="4126550"/>
            <a:ext cx="2834661" cy="50646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单击此处添加小标题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1" name="矩形: 圆角 10"/>
            <p:cNvSpPr/>
            <p:nvPr>
              <p:custDataLst>
                <p:tags r:id="rId11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文本框 33"/>
            <p:cNvSpPr txBox="1"/>
            <p:nvPr>
              <p:custDataLst>
                <p:tags r:id="rId12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  <p:custDataLst>
      <p:tags r:id="rId1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675968" y="5119370"/>
            <a:ext cx="2439106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675968" y="3740785"/>
            <a:ext cx="2439106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675968" y="2361565"/>
            <a:ext cx="2439106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675968" y="982980"/>
            <a:ext cx="2439106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675968" y="5558155"/>
            <a:ext cx="2439106" cy="72961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3674745" y="4175760"/>
            <a:ext cx="2439106" cy="72961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3676579" y="2797810"/>
            <a:ext cx="2439106" cy="72961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3676579" y="1421130"/>
            <a:ext cx="2439106" cy="72961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9"/>
            </p:custDataLst>
          </p:nvPr>
        </p:nvSpPr>
        <p:spPr bwMode="auto">
          <a:xfrm>
            <a:off x="3215005" y="0"/>
            <a:ext cx="71755" cy="6858000"/>
          </a:xfrm>
          <a:prstGeom prst="rect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3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10"/>
            </p:custDataLst>
          </p:nvPr>
        </p:nvSpPr>
        <p:spPr bwMode="auto">
          <a:xfrm>
            <a:off x="2933065" y="100711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11"/>
            </p:custDataLst>
          </p:nvPr>
        </p:nvSpPr>
        <p:spPr bwMode="auto">
          <a:xfrm>
            <a:off x="2933065" y="241681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2"/>
            </p:custDataLst>
          </p:nvPr>
        </p:nvSpPr>
        <p:spPr bwMode="auto">
          <a:xfrm>
            <a:off x="2933065" y="382651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>
            <p:custDataLst>
              <p:tags r:id="rId13"/>
            </p:custDataLst>
          </p:nvPr>
        </p:nvSpPr>
        <p:spPr bwMode="auto">
          <a:xfrm>
            <a:off x="2933065" y="5235575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TextBox 9"/>
          <p:cNvSpPr txBox="1"/>
          <p:nvPr>
            <p:custDataLst>
              <p:tags r:id="rId14"/>
            </p:custDataLst>
          </p:nvPr>
        </p:nvSpPr>
        <p:spPr>
          <a:xfrm>
            <a:off x="2000250" y="2316685"/>
            <a:ext cx="459740" cy="131826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normAutofit fontScale="92500"/>
          </a:bodyPr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等线 Light" panose="02010600030101010101" charset="-122"/>
                <a:sym typeface="Arial" panose="020B0604020202020204" pitchFamily="34" charset="0"/>
              </a:rPr>
              <a:t>CONTENTS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等线 Light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45" name="文本框 99"/>
          <p:cNvSpPr txBox="1"/>
          <p:nvPr>
            <p:custDataLst>
              <p:tags r:id="rId15"/>
            </p:custDataLst>
          </p:nvPr>
        </p:nvSpPr>
        <p:spPr>
          <a:xfrm>
            <a:off x="1199515" y="900000"/>
            <a:ext cx="921385" cy="284924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normAutofit/>
          </a:bodyPr>
          <a:lstStyle/>
          <a:p>
            <a:pPr algn="ctr"/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  <a:sym typeface="Arial" panose="020B0604020202020204" pitchFamily="34" charset="0"/>
              </a:rPr>
              <a:t>目 录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9" name="图片 1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20" name="图片 1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9"/>
            </p:custDataLst>
          </p:nvPr>
        </p:nvSpPr>
        <p:spPr>
          <a:xfrm>
            <a:off x="687624" y="4002150"/>
            <a:ext cx="1601528" cy="1407160"/>
          </a:xfrm>
          <a:custGeom>
            <a:avLst/>
            <a:gdLst>
              <a:gd name="connsiteX0" fmla="*/ 234531 w 1601528"/>
              <a:gd name="connsiteY0" fmla="*/ 0 h 1407160"/>
              <a:gd name="connsiteX1" fmla="*/ 975020 w 1601528"/>
              <a:gd name="connsiteY1" fmla="*/ 0 h 1407160"/>
              <a:gd name="connsiteX2" fmla="*/ 1601528 w 1601528"/>
              <a:gd name="connsiteY2" fmla="*/ 1407160 h 1407160"/>
              <a:gd name="connsiteX3" fmla="*/ 234531 w 1601528"/>
              <a:gd name="connsiteY3" fmla="*/ 1407160 h 1407160"/>
              <a:gd name="connsiteX4" fmla="*/ 0 w 1601528"/>
              <a:gd name="connsiteY4" fmla="*/ 1172629 h 1407160"/>
              <a:gd name="connsiteX5" fmla="*/ 0 w 1601528"/>
              <a:gd name="connsiteY5" fmla="*/ 234531 h 1407160"/>
              <a:gd name="connsiteX6" fmla="*/ 234531 w 1601528"/>
              <a:gd name="connsiteY6" fmla="*/ 0 h 140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528" h="1407160">
                <a:moveTo>
                  <a:pt x="234531" y="0"/>
                </a:moveTo>
                <a:lnTo>
                  <a:pt x="975020" y="0"/>
                </a:lnTo>
                <a:lnTo>
                  <a:pt x="1601528" y="1407160"/>
                </a:lnTo>
                <a:lnTo>
                  <a:pt x="234531" y="1407160"/>
                </a:lnTo>
                <a:cubicBezTo>
                  <a:pt x="105003" y="1407160"/>
                  <a:pt x="0" y="1302157"/>
                  <a:pt x="0" y="1172629"/>
                </a:cubicBezTo>
                <a:lnTo>
                  <a:pt x="0" y="234531"/>
                </a:lnTo>
                <a:cubicBezTo>
                  <a:pt x="0" y="105003"/>
                  <a:pt x="105003" y="0"/>
                  <a:pt x="23453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: 圆角 6"/>
          <p:cNvSpPr/>
          <p:nvPr>
            <p:custDataLst>
              <p:tags r:id="rId10"/>
            </p:custDataLst>
          </p:nvPr>
        </p:nvSpPr>
        <p:spPr>
          <a:xfrm flipH="1">
            <a:off x="1232135" y="2211450"/>
            <a:ext cx="10267633" cy="14076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11"/>
            </p:custDataLst>
          </p:nvPr>
        </p:nvSpPr>
        <p:spPr>
          <a:xfrm>
            <a:off x="687623" y="2211450"/>
            <a:ext cx="1601528" cy="1416396"/>
          </a:xfrm>
          <a:custGeom>
            <a:avLst/>
            <a:gdLst>
              <a:gd name="connsiteX0" fmla="*/ 234531 w 1601528"/>
              <a:gd name="connsiteY0" fmla="*/ 0 h 1407160"/>
              <a:gd name="connsiteX1" fmla="*/ 975020 w 1601528"/>
              <a:gd name="connsiteY1" fmla="*/ 0 h 1407160"/>
              <a:gd name="connsiteX2" fmla="*/ 1601528 w 1601528"/>
              <a:gd name="connsiteY2" fmla="*/ 1407160 h 1407160"/>
              <a:gd name="connsiteX3" fmla="*/ 234531 w 1601528"/>
              <a:gd name="connsiteY3" fmla="*/ 1407160 h 1407160"/>
              <a:gd name="connsiteX4" fmla="*/ 0 w 1601528"/>
              <a:gd name="connsiteY4" fmla="*/ 1172629 h 1407160"/>
              <a:gd name="connsiteX5" fmla="*/ 0 w 1601528"/>
              <a:gd name="connsiteY5" fmla="*/ 234531 h 1407160"/>
              <a:gd name="connsiteX6" fmla="*/ 234531 w 1601528"/>
              <a:gd name="connsiteY6" fmla="*/ 0 h 140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528" h="1407160">
                <a:moveTo>
                  <a:pt x="234531" y="0"/>
                </a:moveTo>
                <a:lnTo>
                  <a:pt x="975020" y="0"/>
                </a:lnTo>
                <a:lnTo>
                  <a:pt x="1601528" y="1407160"/>
                </a:lnTo>
                <a:lnTo>
                  <a:pt x="234531" y="1407160"/>
                </a:lnTo>
                <a:cubicBezTo>
                  <a:pt x="105003" y="1407160"/>
                  <a:pt x="0" y="1302157"/>
                  <a:pt x="0" y="1172629"/>
                </a:cubicBezTo>
                <a:lnTo>
                  <a:pt x="0" y="234531"/>
                </a:lnTo>
                <a:cubicBezTo>
                  <a:pt x="0" y="105003"/>
                  <a:pt x="105003" y="0"/>
                  <a:pt x="23453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 flipH="1">
            <a:off x="2610404" y="4716549"/>
            <a:ext cx="8185150" cy="3623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点击此处添加正文文字，文字是您思想的提炼，请尽可能言简意赅的阐述您的观点。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 flipH="1">
            <a:off x="2610404" y="4333009"/>
            <a:ext cx="8185150" cy="42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单击此处添加小标题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 flipH="1">
            <a:off x="795574" y="4213410"/>
            <a:ext cx="883285" cy="10153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 flipH="1">
            <a:off x="2610404" y="2935155"/>
            <a:ext cx="8185150" cy="3623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点击此处添加正文文字，文字是您思想的提炼，请尽可能言简意赅的阐述您的观点。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 flipH="1">
            <a:off x="2610404" y="2551615"/>
            <a:ext cx="8185150" cy="42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: 圆角 15"/>
          <p:cNvSpPr/>
          <p:nvPr>
            <p:custDataLst>
              <p:tags r:id="rId17"/>
            </p:custDataLst>
          </p:nvPr>
        </p:nvSpPr>
        <p:spPr>
          <a:xfrm flipH="1">
            <a:off x="687623" y="4002150"/>
            <a:ext cx="10812146" cy="14076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 flipH="1">
            <a:off x="795574" y="2407348"/>
            <a:ext cx="883285" cy="10153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23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25" name="图片 2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: 圆角 5"/>
          <p:cNvSpPr/>
          <p:nvPr>
            <p:custDataLst>
              <p:tags r:id="rId9"/>
            </p:custDataLst>
          </p:nvPr>
        </p:nvSpPr>
        <p:spPr>
          <a:xfrm flipH="1">
            <a:off x="1232432" y="4752940"/>
            <a:ext cx="10267633" cy="12496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: 圆角 6"/>
          <p:cNvSpPr/>
          <p:nvPr>
            <p:custDataLst>
              <p:tags r:id="rId10"/>
            </p:custDataLst>
          </p:nvPr>
        </p:nvSpPr>
        <p:spPr>
          <a:xfrm flipH="1">
            <a:off x="1232432" y="3185760"/>
            <a:ext cx="10267633" cy="12496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>
            <p:custDataLst>
              <p:tags r:id="rId11"/>
            </p:custDataLst>
          </p:nvPr>
        </p:nvSpPr>
        <p:spPr>
          <a:xfrm flipH="1">
            <a:off x="1231839" y="1618580"/>
            <a:ext cx="10267633" cy="12496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>
            <p:custDataLst>
              <p:tags r:id="rId12"/>
            </p:custDataLst>
          </p:nvPr>
        </p:nvSpPr>
        <p:spPr>
          <a:xfrm>
            <a:off x="687920" y="4753135"/>
            <a:ext cx="1601528" cy="1249289"/>
          </a:xfrm>
          <a:custGeom>
            <a:avLst/>
            <a:gdLst>
              <a:gd name="connsiteX0" fmla="*/ 234531 w 1601528"/>
              <a:gd name="connsiteY0" fmla="*/ 0 h 1407160"/>
              <a:gd name="connsiteX1" fmla="*/ 975020 w 1601528"/>
              <a:gd name="connsiteY1" fmla="*/ 0 h 1407160"/>
              <a:gd name="connsiteX2" fmla="*/ 1601528 w 1601528"/>
              <a:gd name="connsiteY2" fmla="*/ 1407160 h 1407160"/>
              <a:gd name="connsiteX3" fmla="*/ 234531 w 1601528"/>
              <a:gd name="connsiteY3" fmla="*/ 1407160 h 1407160"/>
              <a:gd name="connsiteX4" fmla="*/ 0 w 1601528"/>
              <a:gd name="connsiteY4" fmla="*/ 1172629 h 1407160"/>
              <a:gd name="connsiteX5" fmla="*/ 0 w 1601528"/>
              <a:gd name="connsiteY5" fmla="*/ 234531 h 1407160"/>
              <a:gd name="connsiteX6" fmla="*/ 234531 w 1601528"/>
              <a:gd name="connsiteY6" fmla="*/ 0 h 140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528" h="1407160">
                <a:moveTo>
                  <a:pt x="234531" y="0"/>
                </a:moveTo>
                <a:lnTo>
                  <a:pt x="975020" y="0"/>
                </a:lnTo>
                <a:lnTo>
                  <a:pt x="1601528" y="1407160"/>
                </a:lnTo>
                <a:lnTo>
                  <a:pt x="234531" y="1407160"/>
                </a:lnTo>
                <a:cubicBezTo>
                  <a:pt x="105003" y="1407160"/>
                  <a:pt x="0" y="1302157"/>
                  <a:pt x="0" y="1172629"/>
                </a:cubicBezTo>
                <a:lnTo>
                  <a:pt x="0" y="234531"/>
                </a:lnTo>
                <a:cubicBezTo>
                  <a:pt x="0" y="105003"/>
                  <a:pt x="105003" y="0"/>
                  <a:pt x="23453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任意多边形: 形状 9"/>
          <p:cNvSpPr/>
          <p:nvPr>
            <p:custDataLst>
              <p:tags r:id="rId13"/>
            </p:custDataLst>
          </p:nvPr>
        </p:nvSpPr>
        <p:spPr>
          <a:xfrm>
            <a:off x="687920" y="3185955"/>
            <a:ext cx="1601528" cy="1249289"/>
          </a:xfrm>
          <a:custGeom>
            <a:avLst/>
            <a:gdLst>
              <a:gd name="connsiteX0" fmla="*/ 234531 w 1601528"/>
              <a:gd name="connsiteY0" fmla="*/ 0 h 1407160"/>
              <a:gd name="connsiteX1" fmla="*/ 975020 w 1601528"/>
              <a:gd name="connsiteY1" fmla="*/ 0 h 1407160"/>
              <a:gd name="connsiteX2" fmla="*/ 1601528 w 1601528"/>
              <a:gd name="connsiteY2" fmla="*/ 1407160 h 1407160"/>
              <a:gd name="connsiteX3" fmla="*/ 234531 w 1601528"/>
              <a:gd name="connsiteY3" fmla="*/ 1407160 h 1407160"/>
              <a:gd name="connsiteX4" fmla="*/ 0 w 1601528"/>
              <a:gd name="connsiteY4" fmla="*/ 1172629 h 1407160"/>
              <a:gd name="connsiteX5" fmla="*/ 0 w 1601528"/>
              <a:gd name="connsiteY5" fmla="*/ 234531 h 1407160"/>
              <a:gd name="connsiteX6" fmla="*/ 234531 w 1601528"/>
              <a:gd name="connsiteY6" fmla="*/ 0 h 140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528" h="1407160">
                <a:moveTo>
                  <a:pt x="234531" y="0"/>
                </a:moveTo>
                <a:lnTo>
                  <a:pt x="975020" y="0"/>
                </a:lnTo>
                <a:lnTo>
                  <a:pt x="1601528" y="1407160"/>
                </a:lnTo>
                <a:lnTo>
                  <a:pt x="234531" y="1407160"/>
                </a:lnTo>
                <a:cubicBezTo>
                  <a:pt x="105003" y="1407160"/>
                  <a:pt x="0" y="1302157"/>
                  <a:pt x="0" y="1172629"/>
                </a:cubicBezTo>
                <a:lnTo>
                  <a:pt x="0" y="234531"/>
                </a:lnTo>
                <a:cubicBezTo>
                  <a:pt x="0" y="105003"/>
                  <a:pt x="105003" y="0"/>
                  <a:pt x="23453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4"/>
            </p:custDataLst>
          </p:nvPr>
        </p:nvSpPr>
        <p:spPr>
          <a:xfrm>
            <a:off x="687327" y="1618775"/>
            <a:ext cx="1601528" cy="1249289"/>
          </a:xfrm>
          <a:custGeom>
            <a:avLst/>
            <a:gdLst>
              <a:gd name="connsiteX0" fmla="*/ 234531 w 1601528"/>
              <a:gd name="connsiteY0" fmla="*/ 0 h 1407160"/>
              <a:gd name="connsiteX1" fmla="*/ 975020 w 1601528"/>
              <a:gd name="connsiteY1" fmla="*/ 0 h 1407160"/>
              <a:gd name="connsiteX2" fmla="*/ 1601528 w 1601528"/>
              <a:gd name="connsiteY2" fmla="*/ 1407160 h 1407160"/>
              <a:gd name="connsiteX3" fmla="*/ 234531 w 1601528"/>
              <a:gd name="connsiteY3" fmla="*/ 1407160 h 1407160"/>
              <a:gd name="connsiteX4" fmla="*/ 0 w 1601528"/>
              <a:gd name="connsiteY4" fmla="*/ 1172629 h 1407160"/>
              <a:gd name="connsiteX5" fmla="*/ 0 w 1601528"/>
              <a:gd name="connsiteY5" fmla="*/ 234531 h 1407160"/>
              <a:gd name="connsiteX6" fmla="*/ 234531 w 1601528"/>
              <a:gd name="connsiteY6" fmla="*/ 0 h 140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528" h="1407160">
                <a:moveTo>
                  <a:pt x="234531" y="0"/>
                </a:moveTo>
                <a:lnTo>
                  <a:pt x="975020" y="0"/>
                </a:lnTo>
                <a:lnTo>
                  <a:pt x="1601528" y="1407160"/>
                </a:lnTo>
                <a:lnTo>
                  <a:pt x="234531" y="1407160"/>
                </a:lnTo>
                <a:cubicBezTo>
                  <a:pt x="105003" y="1407160"/>
                  <a:pt x="0" y="1302157"/>
                  <a:pt x="0" y="1172629"/>
                </a:cubicBezTo>
                <a:lnTo>
                  <a:pt x="0" y="234531"/>
                </a:lnTo>
                <a:cubicBezTo>
                  <a:pt x="0" y="105003"/>
                  <a:pt x="105003" y="0"/>
                  <a:pt x="23453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 flipH="1">
            <a:off x="2610700" y="5410165"/>
            <a:ext cx="8185150" cy="3623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点击此处添加正文文字，文字是您思想的提炼，请尽可能言简意赅的阐述您的观点。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 flipH="1">
            <a:off x="2610700" y="5026625"/>
            <a:ext cx="8185150" cy="42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单击此处添加小标题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 flipH="1">
            <a:off x="788885" y="4869780"/>
            <a:ext cx="897890" cy="1015365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 flipH="1">
            <a:off x="2610700" y="3830285"/>
            <a:ext cx="8185150" cy="3623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点击此处添加正文文字，文字是您思想的提炼，请尽可能言简意赅的阐述您的观点。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 flipH="1">
            <a:off x="2610700" y="3446745"/>
            <a:ext cx="8185150" cy="42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单击此处添加小标题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 flipH="1">
            <a:off x="795870" y="3302600"/>
            <a:ext cx="883285" cy="1015365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1"/>
            </p:custDataLst>
          </p:nvPr>
        </p:nvSpPr>
        <p:spPr>
          <a:xfrm flipH="1">
            <a:off x="2610700" y="2263105"/>
            <a:ext cx="8185150" cy="3623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点击此处添加正文文字，文字是您思想的提炼，请尽可能言简意赅的阐述您的观点。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2"/>
            </p:custDataLst>
          </p:nvPr>
        </p:nvSpPr>
        <p:spPr>
          <a:xfrm flipH="1">
            <a:off x="2610700" y="1879565"/>
            <a:ext cx="8185150" cy="42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3"/>
            </p:custDataLst>
          </p:nvPr>
        </p:nvSpPr>
        <p:spPr>
          <a:xfrm flipH="1">
            <a:off x="795870" y="1735420"/>
            <a:ext cx="883285" cy="1015365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2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30" name="图片 2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: 圆角 5"/>
          <p:cNvSpPr/>
          <p:nvPr>
            <p:custDataLst>
              <p:tags r:id="rId9"/>
            </p:custDataLst>
          </p:nvPr>
        </p:nvSpPr>
        <p:spPr>
          <a:xfrm flipH="1">
            <a:off x="1231998" y="2713324"/>
            <a:ext cx="10267633" cy="100582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: 圆角 6"/>
          <p:cNvSpPr/>
          <p:nvPr>
            <p:custDataLst>
              <p:tags r:id="rId10"/>
            </p:custDataLst>
          </p:nvPr>
        </p:nvSpPr>
        <p:spPr>
          <a:xfrm flipH="1">
            <a:off x="1231998" y="3902049"/>
            <a:ext cx="10267633" cy="100582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>
            <p:custDataLst>
              <p:tags r:id="rId11"/>
            </p:custDataLst>
          </p:nvPr>
        </p:nvSpPr>
        <p:spPr>
          <a:xfrm flipH="1">
            <a:off x="1231998" y="5090773"/>
            <a:ext cx="10267633" cy="100582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矩形: 圆角 8"/>
          <p:cNvSpPr/>
          <p:nvPr>
            <p:custDataLst>
              <p:tags r:id="rId12"/>
            </p:custDataLst>
          </p:nvPr>
        </p:nvSpPr>
        <p:spPr>
          <a:xfrm flipH="1">
            <a:off x="1232274" y="1524600"/>
            <a:ext cx="10267633" cy="100582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>
            <p:custDataLst>
              <p:tags r:id="rId13"/>
            </p:custDataLst>
          </p:nvPr>
        </p:nvSpPr>
        <p:spPr>
          <a:xfrm>
            <a:off x="687486" y="2713481"/>
            <a:ext cx="1601528" cy="1005513"/>
          </a:xfrm>
          <a:custGeom>
            <a:avLst/>
            <a:gdLst>
              <a:gd name="connsiteX0" fmla="*/ 234531 w 1601528"/>
              <a:gd name="connsiteY0" fmla="*/ 0 h 1407160"/>
              <a:gd name="connsiteX1" fmla="*/ 975020 w 1601528"/>
              <a:gd name="connsiteY1" fmla="*/ 0 h 1407160"/>
              <a:gd name="connsiteX2" fmla="*/ 1601528 w 1601528"/>
              <a:gd name="connsiteY2" fmla="*/ 1407160 h 1407160"/>
              <a:gd name="connsiteX3" fmla="*/ 234531 w 1601528"/>
              <a:gd name="connsiteY3" fmla="*/ 1407160 h 1407160"/>
              <a:gd name="connsiteX4" fmla="*/ 0 w 1601528"/>
              <a:gd name="connsiteY4" fmla="*/ 1172629 h 1407160"/>
              <a:gd name="connsiteX5" fmla="*/ 0 w 1601528"/>
              <a:gd name="connsiteY5" fmla="*/ 234531 h 1407160"/>
              <a:gd name="connsiteX6" fmla="*/ 234531 w 1601528"/>
              <a:gd name="connsiteY6" fmla="*/ 0 h 140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528" h="1407160">
                <a:moveTo>
                  <a:pt x="234531" y="0"/>
                </a:moveTo>
                <a:lnTo>
                  <a:pt x="975020" y="0"/>
                </a:lnTo>
                <a:lnTo>
                  <a:pt x="1601528" y="1407160"/>
                </a:lnTo>
                <a:lnTo>
                  <a:pt x="234531" y="1407160"/>
                </a:lnTo>
                <a:cubicBezTo>
                  <a:pt x="105003" y="1407160"/>
                  <a:pt x="0" y="1302157"/>
                  <a:pt x="0" y="1172629"/>
                </a:cubicBezTo>
                <a:lnTo>
                  <a:pt x="0" y="234531"/>
                </a:lnTo>
                <a:cubicBezTo>
                  <a:pt x="0" y="105003"/>
                  <a:pt x="105003" y="0"/>
                  <a:pt x="23453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4"/>
            </p:custDataLst>
          </p:nvPr>
        </p:nvSpPr>
        <p:spPr>
          <a:xfrm>
            <a:off x="687486" y="3902206"/>
            <a:ext cx="1601528" cy="1005513"/>
          </a:xfrm>
          <a:custGeom>
            <a:avLst/>
            <a:gdLst>
              <a:gd name="connsiteX0" fmla="*/ 234531 w 1601528"/>
              <a:gd name="connsiteY0" fmla="*/ 0 h 1407160"/>
              <a:gd name="connsiteX1" fmla="*/ 975020 w 1601528"/>
              <a:gd name="connsiteY1" fmla="*/ 0 h 1407160"/>
              <a:gd name="connsiteX2" fmla="*/ 1601528 w 1601528"/>
              <a:gd name="connsiteY2" fmla="*/ 1407160 h 1407160"/>
              <a:gd name="connsiteX3" fmla="*/ 234531 w 1601528"/>
              <a:gd name="connsiteY3" fmla="*/ 1407160 h 1407160"/>
              <a:gd name="connsiteX4" fmla="*/ 0 w 1601528"/>
              <a:gd name="connsiteY4" fmla="*/ 1172629 h 1407160"/>
              <a:gd name="connsiteX5" fmla="*/ 0 w 1601528"/>
              <a:gd name="connsiteY5" fmla="*/ 234531 h 1407160"/>
              <a:gd name="connsiteX6" fmla="*/ 234531 w 1601528"/>
              <a:gd name="connsiteY6" fmla="*/ 0 h 140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528" h="1407160">
                <a:moveTo>
                  <a:pt x="234531" y="0"/>
                </a:moveTo>
                <a:lnTo>
                  <a:pt x="975020" y="0"/>
                </a:lnTo>
                <a:lnTo>
                  <a:pt x="1601528" y="1407160"/>
                </a:lnTo>
                <a:lnTo>
                  <a:pt x="234531" y="1407160"/>
                </a:lnTo>
                <a:cubicBezTo>
                  <a:pt x="105003" y="1407160"/>
                  <a:pt x="0" y="1302157"/>
                  <a:pt x="0" y="1172629"/>
                </a:cubicBezTo>
                <a:lnTo>
                  <a:pt x="0" y="234531"/>
                </a:lnTo>
                <a:cubicBezTo>
                  <a:pt x="0" y="105003"/>
                  <a:pt x="105003" y="0"/>
                  <a:pt x="23453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15"/>
            </p:custDataLst>
          </p:nvPr>
        </p:nvSpPr>
        <p:spPr>
          <a:xfrm>
            <a:off x="687486" y="5090930"/>
            <a:ext cx="1601528" cy="1005513"/>
          </a:xfrm>
          <a:custGeom>
            <a:avLst/>
            <a:gdLst>
              <a:gd name="connsiteX0" fmla="*/ 234531 w 1601528"/>
              <a:gd name="connsiteY0" fmla="*/ 0 h 1407160"/>
              <a:gd name="connsiteX1" fmla="*/ 975020 w 1601528"/>
              <a:gd name="connsiteY1" fmla="*/ 0 h 1407160"/>
              <a:gd name="connsiteX2" fmla="*/ 1601528 w 1601528"/>
              <a:gd name="connsiteY2" fmla="*/ 1407160 h 1407160"/>
              <a:gd name="connsiteX3" fmla="*/ 234531 w 1601528"/>
              <a:gd name="connsiteY3" fmla="*/ 1407160 h 1407160"/>
              <a:gd name="connsiteX4" fmla="*/ 0 w 1601528"/>
              <a:gd name="connsiteY4" fmla="*/ 1172629 h 1407160"/>
              <a:gd name="connsiteX5" fmla="*/ 0 w 1601528"/>
              <a:gd name="connsiteY5" fmla="*/ 234531 h 1407160"/>
              <a:gd name="connsiteX6" fmla="*/ 234531 w 1601528"/>
              <a:gd name="connsiteY6" fmla="*/ 0 h 140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528" h="1407160">
                <a:moveTo>
                  <a:pt x="234531" y="0"/>
                </a:moveTo>
                <a:lnTo>
                  <a:pt x="975020" y="0"/>
                </a:lnTo>
                <a:lnTo>
                  <a:pt x="1601528" y="1407160"/>
                </a:lnTo>
                <a:lnTo>
                  <a:pt x="234531" y="1407160"/>
                </a:lnTo>
                <a:cubicBezTo>
                  <a:pt x="105003" y="1407160"/>
                  <a:pt x="0" y="1302157"/>
                  <a:pt x="0" y="1172629"/>
                </a:cubicBezTo>
                <a:lnTo>
                  <a:pt x="0" y="234531"/>
                </a:lnTo>
                <a:cubicBezTo>
                  <a:pt x="0" y="105003"/>
                  <a:pt x="105003" y="0"/>
                  <a:pt x="23453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6"/>
            </p:custDataLst>
          </p:nvPr>
        </p:nvSpPr>
        <p:spPr>
          <a:xfrm>
            <a:off x="687762" y="1524757"/>
            <a:ext cx="1601528" cy="1005513"/>
          </a:xfrm>
          <a:custGeom>
            <a:avLst/>
            <a:gdLst>
              <a:gd name="connsiteX0" fmla="*/ 234531 w 1601528"/>
              <a:gd name="connsiteY0" fmla="*/ 0 h 1407160"/>
              <a:gd name="connsiteX1" fmla="*/ 975020 w 1601528"/>
              <a:gd name="connsiteY1" fmla="*/ 0 h 1407160"/>
              <a:gd name="connsiteX2" fmla="*/ 1601528 w 1601528"/>
              <a:gd name="connsiteY2" fmla="*/ 1407160 h 1407160"/>
              <a:gd name="connsiteX3" fmla="*/ 234531 w 1601528"/>
              <a:gd name="connsiteY3" fmla="*/ 1407160 h 1407160"/>
              <a:gd name="connsiteX4" fmla="*/ 0 w 1601528"/>
              <a:gd name="connsiteY4" fmla="*/ 1172629 h 1407160"/>
              <a:gd name="connsiteX5" fmla="*/ 0 w 1601528"/>
              <a:gd name="connsiteY5" fmla="*/ 234531 h 1407160"/>
              <a:gd name="connsiteX6" fmla="*/ 234531 w 1601528"/>
              <a:gd name="connsiteY6" fmla="*/ 0 h 140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528" h="1407160">
                <a:moveTo>
                  <a:pt x="234531" y="0"/>
                </a:moveTo>
                <a:lnTo>
                  <a:pt x="975020" y="0"/>
                </a:lnTo>
                <a:lnTo>
                  <a:pt x="1601528" y="1407160"/>
                </a:lnTo>
                <a:lnTo>
                  <a:pt x="234531" y="1407160"/>
                </a:lnTo>
                <a:cubicBezTo>
                  <a:pt x="105003" y="1407160"/>
                  <a:pt x="0" y="1302157"/>
                  <a:pt x="0" y="1172629"/>
                </a:cubicBezTo>
                <a:lnTo>
                  <a:pt x="0" y="234531"/>
                </a:lnTo>
                <a:cubicBezTo>
                  <a:pt x="0" y="105003"/>
                  <a:pt x="105003" y="0"/>
                  <a:pt x="23453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 flipH="1">
            <a:off x="2609949" y="5612029"/>
            <a:ext cx="8185150" cy="3623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点击此处添加正文文字，文字是您思想的提炼，请尽可能言简意赅的阐述您的观点。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 flipH="1">
            <a:off x="2609949" y="5254664"/>
            <a:ext cx="8185150" cy="42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单击此处添加小标题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 flipH="1">
            <a:off x="809860" y="5153438"/>
            <a:ext cx="854721" cy="88049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4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 flipH="1">
            <a:off x="2609949" y="4422785"/>
            <a:ext cx="8185150" cy="3623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点击此处添加正文文字，文字是您思想的提炼，请尽可能言简意赅的阐述您的观点。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1"/>
            </p:custDataLst>
          </p:nvPr>
        </p:nvSpPr>
        <p:spPr>
          <a:xfrm flipH="1">
            <a:off x="2609949" y="4065421"/>
            <a:ext cx="8185150" cy="42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单击此处添加小标题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2"/>
            </p:custDataLst>
          </p:nvPr>
        </p:nvSpPr>
        <p:spPr>
          <a:xfrm flipH="1">
            <a:off x="809861" y="3964713"/>
            <a:ext cx="854721" cy="88049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4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3"/>
            </p:custDataLst>
          </p:nvPr>
        </p:nvSpPr>
        <p:spPr>
          <a:xfrm flipH="1">
            <a:off x="2609949" y="3234134"/>
            <a:ext cx="8185150" cy="3623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点击此处添加正文文字，文字是您思想的提炼，请尽可能言简意赅的阐述您的观点。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4"/>
            </p:custDataLst>
          </p:nvPr>
        </p:nvSpPr>
        <p:spPr>
          <a:xfrm flipH="1">
            <a:off x="2609949" y="2876769"/>
            <a:ext cx="8185150" cy="42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单击此处添加小标题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25"/>
            </p:custDataLst>
          </p:nvPr>
        </p:nvSpPr>
        <p:spPr>
          <a:xfrm flipH="1">
            <a:off x="809861" y="2775989"/>
            <a:ext cx="854721" cy="88049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4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6"/>
            </p:custDataLst>
          </p:nvPr>
        </p:nvSpPr>
        <p:spPr>
          <a:xfrm flipH="1">
            <a:off x="2609949" y="2045482"/>
            <a:ext cx="8185150" cy="3623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点击此处添加正文文字，文字是您思想的提炼，请尽可能言简意赅的阐述您的观点。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7"/>
            </p:custDataLst>
          </p:nvPr>
        </p:nvSpPr>
        <p:spPr>
          <a:xfrm flipH="1">
            <a:off x="2609949" y="1688117"/>
            <a:ext cx="8185150" cy="42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8"/>
            </p:custDataLst>
          </p:nvPr>
        </p:nvSpPr>
        <p:spPr>
          <a:xfrm flipH="1">
            <a:off x="809861" y="1587265"/>
            <a:ext cx="854721" cy="88049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4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5" name="图片 14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 2"/>
          <p:cNvSpPr/>
          <p:nvPr>
            <p:custDataLst>
              <p:tags r:id="rId9"/>
            </p:custDataLst>
          </p:nvPr>
        </p:nvSpPr>
        <p:spPr>
          <a:xfrm flipH="1">
            <a:off x="4247739" y="3106544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sz="3200" kern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 flipH="1">
            <a:off x="4341096" y="3214981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3200" kern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11"/>
            </p:custDataLst>
          </p:nvPr>
        </p:nvSpPr>
        <p:spPr>
          <a:xfrm rot="10800000" flipH="1">
            <a:off x="6025739" y="3106544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sz="3200" kern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 flipH="1">
            <a:off x="6931896" y="3491819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3200" kern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>
            <a:off x="8193653" y="3600337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4"/>
            </p:custDataLst>
          </p:nvPr>
        </p:nvSpPr>
        <p:spPr>
          <a:xfrm>
            <a:off x="751067" y="3298287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 2"/>
          <p:cNvSpPr/>
          <p:nvPr>
            <p:custDataLst>
              <p:tags r:id="rId9"/>
            </p:custDataLst>
          </p:nvPr>
        </p:nvSpPr>
        <p:spPr>
          <a:xfrm flipH="1">
            <a:off x="4521972" y="2939016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sz="3200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 flipH="1">
            <a:off x="4615329" y="3047453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3200" kern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11"/>
            </p:custDataLst>
          </p:nvPr>
        </p:nvSpPr>
        <p:spPr>
          <a:xfrm rot="7200000" flipH="1">
            <a:off x="5855472" y="2169120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sz="3200" kern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 flipH="1">
            <a:off x="6678303" y="2133233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3200" kern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10"/>
          <p:cNvSpPr/>
          <p:nvPr>
            <p:custDataLst>
              <p:tags r:id="rId13"/>
            </p:custDataLst>
          </p:nvPr>
        </p:nvSpPr>
        <p:spPr>
          <a:xfrm rot="14400000" flipH="1">
            <a:off x="5855472" y="3708913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sz="3200" kern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 flipH="1">
            <a:off x="6438555" y="4376931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3200" kern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5"/>
            </p:custDataLst>
          </p:nvPr>
        </p:nvSpPr>
        <p:spPr>
          <a:xfrm>
            <a:off x="7899543" y="1857036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6"/>
            </p:custDataLst>
          </p:nvPr>
        </p:nvSpPr>
        <p:spPr>
          <a:xfrm>
            <a:off x="7714387" y="4989079"/>
            <a:ext cx="3242672" cy="775084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7"/>
            </p:custDataLst>
          </p:nvPr>
        </p:nvSpPr>
        <p:spPr>
          <a:xfrm>
            <a:off x="1045178" y="3130759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1" name="图片 2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22" name="图片 2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 2"/>
          <p:cNvSpPr/>
          <p:nvPr>
            <p:custDataLst>
              <p:tags r:id="rId9"/>
            </p:custDataLst>
          </p:nvPr>
        </p:nvSpPr>
        <p:spPr>
          <a:xfrm flipH="1">
            <a:off x="4193430" y="3106544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sz="3200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 flipH="1">
            <a:off x="4286787" y="3214981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3200" kern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11"/>
            </p:custDataLst>
          </p:nvPr>
        </p:nvSpPr>
        <p:spPr>
          <a:xfrm rot="5400000" flipH="1">
            <a:off x="5145930" y="2154044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sz="3200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 flipH="1">
            <a:off x="5784106" y="1994500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3200" kern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10"/>
          <p:cNvSpPr/>
          <p:nvPr>
            <p:custDataLst>
              <p:tags r:id="rId13"/>
            </p:custDataLst>
          </p:nvPr>
        </p:nvSpPr>
        <p:spPr>
          <a:xfrm rot="10800000" flipH="1">
            <a:off x="6098430" y="3106544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sz="3200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 flipH="1">
            <a:off x="7004587" y="3491819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3200" kern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6"/>
          <p:cNvSpPr/>
          <p:nvPr>
            <p:custDataLst>
              <p:tags r:id="rId15"/>
            </p:custDataLst>
          </p:nvPr>
        </p:nvSpPr>
        <p:spPr>
          <a:xfrm rot="16200000" flipH="1">
            <a:off x="5145929" y="4059044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sz="3200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6"/>
            </p:custDataLst>
          </p:nvPr>
        </p:nvSpPr>
        <p:spPr>
          <a:xfrm flipH="1">
            <a:off x="5507267" y="4712300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3200" kern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7"/>
            </p:custDataLst>
          </p:nvPr>
        </p:nvSpPr>
        <p:spPr>
          <a:xfrm>
            <a:off x="7264232" y="2024564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8"/>
            </p:custDataLst>
          </p:nvPr>
        </p:nvSpPr>
        <p:spPr>
          <a:xfrm>
            <a:off x="8193653" y="3600337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9"/>
            </p:custDataLst>
          </p:nvPr>
        </p:nvSpPr>
        <p:spPr>
          <a:xfrm>
            <a:off x="751067" y="3298287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20"/>
            </p:custDataLst>
          </p:nvPr>
        </p:nvSpPr>
        <p:spPr>
          <a:xfrm>
            <a:off x="1673595" y="4869435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23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25" name="图片 2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 2"/>
          <p:cNvSpPr/>
          <p:nvPr>
            <p:custDataLst>
              <p:tags r:id="rId9"/>
            </p:custDataLst>
          </p:nvPr>
        </p:nvSpPr>
        <p:spPr>
          <a:xfrm flipH="1">
            <a:off x="4197878" y="3293036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 flipH="1">
            <a:off x="4291235" y="3401473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600" kern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sz="3600" kern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11"/>
            </p:custDataLst>
          </p:nvPr>
        </p:nvSpPr>
        <p:spPr>
          <a:xfrm rot="4320000" flipH="1">
            <a:off x="4856040" y="2387155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 flipH="1">
            <a:off x="5361857" y="2204728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32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10"/>
          <p:cNvSpPr/>
          <p:nvPr>
            <p:custDataLst>
              <p:tags r:id="rId13"/>
            </p:custDataLst>
          </p:nvPr>
        </p:nvSpPr>
        <p:spPr>
          <a:xfrm rot="8640000" flipH="1">
            <a:off x="5920967" y="2733171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 flipH="1">
            <a:off x="6830869" y="2853134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3200" kern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6"/>
          <p:cNvSpPr/>
          <p:nvPr>
            <p:custDataLst>
              <p:tags r:id="rId15"/>
            </p:custDataLst>
          </p:nvPr>
        </p:nvSpPr>
        <p:spPr>
          <a:xfrm rot="12960000" flipH="1">
            <a:off x="5920967" y="3852902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6"/>
            </p:custDataLst>
          </p:nvPr>
        </p:nvSpPr>
        <p:spPr>
          <a:xfrm flipH="1">
            <a:off x="6668148" y="4450617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32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9"/>
          <p:cNvSpPr/>
          <p:nvPr>
            <p:custDataLst>
              <p:tags r:id="rId17"/>
            </p:custDataLst>
          </p:nvPr>
        </p:nvSpPr>
        <p:spPr>
          <a:xfrm rot="17280000" flipH="1">
            <a:off x="4856039" y="4198917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8"/>
            </p:custDataLst>
          </p:nvPr>
        </p:nvSpPr>
        <p:spPr>
          <a:xfrm flipH="1">
            <a:off x="5098567" y="4789509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3200" kern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9"/>
            </p:custDataLst>
          </p:nvPr>
        </p:nvSpPr>
        <p:spPr>
          <a:xfrm>
            <a:off x="8145004" y="2608888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20"/>
            </p:custDataLst>
          </p:nvPr>
        </p:nvSpPr>
        <p:spPr>
          <a:xfrm>
            <a:off x="7923190" y="5013409"/>
            <a:ext cx="3242672" cy="775084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21"/>
            </p:custDataLst>
          </p:nvPr>
        </p:nvSpPr>
        <p:spPr>
          <a:xfrm>
            <a:off x="821306" y="3482775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22"/>
            </p:custDataLst>
          </p:nvPr>
        </p:nvSpPr>
        <p:spPr>
          <a:xfrm>
            <a:off x="1334394" y="5053923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3"/>
            </p:custDataLst>
          </p:nvPr>
        </p:nvSpPr>
        <p:spPr>
          <a:xfrm>
            <a:off x="1395710" y="1761269"/>
            <a:ext cx="3242672" cy="775084"/>
          </a:xfrm>
          <a:prstGeom prst="rect">
            <a:avLst/>
          </a:prstGeom>
        </p:spPr>
        <p:txBody>
          <a:bodyPr wrap="square" anchor="b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7" name="图片 2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28" name="图片 2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 2"/>
          <p:cNvSpPr/>
          <p:nvPr>
            <p:custDataLst>
              <p:tags r:id="rId9"/>
            </p:custDataLst>
          </p:nvPr>
        </p:nvSpPr>
        <p:spPr>
          <a:xfrm flipH="1">
            <a:off x="3993739" y="3108316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 flipH="1">
            <a:off x="4087096" y="3216753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</a:t>
            </a:r>
            <a:endParaRPr lang="en-US" altLang="zh-CN" sz="3200" kern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11"/>
            </p:custDataLst>
          </p:nvPr>
        </p:nvSpPr>
        <p:spPr>
          <a:xfrm rot="3600000" flipH="1">
            <a:off x="4565239" y="2118449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 flipH="1">
            <a:off x="4981670" y="1944143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3200" kern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10"/>
          <p:cNvSpPr/>
          <p:nvPr>
            <p:custDataLst>
              <p:tags r:id="rId13"/>
            </p:custDataLst>
          </p:nvPr>
        </p:nvSpPr>
        <p:spPr>
          <a:xfrm rot="7200000" flipH="1">
            <a:off x="5708239" y="2118449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 flipH="1">
            <a:off x="6531070" y="2082562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3200" kern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3"/>
          <p:cNvSpPr/>
          <p:nvPr>
            <p:custDataLst>
              <p:tags r:id="rId15"/>
            </p:custDataLst>
          </p:nvPr>
        </p:nvSpPr>
        <p:spPr>
          <a:xfrm rot="10800000" flipH="1">
            <a:off x="6279739" y="3108316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6"/>
            </p:custDataLst>
          </p:nvPr>
        </p:nvSpPr>
        <p:spPr>
          <a:xfrm flipH="1">
            <a:off x="7185896" y="3493591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3200" kern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6"/>
          <p:cNvSpPr/>
          <p:nvPr>
            <p:custDataLst>
              <p:tags r:id="rId17"/>
            </p:custDataLst>
          </p:nvPr>
        </p:nvSpPr>
        <p:spPr>
          <a:xfrm rot="14400000" flipH="1">
            <a:off x="5708239" y="4098183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8"/>
            </p:custDataLst>
          </p:nvPr>
        </p:nvSpPr>
        <p:spPr>
          <a:xfrm flipH="1">
            <a:off x="6291322" y="4766201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3200" kern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9"/>
          <p:cNvSpPr/>
          <p:nvPr>
            <p:custDataLst>
              <p:tags r:id="rId19"/>
            </p:custDataLst>
          </p:nvPr>
        </p:nvSpPr>
        <p:spPr>
          <a:xfrm rot="18000000" flipH="1">
            <a:off x="4565239" y="4098183"/>
            <a:ext cx="1913914" cy="1408112"/>
          </a:xfrm>
          <a:custGeom>
            <a:avLst/>
            <a:gdLst>
              <a:gd name="connsiteX0" fmla="*/ 3387926 w 4764289"/>
              <a:gd name="connsiteY0" fmla="*/ 0 h 3505200"/>
              <a:gd name="connsiteX1" fmla="*/ 4764289 w 4764289"/>
              <a:gd name="connsiteY1" fmla="*/ 1376363 h 3505200"/>
              <a:gd name="connsiteX2" fmla="*/ 4757183 w 4764289"/>
              <a:gd name="connsiteY2" fmla="*/ 1517088 h 3505200"/>
              <a:gd name="connsiteX3" fmla="*/ 4755323 w 4764289"/>
              <a:gd name="connsiteY3" fmla="*/ 1529277 h 3505200"/>
              <a:gd name="connsiteX4" fmla="*/ 4751527 w 4764289"/>
              <a:gd name="connsiteY4" fmla="*/ 1594024 h 3505200"/>
              <a:gd name="connsiteX5" fmla="*/ 2292551 w 4764289"/>
              <a:gd name="connsiteY5" fmla="*/ 3505200 h 3505200"/>
              <a:gd name="connsiteX6" fmla="*/ 15055 w 4764289"/>
              <a:gd name="connsiteY6" fmla="*/ 2205002 h 3505200"/>
              <a:gd name="connsiteX7" fmla="*/ 0 w 4764289"/>
              <a:gd name="connsiteY7" fmla="*/ 2169573 h 3505200"/>
              <a:gd name="connsiteX8" fmla="*/ 65761 w 4764289"/>
              <a:gd name="connsiteY8" fmla="*/ 2260723 h 3505200"/>
              <a:gd name="connsiteX9" fmla="*/ 871739 w 4764289"/>
              <a:gd name="connsiteY9" fmla="*/ 2681287 h 3505200"/>
              <a:gd name="connsiteX10" fmla="*/ 2005679 w 4764289"/>
              <a:gd name="connsiteY10" fmla="*/ 1392205 h 3505200"/>
              <a:gd name="connsiteX11" fmla="*/ 2006505 w 4764289"/>
              <a:gd name="connsiteY11" fmla="*/ 1371600 h 3505200"/>
              <a:gd name="connsiteX12" fmla="*/ 2011804 w 4764289"/>
              <a:gd name="connsiteY12" fmla="*/ 1371600 h 3505200"/>
              <a:gd name="connsiteX13" fmla="*/ 2018669 w 4764289"/>
              <a:gd name="connsiteY13" fmla="*/ 1235638 h 3505200"/>
              <a:gd name="connsiteX14" fmla="*/ 3387926 w 4764289"/>
              <a:gd name="connsiteY14" fmla="*/ 0 h 3505200"/>
              <a:gd name="connsiteX0-1" fmla="*/ 3387926 w 4764289"/>
              <a:gd name="connsiteY0-2" fmla="*/ 0 h 3505200"/>
              <a:gd name="connsiteX1-3" fmla="*/ 4764289 w 4764289"/>
              <a:gd name="connsiteY1-4" fmla="*/ 1376363 h 3505200"/>
              <a:gd name="connsiteX2-5" fmla="*/ 4757183 w 4764289"/>
              <a:gd name="connsiteY2-6" fmla="*/ 1517088 h 3505200"/>
              <a:gd name="connsiteX3-7" fmla="*/ 4755323 w 4764289"/>
              <a:gd name="connsiteY3-8" fmla="*/ 1529277 h 3505200"/>
              <a:gd name="connsiteX4-9" fmla="*/ 4751527 w 4764289"/>
              <a:gd name="connsiteY4-10" fmla="*/ 1594024 h 3505200"/>
              <a:gd name="connsiteX5-11" fmla="*/ 2292551 w 4764289"/>
              <a:gd name="connsiteY5-12" fmla="*/ 3505200 h 3505200"/>
              <a:gd name="connsiteX6-13" fmla="*/ 15055 w 4764289"/>
              <a:gd name="connsiteY6-14" fmla="*/ 2205002 h 3505200"/>
              <a:gd name="connsiteX7-15" fmla="*/ 0 w 4764289"/>
              <a:gd name="connsiteY7-16" fmla="*/ 2169573 h 3505200"/>
              <a:gd name="connsiteX8-17" fmla="*/ 65761 w 4764289"/>
              <a:gd name="connsiteY8-18" fmla="*/ 2260723 h 3505200"/>
              <a:gd name="connsiteX9-19" fmla="*/ 871739 w 4764289"/>
              <a:gd name="connsiteY9-20" fmla="*/ 2681287 h 3505200"/>
              <a:gd name="connsiteX10-21" fmla="*/ 2005679 w 4764289"/>
              <a:gd name="connsiteY10-22" fmla="*/ 1392205 h 3505200"/>
              <a:gd name="connsiteX11-23" fmla="*/ 2006505 w 4764289"/>
              <a:gd name="connsiteY11-24" fmla="*/ 1371600 h 3505200"/>
              <a:gd name="connsiteX12-25" fmla="*/ 2018669 w 4764289"/>
              <a:gd name="connsiteY12-26" fmla="*/ 1235638 h 3505200"/>
              <a:gd name="connsiteX13-27" fmla="*/ 3387926 w 4764289"/>
              <a:gd name="connsiteY13-28" fmla="*/ 0 h 3505200"/>
              <a:gd name="connsiteX0-29" fmla="*/ 3387926 w 4764289"/>
              <a:gd name="connsiteY0-30" fmla="*/ 0 h 3505200"/>
              <a:gd name="connsiteX1-31" fmla="*/ 4764289 w 4764289"/>
              <a:gd name="connsiteY1-32" fmla="*/ 1376363 h 3505200"/>
              <a:gd name="connsiteX2-33" fmla="*/ 4757183 w 4764289"/>
              <a:gd name="connsiteY2-34" fmla="*/ 1517088 h 3505200"/>
              <a:gd name="connsiteX3-35" fmla="*/ 4755323 w 4764289"/>
              <a:gd name="connsiteY3-36" fmla="*/ 1529277 h 3505200"/>
              <a:gd name="connsiteX4-37" fmla="*/ 4751527 w 4764289"/>
              <a:gd name="connsiteY4-38" fmla="*/ 1594024 h 3505200"/>
              <a:gd name="connsiteX5-39" fmla="*/ 2292551 w 4764289"/>
              <a:gd name="connsiteY5-40" fmla="*/ 3505200 h 3505200"/>
              <a:gd name="connsiteX6-41" fmla="*/ 15055 w 4764289"/>
              <a:gd name="connsiteY6-42" fmla="*/ 2205002 h 3505200"/>
              <a:gd name="connsiteX7-43" fmla="*/ 0 w 4764289"/>
              <a:gd name="connsiteY7-44" fmla="*/ 2169573 h 3505200"/>
              <a:gd name="connsiteX8-45" fmla="*/ 65761 w 4764289"/>
              <a:gd name="connsiteY8-46" fmla="*/ 2260723 h 3505200"/>
              <a:gd name="connsiteX9-47" fmla="*/ 871739 w 4764289"/>
              <a:gd name="connsiteY9-48" fmla="*/ 2681287 h 3505200"/>
              <a:gd name="connsiteX10-49" fmla="*/ 2005679 w 4764289"/>
              <a:gd name="connsiteY10-50" fmla="*/ 1392205 h 3505200"/>
              <a:gd name="connsiteX11-51" fmla="*/ 2018669 w 4764289"/>
              <a:gd name="connsiteY11-52" fmla="*/ 1235638 h 3505200"/>
              <a:gd name="connsiteX12-53" fmla="*/ 3387926 w 4764289"/>
              <a:gd name="connsiteY12-54" fmla="*/ 0 h 3505200"/>
              <a:gd name="connsiteX0-55" fmla="*/ 3387926 w 4764289"/>
              <a:gd name="connsiteY0-56" fmla="*/ 0 h 3505200"/>
              <a:gd name="connsiteX1-57" fmla="*/ 4764289 w 4764289"/>
              <a:gd name="connsiteY1-58" fmla="*/ 1376363 h 3505200"/>
              <a:gd name="connsiteX2-59" fmla="*/ 4757183 w 4764289"/>
              <a:gd name="connsiteY2-60" fmla="*/ 1517088 h 3505200"/>
              <a:gd name="connsiteX3-61" fmla="*/ 4755323 w 4764289"/>
              <a:gd name="connsiteY3-62" fmla="*/ 1529277 h 3505200"/>
              <a:gd name="connsiteX4-63" fmla="*/ 4751527 w 4764289"/>
              <a:gd name="connsiteY4-64" fmla="*/ 1594024 h 3505200"/>
              <a:gd name="connsiteX5-65" fmla="*/ 2292551 w 4764289"/>
              <a:gd name="connsiteY5-66" fmla="*/ 3505200 h 3505200"/>
              <a:gd name="connsiteX6-67" fmla="*/ 15055 w 4764289"/>
              <a:gd name="connsiteY6-68" fmla="*/ 2205002 h 3505200"/>
              <a:gd name="connsiteX7-69" fmla="*/ 0 w 4764289"/>
              <a:gd name="connsiteY7-70" fmla="*/ 2169573 h 3505200"/>
              <a:gd name="connsiteX8-71" fmla="*/ 65761 w 4764289"/>
              <a:gd name="connsiteY8-72" fmla="*/ 2260723 h 3505200"/>
              <a:gd name="connsiteX9-73" fmla="*/ 871739 w 4764289"/>
              <a:gd name="connsiteY9-74" fmla="*/ 2681287 h 3505200"/>
              <a:gd name="connsiteX10-75" fmla="*/ 2005679 w 4764289"/>
              <a:gd name="connsiteY10-76" fmla="*/ 1392205 h 3505200"/>
              <a:gd name="connsiteX11-77" fmla="*/ 2018669 w 4764289"/>
              <a:gd name="connsiteY11-78" fmla="*/ 1235638 h 3505200"/>
              <a:gd name="connsiteX12-79" fmla="*/ 3387926 w 4764289"/>
              <a:gd name="connsiteY12-80" fmla="*/ 0 h 3505200"/>
              <a:gd name="connsiteX0-81" fmla="*/ 3387926 w 4764289"/>
              <a:gd name="connsiteY0-82" fmla="*/ 0 h 3505200"/>
              <a:gd name="connsiteX1-83" fmla="*/ 4764289 w 4764289"/>
              <a:gd name="connsiteY1-84" fmla="*/ 1376363 h 3505200"/>
              <a:gd name="connsiteX2-85" fmla="*/ 4757183 w 4764289"/>
              <a:gd name="connsiteY2-86" fmla="*/ 1517088 h 3505200"/>
              <a:gd name="connsiteX3-87" fmla="*/ 4755323 w 4764289"/>
              <a:gd name="connsiteY3-88" fmla="*/ 1529277 h 3505200"/>
              <a:gd name="connsiteX4-89" fmla="*/ 4751527 w 4764289"/>
              <a:gd name="connsiteY4-90" fmla="*/ 1594024 h 3505200"/>
              <a:gd name="connsiteX5-91" fmla="*/ 2292551 w 4764289"/>
              <a:gd name="connsiteY5-92" fmla="*/ 3505200 h 3505200"/>
              <a:gd name="connsiteX6-93" fmla="*/ 15055 w 4764289"/>
              <a:gd name="connsiteY6-94" fmla="*/ 2205002 h 3505200"/>
              <a:gd name="connsiteX7-95" fmla="*/ 0 w 4764289"/>
              <a:gd name="connsiteY7-96" fmla="*/ 2169573 h 3505200"/>
              <a:gd name="connsiteX8-97" fmla="*/ 65761 w 4764289"/>
              <a:gd name="connsiteY8-98" fmla="*/ 2260723 h 3505200"/>
              <a:gd name="connsiteX9-99" fmla="*/ 871739 w 4764289"/>
              <a:gd name="connsiteY9-100" fmla="*/ 2681287 h 3505200"/>
              <a:gd name="connsiteX10-101" fmla="*/ 2005679 w 4764289"/>
              <a:gd name="connsiteY10-102" fmla="*/ 1392205 h 3505200"/>
              <a:gd name="connsiteX11-103" fmla="*/ 2018669 w 4764289"/>
              <a:gd name="connsiteY11-104" fmla="*/ 1235638 h 3505200"/>
              <a:gd name="connsiteX12-105" fmla="*/ 3387926 w 4764289"/>
              <a:gd name="connsiteY12-106" fmla="*/ 0 h 3505200"/>
              <a:gd name="connsiteX0-107" fmla="*/ 3387926 w 4764289"/>
              <a:gd name="connsiteY0-108" fmla="*/ 0 h 3505200"/>
              <a:gd name="connsiteX1-109" fmla="*/ 4764289 w 4764289"/>
              <a:gd name="connsiteY1-110" fmla="*/ 1376363 h 3505200"/>
              <a:gd name="connsiteX2-111" fmla="*/ 4757183 w 4764289"/>
              <a:gd name="connsiteY2-112" fmla="*/ 1517088 h 3505200"/>
              <a:gd name="connsiteX3-113" fmla="*/ 4755323 w 4764289"/>
              <a:gd name="connsiteY3-114" fmla="*/ 1529277 h 3505200"/>
              <a:gd name="connsiteX4-115" fmla="*/ 4751527 w 4764289"/>
              <a:gd name="connsiteY4-116" fmla="*/ 1594024 h 3505200"/>
              <a:gd name="connsiteX5-117" fmla="*/ 2292551 w 4764289"/>
              <a:gd name="connsiteY5-118" fmla="*/ 3505200 h 3505200"/>
              <a:gd name="connsiteX6-119" fmla="*/ 15055 w 4764289"/>
              <a:gd name="connsiteY6-120" fmla="*/ 2205002 h 3505200"/>
              <a:gd name="connsiteX7-121" fmla="*/ 0 w 4764289"/>
              <a:gd name="connsiteY7-122" fmla="*/ 2169573 h 3505200"/>
              <a:gd name="connsiteX8-123" fmla="*/ 65761 w 4764289"/>
              <a:gd name="connsiteY8-124" fmla="*/ 2260723 h 3505200"/>
              <a:gd name="connsiteX9-125" fmla="*/ 871739 w 4764289"/>
              <a:gd name="connsiteY9-126" fmla="*/ 2681287 h 3505200"/>
              <a:gd name="connsiteX10-127" fmla="*/ 2005679 w 4764289"/>
              <a:gd name="connsiteY10-128" fmla="*/ 1392205 h 3505200"/>
              <a:gd name="connsiteX11-129" fmla="*/ 2018669 w 4764289"/>
              <a:gd name="connsiteY11-130" fmla="*/ 1235638 h 3505200"/>
              <a:gd name="connsiteX12-131" fmla="*/ 3387926 w 4764289"/>
              <a:gd name="connsiteY12-132" fmla="*/ 0 h 3505200"/>
              <a:gd name="connsiteX0-133" fmla="*/ 3387926 w 4764289"/>
              <a:gd name="connsiteY0-134" fmla="*/ 0 h 3505200"/>
              <a:gd name="connsiteX1-135" fmla="*/ 4764289 w 4764289"/>
              <a:gd name="connsiteY1-136" fmla="*/ 1376363 h 3505200"/>
              <a:gd name="connsiteX2-137" fmla="*/ 4757183 w 4764289"/>
              <a:gd name="connsiteY2-138" fmla="*/ 1517088 h 3505200"/>
              <a:gd name="connsiteX3-139" fmla="*/ 4755323 w 4764289"/>
              <a:gd name="connsiteY3-140" fmla="*/ 1529277 h 3505200"/>
              <a:gd name="connsiteX4-141" fmla="*/ 4751527 w 4764289"/>
              <a:gd name="connsiteY4-142" fmla="*/ 1594024 h 3505200"/>
              <a:gd name="connsiteX5-143" fmla="*/ 2292551 w 4764289"/>
              <a:gd name="connsiteY5-144" fmla="*/ 3505200 h 3505200"/>
              <a:gd name="connsiteX6-145" fmla="*/ 15055 w 4764289"/>
              <a:gd name="connsiteY6-146" fmla="*/ 2205002 h 3505200"/>
              <a:gd name="connsiteX7-147" fmla="*/ 0 w 4764289"/>
              <a:gd name="connsiteY7-148" fmla="*/ 2169573 h 3505200"/>
              <a:gd name="connsiteX8-149" fmla="*/ 65761 w 4764289"/>
              <a:gd name="connsiteY8-150" fmla="*/ 2260723 h 3505200"/>
              <a:gd name="connsiteX9-151" fmla="*/ 871739 w 4764289"/>
              <a:gd name="connsiteY9-152" fmla="*/ 2681287 h 3505200"/>
              <a:gd name="connsiteX10-153" fmla="*/ 2005679 w 4764289"/>
              <a:gd name="connsiteY10-154" fmla="*/ 1392205 h 3505200"/>
              <a:gd name="connsiteX11-155" fmla="*/ 2018669 w 4764289"/>
              <a:gd name="connsiteY11-156" fmla="*/ 1235638 h 3505200"/>
              <a:gd name="connsiteX12-157" fmla="*/ 3387926 w 4764289"/>
              <a:gd name="connsiteY12-158" fmla="*/ 0 h 3505200"/>
              <a:gd name="connsiteX0-159" fmla="*/ 3387926 w 4764289"/>
              <a:gd name="connsiteY0-160" fmla="*/ 0 h 3505200"/>
              <a:gd name="connsiteX1-161" fmla="*/ 4764289 w 4764289"/>
              <a:gd name="connsiteY1-162" fmla="*/ 1376363 h 3505200"/>
              <a:gd name="connsiteX2-163" fmla="*/ 4757183 w 4764289"/>
              <a:gd name="connsiteY2-164" fmla="*/ 1517088 h 3505200"/>
              <a:gd name="connsiteX3-165" fmla="*/ 4755323 w 4764289"/>
              <a:gd name="connsiteY3-166" fmla="*/ 1529277 h 3505200"/>
              <a:gd name="connsiteX4-167" fmla="*/ 4751527 w 4764289"/>
              <a:gd name="connsiteY4-168" fmla="*/ 1594024 h 3505200"/>
              <a:gd name="connsiteX5-169" fmla="*/ 2292551 w 4764289"/>
              <a:gd name="connsiteY5-170" fmla="*/ 3505200 h 3505200"/>
              <a:gd name="connsiteX6-171" fmla="*/ 15055 w 4764289"/>
              <a:gd name="connsiteY6-172" fmla="*/ 2205002 h 3505200"/>
              <a:gd name="connsiteX7-173" fmla="*/ 0 w 4764289"/>
              <a:gd name="connsiteY7-174" fmla="*/ 2169573 h 3505200"/>
              <a:gd name="connsiteX8-175" fmla="*/ 65761 w 4764289"/>
              <a:gd name="connsiteY8-176" fmla="*/ 2260723 h 3505200"/>
              <a:gd name="connsiteX9-177" fmla="*/ 871739 w 4764289"/>
              <a:gd name="connsiteY9-178" fmla="*/ 2681287 h 3505200"/>
              <a:gd name="connsiteX10-179" fmla="*/ 2005679 w 4764289"/>
              <a:gd name="connsiteY10-180" fmla="*/ 1392205 h 3505200"/>
              <a:gd name="connsiteX11-181" fmla="*/ 2018669 w 4764289"/>
              <a:gd name="connsiteY11-182" fmla="*/ 1235638 h 3505200"/>
              <a:gd name="connsiteX12-183" fmla="*/ 3387926 w 4764289"/>
              <a:gd name="connsiteY12-184" fmla="*/ 0 h 3505200"/>
              <a:gd name="connsiteX0-185" fmla="*/ 3387926 w 4764289"/>
              <a:gd name="connsiteY0-186" fmla="*/ 0 h 3505200"/>
              <a:gd name="connsiteX1-187" fmla="*/ 4764289 w 4764289"/>
              <a:gd name="connsiteY1-188" fmla="*/ 1376363 h 3505200"/>
              <a:gd name="connsiteX2-189" fmla="*/ 4757183 w 4764289"/>
              <a:gd name="connsiteY2-190" fmla="*/ 1517088 h 3505200"/>
              <a:gd name="connsiteX3-191" fmla="*/ 4755323 w 4764289"/>
              <a:gd name="connsiteY3-192" fmla="*/ 1529277 h 3505200"/>
              <a:gd name="connsiteX4-193" fmla="*/ 4751527 w 4764289"/>
              <a:gd name="connsiteY4-194" fmla="*/ 1594024 h 3505200"/>
              <a:gd name="connsiteX5-195" fmla="*/ 2292551 w 4764289"/>
              <a:gd name="connsiteY5-196" fmla="*/ 3505200 h 3505200"/>
              <a:gd name="connsiteX6-197" fmla="*/ 15055 w 4764289"/>
              <a:gd name="connsiteY6-198" fmla="*/ 2205002 h 3505200"/>
              <a:gd name="connsiteX7-199" fmla="*/ 0 w 4764289"/>
              <a:gd name="connsiteY7-200" fmla="*/ 2169573 h 3505200"/>
              <a:gd name="connsiteX8-201" fmla="*/ 65761 w 4764289"/>
              <a:gd name="connsiteY8-202" fmla="*/ 2260723 h 3505200"/>
              <a:gd name="connsiteX9-203" fmla="*/ 871739 w 4764289"/>
              <a:gd name="connsiteY9-204" fmla="*/ 2681287 h 3505200"/>
              <a:gd name="connsiteX10-205" fmla="*/ 2005679 w 4764289"/>
              <a:gd name="connsiteY10-206" fmla="*/ 1392205 h 3505200"/>
              <a:gd name="connsiteX11-207" fmla="*/ 2018669 w 4764289"/>
              <a:gd name="connsiteY11-208" fmla="*/ 1235638 h 3505200"/>
              <a:gd name="connsiteX12-209" fmla="*/ 3387926 w 4764289"/>
              <a:gd name="connsiteY12-210" fmla="*/ 0 h 3505200"/>
            </a:gdLst>
            <a:ahLst/>
            <a:cxnLst>
              <a:cxn ang="0">
                <a:pos x="connsiteX0-185" y="connsiteY0-186"/>
              </a:cxn>
              <a:cxn ang="0">
                <a:pos x="connsiteX1-187" y="connsiteY1-188"/>
              </a:cxn>
              <a:cxn ang="0">
                <a:pos x="connsiteX2-189" y="connsiteY2-190"/>
              </a:cxn>
              <a:cxn ang="0">
                <a:pos x="connsiteX3-191" y="connsiteY3-192"/>
              </a:cxn>
              <a:cxn ang="0">
                <a:pos x="connsiteX4-193" y="connsiteY4-194"/>
              </a:cxn>
              <a:cxn ang="0">
                <a:pos x="connsiteX5-195" y="connsiteY5-196"/>
              </a:cxn>
              <a:cxn ang="0">
                <a:pos x="connsiteX6-197" y="connsiteY6-198"/>
              </a:cxn>
              <a:cxn ang="0">
                <a:pos x="connsiteX7-199" y="connsiteY7-200"/>
              </a:cxn>
              <a:cxn ang="0">
                <a:pos x="connsiteX8-201" y="connsiteY8-202"/>
              </a:cxn>
              <a:cxn ang="0">
                <a:pos x="connsiteX9-203" y="connsiteY9-204"/>
              </a:cxn>
              <a:cxn ang="0">
                <a:pos x="connsiteX10-205" y="connsiteY10-206"/>
              </a:cxn>
              <a:cxn ang="0">
                <a:pos x="connsiteX11-207" y="connsiteY11-208"/>
              </a:cxn>
              <a:cxn ang="0">
                <a:pos x="connsiteX12-209" y="connsiteY12-210"/>
              </a:cxn>
            </a:cxnLst>
            <a:rect l="l" t="t" r="r" b="b"/>
            <a:pathLst>
              <a:path w="4764289" h="3505200">
                <a:moveTo>
                  <a:pt x="3387926" y="0"/>
                </a:moveTo>
                <a:cubicBezTo>
                  <a:pt x="4148070" y="0"/>
                  <a:pt x="4764289" y="616219"/>
                  <a:pt x="4764289" y="1376363"/>
                </a:cubicBezTo>
                <a:cubicBezTo>
                  <a:pt x="4764289" y="1423872"/>
                  <a:pt x="4761882" y="1470819"/>
                  <a:pt x="4757183" y="1517088"/>
                </a:cubicBezTo>
                <a:lnTo>
                  <a:pt x="4755323" y="1529277"/>
                </a:lnTo>
                <a:lnTo>
                  <a:pt x="4751527" y="1594024"/>
                </a:lnTo>
                <a:cubicBezTo>
                  <a:pt x="4624949" y="2667503"/>
                  <a:pt x="3572335" y="3505200"/>
                  <a:pt x="2292551" y="3505200"/>
                </a:cubicBezTo>
                <a:cubicBezTo>
                  <a:pt x="1268724" y="3505200"/>
                  <a:pt x="390285" y="2969074"/>
                  <a:pt x="15055" y="2205002"/>
                </a:cubicBezTo>
                <a:lnTo>
                  <a:pt x="0" y="2169573"/>
                </a:lnTo>
                <a:lnTo>
                  <a:pt x="65761" y="2260723"/>
                </a:lnTo>
                <a:cubicBezTo>
                  <a:pt x="272029" y="2520569"/>
                  <a:pt x="556985" y="2681287"/>
                  <a:pt x="871739" y="2681287"/>
                </a:cubicBezTo>
                <a:cubicBezTo>
                  <a:pt x="1461903" y="2681287"/>
                  <a:pt x="1947309" y="2116263"/>
                  <a:pt x="2005679" y="1392205"/>
                </a:cubicBezTo>
                <a:cubicBezTo>
                  <a:pt x="2006205" y="1395093"/>
                  <a:pt x="2014391" y="1254878"/>
                  <a:pt x="2018669" y="1235638"/>
                </a:cubicBezTo>
                <a:cubicBezTo>
                  <a:pt x="2089153" y="541599"/>
                  <a:pt x="2675291" y="0"/>
                  <a:pt x="338792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kern="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 </a:t>
            </a:r>
            <a:endParaRPr lang="en-US" altLang="zh-CN" kern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20"/>
            </p:custDataLst>
          </p:nvPr>
        </p:nvSpPr>
        <p:spPr>
          <a:xfrm flipH="1">
            <a:off x="4741922" y="4627782"/>
            <a:ext cx="914400" cy="914400"/>
          </a:xfrm>
          <a:prstGeom prst="ellipse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2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sz="3200" kern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21"/>
            </p:custDataLst>
          </p:nvPr>
        </p:nvSpPr>
        <p:spPr>
          <a:xfrm>
            <a:off x="7673672" y="2012688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22"/>
            </p:custDataLst>
          </p:nvPr>
        </p:nvSpPr>
        <p:spPr>
          <a:xfrm>
            <a:off x="8193653" y="3588461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3"/>
            </p:custDataLst>
          </p:nvPr>
        </p:nvSpPr>
        <p:spPr>
          <a:xfrm>
            <a:off x="751067" y="3286411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24"/>
            </p:custDataLst>
          </p:nvPr>
        </p:nvSpPr>
        <p:spPr>
          <a:xfrm>
            <a:off x="1264155" y="4857559"/>
            <a:ext cx="3242672" cy="77508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25"/>
            </p:custDataLst>
          </p:nvPr>
        </p:nvSpPr>
        <p:spPr>
          <a:xfrm>
            <a:off x="1325471" y="1564905"/>
            <a:ext cx="3242672" cy="775084"/>
          </a:xfrm>
          <a:prstGeom prst="rect">
            <a:avLst/>
          </a:prstGeom>
        </p:spPr>
        <p:txBody>
          <a:bodyPr wrap="square" anchor="b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26"/>
            </p:custDataLst>
          </p:nvPr>
        </p:nvSpPr>
        <p:spPr>
          <a:xfrm>
            <a:off x="7597700" y="5281211"/>
            <a:ext cx="3242672" cy="775084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单击此处输入你的正文，文字是您思想的提炼。</a:t>
            </a:r>
            <a:endParaRPr lang="zh-CN" altLang="en-US" sz="1600" kern="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2" name="图片 21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23" name="图片 22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右中括号 5"/>
          <p:cNvSpPr/>
          <p:nvPr>
            <p:custDataLst>
              <p:tags r:id="rId9"/>
            </p:custDataLst>
          </p:nvPr>
        </p:nvSpPr>
        <p:spPr>
          <a:xfrm rot="16200000">
            <a:off x="5880260" y="1714883"/>
            <a:ext cx="401477" cy="2578103"/>
          </a:xfrm>
          <a:prstGeom prst="rightBracket">
            <a:avLst>
              <a:gd name="adj" fmla="val 1253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圆角矩形 5"/>
          <p:cNvSpPr/>
          <p:nvPr>
            <p:custDataLst>
              <p:tags r:id="rId10"/>
            </p:custDataLst>
          </p:nvPr>
        </p:nvSpPr>
        <p:spPr>
          <a:xfrm>
            <a:off x="3857568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圆角矩形 6"/>
          <p:cNvSpPr/>
          <p:nvPr>
            <p:custDataLst>
              <p:tags r:id="rId11"/>
            </p:custDataLst>
          </p:nvPr>
        </p:nvSpPr>
        <p:spPr>
          <a:xfrm>
            <a:off x="6410268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3918829" y="5064149"/>
            <a:ext cx="1797035" cy="50172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3907624" y="4512771"/>
            <a:ext cx="181944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6471529" y="5064149"/>
            <a:ext cx="1797035" cy="490970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6471529" y="4502013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6"/>
            </p:custDataLst>
          </p:nvPr>
        </p:nvSpPr>
        <p:spPr>
          <a:xfrm>
            <a:off x="4231719" y="3133074"/>
            <a:ext cx="1171254" cy="117125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17"/>
            </p:custDataLst>
          </p:nvPr>
        </p:nvSpPr>
        <p:spPr>
          <a:xfrm>
            <a:off x="6784419" y="3133074"/>
            <a:ext cx="1171254" cy="117125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4"/>
          <p:cNvSpPr/>
          <p:nvPr>
            <p:custDataLst>
              <p:tags r:id="rId18"/>
            </p:custDataLst>
          </p:nvPr>
        </p:nvSpPr>
        <p:spPr bwMode="auto">
          <a:xfrm>
            <a:off x="7172584" y="3433925"/>
            <a:ext cx="394925" cy="569552"/>
          </a:xfrm>
          <a:custGeom>
            <a:avLst/>
            <a:gdLst>
              <a:gd name="connsiteX0" fmla="*/ 79296 w 233363"/>
              <a:gd name="connsiteY0" fmla="*/ 303213 h 336550"/>
              <a:gd name="connsiteX1" fmla="*/ 69850 w 233363"/>
              <a:gd name="connsiteY1" fmla="*/ 311945 h 336550"/>
              <a:gd name="connsiteX2" fmla="*/ 79296 w 233363"/>
              <a:gd name="connsiteY2" fmla="*/ 320676 h 336550"/>
              <a:gd name="connsiteX3" fmla="*/ 114379 w 233363"/>
              <a:gd name="connsiteY3" fmla="*/ 320676 h 336550"/>
              <a:gd name="connsiteX4" fmla="*/ 123825 w 233363"/>
              <a:gd name="connsiteY4" fmla="*/ 311945 h 336550"/>
              <a:gd name="connsiteX5" fmla="*/ 114379 w 233363"/>
              <a:gd name="connsiteY5" fmla="*/ 303213 h 336550"/>
              <a:gd name="connsiteX6" fmla="*/ 79296 w 233363"/>
              <a:gd name="connsiteY6" fmla="*/ 303213 h 336550"/>
              <a:gd name="connsiteX7" fmla="*/ 189026 w 233363"/>
              <a:gd name="connsiteY7" fmla="*/ 179388 h 336550"/>
              <a:gd name="connsiteX8" fmla="*/ 179047 w 233363"/>
              <a:gd name="connsiteY8" fmla="*/ 184562 h 336550"/>
              <a:gd name="connsiteX9" fmla="*/ 182789 w 233363"/>
              <a:gd name="connsiteY9" fmla="*/ 194910 h 336550"/>
              <a:gd name="connsiteX10" fmla="*/ 182789 w 233363"/>
              <a:gd name="connsiteY10" fmla="*/ 197497 h 336550"/>
              <a:gd name="connsiteX11" fmla="*/ 182789 w 233363"/>
              <a:gd name="connsiteY11" fmla="*/ 207846 h 336550"/>
              <a:gd name="connsiteX12" fmla="*/ 189026 w 233363"/>
              <a:gd name="connsiteY12" fmla="*/ 211726 h 336550"/>
              <a:gd name="connsiteX13" fmla="*/ 191521 w 233363"/>
              <a:gd name="connsiteY13" fmla="*/ 207846 h 336550"/>
              <a:gd name="connsiteX14" fmla="*/ 191521 w 233363"/>
              <a:gd name="connsiteY14" fmla="*/ 197497 h 336550"/>
              <a:gd name="connsiteX15" fmla="*/ 192768 w 233363"/>
              <a:gd name="connsiteY15" fmla="*/ 194910 h 336550"/>
              <a:gd name="connsiteX16" fmla="*/ 195263 w 233363"/>
              <a:gd name="connsiteY16" fmla="*/ 188443 h 336550"/>
              <a:gd name="connsiteX17" fmla="*/ 189026 w 233363"/>
              <a:gd name="connsiteY17" fmla="*/ 179388 h 336550"/>
              <a:gd name="connsiteX18" fmla="*/ 186659 w 233363"/>
              <a:gd name="connsiteY18" fmla="*/ 125413 h 336550"/>
              <a:gd name="connsiteX19" fmla="*/ 166687 w 233363"/>
              <a:gd name="connsiteY19" fmla="*/ 145257 h 336550"/>
              <a:gd name="connsiteX20" fmla="*/ 166687 w 233363"/>
              <a:gd name="connsiteY20" fmla="*/ 157163 h 336550"/>
              <a:gd name="connsiteX21" fmla="*/ 207962 w 233363"/>
              <a:gd name="connsiteY21" fmla="*/ 157163 h 336550"/>
              <a:gd name="connsiteX22" fmla="*/ 207962 w 233363"/>
              <a:gd name="connsiteY22" fmla="*/ 145257 h 336550"/>
              <a:gd name="connsiteX23" fmla="*/ 186659 w 233363"/>
              <a:gd name="connsiteY23" fmla="*/ 125413 h 336550"/>
              <a:gd name="connsiteX24" fmla="*/ 186532 w 233363"/>
              <a:gd name="connsiteY24" fmla="*/ 109538 h 336550"/>
              <a:gd name="connsiteX25" fmla="*/ 223997 w 233363"/>
              <a:gd name="connsiteY25" fmla="*/ 144781 h 336550"/>
              <a:gd name="connsiteX26" fmla="*/ 223997 w 233363"/>
              <a:gd name="connsiteY26" fmla="*/ 156528 h 336550"/>
              <a:gd name="connsiteX27" fmla="*/ 233363 w 233363"/>
              <a:gd name="connsiteY27" fmla="*/ 166970 h 336550"/>
              <a:gd name="connsiteX28" fmla="*/ 233363 w 233363"/>
              <a:gd name="connsiteY28" fmla="*/ 217876 h 336550"/>
              <a:gd name="connsiteX29" fmla="*/ 223997 w 233363"/>
              <a:gd name="connsiteY29" fmla="*/ 227013 h 336550"/>
              <a:gd name="connsiteX30" fmla="*/ 150404 w 233363"/>
              <a:gd name="connsiteY30" fmla="*/ 227013 h 336550"/>
              <a:gd name="connsiteX31" fmla="*/ 139700 w 233363"/>
              <a:gd name="connsiteY31" fmla="*/ 217876 h 336550"/>
              <a:gd name="connsiteX32" fmla="*/ 139700 w 233363"/>
              <a:gd name="connsiteY32" fmla="*/ 166970 h 336550"/>
              <a:gd name="connsiteX33" fmla="*/ 150404 w 233363"/>
              <a:gd name="connsiteY33" fmla="*/ 156528 h 336550"/>
              <a:gd name="connsiteX34" fmla="*/ 150404 w 233363"/>
              <a:gd name="connsiteY34" fmla="*/ 144781 h 336550"/>
              <a:gd name="connsiteX35" fmla="*/ 186532 w 233363"/>
              <a:gd name="connsiteY35" fmla="*/ 109538 h 336550"/>
              <a:gd name="connsiteX36" fmla="*/ 35671 w 233363"/>
              <a:gd name="connsiteY36" fmla="*/ 0 h 336550"/>
              <a:gd name="connsiteX37" fmla="*/ 159858 w 233363"/>
              <a:gd name="connsiteY37" fmla="*/ 0 h 336550"/>
              <a:gd name="connsiteX38" fmla="*/ 196850 w 233363"/>
              <a:gd name="connsiteY38" fmla="*/ 36810 h 336550"/>
              <a:gd name="connsiteX39" fmla="*/ 196850 w 233363"/>
              <a:gd name="connsiteY39" fmla="*/ 90711 h 336550"/>
              <a:gd name="connsiteX40" fmla="*/ 186281 w 233363"/>
              <a:gd name="connsiteY40" fmla="*/ 90711 h 336550"/>
              <a:gd name="connsiteX41" fmla="*/ 177033 w 233363"/>
              <a:gd name="connsiteY41" fmla="*/ 90711 h 336550"/>
              <a:gd name="connsiteX42" fmla="*/ 177033 w 233363"/>
              <a:gd name="connsiteY42" fmla="*/ 60474 h 336550"/>
              <a:gd name="connsiteX43" fmla="*/ 177033 w 233363"/>
              <a:gd name="connsiteY43" fmla="*/ 59159 h 336550"/>
              <a:gd name="connsiteX44" fmla="*/ 167785 w 233363"/>
              <a:gd name="connsiteY44" fmla="*/ 48642 h 336550"/>
              <a:gd name="connsiteX45" fmla="*/ 29065 w 233363"/>
              <a:gd name="connsiteY45" fmla="*/ 48642 h 336550"/>
              <a:gd name="connsiteX46" fmla="*/ 19817 w 233363"/>
              <a:gd name="connsiteY46" fmla="*/ 59159 h 336550"/>
              <a:gd name="connsiteX47" fmla="*/ 19817 w 233363"/>
              <a:gd name="connsiteY47" fmla="*/ 278706 h 336550"/>
              <a:gd name="connsiteX48" fmla="*/ 29065 w 233363"/>
              <a:gd name="connsiteY48" fmla="*/ 287908 h 336550"/>
              <a:gd name="connsiteX49" fmla="*/ 167785 w 233363"/>
              <a:gd name="connsiteY49" fmla="*/ 287908 h 336550"/>
              <a:gd name="connsiteX50" fmla="*/ 177033 w 233363"/>
              <a:gd name="connsiteY50" fmla="*/ 278706 h 336550"/>
              <a:gd name="connsiteX51" fmla="*/ 177033 w 233363"/>
              <a:gd name="connsiteY51" fmla="*/ 245839 h 336550"/>
              <a:gd name="connsiteX52" fmla="*/ 196850 w 233363"/>
              <a:gd name="connsiteY52" fmla="*/ 245839 h 336550"/>
              <a:gd name="connsiteX53" fmla="*/ 196850 w 233363"/>
              <a:gd name="connsiteY53" fmla="*/ 299740 h 336550"/>
              <a:gd name="connsiteX54" fmla="*/ 159858 w 233363"/>
              <a:gd name="connsiteY54" fmla="*/ 336550 h 336550"/>
              <a:gd name="connsiteX55" fmla="*/ 35671 w 233363"/>
              <a:gd name="connsiteY55" fmla="*/ 336550 h 336550"/>
              <a:gd name="connsiteX56" fmla="*/ 0 w 233363"/>
              <a:gd name="connsiteY56" fmla="*/ 299740 h 336550"/>
              <a:gd name="connsiteX57" fmla="*/ 0 w 233363"/>
              <a:gd name="connsiteY57" fmla="*/ 36810 h 336550"/>
              <a:gd name="connsiteX58" fmla="*/ 35671 w 233363"/>
              <a:gd name="connsiteY5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3363" h="336550">
                <a:moveTo>
                  <a:pt x="79296" y="303213"/>
                </a:moveTo>
                <a:cubicBezTo>
                  <a:pt x="73898" y="303213"/>
                  <a:pt x="69850" y="306955"/>
                  <a:pt x="69850" y="311945"/>
                </a:cubicBezTo>
                <a:cubicBezTo>
                  <a:pt x="69850" y="316934"/>
                  <a:pt x="73898" y="320676"/>
                  <a:pt x="79296" y="320676"/>
                </a:cubicBezTo>
                <a:cubicBezTo>
                  <a:pt x="79296" y="320676"/>
                  <a:pt x="79296" y="320676"/>
                  <a:pt x="114379" y="320676"/>
                </a:cubicBezTo>
                <a:cubicBezTo>
                  <a:pt x="119777" y="320676"/>
                  <a:pt x="123825" y="316934"/>
                  <a:pt x="123825" y="311945"/>
                </a:cubicBezTo>
                <a:cubicBezTo>
                  <a:pt x="123825" y="306955"/>
                  <a:pt x="119777" y="303213"/>
                  <a:pt x="114379" y="303213"/>
                </a:cubicBezTo>
                <a:cubicBezTo>
                  <a:pt x="114379" y="303213"/>
                  <a:pt x="114379" y="303213"/>
                  <a:pt x="79296" y="303213"/>
                </a:cubicBezTo>
                <a:close/>
                <a:moveTo>
                  <a:pt x="189026" y="179388"/>
                </a:moveTo>
                <a:cubicBezTo>
                  <a:pt x="185284" y="179388"/>
                  <a:pt x="181542" y="180682"/>
                  <a:pt x="179047" y="184562"/>
                </a:cubicBezTo>
                <a:cubicBezTo>
                  <a:pt x="177800" y="188443"/>
                  <a:pt x="179047" y="192323"/>
                  <a:pt x="182789" y="194910"/>
                </a:cubicBezTo>
                <a:cubicBezTo>
                  <a:pt x="182789" y="196204"/>
                  <a:pt x="182789" y="196204"/>
                  <a:pt x="182789" y="197497"/>
                </a:cubicBezTo>
                <a:cubicBezTo>
                  <a:pt x="182789" y="197497"/>
                  <a:pt x="182789" y="197497"/>
                  <a:pt x="182789" y="207846"/>
                </a:cubicBezTo>
                <a:cubicBezTo>
                  <a:pt x="182789" y="211726"/>
                  <a:pt x="186532" y="214313"/>
                  <a:pt x="189026" y="211726"/>
                </a:cubicBezTo>
                <a:cubicBezTo>
                  <a:pt x="190274" y="211726"/>
                  <a:pt x="191521" y="210433"/>
                  <a:pt x="191521" y="207846"/>
                </a:cubicBezTo>
                <a:cubicBezTo>
                  <a:pt x="191521" y="207846"/>
                  <a:pt x="191521" y="207846"/>
                  <a:pt x="191521" y="197497"/>
                </a:cubicBezTo>
                <a:cubicBezTo>
                  <a:pt x="191521" y="196204"/>
                  <a:pt x="191521" y="196204"/>
                  <a:pt x="192768" y="194910"/>
                </a:cubicBezTo>
                <a:cubicBezTo>
                  <a:pt x="194016" y="193617"/>
                  <a:pt x="195263" y="191030"/>
                  <a:pt x="195263" y="188443"/>
                </a:cubicBezTo>
                <a:cubicBezTo>
                  <a:pt x="195263" y="183269"/>
                  <a:pt x="192768" y="180682"/>
                  <a:pt x="189026" y="179388"/>
                </a:cubicBezTo>
                <a:close/>
                <a:moveTo>
                  <a:pt x="186659" y="125413"/>
                </a:moveTo>
                <a:cubicBezTo>
                  <a:pt x="176007" y="125413"/>
                  <a:pt x="166687" y="133351"/>
                  <a:pt x="166687" y="145257"/>
                </a:cubicBezTo>
                <a:cubicBezTo>
                  <a:pt x="166687" y="145257"/>
                  <a:pt x="166687" y="145257"/>
                  <a:pt x="166687" y="157163"/>
                </a:cubicBezTo>
                <a:cubicBezTo>
                  <a:pt x="166687" y="157163"/>
                  <a:pt x="166687" y="157163"/>
                  <a:pt x="207962" y="157163"/>
                </a:cubicBezTo>
                <a:lnTo>
                  <a:pt x="207962" y="145257"/>
                </a:lnTo>
                <a:cubicBezTo>
                  <a:pt x="207962" y="133351"/>
                  <a:pt x="198642" y="125413"/>
                  <a:pt x="186659" y="125413"/>
                </a:cubicBezTo>
                <a:close/>
                <a:moveTo>
                  <a:pt x="186532" y="109538"/>
                </a:moveTo>
                <a:cubicBezTo>
                  <a:pt x="206602" y="109538"/>
                  <a:pt x="223997" y="125201"/>
                  <a:pt x="223997" y="144781"/>
                </a:cubicBezTo>
                <a:cubicBezTo>
                  <a:pt x="223997" y="144781"/>
                  <a:pt x="223997" y="144781"/>
                  <a:pt x="223997" y="156528"/>
                </a:cubicBezTo>
                <a:cubicBezTo>
                  <a:pt x="229349" y="156528"/>
                  <a:pt x="233363" y="161749"/>
                  <a:pt x="233363" y="166970"/>
                </a:cubicBezTo>
                <a:cubicBezTo>
                  <a:pt x="233363" y="166970"/>
                  <a:pt x="233363" y="166970"/>
                  <a:pt x="233363" y="217876"/>
                </a:cubicBezTo>
                <a:cubicBezTo>
                  <a:pt x="233363" y="223097"/>
                  <a:pt x="229349" y="227013"/>
                  <a:pt x="223997" y="227013"/>
                </a:cubicBezTo>
                <a:cubicBezTo>
                  <a:pt x="223997" y="227013"/>
                  <a:pt x="223997" y="227013"/>
                  <a:pt x="150404" y="227013"/>
                </a:cubicBezTo>
                <a:cubicBezTo>
                  <a:pt x="145052" y="227013"/>
                  <a:pt x="139700" y="223097"/>
                  <a:pt x="139700" y="217876"/>
                </a:cubicBezTo>
                <a:cubicBezTo>
                  <a:pt x="139700" y="217876"/>
                  <a:pt x="139700" y="217876"/>
                  <a:pt x="139700" y="166970"/>
                </a:cubicBezTo>
                <a:cubicBezTo>
                  <a:pt x="139700" y="161749"/>
                  <a:pt x="145052" y="156528"/>
                  <a:pt x="150404" y="156528"/>
                </a:cubicBezTo>
                <a:cubicBezTo>
                  <a:pt x="150404" y="156528"/>
                  <a:pt x="150404" y="156528"/>
                  <a:pt x="150404" y="144781"/>
                </a:cubicBezTo>
                <a:cubicBezTo>
                  <a:pt x="150404" y="125201"/>
                  <a:pt x="166461" y="109538"/>
                  <a:pt x="186532" y="109538"/>
                </a:cubicBezTo>
                <a:close/>
                <a:moveTo>
                  <a:pt x="35671" y="0"/>
                </a:moveTo>
                <a:cubicBezTo>
                  <a:pt x="35671" y="0"/>
                  <a:pt x="35671" y="0"/>
                  <a:pt x="159858" y="0"/>
                </a:cubicBezTo>
                <a:cubicBezTo>
                  <a:pt x="180996" y="0"/>
                  <a:pt x="196850" y="15776"/>
                  <a:pt x="196850" y="36810"/>
                </a:cubicBezTo>
                <a:cubicBezTo>
                  <a:pt x="196850" y="36810"/>
                  <a:pt x="196850" y="36810"/>
                  <a:pt x="196850" y="90711"/>
                </a:cubicBezTo>
                <a:cubicBezTo>
                  <a:pt x="194208" y="90711"/>
                  <a:pt x="190244" y="90711"/>
                  <a:pt x="186281" y="90711"/>
                </a:cubicBezTo>
                <a:cubicBezTo>
                  <a:pt x="183639" y="90711"/>
                  <a:pt x="180996" y="90711"/>
                  <a:pt x="177033" y="90711"/>
                </a:cubicBezTo>
                <a:cubicBezTo>
                  <a:pt x="177033" y="90711"/>
                  <a:pt x="177033" y="90711"/>
                  <a:pt x="177033" y="60474"/>
                </a:cubicBezTo>
                <a:cubicBezTo>
                  <a:pt x="177033" y="60474"/>
                  <a:pt x="177033" y="60474"/>
                  <a:pt x="177033" y="59159"/>
                </a:cubicBezTo>
                <a:cubicBezTo>
                  <a:pt x="177033" y="53900"/>
                  <a:pt x="173070" y="48642"/>
                  <a:pt x="167785" y="48642"/>
                </a:cubicBezTo>
                <a:cubicBezTo>
                  <a:pt x="167785" y="48642"/>
                  <a:pt x="167785" y="48642"/>
                  <a:pt x="29065" y="48642"/>
                </a:cubicBezTo>
                <a:cubicBezTo>
                  <a:pt x="23780" y="48642"/>
                  <a:pt x="19817" y="53900"/>
                  <a:pt x="19817" y="59159"/>
                </a:cubicBezTo>
                <a:cubicBezTo>
                  <a:pt x="19817" y="59159"/>
                  <a:pt x="19817" y="59159"/>
                  <a:pt x="19817" y="278706"/>
                </a:cubicBezTo>
                <a:cubicBezTo>
                  <a:pt x="19817" y="282650"/>
                  <a:pt x="23780" y="287908"/>
                  <a:pt x="29065" y="287908"/>
                </a:cubicBezTo>
                <a:cubicBezTo>
                  <a:pt x="29065" y="287908"/>
                  <a:pt x="29065" y="287908"/>
                  <a:pt x="167785" y="287908"/>
                </a:cubicBezTo>
                <a:cubicBezTo>
                  <a:pt x="173070" y="287908"/>
                  <a:pt x="177033" y="282650"/>
                  <a:pt x="177033" y="278706"/>
                </a:cubicBezTo>
                <a:cubicBezTo>
                  <a:pt x="177033" y="278706"/>
                  <a:pt x="177033" y="278706"/>
                  <a:pt x="177033" y="245839"/>
                </a:cubicBezTo>
                <a:cubicBezTo>
                  <a:pt x="177033" y="245839"/>
                  <a:pt x="177033" y="245839"/>
                  <a:pt x="196850" y="245839"/>
                </a:cubicBezTo>
                <a:cubicBezTo>
                  <a:pt x="196850" y="245839"/>
                  <a:pt x="196850" y="245839"/>
                  <a:pt x="196850" y="299740"/>
                </a:cubicBezTo>
                <a:cubicBezTo>
                  <a:pt x="196850" y="320774"/>
                  <a:pt x="180996" y="336550"/>
                  <a:pt x="159858" y="336550"/>
                </a:cubicBezTo>
                <a:cubicBezTo>
                  <a:pt x="159858" y="336550"/>
                  <a:pt x="159858" y="336550"/>
                  <a:pt x="35671" y="336550"/>
                </a:cubicBezTo>
                <a:cubicBezTo>
                  <a:pt x="15854" y="336550"/>
                  <a:pt x="0" y="320774"/>
                  <a:pt x="0" y="299740"/>
                </a:cubicBezTo>
                <a:cubicBezTo>
                  <a:pt x="0" y="299740"/>
                  <a:pt x="0" y="299740"/>
                  <a:pt x="0" y="36810"/>
                </a:cubicBezTo>
                <a:cubicBezTo>
                  <a:pt x="0" y="15776"/>
                  <a:pt x="15854" y="0"/>
                  <a:pt x="35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25"/>
          <p:cNvSpPr/>
          <p:nvPr>
            <p:custDataLst>
              <p:tags r:id="rId19"/>
            </p:custDataLst>
          </p:nvPr>
        </p:nvSpPr>
        <p:spPr bwMode="auto">
          <a:xfrm>
            <a:off x="4648621" y="3431194"/>
            <a:ext cx="337450" cy="575014"/>
          </a:xfrm>
          <a:custGeom>
            <a:avLst/>
            <a:gdLst>
              <a:gd name="connsiteX0" fmla="*/ 99219 w 198438"/>
              <a:gd name="connsiteY0" fmla="*/ 288925 h 338138"/>
              <a:gd name="connsiteX1" fmla="*/ 84137 w 198438"/>
              <a:gd name="connsiteY1" fmla="*/ 302419 h 338138"/>
              <a:gd name="connsiteX2" fmla="*/ 99219 w 198438"/>
              <a:gd name="connsiteY2" fmla="*/ 315913 h 338138"/>
              <a:gd name="connsiteX3" fmla="*/ 114301 w 198438"/>
              <a:gd name="connsiteY3" fmla="*/ 302419 h 338138"/>
              <a:gd name="connsiteX4" fmla="*/ 99219 w 198438"/>
              <a:gd name="connsiteY4" fmla="*/ 288925 h 338138"/>
              <a:gd name="connsiteX5" fmla="*/ 14287 w 198438"/>
              <a:gd name="connsiteY5" fmla="*/ 69850 h 338138"/>
              <a:gd name="connsiteX6" fmla="*/ 14287 w 198438"/>
              <a:gd name="connsiteY6" fmla="*/ 268288 h 338138"/>
              <a:gd name="connsiteX7" fmla="*/ 184150 w 198438"/>
              <a:gd name="connsiteY7" fmla="*/ 268288 h 338138"/>
              <a:gd name="connsiteX8" fmla="*/ 184150 w 198438"/>
              <a:gd name="connsiteY8" fmla="*/ 69850 h 338138"/>
              <a:gd name="connsiteX9" fmla="*/ 63723 w 198438"/>
              <a:gd name="connsiteY9" fmla="*/ 28575 h 338138"/>
              <a:gd name="connsiteX10" fmla="*/ 57150 w 198438"/>
              <a:gd name="connsiteY10" fmla="*/ 36368 h 338138"/>
              <a:gd name="connsiteX11" fmla="*/ 63723 w 198438"/>
              <a:gd name="connsiteY11" fmla="*/ 42863 h 338138"/>
              <a:gd name="connsiteX12" fmla="*/ 134715 w 198438"/>
              <a:gd name="connsiteY12" fmla="*/ 42863 h 338138"/>
              <a:gd name="connsiteX13" fmla="*/ 141288 w 198438"/>
              <a:gd name="connsiteY13" fmla="*/ 36368 h 338138"/>
              <a:gd name="connsiteX14" fmla="*/ 134715 w 198438"/>
              <a:gd name="connsiteY14" fmla="*/ 28575 h 338138"/>
              <a:gd name="connsiteX15" fmla="*/ 63723 w 198438"/>
              <a:gd name="connsiteY15" fmla="*/ 28575 h 338138"/>
              <a:gd name="connsiteX16" fmla="*/ 35719 w 198438"/>
              <a:gd name="connsiteY16" fmla="*/ 0 h 338138"/>
              <a:gd name="connsiteX17" fmla="*/ 162719 w 198438"/>
              <a:gd name="connsiteY17" fmla="*/ 0 h 338138"/>
              <a:gd name="connsiteX18" fmla="*/ 198438 w 198438"/>
              <a:gd name="connsiteY18" fmla="*/ 35663 h 338138"/>
              <a:gd name="connsiteX19" fmla="*/ 198438 w 198438"/>
              <a:gd name="connsiteY19" fmla="*/ 302475 h 338138"/>
              <a:gd name="connsiteX20" fmla="*/ 162719 w 198438"/>
              <a:gd name="connsiteY20" fmla="*/ 338138 h 338138"/>
              <a:gd name="connsiteX21" fmla="*/ 35719 w 198438"/>
              <a:gd name="connsiteY21" fmla="*/ 338138 h 338138"/>
              <a:gd name="connsiteX22" fmla="*/ 0 w 198438"/>
              <a:gd name="connsiteY22" fmla="*/ 302475 h 338138"/>
              <a:gd name="connsiteX23" fmla="*/ 0 w 198438"/>
              <a:gd name="connsiteY23" fmla="*/ 35663 h 338138"/>
              <a:gd name="connsiteX24" fmla="*/ 35719 w 198438"/>
              <a:gd name="connsiteY2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438" h="338138">
                <a:moveTo>
                  <a:pt x="99219" y="288925"/>
                </a:moveTo>
                <a:cubicBezTo>
                  <a:pt x="90889" y="288925"/>
                  <a:pt x="84137" y="294966"/>
                  <a:pt x="84137" y="302419"/>
                </a:cubicBezTo>
                <a:cubicBezTo>
                  <a:pt x="84137" y="309872"/>
                  <a:pt x="90889" y="315913"/>
                  <a:pt x="99219" y="315913"/>
                </a:cubicBezTo>
                <a:cubicBezTo>
                  <a:pt x="107549" y="315913"/>
                  <a:pt x="114301" y="309872"/>
                  <a:pt x="114301" y="302419"/>
                </a:cubicBezTo>
                <a:cubicBezTo>
                  <a:pt x="114301" y="294966"/>
                  <a:pt x="107549" y="288925"/>
                  <a:pt x="99219" y="288925"/>
                </a:cubicBezTo>
                <a:close/>
                <a:moveTo>
                  <a:pt x="14287" y="69850"/>
                </a:moveTo>
                <a:lnTo>
                  <a:pt x="14287" y="268288"/>
                </a:lnTo>
                <a:lnTo>
                  <a:pt x="184150" y="268288"/>
                </a:lnTo>
                <a:lnTo>
                  <a:pt x="184150" y="69850"/>
                </a:lnTo>
                <a:close/>
                <a:moveTo>
                  <a:pt x="63723" y="28575"/>
                </a:moveTo>
                <a:cubicBezTo>
                  <a:pt x="59779" y="28575"/>
                  <a:pt x="57150" y="32472"/>
                  <a:pt x="57150" y="36368"/>
                </a:cubicBezTo>
                <a:cubicBezTo>
                  <a:pt x="57150" y="40265"/>
                  <a:pt x="59779" y="42863"/>
                  <a:pt x="63723" y="42863"/>
                </a:cubicBezTo>
                <a:cubicBezTo>
                  <a:pt x="63723" y="42863"/>
                  <a:pt x="63723" y="42863"/>
                  <a:pt x="134715" y="42863"/>
                </a:cubicBezTo>
                <a:cubicBezTo>
                  <a:pt x="138659" y="42863"/>
                  <a:pt x="141288" y="40265"/>
                  <a:pt x="141288" y="36368"/>
                </a:cubicBezTo>
                <a:cubicBezTo>
                  <a:pt x="141288" y="32472"/>
                  <a:pt x="138659" y="28575"/>
                  <a:pt x="134715" y="28575"/>
                </a:cubicBezTo>
                <a:cubicBezTo>
                  <a:pt x="134715" y="28575"/>
                  <a:pt x="134715" y="28575"/>
                  <a:pt x="63723" y="28575"/>
                </a:cubicBezTo>
                <a:close/>
                <a:moveTo>
                  <a:pt x="35719" y="0"/>
                </a:moveTo>
                <a:cubicBezTo>
                  <a:pt x="35719" y="0"/>
                  <a:pt x="35719" y="0"/>
                  <a:pt x="162719" y="0"/>
                </a:cubicBezTo>
                <a:cubicBezTo>
                  <a:pt x="182563" y="0"/>
                  <a:pt x="198438" y="15850"/>
                  <a:pt x="198438" y="35663"/>
                </a:cubicBezTo>
                <a:cubicBezTo>
                  <a:pt x="198438" y="35663"/>
                  <a:pt x="198438" y="35663"/>
                  <a:pt x="198438" y="302475"/>
                </a:cubicBezTo>
                <a:cubicBezTo>
                  <a:pt x="198438" y="322288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5719" y="338138"/>
                </a:cubicBezTo>
                <a:cubicBezTo>
                  <a:pt x="15875" y="338138"/>
                  <a:pt x="0" y="322288"/>
                  <a:pt x="0" y="302475"/>
                </a:cubicBezTo>
                <a:cubicBezTo>
                  <a:pt x="0" y="302475"/>
                  <a:pt x="0" y="302475"/>
                  <a:pt x="0" y="35663"/>
                </a:cubicBezTo>
                <a:cubicBezTo>
                  <a:pt x="0" y="15850"/>
                  <a:pt x="15875" y="0"/>
                  <a:pt x="3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20"/>
            </p:custDataLst>
          </p:nvPr>
        </p:nvSpPr>
        <p:spPr>
          <a:xfrm>
            <a:off x="5407896" y="1718099"/>
            <a:ext cx="1371600" cy="1371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 4"/>
          <p:cNvSpPr/>
          <p:nvPr>
            <p:custDataLst>
              <p:tags r:id="rId21"/>
            </p:custDataLst>
          </p:nvPr>
        </p:nvSpPr>
        <p:spPr bwMode="auto">
          <a:xfrm>
            <a:off x="5708151" y="2047207"/>
            <a:ext cx="771090" cy="713384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7" name="图片 2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28" name="图片 2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右中括号 5"/>
          <p:cNvSpPr/>
          <p:nvPr>
            <p:custDataLst>
              <p:tags r:id="rId9"/>
            </p:custDataLst>
          </p:nvPr>
        </p:nvSpPr>
        <p:spPr>
          <a:xfrm rot="16200000">
            <a:off x="5916231" y="-29303"/>
            <a:ext cx="401477" cy="6070976"/>
          </a:xfrm>
          <a:prstGeom prst="rightBracket">
            <a:avLst>
              <a:gd name="adj" fmla="val 1253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圆角矩形 5"/>
          <p:cNvSpPr/>
          <p:nvPr>
            <p:custDataLst>
              <p:tags r:id="rId10"/>
            </p:custDataLst>
          </p:nvPr>
        </p:nvSpPr>
        <p:spPr>
          <a:xfrm>
            <a:off x="2065616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圆角矩形 6"/>
          <p:cNvSpPr/>
          <p:nvPr>
            <p:custDataLst>
              <p:tags r:id="rId11"/>
            </p:custDataLst>
          </p:nvPr>
        </p:nvSpPr>
        <p:spPr>
          <a:xfrm>
            <a:off x="5133918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圆角矩形 7"/>
          <p:cNvSpPr/>
          <p:nvPr>
            <p:custDataLst>
              <p:tags r:id="rId12"/>
            </p:custDataLst>
          </p:nvPr>
        </p:nvSpPr>
        <p:spPr>
          <a:xfrm>
            <a:off x="8202220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2126877" y="5064149"/>
            <a:ext cx="1797035" cy="50172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2115672" y="4512771"/>
            <a:ext cx="181944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5195179" y="5064149"/>
            <a:ext cx="1797035" cy="490970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5195179" y="4502013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8263481" y="5074907"/>
            <a:ext cx="1797035" cy="503522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8263481" y="4525323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19"/>
            </p:custDataLst>
          </p:nvPr>
        </p:nvSpPr>
        <p:spPr>
          <a:xfrm>
            <a:off x="2439767" y="3133074"/>
            <a:ext cx="1171254" cy="117125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20"/>
            </p:custDataLst>
          </p:nvPr>
        </p:nvSpPr>
        <p:spPr>
          <a:xfrm>
            <a:off x="5508069" y="3133074"/>
            <a:ext cx="1171254" cy="117125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21"/>
            </p:custDataLst>
          </p:nvPr>
        </p:nvSpPr>
        <p:spPr>
          <a:xfrm>
            <a:off x="8576371" y="3133074"/>
            <a:ext cx="1171254" cy="117125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24"/>
          <p:cNvSpPr/>
          <p:nvPr>
            <p:custDataLst>
              <p:tags r:id="rId22"/>
            </p:custDataLst>
          </p:nvPr>
        </p:nvSpPr>
        <p:spPr bwMode="auto">
          <a:xfrm>
            <a:off x="5896234" y="3433925"/>
            <a:ext cx="394925" cy="569552"/>
          </a:xfrm>
          <a:custGeom>
            <a:avLst/>
            <a:gdLst>
              <a:gd name="connsiteX0" fmla="*/ 79296 w 233363"/>
              <a:gd name="connsiteY0" fmla="*/ 303213 h 336550"/>
              <a:gd name="connsiteX1" fmla="*/ 69850 w 233363"/>
              <a:gd name="connsiteY1" fmla="*/ 311945 h 336550"/>
              <a:gd name="connsiteX2" fmla="*/ 79296 w 233363"/>
              <a:gd name="connsiteY2" fmla="*/ 320676 h 336550"/>
              <a:gd name="connsiteX3" fmla="*/ 114379 w 233363"/>
              <a:gd name="connsiteY3" fmla="*/ 320676 h 336550"/>
              <a:gd name="connsiteX4" fmla="*/ 123825 w 233363"/>
              <a:gd name="connsiteY4" fmla="*/ 311945 h 336550"/>
              <a:gd name="connsiteX5" fmla="*/ 114379 w 233363"/>
              <a:gd name="connsiteY5" fmla="*/ 303213 h 336550"/>
              <a:gd name="connsiteX6" fmla="*/ 79296 w 233363"/>
              <a:gd name="connsiteY6" fmla="*/ 303213 h 336550"/>
              <a:gd name="connsiteX7" fmla="*/ 189026 w 233363"/>
              <a:gd name="connsiteY7" fmla="*/ 179388 h 336550"/>
              <a:gd name="connsiteX8" fmla="*/ 179047 w 233363"/>
              <a:gd name="connsiteY8" fmla="*/ 184562 h 336550"/>
              <a:gd name="connsiteX9" fmla="*/ 182789 w 233363"/>
              <a:gd name="connsiteY9" fmla="*/ 194910 h 336550"/>
              <a:gd name="connsiteX10" fmla="*/ 182789 w 233363"/>
              <a:gd name="connsiteY10" fmla="*/ 197497 h 336550"/>
              <a:gd name="connsiteX11" fmla="*/ 182789 w 233363"/>
              <a:gd name="connsiteY11" fmla="*/ 207846 h 336550"/>
              <a:gd name="connsiteX12" fmla="*/ 189026 w 233363"/>
              <a:gd name="connsiteY12" fmla="*/ 211726 h 336550"/>
              <a:gd name="connsiteX13" fmla="*/ 191521 w 233363"/>
              <a:gd name="connsiteY13" fmla="*/ 207846 h 336550"/>
              <a:gd name="connsiteX14" fmla="*/ 191521 w 233363"/>
              <a:gd name="connsiteY14" fmla="*/ 197497 h 336550"/>
              <a:gd name="connsiteX15" fmla="*/ 192768 w 233363"/>
              <a:gd name="connsiteY15" fmla="*/ 194910 h 336550"/>
              <a:gd name="connsiteX16" fmla="*/ 195263 w 233363"/>
              <a:gd name="connsiteY16" fmla="*/ 188443 h 336550"/>
              <a:gd name="connsiteX17" fmla="*/ 189026 w 233363"/>
              <a:gd name="connsiteY17" fmla="*/ 179388 h 336550"/>
              <a:gd name="connsiteX18" fmla="*/ 186659 w 233363"/>
              <a:gd name="connsiteY18" fmla="*/ 125413 h 336550"/>
              <a:gd name="connsiteX19" fmla="*/ 166687 w 233363"/>
              <a:gd name="connsiteY19" fmla="*/ 145257 h 336550"/>
              <a:gd name="connsiteX20" fmla="*/ 166687 w 233363"/>
              <a:gd name="connsiteY20" fmla="*/ 157163 h 336550"/>
              <a:gd name="connsiteX21" fmla="*/ 207962 w 233363"/>
              <a:gd name="connsiteY21" fmla="*/ 157163 h 336550"/>
              <a:gd name="connsiteX22" fmla="*/ 207962 w 233363"/>
              <a:gd name="connsiteY22" fmla="*/ 145257 h 336550"/>
              <a:gd name="connsiteX23" fmla="*/ 186659 w 233363"/>
              <a:gd name="connsiteY23" fmla="*/ 125413 h 336550"/>
              <a:gd name="connsiteX24" fmla="*/ 186532 w 233363"/>
              <a:gd name="connsiteY24" fmla="*/ 109538 h 336550"/>
              <a:gd name="connsiteX25" fmla="*/ 223997 w 233363"/>
              <a:gd name="connsiteY25" fmla="*/ 144781 h 336550"/>
              <a:gd name="connsiteX26" fmla="*/ 223997 w 233363"/>
              <a:gd name="connsiteY26" fmla="*/ 156528 h 336550"/>
              <a:gd name="connsiteX27" fmla="*/ 233363 w 233363"/>
              <a:gd name="connsiteY27" fmla="*/ 166970 h 336550"/>
              <a:gd name="connsiteX28" fmla="*/ 233363 w 233363"/>
              <a:gd name="connsiteY28" fmla="*/ 217876 h 336550"/>
              <a:gd name="connsiteX29" fmla="*/ 223997 w 233363"/>
              <a:gd name="connsiteY29" fmla="*/ 227013 h 336550"/>
              <a:gd name="connsiteX30" fmla="*/ 150404 w 233363"/>
              <a:gd name="connsiteY30" fmla="*/ 227013 h 336550"/>
              <a:gd name="connsiteX31" fmla="*/ 139700 w 233363"/>
              <a:gd name="connsiteY31" fmla="*/ 217876 h 336550"/>
              <a:gd name="connsiteX32" fmla="*/ 139700 w 233363"/>
              <a:gd name="connsiteY32" fmla="*/ 166970 h 336550"/>
              <a:gd name="connsiteX33" fmla="*/ 150404 w 233363"/>
              <a:gd name="connsiteY33" fmla="*/ 156528 h 336550"/>
              <a:gd name="connsiteX34" fmla="*/ 150404 w 233363"/>
              <a:gd name="connsiteY34" fmla="*/ 144781 h 336550"/>
              <a:gd name="connsiteX35" fmla="*/ 186532 w 233363"/>
              <a:gd name="connsiteY35" fmla="*/ 109538 h 336550"/>
              <a:gd name="connsiteX36" fmla="*/ 35671 w 233363"/>
              <a:gd name="connsiteY36" fmla="*/ 0 h 336550"/>
              <a:gd name="connsiteX37" fmla="*/ 159858 w 233363"/>
              <a:gd name="connsiteY37" fmla="*/ 0 h 336550"/>
              <a:gd name="connsiteX38" fmla="*/ 196850 w 233363"/>
              <a:gd name="connsiteY38" fmla="*/ 36810 h 336550"/>
              <a:gd name="connsiteX39" fmla="*/ 196850 w 233363"/>
              <a:gd name="connsiteY39" fmla="*/ 90711 h 336550"/>
              <a:gd name="connsiteX40" fmla="*/ 186281 w 233363"/>
              <a:gd name="connsiteY40" fmla="*/ 90711 h 336550"/>
              <a:gd name="connsiteX41" fmla="*/ 177033 w 233363"/>
              <a:gd name="connsiteY41" fmla="*/ 90711 h 336550"/>
              <a:gd name="connsiteX42" fmla="*/ 177033 w 233363"/>
              <a:gd name="connsiteY42" fmla="*/ 60474 h 336550"/>
              <a:gd name="connsiteX43" fmla="*/ 177033 w 233363"/>
              <a:gd name="connsiteY43" fmla="*/ 59159 h 336550"/>
              <a:gd name="connsiteX44" fmla="*/ 167785 w 233363"/>
              <a:gd name="connsiteY44" fmla="*/ 48642 h 336550"/>
              <a:gd name="connsiteX45" fmla="*/ 29065 w 233363"/>
              <a:gd name="connsiteY45" fmla="*/ 48642 h 336550"/>
              <a:gd name="connsiteX46" fmla="*/ 19817 w 233363"/>
              <a:gd name="connsiteY46" fmla="*/ 59159 h 336550"/>
              <a:gd name="connsiteX47" fmla="*/ 19817 w 233363"/>
              <a:gd name="connsiteY47" fmla="*/ 278706 h 336550"/>
              <a:gd name="connsiteX48" fmla="*/ 29065 w 233363"/>
              <a:gd name="connsiteY48" fmla="*/ 287908 h 336550"/>
              <a:gd name="connsiteX49" fmla="*/ 167785 w 233363"/>
              <a:gd name="connsiteY49" fmla="*/ 287908 h 336550"/>
              <a:gd name="connsiteX50" fmla="*/ 177033 w 233363"/>
              <a:gd name="connsiteY50" fmla="*/ 278706 h 336550"/>
              <a:gd name="connsiteX51" fmla="*/ 177033 w 233363"/>
              <a:gd name="connsiteY51" fmla="*/ 245839 h 336550"/>
              <a:gd name="connsiteX52" fmla="*/ 196850 w 233363"/>
              <a:gd name="connsiteY52" fmla="*/ 245839 h 336550"/>
              <a:gd name="connsiteX53" fmla="*/ 196850 w 233363"/>
              <a:gd name="connsiteY53" fmla="*/ 299740 h 336550"/>
              <a:gd name="connsiteX54" fmla="*/ 159858 w 233363"/>
              <a:gd name="connsiteY54" fmla="*/ 336550 h 336550"/>
              <a:gd name="connsiteX55" fmla="*/ 35671 w 233363"/>
              <a:gd name="connsiteY55" fmla="*/ 336550 h 336550"/>
              <a:gd name="connsiteX56" fmla="*/ 0 w 233363"/>
              <a:gd name="connsiteY56" fmla="*/ 299740 h 336550"/>
              <a:gd name="connsiteX57" fmla="*/ 0 w 233363"/>
              <a:gd name="connsiteY57" fmla="*/ 36810 h 336550"/>
              <a:gd name="connsiteX58" fmla="*/ 35671 w 233363"/>
              <a:gd name="connsiteY5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3363" h="336550">
                <a:moveTo>
                  <a:pt x="79296" y="303213"/>
                </a:moveTo>
                <a:cubicBezTo>
                  <a:pt x="73898" y="303213"/>
                  <a:pt x="69850" y="306955"/>
                  <a:pt x="69850" y="311945"/>
                </a:cubicBezTo>
                <a:cubicBezTo>
                  <a:pt x="69850" y="316934"/>
                  <a:pt x="73898" y="320676"/>
                  <a:pt x="79296" y="320676"/>
                </a:cubicBezTo>
                <a:cubicBezTo>
                  <a:pt x="79296" y="320676"/>
                  <a:pt x="79296" y="320676"/>
                  <a:pt x="114379" y="320676"/>
                </a:cubicBezTo>
                <a:cubicBezTo>
                  <a:pt x="119777" y="320676"/>
                  <a:pt x="123825" y="316934"/>
                  <a:pt x="123825" y="311945"/>
                </a:cubicBezTo>
                <a:cubicBezTo>
                  <a:pt x="123825" y="306955"/>
                  <a:pt x="119777" y="303213"/>
                  <a:pt x="114379" y="303213"/>
                </a:cubicBezTo>
                <a:cubicBezTo>
                  <a:pt x="114379" y="303213"/>
                  <a:pt x="114379" y="303213"/>
                  <a:pt x="79296" y="303213"/>
                </a:cubicBezTo>
                <a:close/>
                <a:moveTo>
                  <a:pt x="189026" y="179388"/>
                </a:moveTo>
                <a:cubicBezTo>
                  <a:pt x="185284" y="179388"/>
                  <a:pt x="181542" y="180682"/>
                  <a:pt x="179047" y="184562"/>
                </a:cubicBezTo>
                <a:cubicBezTo>
                  <a:pt x="177800" y="188443"/>
                  <a:pt x="179047" y="192323"/>
                  <a:pt x="182789" y="194910"/>
                </a:cubicBezTo>
                <a:cubicBezTo>
                  <a:pt x="182789" y="196204"/>
                  <a:pt x="182789" y="196204"/>
                  <a:pt x="182789" y="197497"/>
                </a:cubicBezTo>
                <a:cubicBezTo>
                  <a:pt x="182789" y="197497"/>
                  <a:pt x="182789" y="197497"/>
                  <a:pt x="182789" y="207846"/>
                </a:cubicBezTo>
                <a:cubicBezTo>
                  <a:pt x="182789" y="211726"/>
                  <a:pt x="186532" y="214313"/>
                  <a:pt x="189026" y="211726"/>
                </a:cubicBezTo>
                <a:cubicBezTo>
                  <a:pt x="190274" y="211726"/>
                  <a:pt x="191521" y="210433"/>
                  <a:pt x="191521" y="207846"/>
                </a:cubicBezTo>
                <a:cubicBezTo>
                  <a:pt x="191521" y="207846"/>
                  <a:pt x="191521" y="207846"/>
                  <a:pt x="191521" y="197497"/>
                </a:cubicBezTo>
                <a:cubicBezTo>
                  <a:pt x="191521" y="196204"/>
                  <a:pt x="191521" y="196204"/>
                  <a:pt x="192768" y="194910"/>
                </a:cubicBezTo>
                <a:cubicBezTo>
                  <a:pt x="194016" y="193617"/>
                  <a:pt x="195263" y="191030"/>
                  <a:pt x="195263" y="188443"/>
                </a:cubicBezTo>
                <a:cubicBezTo>
                  <a:pt x="195263" y="183269"/>
                  <a:pt x="192768" y="180682"/>
                  <a:pt x="189026" y="179388"/>
                </a:cubicBezTo>
                <a:close/>
                <a:moveTo>
                  <a:pt x="186659" y="125413"/>
                </a:moveTo>
                <a:cubicBezTo>
                  <a:pt x="176007" y="125413"/>
                  <a:pt x="166687" y="133351"/>
                  <a:pt x="166687" y="145257"/>
                </a:cubicBezTo>
                <a:cubicBezTo>
                  <a:pt x="166687" y="145257"/>
                  <a:pt x="166687" y="145257"/>
                  <a:pt x="166687" y="157163"/>
                </a:cubicBezTo>
                <a:cubicBezTo>
                  <a:pt x="166687" y="157163"/>
                  <a:pt x="166687" y="157163"/>
                  <a:pt x="207962" y="157163"/>
                </a:cubicBezTo>
                <a:lnTo>
                  <a:pt x="207962" y="145257"/>
                </a:lnTo>
                <a:cubicBezTo>
                  <a:pt x="207962" y="133351"/>
                  <a:pt x="198642" y="125413"/>
                  <a:pt x="186659" y="125413"/>
                </a:cubicBezTo>
                <a:close/>
                <a:moveTo>
                  <a:pt x="186532" y="109538"/>
                </a:moveTo>
                <a:cubicBezTo>
                  <a:pt x="206602" y="109538"/>
                  <a:pt x="223997" y="125201"/>
                  <a:pt x="223997" y="144781"/>
                </a:cubicBezTo>
                <a:cubicBezTo>
                  <a:pt x="223997" y="144781"/>
                  <a:pt x="223997" y="144781"/>
                  <a:pt x="223997" y="156528"/>
                </a:cubicBezTo>
                <a:cubicBezTo>
                  <a:pt x="229349" y="156528"/>
                  <a:pt x="233363" y="161749"/>
                  <a:pt x="233363" y="166970"/>
                </a:cubicBezTo>
                <a:cubicBezTo>
                  <a:pt x="233363" y="166970"/>
                  <a:pt x="233363" y="166970"/>
                  <a:pt x="233363" y="217876"/>
                </a:cubicBezTo>
                <a:cubicBezTo>
                  <a:pt x="233363" y="223097"/>
                  <a:pt x="229349" y="227013"/>
                  <a:pt x="223997" y="227013"/>
                </a:cubicBezTo>
                <a:cubicBezTo>
                  <a:pt x="223997" y="227013"/>
                  <a:pt x="223997" y="227013"/>
                  <a:pt x="150404" y="227013"/>
                </a:cubicBezTo>
                <a:cubicBezTo>
                  <a:pt x="145052" y="227013"/>
                  <a:pt x="139700" y="223097"/>
                  <a:pt x="139700" y="217876"/>
                </a:cubicBezTo>
                <a:cubicBezTo>
                  <a:pt x="139700" y="217876"/>
                  <a:pt x="139700" y="217876"/>
                  <a:pt x="139700" y="166970"/>
                </a:cubicBezTo>
                <a:cubicBezTo>
                  <a:pt x="139700" y="161749"/>
                  <a:pt x="145052" y="156528"/>
                  <a:pt x="150404" y="156528"/>
                </a:cubicBezTo>
                <a:cubicBezTo>
                  <a:pt x="150404" y="156528"/>
                  <a:pt x="150404" y="156528"/>
                  <a:pt x="150404" y="144781"/>
                </a:cubicBezTo>
                <a:cubicBezTo>
                  <a:pt x="150404" y="125201"/>
                  <a:pt x="166461" y="109538"/>
                  <a:pt x="186532" y="109538"/>
                </a:cubicBezTo>
                <a:close/>
                <a:moveTo>
                  <a:pt x="35671" y="0"/>
                </a:moveTo>
                <a:cubicBezTo>
                  <a:pt x="35671" y="0"/>
                  <a:pt x="35671" y="0"/>
                  <a:pt x="159858" y="0"/>
                </a:cubicBezTo>
                <a:cubicBezTo>
                  <a:pt x="180996" y="0"/>
                  <a:pt x="196850" y="15776"/>
                  <a:pt x="196850" y="36810"/>
                </a:cubicBezTo>
                <a:cubicBezTo>
                  <a:pt x="196850" y="36810"/>
                  <a:pt x="196850" y="36810"/>
                  <a:pt x="196850" y="90711"/>
                </a:cubicBezTo>
                <a:cubicBezTo>
                  <a:pt x="194208" y="90711"/>
                  <a:pt x="190244" y="90711"/>
                  <a:pt x="186281" y="90711"/>
                </a:cubicBezTo>
                <a:cubicBezTo>
                  <a:pt x="183639" y="90711"/>
                  <a:pt x="180996" y="90711"/>
                  <a:pt x="177033" y="90711"/>
                </a:cubicBezTo>
                <a:cubicBezTo>
                  <a:pt x="177033" y="90711"/>
                  <a:pt x="177033" y="90711"/>
                  <a:pt x="177033" y="60474"/>
                </a:cubicBezTo>
                <a:cubicBezTo>
                  <a:pt x="177033" y="60474"/>
                  <a:pt x="177033" y="60474"/>
                  <a:pt x="177033" y="59159"/>
                </a:cubicBezTo>
                <a:cubicBezTo>
                  <a:pt x="177033" y="53900"/>
                  <a:pt x="173070" y="48642"/>
                  <a:pt x="167785" y="48642"/>
                </a:cubicBezTo>
                <a:cubicBezTo>
                  <a:pt x="167785" y="48642"/>
                  <a:pt x="167785" y="48642"/>
                  <a:pt x="29065" y="48642"/>
                </a:cubicBezTo>
                <a:cubicBezTo>
                  <a:pt x="23780" y="48642"/>
                  <a:pt x="19817" y="53900"/>
                  <a:pt x="19817" y="59159"/>
                </a:cubicBezTo>
                <a:cubicBezTo>
                  <a:pt x="19817" y="59159"/>
                  <a:pt x="19817" y="59159"/>
                  <a:pt x="19817" y="278706"/>
                </a:cubicBezTo>
                <a:cubicBezTo>
                  <a:pt x="19817" y="282650"/>
                  <a:pt x="23780" y="287908"/>
                  <a:pt x="29065" y="287908"/>
                </a:cubicBezTo>
                <a:cubicBezTo>
                  <a:pt x="29065" y="287908"/>
                  <a:pt x="29065" y="287908"/>
                  <a:pt x="167785" y="287908"/>
                </a:cubicBezTo>
                <a:cubicBezTo>
                  <a:pt x="173070" y="287908"/>
                  <a:pt x="177033" y="282650"/>
                  <a:pt x="177033" y="278706"/>
                </a:cubicBezTo>
                <a:cubicBezTo>
                  <a:pt x="177033" y="278706"/>
                  <a:pt x="177033" y="278706"/>
                  <a:pt x="177033" y="245839"/>
                </a:cubicBezTo>
                <a:cubicBezTo>
                  <a:pt x="177033" y="245839"/>
                  <a:pt x="177033" y="245839"/>
                  <a:pt x="196850" y="245839"/>
                </a:cubicBezTo>
                <a:cubicBezTo>
                  <a:pt x="196850" y="245839"/>
                  <a:pt x="196850" y="245839"/>
                  <a:pt x="196850" y="299740"/>
                </a:cubicBezTo>
                <a:cubicBezTo>
                  <a:pt x="196850" y="320774"/>
                  <a:pt x="180996" y="336550"/>
                  <a:pt x="159858" y="336550"/>
                </a:cubicBezTo>
                <a:cubicBezTo>
                  <a:pt x="159858" y="336550"/>
                  <a:pt x="159858" y="336550"/>
                  <a:pt x="35671" y="336550"/>
                </a:cubicBezTo>
                <a:cubicBezTo>
                  <a:pt x="15854" y="336550"/>
                  <a:pt x="0" y="320774"/>
                  <a:pt x="0" y="299740"/>
                </a:cubicBezTo>
                <a:cubicBezTo>
                  <a:pt x="0" y="299740"/>
                  <a:pt x="0" y="299740"/>
                  <a:pt x="0" y="36810"/>
                </a:cubicBezTo>
                <a:cubicBezTo>
                  <a:pt x="0" y="15776"/>
                  <a:pt x="15854" y="0"/>
                  <a:pt x="35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5"/>
          <p:cNvSpPr/>
          <p:nvPr>
            <p:custDataLst>
              <p:tags r:id="rId23"/>
            </p:custDataLst>
          </p:nvPr>
        </p:nvSpPr>
        <p:spPr bwMode="auto">
          <a:xfrm>
            <a:off x="2856669" y="3431194"/>
            <a:ext cx="337450" cy="575014"/>
          </a:xfrm>
          <a:custGeom>
            <a:avLst/>
            <a:gdLst>
              <a:gd name="connsiteX0" fmla="*/ 99219 w 198438"/>
              <a:gd name="connsiteY0" fmla="*/ 288925 h 338138"/>
              <a:gd name="connsiteX1" fmla="*/ 84137 w 198438"/>
              <a:gd name="connsiteY1" fmla="*/ 302419 h 338138"/>
              <a:gd name="connsiteX2" fmla="*/ 99219 w 198438"/>
              <a:gd name="connsiteY2" fmla="*/ 315913 h 338138"/>
              <a:gd name="connsiteX3" fmla="*/ 114301 w 198438"/>
              <a:gd name="connsiteY3" fmla="*/ 302419 h 338138"/>
              <a:gd name="connsiteX4" fmla="*/ 99219 w 198438"/>
              <a:gd name="connsiteY4" fmla="*/ 288925 h 338138"/>
              <a:gd name="connsiteX5" fmla="*/ 14287 w 198438"/>
              <a:gd name="connsiteY5" fmla="*/ 69850 h 338138"/>
              <a:gd name="connsiteX6" fmla="*/ 14287 w 198438"/>
              <a:gd name="connsiteY6" fmla="*/ 268288 h 338138"/>
              <a:gd name="connsiteX7" fmla="*/ 184150 w 198438"/>
              <a:gd name="connsiteY7" fmla="*/ 268288 h 338138"/>
              <a:gd name="connsiteX8" fmla="*/ 184150 w 198438"/>
              <a:gd name="connsiteY8" fmla="*/ 69850 h 338138"/>
              <a:gd name="connsiteX9" fmla="*/ 63723 w 198438"/>
              <a:gd name="connsiteY9" fmla="*/ 28575 h 338138"/>
              <a:gd name="connsiteX10" fmla="*/ 57150 w 198438"/>
              <a:gd name="connsiteY10" fmla="*/ 36368 h 338138"/>
              <a:gd name="connsiteX11" fmla="*/ 63723 w 198438"/>
              <a:gd name="connsiteY11" fmla="*/ 42863 h 338138"/>
              <a:gd name="connsiteX12" fmla="*/ 134715 w 198438"/>
              <a:gd name="connsiteY12" fmla="*/ 42863 h 338138"/>
              <a:gd name="connsiteX13" fmla="*/ 141288 w 198438"/>
              <a:gd name="connsiteY13" fmla="*/ 36368 h 338138"/>
              <a:gd name="connsiteX14" fmla="*/ 134715 w 198438"/>
              <a:gd name="connsiteY14" fmla="*/ 28575 h 338138"/>
              <a:gd name="connsiteX15" fmla="*/ 63723 w 198438"/>
              <a:gd name="connsiteY15" fmla="*/ 28575 h 338138"/>
              <a:gd name="connsiteX16" fmla="*/ 35719 w 198438"/>
              <a:gd name="connsiteY16" fmla="*/ 0 h 338138"/>
              <a:gd name="connsiteX17" fmla="*/ 162719 w 198438"/>
              <a:gd name="connsiteY17" fmla="*/ 0 h 338138"/>
              <a:gd name="connsiteX18" fmla="*/ 198438 w 198438"/>
              <a:gd name="connsiteY18" fmla="*/ 35663 h 338138"/>
              <a:gd name="connsiteX19" fmla="*/ 198438 w 198438"/>
              <a:gd name="connsiteY19" fmla="*/ 302475 h 338138"/>
              <a:gd name="connsiteX20" fmla="*/ 162719 w 198438"/>
              <a:gd name="connsiteY20" fmla="*/ 338138 h 338138"/>
              <a:gd name="connsiteX21" fmla="*/ 35719 w 198438"/>
              <a:gd name="connsiteY21" fmla="*/ 338138 h 338138"/>
              <a:gd name="connsiteX22" fmla="*/ 0 w 198438"/>
              <a:gd name="connsiteY22" fmla="*/ 302475 h 338138"/>
              <a:gd name="connsiteX23" fmla="*/ 0 w 198438"/>
              <a:gd name="connsiteY23" fmla="*/ 35663 h 338138"/>
              <a:gd name="connsiteX24" fmla="*/ 35719 w 198438"/>
              <a:gd name="connsiteY2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438" h="338138">
                <a:moveTo>
                  <a:pt x="99219" y="288925"/>
                </a:moveTo>
                <a:cubicBezTo>
                  <a:pt x="90889" y="288925"/>
                  <a:pt x="84137" y="294966"/>
                  <a:pt x="84137" y="302419"/>
                </a:cubicBezTo>
                <a:cubicBezTo>
                  <a:pt x="84137" y="309872"/>
                  <a:pt x="90889" y="315913"/>
                  <a:pt x="99219" y="315913"/>
                </a:cubicBezTo>
                <a:cubicBezTo>
                  <a:pt x="107549" y="315913"/>
                  <a:pt x="114301" y="309872"/>
                  <a:pt x="114301" y="302419"/>
                </a:cubicBezTo>
                <a:cubicBezTo>
                  <a:pt x="114301" y="294966"/>
                  <a:pt x="107549" y="288925"/>
                  <a:pt x="99219" y="288925"/>
                </a:cubicBezTo>
                <a:close/>
                <a:moveTo>
                  <a:pt x="14287" y="69850"/>
                </a:moveTo>
                <a:lnTo>
                  <a:pt x="14287" y="268288"/>
                </a:lnTo>
                <a:lnTo>
                  <a:pt x="184150" y="268288"/>
                </a:lnTo>
                <a:lnTo>
                  <a:pt x="184150" y="69850"/>
                </a:lnTo>
                <a:close/>
                <a:moveTo>
                  <a:pt x="63723" y="28575"/>
                </a:moveTo>
                <a:cubicBezTo>
                  <a:pt x="59779" y="28575"/>
                  <a:pt x="57150" y="32472"/>
                  <a:pt x="57150" y="36368"/>
                </a:cubicBezTo>
                <a:cubicBezTo>
                  <a:pt x="57150" y="40265"/>
                  <a:pt x="59779" y="42863"/>
                  <a:pt x="63723" y="42863"/>
                </a:cubicBezTo>
                <a:cubicBezTo>
                  <a:pt x="63723" y="42863"/>
                  <a:pt x="63723" y="42863"/>
                  <a:pt x="134715" y="42863"/>
                </a:cubicBezTo>
                <a:cubicBezTo>
                  <a:pt x="138659" y="42863"/>
                  <a:pt x="141288" y="40265"/>
                  <a:pt x="141288" y="36368"/>
                </a:cubicBezTo>
                <a:cubicBezTo>
                  <a:pt x="141288" y="32472"/>
                  <a:pt x="138659" y="28575"/>
                  <a:pt x="134715" y="28575"/>
                </a:cubicBezTo>
                <a:cubicBezTo>
                  <a:pt x="134715" y="28575"/>
                  <a:pt x="134715" y="28575"/>
                  <a:pt x="63723" y="28575"/>
                </a:cubicBezTo>
                <a:close/>
                <a:moveTo>
                  <a:pt x="35719" y="0"/>
                </a:moveTo>
                <a:cubicBezTo>
                  <a:pt x="35719" y="0"/>
                  <a:pt x="35719" y="0"/>
                  <a:pt x="162719" y="0"/>
                </a:cubicBezTo>
                <a:cubicBezTo>
                  <a:pt x="182563" y="0"/>
                  <a:pt x="198438" y="15850"/>
                  <a:pt x="198438" y="35663"/>
                </a:cubicBezTo>
                <a:cubicBezTo>
                  <a:pt x="198438" y="35663"/>
                  <a:pt x="198438" y="35663"/>
                  <a:pt x="198438" y="302475"/>
                </a:cubicBezTo>
                <a:cubicBezTo>
                  <a:pt x="198438" y="322288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5719" y="338138"/>
                </a:cubicBezTo>
                <a:cubicBezTo>
                  <a:pt x="15875" y="338138"/>
                  <a:pt x="0" y="322288"/>
                  <a:pt x="0" y="302475"/>
                </a:cubicBezTo>
                <a:cubicBezTo>
                  <a:pt x="0" y="302475"/>
                  <a:pt x="0" y="302475"/>
                  <a:pt x="0" y="35663"/>
                </a:cubicBezTo>
                <a:cubicBezTo>
                  <a:pt x="0" y="15850"/>
                  <a:pt x="15875" y="0"/>
                  <a:pt x="3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3"/>
          <p:cNvSpPr/>
          <p:nvPr>
            <p:custDataLst>
              <p:tags r:id="rId24"/>
            </p:custDataLst>
          </p:nvPr>
        </p:nvSpPr>
        <p:spPr bwMode="auto">
          <a:xfrm>
            <a:off x="8876186" y="3518767"/>
            <a:ext cx="571624" cy="399869"/>
          </a:xfrm>
          <a:custGeom>
            <a:avLst/>
            <a:gdLst>
              <a:gd name="connsiteX0" fmla="*/ 303212 w 338138"/>
              <a:gd name="connsiteY0" fmla="*/ 103188 h 236538"/>
              <a:gd name="connsiteX1" fmla="*/ 303212 w 338138"/>
              <a:gd name="connsiteY1" fmla="*/ 122238 h 236538"/>
              <a:gd name="connsiteX2" fmla="*/ 306034 w 338138"/>
              <a:gd name="connsiteY2" fmla="*/ 122238 h 236538"/>
              <a:gd name="connsiteX3" fmla="*/ 315912 w 338138"/>
              <a:gd name="connsiteY3" fmla="*/ 112713 h 236538"/>
              <a:gd name="connsiteX4" fmla="*/ 306034 w 338138"/>
              <a:gd name="connsiteY4" fmla="*/ 103188 h 236538"/>
              <a:gd name="connsiteX5" fmla="*/ 303212 w 338138"/>
              <a:gd name="connsiteY5" fmla="*/ 103188 h 236538"/>
              <a:gd name="connsiteX6" fmla="*/ 65087 w 338138"/>
              <a:gd name="connsiteY6" fmla="*/ 90488 h 236538"/>
              <a:gd name="connsiteX7" fmla="*/ 61912 w 338138"/>
              <a:gd name="connsiteY7" fmla="*/ 96838 h 236538"/>
              <a:gd name="connsiteX8" fmla="*/ 68262 w 338138"/>
              <a:gd name="connsiteY8" fmla="*/ 96838 h 236538"/>
              <a:gd name="connsiteX9" fmla="*/ 90487 w 338138"/>
              <a:gd name="connsiteY9" fmla="*/ 87313 h 236538"/>
              <a:gd name="connsiteX10" fmla="*/ 90487 w 338138"/>
              <a:gd name="connsiteY10" fmla="*/ 107951 h 236538"/>
              <a:gd name="connsiteX11" fmla="*/ 98107 w 338138"/>
              <a:gd name="connsiteY11" fmla="*/ 107951 h 236538"/>
              <a:gd name="connsiteX12" fmla="*/ 109537 w 338138"/>
              <a:gd name="connsiteY12" fmla="*/ 97632 h 236538"/>
              <a:gd name="connsiteX13" fmla="*/ 98107 w 338138"/>
              <a:gd name="connsiteY13" fmla="*/ 87313 h 236538"/>
              <a:gd name="connsiteX14" fmla="*/ 90487 w 338138"/>
              <a:gd name="connsiteY14" fmla="*/ 87313 h 236538"/>
              <a:gd name="connsiteX15" fmla="*/ 86677 w 338138"/>
              <a:gd name="connsiteY15" fmla="*/ 79375 h 236538"/>
              <a:gd name="connsiteX16" fmla="*/ 98107 w 338138"/>
              <a:gd name="connsiteY16" fmla="*/ 79375 h 236538"/>
              <a:gd name="connsiteX17" fmla="*/ 115887 w 338138"/>
              <a:gd name="connsiteY17" fmla="*/ 97632 h 236538"/>
              <a:gd name="connsiteX18" fmla="*/ 98107 w 338138"/>
              <a:gd name="connsiteY18" fmla="*/ 115888 h 236538"/>
              <a:gd name="connsiteX19" fmla="*/ 86677 w 338138"/>
              <a:gd name="connsiteY19" fmla="*/ 115888 h 236538"/>
              <a:gd name="connsiteX20" fmla="*/ 84137 w 338138"/>
              <a:gd name="connsiteY20" fmla="*/ 113280 h 236538"/>
              <a:gd name="connsiteX21" fmla="*/ 84137 w 338138"/>
              <a:gd name="connsiteY21" fmla="*/ 81983 h 236538"/>
              <a:gd name="connsiteX22" fmla="*/ 86677 w 338138"/>
              <a:gd name="connsiteY22" fmla="*/ 79375 h 236538"/>
              <a:gd name="connsiteX23" fmla="*/ 63764 w 338138"/>
              <a:gd name="connsiteY23" fmla="*/ 79375 h 236538"/>
              <a:gd name="connsiteX24" fmla="*/ 66410 w 338138"/>
              <a:gd name="connsiteY24" fmla="*/ 79375 h 236538"/>
              <a:gd name="connsiteX25" fmla="*/ 69056 w 338138"/>
              <a:gd name="connsiteY25" fmla="*/ 80727 h 236538"/>
              <a:gd name="connsiteX26" fmla="*/ 80962 w 338138"/>
              <a:gd name="connsiteY26" fmla="*/ 113183 h 236538"/>
              <a:gd name="connsiteX27" fmla="*/ 78316 w 338138"/>
              <a:gd name="connsiteY27" fmla="*/ 115888 h 236538"/>
              <a:gd name="connsiteX28" fmla="*/ 75670 w 338138"/>
              <a:gd name="connsiteY28" fmla="*/ 115888 h 236538"/>
              <a:gd name="connsiteX29" fmla="*/ 74347 w 338138"/>
              <a:gd name="connsiteY29" fmla="*/ 114536 h 236538"/>
              <a:gd name="connsiteX30" fmla="*/ 70378 w 338138"/>
              <a:gd name="connsiteY30" fmla="*/ 105069 h 236538"/>
              <a:gd name="connsiteX31" fmla="*/ 59795 w 338138"/>
              <a:gd name="connsiteY31" fmla="*/ 105069 h 236538"/>
              <a:gd name="connsiteX32" fmla="*/ 55826 w 338138"/>
              <a:gd name="connsiteY32" fmla="*/ 114536 h 236538"/>
              <a:gd name="connsiteX33" fmla="*/ 54503 w 338138"/>
              <a:gd name="connsiteY33" fmla="*/ 115888 h 236538"/>
              <a:gd name="connsiteX34" fmla="*/ 51858 w 338138"/>
              <a:gd name="connsiteY34" fmla="*/ 115888 h 236538"/>
              <a:gd name="connsiteX35" fmla="*/ 49212 w 338138"/>
              <a:gd name="connsiteY35" fmla="*/ 114536 h 236538"/>
              <a:gd name="connsiteX36" fmla="*/ 49212 w 338138"/>
              <a:gd name="connsiteY36" fmla="*/ 113183 h 236538"/>
              <a:gd name="connsiteX37" fmla="*/ 61118 w 338138"/>
              <a:gd name="connsiteY37" fmla="*/ 80727 h 236538"/>
              <a:gd name="connsiteX38" fmla="*/ 63764 w 338138"/>
              <a:gd name="connsiteY38" fmla="*/ 79375 h 236538"/>
              <a:gd name="connsiteX39" fmla="*/ 19050 w 338138"/>
              <a:gd name="connsiteY39" fmla="*/ 63500 h 236538"/>
              <a:gd name="connsiteX40" fmla="*/ 19050 w 338138"/>
              <a:gd name="connsiteY40" fmla="*/ 132790 h 236538"/>
              <a:gd name="connsiteX41" fmla="*/ 120915 w 338138"/>
              <a:gd name="connsiteY41" fmla="*/ 132790 h 236538"/>
              <a:gd name="connsiteX42" fmla="*/ 124884 w 338138"/>
              <a:gd name="connsiteY42" fmla="*/ 134097 h 236538"/>
              <a:gd name="connsiteX43" fmla="*/ 161925 w 338138"/>
              <a:gd name="connsiteY43" fmla="*/ 152400 h 236538"/>
              <a:gd name="connsiteX44" fmla="*/ 152665 w 338138"/>
              <a:gd name="connsiteY44" fmla="*/ 123638 h 236538"/>
              <a:gd name="connsiteX45" fmla="*/ 152665 w 338138"/>
              <a:gd name="connsiteY45" fmla="*/ 121024 h 236538"/>
              <a:gd name="connsiteX46" fmla="*/ 152665 w 338138"/>
              <a:gd name="connsiteY46" fmla="*/ 63500 h 236538"/>
              <a:gd name="connsiteX47" fmla="*/ 19050 w 338138"/>
              <a:gd name="connsiteY47" fmla="*/ 63500 h 236538"/>
              <a:gd name="connsiteX48" fmla="*/ 52387 w 338138"/>
              <a:gd name="connsiteY48" fmla="*/ 17463 h 236538"/>
              <a:gd name="connsiteX49" fmla="*/ 52387 w 338138"/>
              <a:gd name="connsiteY49" fmla="*/ 43782 h 236538"/>
              <a:gd name="connsiteX50" fmla="*/ 161817 w 338138"/>
              <a:gd name="connsiteY50" fmla="*/ 43782 h 236538"/>
              <a:gd name="connsiteX51" fmla="*/ 169728 w 338138"/>
              <a:gd name="connsiteY51" fmla="*/ 52994 h 236538"/>
              <a:gd name="connsiteX52" fmla="*/ 169728 w 338138"/>
              <a:gd name="connsiteY52" fmla="*/ 118791 h 236538"/>
              <a:gd name="connsiteX53" fmla="*/ 186868 w 338138"/>
              <a:gd name="connsiteY53" fmla="*/ 167482 h 236538"/>
              <a:gd name="connsiteX54" fmla="*/ 184231 w 338138"/>
              <a:gd name="connsiteY54" fmla="*/ 176693 h 236538"/>
              <a:gd name="connsiteX55" fmla="*/ 177639 w 338138"/>
              <a:gd name="connsiteY55" fmla="*/ 179325 h 236538"/>
              <a:gd name="connsiteX56" fmla="*/ 173683 w 338138"/>
              <a:gd name="connsiteY56" fmla="*/ 178009 h 236538"/>
              <a:gd name="connsiteX57" fmla="*/ 119627 w 338138"/>
              <a:gd name="connsiteY57" fmla="*/ 150374 h 236538"/>
              <a:gd name="connsiteX58" fmla="*/ 52387 w 338138"/>
              <a:gd name="connsiteY58" fmla="*/ 150374 h 236538"/>
              <a:gd name="connsiteX59" fmla="*/ 52387 w 338138"/>
              <a:gd name="connsiteY59" fmla="*/ 217488 h 236538"/>
              <a:gd name="connsiteX60" fmla="*/ 285750 w 338138"/>
              <a:gd name="connsiteY60" fmla="*/ 217488 h 236538"/>
              <a:gd name="connsiteX61" fmla="*/ 285750 w 338138"/>
              <a:gd name="connsiteY61" fmla="*/ 17463 h 236538"/>
              <a:gd name="connsiteX62" fmla="*/ 52387 w 338138"/>
              <a:gd name="connsiteY62" fmla="*/ 17463 h 236538"/>
              <a:gd name="connsiteX63" fmla="*/ 42267 w 338138"/>
              <a:gd name="connsiteY63" fmla="*/ 0 h 236538"/>
              <a:gd name="connsiteX64" fmla="*/ 328892 w 338138"/>
              <a:gd name="connsiteY64" fmla="*/ 0 h 236538"/>
              <a:gd name="connsiteX65" fmla="*/ 338138 w 338138"/>
              <a:gd name="connsiteY65" fmla="*/ 9199 h 236538"/>
              <a:gd name="connsiteX66" fmla="*/ 338138 w 338138"/>
              <a:gd name="connsiteY66" fmla="*/ 227339 h 236538"/>
              <a:gd name="connsiteX67" fmla="*/ 328892 w 338138"/>
              <a:gd name="connsiteY67" fmla="*/ 236538 h 236538"/>
              <a:gd name="connsiteX68" fmla="*/ 42267 w 338138"/>
              <a:gd name="connsiteY68" fmla="*/ 236538 h 236538"/>
              <a:gd name="connsiteX69" fmla="*/ 33021 w 338138"/>
              <a:gd name="connsiteY69" fmla="*/ 227339 h 236538"/>
              <a:gd name="connsiteX70" fmla="*/ 33021 w 338138"/>
              <a:gd name="connsiteY70" fmla="*/ 151122 h 236538"/>
              <a:gd name="connsiteX71" fmla="*/ 9246 w 338138"/>
              <a:gd name="connsiteY71" fmla="*/ 151122 h 236538"/>
              <a:gd name="connsiteX72" fmla="*/ 0 w 338138"/>
              <a:gd name="connsiteY72" fmla="*/ 141923 h 236538"/>
              <a:gd name="connsiteX73" fmla="*/ 0 w 338138"/>
              <a:gd name="connsiteY73" fmla="*/ 53878 h 236538"/>
              <a:gd name="connsiteX74" fmla="*/ 9246 w 338138"/>
              <a:gd name="connsiteY74" fmla="*/ 44679 h 236538"/>
              <a:gd name="connsiteX75" fmla="*/ 33021 w 338138"/>
              <a:gd name="connsiteY75" fmla="*/ 44679 h 236538"/>
              <a:gd name="connsiteX76" fmla="*/ 33021 w 338138"/>
              <a:gd name="connsiteY76" fmla="*/ 9199 h 236538"/>
              <a:gd name="connsiteX77" fmla="*/ 42267 w 338138"/>
              <a:gd name="connsiteY77" fmla="*/ 0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38138" h="236538">
                <a:moveTo>
                  <a:pt x="303212" y="103188"/>
                </a:moveTo>
                <a:cubicBezTo>
                  <a:pt x="303212" y="103188"/>
                  <a:pt x="303212" y="103188"/>
                  <a:pt x="303212" y="122238"/>
                </a:cubicBezTo>
                <a:cubicBezTo>
                  <a:pt x="303212" y="122238"/>
                  <a:pt x="303212" y="122238"/>
                  <a:pt x="306034" y="122238"/>
                </a:cubicBezTo>
                <a:cubicBezTo>
                  <a:pt x="311679" y="122238"/>
                  <a:pt x="315912" y="116795"/>
                  <a:pt x="315912" y="112713"/>
                </a:cubicBezTo>
                <a:cubicBezTo>
                  <a:pt x="315912" y="107270"/>
                  <a:pt x="311679" y="103188"/>
                  <a:pt x="306034" y="103188"/>
                </a:cubicBezTo>
                <a:cubicBezTo>
                  <a:pt x="306034" y="103188"/>
                  <a:pt x="306034" y="103188"/>
                  <a:pt x="303212" y="103188"/>
                </a:cubicBezTo>
                <a:close/>
                <a:moveTo>
                  <a:pt x="65087" y="90488"/>
                </a:moveTo>
                <a:lnTo>
                  <a:pt x="61912" y="96838"/>
                </a:lnTo>
                <a:lnTo>
                  <a:pt x="68262" y="96838"/>
                </a:lnTo>
                <a:close/>
                <a:moveTo>
                  <a:pt x="90487" y="87313"/>
                </a:moveTo>
                <a:cubicBezTo>
                  <a:pt x="90487" y="87313"/>
                  <a:pt x="90487" y="87313"/>
                  <a:pt x="90487" y="107951"/>
                </a:cubicBezTo>
                <a:cubicBezTo>
                  <a:pt x="90487" y="107951"/>
                  <a:pt x="90487" y="107951"/>
                  <a:pt x="98107" y="107951"/>
                </a:cubicBezTo>
                <a:cubicBezTo>
                  <a:pt x="104457" y="107951"/>
                  <a:pt x="109537" y="104081"/>
                  <a:pt x="109537" y="97632"/>
                </a:cubicBezTo>
                <a:cubicBezTo>
                  <a:pt x="109537" y="92473"/>
                  <a:pt x="104457" y="87313"/>
                  <a:pt x="98107" y="87313"/>
                </a:cubicBezTo>
                <a:cubicBezTo>
                  <a:pt x="98107" y="87313"/>
                  <a:pt x="98107" y="87313"/>
                  <a:pt x="90487" y="87313"/>
                </a:cubicBezTo>
                <a:close/>
                <a:moveTo>
                  <a:pt x="86677" y="79375"/>
                </a:moveTo>
                <a:cubicBezTo>
                  <a:pt x="86677" y="79375"/>
                  <a:pt x="86677" y="79375"/>
                  <a:pt x="98107" y="79375"/>
                </a:cubicBezTo>
                <a:cubicBezTo>
                  <a:pt x="108267" y="79375"/>
                  <a:pt x="115887" y="88503"/>
                  <a:pt x="115887" y="97632"/>
                </a:cubicBezTo>
                <a:cubicBezTo>
                  <a:pt x="115887" y="108064"/>
                  <a:pt x="108267" y="115888"/>
                  <a:pt x="98107" y="115888"/>
                </a:cubicBezTo>
                <a:cubicBezTo>
                  <a:pt x="98107" y="115888"/>
                  <a:pt x="98107" y="115888"/>
                  <a:pt x="86677" y="115888"/>
                </a:cubicBezTo>
                <a:cubicBezTo>
                  <a:pt x="85407" y="115888"/>
                  <a:pt x="84137" y="114584"/>
                  <a:pt x="84137" y="113280"/>
                </a:cubicBezTo>
                <a:cubicBezTo>
                  <a:pt x="84137" y="113280"/>
                  <a:pt x="84137" y="113280"/>
                  <a:pt x="84137" y="81983"/>
                </a:cubicBezTo>
                <a:cubicBezTo>
                  <a:pt x="84137" y="80679"/>
                  <a:pt x="85407" y="79375"/>
                  <a:pt x="86677" y="79375"/>
                </a:cubicBezTo>
                <a:close/>
                <a:moveTo>
                  <a:pt x="63764" y="79375"/>
                </a:moveTo>
                <a:cubicBezTo>
                  <a:pt x="63764" y="79375"/>
                  <a:pt x="63764" y="79375"/>
                  <a:pt x="66410" y="79375"/>
                </a:cubicBezTo>
                <a:cubicBezTo>
                  <a:pt x="67733" y="79375"/>
                  <a:pt x="67733" y="79375"/>
                  <a:pt x="69056" y="80727"/>
                </a:cubicBezTo>
                <a:lnTo>
                  <a:pt x="80962" y="113183"/>
                </a:lnTo>
                <a:cubicBezTo>
                  <a:pt x="80962" y="114536"/>
                  <a:pt x="79639" y="115888"/>
                  <a:pt x="78316" y="115888"/>
                </a:cubicBezTo>
                <a:cubicBezTo>
                  <a:pt x="78316" y="115888"/>
                  <a:pt x="78316" y="115888"/>
                  <a:pt x="75670" y="115888"/>
                </a:cubicBezTo>
                <a:cubicBezTo>
                  <a:pt x="74347" y="115888"/>
                  <a:pt x="74347" y="114536"/>
                  <a:pt x="74347" y="114536"/>
                </a:cubicBezTo>
                <a:cubicBezTo>
                  <a:pt x="74347" y="114536"/>
                  <a:pt x="74347" y="114536"/>
                  <a:pt x="70378" y="105069"/>
                </a:cubicBezTo>
                <a:cubicBezTo>
                  <a:pt x="70378" y="105069"/>
                  <a:pt x="70378" y="105069"/>
                  <a:pt x="59795" y="105069"/>
                </a:cubicBezTo>
                <a:cubicBezTo>
                  <a:pt x="59795" y="105069"/>
                  <a:pt x="59795" y="105069"/>
                  <a:pt x="55826" y="114536"/>
                </a:cubicBezTo>
                <a:cubicBezTo>
                  <a:pt x="55826" y="114536"/>
                  <a:pt x="55826" y="115888"/>
                  <a:pt x="54503" y="115888"/>
                </a:cubicBezTo>
                <a:cubicBezTo>
                  <a:pt x="54503" y="115888"/>
                  <a:pt x="54503" y="115888"/>
                  <a:pt x="51858" y="115888"/>
                </a:cubicBezTo>
                <a:cubicBezTo>
                  <a:pt x="50535" y="115888"/>
                  <a:pt x="50535" y="115888"/>
                  <a:pt x="49212" y="114536"/>
                </a:cubicBezTo>
                <a:cubicBezTo>
                  <a:pt x="49212" y="114536"/>
                  <a:pt x="49212" y="113183"/>
                  <a:pt x="49212" y="113183"/>
                </a:cubicBezTo>
                <a:cubicBezTo>
                  <a:pt x="49212" y="113183"/>
                  <a:pt x="49212" y="113183"/>
                  <a:pt x="61118" y="80727"/>
                </a:cubicBezTo>
                <a:cubicBezTo>
                  <a:pt x="61118" y="79375"/>
                  <a:pt x="62441" y="79375"/>
                  <a:pt x="63764" y="79375"/>
                </a:cubicBezTo>
                <a:close/>
                <a:moveTo>
                  <a:pt x="19050" y="63500"/>
                </a:moveTo>
                <a:lnTo>
                  <a:pt x="19050" y="132790"/>
                </a:lnTo>
                <a:cubicBezTo>
                  <a:pt x="19050" y="132790"/>
                  <a:pt x="19050" y="132790"/>
                  <a:pt x="120915" y="132790"/>
                </a:cubicBezTo>
                <a:cubicBezTo>
                  <a:pt x="122238" y="132790"/>
                  <a:pt x="124884" y="132790"/>
                  <a:pt x="124884" y="134097"/>
                </a:cubicBezTo>
                <a:cubicBezTo>
                  <a:pt x="124884" y="134097"/>
                  <a:pt x="124884" y="134097"/>
                  <a:pt x="161925" y="152400"/>
                </a:cubicBezTo>
                <a:cubicBezTo>
                  <a:pt x="161925" y="152400"/>
                  <a:pt x="161925" y="152400"/>
                  <a:pt x="152665" y="123638"/>
                </a:cubicBezTo>
                <a:cubicBezTo>
                  <a:pt x="152665" y="123638"/>
                  <a:pt x="152665" y="122331"/>
                  <a:pt x="152665" y="121024"/>
                </a:cubicBezTo>
                <a:cubicBezTo>
                  <a:pt x="152665" y="121024"/>
                  <a:pt x="152665" y="121024"/>
                  <a:pt x="152665" y="63500"/>
                </a:cubicBezTo>
                <a:cubicBezTo>
                  <a:pt x="152665" y="63500"/>
                  <a:pt x="152665" y="63500"/>
                  <a:pt x="19050" y="63500"/>
                </a:cubicBezTo>
                <a:close/>
                <a:moveTo>
                  <a:pt x="52387" y="17463"/>
                </a:moveTo>
                <a:cubicBezTo>
                  <a:pt x="52387" y="17463"/>
                  <a:pt x="52387" y="17463"/>
                  <a:pt x="52387" y="43782"/>
                </a:cubicBezTo>
                <a:cubicBezTo>
                  <a:pt x="52387" y="43782"/>
                  <a:pt x="52387" y="43782"/>
                  <a:pt x="161817" y="43782"/>
                </a:cubicBezTo>
                <a:cubicBezTo>
                  <a:pt x="165773" y="43782"/>
                  <a:pt x="169728" y="49046"/>
                  <a:pt x="169728" y="52994"/>
                </a:cubicBezTo>
                <a:cubicBezTo>
                  <a:pt x="169728" y="52994"/>
                  <a:pt x="169728" y="52994"/>
                  <a:pt x="169728" y="118791"/>
                </a:cubicBezTo>
                <a:cubicBezTo>
                  <a:pt x="169728" y="118791"/>
                  <a:pt x="169728" y="118791"/>
                  <a:pt x="186868" y="167482"/>
                </a:cubicBezTo>
                <a:cubicBezTo>
                  <a:pt x="188186" y="171430"/>
                  <a:pt x="186868" y="174062"/>
                  <a:pt x="184231" y="176693"/>
                </a:cubicBezTo>
                <a:cubicBezTo>
                  <a:pt x="181594" y="178009"/>
                  <a:pt x="180275" y="179325"/>
                  <a:pt x="177639" y="179325"/>
                </a:cubicBezTo>
                <a:cubicBezTo>
                  <a:pt x="176320" y="179325"/>
                  <a:pt x="175002" y="179325"/>
                  <a:pt x="173683" y="178009"/>
                </a:cubicBezTo>
                <a:cubicBezTo>
                  <a:pt x="173683" y="178009"/>
                  <a:pt x="173683" y="178009"/>
                  <a:pt x="119627" y="150374"/>
                </a:cubicBezTo>
                <a:cubicBezTo>
                  <a:pt x="119627" y="150374"/>
                  <a:pt x="119627" y="150374"/>
                  <a:pt x="52387" y="150374"/>
                </a:cubicBezTo>
                <a:cubicBezTo>
                  <a:pt x="52387" y="150374"/>
                  <a:pt x="52387" y="150374"/>
                  <a:pt x="52387" y="217488"/>
                </a:cubicBezTo>
                <a:cubicBezTo>
                  <a:pt x="52387" y="217488"/>
                  <a:pt x="52387" y="217488"/>
                  <a:pt x="285750" y="217488"/>
                </a:cubicBezTo>
                <a:lnTo>
                  <a:pt x="285750" y="17463"/>
                </a:lnTo>
                <a:cubicBezTo>
                  <a:pt x="285750" y="17463"/>
                  <a:pt x="285750" y="17463"/>
                  <a:pt x="52387" y="17463"/>
                </a:cubicBezTo>
                <a:close/>
                <a:moveTo>
                  <a:pt x="42267" y="0"/>
                </a:moveTo>
                <a:cubicBezTo>
                  <a:pt x="42267" y="0"/>
                  <a:pt x="42267" y="0"/>
                  <a:pt x="328892" y="0"/>
                </a:cubicBezTo>
                <a:cubicBezTo>
                  <a:pt x="334176" y="0"/>
                  <a:pt x="338138" y="3942"/>
                  <a:pt x="338138" y="9199"/>
                </a:cubicBezTo>
                <a:cubicBezTo>
                  <a:pt x="338138" y="9199"/>
                  <a:pt x="338138" y="9199"/>
                  <a:pt x="338138" y="227339"/>
                </a:cubicBezTo>
                <a:cubicBezTo>
                  <a:pt x="338138" y="232596"/>
                  <a:pt x="334176" y="236538"/>
                  <a:pt x="328892" y="236538"/>
                </a:cubicBezTo>
                <a:cubicBezTo>
                  <a:pt x="328892" y="236538"/>
                  <a:pt x="328892" y="236538"/>
                  <a:pt x="42267" y="236538"/>
                </a:cubicBezTo>
                <a:cubicBezTo>
                  <a:pt x="36984" y="236538"/>
                  <a:pt x="33021" y="232596"/>
                  <a:pt x="33021" y="227339"/>
                </a:cubicBezTo>
                <a:cubicBezTo>
                  <a:pt x="33021" y="227339"/>
                  <a:pt x="33021" y="227339"/>
                  <a:pt x="33021" y="151122"/>
                </a:cubicBezTo>
                <a:cubicBezTo>
                  <a:pt x="33021" y="151122"/>
                  <a:pt x="33021" y="151122"/>
                  <a:pt x="9246" y="151122"/>
                </a:cubicBezTo>
                <a:cubicBezTo>
                  <a:pt x="3962" y="151122"/>
                  <a:pt x="0" y="147179"/>
                  <a:pt x="0" y="141923"/>
                </a:cubicBezTo>
                <a:cubicBezTo>
                  <a:pt x="0" y="141923"/>
                  <a:pt x="0" y="141923"/>
                  <a:pt x="0" y="53878"/>
                </a:cubicBezTo>
                <a:cubicBezTo>
                  <a:pt x="0" y="49936"/>
                  <a:pt x="3962" y="44679"/>
                  <a:pt x="9246" y="44679"/>
                </a:cubicBezTo>
                <a:cubicBezTo>
                  <a:pt x="9246" y="44679"/>
                  <a:pt x="9246" y="44679"/>
                  <a:pt x="33021" y="44679"/>
                </a:cubicBezTo>
                <a:cubicBezTo>
                  <a:pt x="33021" y="44679"/>
                  <a:pt x="33021" y="44679"/>
                  <a:pt x="33021" y="9199"/>
                </a:cubicBezTo>
                <a:cubicBezTo>
                  <a:pt x="33021" y="3942"/>
                  <a:pt x="36984" y="0"/>
                  <a:pt x="42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 lnSpcReduction="10000"/>
          </a:bodyPr>
          <a:lstStyle/>
          <a:p>
            <a:pPr algn="ctr">
              <a:lnSpc>
                <a:spcPct val="13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25"/>
            </p:custDataLst>
          </p:nvPr>
        </p:nvSpPr>
        <p:spPr>
          <a:xfrm>
            <a:off x="5407896" y="1718099"/>
            <a:ext cx="1371600" cy="1371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任意多边形 4"/>
          <p:cNvSpPr/>
          <p:nvPr>
            <p:custDataLst>
              <p:tags r:id="rId26"/>
            </p:custDataLst>
          </p:nvPr>
        </p:nvSpPr>
        <p:spPr bwMode="auto">
          <a:xfrm>
            <a:off x="5708151" y="2047207"/>
            <a:ext cx="771090" cy="713384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55143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单击添加大标题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3" name="图片 32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34" name="图片 33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9"/>
            </p:custDataLst>
          </p:nvPr>
        </p:nvSpPr>
        <p:spPr>
          <a:xfrm>
            <a:off x="1304868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>
            <p:custDataLst>
              <p:tags r:id="rId10"/>
            </p:custDataLst>
          </p:nvPr>
        </p:nvSpPr>
        <p:spPr>
          <a:xfrm>
            <a:off x="3857568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>
            <p:custDataLst>
              <p:tags r:id="rId11"/>
            </p:custDataLst>
          </p:nvPr>
        </p:nvSpPr>
        <p:spPr>
          <a:xfrm>
            <a:off x="6410268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>
            <p:custDataLst>
              <p:tags r:id="rId12"/>
            </p:custDataLst>
          </p:nvPr>
        </p:nvSpPr>
        <p:spPr>
          <a:xfrm>
            <a:off x="8962968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右中括号 9"/>
          <p:cNvSpPr/>
          <p:nvPr>
            <p:custDataLst>
              <p:tags r:id="rId13"/>
            </p:custDataLst>
          </p:nvPr>
        </p:nvSpPr>
        <p:spPr>
          <a:xfrm rot="16200000">
            <a:off x="5896132" y="-826038"/>
            <a:ext cx="401477" cy="7664450"/>
          </a:xfrm>
          <a:prstGeom prst="rightBracket">
            <a:avLst>
              <a:gd name="adj" fmla="val 1253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右中括号 11"/>
          <p:cNvSpPr/>
          <p:nvPr>
            <p:custDataLst>
              <p:tags r:id="rId14"/>
            </p:custDataLst>
          </p:nvPr>
        </p:nvSpPr>
        <p:spPr>
          <a:xfrm rot="16200000">
            <a:off x="5880259" y="1717134"/>
            <a:ext cx="401477" cy="2578103"/>
          </a:xfrm>
          <a:prstGeom prst="rightBracket">
            <a:avLst>
              <a:gd name="adj" fmla="val 1253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1369457" y="5064149"/>
            <a:ext cx="1797035" cy="50172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1365531" y="4512771"/>
            <a:ext cx="181944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3922116" y="5064149"/>
            <a:ext cx="1797035" cy="490970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3910936" y="4502013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6473466" y="5074907"/>
            <a:ext cx="1797035" cy="503522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>
            <a:off x="6473466" y="4525323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1"/>
            </p:custDataLst>
          </p:nvPr>
        </p:nvSpPr>
        <p:spPr>
          <a:xfrm>
            <a:off x="9024824" y="5055180"/>
            <a:ext cx="1797035" cy="503522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2"/>
            </p:custDataLst>
          </p:nvPr>
        </p:nvSpPr>
        <p:spPr>
          <a:xfrm>
            <a:off x="9024824" y="4505596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23"/>
            </p:custDataLst>
          </p:nvPr>
        </p:nvSpPr>
        <p:spPr>
          <a:xfrm>
            <a:off x="1679019" y="3133074"/>
            <a:ext cx="1171254" cy="117125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24"/>
            </p:custDataLst>
          </p:nvPr>
        </p:nvSpPr>
        <p:spPr>
          <a:xfrm>
            <a:off x="4231719" y="3133074"/>
            <a:ext cx="1171254" cy="117125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25"/>
            </p:custDataLst>
          </p:nvPr>
        </p:nvSpPr>
        <p:spPr>
          <a:xfrm>
            <a:off x="6784419" y="3133074"/>
            <a:ext cx="1171254" cy="117125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26"/>
            </p:custDataLst>
          </p:nvPr>
        </p:nvSpPr>
        <p:spPr>
          <a:xfrm>
            <a:off x="9337119" y="3133074"/>
            <a:ext cx="1171254" cy="117125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任意多边形 24"/>
          <p:cNvSpPr/>
          <p:nvPr>
            <p:custDataLst>
              <p:tags r:id="rId27"/>
            </p:custDataLst>
          </p:nvPr>
        </p:nvSpPr>
        <p:spPr bwMode="auto">
          <a:xfrm>
            <a:off x="4619884" y="3433925"/>
            <a:ext cx="394925" cy="569552"/>
          </a:xfrm>
          <a:custGeom>
            <a:avLst/>
            <a:gdLst>
              <a:gd name="connsiteX0" fmla="*/ 79296 w 233363"/>
              <a:gd name="connsiteY0" fmla="*/ 303213 h 336550"/>
              <a:gd name="connsiteX1" fmla="*/ 69850 w 233363"/>
              <a:gd name="connsiteY1" fmla="*/ 311945 h 336550"/>
              <a:gd name="connsiteX2" fmla="*/ 79296 w 233363"/>
              <a:gd name="connsiteY2" fmla="*/ 320676 h 336550"/>
              <a:gd name="connsiteX3" fmla="*/ 114379 w 233363"/>
              <a:gd name="connsiteY3" fmla="*/ 320676 h 336550"/>
              <a:gd name="connsiteX4" fmla="*/ 123825 w 233363"/>
              <a:gd name="connsiteY4" fmla="*/ 311945 h 336550"/>
              <a:gd name="connsiteX5" fmla="*/ 114379 w 233363"/>
              <a:gd name="connsiteY5" fmla="*/ 303213 h 336550"/>
              <a:gd name="connsiteX6" fmla="*/ 79296 w 233363"/>
              <a:gd name="connsiteY6" fmla="*/ 303213 h 336550"/>
              <a:gd name="connsiteX7" fmla="*/ 189026 w 233363"/>
              <a:gd name="connsiteY7" fmla="*/ 179388 h 336550"/>
              <a:gd name="connsiteX8" fmla="*/ 179047 w 233363"/>
              <a:gd name="connsiteY8" fmla="*/ 184562 h 336550"/>
              <a:gd name="connsiteX9" fmla="*/ 182789 w 233363"/>
              <a:gd name="connsiteY9" fmla="*/ 194910 h 336550"/>
              <a:gd name="connsiteX10" fmla="*/ 182789 w 233363"/>
              <a:gd name="connsiteY10" fmla="*/ 197497 h 336550"/>
              <a:gd name="connsiteX11" fmla="*/ 182789 w 233363"/>
              <a:gd name="connsiteY11" fmla="*/ 207846 h 336550"/>
              <a:gd name="connsiteX12" fmla="*/ 189026 w 233363"/>
              <a:gd name="connsiteY12" fmla="*/ 211726 h 336550"/>
              <a:gd name="connsiteX13" fmla="*/ 191521 w 233363"/>
              <a:gd name="connsiteY13" fmla="*/ 207846 h 336550"/>
              <a:gd name="connsiteX14" fmla="*/ 191521 w 233363"/>
              <a:gd name="connsiteY14" fmla="*/ 197497 h 336550"/>
              <a:gd name="connsiteX15" fmla="*/ 192768 w 233363"/>
              <a:gd name="connsiteY15" fmla="*/ 194910 h 336550"/>
              <a:gd name="connsiteX16" fmla="*/ 195263 w 233363"/>
              <a:gd name="connsiteY16" fmla="*/ 188443 h 336550"/>
              <a:gd name="connsiteX17" fmla="*/ 189026 w 233363"/>
              <a:gd name="connsiteY17" fmla="*/ 179388 h 336550"/>
              <a:gd name="connsiteX18" fmla="*/ 186659 w 233363"/>
              <a:gd name="connsiteY18" fmla="*/ 125413 h 336550"/>
              <a:gd name="connsiteX19" fmla="*/ 166687 w 233363"/>
              <a:gd name="connsiteY19" fmla="*/ 145257 h 336550"/>
              <a:gd name="connsiteX20" fmla="*/ 166687 w 233363"/>
              <a:gd name="connsiteY20" fmla="*/ 157163 h 336550"/>
              <a:gd name="connsiteX21" fmla="*/ 207962 w 233363"/>
              <a:gd name="connsiteY21" fmla="*/ 157163 h 336550"/>
              <a:gd name="connsiteX22" fmla="*/ 207962 w 233363"/>
              <a:gd name="connsiteY22" fmla="*/ 145257 h 336550"/>
              <a:gd name="connsiteX23" fmla="*/ 186659 w 233363"/>
              <a:gd name="connsiteY23" fmla="*/ 125413 h 336550"/>
              <a:gd name="connsiteX24" fmla="*/ 186532 w 233363"/>
              <a:gd name="connsiteY24" fmla="*/ 109538 h 336550"/>
              <a:gd name="connsiteX25" fmla="*/ 223997 w 233363"/>
              <a:gd name="connsiteY25" fmla="*/ 144781 h 336550"/>
              <a:gd name="connsiteX26" fmla="*/ 223997 w 233363"/>
              <a:gd name="connsiteY26" fmla="*/ 156528 h 336550"/>
              <a:gd name="connsiteX27" fmla="*/ 233363 w 233363"/>
              <a:gd name="connsiteY27" fmla="*/ 166970 h 336550"/>
              <a:gd name="connsiteX28" fmla="*/ 233363 w 233363"/>
              <a:gd name="connsiteY28" fmla="*/ 217876 h 336550"/>
              <a:gd name="connsiteX29" fmla="*/ 223997 w 233363"/>
              <a:gd name="connsiteY29" fmla="*/ 227013 h 336550"/>
              <a:gd name="connsiteX30" fmla="*/ 150404 w 233363"/>
              <a:gd name="connsiteY30" fmla="*/ 227013 h 336550"/>
              <a:gd name="connsiteX31" fmla="*/ 139700 w 233363"/>
              <a:gd name="connsiteY31" fmla="*/ 217876 h 336550"/>
              <a:gd name="connsiteX32" fmla="*/ 139700 w 233363"/>
              <a:gd name="connsiteY32" fmla="*/ 166970 h 336550"/>
              <a:gd name="connsiteX33" fmla="*/ 150404 w 233363"/>
              <a:gd name="connsiteY33" fmla="*/ 156528 h 336550"/>
              <a:gd name="connsiteX34" fmla="*/ 150404 w 233363"/>
              <a:gd name="connsiteY34" fmla="*/ 144781 h 336550"/>
              <a:gd name="connsiteX35" fmla="*/ 186532 w 233363"/>
              <a:gd name="connsiteY35" fmla="*/ 109538 h 336550"/>
              <a:gd name="connsiteX36" fmla="*/ 35671 w 233363"/>
              <a:gd name="connsiteY36" fmla="*/ 0 h 336550"/>
              <a:gd name="connsiteX37" fmla="*/ 159858 w 233363"/>
              <a:gd name="connsiteY37" fmla="*/ 0 h 336550"/>
              <a:gd name="connsiteX38" fmla="*/ 196850 w 233363"/>
              <a:gd name="connsiteY38" fmla="*/ 36810 h 336550"/>
              <a:gd name="connsiteX39" fmla="*/ 196850 w 233363"/>
              <a:gd name="connsiteY39" fmla="*/ 90711 h 336550"/>
              <a:gd name="connsiteX40" fmla="*/ 186281 w 233363"/>
              <a:gd name="connsiteY40" fmla="*/ 90711 h 336550"/>
              <a:gd name="connsiteX41" fmla="*/ 177033 w 233363"/>
              <a:gd name="connsiteY41" fmla="*/ 90711 h 336550"/>
              <a:gd name="connsiteX42" fmla="*/ 177033 w 233363"/>
              <a:gd name="connsiteY42" fmla="*/ 60474 h 336550"/>
              <a:gd name="connsiteX43" fmla="*/ 177033 w 233363"/>
              <a:gd name="connsiteY43" fmla="*/ 59159 h 336550"/>
              <a:gd name="connsiteX44" fmla="*/ 167785 w 233363"/>
              <a:gd name="connsiteY44" fmla="*/ 48642 h 336550"/>
              <a:gd name="connsiteX45" fmla="*/ 29065 w 233363"/>
              <a:gd name="connsiteY45" fmla="*/ 48642 h 336550"/>
              <a:gd name="connsiteX46" fmla="*/ 19817 w 233363"/>
              <a:gd name="connsiteY46" fmla="*/ 59159 h 336550"/>
              <a:gd name="connsiteX47" fmla="*/ 19817 w 233363"/>
              <a:gd name="connsiteY47" fmla="*/ 278706 h 336550"/>
              <a:gd name="connsiteX48" fmla="*/ 29065 w 233363"/>
              <a:gd name="connsiteY48" fmla="*/ 287908 h 336550"/>
              <a:gd name="connsiteX49" fmla="*/ 167785 w 233363"/>
              <a:gd name="connsiteY49" fmla="*/ 287908 h 336550"/>
              <a:gd name="connsiteX50" fmla="*/ 177033 w 233363"/>
              <a:gd name="connsiteY50" fmla="*/ 278706 h 336550"/>
              <a:gd name="connsiteX51" fmla="*/ 177033 w 233363"/>
              <a:gd name="connsiteY51" fmla="*/ 245839 h 336550"/>
              <a:gd name="connsiteX52" fmla="*/ 196850 w 233363"/>
              <a:gd name="connsiteY52" fmla="*/ 245839 h 336550"/>
              <a:gd name="connsiteX53" fmla="*/ 196850 w 233363"/>
              <a:gd name="connsiteY53" fmla="*/ 299740 h 336550"/>
              <a:gd name="connsiteX54" fmla="*/ 159858 w 233363"/>
              <a:gd name="connsiteY54" fmla="*/ 336550 h 336550"/>
              <a:gd name="connsiteX55" fmla="*/ 35671 w 233363"/>
              <a:gd name="connsiteY55" fmla="*/ 336550 h 336550"/>
              <a:gd name="connsiteX56" fmla="*/ 0 w 233363"/>
              <a:gd name="connsiteY56" fmla="*/ 299740 h 336550"/>
              <a:gd name="connsiteX57" fmla="*/ 0 w 233363"/>
              <a:gd name="connsiteY57" fmla="*/ 36810 h 336550"/>
              <a:gd name="connsiteX58" fmla="*/ 35671 w 233363"/>
              <a:gd name="connsiteY5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3363" h="336550">
                <a:moveTo>
                  <a:pt x="79296" y="303213"/>
                </a:moveTo>
                <a:cubicBezTo>
                  <a:pt x="73898" y="303213"/>
                  <a:pt x="69850" y="306955"/>
                  <a:pt x="69850" y="311945"/>
                </a:cubicBezTo>
                <a:cubicBezTo>
                  <a:pt x="69850" y="316934"/>
                  <a:pt x="73898" y="320676"/>
                  <a:pt x="79296" y="320676"/>
                </a:cubicBezTo>
                <a:cubicBezTo>
                  <a:pt x="79296" y="320676"/>
                  <a:pt x="79296" y="320676"/>
                  <a:pt x="114379" y="320676"/>
                </a:cubicBezTo>
                <a:cubicBezTo>
                  <a:pt x="119777" y="320676"/>
                  <a:pt x="123825" y="316934"/>
                  <a:pt x="123825" y="311945"/>
                </a:cubicBezTo>
                <a:cubicBezTo>
                  <a:pt x="123825" y="306955"/>
                  <a:pt x="119777" y="303213"/>
                  <a:pt x="114379" y="303213"/>
                </a:cubicBezTo>
                <a:cubicBezTo>
                  <a:pt x="114379" y="303213"/>
                  <a:pt x="114379" y="303213"/>
                  <a:pt x="79296" y="303213"/>
                </a:cubicBezTo>
                <a:close/>
                <a:moveTo>
                  <a:pt x="189026" y="179388"/>
                </a:moveTo>
                <a:cubicBezTo>
                  <a:pt x="185284" y="179388"/>
                  <a:pt x="181542" y="180682"/>
                  <a:pt x="179047" y="184562"/>
                </a:cubicBezTo>
                <a:cubicBezTo>
                  <a:pt x="177800" y="188443"/>
                  <a:pt x="179047" y="192323"/>
                  <a:pt x="182789" y="194910"/>
                </a:cubicBezTo>
                <a:cubicBezTo>
                  <a:pt x="182789" y="196204"/>
                  <a:pt x="182789" y="196204"/>
                  <a:pt x="182789" y="197497"/>
                </a:cubicBezTo>
                <a:cubicBezTo>
                  <a:pt x="182789" y="197497"/>
                  <a:pt x="182789" y="197497"/>
                  <a:pt x="182789" y="207846"/>
                </a:cubicBezTo>
                <a:cubicBezTo>
                  <a:pt x="182789" y="211726"/>
                  <a:pt x="186532" y="214313"/>
                  <a:pt x="189026" y="211726"/>
                </a:cubicBezTo>
                <a:cubicBezTo>
                  <a:pt x="190274" y="211726"/>
                  <a:pt x="191521" y="210433"/>
                  <a:pt x="191521" y="207846"/>
                </a:cubicBezTo>
                <a:cubicBezTo>
                  <a:pt x="191521" y="207846"/>
                  <a:pt x="191521" y="207846"/>
                  <a:pt x="191521" y="197497"/>
                </a:cubicBezTo>
                <a:cubicBezTo>
                  <a:pt x="191521" y="196204"/>
                  <a:pt x="191521" y="196204"/>
                  <a:pt x="192768" y="194910"/>
                </a:cubicBezTo>
                <a:cubicBezTo>
                  <a:pt x="194016" y="193617"/>
                  <a:pt x="195263" y="191030"/>
                  <a:pt x="195263" y="188443"/>
                </a:cubicBezTo>
                <a:cubicBezTo>
                  <a:pt x="195263" y="183269"/>
                  <a:pt x="192768" y="180682"/>
                  <a:pt x="189026" y="179388"/>
                </a:cubicBezTo>
                <a:close/>
                <a:moveTo>
                  <a:pt x="186659" y="125413"/>
                </a:moveTo>
                <a:cubicBezTo>
                  <a:pt x="176007" y="125413"/>
                  <a:pt x="166687" y="133351"/>
                  <a:pt x="166687" y="145257"/>
                </a:cubicBezTo>
                <a:cubicBezTo>
                  <a:pt x="166687" y="145257"/>
                  <a:pt x="166687" y="145257"/>
                  <a:pt x="166687" y="157163"/>
                </a:cubicBezTo>
                <a:cubicBezTo>
                  <a:pt x="166687" y="157163"/>
                  <a:pt x="166687" y="157163"/>
                  <a:pt x="207962" y="157163"/>
                </a:cubicBezTo>
                <a:lnTo>
                  <a:pt x="207962" y="145257"/>
                </a:lnTo>
                <a:cubicBezTo>
                  <a:pt x="207962" y="133351"/>
                  <a:pt x="198642" y="125413"/>
                  <a:pt x="186659" y="125413"/>
                </a:cubicBezTo>
                <a:close/>
                <a:moveTo>
                  <a:pt x="186532" y="109538"/>
                </a:moveTo>
                <a:cubicBezTo>
                  <a:pt x="206602" y="109538"/>
                  <a:pt x="223997" y="125201"/>
                  <a:pt x="223997" y="144781"/>
                </a:cubicBezTo>
                <a:cubicBezTo>
                  <a:pt x="223997" y="144781"/>
                  <a:pt x="223997" y="144781"/>
                  <a:pt x="223997" y="156528"/>
                </a:cubicBezTo>
                <a:cubicBezTo>
                  <a:pt x="229349" y="156528"/>
                  <a:pt x="233363" y="161749"/>
                  <a:pt x="233363" y="166970"/>
                </a:cubicBezTo>
                <a:cubicBezTo>
                  <a:pt x="233363" y="166970"/>
                  <a:pt x="233363" y="166970"/>
                  <a:pt x="233363" y="217876"/>
                </a:cubicBezTo>
                <a:cubicBezTo>
                  <a:pt x="233363" y="223097"/>
                  <a:pt x="229349" y="227013"/>
                  <a:pt x="223997" y="227013"/>
                </a:cubicBezTo>
                <a:cubicBezTo>
                  <a:pt x="223997" y="227013"/>
                  <a:pt x="223997" y="227013"/>
                  <a:pt x="150404" y="227013"/>
                </a:cubicBezTo>
                <a:cubicBezTo>
                  <a:pt x="145052" y="227013"/>
                  <a:pt x="139700" y="223097"/>
                  <a:pt x="139700" y="217876"/>
                </a:cubicBezTo>
                <a:cubicBezTo>
                  <a:pt x="139700" y="217876"/>
                  <a:pt x="139700" y="217876"/>
                  <a:pt x="139700" y="166970"/>
                </a:cubicBezTo>
                <a:cubicBezTo>
                  <a:pt x="139700" y="161749"/>
                  <a:pt x="145052" y="156528"/>
                  <a:pt x="150404" y="156528"/>
                </a:cubicBezTo>
                <a:cubicBezTo>
                  <a:pt x="150404" y="156528"/>
                  <a:pt x="150404" y="156528"/>
                  <a:pt x="150404" y="144781"/>
                </a:cubicBezTo>
                <a:cubicBezTo>
                  <a:pt x="150404" y="125201"/>
                  <a:pt x="166461" y="109538"/>
                  <a:pt x="186532" y="109538"/>
                </a:cubicBezTo>
                <a:close/>
                <a:moveTo>
                  <a:pt x="35671" y="0"/>
                </a:moveTo>
                <a:cubicBezTo>
                  <a:pt x="35671" y="0"/>
                  <a:pt x="35671" y="0"/>
                  <a:pt x="159858" y="0"/>
                </a:cubicBezTo>
                <a:cubicBezTo>
                  <a:pt x="180996" y="0"/>
                  <a:pt x="196850" y="15776"/>
                  <a:pt x="196850" y="36810"/>
                </a:cubicBezTo>
                <a:cubicBezTo>
                  <a:pt x="196850" y="36810"/>
                  <a:pt x="196850" y="36810"/>
                  <a:pt x="196850" y="90711"/>
                </a:cubicBezTo>
                <a:cubicBezTo>
                  <a:pt x="194208" y="90711"/>
                  <a:pt x="190244" y="90711"/>
                  <a:pt x="186281" y="90711"/>
                </a:cubicBezTo>
                <a:cubicBezTo>
                  <a:pt x="183639" y="90711"/>
                  <a:pt x="180996" y="90711"/>
                  <a:pt x="177033" y="90711"/>
                </a:cubicBezTo>
                <a:cubicBezTo>
                  <a:pt x="177033" y="90711"/>
                  <a:pt x="177033" y="90711"/>
                  <a:pt x="177033" y="60474"/>
                </a:cubicBezTo>
                <a:cubicBezTo>
                  <a:pt x="177033" y="60474"/>
                  <a:pt x="177033" y="60474"/>
                  <a:pt x="177033" y="59159"/>
                </a:cubicBezTo>
                <a:cubicBezTo>
                  <a:pt x="177033" y="53900"/>
                  <a:pt x="173070" y="48642"/>
                  <a:pt x="167785" y="48642"/>
                </a:cubicBezTo>
                <a:cubicBezTo>
                  <a:pt x="167785" y="48642"/>
                  <a:pt x="167785" y="48642"/>
                  <a:pt x="29065" y="48642"/>
                </a:cubicBezTo>
                <a:cubicBezTo>
                  <a:pt x="23780" y="48642"/>
                  <a:pt x="19817" y="53900"/>
                  <a:pt x="19817" y="59159"/>
                </a:cubicBezTo>
                <a:cubicBezTo>
                  <a:pt x="19817" y="59159"/>
                  <a:pt x="19817" y="59159"/>
                  <a:pt x="19817" y="278706"/>
                </a:cubicBezTo>
                <a:cubicBezTo>
                  <a:pt x="19817" y="282650"/>
                  <a:pt x="23780" y="287908"/>
                  <a:pt x="29065" y="287908"/>
                </a:cubicBezTo>
                <a:cubicBezTo>
                  <a:pt x="29065" y="287908"/>
                  <a:pt x="29065" y="287908"/>
                  <a:pt x="167785" y="287908"/>
                </a:cubicBezTo>
                <a:cubicBezTo>
                  <a:pt x="173070" y="287908"/>
                  <a:pt x="177033" y="282650"/>
                  <a:pt x="177033" y="278706"/>
                </a:cubicBezTo>
                <a:cubicBezTo>
                  <a:pt x="177033" y="278706"/>
                  <a:pt x="177033" y="278706"/>
                  <a:pt x="177033" y="245839"/>
                </a:cubicBezTo>
                <a:cubicBezTo>
                  <a:pt x="177033" y="245839"/>
                  <a:pt x="177033" y="245839"/>
                  <a:pt x="196850" y="245839"/>
                </a:cubicBezTo>
                <a:cubicBezTo>
                  <a:pt x="196850" y="245839"/>
                  <a:pt x="196850" y="245839"/>
                  <a:pt x="196850" y="299740"/>
                </a:cubicBezTo>
                <a:cubicBezTo>
                  <a:pt x="196850" y="320774"/>
                  <a:pt x="180996" y="336550"/>
                  <a:pt x="159858" y="336550"/>
                </a:cubicBezTo>
                <a:cubicBezTo>
                  <a:pt x="159858" y="336550"/>
                  <a:pt x="159858" y="336550"/>
                  <a:pt x="35671" y="336550"/>
                </a:cubicBezTo>
                <a:cubicBezTo>
                  <a:pt x="15854" y="336550"/>
                  <a:pt x="0" y="320774"/>
                  <a:pt x="0" y="299740"/>
                </a:cubicBezTo>
                <a:cubicBezTo>
                  <a:pt x="0" y="299740"/>
                  <a:pt x="0" y="299740"/>
                  <a:pt x="0" y="36810"/>
                </a:cubicBezTo>
                <a:cubicBezTo>
                  <a:pt x="0" y="15776"/>
                  <a:pt x="15854" y="0"/>
                  <a:pt x="35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任意多边形 25"/>
          <p:cNvSpPr/>
          <p:nvPr>
            <p:custDataLst>
              <p:tags r:id="rId28"/>
            </p:custDataLst>
          </p:nvPr>
        </p:nvSpPr>
        <p:spPr bwMode="auto">
          <a:xfrm>
            <a:off x="2095921" y="3431194"/>
            <a:ext cx="337450" cy="575014"/>
          </a:xfrm>
          <a:custGeom>
            <a:avLst/>
            <a:gdLst>
              <a:gd name="connsiteX0" fmla="*/ 99219 w 198438"/>
              <a:gd name="connsiteY0" fmla="*/ 288925 h 338138"/>
              <a:gd name="connsiteX1" fmla="*/ 84137 w 198438"/>
              <a:gd name="connsiteY1" fmla="*/ 302419 h 338138"/>
              <a:gd name="connsiteX2" fmla="*/ 99219 w 198438"/>
              <a:gd name="connsiteY2" fmla="*/ 315913 h 338138"/>
              <a:gd name="connsiteX3" fmla="*/ 114301 w 198438"/>
              <a:gd name="connsiteY3" fmla="*/ 302419 h 338138"/>
              <a:gd name="connsiteX4" fmla="*/ 99219 w 198438"/>
              <a:gd name="connsiteY4" fmla="*/ 288925 h 338138"/>
              <a:gd name="connsiteX5" fmla="*/ 14287 w 198438"/>
              <a:gd name="connsiteY5" fmla="*/ 69850 h 338138"/>
              <a:gd name="connsiteX6" fmla="*/ 14287 w 198438"/>
              <a:gd name="connsiteY6" fmla="*/ 268288 h 338138"/>
              <a:gd name="connsiteX7" fmla="*/ 184150 w 198438"/>
              <a:gd name="connsiteY7" fmla="*/ 268288 h 338138"/>
              <a:gd name="connsiteX8" fmla="*/ 184150 w 198438"/>
              <a:gd name="connsiteY8" fmla="*/ 69850 h 338138"/>
              <a:gd name="connsiteX9" fmla="*/ 63723 w 198438"/>
              <a:gd name="connsiteY9" fmla="*/ 28575 h 338138"/>
              <a:gd name="connsiteX10" fmla="*/ 57150 w 198438"/>
              <a:gd name="connsiteY10" fmla="*/ 36368 h 338138"/>
              <a:gd name="connsiteX11" fmla="*/ 63723 w 198438"/>
              <a:gd name="connsiteY11" fmla="*/ 42863 h 338138"/>
              <a:gd name="connsiteX12" fmla="*/ 134715 w 198438"/>
              <a:gd name="connsiteY12" fmla="*/ 42863 h 338138"/>
              <a:gd name="connsiteX13" fmla="*/ 141288 w 198438"/>
              <a:gd name="connsiteY13" fmla="*/ 36368 h 338138"/>
              <a:gd name="connsiteX14" fmla="*/ 134715 w 198438"/>
              <a:gd name="connsiteY14" fmla="*/ 28575 h 338138"/>
              <a:gd name="connsiteX15" fmla="*/ 63723 w 198438"/>
              <a:gd name="connsiteY15" fmla="*/ 28575 h 338138"/>
              <a:gd name="connsiteX16" fmla="*/ 35719 w 198438"/>
              <a:gd name="connsiteY16" fmla="*/ 0 h 338138"/>
              <a:gd name="connsiteX17" fmla="*/ 162719 w 198438"/>
              <a:gd name="connsiteY17" fmla="*/ 0 h 338138"/>
              <a:gd name="connsiteX18" fmla="*/ 198438 w 198438"/>
              <a:gd name="connsiteY18" fmla="*/ 35663 h 338138"/>
              <a:gd name="connsiteX19" fmla="*/ 198438 w 198438"/>
              <a:gd name="connsiteY19" fmla="*/ 302475 h 338138"/>
              <a:gd name="connsiteX20" fmla="*/ 162719 w 198438"/>
              <a:gd name="connsiteY20" fmla="*/ 338138 h 338138"/>
              <a:gd name="connsiteX21" fmla="*/ 35719 w 198438"/>
              <a:gd name="connsiteY21" fmla="*/ 338138 h 338138"/>
              <a:gd name="connsiteX22" fmla="*/ 0 w 198438"/>
              <a:gd name="connsiteY22" fmla="*/ 302475 h 338138"/>
              <a:gd name="connsiteX23" fmla="*/ 0 w 198438"/>
              <a:gd name="connsiteY23" fmla="*/ 35663 h 338138"/>
              <a:gd name="connsiteX24" fmla="*/ 35719 w 198438"/>
              <a:gd name="connsiteY2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438" h="338138">
                <a:moveTo>
                  <a:pt x="99219" y="288925"/>
                </a:moveTo>
                <a:cubicBezTo>
                  <a:pt x="90889" y="288925"/>
                  <a:pt x="84137" y="294966"/>
                  <a:pt x="84137" y="302419"/>
                </a:cubicBezTo>
                <a:cubicBezTo>
                  <a:pt x="84137" y="309872"/>
                  <a:pt x="90889" y="315913"/>
                  <a:pt x="99219" y="315913"/>
                </a:cubicBezTo>
                <a:cubicBezTo>
                  <a:pt x="107549" y="315913"/>
                  <a:pt x="114301" y="309872"/>
                  <a:pt x="114301" y="302419"/>
                </a:cubicBezTo>
                <a:cubicBezTo>
                  <a:pt x="114301" y="294966"/>
                  <a:pt x="107549" y="288925"/>
                  <a:pt x="99219" y="288925"/>
                </a:cubicBezTo>
                <a:close/>
                <a:moveTo>
                  <a:pt x="14287" y="69850"/>
                </a:moveTo>
                <a:lnTo>
                  <a:pt x="14287" y="268288"/>
                </a:lnTo>
                <a:lnTo>
                  <a:pt x="184150" y="268288"/>
                </a:lnTo>
                <a:lnTo>
                  <a:pt x="184150" y="69850"/>
                </a:lnTo>
                <a:close/>
                <a:moveTo>
                  <a:pt x="63723" y="28575"/>
                </a:moveTo>
                <a:cubicBezTo>
                  <a:pt x="59779" y="28575"/>
                  <a:pt x="57150" y="32472"/>
                  <a:pt x="57150" y="36368"/>
                </a:cubicBezTo>
                <a:cubicBezTo>
                  <a:pt x="57150" y="40265"/>
                  <a:pt x="59779" y="42863"/>
                  <a:pt x="63723" y="42863"/>
                </a:cubicBezTo>
                <a:cubicBezTo>
                  <a:pt x="63723" y="42863"/>
                  <a:pt x="63723" y="42863"/>
                  <a:pt x="134715" y="42863"/>
                </a:cubicBezTo>
                <a:cubicBezTo>
                  <a:pt x="138659" y="42863"/>
                  <a:pt x="141288" y="40265"/>
                  <a:pt x="141288" y="36368"/>
                </a:cubicBezTo>
                <a:cubicBezTo>
                  <a:pt x="141288" y="32472"/>
                  <a:pt x="138659" y="28575"/>
                  <a:pt x="134715" y="28575"/>
                </a:cubicBezTo>
                <a:cubicBezTo>
                  <a:pt x="134715" y="28575"/>
                  <a:pt x="134715" y="28575"/>
                  <a:pt x="63723" y="28575"/>
                </a:cubicBezTo>
                <a:close/>
                <a:moveTo>
                  <a:pt x="35719" y="0"/>
                </a:moveTo>
                <a:cubicBezTo>
                  <a:pt x="35719" y="0"/>
                  <a:pt x="35719" y="0"/>
                  <a:pt x="162719" y="0"/>
                </a:cubicBezTo>
                <a:cubicBezTo>
                  <a:pt x="182563" y="0"/>
                  <a:pt x="198438" y="15850"/>
                  <a:pt x="198438" y="35663"/>
                </a:cubicBezTo>
                <a:cubicBezTo>
                  <a:pt x="198438" y="35663"/>
                  <a:pt x="198438" y="35663"/>
                  <a:pt x="198438" y="302475"/>
                </a:cubicBezTo>
                <a:cubicBezTo>
                  <a:pt x="198438" y="322288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5719" y="338138"/>
                </a:cubicBezTo>
                <a:cubicBezTo>
                  <a:pt x="15875" y="338138"/>
                  <a:pt x="0" y="322288"/>
                  <a:pt x="0" y="302475"/>
                </a:cubicBezTo>
                <a:cubicBezTo>
                  <a:pt x="0" y="302475"/>
                  <a:pt x="0" y="302475"/>
                  <a:pt x="0" y="35663"/>
                </a:cubicBezTo>
                <a:cubicBezTo>
                  <a:pt x="0" y="15850"/>
                  <a:pt x="15875" y="0"/>
                  <a:pt x="3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6"/>
          <p:cNvSpPr/>
          <p:nvPr>
            <p:custDataLst>
              <p:tags r:id="rId29"/>
            </p:custDataLst>
          </p:nvPr>
        </p:nvSpPr>
        <p:spPr bwMode="auto">
          <a:xfrm>
            <a:off x="9616233" y="3459676"/>
            <a:ext cx="613026" cy="51805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任意多边形 23"/>
          <p:cNvSpPr/>
          <p:nvPr>
            <p:custDataLst>
              <p:tags r:id="rId30"/>
            </p:custDataLst>
          </p:nvPr>
        </p:nvSpPr>
        <p:spPr bwMode="auto">
          <a:xfrm>
            <a:off x="7084234" y="3518767"/>
            <a:ext cx="571624" cy="399869"/>
          </a:xfrm>
          <a:custGeom>
            <a:avLst/>
            <a:gdLst>
              <a:gd name="connsiteX0" fmla="*/ 303212 w 338138"/>
              <a:gd name="connsiteY0" fmla="*/ 103188 h 236538"/>
              <a:gd name="connsiteX1" fmla="*/ 303212 w 338138"/>
              <a:gd name="connsiteY1" fmla="*/ 122238 h 236538"/>
              <a:gd name="connsiteX2" fmla="*/ 306034 w 338138"/>
              <a:gd name="connsiteY2" fmla="*/ 122238 h 236538"/>
              <a:gd name="connsiteX3" fmla="*/ 315912 w 338138"/>
              <a:gd name="connsiteY3" fmla="*/ 112713 h 236538"/>
              <a:gd name="connsiteX4" fmla="*/ 306034 w 338138"/>
              <a:gd name="connsiteY4" fmla="*/ 103188 h 236538"/>
              <a:gd name="connsiteX5" fmla="*/ 303212 w 338138"/>
              <a:gd name="connsiteY5" fmla="*/ 103188 h 236538"/>
              <a:gd name="connsiteX6" fmla="*/ 65087 w 338138"/>
              <a:gd name="connsiteY6" fmla="*/ 90488 h 236538"/>
              <a:gd name="connsiteX7" fmla="*/ 61912 w 338138"/>
              <a:gd name="connsiteY7" fmla="*/ 96838 h 236538"/>
              <a:gd name="connsiteX8" fmla="*/ 68262 w 338138"/>
              <a:gd name="connsiteY8" fmla="*/ 96838 h 236538"/>
              <a:gd name="connsiteX9" fmla="*/ 90487 w 338138"/>
              <a:gd name="connsiteY9" fmla="*/ 87313 h 236538"/>
              <a:gd name="connsiteX10" fmla="*/ 90487 w 338138"/>
              <a:gd name="connsiteY10" fmla="*/ 107951 h 236538"/>
              <a:gd name="connsiteX11" fmla="*/ 98107 w 338138"/>
              <a:gd name="connsiteY11" fmla="*/ 107951 h 236538"/>
              <a:gd name="connsiteX12" fmla="*/ 109537 w 338138"/>
              <a:gd name="connsiteY12" fmla="*/ 97632 h 236538"/>
              <a:gd name="connsiteX13" fmla="*/ 98107 w 338138"/>
              <a:gd name="connsiteY13" fmla="*/ 87313 h 236538"/>
              <a:gd name="connsiteX14" fmla="*/ 90487 w 338138"/>
              <a:gd name="connsiteY14" fmla="*/ 87313 h 236538"/>
              <a:gd name="connsiteX15" fmla="*/ 86677 w 338138"/>
              <a:gd name="connsiteY15" fmla="*/ 79375 h 236538"/>
              <a:gd name="connsiteX16" fmla="*/ 98107 w 338138"/>
              <a:gd name="connsiteY16" fmla="*/ 79375 h 236538"/>
              <a:gd name="connsiteX17" fmla="*/ 115887 w 338138"/>
              <a:gd name="connsiteY17" fmla="*/ 97632 h 236538"/>
              <a:gd name="connsiteX18" fmla="*/ 98107 w 338138"/>
              <a:gd name="connsiteY18" fmla="*/ 115888 h 236538"/>
              <a:gd name="connsiteX19" fmla="*/ 86677 w 338138"/>
              <a:gd name="connsiteY19" fmla="*/ 115888 h 236538"/>
              <a:gd name="connsiteX20" fmla="*/ 84137 w 338138"/>
              <a:gd name="connsiteY20" fmla="*/ 113280 h 236538"/>
              <a:gd name="connsiteX21" fmla="*/ 84137 w 338138"/>
              <a:gd name="connsiteY21" fmla="*/ 81983 h 236538"/>
              <a:gd name="connsiteX22" fmla="*/ 86677 w 338138"/>
              <a:gd name="connsiteY22" fmla="*/ 79375 h 236538"/>
              <a:gd name="connsiteX23" fmla="*/ 63764 w 338138"/>
              <a:gd name="connsiteY23" fmla="*/ 79375 h 236538"/>
              <a:gd name="connsiteX24" fmla="*/ 66410 w 338138"/>
              <a:gd name="connsiteY24" fmla="*/ 79375 h 236538"/>
              <a:gd name="connsiteX25" fmla="*/ 69056 w 338138"/>
              <a:gd name="connsiteY25" fmla="*/ 80727 h 236538"/>
              <a:gd name="connsiteX26" fmla="*/ 80962 w 338138"/>
              <a:gd name="connsiteY26" fmla="*/ 113183 h 236538"/>
              <a:gd name="connsiteX27" fmla="*/ 78316 w 338138"/>
              <a:gd name="connsiteY27" fmla="*/ 115888 h 236538"/>
              <a:gd name="connsiteX28" fmla="*/ 75670 w 338138"/>
              <a:gd name="connsiteY28" fmla="*/ 115888 h 236538"/>
              <a:gd name="connsiteX29" fmla="*/ 74347 w 338138"/>
              <a:gd name="connsiteY29" fmla="*/ 114536 h 236538"/>
              <a:gd name="connsiteX30" fmla="*/ 70378 w 338138"/>
              <a:gd name="connsiteY30" fmla="*/ 105069 h 236538"/>
              <a:gd name="connsiteX31" fmla="*/ 59795 w 338138"/>
              <a:gd name="connsiteY31" fmla="*/ 105069 h 236538"/>
              <a:gd name="connsiteX32" fmla="*/ 55826 w 338138"/>
              <a:gd name="connsiteY32" fmla="*/ 114536 h 236538"/>
              <a:gd name="connsiteX33" fmla="*/ 54503 w 338138"/>
              <a:gd name="connsiteY33" fmla="*/ 115888 h 236538"/>
              <a:gd name="connsiteX34" fmla="*/ 51858 w 338138"/>
              <a:gd name="connsiteY34" fmla="*/ 115888 h 236538"/>
              <a:gd name="connsiteX35" fmla="*/ 49212 w 338138"/>
              <a:gd name="connsiteY35" fmla="*/ 114536 h 236538"/>
              <a:gd name="connsiteX36" fmla="*/ 49212 w 338138"/>
              <a:gd name="connsiteY36" fmla="*/ 113183 h 236538"/>
              <a:gd name="connsiteX37" fmla="*/ 61118 w 338138"/>
              <a:gd name="connsiteY37" fmla="*/ 80727 h 236538"/>
              <a:gd name="connsiteX38" fmla="*/ 63764 w 338138"/>
              <a:gd name="connsiteY38" fmla="*/ 79375 h 236538"/>
              <a:gd name="connsiteX39" fmla="*/ 19050 w 338138"/>
              <a:gd name="connsiteY39" fmla="*/ 63500 h 236538"/>
              <a:gd name="connsiteX40" fmla="*/ 19050 w 338138"/>
              <a:gd name="connsiteY40" fmla="*/ 132790 h 236538"/>
              <a:gd name="connsiteX41" fmla="*/ 120915 w 338138"/>
              <a:gd name="connsiteY41" fmla="*/ 132790 h 236538"/>
              <a:gd name="connsiteX42" fmla="*/ 124884 w 338138"/>
              <a:gd name="connsiteY42" fmla="*/ 134097 h 236538"/>
              <a:gd name="connsiteX43" fmla="*/ 161925 w 338138"/>
              <a:gd name="connsiteY43" fmla="*/ 152400 h 236538"/>
              <a:gd name="connsiteX44" fmla="*/ 152665 w 338138"/>
              <a:gd name="connsiteY44" fmla="*/ 123638 h 236538"/>
              <a:gd name="connsiteX45" fmla="*/ 152665 w 338138"/>
              <a:gd name="connsiteY45" fmla="*/ 121024 h 236538"/>
              <a:gd name="connsiteX46" fmla="*/ 152665 w 338138"/>
              <a:gd name="connsiteY46" fmla="*/ 63500 h 236538"/>
              <a:gd name="connsiteX47" fmla="*/ 19050 w 338138"/>
              <a:gd name="connsiteY47" fmla="*/ 63500 h 236538"/>
              <a:gd name="connsiteX48" fmla="*/ 52387 w 338138"/>
              <a:gd name="connsiteY48" fmla="*/ 17463 h 236538"/>
              <a:gd name="connsiteX49" fmla="*/ 52387 w 338138"/>
              <a:gd name="connsiteY49" fmla="*/ 43782 h 236538"/>
              <a:gd name="connsiteX50" fmla="*/ 161817 w 338138"/>
              <a:gd name="connsiteY50" fmla="*/ 43782 h 236538"/>
              <a:gd name="connsiteX51" fmla="*/ 169728 w 338138"/>
              <a:gd name="connsiteY51" fmla="*/ 52994 h 236538"/>
              <a:gd name="connsiteX52" fmla="*/ 169728 w 338138"/>
              <a:gd name="connsiteY52" fmla="*/ 118791 h 236538"/>
              <a:gd name="connsiteX53" fmla="*/ 186868 w 338138"/>
              <a:gd name="connsiteY53" fmla="*/ 167482 h 236538"/>
              <a:gd name="connsiteX54" fmla="*/ 184231 w 338138"/>
              <a:gd name="connsiteY54" fmla="*/ 176693 h 236538"/>
              <a:gd name="connsiteX55" fmla="*/ 177639 w 338138"/>
              <a:gd name="connsiteY55" fmla="*/ 179325 h 236538"/>
              <a:gd name="connsiteX56" fmla="*/ 173683 w 338138"/>
              <a:gd name="connsiteY56" fmla="*/ 178009 h 236538"/>
              <a:gd name="connsiteX57" fmla="*/ 119627 w 338138"/>
              <a:gd name="connsiteY57" fmla="*/ 150374 h 236538"/>
              <a:gd name="connsiteX58" fmla="*/ 52387 w 338138"/>
              <a:gd name="connsiteY58" fmla="*/ 150374 h 236538"/>
              <a:gd name="connsiteX59" fmla="*/ 52387 w 338138"/>
              <a:gd name="connsiteY59" fmla="*/ 217488 h 236538"/>
              <a:gd name="connsiteX60" fmla="*/ 285750 w 338138"/>
              <a:gd name="connsiteY60" fmla="*/ 217488 h 236538"/>
              <a:gd name="connsiteX61" fmla="*/ 285750 w 338138"/>
              <a:gd name="connsiteY61" fmla="*/ 17463 h 236538"/>
              <a:gd name="connsiteX62" fmla="*/ 52387 w 338138"/>
              <a:gd name="connsiteY62" fmla="*/ 17463 h 236538"/>
              <a:gd name="connsiteX63" fmla="*/ 42267 w 338138"/>
              <a:gd name="connsiteY63" fmla="*/ 0 h 236538"/>
              <a:gd name="connsiteX64" fmla="*/ 328892 w 338138"/>
              <a:gd name="connsiteY64" fmla="*/ 0 h 236538"/>
              <a:gd name="connsiteX65" fmla="*/ 338138 w 338138"/>
              <a:gd name="connsiteY65" fmla="*/ 9199 h 236538"/>
              <a:gd name="connsiteX66" fmla="*/ 338138 w 338138"/>
              <a:gd name="connsiteY66" fmla="*/ 227339 h 236538"/>
              <a:gd name="connsiteX67" fmla="*/ 328892 w 338138"/>
              <a:gd name="connsiteY67" fmla="*/ 236538 h 236538"/>
              <a:gd name="connsiteX68" fmla="*/ 42267 w 338138"/>
              <a:gd name="connsiteY68" fmla="*/ 236538 h 236538"/>
              <a:gd name="connsiteX69" fmla="*/ 33021 w 338138"/>
              <a:gd name="connsiteY69" fmla="*/ 227339 h 236538"/>
              <a:gd name="connsiteX70" fmla="*/ 33021 w 338138"/>
              <a:gd name="connsiteY70" fmla="*/ 151122 h 236538"/>
              <a:gd name="connsiteX71" fmla="*/ 9246 w 338138"/>
              <a:gd name="connsiteY71" fmla="*/ 151122 h 236538"/>
              <a:gd name="connsiteX72" fmla="*/ 0 w 338138"/>
              <a:gd name="connsiteY72" fmla="*/ 141923 h 236538"/>
              <a:gd name="connsiteX73" fmla="*/ 0 w 338138"/>
              <a:gd name="connsiteY73" fmla="*/ 53878 h 236538"/>
              <a:gd name="connsiteX74" fmla="*/ 9246 w 338138"/>
              <a:gd name="connsiteY74" fmla="*/ 44679 h 236538"/>
              <a:gd name="connsiteX75" fmla="*/ 33021 w 338138"/>
              <a:gd name="connsiteY75" fmla="*/ 44679 h 236538"/>
              <a:gd name="connsiteX76" fmla="*/ 33021 w 338138"/>
              <a:gd name="connsiteY76" fmla="*/ 9199 h 236538"/>
              <a:gd name="connsiteX77" fmla="*/ 42267 w 338138"/>
              <a:gd name="connsiteY77" fmla="*/ 0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38138" h="236538">
                <a:moveTo>
                  <a:pt x="303212" y="103188"/>
                </a:moveTo>
                <a:cubicBezTo>
                  <a:pt x="303212" y="103188"/>
                  <a:pt x="303212" y="103188"/>
                  <a:pt x="303212" y="122238"/>
                </a:cubicBezTo>
                <a:cubicBezTo>
                  <a:pt x="303212" y="122238"/>
                  <a:pt x="303212" y="122238"/>
                  <a:pt x="306034" y="122238"/>
                </a:cubicBezTo>
                <a:cubicBezTo>
                  <a:pt x="311679" y="122238"/>
                  <a:pt x="315912" y="116795"/>
                  <a:pt x="315912" y="112713"/>
                </a:cubicBezTo>
                <a:cubicBezTo>
                  <a:pt x="315912" y="107270"/>
                  <a:pt x="311679" y="103188"/>
                  <a:pt x="306034" y="103188"/>
                </a:cubicBezTo>
                <a:cubicBezTo>
                  <a:pt x="306034" y="103188"/>
                  <a:pt x="306034" y="103188"/>
                  <a:pt x="303212" y="103188"/>
                </a:cubicBezTo>
                <a:close/>
                <a:moveTo>
                  <a:pt x="65087" y="90488"/>
                </a:moveTo>
                <a:lnTo>
                  <a:pt x="61912" y="96838"/>
                </a:lnTo>
                <a:lnTo>
                  <a:pt x="68262" y="96838"/>
                </a:lnTo>
                <a:close/>
                <a:moveTo>
                  <a:pt x="90487" y="87313"/>
                </a:moveTo>
                <a:cubicBezTo>
                  <a:pt x="90487" y="87313"/>
                  <a:pt x="90487" y="87313"/>
                  <a:pt x="90487" y="107951"/>
                </a:cubicBezTo>
                <a:cubicBezTo>
                  <a:pt x="90487" y="107951"/>
                  <a:pt x="90487" y="107951"/>
                  <a:pt x="98107" y="107951"/>
                </a:cubicBezTo>
                <a:cubicBezTo>
                  <a:pt x="104457" y="107951"/>
                  <a:pt x="109537" y="104081"/>
                  <a:pt x="109537" y="97632"/>
                </a:cubicBezTo>
                <a:cubicBezTo>
                  <a:pt x="109537" y="92473"/>
                  <a:pt x="104457" y="87313"/>
                  <a:pt x="98107" y="87313"/>
                </a:cubicBezTo>
                <a:cubicBezTo>
                  <a:pt x="98107" y="87313"/>
                  <a:pt x="98107" y="87313"/>
                  <a:pt x="90487" y="87313"/>
                </a:cubicBezTo>
                <a:close/>
                <a:moveTo>
                  <a:pt x="86677" y="79375"/>
                </a:moveTo>
                <a:cubicBezTo>
                  <a:pt x="86677" y="79375"/>
                  <a:pt x="86677" y="79375"/>
                  <a:pt x="98107" y="79375"/>
                </a:cubicBezTo>
                <a:cubicBezTo>
                  <a:pt x="108267" y="79375"/>
                  <a:pt x="115887" y="88503"/>
                  <a:pt x="115887" y="97632"/>
                </a:cubicBezTo>
                <a:cubicBezTo>
                  <a:pt x="115887" y="108064"/>
                  <a:pt x="108267" y="115888"/>
                  <a:pt x="98107" y="115888"/>
                </a:cubicBezTo>
                <a:cubicBezTo>
                  <a:pt x="98107" y="115888"/>
                  <a:pt x="98107" y="115888"/>
                  <a:pt x="86677" y="115888"/>
                </a:cubicBezTo>
                <a:cubicBezTo>
                  <a:pt x="85407" y="115888"/>
                  <a:pt x="84137" y="114584"/>
                  <a:pt x="84137" y="113280"/>
                </a:cubicBezTo>
                <a:cubicBezTo>
                  <a:pt x="84137" y="113280"/>
                  <a:pt x="84137" y="113280"/>
                  <a:pt x="84137" y="81983"/>
                </a:cubicBezTo>
                <a:cubicBezTo>
                  <a:pt x="84137" y="80679"/>
                  <a:pt x="85407" y="79375"/>
                  <a:pt x="86677" y="79375"/>
                </a:cubicBezTo>
                <a:close/>
                <a:moveTo>
                  <a:pt x="63764" y="79375"/>
                </a:moveTo>
                <a:cubicBezTo>
                  <a:pt x="63764" y="79375"/>
                  <a:pt x="63764" y="79375"/>
                  <a:pt x="66410" y="79375"/>
                </a:cubicBezTo>
                <a:cubicBezTo>
                  <a:pt x="67733" y="79375"/>
                  <a:pt x="67733" y="79375"/>
                  <a:pt x="69056" y="80727"/>
                </a:cubicBezTo>
                <a:lnTo>
                  <a:pt x="80962" y="113183"/>
                </a:lnTo>
                <a:cubicBezTo>
                  <a:pt x="80962" y="114536"/>
                  <a:pt x="79639" y="115888"/>
                  <a:pt x="78316" y="115888"/>
                </a:cubicBezTo>
                <a:cubicBezTo>
                  <a:pt x="78316" y="115888"/>
                  <a:pt x="78316" y="115888"/>
                  <a:pt x="75670" y="115888"/>
                </a:cubicBezTo>
                <a:cubicBezTo>
                  <a:pt x="74347" y="115888"/>
                  <a:pt x="74347" y="114536"/>
                  <a:pt x="74347" y="114536"/>
                </a:cubicBezTo>
                <a:cubicBezTo>
                  <a:pt x="74347" y="114536"/>
                  <a:pt x="74347" y="114536"/>
                  <a:pt x="70378" y="105069"/>
                </a:cubicBezTo>
                <a:cubicBezTo>
                  <a:pt x="70378" y="105069"/>
                  <a:pt x="70378" y="105069"/>
                  <a:pt x="59795" y="105069"/>
                </a:cubicBezTo>
                <a:cubicBezTo>
                  <a:pt x="59795" y="105069"/>
                  <a:pt x="59795" y="105069"/>
                  <a:pt x="55826" y="114536"/>
                </a:cubicBezTo>
                <a:cubicBezTo>
                  <a:pt x="55826" y="114536"/>
                  <a:pt x="55826" y="115888"/>
                  <a:pt x="54503" y="115888"/>
                </a:cubicBezTo>
                <a:cubicBezTo>
                  <a:pt x="54503" y="115888"/>
                  <a:pt x="54503" y="115888"/>
                  <a:pt x="51858" y="115888"/>
                </a:cubicBezTo>
                <a:cubicBezTo>
                  <a:pt x="50535" y="115888"/>
                  <a:pt x="50535" y="115888"/>
                  <a:pt x="49212" y="114536"/>
                </a:cubicBezTo>
                <a:cubicBezTo>
                  <a:pt x="49212" y="114536"/>
                  <a:pt x="49212" y="113183"/>
                  <a:pt x="49212" y="113183"/>
                </a:cubicBezTo>
                <a:cubicBezTo>
                  <a:pt x="49212" y="113183"/>
                  <a:pt x="49212" y="113183"/>
                  <a:pt x="61118" y="80727"/>
                </a:cubicBezTo>
                <a:cubicBezTo>
                  <a:pt x="61118" y="79375"/>
                  <a:pt x="62441" y="79375"/>
                  <a:pt x="63764" y="79375"/>
                </a:cubicBezTo>
                <a:close/>
                <a:moveTo>
                  <a:pt x="19050" y="63500"/>
                </a:moveTo>
                <a:lnTo>
                  <a:pt x="19050" y="132790"/>
                </a:lnTo>
                <a:cubicBezTo>
                  <a:pt x="19050" y="132790"/>
                  <a:pt x="19050" y="132790"/>
                  <a:pt x="120915" y="132790"/>
                </a:cubicBezTo>
                <a:cubicBezTo>
                  <a:pt x="122238" y="132790"/>
                  <a:pt x="124884" y="132790"/>
                  <a:pt x="124884" y="134097"/>
                </a:cubicBezTo>
                <a:cubicBezTo>
                  <a:pt x="124884" y="134097"/>
                  <a:pt x="124884" y="134097"/>
                  <a:pt x="161925" y="152400"/>
                </a:cubicBezTo>
                <a:cubicBezTo>
                  <a:pt x="161925" y="152400"/>
                  <a:pt x="161925" y="152400"/>
                  <a:pt x="152665" y="123638"/>
                </a:cubicBezTo>
                <a:cubicBezTo>
                  <a:pt x="152665" y="123638"/>
                  <a:pt x="152665" y="122331"/>
                  <a:pt x="152665" y="121024"/>
                </a:cubicBezTo>
                <a:cubicBezTo>
                  <a:pt x="152665" y="121024"/>
                  <a:pt x="152665" y="121024"/>
                  <a:pt x="152665" y="63500"/>
                </a:cubicBezTo>
                <a:cubicBezTo>
                  <a:pt x="152665" y="63500"/>
                  <a:pt x="152665" y="63500"/>
                  <a:pt x="19050" y="63500"/>
                </a:cubicBezTo>
                <a:close/>
                <a:moveTo>
                  <a:pt x="52387" y="17463"/>
                </a:moveTo>
                <a:cubicBezTo>
                  <a:pt x="52387" y="17463"/>
                  <a:pt x="52387" y="17463"/>
                  <a:pt x="52387" y="43782"/>
                </a:cubicBezTo>
                <a:cubicBezTo>
                  <a:pt x="52387" y="43782"/>
                  <a:pt x="52387" y="43782"/>
                  <a:pt x="161817" y="43782"/>
                </a:cubicBezTo>
                <a:cubicBezTo>
                  <a:pt x="165773" y="43782"/>
                  <a:pt x="169728" y="49046"/>
                  <a:pt x="169728" y="52994"/>
                </a:cubicBezTo>
                <a:cubicBezTo>
                  <a:pt x="169728" y="52994"/>
                  <a:pt x="169728" y="52994"/>
                  <a:pt x="169728" y="118791"/>
                </a:cubicBezTo>
                <a:cubicBezTo>
                  <a:pt x="169728" y="118791"/>
                  <a:pt x="169728" y="118791"/>
                  <a:pt x="186868" y="167482"/>
                </a:cubicBezTo>
                <a:cubicBezTo>
                  <a:pt x="188186" y="171430"/>
                  <a:pt x="186868" y="174062"/>
                  <a:pt x="184231" y="176693"/>
                </a:cubicBezTo>
                <a:cubicBezTo>
                  <a:pt x="181594" y="178009"/>
                  <a:pt x="180275" y="179325"/>
                  <a:pt x="177639" y="179325"/>
                </a:cubicBezTo>
                <a:cubicBezTo>
                  <a:pt x="176320" y="179325"/>
                  <a:pt x="175002" y="179325"/>
                  <a:pt x="173683" y="178009"/>
                </a:cubicBezTo>
                <a:cubicBezTo>
                  <a:pt x="173683" y="178009"/>
                  <a:pt x="173683" y="178009"/>
                  <a:pt x="119627" y="150374"/>
                </a:cubicBezTo>
                <a:cubicBezTo>
                  <a:pt x="119627" y="150374"/>
                  <a:pt x="119627" y="150374"/>
                  <a:pt x="52387" y="150374"/>
                </a:cubicBezTo>
                <a:cubicBezTo>
                  <a:pt x="52387" y="150374"/>
                  <a:pt x="52387" y="150374"/>
                  <a:pt x="52387" y="217488"/>
                </a:cubicBezTo>
                <a:cubicBezTo>
                  <a:pt x="52387" y="217488"/>
                  <a:pt x="52387" y="217488"/>
                  <a:pt x="285750" y="217488"/>
                </a:cubicBezTo>
                <a:lnTo>
                  <a:pt x="285750" y="17463"/>
                </a:lnTo>
                <a:cubicBezTo>
                  <a:pt x="285750" y="17463"/>
                  <a:pt x="285750" y="17463"/>
                  <a:pt x="52387" y="17463"/>
                </a:cubicBezTo>
                <a:close/>
                <a:moveTo>
                  <a:pt x="42267" y="0"/>
                </a:moveTo>
                <a:cubicBezTo>
                  <a:pt x="42267" y="0"/>
                  <a:pt x="42267" y="0"/>
                  <a:pt x="328892" y="0"/>
                </a:cubicBezTo>
                <a:cubicBezTo>
                  <a:pt x="334176" y="0"/>
                  <a:pt x="338138" y="3942"/>
                  <a:pt x="338138" y="9199"/>
                </a:cubicBezTo>
                <a:cubicBezTo>
                  <a:pt x="338138" y="9199"/>
                  <a:pt x="338138" y="9199"/>
                  <a:pt x="338138" y="227339"/>
                </a:cubicBezTo>
                <a:cubicBezTo>
                  <a:pt x="338138" y="232596"/>
                  <a:pt x="334176" y="236538"/>
                  <a:pt x="328892" y="236538"/>
                </a:cubicBezTo>
                <a:cubicBezTo>
                  <a:pt x="328892" y="236538"/>
                  <a:pt x="328892" y="236538"/>
                  <a:pt x="42267" y="236538"/>
                </a:cubicBezTo>
                <a:cubicBezTo>
                  <a:pt x="36984" y="236538"/>
                  <a:pt x="33021" y="232596"/>
                  <a:pt x="33021" y="227339"/>
                </a:cubicBezTo>
                <a:cubicBezTo>
                  <a:pt x="33021" y="227339"/>
                  <a:pt x="33021" y="227339"/>
                  <a:pt x="33021" y="151122"/>
                </a:cubicBezTo>
                <a:cubicBezTo>
                  <a:pt x="33021" y="151122"/>
                  <a:pt x="33021" y="151122"/>
                  <a:pt x="9246" y="151122"/>
                </a:cubicBezTo>
                <a:cubicBezTo>
                  <a:pt x="3962" y="151122"/>
                  <a:pt x="0" y="147179"/>
                  <a:pt x="0" y="141923"/>
                </a:cubicBezTo>
                <a:cubicBezTo>
                  <a:pt x="0" y="141923"/>
                  <a:pt x="0" y="141923"/>
                  <a:pt x="0" y="53878"/>
                </a:cubicBezTo>
                <a:cubicBezTo>
                  <a:pt x="0" y="49936"/>
                  <a:pt x="3962" y="44679"/>
                  <a:pt x="9246" y="44679"/>
                </a:cubicBezTo>
                <a:cubicBezTo>
                  <a:pt x="9246" y="44679"/>
                  <a:pt x="9246" y="44679"/>
                  <a:pt x="33021" y="44679"/>
                </a:cubicBezTo>
                <a:cubicBezTo>
                  <a:pt x="33021" y="44679"/>
                  <a:pt x="33021" y="44679"/>
                  <a:pt x="33021" y="9199"/>
                </a:cubicBezTo>
                <a:cubicBezTo>
                  <a:pt x="33021" y="3942"/>
                  <a:pt x="36984" y="0"/>
                  <a:pt x="42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 lnSpcReduction="10000"/>
          </a:bodyPr>
          <a:lstStyle/>
          <a:p>
            <a:pPr algn="ctr">
              <a:lnSpc>
                <a:spcPct val="13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31"/>
            </p:custDataLst>
          </p:nvPr>
        </p:nvSpPr>
        <p:spPr>
          <a:xfrm>
            <a:off x="5408170" y="1718099"/>
            <a:ext cx="1371600" cy="1371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任意多边形 4"/>
          <p:cNvSpPr/>
          <p:nvPr>
            <p:custDataLst>
              <p:tags r:id="rId32"/>
            </p:custDataLst>
          </p:nvPr>
        </p:nvSpPr>
        <p:spPr bwMode="auto">
          <a:xfrm>
            <a:off x="5708425" y="2047207"/>
            <a:ext cx="771090" cy="713384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8" name="图片 3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39" name="图片 3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右中括号 5"/>
          <p:cNvSpPr/>
          <p:nvPr>
            <p:custDataLst>
              <p:tags r:id="rId9"/>
            </p:custDataLst>
          </p:nvPr>
        </p:nvSpPr>
        <p:spPr>
          <a:xfrm rot="16200000">
            <a:off x="5763118" y="-1424018"/>
            <a:ext cx="623619" cy="9077901"/>
          </a:xfrm>
          <a:prstGeom prst="rightBracket">
            <a:avLst>
              <a:gd name="adj" fmla="val 1253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右中括号 6"/>
          <p:cNvSpPr/>
          <p:nvPr>
            <p:custDataLst>
              <p:tags r:id="rId10"/>
            </p:custDataLst>
          </p:nvPr>
        </p:nvSpPr>
        <p:spPr>
          <a:xfrm rot="16200000">
            <a:off x="5780597" y="873878"/>
            <a:ext cx="623620" cy="4481954"/>
          </a:xfrm>
          <a:prstGeom prst="rightBracket">
            <a:avLst>
              <a:gd name="adj" fmla="val 1253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圆角矩形 5"/>
          <p:cNvSpPr/>
          <p:nvPr>
            <p:custDataLst>
              <p:tags r:id="rId11"/>
            </p:custDataLst>
          </p:nvPr>
        </p:nvSpPr>
        <p:spPr>
          <a:xfrm>
            <a:off x="707007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圆角矩形 6"/>
          <p:cNvSpPr/>
          <p:nvPr>
            <p:custDataLst>
              <p:tags r:id="rId12"/>
            </p:custDataLst>
          </p:nvPr>
        </p:nvSpPr>
        <p:spPr>
          <a:xfrm>
            <a:off x="2920047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圆角矩形 8"/>
          <p:cNvSpPr/>
          <p:nvPr>
            <p:custDataLst>
              <p:tags r:id="rId13"/>
            </p:custDataLst>
          </p:nvPr>
        </p:nvSpPr>
        <p:spPr>
          <a:xfrm>
            <a:off x="7335458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768268" y="5064149"/>
            <a:ext cx="1797035" cy="50172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768268" y="4512771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2981308" y="5064149"/>
            <a:ext cx="1797035" cy="490970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2981308" y="4502013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7396719" y="5055180"/>
            <a:ext cx="1797035" cy="503522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7396719" y="4505596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20"/>
            </p:custDataLst>
          </p:nvPr>
        </p:nvSpPr>
        <p:spPr>
          <a:xfrm>
            <a:off x="1081158" y="3133074"/>
            <a:ext cx="1171254" cy="117125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21"/>
            </p:custDataLst>
          </p:nvPr>
        </p:nvSpPr>
        <p:spPr>
          <a:xfrm>
            <a:off x="3294198" y="3133074"/>
            <a:ext cx="1171254" cy="117125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22"/>
            </p:custDataLst>
          </p:nvPr>
        </p:nvSpPr>
        <p:spPr>
          <a:xfrm>
            <a:off x="7709609" y="3133074"/>
            <a:ext cx="1171254" cy="117125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4"/>
          <p:cNvSpPr/>
          <p:nvPr>
            <p:custDataLst>
              <p:tags r:id="rId23"/>
            </p:custDataLst>
          </p:nvPr>
        </p:nvSpPr>
        <p:spPr bwMode="auto">
          <a:xfrm>
            <a:off x="3682363" y="3433925"/>
            <a:ext cx="394925" cy="569552"/>
          </a:xfrm>
          <a:custGeom>
            <a:avLst/>
            <a:gdLst>
              <a:gd name="connsiteX0" fmla="*/ 79296 w 233363"/>
              <a:gd name="connsiteY0" fmla="*/ 303213 h 336550"/>
              <a:gd name="connsiteX1" fmla="*/ 69850 w 233363"/>
              <a:gd name="connsiteY1" fmla="*/ 311945 h 336550"/>
              <a:gd name="connsiteX2" fmla="*/ 79296 w 233363"/>
              <a:gd name="connsiteY2" fmla="*/ 320676 h 336550"/>
              <a:gd name="connsiteX3" fmla="*/ 114379 w 233363"/>
              <a:gd name="connsiteY3" fmla="*/ 320676 h 336550"/>
              <a:gd name="connsiteX4" fmla="*/ 123825 w 233363"/>
              <a:gd name="connsiteY4" fmla="*/ 311945 h 336550"/>
              <a:gd name="connsiteX5" fmla="*/ 114379 w 233363"/>
              <a:gd name="connsiteY5" fmla="*/ 303213 h 336550"/>
              <a:gd name="connsiteX6" fmla="*/ 79296 w 233363"/>
              <a:gd name="connsiteY6" fmla="*/ 303213 h 336550"/>
              <a:gd name="connsiteX7" fmla="*/ 189026 w 233363"/>
              <a:gd name="connsiteY7" fmla="*/ 179388 h 336550"/>
              <a:gd name="connsiteX8" fmla="*/ 179047 w 233363"/>
              <a:gd name="connsiteY8" fmla="*/ 184562 h 336550"/>
              <a:gd name="connsiteX9" fmla="*/ 182789 w 233363"/>
              <a:gd name="connsiteY9" fmla="*/ 194910 h 336550"/>
              <a:gd name="connsiteX10" fmla="*/ 182789 w 233363"/>
              <a:gd name="connsiteY10" fmla="*/ 197497 h 336550"/>
              <a:gd name="connsiteX11" fmla="*/ 182789 w 233363"/>
              <a:gd name="connsiteY11" fmla="*/ 207846 h 336550"/>
              <a:gd name="connsiteX12" fmla="*/ 189026 w 233363"/>
              <a:gd name="connsiteY12" fmla="*/ 211726 h 336550"/>
              <a:gd name="connsiteX13" fmla="*/ 191521 w 233363"/>
              <a:gd name="connsiteY13" fmla="*/ 207846 h 336550"/>
              <a:gd name="connsiteX14" fmla="*/ 191521 w 233363"/>
              <a:gd name="connsiteY14" fmla="*/ 197497 h 336550"/>
              <a:gd name="connsiteX15" fmla="*/ 192768 w 233363"/>
              <a:gd name="connsiteY15" fmla="*/ 194910 h 336550"/>
              <a:gd name="connsiteX16" fmla="*/ 195263 w 233363"/>
              <a:gd name="connsiteY16" fmla="*/ 188443 h 336550"/>
              <a:gd name="connsiteX17" fmla="*/ 189026 w 233363"/>
              <a:gd name="connsiteY17" fmla="*/ 179388 h 336550"/>
              <a:gd name="connsiteX18" fmla="*/ 186659 w 233363"/>
              <a:gd name="connsiteY18" fmla="*/ 125413 h 336550"/>
              <a:gd name="connsiteX19" fmla="*/ 166687 w 233363"/>
              <a:gd name="connsiteY19" fmla="*/ 145257 h 336550"/>
              <a:gd name="connsiteX20" fmla="*/ 166687 w 233363"/>
              <a:gd name="connsiteY20" fmla="*/ 157163 h 336550"/>
              <a:gd name="connsiteX21" fmla="*/ 207962 w 233363"/>
              <a:gd name="connsiteY21" fmla="*/ 157163 h 336550"/>
              <a:gd name="connsiteX22" fmla="*/ 207962 w 233363"/>
              <a:gd name="connsiteY22" fmla="*/ 145257 h 336550"/>
              <a:gd name="connsiteX23" fmla="*/ 186659 w 233363"/>
              <a:gd name="connsiteY23" fmla="*/ 125413 h 336550"/>
              <a:gd name="connsiteX24" fmla="*/ 186532 w 233363"/>
              <a:gd name="connsiteY24" fmla="*/ 109538 h 336550"/>
              <a:gd name="connsiteX25" fmla="*/ 223997 w 233363"/>
              <a:gd name="connsiteY25" fmla="*/ 144781 h 336550"/>
              <a:gd name="connsiteX26" fmla="*/ 223997 w 233363"/>
              <a:gd name="connsiteY26" fmla="*/ 156528 h 336550"/>
              <a:gd name="connsiteX27" fmla="*/ 233363 w 233363"/>
              <a:gd name="connsiteY27" fmla="*/ 166970 h 336550"/>
              <a:gd name="connsiteX28" fmla="*/ 233363 w 233363"/>
              <a:gd name="connsiteY28" fmla="*/ 217876 h 336550"/>
              <a:gd name="connsiteX29" fmla="*/ 223997 w 233363"/>
              <a:gd name="connsiteY29" fmla="*/ 227013 h 336550"/>
              <a:gd name="connsiteX30" fmla="*/ 150404 w 233363"/>
              <a:gd name="connsiteY30" fmla="*/ 227013 h 336550"/>
              <a:gd name="connsiteX31" fmla="*/ 139700 w 233363"/>
              <a:gd name="connsiteY31" fmla="*/ 217876 h 336550"/>
              <a:gd name="connsiteX32" fmla="*/ 139700 w 233363"/>
              <a:gd name="connsiteY32" fmla="*/ 166970 h 336550"/>
              <a:gd name="connsiteX33" fmla="*/ 150404 w 233363"/>
              <a:gd name="connsiteY33" fmla="*/ 156528 h 336550"/>
              <a:gd name="connsiteX34" fmla="*/ 150404 w 233363"/>
              <a:gd name="connsiteY34" fmla="*/ 144781 h 336550"/>
              <a:gd name="connsiteX35" fmla="*/ 186532 w 233363"/>
              <a:gd name="connsiteY35" fmla="*/ 109538 h 336550"/>
              <a:gd name="connsiteX36" fmla="*/ 35671 w 233363"/>
              <a:gd name="connsiteY36" fmla="*/ 0 h 336550"/>
              <a:gd name="connsiteX37" fmla="*/ 159858 w 233363"/>
              <a:gd name="connsiteY37" fmla="*/ 0 h 336550"/>
              <a:gd name="connsiteX38" fmla="*/ 196850 w 233363"/>
              <a:gd name="connsiteY38" fmla="*/ 36810 h 336550"/>
              <a:gd name="connsiteX39" fmla="*/ 196850 w 233363"/>
              <a:gd name="connsiteY39" fmla="*/ 90711 h 336550"/>
              <a:gd name="connsiteX40" fmla="*/ 186281 w 233363"/>
              <a:gd name="connsiteY40" fmla="*/ 90711 h 336550"/>
              <a:gd name="connsiteX41" fmla="*/ 177033 w 233363"/>
              <a:gd name="connsiteY41" fmla="*/ 90711 h 336550"/>
              <a:gd name="connsiteX42" fmla="*/ 177033 w 233363"/>
              <a:gd name="connsiteY42" fmla="*/ 60474 h 336550"/>
              <a:gd name="connsiteX43" fmla="*/ 177033 w 233363"/>
              <a:gd name="connsiteY43" fmla="*/ 59159 h 336550"/>
              <a:gd name="connsiteX44" fmla="*/ 167785 w 233363"/>
              <a:gd name="connsiteY44" fmla="*/ 48642 h 336550"/>
              <a:gd name="connsiteX45" fmla="*/ 29065 w 233363"/>
              <a:gd name="connsiteY45" fmla="*/ 48642 h 336550"/>
              <a:gd name="connsiteX46" fmla="*/ 19817 w 233363"/>
              <a:gd name="connsiteY46" fmla="*/ 59159 h 336550"/>
              <a:gd name="connsiteX47" fmla="*/ 19817 w 233363"/>
              <a:gd name="connsiteY47" fmla="*/ 278706 h 336550"/>
              <a:gd name="connsiteX48" fmla="*/ 29065 w 233363"/>
              <a:gd name="connsiteY48" fmla="*/ 287908 h 336550"/>
              <a:gd name="connsiteX49" fmla="*/ 167785 w 233363"/>
              <a:gd name="connsiteY49" fmla="*/ 287908 h 336550"/>
              <a:gd name="connsiteX50" fmla="*/ 177033 w 233363"/>
              <a:gd name="connsiteY50" fmla="*/ 278706 h 336550"/>
              <a:gd name="connsiteX51" fmla="*/ 177033 w 233363"/>
              <a:gd name="connsiteY51" fmla="*/ 245839 h 336550"/>
              <a:gd name="connsiteX52" fmla="*/ 196850 w 233363"/>
              <a:gd name="connsiteY52" fmla="*/ 245839 h 336550"/>
              <a:gd name="connsiteX53" fmla="*/ 196850 w 233363"/>
              <a:gd name="connsiteY53" fmla="*/ 299740 h 336550"/>
              <a:gd name="connsiteX54" fmla="*/ 159858 w 233363"/>
              <a:gd name="connsiteY54" fmla="*/ 336550 h 336550"/>
              <a:gd name="connsiteX55" fmla="*/ 35671 w 233363"/>
              <a:gd name="connsiteY55" fmla="*/ 336550 h 336550"/>
              <a:gd name="connsiteX56" fmla="*/ 0 w 233363"/>
              <a:gd name="connsiteY56" fmla="*/ 299740 h 336550"/>
              <a:gd name="connsiteX57" fmla="*/ 0 w 233363"/>
              <a:gd name="connsiteY57" fmla="*/ 36810 h 336550"/>
              <a:gd name="connsiteX58" fmla="*/ 35671 w 233363"/>
              <a:gd name="connsiteY5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3363" h="336550">
                <a:moveTo>
                  <a:pt x="79296" y="303213"/>
                </a:moveTo>
                <a:cubicBezTo>
                  <a:pt x="73898" y="303213"/>
                  <a:pt x="69850" y="306955"/>
                  <a:pt x="69850" y="311945"/>
                </a:cubicBezTo>
                <a:cubicBezTo>
                  <a:pt x="69850" y="316934"/>
                  <a:pt x="73898" y="320676"/>
                  <a:pt x="79296" y="320676"/>
                </a:cubicBezTo>
                <a:cubicBezTo>
                  <a:pt x="79296" y="320676"/>
                  <a:pt x="79296" y="320676"/>
                  <a:pt x="114379" y="320676"/>
                </a:cubicBezTo>
                <a:cubicBezTo>
                  <a:pt x="119777" y="320676"/>
                  <a:pt x="123825" y="316934"/>
                  <a:pt x="123825" y="311945"/>
                </a:cubicBezTo>
                <a:cubicBezTo>
                  <a:pt x="123825" y="306955"/>
                  <a:pt x="119777" y="303213"/>
                  <a:pt x="114379" y="303213"/>
                </a:cubicBezTo>
                <a:cubicBezTo>
                  <a:pt x="114379" y="303213"/>
                  <a:pt x="114379" y="303213"/>
                  <a:pt x="79296" y="303213"/>
                </a:cubicBezTo>
                <a:close/>
                <a:moveTo>
                  <a:pt x="189026" y="179388"/>
                </a:moveTo>
                <a:cubicBezTo>
                  <a:pt x="185284" y="179388"/>
                  <a:pt x="181542" y="180682"/>
                  <a:pt x="179047" y="184562"/>
                </a:cubicBezTo>
                <a:cubicBezTo>
                  <a:pt x="177800" y="188443"/>
                  <a:pt x="179047" y="192323"/>
                  <a:pt x="182789" y="194910"/>
                </a:cubicBezTo>
                <a:cubicBezTo>
                  <a:pt x="182789" y="196204"/>
                  <a:pt x="182789" y="196204"/>
                  <a:pt x="182789" y="197497"/>
                </a:cubicBezTo>
                <a:cubicBezTo>
                  <a:pt x="182789" y="197497"/>
                  <a:pt x="182789" y="197497"/>
                  <a:pt x="182789" y="207846"/>
                </a:cubicBezTo>
                <a:cubicBezTo>
                  <a:pt x="182789" y="211726"/>
                  <a:pt x="186532" y="214313"/>
                  <a:pt x="189026" y="211726"/>
                </a:cubicBezTo>
                <a:cubicBezTo>
                  <a:pt x="190274" y="211726"/>
                  <a:pt x="191521" y="210433"/>
                  <a:pt x="191521" y="207846"/>
                </a:cubicBezTo>
                <a:cubicBezTo>
                  <a:pt x="191521" y="207846"/>
                  <a:pt x="191521" y="207846"/>
                  <a:pt x="191521" y="197497"/>
                </a:cubicBezTo>
                <a:cubicBezTo>
                  <a:pt x="191521" y="196204"/>
                  <a:pt x="191521" y="196204"/>
                  <a:pt x="192768" y="194910"/>
                </a:cubicBezTo>
                <a:cubicBezTo>
                  <a:pt x="194016" y="193617"/>
                  <a:pt x="195263" y="191030"/>
                  <a:pt x="195263" y="188443"/>
                </a:cubicBezTo>
                <a:cubicBezTo>
                  <a:pt x="195263" y="183269"/>
                  <a:pt x="192768" y="180682"/>
                  <a:pt x="189026" y="179388"/>
                </a:cubicBezTo>
                <a:close/>
                <a:moveTo>
                  <a:pt x="186659" y="125413"/>
                </a:moveTo>
                <a:cubicBezTo>
                  <a:pt x="176007" y="125413"/>
                  <a:pt x="166687" y="133351"/>
                  <a:pt x="166687" y="145257"/>
                </a:cubicBezTo>
                <a:cubicBezTo>
                  <a:pt x="166687" y="145257"/>
                  <a:pt x="166687" y="145257"/>
                  <a:pt x="166687" y="157163"/>
                </a:cubicBezTo>
                <a:cubicBezTo>
                  <a:pt x="166687" y="157163"/>
                  <a:pt x="166687" y="157163"/>
                  <a:pt x="207962" y="157163"/>
                </a:cubicBezTo>
                <a:lnTo>
                  <a:pt x="207962" y="145257"/>
                </a:lnTo>
                <a:cubicBezTo>
                  <a:pt x="207962" y="133351"/>
                  <a:pt x="198642" y="125413"/>
                  <a:pt x="186659" y="125413"/>
                </a:cubicBezTo>
                <a:close/>
                <a:moveTo>
                  <a:pt x="186532" y="109538"/>
                </a:moveTo>
                <a:cubicBezTo>
                  <a:pt x="206602" y="109538"/>
                  <a:pt x="223997" y="125201"/>
                  <a:pt x="223997" y="144781"/>
                </a:cubicBezTo>
                <a:cubicBezTo>
                  <a:pt x="223997" y="144781"/>
                  <a:pt x="223997" y="144781"/>
                  <a:pt x="223997" y="156528"/>
                </a:cubicBezTo>
                <a:cubicBezTo>
                  <a:pt x="229349" y="156528"/>
                  <a:pt x="233363" y="161749"/>
                  <a:pt x="233363" y="166970"/>
                </a:cubicBezTo>
                <a:cubicBezTo>
                  <a:pt x="233363" y="166970"/>
                  <a:pt x="233363" y="166970"/>
                  <a:pt x="233363" y="217876"/>
                </a:cubicBezTo>
                <a:cubicBezTo>
                  <a:pt x="233363" y="223097"/>
                  <a:pt x="229349" y="227013"/>
                  <a:pt x="223997" y="227013"/>
                </a:cubicBezTo>
                <a:cubicBezTo>
                  <a:pt x="223997" y="227013"/>
                  <a:pt x="223997" y="227013"/>
                  <a:pt x="150404" y="227013"/>
                </a:cubicBezTo>
                <a:cubicBezTo>
                  <a:pt x="145052" y="227013"/>
                  <a:pt x="139700" y="223097"/>
                  <a:pt x="139700" y="217876"/>
                </a:cubicBezTo>
                <a:cubicBezTo>
                  <a:pt x="139700" y="217876"/>
                  <a:pt x="139700" y="217876"/>
                  <a:pt x="139700" y="166970"/>
                </a:cubicBezTo>
                <a:cubicBezTo>
                  <a:pt x="139700" y="161749"/>
                  <a:pt x="145052" y="156528"/>
                  <a:pt x="150404" y="156528"/>
                </a:cubicBezTo>
                <a:cubicBezTo>
                  <a:pt x="150404" y="156528"/>
                  <a:pt x="150404" y="156528"/>
                  <a:pt x="150404" y="144781"/>
                </a:cubicBezTo>
                <a:cubicBezTo>
                  <a:pt x="150404" y="125201"/>
                  <a:pt x="166461" y="109538"/>
                  <a:pt x="186532" y="109538"/>
                </a:cubicBezTo>
                <a:close/>
                <a:moveTo>
                  <a:pt x="35671" y="0"/>
                </a:moveTo>
                <a:cubicBezTo>
                  <a:pt x="35671" y="0"/>
                  <a:pt x="35671" y="0"/>
                  <a:pt x="159858" y="0"/>
                </a:cubicBezTo>
                <a:cubicBezTo>
                  <a:pt x="180996" y="0"/>
                  <a:pt x="196850" y="15776"/>
                  <a:pt x="196850" y="36810"/>
                </a:cubicBezTo>
                <a:cubicBezTo>
                  <a:pt x="196850" y="36810"/>
                  <a:pt x="196850" y="36810"/>
                  <a:pt x="196850" y="90711"/>
                </a:cubicBezTo>
                <a:cubicBezTo>
                  <a:pt x="194208" y="90711"/>
                  <a:pt x="190244" y="90711"/>
                  <a:pt x="186281" y="90711"/>
                </a:cubicBezTo>
                <a:cubicBezTo>
                  <a:pt x="183639" y="90711"/>
                  <a:pt x="180996" y="90711"/>
                  <a:pt x="177033" y="90711"/>
                </a:cubicBezTo>
                <a:cubicBezTo>
                  <a:pt x="177033" y="90711"/>
                  <a:pt x="177033" y="90711"/>
                  <a:pt x="177033" y="60474"/>
                </a:cubicBezTo>
                <a:cubicBezTo>
                  <a:pt x="177033" y="60474"/>
                  <a:pt x="177033" y="60474"/>
                  <a:pt x="177033" y="59159"/>
                </a:cubicBezTo>
                <a:cubicBezTo>
                  <a:pt x="177033" y="53900"/>
                  <a:pt x="173070" y="48642"/>
                  <a:pt x="167785" y="48642"/>
                </a:cubicBezTo>
                <a:cubicBezTo>
                  <a:pt x="167785" y="48642"/>
                  <a:pt x="167785" y="48642"/>
                  <a:pt x="29065" y="48642"/>
                </a:cubicBezTo>
                <a:cubicBezTo>
                  <a:pt x="23780" y="48642"/>
                  <a:pt x="19817" y="53900"/>
                  <a:pt x="19817" y="59159"/>
                </a:cubicBezTo>
                <a:cubicBezTo>
                  <a:pt x="19817" y="59159"/>
                  <a:pt x="19817" y="59159"/>
                  <a:pt x="19817" y="278706"/>
                </a:cubicBezTo>
                <a:cubicBezTo>
                  <a:pt x="19817" y="282650"/>
                  <a:pt x="23780" y="287908"/>
                  <a:pt x="29065" y="287908"/>
                </a:cubicBezTo>
                <a:cubicBezTo>
                  <a:pt x="29065" y="287908"/>
                  <a:pt x="29065" y="287908"/>
                  <a:pt x="167785" y="287908"/>
                </a:cubicBezTo>
                <a:cubicBezTo>
                  <a:pt x="173070" y="287908"/>
                  <a:pt x="177033" y="282650"/>
                  <a:pt x="177033" y="278706"/>
                </a:cubicBezTo>
                <a:cubicBezTo>
                  <a:pt x="177033" y="278706"/>
                  <a:pt x="177033" y="278706"/>
                  <a:pt x="177033" y="245839"/>
                </a:cubicBezTo>
                <a:cubicBezTo>
                  <a:pt x="177033" y="245839"/>
                  <a:pt x="177033" y="245839"/>
                  <a:pt x="196850" y="245839"/>
                </a:cubicBezTo>
                <a:cubicBezTo>
                  <a:pt x="196850" y="245839"/>
                  <a:pt x="196850" y="245839"/>
                  <a:pt x="196850" y="299740"/>
                </a:cubicBezTo>
                <a:cubicBezTo>
                  <a:pt x="196850" y="320774"/>
                  <a:pt x="180996" y="336550"/>
                  <a:pt x="159858" y="336550"/>
                </a:cubicBezTo>
                <a:cubicBezTo>
                  <a:pt x="159858" y="336550"/>
                  <a:pt x="159858" y="336550"/>
                  <a:pt x="35671" y="336550"/>
                </a:cubicBezTo>
                <a:cubicBezTo>
                  <a:pt x="15854" y="336550"/>
                  <a:pt x="0" y="320774"/>
                  <a:pt x="0" y="299740"/>
                </a:cubicBezTo>
                <a:cubicBezTo>
                  <a:pt x="0" y="299740"/>
                  <a:pt x="0" y="299740"/>
                  <a:pt x="0" y="36810"/>
                </a:cubicBezTo>
                <a:cubicBezTo>
                  <a:pt x="0" y="15776"/>
                  <a:pt x="15854" y="0"/>
                  <a:pt x="35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5"/>
          <p:cNvSpPr/>
          <p:nvPr>
            <p:custDataLst>
              <p:tags r:id="rId24"/>
            </p:custDataLst>
          </p:nvPr>
        </p:nvSpPr>
        <p:spPr bwMode="auto">
          <a:xfrm>
            <a:off x="1498060" y="3431194"/>
            <a:ext cx="337450" cy="575014"/>
          </a:xfrm>
          <a:custGeom>
            <a:avLst/>
            <a:gdLst>
              <a:gd name="connsiteX0" fmla="*/ 99219 w 198438"/>
              <a:gd name="connsiteY0" fmla="*/ 288925 h 338138"/>
              <a:gd name="connsiteX1" fmla="*/ 84137 w 198438"/>
              <a:gd name="connsiteY1" fmla="*/ 302419 h 338138"/>
              <a:gd name="connsiteX2" fmla="*/ 99219 w 198438"/>
              <a:gd name="connsiteY2" fmla="*/ 315913 h 338138"/>
              <a:gd name="connsiteX3" fmla="*/ 114301 w 198438"/>
              <a:gd name="connsiteY3" fmla="*/ 302419 h 338138"/>
              <a:gd name="connsiteX4" fmla="*/ 99219 w 198438"/>
              <a:gd name="connsiteY4" fmla="*/ 288925 h 338138"/>
              <a:gd name="connsiteX5" fmla="*/ 14287 w 198438"/>
              <a:gd name="connsiteY5" fmla="*/ 69850 h 338138"/>
              <a:gd name="connsiteX6" fmla="*/ 14287 w 198438"/>
              <a:gd name="connsiteY6" fmla="*/ 268288 h 338138"/>
              <a:gd name="connsiteX7" fmla="*/ 184150 w 198438"/>
              <a:gd name="connsiteY7" fmla="*/ 268288 h 338138"/>
              <a:gd name="connsiteX8" fmla="*/ 184150 w 198438"/>
              <a:gd name="connsiteY8" fmla="*/ 69850 h 338138"/>
              <a:gd name="connsiteX9" fmla="*/ 63723 w 198438"/>
              <a:gd name="connsiteY9" fmla="*/ 28575 h 338138"/>
              <a:gd name="connsiteX10" fmla="*/ 57150 w 198438"/>
              <a:gd name="connsiteY10" fmla="*/ 36368 h 338138"/>
              <a:gd name="connsiteX11" fmla="*/ 63723 w 198438"/>
              <a:gd name="connsiteY11" fmla="*/ 42863 h 338138"/>
              <a:gd name="connsiteX12" fmla="*/ 134715 w 198438"/>
              <a:gd name="connsiteY12" fmla="*/ 42863 h 338138"/>
              <a:gd name="connsiteX13" fmla="*/ 141288 w 198438"/>
              <a:gd name="connsiteY13" fmla="*/ 36368 h 338138"/>
              <a:gd name="connsiteX14" fmla="*/ 134715 w 198438"/>
              <a:gd name="connsiteY14" fmla="*/ 28575 h 338138"/>
              <a:gd name="connsiteX15" fmla="*/ 63723 w 198438"/>
              <a:gd name="connsiteY15" fmla="*/ 28575 h 338138"/>
              <a:gd name="connsiteX16" fmla="*/ 35719 w 198438"/>
              <a:gd name="connsiteY16" fmla="*/ 0 h 338138"/>
              <a:gd name="connsiteX17" fmla="*/ 162719 w 198438"/>
              <a:gd name="connsiteY17" fmla="*/ 0 h 338138"/>
              <a:gd name="connsiteX18" fmla="*/ 198438 w 198438"/>
              <a:gd name="connsiteY18" fmla="*/ 35663 h 338138"/>
              <a:gd name="connsiteX19" fmla="*/ 198438 w 198438"/>
              <a:gd name="connsiteY19" fmla="*/ 302475 h 338138"/>
              <a:gd name="connsiteX20" fmla="*/ 162719 w 198438"/>
              <a:gd name="connsiteY20" fmla="*/ 338138 h 338138"/>
              <a:gd name="connsiteX21" fmla="*/ 35719 w 198438"/>
              <a:gd name="connsiteY21" fmla="*/ 338138 h 338138"/>
              <a:gd name="connsiteX22" fmla="*/ 0 w 198438"/>
              <a:gd name="connsiteY22" fmla="*/ 302475 h 338138"/>
              <a:gd name="connsiteX23" fmla="*/ 0 w 198438"/>
              <a:gd name="connsiteY23" fmla="*/ 35663 h 338138"/>
              <a:gd name="connsiteX24" fmla="*/ 35719 w 198438"/>
              <a:gd name="connsiteY2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438" h="338138">
                <a:moveTo>
                  <a:pt x="99219" y="288925"/>
                </a:moveTo>
                <a:cubicBezTo>
                  <a:pt x="90889" y="288925"/>
                  <a:pt x="84137" y="294966"/>
                  <a:pt x="84137" y="302419"/>
                </a:cubicBezTo>
                <a:cubicBezTo>
                  <a:pt x="84137" y="309872"/>
                  <a:pt x="90889" y="315913"/>
                  <a:pt x="99219" y="315913"/>
                </a:cubicBezTo>
                <a:cubicBezTo>
                  <a:pt x="107549" y="315913"/>
                  <a:pt x="114301" y="309872"/>
                  <a:pt x="114301" y="302419"/>
                </a:cubicBezTo>
                <a:cubicBezTo>
                  <a:pt x="114301" y="294966"/>
                  <a:pt x="107549" y="288925"/>
                  <a:pt x="99219" y="288925"/>
                </a:cubicBezTo>
                <a:close/>
                <a:moveTo>
                  <a:pt x="14287" y="69850"/>
                </a:moveTo>
                <a:lnTo>
                  <a:pt x="14287" y="268288"/>
                </a:lnTo>
                <a:lnTo>
                  <a:pt x="184150" y="268288"/>
                </a:lnTo>
                <a:lnTo>
                  <a:pt x="184150" y="69850"/>
                </a:lnTo>
                <a:close/>
                <a:moveTo>
                  <a:pt x="63723" y="28575"/>
                </a:moveTo>
                <a:cubicBezTo>
                  <a:pt x="59779" y="28575"/>
                  <a:pt x="57150" y="32472"/>
                  <a:pt x="57150" y="36368"/>
                </a:cubicBezTo>
                <a:cubicBezTo>
                  <a:pt x="57150" y="40265"/>
                  <a:pt x="59779" y="42863"/>
                  <a:pt x="63723" y="42863"/>
                </a:cubicBezTo>
                <a:cubicBezTo>
                  <a:pt x="63723" y="42863"/>
                  <a:pt x="63723" y="42863"/>
                  <a:pt x="134715" y="42863"/>
                </a:cubicBezTo>
                <a:cubicBezTo>
                  <a:pt x="138659" y="42863"/>
                  <a:pt x="141288" y="40265"/>
                  <a:pt x="141288" y="36368"/>
                </a:cubicBezTo>
                <a:cubicBezTo>
                  <a:pt x="141288" y="32472"/>
                  <a:pt x="138659" y="28575"/>
                  <a:pt x="134715" y="28575"/>
                </a:cubicBezTo>
                <a:cubicBezTo>
                  <a:pt x="134715" y="28575"/>
                  <a:pt x="134715" y="28575"/>
                  <a:pt x="63723" y="28575"/>
                </a:cubicBezTo>
                <a:close/>
                <a:moveTo>
                  <a:pt x="35719" y="0"/>
                </a:moveTo>
                <a:cubicBezTo>
                  <a:pt x="35719" y="0"/>
                  <a:pt x="35719" y="0"/>
                  <a:pt x="162719" y="0"/>
                </a:cubicBezTo>
                <a:cubicBezTo>
                  <a:pt x="182563" y="0"/>
                  <a:pt x="198438" y="15850"/>
                  <a:pt x="198438" y="35663"/>
                </a:cubicBezTo>
                <a:cubicBezTo>
                  <a:pt x="198438" y="35663"/>
                  <a:pt x="198438" y="35663"/>
                  <a:pt x="198438" y="302475"/>
                </a:cubicBezTo>
                <a:cubicBezTo>
                  <a:pt x="198438" y="322288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5719" y="338138"/>
                </a:cubicBezTo>
                <a:cubicBezTo>
                  <a:pt x="15875" y="338138"/>
                  <a:pt x="0" y="322288"/>
                  <a:pt x="0" y="302475"/>
                </a:cubicBezTo>
                <a:cubicBezTo>
                  <a:pt x="0" y="302475"/>
                  <a:pt x="0" y="302475"/>
                  <a:pt x="0" y="35663"/>
                </a:cubicBezTo>
                <a:cubicBezTo>
                  <a:pt x="0" y="15850"/>
                  <a:pt x="15875" y="0"/>
                  <a:pt x="3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6"/>
          <p:cNvSpPr/>
          <p:nvPr>
            <p:custDataLst>
              <p:tags r:id="rId25"/>
            </p:custDataLst>
          </p:nvPr>
        </p:nvSpPr>
        <p:spPr bwMode="auto">
          <a:xfrm>
            <a:off x="7988723" y="3459676"/>
            <a:ext cx="613026" cy="51805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圆角矩形 7"/>
          <p:cNvSpPr/>
          <p:nvPr>
            <p:custDataLst>
              <p:tags r:id="rId26"/>
            </p:custDataLst>
          </p:nvPr>
        </p:nvSpPr>
        <p:spPr>
          <a:xfrm>
            <a:off x="5140854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7"/>
            </p:custDataLst>
          </p:nvPr>
        </p:nvSpPr>
        <p:spPr>
          <a:xfrm>
            <a:off x="5202115" y="5074907"/>
            <a:ext cx="1797035" cy="503522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8"/>
            </p:custDataLst>
          </p:nvPr>
        </p:nvSpPr>
        <p:spPr>
          <a:xfrm>
            <a:off x="5202115" y="4525323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>
            <p:custDataLst>
              <p:tags r:id="rId29"/>
            </p:custDataLst>
          </p:nvPr>
        </p:nvSpPr>
        <p:spPr>
          <a:xfrm>
            <a:off x="5515005" y="3133074"/>
            <a:ext cx="1171254" cy="117125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任意多边形 23"/>
          <p:cNvSpPr/>
          <p:nvPr>
            <p:custDataLst>
              <p:tags r:id="rId30"/>
            </p:custDataLst>
          </p:nvPr>
        </p:nvSpPr>
        <p:spPr bwMode="auto">
          <a:xfrm>
            <a:off x="5814820" y="3518767"/>
            <a:ext cx="571624" cy="399869"/>
          </a:xfrm>
          <a:custGeom>
            <a:avLst/>
            <a:gdLst>
              <a:gd name="connsiteX0" fmla="*/ 303212 w 338138"/>
              <a:gd name="connsiteY0" fmla="*/ 103188 h 236538"/>
              <a:gd name="connsiteX1" fmla="*/ 303212 w 338138"/>
              <a:gd name="connsiteY1" fmla="*/ 122238 h 236538"/>
              <a:gd name="connsiteX2" fmla="*/ 306034 w 338138"/>
              <a:gd name="connsiteY2" fmla="*/ 122238 h 236538"/>
              <a:gd name="connsiteX3" fmla="*/ 315912 w 338138"/>
              <a:gd name="connsiteY3" fmla="*/ 112713 h 236538"/>
              <a:gd name="connsiteX4" fmla="*/ 306034 w 338138"/>
              <a:gd name="connsiteY4" fmla="*/ 103188 h 236538"/>
              <a:gd name="connsiteX5" fmla="*/ 303212 w 338138"/>
              <a:gd name="connsiteY5" fmla="*/ 103188 h 236538"/>
              <a:gd name="connsiteX6" fmla="*/ 65087 w 338138"/>
              <a:gd name="connsiteY6" fmla="*/ 90488 h 236538"/>
              <a:gd name="connsiteX7" fmla="*/ 61912 w 338138"/>
              <a:gd name="connsiteY7" fmla="*/ 96838 h 236538"/>
              <a:gd name="connsiteX8" fmla="*/ 68262 w 338138"/>
              <a:gd name="connsiteY8" fmla="*/ 96838 h 236538"/>
              <a:gd name="connsiteX9" fmla="*/ 90487 w 338138"/>
              <a:gd name="connsiteY9" fmla="*/ 87313 h 236538"/>
              <a:gd name="connsiteX10" fmla="*/ 90487 w 338138"/>
              <a:gd name="connsiteY10" fmla="*/ 107951 h 236538"/>
              <a:gd name="connsiteX11" fmla="*/ 98107 w 338138"/>
              <a:gd name="connsiteY11" fmla="*/ 107951 h 236538"/>
              <a:gd name="connsiteX12" fmla="*/ 109537 w 338138"/>
              <a:gd name="connsiteY12" fmla="*/ 97632 h 236538"/>
              <a:gd name="connsiteX13" fmla="*/ 98107 w 338138"/>
              <a:gd name="connsiteY13" fmla="*/ 87313 h 236538"/>
              <a:gd name="connsiteX14" fmla="*/ 90487 w 338138"/>
              <a:gd name="connsiteY14" fmla="*/ 87313 h 236538"/>
              <a:gd name="connsiteX15" fmla="*/ 86677 w 338138"/>
              <a:gd name="connsiteY15" fmla="*/ 79375 h 236538"/>
              <a:gd name="connsiteX16" fmla="*/ 98107 w 338138"/>
              <a:gd name="connsiteY16" fmla="*/ 79375 h 236538"/>
              <a:gd name="connsiteX17" fmla="*/ 115887 w 338138"/>
              <a:gd name="connsiteY17" fmla="*/ 97632 h 236538"/>
              <a:gd name="connsiteX18" fmla="*/ 98107 w 338138"/>
              <a:gd name="connsiteY18" fmla="*/ 115888 h 236538"/>
              <a:gd name="connsiteX19" fmla="*/ 86677 w 338138"/>
              <a:gd name="connsiteY19" fmla="*/ 115888 h 236538"/>
              <a:gd name="connsiteX20" fmla="*/ 84137 w 338138"/>
              <a:gd name="connsiteY20" fmla="*/ 113280 h 236538"/>
              <a:gd name="connsiteX21" fmla="*/ 84137 w 338138"/>
              <a:gd name="connsiteY21" fmla="*/ 81983 h 236538"/>
              <a:gd name="connsiteX22" fmla="*/ 86677 w 338138"/>
              <a:gd name="connsiteY22" fmla="*/ 79375 h 236538"/>
              <a:gd name="connsiteX23" fmla="*/ 63764 w 338138"/>
              <a:gd name="connsiteY23" fmla="*/ 79375 h 236538"/>
              <a:gd name="connsiteX24" fmla="*/ 66410 w 338138"/>
              <a:gd name="connsiteY24" fmla="*/ 79375 h 236538"/>
              <a:gd name="connsiteX25" fmla="*/ 69056 w 338138"/>
              <a:gd name="connsiteY25" fmla="*/ 80727 h 236538"/>
              <a:gd name="connsiteX26" fmla="*/ 80962 w 338138"/>
              <a:gd name="connsiteY26" fmla="*/ 113183 h 236538"/>
              <a:gd name="connsiteX27" fmla="*/ 78316 w 338138"/>
              <a:gd name="connsiteY27" fmla="*/ 115888 h 236538"/>
              <a:gd name="connsiteX28" fmla="*/ 75670 w 338138"/>
              <a:gd name="connsiteY28" fmla="*/ 115888 h 236538"/>
              <a:gd name="connsiteX29" fmla="*/ 74347 w 338138"/>
              <a:gd name="connsiteY29" fmla="*/ 114536 h 236538"/>
              <a:gd name="connsiteX30" fmla="*/ 70378 w 338138"/>
              <a:gd name="connsiteY30" fmla="*/ 105069 h 236538"/>
              <a:gd name="connsiteX31" fmla="*/ 59795 w 338138"/>
              <a:gd name="connsiteY31" fmla="*/ 105069 h 236538"/>
              <a:gd name="connsiteX32" fmla="*/ 55826 w 338138"/>
              <a:gd name="connsiteY32" fmla="*/ 114536 h 236538"/>
              <a:gd name="connsiteX33" fmla="*/ 54503 w 338138"/>
              <a:gd name="connsiteY33" fmla="*/ 115888 h 236538"/>
              <a:gd name="connsiteX34" fmla="*/ 51858 w 338138"/>
              <a:gd name="connsiteY34" fmla="*/ 115888 h 236538"/>
              <a:gd name="connsiteX35" fmla="*/ 49212 w 338138"/>
              <a:gd name="connsiteY35" fmla="*/ 114536 h 236538"/>
              <a:gd name="connsiteX36" fmla="*/ 49212 w 338138"/>
              <a:gd name="connsiteY36" fmla="*/ 113183 h 236538"/>
              <a:gd name="connsiteX37" fmla="*/ 61118 w 338138"/>
              <a:gd name="connsiteY37" fmla="*/ 80727 h 236538"/>
              <a:gd name="connsiteX38" fmla="*/ 63764 w 338138"/>
              <a:gd name="connsiteY38" fmla="*/ 79375 h 236538"/>
              <a:gd name="connsiteX39" fmla="*/ 19050 w 338138"/>
              <a:gd name="connsiteY39" fmla="*/ 63500 h 236538"/>
              <a:gd name="connsiteX40" fmla="*/ 19050 w 338138"/>
              <a:gd name="connsiteY40" fmla="*/ 132790 h 236538"/>
              <a:gd name="connsiteX41" fmla="*/ 120915 w 338138"/>
              <a:gd name="connsiteY41" fmla="*/ 132790 h 236538"/>
              <a:gd name="connsiteX42" fmla="*/ 124884 w 338138"/>
              <a:gd name="connsiteY42" fmla="*/ 134097 h 236538"/>
              <a:gd name="connsiteX43" fmla="*/ 161925 w 338138"/>
              <a:gd name="connsiteY43" fmla="*/ 152400 h 236538"/>
              <a:gd name="connsiteX44" fmla="*/ 152665 w 338138"/>
              <a:gd name="connsiteY44" fmla="*/ 123638 h 236538"/>
              <a:gd name="connsiteX45" fmla="*/ 152665 w 338138"/>
              <a:gd name="connsiteY45" fmla="*/ 121024 h 236538"/>
              <a:gd name="connsiteX46" fmla="*/ 152665 w 338138"/>
              <a:gd name="connsiteY46" fmla="*/ 63500 h 236538"/>
              <a:gd name="connsiteX47" fmla="*/ 19050 w 338138"/>
              <a:gd name="connsiteY47" fmla="*/ 63500 h 236538"/>
              <a:gd name="connsiteX48" fmla="*/ 52387 w 338138"/>
              <a:gd name="connsiteY48" fmla="*/ 17463 h 236538"/>
              <a:gd name="connsiteX49" fmla="*/ 52387 w 338138"/>
              <a:gd name="connsiteY49" fmla="*/ 43782 h 236538"/>
              <a:gd name="connsiteX50" fmla="*/ 161817 w 338138"/>
              <a:gd name="connsiteY50" fmla="*/ 43782 h 236538"/>
              <a:gd name="connsiteX51" fmla="*/ 169728 w 338138"/>
              <a:gd name="connsiteY51" fmla="*/ 52994 h 236538"/>
              <a:gd name="connsiteX52" fmla="*/ 169728 w 338138"/>
              <a:gd name="connsiteY52" fmla="*/ 118791 h 236538"/>
              <a:gd name="connsiteX53" fmla="*/ 186868 w 338138"/>
              <a:gd name="connsiteY53" fmla="*/ 167482 h 236538"/>
              <a:gd name="connsiteX54" fmla="*/ 184231 w 338138"/>
              <a:gd name="connsiteY54" fmla="*/ 176693 h 236538"/>
              <a:gd name="connsiteX55" fmla="*/ 177639 w 338138"/>
              <a:gd name="connsiteY55" fmla="*/ 179325 h 236538"/>
              <a:gd name="connsiteX56" fmla="*/ 173683 w 338138"/>
              <a:gd name="connsiteY56" fmla="*/ 178009 h 236538"/>
              <a:gd name="connsiteX57" fmla="*/ 119627 w 338138"/>
              <a:gd name="connsiteY57" fmla="*/ 150374 h 236538"/>
              <a:gd name="connsiteX58" fmla="*/ 52387 w 338138"/>
              <a:gd name="connsiteY58" fmla="*/ 150374 h 236538"/>
              <a:gd name="connsiteX59" fmla="*/ 52387 w 338138"/>
              <a:gd name="connsiteY59" fmla="*/ 217488 h 236538"/>
              <a:gd name="connsiteX60" fmla="*/ 285750 w 338138"/>
              <a:gd name="connsiteY60" fmla="*/ 217488 h 236538"/>
              <a:gd name="connsiteX61" fmla="*/ 285750 w 338138"/>
              <a:gd name="connsiteY61" fmla="*/ 17463 h 236538"/>
              <a:gd name="connsiteX62" fmla="*/ 52387 w 338138"/>
              <a:gd name="connsiteY62" fmla="*/ 17463 h 236538"/>
              <a:gd name="connsiteX63" fmla="*/ 42267 w 338138"/>
              <a:gd name="connsiteY63" fmla="*/ 0 h 236538"/>
              <a:gd name="connsiteX64" fmla="*/ 328892 w 338138"/>
              <a:gd name="connsiteY64" fmla="*/ 0 h 236538"/>
              <a:gd name="connsiteX65" fmla="*/ 338138 w 338138"/>
              <a:gd name="connsiteY65" fmla="*/ 9199 h 236538"/>
              <a:gd name="connsiteX66" fmla="*/ 338138 w 338138"/>
              <a:gd name="connsiteY66" fmla="*/ 227339 h 236538"/>
              <a:gd name="connsiteX67" fmla="*/ 328892 w 338138"/>
              <a:gd name="connsiteY67" fmla="*/ 236538 h 236538"/>
              <a:gd name="connsiteX68" fmla="*/ 42267 w 338138"/>
              <a:gd name="connsiteY68" fmla="*/ 236538 h 236538"/>
              <a:gd name="connsiteX69" fmla="*/ 33021 w 338138"/>
              <a:gd name="connsiteY69" fmla="*/ 227339 h 236538"/>
              <a:gd name="connsiteX70" fmla="*/ 33021 w 338138"/>
              <a:gd name="connsiteY70" fmla="*/ 151122 h 236538"/>
              <a:gd name="connsiteX71" fmla="*/ 9246 w 338138"/>
              <a:gd name="connsiteY71" fmla="*/ 151122 h 236538"/>
              <a:gd name="connsiteX72" fmla="*/ 0 w 338138"/>
              <a:gd name="connsiteY72" fmla="*/ 141923 h 236538"/>
              <a:gd name="connsiteX73" fmla="*/ 0 w 338138"/>
              <a:gd name="connsiteY73" fmla="*/ 53878 h 236538"/>
              <a:gd name="connsiteX74" fmla="*/ 9246 w 338138"/>
              <a:gd name="connsiteY74" fmla="*/ 44679 h 236538"/>
              <a:gd name="connsiteX75" fmla="*/ 33021 w 338138"/>
              <a:gd name="connsiteY75" fmla="*/ 44679 h 236538"/>
              <a:gd name="connsiteX76" fmla="*/ 33021 w 338138"/>
              <a:gd name="connsiteY76" fmla="*/ 9199 h 236538"/>
              <a:gd name="connsiteX77" fmla="*/ 42267 w 338138"/>
              <a:gd name="connsiteY77" fmla="*/ 0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38138" h="236538">
                <a:moveTo>
                  <a:pt x="303212" y="103188"/>
                </a:moveTo>
                <a:cubicBezTo>
                  <a:pt x="303212" y="103188"/>
                  <a:pt x="303212" y="103188"/>
                  <a:pt x="303212" y="122238"/>
                </a:cubicBezTo>
                <a:cubicBezTo>
                  <a:pt x="303212" y="122238"/>
                  <a:pt x="303212" y="122238"/>
                  <a:pt x="306034" y="122238"/>
                </a:cubicBezTo>
                <a:cubicBezTo>
                  <a:pt x="311679" y="122238"/>
                  <a:pt x="315912" y="116795"/>
                  <a:pt x="315912" y="112713"/>
                </a:cubicBezTo>
                <a:cubicBezTo>
                  <a:pt x="315912" y="107270"/>
                  <a:pt x="311679" y="103188"/>
                  <a:pt x="306034" y="103188"/>
                </a:cubicBezTo>
                <a:cubicBezTo>
                  <a:pt x="306034" y="103188"/>
                  <a:pt x="306034" y="103188"/>
                  <a:pt x="303212" y="103188"/>
                </a:cubicBezTo>
                <a:close/>
                <a:moveTo>
                  <a:pt x="65087" y="90488"/>
                </a:moveTo>
                <a:lnTo>
                  <a:pt x="61912" y="96838"/>
                </a:lnTo>
                <a:lnTo>
                  <a:pt x="68262" y="96838"/>
                </a:lnTo>
                <a:close/>
                <a:moveTo>
                  <a:pt x="90487" y="87313"/>
                </a:moveTo>
                <a:cubicBezTo>
                  <a:pt x="90487" y="87313"/>
                  <a:pt x="90487" y="87313"/>
                  <a:pt x="90487" y="107951"/>
                </a:cubicBezTo>
                <a:cubicBezTo>
                  <a:pt x="90487" y="107951"/>
                  <a:pt x="90487" y="107951"/>
                  <a:pt x="98107" y="107951"/>
                </a:cubicBezTo>
                <a:cubicBezTo>
                  <a:pt x="104457" y="107951"/>
                  <a:pt x="109537" y="104081"/>
                  <a:pt x="109537" y="97632"/>
                </a:cubicBezTo>
                <a:cubicBezTo>
                  <a:pt x="109537" y="92473"/>
                  <a:pt x="104457" y="87313"/>
                  <a:pt x="98107" y="87313"/>
                </a:cubicBezTo>
                <a:cubicBezTo>
                  <a:pt x="98107" y="87313"/>
                  <a:pt x="98107" y="87313"/>
                  <a:pt x="90487" y="87313"/>
                </a:cubicBezTo>
                <a:close/>
                <a:moveTo>
                  <a:pt x="86677" y="79375"/>
                </a:moveTo>
                <a:cubicBezTo>
                  <a:pt x="86677" y="79375"/>
                  <a:pt x="86677" y="79375"/>
                  <a:pt x="98107" y="79375"/>
                </a:cubicBezTo>
                <a:cubicBezTo>
                  <a:pt x="108267" y="79375"/>
                  <a:pt x="115887" y="88503"/>
                  <a:pt x="115887" y="97632"/>
                </a:cubicBezTo>
                <a:cubicBezTo>
                  <a:pt x="115887" y="108064"/>
                  <a:pt x="108267" y="115888"/>
                  <a:pt x="98107" y="115888"/>
                </a:cubicBezTo>
                <a:cubicBezTo>
                  <a:pt x="98107" y="115888"/>
                  <a:pt x="98107" y="115888"/>
                  <a:pt x="86677" y="115888"/>
                </a:cubicBezTo>
                <a:cubicBezTo>
                  <a:pt x="85407" y="115888"/>
                  <a:pt x="84137" y="114584"/>
                  <a:pt x="84137" y="113280"/>
                </a:cubicBezTo>
                <a:cubicBezTo>
                  <a:pt x="84137" y="113280"/>
                  <a:pt x="84137" y="113280"/>
                  <a:pt x="84137" y="81983"/>
                </a:cubicBezTo>
                <a:cubicBezTo>
                  <a:pt x="84137" y="80679"/>
                  <a:pt x="85407" y="79375"/>
                  <a:pt x="86677" y="79375"/>
                </a:cubicBezTo>
                <a:close/>
                <a:moveTo>
                  <a:pt x="63764" y="79375"/>
                </a:moveTo>
                <a:cubicBezTo>
                  <a:pt x="63764" y="79375"/>
                  <a:pt x="63764" y="79375"/>
                  <a:pt x="66410" y="79375"/>
                </a:cubicBezTo>
                <a:cubicBezTo>
                  <a:pt x="67733" y="79375"/>
                  <a:pt x="67733" y="79375"/>
                  <a:pt x="69056" y="80727"/>
                </a:cubicBezTo>
                <a:lnTo>
                  <a:pt x="80962" y="113183"/>
                </a:lnTo>
                <a:cubicBezTo>
                  <a:pt x="80962" y="114536"/>
                  <a:pt x="79639" y="115888"/>
                  <a:pt x="78316" y="115888"/>
                </a:cubicBezTo>
                <a:cubicBezTo>
                  <a:pt x="78316" y="115888"/>
                  <a:pt x="78316" y="115888"/>
                  <a:pt x="75670" y="115888"/>
                </a:cubicBezTo>
                <a:cubicBezTo>
                  <a:pt x="74347" y="115888"/>
                  <a:pt x="74347" y="114536"/>
                  <a:pt x="74347" y="114536"/>
                </a:cubicBezTo>
                <a:cubicBezTo>
                  <a:pt x="74347" y="114536"/>
                  <a:pt x="74347" y="114536"/>
                  <a:pt x="70378" y="105069"/>
                </a:cubicBezTo>
                <a:cubicBezTo>
                  <a:pt x="70378" y="105069"/>
                  <a:pt x="70378" y="105069"/>
                  <a:pt x="59795" y="105069"/>
                </a:cubicBezTo>
                <a:cubicBezTo>
                  <a:pt x="59795" y="105069"/>
                  <a:pt x="59795" y="105069"/>
                  <a:pt x="55826" y="114536"/>
                </a:cubicBezTo>
                <a:cubicBezTo>
                  <a:pt x="55826" y="114536"/>
                  <a:pt x="55826" y="115888"/>
                  <a:pt x="54503" y="115888"/>
                </a:cubicBezTo>
                <a:cubicBezTo>
                  <a:pt x="54503" y="115888"/>
                  <a:pt x="54503" y="115888"/>
                  <a:pt x="51858" y="115888"/>
                </a:cubicBezTo>
                <a:cubicBezTo>
                  <a:pt x="50535" y="115888"/>
                  <a:pt x="50535" y="115888"/>
                  <a:pt x="49212" y="114536"/>
                </a:cubicBezTo>
                <a:cubicBezTo>
                  <a:pt x="49212" y="114536"/>
                  <a:pt x="49212" y="113183"/>
                  <a:pt x="49212" y="113183"/>
                </a:cubicBezTo>
                <a:cubicBezTo>
                  <a:pt x="49212" y="113183"/>
                  <a:pt x="49212" y="113183"/>
                  <a:pt x="61118" y="80727"/>
                </a:cubicBezTo>
                <a:cubicBezTo>
                  <a:pt x="61118" y="79375"/>
                  <a:pt x="62441" y="79375"/>
                  <a:pt x="63764" y="79375"/>
                </a:cubicBezTo>
                <a:close/>
                <a:moveTo>
                  <a:pt x="19050" y="63500"/>
                </a:moveTo>
                <a:lnTo>
                  <a:pt x="19050" y="132790"/>
                </a:lnTo>
                <a:cubicBezTo>
                  <a:pt x="19050" y="132790"/>
                  <a:pt x="19050" y="132790"/>
                  <a:pt x="120915" y="132790"/>
                </a:cubicBezTo>
                <a:cubicBezTo>
                  <a:pt x="122238" y="132790"/>
                  <a:pt x="124884" y="132790"/>
                  <a:pt x="124884" y="134097"/>
                </a:cubicBezTo>
                <a:cubicBezTo>
                  <a:pt x="124884" y="134097"/>
                  <a:pt x="124884" y="134097"/>
                  <a:pt x="161925" y="152400"/>
                </a:cubicBezTo>
                <a:cubicBezTo>
                  <a:pt x="161925" y="152400"/>
                  <a:pt x="161925" y="152400"/>
                  <a:pt x="152665" y="123638"/>
                </a:cubicBezTo>
                <a:cubicBezTo>
                  <a:pt x="152665" y="123638"/>
                  <a:pt x="152665" y="122331"/>
                  <a:pt x="152665" y="121024"/>
                </a:cubicBezTo>
                <a:cubicBezTo>
                  <a:pt x="152665" y="121024"/>
                  <a:pt x="152665" y="121024"/>
                  <a:pt x="152665" y="63500"/>
                </a:cubicBezTo>
                <a:cubicBezTo>
                  <a:pt x="152665" y="63500"/>
                  <a:pt x="152665" y="63500"/>
                  <a:pt x="19050" y="63500"/>
                </a:cubicBezTo>
                <a:close/>
                <a:moveTo>
                  <a:pt x="52387" y="17463"/>
                </a:moveTo>
                <a:cubicBezTo>
                  <a:pt x="52387" y="17463"/>
                  <a:pt x="52387" y="17463"/>
                  <a:pt x="52387" y="43782"/>
                </a:cubicBezTo>
                <a:cubicBezTo>
                  <a:pt x="52387" y="43782"/>
                  <a:pt x="52387" y="43782"/>
                  <a:pt x="161817" y="43782"/>
                </a:cubicBezTo>
                <a:cubicBezTo>
                  <a:pt x="165773" y="43782"/>
                  <a:pt x="169728" y="49046"/>
                  <a:pt x="169728" y="52994"/>
                </a:cubicBezTo>
                <a:cubicBezTo>
                  <a:pt x="169728" y="52994"/>
                  <a:pt x="169728" y="52994"/>
                  <a:pt x="169728" y="118791"/>
                </a:cubicBezTo>
                <a:cubicBezTo>
                  <a:pt x="169728" y="118791"/>
                  <a:pt x="169728" y="118791"/>
                  <a:pt x="186868" y="167482"/>
                </a:cubicBezTo>
                <a:cubicBezTo>
                  <a:pt x="188186" y="171430"/>
                  <a:pt x="186868" y="174062"/>
                  <a:pt x="184231" y="176693"/>
                </a:cubicBezTo>
                <a:cubicBezTo>
                  <a:pt x="181594" y="178009"/>
                  <a:pt x="180275" y="179325"/>
                  <a:pt x="177639" y="179325"/>
                </a:cubicBezTo>
                <a:cubicBezTo>
                  <a:pt x="176320" y="179325"/>
                  <a:pt x="175002" y="179325"/>
                  <a:pt x="173683" y="178009"/>
                </a:cubicBezTo>
                <a:cubicBezTo>
                  <a:pt x="173683" y="178009"/>
                  <a:pt x="173683" y="178009"/>
                  <a:pt x="119627" y="150374"/>
                </a:cubicBezTo>
                <a:cubicBezTo>
                  <a:pt x="119627" y="150374"/>
                  <a:pt x="119627" y="150374"/>
                  <a:pt x="52387" y="150374"/>
                </a:cubicBezTo>
                <a:cubicBezTo>
                  <a:pt x="52387" y="150374"/>
                  <a:pt x="52387" y="150374"/>
                  <a:pt x="52387" y="217488"/>
                </a:cubicBezTo>
                <a:cubicBezTo>
                  <a:pt x="52387" y="217488"/>
                  <a:pt x="52387" y="217488"/>
                  <a:pt x="285750" y="217488"/>
                </a:cubicBezTo>
                <a:lnTo>
                  <a:pt x="285750" y="17463"/>
                </a:lnTo>
                <a:cubicBezTo>
                  <a:pt x="285750" y="17463"/>
                  <a:pt x="285750" y="17463"/>
                  <a:pt x="52387" y="17463"/>
                </a:cubicBezTo>
                <a:close/>
                <a:moveTo>
                  <a:pt x="42267" y="0"/>
                </a:moveTo>
                <a:cubicBezTo>
                  <a:pt x="42267" y="0"/>
                  <a:pt x="42267" y="0"/>
                  <a:pt x="328892" y="0"/>
                </a:cubicBezTo>
                <a:cubicBezTo>
                  <a:pt x="334176" y="0"/>
                  <a:pt x="338138" y="3942"/>
                  <a:pt x="338138" y="9199"/>
                </a:cubicBezTo>
                <a:cubicBezTo>
                  <a:pt x="338138" y="9199"/>
                  <a:pt x="338138" y="9199"/>
                  <a:pt x="338138" y="227339"/>
                </a:cubicBezTo>
                <a:cubicBezTo>
                  <a:pt x="338138" y="232596"/>
                  <a:pt x="334176" y="236538"/>
                  <a:pt x="328892" y="236538"/>
                </a:cubicBezTo>
                <a:cubicBezTo>
                  <a:pt x="328892" y="236538"/>
                  <a:pt x="328892" y="236538"/>
                  <a:pt x="42267" y="236538"/>
                </a:cubicBezTo>
                <a:cubicBezTo>
                  <a:pt x="36984" y="236538"/>
                  <a:pt x="33021" y="232596"/>
                  <a:pt x="33021" y="227339"/>
                </a:cubicBezTo>
                <a:cubicBezTo>
                  <a:pt x="33021" y="227339"/>
                  <a:pt x="33021" y="227339"/>
                  <a:pt x="33021" y="151122"/>
                </a:cubicBezTo>
                <a:cubicBezTo>
                  <a:pt x="33021" y="151122"/>
                  <a:pt x="33021" y="151122"/>
                  <a:pt x="9246" y="151122"/>
                </a:cubicBezTo>
                <a:cubicBezTo>
                  <a:pt x="3962" y="151122"/>
                  <a:pt x="0" y="147179"/>
                  <a:pt x="0" y="141923"/>
                </a:cubicBezTo>
                <a:cubicBezTo>
                  <a:pt x="0" y="141923"/>
                  <a:pt x="0" y="141923"/>
                  <a:pt x="0" y="53878"/>
                </a:cubicBezTo>
                <a:cubicBezTo>
                  <a:pt x="0" y="49936"/>
                  <a:pt x="3962" y="44679"/>
                  <a:pt x="9246" y="44679"/>
                </a:cubicBezTo>
                <a:cubicBezTo>
                  <a:pt x="9246" y="44679"/>
                  <a:pt x="9246" y="44679"/>
                  <a:pt x="33021" y="44679"/>
                </a:cubicBezTo>
                <a:cubicBezTo>
                  <a:pt x="33021" y="44679"/>
                  <a:pt x="33021" y="44679"/>
                  <a:pt x="33021" y="9199"/>
                </a:cubicBezTo>
                <a:cubicBezTo>
                  <a:pt x="33021" y="3942"/>
                  <a:pt x="36984" y="0"/>
                  <a:pt x="42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 lnSpcReduction="10000"/>
          </a:bodyPr>
          <a:lstStyle/>
          <a:p>
            <a:pPr algn="ctr">
              <a:lnSpc>
                <a:spcPct val="13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圆角矩形 8"/>
          <p:cNvSpPr/>
          <p:nvPr>
            <p:custDataLst>
              <p:tags r:id="rId31"/>
            </p:custDataLst>
          </p:nvPr>
        </p:nvSpPr>
        <p:spPr>
          <a:xfrm>
            <a:off x="9560830" y="3972701"/>
            <a:ext cx="1919556" cy="1930400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32"/>
            </p:custDataLst>
          </p:nvPr>
        </p:nvSpPr>
        <p:spPr>
          <a:xfrm>
            <a:off x="9622091" y="5055180"/>
            <a:ext cx="1797035" cy="503522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33"/>
            </p:custDataLst>
          </p:nvPr>
        </p:nvSpPr>
        <p:spPr>
          <a:xfrm>
            <a:off x="9622091" y="4505596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>
            <p:custDataLst>
              <p:tags r:id="rId34"/>
            </p:custDataLst>
          </p:nvPr>
        </p:nvSpPr>
        <p:spPr>
          <a:xfrm>
            <a:off x="9934981" y="3133074"/>
            <a:ext cx="1171254" cy="117125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online-shop_156654"/>
          <p:cNvSpPr>
            <a:spLocks noChangeAspect="1"/>
          </p:cNvSpPr>
          <p:nvPr>
            <p:custDataLst>
              <p:tags r:id="rId35"/>
            </p:custDataLst>
          </p:nvPr>
        </p:nvSpPr>
        <p:spPr bwMode="auto">
          <a:xfrm>
            <a:off x="10214806" y="3442000"/>
            <a:ext cx="611605" cy="553403"/>
          </a:xfrm>
          <a:custGeom>
            <a:avLst/>
            <a:gdLst>
              <a:gd name="connsiteX0" fmla="*/ 367399 w 606580"/>
              <a:gd name="connsiteY0" fmla="*/ 288401 h 548858"/>
              <a:gd name="connsiteX1" fmla="*/ 398413 w 606580"/>
              <a:gd name="connsiteY1" fmla="*/ 318991 h 548858"/>
              <a:gd name="connsiteX2" fmla="*/ 367399 w 606580"/>
              <a:gd name="connsiteY2" fmla="*/ 349581 h 548858"/>
              <a:gd name="connsiteX3" fmla="*/ 336385 w 606580"/>
              <a:gd name="connsiteY3" fmla="*/ 318991 h 548858"/>
              <a:gd name="connsiteX4" fmla="*/ 367399 w 606580"/>
              <a:gd name="connsiteY4" fmla="*/ 288401 h 548858"/>
              <a:gd name="connsiteX5" fmla="*/ 262821 w 606580"/>
              <a:gd name="connsiteY5" fmla="*/ 288401 h 548858"/>
              <a:gd name="connsiteX6" fmla="*/ 293835 w 606580"/>
              <a:gd name="connsiteY6" fmla="*/ 318991 h 548858"/>
              <a:gd name="connsiteX7" fmla="*/ 262821 w 606580"/>
              <a:gd name="connsiteY7" fmla="*/ 349581 h 548858"/>
              <a:gd name="connsiteX8" fmla="*/ 231807 w 606580"/>
              <a:gd name="connsiteY8" fmla="*/ 318991 h 548858"/>
              <a:gd name="connsiteX9" fmla="*/ 262821 w 606580"/>
              <a:gd name="connsiteY9" fmla="*/ 288401 h 548858"/>
              <a:gd name="connsiteX10" fmla="*/ 176343 w 606580"/>
              <a:gd name="connsiteY10" fmla="*/ 93640 h 548858"/>
              <a:gd name="connsiteX11" fmla="*/ 229624 w 606580"/>
              <a:gd name="connsiteY11" fmla="*/ 93640 h 548858"/>
              <a:gd name="connsiteX12" fmla="*/ 246053 w 606580"/>
              <a:gd name="connsiteY12" fmla="*/ 155277 h 548858"/>
              <a:gd name="connsiteX13" fmla="*/ 430308 w 606580"/>
              <a:gd name="connsiteY13" fmla="*/ 155277 h 548858"/>
              <a:gd name="connsiteX14" fmla="*/ 398191 w 606580"/>
              <a:gd name="connsiteY14" fmla="*/ 275769 h 548858"/>
              <a:gd name="connsiteX15" fmla="*/ 232501 w 606580"/>
              <a:gd name="connsiteY15" fmla="*/ 275769 h 548858"/>
              <a:gd name="connsiteX16" fmla="*/ 200384 w 606580"/>
              <a:gd name="connsiteY16" fmla="*/ 155277 h 548858"/>
              <a:gd name="connsiteX17" fmla="*/ 226375 w 606580"/>
              <a:gd name="connsiteY17" fmla="*/ 155277 h 548858"/>
              <a:gd name="connsiteX18" fmla="*/ 215050 w 606580"/>
              <a:gd name="connsiteY18" fmla="*/ 112548 h 548858"/>
              <a:gd name="connsiteX19" fmla="*/ 176343 w 606580"/>
              <a:gd name="connsiteY19" fmla="*/ 112548 h 548858"/>
              <a:gd name="connsiteX20" fmla="*/ 37882 w 606580"/>
              <a:gd name="connsiteY20" fmla="*/ 37913 h 548858"/>
              <a:gd name="connsiteX21" fmla="*/ 37882 w 606580"/>
              <a:gd name="connsiteY21" fmla="*/ 405363 h 548858"/>
              <a:gd name="connsiteX22" fmla="*/ 568698 w 606580"/>
              <a:gd name="connsiteY22" fmla="*/ 405363 h 548858"/>
              <a:gd name="connsiteX23" fmla="*/ 568698 w 606580"/>
              <a:gd name="connsiteY23" fmla="*/ 37913 h 548858"/>
              <a:gd name="connsiteX24" fmla="*/ 18941 w 606580"/>
              <a:gd name="connsiteY24" fmla="*/ 0 h 548858"/>
              <a:gd name="connsiteX25" fmla="*/ 587639 w 606580"/>
              <a:gd name="connsiteY25" fmla="*/ 0 h 548858"/>
              <a:gd name="connsiteX26" fmla="*/ 606580 w 606580"/>
              <a:gd name="connsiteY26" fmla="*/ 18910 h 548858"/>
              <a:gd name="connsiteX27" fmla="*/ 606580 w 606580"/>
              <a:gd name="connsiteY27" fmla="*/ 424273 h 548858"/>
              <a:gd name="connsiteX28" fmla="*/ 587639 w 606580"/>
              <a:gd name="connsiteY28" fmla="*/ 443184 h 548858"/>
              <a:gd name="connsiteX29" fmla="*/ 322278 w 606580"/>
              <a:gd name="connsiteY29" fmla="*/ 443184 h 548858"/>
              <a:gd name="connsiteX30" fmla="*/ 322278 w 606580"/>
              <a:gd name="connsiteY30" fmla="*/ 511038 h 548858"/>
              <a:gd name="connsiteX31" fmla="*/ 450223 w 606580"/>
              <a:gd name="connsiteY31" fmla="*/ 511038 h 548858"/>
              <a:gd name="connsiteX32" fmla="*/ 450223 w 606580"/>
              <a:gd name="connsiteY32" fmla="*/ 548858 h 548858"/>
              <a:gd name="connsiteX33" fmla="*/ 156357 w 606580"/>
              <a:gd name="connsiteY33" fmla="*/ 548858 h 548858"/>
              <a:gd name="connsiteX34" fmla="*/ 156357 w 606580"/>
              <a:gd name="connsiteY34" fmla="*/ 511038 h 548858"/>
              <a:gd name="connsiteX35" fmla="*/ 284395 w 606580"/>
              <a:gd name="connsiteY35" fmla="*/ 511038 h 548858"/>
              <a:gd name="connsiteX36" fmla="*/ 284395 w 606580"/>
              <a:gd name="connsiteY36" fmla="*/ 443184 h 548858"/>
              <a:gd name="connsiteX37" fmla="*/ 18941 w 606580"/>
              <a:gd name="connsiteY37" fmla="*/ 443184 h 548858"/>
              <a:gd name="connsiteX38" fmla="*/ 0 w 606580"/>
              <a:gd name="connsiteY38" fmla="*/ 424273 h 548858"/>
              <a:gd name="connsiteX39" fmla="*/ 0 w 606580"/>
              <a:gd name="connsiteY39" fmla="*/ 18910 h 548858"/>
              <a:gd name="connsiteX40" fmla="*/ 18941 w 606580"/>
              <a:gd name="connsiteY40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6580" h="548858">
                <a:moveTo>
                  <a:pt x="367399" y="288401"/>
                </a:moveTo>
                <a:cubicBezTo>
                  <a:pt x="384528" y="288401"/>
                  <a:pt x="398413" y="302097"/>
                  <a:pt x="398413" y="318991"/>
                </a:cubicBezTo>
                <a:cubicBezTo>
                  <a:pt x="398413" y="335885"/>
                  <a:pt x="384528" y="349581"/>
                  <a:pt x="367399" y="349581"/>
                </a:cubicBezTo>
                <a:cubicBezTo>
                  <a:pt x="350270" y="349581"/>
                  <a:pt x="336385" y="335885"/>
                  <a:pt x="336385" y="318991"/>
                </a:cubicBezTo>
                <a:cubicBezTo>
                  <a:pt x="336385" y="302097"/>
                  <a:pt x="350270" y="288401"/>
                  <a:pt x="367399" y="288401"/>
                </a:cubicBezTo>
                <a:close/>
                <a:moveTo>
                  <a:pt x="262821" y="288401"/>
                </a:moveTo>
                <a:cubicBezTo>
                  <a:pt x="279950" y="288401"/>
                  <a:pt x="293835" y="302097"/>
                  <a:pt x="293835" y="318991"/>
                </a:cubicBezTo>
                <a:cubicBezTo>
                  <a:pt x="293835" y="335885"/>
                  <a:pt x="279950" y="349581"/>
                  <a:pt x="262821" y="349581"/>
                </a:cubicBezTo>
                <a:cubicBezTo>
                  <a:pt x="245692" y="349581"/>
                  <a:pt x="231807" y="335885"/>
                  <a:pt x="231807" y="318991"/>
                </a:cubicBezTo>
                <a:cubicBezTo>
                  <a:pt x="231807" y="302097"/>
                  <a:pt x="245692" y="288401"/>
                  <a:pt x="262821" y="288401"/>
                </a:cubicBezTo>
                <a:close/>
                <a:moveTo>
                  <a:pt x="176343" y="93640"/>
                </a:moveTo>
                <a:lnTo>
                  <a:pt x="229624" y="93640"/>
                </a:lnTo>
                <a:lnTo>
                  <a:pt x="246053" y="155277"/>
                </a:lnTo>
                <a:lnTo>
                  <a:pt x="430308" y="155277"/>
                </a:lnTo>
                <a:lnTo>
                  <a:pt x="398191" y="275769"/>
                </a:lnTo>
                <a:lnTo>
                  <a:pt x="232501" y="275769"/>
                </a:lnTo>
                <a:lnTo>
                  <a:pt x="200384" y="155277"/>
                </a:lnTo>
                <a:lnTo>
                  <a:pt x="226375" y="155277"/>
                </a:lnTo>
                <a:lnTo>
                  <a:pt x="215050" y="112548"/>
                </a:lnTo>
                <a:lnTo>
                  <a:pt x="176343" y="112548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3"/>
                </a:lnTo>
                <a:cubicBezTo>
                  <a:pt x="606580" y="434655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95" y="511038"/>
                </a:lnTo>
                <a:lnTo>
                  <a:pt x="284395" y="443184"/>
                </a:lnTo>
                <a:lnTo>
                  <a:pt x="18941" y="443184"/>
                </a:lnTo>
                <a:cubicBezTo>
                  <a:pt x="8542" y="443184"/>
                  <a:pt x="0" y="434655"/>
                  <a:pt x="0" y="424273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>
            <p:custDataLst>
              <p:tags r:id="rId36"/>
            </p:custDataLst>
          </p:nvPr>
        </p:nvSpPr>
        <p:spPr>
          <a:xfrm>
            <a:off x="5407896" y="1718099"/>
            <a:ext cx="1371600" cy="1371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任意多边形 4"/>
          <p:cNvSpPr/>
          <p:nvPr>
            <p:custDataLst>
              <p:tags r:id="rId37"/>
            </p:custDataLst>
          </p:nvPr>
        </p:nvSpPr>
        <p:spPr bwMode="auto">
          <a:xfrm>
            <a:off x="5708151" y="2047207"/>
            <a:ext cx="771090" cy="713384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8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4" name="图片 43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45" name="图片 4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右中括号 5"/>
          <p:cNvSpPr/>
          <p:nvPr>
            <p:custDataLst>
              <p:tags r:id="rId9"/>
            </p:custDataLst>
          </p:nvPr>
        </p:nvSpPr>
        <p:spPr>
          <a:xfrm rot="16200000">
            <a:off x="5818453" y="-1431683"/>
            <a:ext cx="623619" cy="9137547"/>
          </a:xfrm>
          <a:prstGeom prst="rightBracket">
            <a:avLst>
              <a:gd name="adj" fmla="val 1253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右中括号 6"/>
          <p:cNvSpPr/>
          <p:nvPr>
            <p:custDataLst>
              <p:tags r:id="rId10"/>
            </p:custDataLst>
          </p:nvPr>
        </p:nvSpPr>
        <p:spPr>
          <a:xfrm rot="16200000">
            <a:off x="5825440" y="375538"/>
            <a:ext cx="623620" cy="5522952"/>
          </a:xfrm>
          <a:prstGeom prst="rightBracket">
            <a:avLst>
              <a:gd name="adj" fmla="val 1253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右中括号 7"/>
          <p:cNvSpPr/>
          <p:nvPr>
            <p:custDataLst>
              <p:tags r:id="rId11"/>
            </p:custDataLst>
          </p:nvPr>
        </p:nvSpPr>
        <p:spPr>
          <a:xfrm rot="16200000">
            <a:off x="5832371" y="2320906"/>
            <a:ext cx="613255" cy="1883882"/>
          </a:xfrm>
          <a:prstGeom prst="rightBracket">
            <a:avLst>
              <a:gd name="adj" fmla="val 1253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5407896" y="1725485"/>
            <a:ext cx="1371600" cy="1371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>
            <p:custDataLst>
              <p:tags r:id="rId13"/>
            </p:custDataLst>
          </p:nvPr>
        </p:nvSpPr>
        <p:spPr bwMode="auto">
          <a:xfrm>
            <a:off x="5708151" y="2054593"/>
            <a:ext cx="771090" cy="713384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圆角矩形 5"/>
          <p:cNvSpPr/>
          <p:nvPr>
            <p:custDataLst>
              <p:tags r:id="rId14"/>
            </p:custDataLst>
          </p:nvPr>
        </p:nvSpPr>
        <p:spPr>
          <a:xfrm>
            <a:off x="709613" y="4060072"/>
            <a:ext cx="1572884" cy="1818047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圆角矩形 6"/>
          <p:cNvSpPr/>
          <p:nvPr>
            <p:custDataLst>
              <p:tags r:id="rId15"/>
            </p:custDataLst>
          </p:nvPr>
        </p:nvSpPr>
        <p:spPr>
          <a:xfrm>
            <a:off x="2556064" y="4061109"/>
            <a:ext cx="1572884" cy="1818047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圆角矩形 7"/>
          <p:cNvSpPr/>
          <p:nvPr>
            <p:custDataLst>
              <p:tags r:id="rId16"/>
            </p:custDataLst>
          </p:nvPr>
        </p:nvSpPr>
        <p:spPr>
          <a:xfrm>
            <a:off x="8069418" y="4061109"/>
            <a:ext cx="1572884" cy="1818047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圆角矩形 8"/>
          <p:cNvSpPr/>
          <p:nvPr>
            <p:custDataLst>
              <p:tags r:id="rId17"/>
            </p:custDataLst>
          </p:nvPr>
        </p:nvSpPr>
        <p:spPr>
          <a:xfrm>
            <a:off x="9904896" y="4061109"/>
            <a:ext cx="1572884" cy="1818047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8"/>
            </p:custDataLst>
          </p:nvPr>
        </p:nvSpPr>
        <p:spPr>
          <a:xfrm>
            <a:off x="1098982" y="3560354"/>
            <a:ext cx="794146" cy="794146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19"/>
            </p:custDataLst>
          </p:nvPr>
        </p:nvSpPr>
        <p:spPr>
          <a:xfrm>
            <a:off x="2945433" y="3560354"/>
            <a:ext cx="794146" cy="794146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20"/>
            </p:custDataLst>
          </p:nvPr>
        </p:nvSpPr>
        <p:spPr>
          <a:xfrm>
            <a:off x="8459602" y="3560354"/>
            <a:ext cx="794146" cy="794146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21"/>
            </p:custDataLst>
          </p:nvPr>
        </p:nvSpPr>
        <p:spPr>
          <a:xfrm>
            <a:off x="10294266" y="3560354"/>
            <a:ext cx="794146" cy="794146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24"/>
          <p:cNvSpPr/>
          <p:nvPr>
            <p:custDataLst>
              <p:tags r:id="rId22"/>
            </p:custDataLst>
          </p:nvPr>
        </p:nvSpPr>
        <p:spPr bwMode="auto">
          <a:xfrm>
            <a:off x="3208494" y="3764158"/>
            <a:ext cx="268024" cy="386538"/>
          </a:xfrm>
          <a:custGeom>
            <a:avLst/>
            <a:gdLst>
              <a:gd name="connsiteX0" fmla="*/ 79296 w 233363"/>
              <a:gd name="connsiteY0" fmla="*/ 303213 h 336550"/>
              <a:gd name="connsiteX1" fmla="*/ 69850 w 233363"/>
              <a:gd name="connsiteY1" fmla="*/ 311945 h 336550"/>
              <a:gd name="connsiteX2" fmla="*/ 79296 w 233363"/>
              <a:gd name="connsiteY2" fmla="*/ 320676 h 336550"/>
              <a:gd name="connsiteX3" fmla="*/ 114379 w 233363"/>
              <a:gd name="connsiteY3" fmla="*/ 320676 h 336550"/>
              <a:gd name="connsiteX4" fmla="*/ 123825 w 233363"/>
              <a:gd name="connsiteY4" fmla="*/ 311945 h 336550"/>
              <a:gd name="connsiteX5" fmla="*/ 114379 w 233363"/>
              <a:gd name="connsiteY5" fmla="*/ 303213 h 336550"/>
              <a:gd name="connsiteX6" fmla="*/ 79296 w 233363"/>
              <a:gd name="connsiteY6" fmla="*/ 303213 h 336550"/>
              <a:gd name="connsiteX7" fmla="*/ 189026 w 233363"/>
              <a:gd name="connsiteY7" fmla="*/ 179388 h 336550"/>
              <a:gd name="connsiteX8" fmla="*/ 179047 w 233363"/>
              <a:gd name="connsiteY8" fmla="*/ 184562 h 336550"/>
              <a:gd name="connsiteX9" fmla="*/ 182789 w 233363"/>
              <a:gd name="connsiteY9" fmla="*/ 194910 h 336550"/>
              <a:gd name="connsiteX10" fmla="*/ 182789 w 233363"/>
              <a:gd name="connsiteY10" fmla="*/ 197497 h 336550"/>
              <a:gd name="connsiteX11" fmla="*/ 182789 w 233363"/>
              <a:gd name="connsiteY11" fmla="*/ 207846 h 336550"/>
              <a:gd name="connsiteX12" fmla="*/ 189026 w 233363"/>
              <a:gd name="connsiteY12" fmla="*/ 211726 h 336550"/>
              <a:gd name="connsiteX13" fmla="*/ 191521 w 233363"/>
              <a:gd name="connsiteY13" fmla="*/ 207846 h 336550"/>
              <a:gd name="connsiteX14" fmla="*/ 191521 w 233363"/>
              <a:gd name="connsiteY14" fmla="*/ 197497 h 336550"/>
              <a:gd name="connsiteX15" fmla="*/ 192768 w 233363"/>
              <a:gd name="connsiteY15" fmla="*/ 194910 h 336550"/>
              <a:gd name="connsiteX16" fmla="*/ 195263 w 233363"/>
              <a:gd name="connsiteY16" fmla="*/ 188443 h 336550"/>
              <a:gd name="connsiteX17" fmla="*/ 189026 w 233363"/>
              <a:gd name="connsiteY17" fmla="*/ 179388 h 336550"/>
              <a:gd name="connsiteX18" fmla="*/ 186659 w 233363"/>
              <a:gd name="connsiteY18" fmla="*/ 125413 h 336550"/>
              <a:gd name="connsiteX19" fmla="*/ 166687 w 233363"/>
              <a:gd name="connsiteY19" fmla="*/ 145257 h 336550"/>
              <a:gd name="connsiteX20" fmla="*/ 166687 w 233363"/>
              <a:gd name="connsiteY20" fmla="*/ 157163 h 336550"/>
              <a:gd name="connsiteX21" fmla="*/ 207962 w 233363"/>
              <a:gd name="connsiteY21" fmla="*/ 157163 h 336550"/>
              <a:gd name="connsiteX22" fmla="*/ 207962 w 233363"/>
              <a:gd name="connsiteY22" fmla="*/ 145257 h 336550"/>
              <a:gd name="connsiteX23" fmla="*/ 186659 w 233363"/>
              <a:gd name="connsiteY23" fmla="*/ 125413 h 336550"/>
              <a:gd name="connsiteX24" fmla="*/ 186532 w 233363"/>
              <a:gd name="connsiteY24" fmla="*/ 109538 h 336550"/>
              <a:gd name="connsiteX25" fmla="*/ 223997 w 233363"/>
              <a:gd name="connsiteY25" fmla="*/ 144781 h 336550"/>
              <a:gd name="connsiteX26" fmla="*/ 223997 w 233363"/>
              <a:gd name="connsiteY26" fmla="*/ 156528 h 336550"/>
              <a:gd name="connsiteX27" fmla="*/ 233363 w 233363"/>
              <a:gd name="connsiteY27" fmla="*/ 166970 h 336550"/>
              <a:gd name="connsiteX28" fmla="*/ 233363 w 233363"/>
              <a:gd name="connsiteY28" fmla="*/ 217876 h 336550"/>
              <a:gd name="connsiteX29" fmla="*/ 223997 w 233363"/>
              <a:gd name="connsiteY29" fmla="*/ 227013 h 336550"/>
              <a:gd name="connsiteX30" fmla="*/ 150404 w 233363"/>
              <a:gd name="connsiteY30" fmla="*/ 227013 h 336550"/>
              <a:gd name="connsiteX31" fmla="*/ 139700 w 233363"/>
              <a:gd name="connsiteY31" fmla="*/ 217876 h 336550"/>
              <a:gd name="connsiteX32" fmla="*/ 139700 w 233363"/>
              <a:gd name="connsiteY32" fmla="*/ 166970 h 336550"/>
              <a:gd name="connsiteX33" fmla="*/ 150404 w 233363"/>
              <a:gd name="connsiteY33" fmla="*/ 156528 h 336550"/>
              <a:gd name="connsiteX34" fmla="*/ 150404 w 233363"/>
              <a:gd name="connsiteY34" fmla="*/ 144781 h 336550"/>
              <a:gd name="connsiteX35" fmla="*/ 186532 w 233363"/>
              <a:gd name="connsiteY35" fmla="*/ 109538 h 336550"/>
              <a:gd name="connsiteX36" fmla="*/ 35671 w 233363"/>
              <a:gd name="connsiteY36" fmla="*/ 0 h 336550"/>
              <a:gd name="connsiteX37" fmla="*/ 159858 w 233363"/>
              <a:gd name="connsiteY37" fmla="*/ 0 h 336550"/>
              <a:gd name="connsiteX38" fmla="*/ 196850 w 233363"/>
              <a:gd name="connsiteY38" fmla="*/ 36810 h 336550"/>
              <a:gd name="connsiteX39" fmla="*/ 196850 w 233363"/>
              <a:gd name="connsiteY39" fmla="*/ 90711 h 336550"/>
              <a:gd name="connsiteX40" fmla="*/ 186281 w 233363"/>
              <a:gd name="connsiteY40" fmla="*/ 90711 h 336550"/>
              <a:gd name="connsiteX41" fmla="*/ 177033 w 233363"/>
              <a:gd name="connsiteY41" fmla="*/ 90711 h 336550"/>
              <a:gd name="connsiteX42" fmla="*/ 177033 w 233363"/>
              <a:gd name="connsiteY42" fmla="*/ 60474 h 336550"/>
              <a:gd name="connsiteX43" fmla="*/ 177033 w 233363"/>
              <a:gd name="connsiteY43" fmla="*/ 59159 h 336550"/>
              <a:gd name="connsiteX44" fmla="*/ 167785 w 233363"/>
              <a:gd name="connsiteY44" fmla="*/ 48642 h 336550"/>
              <a:gd name="connsiteX45" fmla="*/ 29065 w 233363"/>
              <a:gd name="connsiteY45" fmla="*/ 48642 h 336550"/>
              <a:gd name="connsiteX46" fmla="*/ 19817 w 233363"/>
              <a:gd name="connsiteY46" fmla="*/ 59159 h 336550"/>
              <a:gd name="connsiteX47" fmla="*/ 19817 w 233363"/>
              <a:gd name="connsiteY47" fmla="*/ 278706 h 336550"/>
              <a:gd name="connsiteX48" fmla="*/ 29065 w 233363"/>
              <a:gd name="connsiteY48" fmla="*/ 287908 h 336550"/>
              <a:gd name="connsiteX49" fmla="*/ 167785 w 233363"/>
              <a:gd name="connsiteY49" fmla="*/ 287908 h 336550"/>
              <a:gd name="connsiteX50" fmla="*/ 177033 w 233363"/>
              <a:gd name="connsiteY50" fmla="*/ 278706 h 336550"/>
              <a:gd name="connsiteX51" fmla="*/ 177033 w 233363"/>
              <a:gd name="connsiteY51" fmla="*/ 245839 h 336550"/>
              <a:gd name="connsiteX52" fmla="*/ 196850 w 233363"/>
              <a:gd name="connsiteY52" fmla="*/ 245839 h 336550"/>
              <a:gd name="connsiteX53" fmla="*/ 196850 w 233363"/>
              <a:gd name="connsiteY53" fmla="*/ 299740 h 336550"/>
              <a:gd name="connsiteX54" fmla="*/ 159858 w 233363"/>
              <a:gd name="connsiteY54" fmla="*/ 336550 h 336550"/>
              <a:gd name="connsiteX55" fmla="*/ 35671 w 233363"/>
              <a:gd name="connsiteY55" fmla="*/ 336550 h 336550"/>
              <a:gd name="connsiteX56" fmla="*/ 0 w 233363"/>
              <a:gd name="connsiteY56" fmla="*/ 299740 h 336550"/>
              <a:gd name="connsiteX57" fmla="*/ 0 w 233363"/>
              <a:gd name="connsiteY57" fmla="*/ 36810 h 336550"/>
              <a:gd name="connsiteX58" fmla="*/ 35671 w 233363"/>
              <a:gd name="connsiteY5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3363" h="336550">
                <a:moveTo>
                  <a:pt x="79296" y="303213"/>
                </a:moveTo>
                <a:cubicBezTo>
                  <a:pt x="73898" y="303213"/>
                  <a:pt x="69850" y="306955"/>
                  <a:pt x="69850" y="311945"/>
                </a:cubicBezTo>
                <a:cubicBezTo>
                  <a:pt x="69850" y="316934"/>
                  <a:pt x="73898" y="320676"/>
                  <a:pt x="79296" y="320676"/>
                </a:cubicBezTo>
                <a:cubicBezTo>
                  <a:pt x="79296" y="320676"/>
                  <a:pt x="79296" y="320676"/>
                  <a:pt x="114379" y="320676"/>
                </a:cubicBezTo>
                <a:cubicBezTo>
                  <a:pt x="119777" y="320676"/>
                  <a:pt x="123825" y="316934"/>
                  <a:pt x="123825" y="311945"/>
                </a:cubicBezTo>
                <a:cubicBezTo>
                  <a:pt x="123825" y="306955"/>
                  <a:pt x="119777" y="303213"/>
                  <a:pt x="114379" y="303213"/>
                </a:cubicBezTo>
                <a:cubicBezTo>
                  <a:pt x="114379" y="303213"/>
                  <a:pt x="114379" y="303213"/>
                  <a:pt x="79296" y="303213"/>
                </a:cubicBezTo>
                <a:close/>
                <a:moveTo>
                  <a:pt x="189026" y="179388"/>
                </a:moveTo>
                <a:cubicBezTo>
                  <a:pt x="185284" y="179388"/>
                  <a:pt x="181542" y="180682"/>
                  <a:pt x="179047" y="184562"/>
                </a:cubicBezTo>
                <a:cubicBezTo>
                  <a:pt x="177800" y="188443"/>
                  <a:pt x="179047" y="192323"/>
                  <a:pt x="182789" y="194910"/>
                </a:cubicBezTo>
                <a:cubicBezTo>
                  <a:pt x="182789" y="196204"/>
                  <a:pt x="182789" y="196204"/>
                  <a:pt x="182789" y="197497"/>
                </a:cubicBezTo>
                <a:cubicBezTo>
                  <a:pt x="182789" y="197497"/>
                  <a:pt x="182789" y="197497"/>
                  <a:pt x="182789" y="207846"/>
                </a:cubicBezTo>
                <a:cubicBezTo>
                  <a:pt x="182789" y="211726"/>
                  <a:pt x="186532" y="214313"/>
                  <a:pt x="189026" y="211726"/>
                </a:cubicBezTo>
                <a:cubicBezTo>
                  <a:pt x="190274" y="211726"/>
                  <a:pt x="191521" y="210433"/>
                  <a:pt x="191521" y="207846"/>
                </a:cubicBezTo>
                <a:cubicBezTo>
                  <a:pt x="191521" y="207846"/>
                  <a:pt x="191521" y="207846"/>
                  <a:pt x="191521" y="197497"/>
                </a:cubicBezTo>
                <a:cubicBezTo>
                  <a:pt x="191521" y="196204"/>
                  <a:pt x="191521" y="196204"/>
                  <a:pt x="192768" y="194910"/>
                </a:cubicBezTo>
                <a:cubicBezTo>
                  <a:pt x="194016" y="193617"/>
                  <a:pt x="195263" y="191030"/>
                  <a:pt x="195263" y="188443"/>
                </a:cubicBezTo>
                <a:cubicBezTo>
                  <a:pt x="195263" y="183269"/>
                  <a:pt x="192768" y="180682"/>
                  <a:pt x="189026" y="179388"/>
                </a:cubicBezTo>
                <a:close/>
                <a:moveTo>
                  <a:pt x="186659" y="125413"/>
                </a:moveTo>
                <a:cubicBezTo>
                  <a:pt x="176007" y="125413"/>
                  <a:pt x="166687" y="133351"/>
                  <a:pt x="166687" y="145257"/>
                </a:cubicBezTo>
                <a:cubicBezTo>
                  <a:pt x="166687" y="145257"/>
                  <a:pt x="166687" y="145257"/>
                  <a:pt x="166687" y="157163"/>
                </a:cubicBezTo>
                <a:cubicBezTo>
                  <a:pt x="166687" y="157163"/>
                  <a:pt x="166687" y="157163"/>
                  <a:pt x="207962" y="157163"/>
                </a:cubicBezTo>
                <a:lnTo>
                  <a:pt x="207962" y="145257"/>
                </a:lnTo>
                <a:cubicBezTo>
                  <a:pt x="207962" y="133351"/>
                  <a:pt x="198642" y="125413"/>
                  <a:pt x="186659" y="125413"/>
                </a:cubicBezTo>
                <a:close/>
                <a:moveTo>
                  <a:pt x="186532" y="109538"/>
                </a:moveTo>
                <a:cubicBezTo>
                  <a:pt x="206602" y="109538"/>
                  <a:pt x="223997" y="125201"/>
                  <a:pt x="223997" y="144781"/>
                </a:cubicBezTo>
                <a:cubicBezTo>
                  <a:pt x="223997" y="144781"/>
                  <a:pt x="223997" y="144781"/>
                  <a:pt x="223997" y="156528"/>
                </a:cubicBezTo>
                <a:cubicBezTo>
                  <a:pt x="229349" y="156528"/>
                  <a:pt x="233363" y="161749"/>
                  <a:pt x="233363" y="166970"/>
                </a:cubicBezTo>
                <a:cubicBezTo>
                  <a:pt x="233363" y="166970"/>
                  <a:pt x="233363" y="166970"/>
                  <a:pt x="233363" y="217876"/>
                </a:cubicBezTo>
                <a:cubicBezTo>
                  <a:pt x="233363" y="223097"/>
                  <a:pt x="229349" y="227013"/>
                  <a:pt x="223997" y="227013"/>
                </a:cubicBezTo>
                <a:cubicBezTo>
                  <a:pt x="223997" y="227013"/>
                  <a:pt x="223997" y="227013"/>
                  <a:pt x="150404" y="227013"/>
                </a:cubicBezTo>
                <a:cubicBezTo>
                  <a:pt x="145052" y="227013"/>
                  <a:pt x="139700" y="223097"/>
                  <a:pt x="139700" y="217876"/>
                </a:cubicBezTo>
                <a:cubicBezTo>
                  <a:pt x="139700" y="217876"/>
                  <a:pt x="139700" y="217876"/>
                  <a:pt x="139700" y="166970"/>
                </a:cubicBezTo>
                <a:cubicBezTo>
                  <a:pt x="139700" y="161749"/>
                  <a:pt x="145052" y="156528"/>
                  <a:pt x="150404" y="156528"/>
                </a:cubicBezTo>
                <a:cubicBezTo>
                  <a:pt x="150404" y="156528"/>
                  <a:pt x="150404" y="156528"/>
                  <a:pt x="150404" y="144781"/>
                </a:cubicBezTo>
                <a:cubicBezTo>
                  <a:pt x="150404" y="125201"/>
                  <a:pt x="166461" y="109538"/>
                  <a:pt x="186532" y="109538"/>
                </a:cubicBezTo>
                <a:close/>
                <a:moveTo>
                  <a:pt x="35671" y="0"/>
                </a:moveTo>
                <a:cubicBezTo>
                  <a:pt x="35671" y="0"/>
                  <a:pt x="35671" y="0"/>
                  <a:pt x="159858" y="0"/>
                </a:cubicBezTo>
                <a:cubicBezTo>
                  <a:pt x="180996" y="0"/>
                  <a:pt x="196850" y="15776"/>
                  <a:pt x="196850" y="36810"/>
                </a:cubicBezTo>
                <a:cubicBezTo>
                  <a:pt x="196850" y="36810"/>
                  <a:pt x="196850" y="36810"/>
                  <a:pt x="196850" y="90711"/>
                </a:cubicBezTo>
                <a:cubicBezTo>
                  <a:pt x="194208" y="90711"/>
                  <a:pt x="190244" y="90711"/>
                  <a:pt x="186281" y="90711"/>
                </a:cubicBezTo>
                <a:cubicBezTo>
                  <a:pt x="183639" y="90711"/>
                  <a:pt x="180996" y="90711"/>
                  <a:pt x="177033" y="90711"/>
                </a:cubicBezTo>
                <a:cubicBezTo>
                  <a:pt x="177033" y="90711"/>
                  <a:pt x="177033" y="90711"/>
                  <a:pt x="177033" y="60474"/>
                </a:cubicBezTo>
                <a:cubicBezTo>
                  <a:pt x="177033" y="60474"/>
                  <a:pt x="177033" y="60474"/>
                  <a:pt x="177033" y="59159"/>
                </a:cubicBezTo>
                <a:cubicBezTo>
                  <a:pt x="177033" y="53900"/>
                  <a:pt x="173070" y="48642"/>
                  <a:pt x="167785" y="48642"/>
                </a:cubicBezTo>
                <a:cubicBezTo>
                  <a:pt x="167785" y="48642"/>
                  <a:pt x="167785" y="48642"/>
                  <a:pt x="29065" y="48642"/>
                </a:cubicBezTo>
                <a:cubicBezTo>
                  <a:pt x="23780" y="48642"/>
                  <a:pt x="19817" y="53900"/>
                  <a:pt x="19817" y="59159"/>
                </a:cubicBezTo>
                <a:cubicBezTo>
                  <a:pt x="19817" y="59159"/>
                  <a:pt x="19817" y="59159"/>
                  <a:pt x="19817" y="278706"/>
                </a:cubicBezTo>
                <a:cubicBezTo>
                  <a:pt x="19817" y="282650"/>
                  <a:pt x="23780" y="287908"/>
                  <a:pt x="29065" y="287908"/>
                </a:cubicBezTo>
                <a:cubicBezTo>
                  <a:pt x="29065" y="287908"/>
                  <a:pt x="29065" y="287908"/>
                  <a:pt x="167785" y="287908"/>
                </a:cubicBezTo>
                <a:cubicBezTo>
                  <a:pt x="173070" y="287908"/>
                  <a:pt x="177033" y="282650"/>
                  <a:pt x="177033" y="278706"/>
                </a:cubicBezTo>
                <a:cubicBezTo>
                  <a:pt x="177033" y="278706"/>
                  <a:pt x="177033" y="278706"/>
                  <a:pt x="177033" y="245839"/>
                </a:cubicBezTo>
                <a:cubicBezTo>
                  <a:pt x="177033" y="245839"/>
                  <a:pt x="177033" y="245839"/>
                  <a:pt x="196850" y="245839"/>
                </a:cubicBezTo>
                <a:cubicBezTo>
                  <a:pt x="196850" y="245839"/>
                  <a:pt x="196850" y="245839"/>
                  <a:pt x="196850" y="299740"/>
                </a:cubicBezTo>
                <a:cubicBezTo>
                  <a:pt x="196850" y="320774"/>
                  <a:pt x="180996" y="336550"/>
                  <a:pt x="159858" y="336550"/>
                </a:cubicBezTo>
                <a:cubicBezTo>
                  <a:pt x="159858" y="336550"/>
                  <a:pt x="159858" y="336550"/>
                  <a:pt x="35671" y="336550"/>
                </a:cubicBezTo>
                <a:cubicBezTo>
                  <a:pt x="15854" y="336550"/>
                  <a:pt x="0" y="320774"/>
                  <a:pt x="0" y="299740"/>
                </a:cubicBezTo>
                <a:cubicBezTo>
                  <a:pt x="0" y="299740"/>
                  <a:pt x="0" y="299740"/>
                  <a:pt x="0" y="36810"/>
                </a:cubicBezTo>
                <a:cubicBezTo>
                  <a:pt x="0" y="15776"/>
                  <a:pt x="15854" y="0"/>
                  <a:pt x="35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5"/>
          <p:cNvSpPr/>
          <p:nvPr>
            <p:custDataLst>
              <p:tags r:id="rId23"/>
            </p:custDataLst>
          </p:nvPr>
        </p:nvSpPr>
        <p:spPr bwMode="auto">
          <a:xfrm>
            <a:off x="1381547" y="3762305"/>
            <a:ext cx="229017" cy="390245"/>
          </a:xfrm>
          <a:custGeom>
            <a:avLst/>
            <a:gdLst>
              <a:gd name="connsiteX0" fmla="*/ 99219 w 198438"/>
              <a:gd name="connsiteY0" fmla="*/ 288925 h 338138"/>
              <a:gd name="connsiteX1" fmla="*/ 84137 w 198438"/>
              <a:gd name="connsiteY1" fmla="*/ 302419 h 338138"/>
              <a:gd name="connsiteX2" fmla="*/ 99219 w 198438"/>
              <a:gd name="connsiteY2" fmla="*/ 315913 h 338138"/>
              <a:gd name="connsiteX3" fmla="*/ 114301 w 198438"/>
              <a:gd name="connsiteY3" fmla="*/ 302419 h 338138"/>
              <a:gd name="connsiteX4" fmla="*/ 99219 w 198438"/>
              <a:gd name="connsiteY4" fmla="*/ 288925 h 338138"/>
              <a:gd name="connsiteX5" fmla="*/ 14287 w 198438"/>
              <a:gd name="connsiteY5" fmla="*/ 69850 h 338138"/>
              <a:gd name="connsiteX6" fmla="*/ 14287 w 198438"/>
              <a:gd name="connsiteY6" fmla="*/ 268288 h 338138"/>
              <a:gd name="connsiteX7" fmla="*/ 184150 w 198438"/>
              <a:gd name="connsiteY7" fmla="*/ 268288 h 338138"/>
              <a:gd name="connsiteX8" fmla="*/ 184150 w 198438"/>
              <a:gd name="connsiteY8" fmla="*/ 69850 h 338138"/>
              <a:gd name="connsiteX9" fmla="*/ 63723 w 198438"/>
              <a:gd name="connsiteY9" fmla="*/ 28575 h 338138"/>
              <a:gd name="connsiteX10" fmla="*/ 57150 w 198438"/>
              <a:gd name="connsiteY10" fmla="*/ 36368 h 338138"/>
              <a:gd name="connsiteX11" fmla="*/ 63723 w 198438"/>
              <a:gd name="connsiteY11" fmla="*/ 42863 h 338138"/>
              <a:gd name="connsiteX12" fmla="*/ 134715 w 198438"/>
              <a:gd name="connsiteY12" fmla="*/ 42863 h 338138"/>
              <a:gd name="connsiteX13" fmla="*/ 141288 w 198438"/>
              <a:gd name="connsiteY13" fmla="*/ 36368 h 338138"/>
              <a:gd name="connsiteX14" fmla="*/ 134715 w 198438"/>
              <a:gd name="connsiteY14" fmla="*/ 28575 h 338138"/>
              <a:gd name="connsiteX15" fmla="*/ 63723 w 198438"/>
              <a:gd name="connsiteY15" fmla="*/ 28575 h 338138"/>
              <a:gd name="connsiteX16" fmla="*/ 35719 w 198438"/>
              <a:gd name="connsiteY16" fmla="*/ 0 h 338138"/>
              <a:gd name="connsiteX17" fmla="*/ 162719 w 198438"/>
              <a:gd name="connsiteY17" fmla="*/ 0 h 338138"/>
              <a:gd name="connsiteX18" fmla="*/ 198438 w 198438"/>
              <a:gd name="connsiteY18" fmla="*/ 35663 h 338138"/>
              <a:gd name="connsiteX19" fmla="*/ 198438 w 198438"/>
              <a:gd name="connsiteY19" fmla="*/ 302475 h 338138"/>
              <a:gd name="connsiteX20" fmla="*/ 162719 w 198438"/>
              <a:gd name="connsiteY20" fmla="*/ 338138 h 338138"/>
              <a:gd name="connsiteX21" fmla="*/ 35719 w 198438"/>
              <a:gd name="connsiteY21" fmla="*/ 338138 h 338138"/>
              <a:gd name="connsiteX22" fmla="*/ 0 w 198438"/>
              <a:gd name="connsiteY22" fmla="*/ 302475 h 338138"/>
              <a:gd name="connsiteX23" fmla="*/ 0 w 198438"/>
              <a:gd name="connsiteY23" fmla="*/ 35663 h 338138"/>
              <a:gd name="connsiteX24" fmla="*/ 35719 w 198438"/>
              <a:gd name="connsiteY2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438" h="338138">
                <a:moveTo>
                  <a:pt x="99219" y="288925"/>
                </a:moveTo>
                <a:cubicBezTo>
                  <a:pt x="90889" y="288925"/>
                  <a:pt x="84137" y="294966"/>
                  <a:pt x="84137" y="302419"/>
                </a:cubicBezTo>
                <a:cubicBezTo>
                  <a:pt x="84137" y="309872"/>
                  <a:pt x="90889" y="315913"/>
                  <a:pt x="99219" y="315913"/>
                </a:cubicBezTo>
                <a:cubicBezTo>
                  <a:pt x="107549" y="315913"/>
                  <a:pt x="114301" y="309872"/>
                  <a:pt x="114301" y="302419"/>
                </a:cubicBezTo>
                <a:cubicBezTo>
                  <a:pt x="114301" y="294966"/>
                  <a:pt x="107549" y="288925"/>
                  <a:pt x="99219" y="288925"/>
                </a:cubicBezTo>
                <a:close/>
                <a:moveTo>
                  <a:pt x="14287" y="69850"/>
                </a:moveTo>
                <a:lnTo>
                  <a:pt x="14287" y="268288"/>
                </a:lnTo>
                <a:lnTo>
                  <a:pt x="184150" y="268288"/>
                </a:lnTo>
                <a:lnTo>
                  <a:pt x="184150" y="69850"/>
                </a:lnTo>
                <a:close/>
                <a:moveTo>
                  <a:pt x="63723" y="28575"/>
                </a:moveTo>
                <a:cubicBezTo>
                  <a:pt x="59779" y="28575"/>
                  <a:pt x="57150" y="32472"/>
                  <a:pt x="57150" y="36368"/>
                </a:cubicBezTo>
                <a:cubicBezTo>
                  <a:pt x="57150" y="40265"/>
                  <a:pt x="59779" y="42863"/>
                  <a:pt x="63723" y="42863"/>
                </a:cubicBezTo>
                <a:cubicBezTo>
                  <a:pt x="63723" y="42863"/>
                  <a:pt x="63723" y="42863"/>
                  <a:pt x="134715" y="42863"/>
                </a:cubicBezTo>
                <a:cubicBezTo>
                  <a:pt x="138659" y="42863"/>
                  <a:pt x="141288" y="40265"/>
                  <a:pt x="141288" y="36368"/>
                </a:cubicBezTo>
                <a:cubicBezTo>
                  <a:pt x="141288" y="32472"/>
                  <a:pt x="138659" y="28575"/>
                  <a:pt x="134715" y="28575"/>
                </a:cubicBezTo>
                <a:cubicBezTo>
                  <a:pt x="134715" y="28575"/>
                  <a:pt x="134715" y="28575"/>
                  <a:pt x="63723" y="28575"/>
                </a:cubicBezTo>
                <a:close/>
                <a:moveTo>
                  <a:pt x="35719" y="0"/>
                </a:moveTo>
                <a:cubicBezTo>
                  <a:pt x="35719" y="0"/>
                  <a:pt x="35719" y="0"/>
                  <a:pt x="162719" y="0"/>
                </a:cubicBezTo>
                <a:cubicBezTo>
                  <a:pt x="182563" y="0"/>
                  <a:pt x="198438" y="15850"/>
                  <a:pt x="198438" y="35663"/>
                </a:cubicBezTo>
                <a:cubicBezTo>
                  <a:pt x="198438" y="35663"/>
                  <a:pt x="198438" y="35663"/>
                  <a:pt x="198438" y="302475"/>
                </a:cubicBezTo>
                <a:cubicBezTo>
                  <a:pt x="198438" y="322288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5719" y="338138"/>
                </a:cubicBezTo>
                <a:cubicBezTo>
                  <a:pt x="15875" y="338138"/>
                  <a:pt x="0" y="322288"/>
                  <a:pt x="0" y="302475"/>
                </a:cubicBezTo>
                <a:cubicBezTo>
                  <a:pt x="0" y="302475"/>
                  <a:pt x="0" y="302475"/>
                  <a:pt x="0" y="35663"/>
                </a:cubicBezTo>
                <a:cubicBezTo>
                  <a:pt x="0" y="15850"/>
                  <a:pt x="15875" y="0"/>
                  <a:pt x="3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圆角矩形 7"/>
          <p:cNvSpPr/>
          <p:nvPr>
            <p:custDataLst>
              <p:tags r:id="rId24"/>
            </p:custDataLst>
          </p:nvPr>
        </p:nvSpPr>
        <p:spPr>
          <a:xfrm>
            <a:off x="4400851" y="4060072"/>
            <a:ext cx="1572884" cy="1818047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25"/>
            </p:custDataLst>
          </p:nvPr>
        </p:nvSpPr>
        <p:spPr>
          <a:xfrm>
            <a:off x="4790220" y="3560354"/>
            <a:ext cx="794146" cy="794146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任意多边形 23"/>
          <p:cNvSpPr/>
          <p:nvPr>
            <p:custDataLst>
              <p:tags r:id="rId26"/>
            </p:custDataLst>
          </p:nvPr>
        </p:nvSpPr>
        <p:spPr bwMode="auto">
          <a:xfrm>
            <a:off x="4993321" y="3821738"/>
            <a:ext cx="387944" cy="271379"/>
          </a:xfrm>
          <a:custGeom>
            <a:avLst/>
            <a:gdLst>
              <a:gd name="connsiteX0" fmla="*/ 303212 w 338138"/>
              <a:gd name="connsiteY0" fmla="*/ 103188 h 236538"/>
              <a:gd name="connsiteX1" fmla="*/ 303212 w 338138"/>
              <a:gd name="connsiteY1" fmla="*/ 122238 h 236538"/>
              <a:gd name="connsiteX2" fmla="*/ 306034 w 338138"/>
              <a:gd name="connsiteY2" fmla="*/ 122238 h 236538"/>
              <a:gd name="connsiteX3" fmla="*/ 315912 w 338138"/>
              <a:gd name="connsiteY3" fmla="*/ 112713 h 236538"/>
              <a:gd name="connsiteX4" fmla="*/ 306034 w 338138"/>
              <a:gd name="connsiteY4" fmla="*/ 103188 h 236538"/>
              <a:gd name="connsiteX5" fmla="*/ 303212 w 338138"/>
              <a:gd name="connsiteY5" fmla="*/ 103188 h 236538"/>
              <a:gd name="connsiteX6" fmla="*/ 65087 w 338138"/>
              <a:gd name="connsiteY6" fmla="*/ 90488 h 236538"/>
              <a:gd name="connsiteX7" fmla="*/ 61912 w 338138"/>
              <a:gd name="connsiteY7" fmla="*/ 96838 h 236538"/>
              <a:gd name="connsiteX8" fmla="*/ 68262 w 338138"/>
              <a:gd name="connsiteY8" fmla="*/ 96838 h 236538"/>
              <a:gd name="connsiteX9" fmla="*/ 90487 w 338138"/>
              <a:gd name="connsiteY9" fmla="*/ 87313 h 236538"/>
              <a:gd name="connsiteX10" fmla="*/ 90487 w 338138"/>
              <a:gd name="connsiteY10" fmla="*/ 107951 h 236538"/>
              <a:gd name="connsiteX11" fmla="*/ 98107 w 338138"/>
              <a:gd name="connsiteY11" fmla="*/ 107951 h 236538"/>
              <a:gd name="connsiteX12" fmla="*/ 109537 w 338138"/>
              <a:gd name="connsiteY12" fmla="*/ 97632 h 236538"/>
              <a:gd name="connsiteX13" fmla="*/ 98107 w 338138"/>
              <a:gd name="connsiteY13" fmla="*/ 87313 h 236538"/>
              <a:gd name="connsiteX14" fmla="*/ 90487 w 338138"/>
              <a:gd name="connsiteY14" fmla="*/ 87313 h 236538"/>
              <a:gd name="connsiteX15" fmla="*/ 86677 w 338138"/>
              <a:gd name="connsiteY15" fmla="*/ 79375 h 236538"/>
              <a:gd name="connsiteX16" fmla="*/ 98107 w 338138"/>
              <a:gd name="connsiteY16" fmla="*/ 79375 h 236538"/>
              <a:gd name="connsiteX17" fmla="*/ 115887 w 338138"/>
              <a:gd name="connsiteY17" fmla="*/ 97632 h 236538"/>
              <a:gd name="connsiteX18" fmla="*/ 98107 w 338138"/>
              <a:gd name="connsiteY18" fmla="*/ 115888 h 236538"/>
              <a:gd name="connsiteX19" fmla="*/ 86677 w 338138"/>
              <a:gd name="connsiteY19" fmla="*/ 115888 h 236538"/>
              <a:gd name="connsiteX20" fmla="*/ 84137 w 338138"/>
              <a:gd name="connsiteY20" fmla="*/ 113280 h 236538"/>
              <a:gd name="connsiteX21" fmla="*/ 84137 w 338138"/>
              <a:gd name="connsiteY21" fmla="*/ 81983 h 236538"/>
              <a:gd name="connsiteX22" fmla="*/ 86677 w 338138"/>
              <a:gd name="connsiteY22" fmla="*/ 79375 h 236538"/>
              <a:gd name="connsiteX23" fmla="*/ 63764 w 338138"/>
              <a:gd name="connsiteY23" fmla="*/ 79375 h 236538"/>
              <a:gd name="connsiteX24" fmla="*/ 66410 w 338138"/>
              <a:gd name="connsiteY24" fmla="*/ 79375 h 236538"/>
              <a:gd name="connsiteX25" fmla="*/ 69056 w 338138"/>
              <a:gd name="connsiteY25" fmla="*/ 80727 h 236538"/>
              <a:gd name="connsiteX26" fmla="*/ 80962 w 338138"/>
              <a:gd name="connsiteY26" fmla="*/ 113183 h 236538"/>
              <a:gd name="connsiteX27" fmla="*/ 78316 w 338138"/>
              <a:gd name="connsiteY27" fmla="*/ 115888 h 236538"/>
              <a:gd name="connsiteX28" fmla="*/ 75670 w 338138"/>
              <a:gd name="connsiteY28" fmla="*/ 115888 h 236538"/>
              <a:gd name="connsiteX29" fmla="*/ 74347 w 338138"/>
              <a:gd name="connsiteY29" fmla="*/ 114536 h 236538"/>
              <a:gd name="connsiteX30" fmla="*/ 70378 w 338138"/>
              <a:gd name="connsiteY30" fmla="*/ 105069 h 236538"/>
              <a:gd name="connsiteX31" fmla="*/ 59795 w 338138"/>
              <a:gd name="connsiteY31" fmla="*/ 105069 h 236538"/>
              <a:gd name="connsiteX32" fmla="*/ 55826 w 338138"/>
              <a:gd name="connsiteY32" fmla="*/ 114536 h 236538"/>
              <a:gd name="connsiteX33" fmla="*/ 54503 w 338138"/>
              <a:gd name="connsiteY33" fmla="*/ 115888 h 236538"/>
              <a:gd name="connsiteX34" fmla="*/ 51858 w 338138"/>
              <a:gd name="connsiteY34" fmla="*/ 115888 h 236538"/>
              <a:gd name="connsiteX35" fmla="*/ 49212 w 338138"/>
              <a:gd name="connsiteY35" fmla="*/ 114536 h 236538"/>
              <a:gd name="connsiteX36" fmla="*/ 49212 w 338138"/>
              <a:gd name="connsiteY36" fmla="*/ 113183 h 236538"/>
              <a:gd name="connsiteX37" fmla="*/ 61118 w 338138"/>
              <a:gd name="connsiteY37" fmla="*/ 80727 h 236538"/>
              <a:gd name="connsiteX38" fmla="*/ 63764 w 338138"/>
              <a:gd name="connsiteY38" fmla="*/ 79375 h 236538"/>
              <a:gd name="connsiteX39" fmla="*/ 19050 w 338138"/>
              <a:gd name="connsiteY39" fmla="*/ 63500 h 236538"/>
              <a:gd name="connsiteX40" fmla="*/ 19050 w 338138"/>
              <a:gd name="connsiteY40" fmla="*/ 132790 h 236538"/>
              <a:gd name="connsiteX41" fmla="*/ 120915 w 338138"/>
              <a:gd name="connsiteY41" fmla="*/ 132790 h 236538"/>
              <a:gd name="connsiteX42" fmla="*/ 124884 w 338138"/>
              <a:gd name="connsiteY42" fmla="*/ 134097 h 236538"/>
              <a:gd name="connsiteX43" fmla="*/ 161925 w 338138"/>
              <a:gd name="connsiteY43" fmla="*/ 152400 h 236538"/>
              <a:gd name="connsiteX44" fmla="*/ 152665 w 338138"/>
              <a:gd name="connsiteY44" fmla="*/ 123638 h 236538"/>
              <a:gd name="connsiteX45" fmla="*/ 152665 w 338138"/>
              <a:gd name="connsiteY45" fmla="*/ 121024 h 236538"/>
              <a:gd name="connsiteX46" fmla="*/ 152665 w 338138"/>
              <a:gd name="connsiteY46" fmla="*/ 63500 h 236538"/>
              <a:gd name="connsiteX47" fmla="*/ 19050 w 338138"/>
              <a:gd name="connsiteY47" fmla="*/ 63500 h 236538"/>
              <a:gd name="connsiteX48" fmla="*/ 52387 w 338138"/>
              <a:gd name="connsiteY48" fmla="*/ 17463 h 236538"/>
              <a:gd name="connsiteX49" fmla="*/ 52387 w 338138"/>
              <a:gd name="connsiteY49" fmla="*/ 43782 h 236538"/>
              <a:gd name="connsiteX50" fmla="*/ 161817 w 338138"/>
              <a:gd name="connsiteY50" fmla="*/ 43782 h 236538"/>
              <a:gd name="connsiteX51" fmla="*/ 169728 w 338138"/>
              <a:gd name="connsiteY51" fmla="*/ 52994 h 236538"/>
              <a:gd name="connsiteX52" fmla="*/ 169728 w 338138"/>
              <a:gd name="connsiteY52" fmla="*/ 118791 h 236538"/>
              <a:gd name="connsiteX53" fmla="*/ 186868 w 338138"/>
              <a:gd name="connsiteY53" fmla="*/ 167482 h 236538"/>
              <a:gd name="connsiteX54" fmla="*/ 184231 w 338138"/>
              <a:gd name="connsiteY54" fmla="*/ 176693 h 236538"/>
              <a:gd name="connsiteX55" fmla="*/ 177639 w 338138"/>
              <a:gd name="connsiteY55" fmla="*/ 179325 h 236538"/>
              <a:gd name="connsiteX56" fmla="*/ 173683 w 338138"/>
              <a:gd name="connsiteY56" fmla="*/ 178009 h 236538"/>
              <a:gd name="connsiteX57" fmla="*/ 119627 w 338138"/>
              <a:gd name="connsiteY57" fmla="*/ 150374 h 236538"/>
              <a:gd name="connsiteX58" fmla="*/ 52387 w 338138"/>
              <a:gd name="connsiteY58" fmla="*/ 150374 h 236538"/>
              <a:gd name="connsiteX59" fmla="*/ 52387 w 338138"/>
              <a:gd name="connsiteY59" fmla="*/ 217488 h 236538"/>
              <a:gd name="connsiteX60" fmla="*/ 285750 w 338138"/>
              <a:gd name="connsiteY60" fmla="*/ 217488 h 236538"/>
              <a:gd name="connsiteX61" fmla="*/ 285750 w 338138"/>
              <a:gd name="connsiteY61" fmla="*/ 17463 h 236538"/>
              <a:gd name="connsiteX62" fmla="*/ 52387 w 338138"/>
              <a:gd name="connsiteY62" fmla="*/ 17463 h 236538"/>
              <a:gd name="connsiteX63" fmla="*/ 42267 w 338138"/>
              <a:gd name="connsiteY63" fmla="*/ 0 h 236538"/>
              <a:gd name="connsiteX64" fmla="*/ 328892 w 338138"/>
              <a:gd name="connsiteY64" fmla="*/ 0 h 236538"/>
              <a:gd name="connsiteX65" fmla="*/ 338138 w 338138"/>
              <a:gd name="connsiteY65" fmla="*/ 9199 h 236538"/>
              <a:gd name="connsiteX66" fmla="*/ 338138 w 338138"/>
              <a:gd name="connsiteY66" fmla="*/ 227339 h 236538"/>
              <a:gd name="connsiteX67" fmla="*/ 328892 w 338138"/>
              <a:gd name="connsiteY67" fmla="*/ 236538 h 236538"/>
              <a:gd name="connsiteX68" fmla="*/ 42267 w 338138"/>
              <a:gd name="connsiteY68" fmla="*/ 236538 h 236538"/>
              <a:gd name="connsiteX69" fmla="*/ 33021 w 338138"/>
              <a:gd name="connsiteY69" fmla="*/ 227339 h 236538"/>
              <a:gd name="connsiteX70" fmla="*/ 33021 w 338138"/>
              <a:gd name="connsiteY70" fmla="*/ 151122 h 236538"/>
              <a:gd name="connsiteX71" fmla="*/ 9246 w 338138"/>
              <a:gd name="connsiteY71" fmla="*/ 151122 h 236538"/>
              <a:gd name="connsiteX72" fmla="*/ 0 w 338138"/>
              <a:gd name="connsiteY72" fmla="*/ 141923 h 236538"/>
              <a:gd name="connsiteX73" fmla="*/ 0 w 338138"/>
              <a:gd name="connsiteY73" fmla="*/ 53878 h 236538"/>
              <a:gd name="connsiteX74" fmla="*/ 9246 w 338138"/>
              <a:gd name="connsiteY74" fmla="*/ 44679 h 236538"/>
              <a:gd name="connsiteX75" fmla="*/ 33021 w 338138"/>
              <a:gd name="connsiteY75" fmla="*/ 44679 h 236538"/>
              <a:gd name="connsiteX76" fmla="*/ 33021 w 338138"/>
              <a:gd name="connsiteY76" fmla="*/ 9199 h 236538"/>
              <a:gd name="connsiteX77" fmla="*/ 42267 w 338138"/>
              <a:gd name="connsiteY77" fmla="*/ 0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38138" h="236538">
                <a:moveTo>
                  <a:pt x="303212" y="103188"/>
                </a:moveTo>
                <a:cubicBezTo>
                  <a:pt x="303212" y="103188"/>
                  <a:pt x="303212" y="103188"/>
                  <a:pt x="303212" y="122238"/>
                </a:cubicBezTo>
                <a:cubicBezTo>
                  <a:pt x="303212" y="122238"/>
                  <a:pt x="303212" y="122238"/>
                  <a:pt x="306034" y="122238"/>
                </a:cubicBezTo>
                <a:cubicBezTo>
                  <a:pt x="311679" y="122238"/>
                  <a:pt x="315912" y="116795"/>
                  <a:pt x="315912" y="112713"/>
                </a:cubicBezTo>
                <a:cubicBezTo>
                  <a:pt x="315912" y="107270"/>
                  <a:pt x="311679" y="103188"/>
                  <a:pt x="306034" y="103188"/>
                </a:cubicBezTo>
                <a:cubicBezTo>
                  <a:pt x="306034" y="103188"/>
                  <a:pt x="306034" y="103188"/>
                  <a:pt x="303212" y="103188"/>
                </a:cubicBezTo>
                <a:close/>
                <a:moveTo>
                  <a:pt x="65087" y="90488"/>
                </a:moveTo>
                <a:lnTo>
                  <a:pt x="61912" y="96838"/>
                </a:lnTo>
                <a:lnTo>
                  <a:pt x="68262" y="96838"/>
                </a:lnTo>
                <a:close/>
                <a:moveTo>
                  <a:pt x="90487" y="87313"/>
                </a:moveTo>
                <a:cubicBezTo>
                  <a:pt x="90487" y="87313"/>
                  <a:pt x="90487" y="87313"/>
                  <a:pt x="90487" y="107951"/>
                </a:cubicBezTo>
                <a:cubicBezTo>
                  <a:pt x="90487" y="107951"/>
                  <a:pt x="90487" y="107951"/>
                  <a:pt x="98107" y="107951"/>
                </a:cubicBezTo>
                <a:cubicBezTo>
                  <a:pt x="104457" y="107951"/>
                  <a:pt x="109537" y="104081"/>
                  <a:pt x="109537" y="97632"/>
                </a:cubicBezTo>
                <a:cubicBezTo>
                  <a:pt x="109537" y="92473"/>
                  <a:pt x="104457" y="87313"/>
                  <a:pt x="98107" y="87313"/>
                </a:cubicBezTo>
                <a:cubicBezTo>
                  <a:pt x="98107" y="87313"/>
                  <a:pt x="98107" y="87313"/>
                  <a:pt x="90487" y="87313"/>
                </a:cubicBezTo>
                <a:close/>
                <a:moveTo>
                  <a:pt x="86677" y="79375"/>
                </a:moveTo>
                <a:cubicBezTo>
                  <a:pt x="86677" y="79375"/>
                  <a:pt x="86677" y="79375"/>
                  <a:pt x="98107" y="79375"/>
                </a:cubicBezTo>
                <a:cubicBezTo>
                  <a:pt x="108267" y="79375"/>
                  <a:pt x="115887" y="88503"/>
                  <a:pt x="115887" y="97632"/>
                </a:cubicBezTo>
                <a:cubicBezTo>
                  <a:pt x="115887" y="108064"/>
                  <a:pt x="108267" y="115888"/>
                  <a:pt x="98107" y="115888"/>
                </a:cubicBezTo>
                <a:cubicBezTo>
                  <a:pt x="98107" y="115888"/>
                  <a:pt x="98107" y="115888"/>
                  <a:pt x="86677" y="115888"/>
                </a:cubicBezTo>
                <a:cubicBezTo>
                  <a:pt x="85407" y="115888"/>
                  <a:pt x="84137" y="114584"/>
                  <a:pt x="84137" y="113280"/>
                </a:cubicBezTo>
                <a:cubicBezTo>
                  <a:pt x="84137" y="113280"/>
                  <a:pt x="84137" y="113280"/>
                  <a:pt x="84137" y="81983"/>
                </a:cubicBezTo>
                <a:cubicBezTo>
                  <a:pt x="84137" y="80679"/>
                  <a:pt x="85407" y="79375"/>
                  <a:pt x="86677" y="79375"/>
                </a:cubicBezTo>
                <a:close/>
                <a:moveTo>
                  <a:pt x="63764" y="79375"/>
                </a:moveTo>
                <a:cubicBezTo>
                  <a:pt x="63764" y="79375"/>
                  <a:pt x="63764" y="79375"/>
                  <a:pt x="66410" y="79375"/>
                </a:cubicBezTo>
                <a:cubicBezTo>
                  <a:pt x="67733" y="79375"/>
                  <a:pt x="67733" y="79375"/>
                  <a:pt x="69056" y="80727"/>
                </a:cubicBezTo>
                <a:lnTo>
                  <a:pt x="80962" y="113183"/>
                </a:lnTo>
                <a:cubicBezTo>
                  <a:pt x="80962" y="114536"/>
                  <a:pt x="79639" y="115888"/>
                  <a:pt x="78316" y="115888"/>
                </a:cubicBezTo>
                <a:cubicBezTo>
                  <a:pt x="78316" y="115888"/>
                  <a:pt x="78316" y="115888"/>
                  <a:pt x="75670" y="115888"/>
                </a:cubicBezTo>
                <a:cubicBezTo>
                  <a:pt x="74347" y="115888"/>
                  <a:pt x="74347" y="114536"/>
                  <a:pt x="74347" y="114536"/>
                </a:cubicBezTo>
                <a:cubicBezTo>
                  <a:pt x="74347" y="114536"/>
                  <a:pt x="74347" y="114536"/>
                  <a:pt x="70378" y="105069"/>
                </a:cubicBezTo>
                <a:cubicBezTo>
                  <a:pt x="70378" y="105069"/>
                  <a:pt x="70378" y="105069"/>
                  <a:pt x="59795" y="105069"/>
                </a:cubicBezTo>
                <a:cubicBezTo>
                  <a:pt x="59795" y="105069"/>
                  <a:pt x="59795" y="105069"/>
                  <a:pt x="55826" y="114536"/>
                </a:cubicBezTo>
                <a:cubicBezTo>
                  <a:pt x="55826" y="114536"/>
                  <a:pt x="55826" y="115888"/>
                  <a:pt x="54503" y="115888"/>
                </a:cubicBezTo>
                <a:cubicBezTo>
                  <a:pt x="54503" y="115888"/>
                  <a:pt x="54503" y="115888"/>
                  <a:pt x="51858" y="115888"/>
                </a:cubicBezTo>
                <a:cubicBezTo>
                  <a:pt x="50535" y="115888"/>
                  <a:pt x="50535" y="115888"/>
                  <a:pt x="49212" y="114536"/>
                </a:cubicBezTo>
                <a:cubicBezTo>
                  <a:pt x="49212" y="114536"/>
                  <a:pt x="49212" y="113183"/>
                  <a:pt x="49212" y="113183"/>
                </a:cubicBezTo>
                <a:cubicBezTo>
                  <a:pt x="49212" y="113183"/>
                  <a:pt x="49212" y="113183"/>
                  <a:pt x="61118" y="80727"/>
                </a:cubicBezTo>
                <a:cubicBezTo>
                  <a:pt x="61118" y="79375"/>
                  <a:pt x="62441" y="79375"/>
                  <a:pt x="63764" y="79375"/>
                </a:cubicBezTo>
                <a:close/>
                <a:moveTo>
                  <a:pt x="19050" y="63500"/>
                </a:moveTo>
                <a:lnTo>
                  <a:pt x="19050" y="132790"/>
                </a:lnTo>
                <a:cubicBezTo>
                  <a:pt x="19050" y="132790"/>
                  <a:pt x="19050" y="132790"/>
                  <a:pt x="120915" y="132790"/>
                </a:cubicBezTo>
                <a:cubicBezTo>
                  <a:pt x="122238" y="132790"/>
                  <a:pt x="124884" y="132790"/>
                  <a:pt x="124884" y="134097"/>
                </a:cubicBezTo>
                <a:cubicBezTo>
                  <a:pt x="124884" y="134097"/>
                  <a:pt x="124884" y="134097"/>
                  <a:pt x="161925" y="152400"/>
                </a:cubicBezTo>
                <a:cubicBezTo>
                  <a:pt x="161925" y="152400"/>
                  <a:pt x="161925" y="152400"/>
                  <a:pt x="152665" y="123638"/>
                </a:cubicBezTo>
                <a:cubicBezTo>
                  <a:pt x="152665" y="123638"/>
                  <a:pt x="152665" y="122331"/>
                  <a:pt x="152665" y="121024"/>
                </a:cubicBezTo>
                <a:cubicBezTo>
                  <a:pt x="152665" y="121024"/>
                  <a:pt x="152665" y="121024"/>
                  <a:pt x="152665" y="63500"/>
                </a:cubicBezTo>
                <a:cubicBezTo>
                  <a:pt x="152665" y="63500"/>
                  <a:pt x="152665" y="63500"/>
                  <a:pt x="19050" y="63500"/>
                </a:cubicBezTo>
                <a:close/>
                <a:moveTo>
                  <a:pt x="52387" y="17463"/>
                </a:moveTo>
                <a:cubicBezTo>
                  <a:pt x="52387" y="17463"/>
                  <a:pt x="52387" y="17463"/>
                  <a:pt x="52387" y="43782"/>
                </a:cubicBezTo>
                <a:cubicBezTo>
                  <a:pt x="52387" y="43782"/>
                  <a:pt x="52387" y="43782"/>
                  <a:pt x="161817" y="43782"/>
                </a:cubicBezTo>
                <a:cubicBezTo>
                  <a:pt x="165773" y="43782"/>
                  <a:pt x="169728" y="49046"/>
                  <a:pt x="169728" y="52994"/>
                </a:cubicBezTo>
                <a:cubicBezTo>
                  <a:pt x="169728" y="52994"/>
                  <a:pt x="169728" y="52994"/>
                  <a:pt x="169728" y="118791"/>
                </a:cubicBezTo>
                <a:cubicBezTo>
                  <a:pt x="169728" y="118791"/>
                  <a:pt x="169728" y="118791"/>
                  <a:pt x="186868" y="167482"/>
                </a:cubicBezTo>
                <a:cubicBezTo>
                  <a:pt x="188186" y="171430"/>
                  <a:pt x="186868" y="174062"/>
                  <a:pt x="184231" y="176693"/>
                </a:cubicBezTo>
                <a:cubicBezTo>
                  <a:pt x="181594" y="178009"/>
                  <a:pt x="180275" y="179325"/>
                  <a:pt x="177639" y="179325"/>
                </a:cubicBezTo>
                <a:cubicBezTo>
                  <a:pt x="176320" y="179325"/>
                  <a:pt x="175002" y="179325"/>
                  <a:pt x="173683" y="178009"/>
                </a:cubicBezTo>
                <a:cubicBezTo>
                  <a:pt x="173683" y="178009"/>
                  <a:pt x="173683" y="178009"/>
                  <a:pt x="119627" y="150374"/>
                </a:cubicBezTo>
                <a:cubicBezTo>
                  <a:pt x="119627" y="150374"/>
                  <a:pt x="119627" y="150374"/>
                  <a:pt x="52387" y="150374"/>
                </a:cubicBezTo>
                <a:cubicBezTo>
                  <a:pt x="52387" y="150374"/>
                  <a:pt x="52387" y="150374"/>
                  <a:pt x="52387" y="217488"/>
                </a:cubicBezTo>
                <a:cubicBezTo>
                  <a:pt x="52387" y="217488"/>
                  <a:pt x="52387" y="217488"/>
                  <a:pt x="285750" y="217488"/>
                </a:cubicBezTo>
                <a:lnTo>
                  <a:pt x="285750" y="17463"/>
                </a:lnTo>
                <a:cubicBezTo>
                  <a:pt x="285750" y="17463"/>
                  <a:pt x="285750" y="17463"/>
                  <a:pt x="52387" y="17463"/>
                </a:cubicBezTo>
                <a:close/>
                <a:moveTo>
                  <a:pt x="42267" y="0"/>
                </a:moveTo>
                <a:cubicBezTo>
                  <a:pt x="42267" y="0"/>
                  <a:pt x="42267" y="0"/>
                  <a:pt x="328892" y="0"/>
                </a:cubicBezTo>
                <a:cubicBezTo>
                  <a:pt x="334176" y="0"/>
                  <a:pt x="338138" y="3942"/>
                  <a:pt x="338138" y="9199"/>
                </a:cubicBezTo>
                <a:cubicBezTo>
                  <a:pt x="338138" y="9199"/>
                  <a:pt x="338138" y="9199"/>
                  <a:pt x="338138" y="227339"/>
                </a:cubicBezTo>
                <a:cubicBezTo>
                  <a:pt x="338138" y="232596"/>
                  <a:pt x="334176" y="236538"/>
                  <a:pt x="328892" y="236538"/>
                </a:cubicBezTo>
                <a:cubicBezTo>
                  <a:pt x="328892" y="236538"/>
                  <a:pt x="328892" y="236538"/>
                  <a:pt x="42267" y="236538"/>
                </a:cubicBezTo>
                <a:cubicBezTo>
                  <a:pt x="36984" y="236538"/>
                  <a:pt x="33021" y="232596"/>
                  <a:pt x="33021" y="227339"/>
                </a:cubicBezTo>
                <a:cubicBezTo>
                  <a:pt x="33021" y="227339"/>
                  <a:pt x="33021" y="227339"/>
                  <a:pt x="33021" y="151122"/>
                </a:cubicBezTo>
                <a:cubicBezTo>
                  <a:pt x="33021" y="151122"/>
                  <a:pt x="33021" y="151122"/>
                  <a:pt x="9246" y="151122"/>
                </a:cubicBezTo>
                <a:cubicBezTo>
                  <a:pt x="3962" y="151122"/>
                  <a:pt x="0" y="147179"/>
                  <a:pt x="0" y="141923"/>
                </a:cubicBezTo>
                <a:cubicBezTo>
                  <a:pt x="0" y="141923"/>
                  <a:pt x="0" y="141923"/>
                  <a:pt x="0" y="53878"/>
                </a:cubicBezTo>
                <a:cubicBezTo>
                  <a:pt x="0" y="49936"/>
                  <a:pt x="3962" y="44679"/>
                  <a:pt x="9246" y="44679"/>
                </a:cubicBezTo>
                <a:cubicBezTo>
                  <a:pt x="9246" y="44679"/>
                  <a:pt x="9246" y="44679"/>
                  <a:pt x="33021" y="44679"/>
                </a:cubicBezTo>
                <a:cubicBezTo>
                  <a:pt x="33021" y="44679"/>
                  <a:pt x="33021" y="44679"/>
                  <a:pt x="33021" y="9199"/>
                </a:cubicBezTo>
                <a:cubicBezTo>
                  <a:pt x="33021" y="3942"/>
                  <a:pt x="36984" y="0"/>
                  <a:pt x="42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圆角矩形 7"/>
          <p:cNvSpPr/>
          <p:nvPr>
            <p:custDataLst>
              <p:tags r:id="rId27"/>
            </p:custDataLst>
          </p:nvPr>
        </p:nvSpPr>
        <p:spPr>
          <a:xfrm>
            <a:off x="6244882" y="4077667"/>
            <a:ext cx="1572884" cy="1818047"/>
          </a:xfrm>
          <a:prstGeom prst="roundRect">
            <a:avLst>
              <a:gd name="adj" fmla="val 8192"/>
            </a:avLst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28"/>
            </p:custDataLst>
          </p:nvPr>
        </p:nvSpPr>
        <p:spPr>
          <a:xfrm>
            <a:off x="6633436" y="3560354"/>
            <a:ext cx="794146" cy="794146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6"/>
          <p:cNvSpPr/>
          <p:nvPr>
            <p:custDataLst>
              <p:tags r:id="rId29"/>
            </p:custDataLst>
          </p:nvPr>
        </p:nvSpPr>
        <p:spPr bwMode="auto">
          <a:xfrm>
            <a:off x="6822488" y="3781634"/>
            <a:ext cx="416043" cy="351586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 fontScale="85000" lnSpcReduction="10000"/>
          </a:bodyPr>
          <a:lstStyle/>
          <a:p>
            <a:pPr algn="ctr">
              <a:lnSpc>
                <a:spcPct val="130000"/>
              </a:lnSpc>
            </a:pP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online-shop_156654"/>
          <p:cNvSpPr>
            <a:spLocks noChangeAspect="1"/>
          </p:cNvSpPr>
          <p:nvPr>
            <p:custDataLst>
              <p:tags r:id="rId30"/>
            </p:custDataLst>
          </p:nvPr>
        </p:nvSpPr>
        <p:spPr bwMode="auto">
          <a:xfrm>
            <a:off x="8668893" y="3787515"/>
            <a:ext cx="375565" cy="339825"/>
          </a:xfrm>
          <a:custGeom>
            <a:avLst/>
            <a:gdLst>
              <a:gd name="connsiteX0" fmla="*/ 367399 w 606580"/>
              <a:gd name="connsiteY0" fmla="*/ 288401 h 548858"/>
              <a:gd name="connsiteX1" fmla="*/ 398413 w 606580"/>
              <a:gd name="connsiteY1" fmla="*/ 318991 h 548858"/>
              <a:gd name="connsiteX2" fmla="*/ 367399 w 606580"/>
              <a:gd name="connsiteY2" fmla="*/ 349581 h 548858"/>
              <a:gd name="connsiteX3" fmla="*/ 336385 w 606580"/>
              <a:gd name="connsiteY3" fmla="*/ 318991 h 548858"/>
              <a:gd name="connsiteX4" fmla="*/ 367399 w 606580"/>
              <a:gd name="connsiteY4" fmla="*/ 288401 h 548858"/>
              <a:gd name="connsiteX5" fmla="*/ 262821 w 606580"/>
              <a:gd name="connsiteY5" fmla="*/ 288401 h 548858"/>
              <a:gd name="connsiteX6" fmla="*/ 293835 w 606580"/>
              <a:gd name="connsiteY6" fmla="*/ 318991 h 548858"/>
              <a:gd name="connsiteX7" fmla="*/ 262821 w 606580"/>
              <a:gd name="connsiteY7" fmla="*/ 349581 h 548858"/>
              <a:gd name="connsiteX8" fmla="*/ 231807 w 606580"/>
              <a:gd name="connsiteY8" fmla="*/ 318991 h 548858"/>
              <a:gd name="connsiteX9" fmla="*/ 262821 w 606580"/>
              <a:gd name="connsiteY9" fmla="*/ 288401 h 548858"/>
              <a:gd name="connsiteX10" fmla="*/ 176343 w 606580"/>
              <a:gd name="connsiteY10" fmla="*/ 93640 h 548858"/>
              <a:gd name="connsiteX11" fmla="*/ 229624 w 606580"/>
              <a:gd name="connsiteY11" fmla="*/ 93640 h 548858"/>
              <a:gd name="connsiteX12" fmla="*/ 246053 w 606580"/>
              <a:gd name="connsiteY12" fmla="*/ 155277 h 548858"/>
              <a:gd name="connsiteX13" fmla="*/ 430308 w 606580"/>
              <a:gd name="connsiteY13" fmla="*/ 155277 h 548858"/>
              <a:gd name="connsiteX14" fmla="*/ 398191 w 606580"/>
              <a:gd name="connsiteY14" fmla="*/ 275769 h 548858"/>
              <a:gd name="connsiteX15" fmla="*/ 232501 w 606580"/>
              <a:gd name="connsiteY15" fmla="*/ 275769 h 548858"/>
              <a:gd name="connsiteX16" fmla="*/ 200384 w 606580"/>
              <a:gd name="connsiteY16" fmla="*/ 155277 h 548858"/>
              <a:gd name="connsiteX17" fmla="*/ 226375 w 606580"/>
              <a:gd name="connsiteY17" fmla="*/ 155277 h 548858"/>
              <a:gd name="connsiteX18" fmla="*/ 215050 w 606580"/>
              <a:gd name="connsiteY18" fmla="*/ 112548 h 548858"/>
              <a:gd name="connsiteX19" fmla="*/ 176343 w 606580"/>
              <a:gd name="connsiteY19" fmla="*/ 112548 h 548858"/>
              <a:gd name="connsiteX20" fmla="*/ 37882 w 606580"/>
              <a:gd name="connsiteY20" fmla="*/ 37913 h 548858"/>
              <a:gd name="connsiteX21" fmla="*/ 37882 w 606580"/>
              <a:gd name="connsiteY21" fmla="*/ 405363 h 548858"/>
              <a:gd name="connsiteX22" fmla="*/ 568698 w 606580"/>
              <a:gd name="connsiteY22" fmla="*/ 405363 h 548858"/>
              <a:gd name="connsiteX23" fmla="*/ 568698 w 606580"/>
              <a:gd name="connsiteY23" fmla="*/ 37913 h 548858"/>
              <a:gd name="connsiteX24" fmla="*/ 18941 w 606580"/>
              <a:gd name="connsiteY24" fmla="*/ 0 h 548858"/>
              <a:gd name="connsiteX25" fmla="*/ 587639 w 606580"/>
              <a:gd name="connsiteY25" fmla="*/ 0 h 548858"/>
              <a:gd name="connsiteX26" fmla="*/ 606580 w 606580"/>
              <a:gd name="connsiteY26" fmla="*/ 18910 h 548858"/>
              <a:gd name="connsiteX27" fmla="*/ 606580 w 606580"/>
              <a:gd name="connsiteY27" fmla="*/ 424273 h 548858"/>
              <a:gd name="connsiteX28" fmla="*/ 587639 w 606580"/>
              <a:gd name="connsiteY28" fmla="*/ 443184 h 548858"/>
              <a:gd name="connsiteX29" fmla="*/ 322278 w 606580"/>
              <a:gd name="connsiteY29" fmla="*/ 443184 h 548858"/>
              <a:gd name="connsiteX30" fmla="*/ 322278 w 606580"/>
              <a:gd name="connsiteY30" fmla="*/ 511038 h 548858"/>
              <a:gd name="connsiteX31" fmla="*/ 450223 w 606580"/>
              <a:gd name="connsiteY31" fmla="*/ 511038 h 548858"/>
              <a:gd name="connsiteX32" fmla="*/ 450223 w 606580"/>
              <a:gd name="connsiteY32" fmla="*/ 548858 h 548858"/>
              <a:gd name="connsiteX33" fmla="*/ 156357 w 606580"/>
              <a:gd name="connsiteY33" fmla="*/ 548858 h 548858"/>
              <a:gd name="connsiteX34" fmla="*/ 156357 w 606580"/>
              <a:gd name="connsiteY34" fmla="*/ 511038 h 548858"/>
              <a:gd name="connsiteX35" fmla="*/ 284395 w 606580"/>
              <a:gd name="connsiteY35" fmla="*/ 511038 h 548858"/>
              <a:gd name="connsiteX36" fmla="*/ 284395 w 606580"/>
              <a:gd name="connsiteY36" fmla="*/ 443184 h 548858"/>
              <a:gd name="connsiteX37" fmla="*/ 18941 w 606580"/>
              <a:gd name="connsiteY37" fmla="*/ 443184 h 548858"/>
              <a:gd name="connsiteX38" fmla="*/ 0 w 606580"/>
              <a:gd name="connsiteY38" fmla="*/ 424273 h 548858"/>
              <a:gd name="connsiteX39" fmla="*/ 0 w 606580"/>
              <a:gd name="connsiteY39" fmla="*/ 18910 h 548858"/>
              <a:gd name="connsiteX40" fmla="*/ 18941 w 606580"/>
              <a:gd name="connsiteY40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6580" h="548858">
                <a:moveTo>
                  <a:pt x="367399" y="288401"/>
                </a:moveTo>
                <a:cubicBezTo>
                  <a:pt x="384528" y="288401"/>
                  <a:pt x="398413" y="302097"/>
                  <a:pt x="398413" y="318991"/>
                </a:cubicBezTo>
                <a:cubicBezTo>
                  <a:pt x="398413" y="335885"/>
                  <a:pt x="384528" y="349581"/>
                  <a:pt x="367399" y="349581"/>
                </a:cubicBezTo>
                <a:cubicBezTo>
                  <a:pt x="350270" y="349581"/>
                  <a:pt x="336385" y="335885"/>
                  <a:pt x="336385" y="318991"/>
                </a:cubicBezTo>
                <a:cubicBezTo>
                  <a:pt x="336385" y="302097"/>
                  <a:pt x="350270" y="288401"/>
                  <a:pt x="367399" y="288401"/>
                </a:cubicBezTo>
                <a:close/>
                <a:moveTo>
                  <a:pt x="262821" y="288401"/>
                </a:moveTo>
                <a:cubicBezTo>
                  <a:pt x="279950" y="288401"/>
                  <a:pt x="293835" y="302097"/>
                  <a:pt x="293835" y="318991"/>
                </a:cubicBezTo>
                <a:cubicBezTo>
                  <a:pt x="293835" y="335885"/>
                  <a:pt x="279950" y="349581"/>
                  <a:pt x="262821" y="349581"/>
                </a:cubicBezTo>
                <a:cubicBezTo>
                  <a:pt x="245692" y="349581"/>
                  <a:pt x="231807" y="335885"/>
                  <a:pt x="231807" y="318991"/>
                </a:cubicBezTo>
                <a:cubicBezTo>
                  <a:pt x="231807" y="302097"/>
                  <a:pt x="245692" y="288401"/>
                  <a:pt x="262821" y="288401"/>
                </a:cubicBezTo>
                <a:close/>
                <a:moveTo>
                  <a:pt x="176343" y="93640"/>
                </a:moveTo>
                <a:lnTo>
                  <a:pt x="229624" y="93640"/>
                </a:lnTo>
                <a:lnTo>
                  <a:pt x="246053" y="155277"/>
                </a:lnTo>
                <a:lnTo>
                  <a:pt x="430308" y="155277"/>
                </a:lnTo>
                <a:lnTo>
                  <a:pt x="398191" y="275769"/>
                </a:lnTo>
                <a:lnTo>
                  <a:pt x="232501" y="275769"/>
                </a:lnTo>
                <a:lnTo>
                  <a:pt x="200384" y="155277"/>
                </a:lnTo>
                <a:lnTo>
                  <a:pt x="226375" y="155277"/>
                </a:lnTo>
                <a:lnTo>
                  <a:pt x="215050" y="112548"/>
                </a:lnTo>
                <a:lnTo>
                  <a:pt x="176343" y="112548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3"/>
                </a:lnTo>
                <a:cubicBezTo>
                  <a:pt x="606580" y="434655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95" y="511038"/>
                </a:lnTo>
                <a:lnTo>
                  <a:pt x="284395" y="443184"/>
                </a:lnTo>
                <a:lnTo>
                  <a:pt x="18941" y="443184"/>
                </a:lnTo>
                <a:cubicBezTo>
                  <a:pt x="8542" y="443184"/>
                  <a:pt x="0" y="434655"/>
                  <a:pt x="0" y="424273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barscode-search_57442"/>
          <p:cNvSpPr>
            <a:spLocks noChangeAspect="1"/>
          </p:cNvSpPr>
          <p:nvPr>
            <p:custDataLst>
              <p:tags r:id="rId31"/>
            </p:custDataLst>
          </p:nvPr>
        </p:nvSpPr>
        <p:spPr bwMode="auto">
          <a:xfrm>
            <a:off x="10501770" y="3807453"/>
            <a:ext cx="379139" cy="299948"/>
          </a:xfrm>
          <a:custGeom>
            <a:avLst/>
            <a:gdLst>
              <a:gd name="connsiteX0" fmla="*/ 441591 w 609207"/>
              <a:gd name="connsiteY0" fmla="*/ 246218 h 481962"/>
              <a:gd name="connsiteX1" fmla="*/ 393195 w 609207"/>
              <a:gd name="connsiteY1" fmla="*/ 266175 h 481962"/>
              <a:gd name="connsiteX2" fmla="*/ 393195 w 609207"/>
              <a:gd name="connsiteY2" fmla="*/ 362842 h 481962"/>
              <a:gd name="connsiteX3" fmla="*/ 441591 w 609207"/>
              <a:gd name="connsiteY3" fmla="*/ 382904 h 481962"/>
              <a:gd name="connsiteX4" fmla="*/ 489987 w 609207"/>
              <a:gd name="connsiteY4" fmla="*/ 362842 h 481962"/>
              <a:gd name="connsiteX5" fmla="*/ 509970 w 609207"/>
              <a:gd name="connsiteY5" fmla="*/ 314509 h 481962"/>
              <a:gd name="connsiteX6" fmla="*/ 489987 w 609207"/>
              <a:gd name="connsiteY6" fmla="*/ 266175 h 481962"/>
              <a:gd name="connsiteX7" fmla="*/ 441591 w 609207"/>
              <a:gd name="connsiteY7" fmla="*/ 246218 h 481962"/>
              <a:gd name="connsiteX8" fmla="*/ 441591 w 609207"/>
              <a:gd name="connsiteY8" fmla="*/ 204640 h 481962"/>
              <a:gd name="connsiteX9" fmla="*/ 519441 w 609207"/>
              <a:gd name="connsiteY9" fmla="*/ 236863 h 481962"/>
              <a:gd name="connsiteX10" fmla="*/ 551601 w 609207"/>
              <a:gd name="connsiteY10" fmla="*/ 314509 h 481962"/>
              <a:gd name="connsiteX11" fmla="*/ 532763 w 609207"/>
              <a:gd name="connsiteY11" fmla="*/ 376147 h 481962"/>
              <a:gd name="connsiteX12" fmla="*/ 603119 w 609207"/>
              <a:gd name="connsiteY12" fmla="*/ 446517 h 481962"/>
              <a:gd name="connsiteX13" fmla="*/ 603119 w 609207"/>
              <a:gd name="connsiteY13" fmla="*/ 475829 h 481962"/>
              <a:gd name="connsiteX14" fmla="*/ 588340 w 609207"/>
              <a:gd name="connsiteY14" fmla="*/ 481962 h 481962"/>
              <a:gd name="connsiteX15" fmla="*/ 573665 w 609207"/>
              <a:gd name="connsiteY15" fmla="*/ 475829 h 481962"/>
              <a:gd name="connsiteX16" fmla="*/ 503309 w 609207"/>
              <a:gd name="connsiteY16" fmla="*/ 405563 h 481962"/>
              <a:gd name="connsiteX17" fmla="*/ 441591 w 609207"/>
              <a:gd name="connsiteY17" fmla="*/ 424481 h 481962"/>
              <a:gd name="connsiteX18" fmla="*/ 363741 w 609207"/>
              <a:gd name="connsiteY18" fmla="*/ 392259 h 481962"/>
              <a:gd name="connsiteX19" fmla="*/ 363741 w 609207"/>
              <a:gd name="connsiteY19" fmla="*/ 236863 h 481962"/>
              <a:gd name="connsiteX20" fmla="*/ 441591 w 609207"/>
              <a:gd name="connsiteY20" fmla="*/ 204640 h 481962"/>
              <a:gd name="connsiteX21" fmla="*/ 455782 w 609207"/>
              <a:gd name="connsiteY21" fmla="*/ 70989 h 481962"/>
              <a:gd name="connsiteX22" fmla="*/ 476599 w 609207"/>
              <a:gd name="connsiteY22" fmla="*/ 91778 h 481962"/>
              <a:gd name="connsiteX23" fmla="*/ 476599 w 609207"/>
              <a:gd name="connsiteY23" fmla="*/ 180859 h 481962"/>
              <a:gd name="connsiteX24" fmla="*/ 444124 w 609207"/>
              <a:gd name="connsiteY24" fmla="*/ 177013 h 481962"/>
              <a:gd name="connsiteX25" fmla="*/ 434965 w 609207"/>
              <a:gd name="connsiteY25" fmla="*/ 177325 h 481962"/>
              <a:gd name="connsiteX26" fmla="*/ 434965 w 609207"/>
              <a:gd name="connsiteY26" fmla="*/ 91778 h 481962"/>
              <a:gd name="connsiteX27" fmla="*/ 455782 w 609207"/>
              <a:gd name="connsiteY27" fmla="*/ 70989 h 481962"/>
              <a:gd name="connsiteX28" fmla="*/ 372515 w 609207"/>
              <a:gd name="connsiteY28" fmla="*/ 70989 h 481962"/>
              <a:gd name="connsiteX29" fmla="*/ 393332 w 609207"/>
              <a:gd name="connsiteY29" fmla="*/ 91780 h 481962"/>
              <a:gd name="connsiteX30" fmla="*/ 393332 w 609207"/>
              <a:gd name="connsiteY30" fmla="*/ 186692 h 481962"/>
              <a:gd name="connsiteX31" fmla="*/ 351698 w 609207"/>
              <a:gd name="connsiteY31" fmla="*/ 212473 h 481962"/>
              <a:gd name="connsiteX32" fmla="*/ 351698 w 609207"/>
              <a:gd name="connsiteY32" fmla="*/ 91780 h 481962"/>
              <a:gd name="connsiteX33" fmla="*/ 372515 w 609207"/>
              <a:gd name="connsiteY33" fmla="*/ 70989 h 481962"/>
              <a:gd name="connsiteX34" fmla="*/ 289248 w 609207"/>
              <a:gd name="connsiteY34" fmla="*/ 70989 h 481962"/>
              <a:gd name="connsiteX35" fmla="*/ 310065 w 609207"/>
              <a:gd name="connsiteY35" fmla="*/ 91773 h 481962"/>
              <a:gd name="connsiteX36" fmla="*/ 310065 w 609207"/>
              <a:gd name="connsiteY36" fmla="*/ 282366 h 481962"/>
              <a:gd name="connsiteX37" fmla="*/ 306318 w 609207"/>
              <a:gd name="connsiteY37" fmla="*/ 314686 h 481962"/>
              <a:gd name="connsiteX38" fmla="*/ 310065 w 609207"/>
              <a:gd name="connsiteY38" fmla="*/ 346901 h 481962"/>
              <a:gd name="connsiteX39" fmla="*/ 310065 w 609207"/>
              <a:gd name="connsiteY39" fmla="*/ 388990 h 481962"/>
              <a:gd name="connsiteX40" fmla="*/ 289248 w 609207"/>
              <a:gd name="connsiteY40" fmla="*/ 409774 h 481962"/>
              <a:gd name="connsiteX41" fmla="*/ 268431 w 609207"/>
              <a:gd name="connsiteY41" fmla="*/ 388990 h 481962"/>
              <a:gd name="connsiteX42" fmla="*/ 268431 w 609207"/>
              <a:gd name="connsiteY42" fmla="*/ 91773 h 481962"/>
              <a:gd name="connsiteX43" fmla="*/ 289248 w 609207"/>
              <a:gd name="connsiteY43" fmla="*/ 70989 h 481962"/>
              <a:gd name="connsiteX44" fmla="*/ 205980 w 609207"/>
              <a:gd name="connsiteY44" fmla="*/ 70989 h 481962"/>
              <a:gd name="connsiteX45" fmla="*/ 226797 w 609207"/>
              <a:gd name="connsiteY45" fmla="*/ 91773 h 481962"/>
              <a:gd name="connsiteX46" fmla="*/ 226797 w 609207"/>
              <a:gd name="connsiteY46" fmla="*/ 388990 h 481962"/>
              <a:gd name="connsiteX47" fmla="*/ 205980 w 609207"/>
              <a:gd name="connsiteY47" fmla="*/ 409774 h 481962"/>
              <a:gd name="connsiteX48" fmla="*/ 185163 w 609207"/>
              <a:gd name="connsiteY48" fmla="*/ 388990 h 481962"/>
              <a:gd name="connsiteX49" fmla="*/ 185163 w 609207"/>
              <a:gd name="connsiteY49" fmla="*/ 91773 h 481962"/>
              <a:gd name="connsiteX50" fmla="*/ 205980 w 609207"/>
              <a:gd name="connsiteY50" fmla="*/ 70989 h 481962"/>
              <a:gd name="connsiteX51" fmla="*/ 122713 w 609207"/>
              <a:gd name="connsiteY51" fmla="*/ 70989 h 481962"/>
              <a:gd name="connsiteX52" fmla="*/ 143530 w 609207"/>
              <a:gd name="connsiteY52" fmla="*/ 91773 h 481962"/>
              <a:gd name="connsiteX53" fmla="*/ 143530 w 609207"/>
              <a:gd name="connsiteY53" fmla="*/ 388990 h 481962"/>
              <a:gd name="connsiteX54" fmla="*/ 122713 w 609207"/>
              <a:gd name="connsiteY54" fmla="*/ 409774 h 481962"/>
              <a:gd name="connsiteX55" fmla="*/ 101896 w 609207"/>
              <a:gd name="connsiteY55" fmla="*/ 388990 h 481962"/>
              <a:gd name="connsiteX56" fmla="*/ 101896 w 609207"/>
              <a:gd name="connsiteY56" fmla="*/ 91773 h 481962"/>
              <a:gd name="connsiteX57" fmla="*/ 122713 w 609207"/>
              <a:gd name="connsiteY57" fmla="*/ 70989 h 481962"/>
              <a:gd name="connsiteX58" fmla="*/ 20816 w 609207"/>
              <a:gd name="connsiteY58" fmla="*/ 0 h 481962"/>
              <a:gd name="connsiteX59" fmla="*/ 576590 w 609207"/>
              <a:gd name="connsiteY59" fmla="*/ 0 h 481962"/>
              <a:gd name="connsiteX60" fmla="*/ 597406 w 609207"/>
              <a:gd name="connsiteY60" fmla="*/ 20786 h 481962"/>
              <a:gd name="connsiteX61" fmla="*/ 597406 w 609207"/>
              <a:gd name="connsiteY61" fmla="*/ 399187 h 481962"/>
              <a:gd name="connsiteX62" fmla="*/ 569617 w 609207"/>
              <a:gd name="connsiteY62" fmla="*/ 371438 h 481962"/>
              <a:gd name="connsiteX63" fmla="*/ 581898 w 609207"/>
              <a:gd name="connsiteY63" fmla="*/ 314694 h 481962"/>
              <a:gd name="connsiteX64" fmla="*/ 555775 w 609207"/>
              <a:gd name="connsiteY64" fmla="*/ 233942 h 481962"/>
              <a:gd name="connsiteX65" fmla="*/ 555775 w 609207"/>
              <a:gd name="connsiteY65" fmla="*/ 41571 h 481962"/>
              <a:gd name="connsiteX66" fmla="*/ 41631 w 609207"/>
              <a:gd name="connsiteY66" fmla="*/ 41571 h 481962"/>
              <a:gd name="connsiteX67" fmla="*/ 41631 w 609207"/>
              <a:gd name="connsiteY67" fmla="*/ 428183 h 481962"/>
              <a:gd name="connsiteX68" fmla="*/ 366145 w 609207"/>
              <a:gd name="connsiteY68" fmla="*/ 428183 h 481962"/>
              <a:gd name="connsiteX69" fmla="*/ 444100 w 609207"/>
              <a:gd name="connsiteY69" fmla="*/ 452294 h 481962"/>
              <a:gd name="connsiteX70" fmla="*/ 500926 w 609207"/>
              <a:gd name="connsiteY70" fmla="*/ 440031 h 481962"/>
              <a:gd name="connsiteX71" fmla="*/ 530692 w 609207"/>
              <a:gd name="connsiteY71" fmla="*/ 469754 h 481962"/>
              <a:gd name="connsiteX72" fmla="*/ 20816 w 609207"/>
              <a:gd name="connsiteY72" fmla="*/ 469754 h 481962"/>
              <a:gd name="connsiteX73" fmla="*/ 0 w 609207"/>
              <a:gd name="connsiteY73" fmla="*/ 448968 h 481962"/>
              <a:gd name="connsiteX74" fmla="*/ 0 w 609207"/>
              <a:gd name="connsiteY74" fmla="*/ 20786 h 481962"/>
              <a:gd name="connsiteX75" fmla="*/ 20816 w 609207"/>
              <a:gd name="connsiteY75" fmla="*/ 0 h 48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09207" h="481962">
                <a:moveTo>
                  <a:pt x="441591" y="246218"/>
                </a:moveTo>
                <a:cubicBezTo>
                  <a:pt x="423273" y="246218"/>
                  <a:pt x="406100" y="253286"/>
                  <a:pt x="393195" y="266175"/>
                </a:cubicBezTo>
                <a:cubicBezTo>
                  <a:pt x="366447" y="292888"/>
                  <a:pt x="366447" y="336233"/>
                  <a:pt x="393195" y="362842"/>
                </a:cubicBezTo>
                <a:cubicBezTo>
                  <a:pt x="406100" y="375835"/>
                  <a:pt x="423273" y="382904"/>
                  <a:pt x="441591" y="382904"/>
                </a:cubicBezTo>
                <a:cubicBezTo>
                  <a:pt x="459804" y="382904"/>
                  <a:pt x="476977" y="375835"/>
                  <a:pt x="489987" y="362842"/>
                </a:cubicBezTo>
                <a:cubicBezTo>
                  <a:pt x="502892" y="349953"/>
                  <a:pt x="509970" y="332803"/>
                  <a:pt x="509970" y="314509"/>
                </a:cubicBezTo>
                <a:cubicBezTo>
                  <a:pt x="509970" y="296318"/>
                  <a:pt x="502892" y="279168"/>
                  <a:pt x="489987" y="266175"/>
                </a:cubicBezTo>
                <a:cubicBezTo>
                  <a:pt x="476977" y="253286"/>
                  <a:pt x="459804" y="246218"/>
                  <a:pt x="441591" y="246218"/>
                </a:cubicBezTo>
                <a:close/>
                <a:moveTo>
                  <a:pt x="441591" y="204640"/>
                </a:moveTo>
                <a:cubicBezTo>
                  <a:pt x="470941" y="204640"/>
                  <a:pt x="498625" y="216074"/>
                  <a:pt x="519441" y="236863"/>
                </a:cubicBezTo>
                <a:cubicBezTo>
                  <a:pt x="540152" y="257547"/>
                  <a:pt x="551601" y="285196"/>
                  <a:pt x="551601" y="314509"/>
                </a:cubicBezTo>
                <a:cubicBezTo>
                  <a:pt x="551601" y="336856"/>
                  <a:pt x="545044" y="358165"/>
                  <a:pt x="532763" y="376147"/>
                </a:cubicBezTo>
                <a:lnTo>
                  <a:pt x="603119" y="446517"/>
                </a:lnTo>
                <a:cubicBezTo>
                  <a:pt x="611237" y="454625"/>
                  <a:pt x="611237" y="467722"/>
                  <a:pt x="603119" y="475829"/>
                </a:cubicBezTo>
                <a:cubicBezTo>
                  <a:pt x="599060" y="479883"/>
                  <a:pt x="593648" y="481962"/>
                  <a:pt x="588340" y="481962"/>
                </a:cubicBezTo>
                <a:cubicBezTo>
                  <a:pt x="583032" y="481962"/>
                  <a:pt x="577724" y="479883"/>
                  <a:pt x="573665" y="475829"/>
                </a:cubicBezTo>
                <a:lnTo>
                  <a:pt x="503309" y="405563"/>
                </a:lnTo>
                <a:cubicBezTo>
                  <a:pt x="485199" y="417829"/>
                  <a:pt x="463863" y="424481"/>
                  <a:pt x="441591" y="424481"/>
                </a:cubicBezTo>
                <a:cubicBezTo>
                  <a:pt x="412137" y="424481"/>
                  <a:pt x="384556" y="413047"/>
                  <a:pt x="363741" y="392259"/>
                </a:cubicBezTo>
                <a:cubicBezTo>
                  <a:pt x="320861" y="349434"/>
                  <a:pt x="320861" y="279687"/>
                  <a:pt x="363741" y="236863"/>
                </a:cubicBezTo>
                <a:cubicBezTo>
                  <a:pt x="384556" y="216074"/>
                  <a:pt x="412137" y="204640"/>
                  <a:pt x="441591" y="204640"/>
                </a:cubicBezTo>
                <a:close/>
                <a:moveTo>
                  <a:pt x="455782" y="70989"/>
                </a:moveTo>
                <a:cubicBezTo>
                  <a:pt x="467335" y="70989"/>
                  <a:pt x="476599" y="80344"/>
                  <a:pt x="476599" y="91778"/>
                </a:cubicBezTo>
                <a:lnTo>
                  <a:pt x="476599" y="180859"/>
                </a:lnTo>
                <a:cubicBezTo>
                  <a:pt x="466086" y="178364"/>
                  <a:pt x="455157" y="177013"/>
                  <a:pt x="444124" y="177013"/>
                </a:cubicBezTo>
                <a:cubicBezTo>
                  <a:pt x="441002" y="177013"/>
                  <a:pt x="437983" y="177117"/>
                  <a:pt x="434965" y="177325"/>
                </a:cubicBezTo>
                <a:lnTo>
                  <a:pt x="434965" y="91778"/>
                </a:lnTo>
                <a:cubicBezTo>
                  <a:pt x="434965" y="80344"/>
                  <a:pt x="444333" y="70989"/>
                  <a:pt x="455782" y="70989"/>
                </a:cubicBezTo>
                <a:close/>
                <a:moveTo>
                  <a:pt x="372515" y="70989"/>
                </a:moveTo>
                <a:cubicBezTo>
                  <a:pt x="384068" y="70989"/>
                  <a:pt x="393332" y="80345"/>
                  <a:pt x="393332" y="91780"/>
                </a:cubicBezTo>
                <a:lnTo>
                  <a:pt x="393332" y="186692"/>
                </a:lnTo>
                <a:cubicBezTo>
                  <a:pt x="378240" y="192617"/>
                  <a:pt x="364084" y="201350"/>
                  <a:pt x="351698" y="212473"/>
                </a:cubicBezTo>
                <a:lnTo>
                  <a:pt x="351698" y="91780"/>
                </a:lnTo>
                <a:cubicBezTo>
                  <a:pt x="351698" y="80345"/>
                  <a:pt x="361066" y="70989"/>
                  <a:pt x="372515" y="70989"/>
                </a:cubicBezTo>
                <a:close/>
                <a:moveTo>
                  <a:pt x="289248" y="70989"/>
                </a:moveTo>
                <a:cubicBezTo>
                  <a:pt x="300801" y="70989"/>
                  <a:pt x="310065" y="80342"/>
                  <a:pt x="310065" y="91773"/>
                </a:cubicBezTo>
                <a:lnTo>
                  <a:pt x="310065" y="282366"/>
                </a:lnTo>
                <a:cubicBezTo>
                  <a:pt x="307567" y="292758"/>
                  <a:pt x="306318" y="303566"/>
                  <a:pt x="306318" y="314686"/>
                </a:cubicBezTo>
                <a:cubicBezTo>
                  <a:pt x="306318" y="325701"/>
                  <a:pt x="307567" y="336509"/>
                  <a:pt x="310065" y="346901"/>
                </a:cubicBezTo>
                <a:lnTo>
                  <a:pt x="310065" y="388990"/>
                </a:lnTo>
                <a:cubicBezTo>
                  <a:pt x="310065" y="400421"/>
                  <a:pt x="300801" y="409774"/>
                  <a:pt x="289248" y="409774"/>
                </a:cubicBezTo>
                <a:cubicBezTo>
                  <a:pt x="277799" y="409774"/>
                  <a:pt x="268431" y="400421"/>
                  <a:pt x="268431" y="388990"/>
                </a:cubicBezTo>
                <a:lnTo>
                  <a:pt x="268431" y="91773"/>
                </a:lnTo>
                <a:cubicBezTo>
                  <a:pt x="268431" y="80342"/>
                  <a:pt x="277799" y="70989"/>
                  <a:pt x="289248" y="70989"/>
                </a:cubicBezTo>
                <a:close/>
                <a:moveTo>
                  <a:pt x="205980" y="70989"/>
                </a:moveTo>
                <a:cubicBezTo>
                  <a:pt x="217533" y="70989"/>
                  <a:pt x="226797" y="80342"/>
                  <a:pt x="226797" y="91773"/>
                </a:cubicBezTo>
                <a:lnTo>
                  <a:pt x="226797" y="388990"/>
                </a:lnTo>
                <a:cubicBezTo>
                  <a:pt x="226797" y="400421"/>
                  <a:pt x="217533" y="409774"/>
                  <a:pt x="205980" y="409774"/>
                </a:cubicBezTo>
                <a:cubicBezTo>
                  <a:pt x="194531" y="409774"/>
                  <a:pt x="185163" y="400421"/>
                  <a:pt x="185163" y="388990"/>
                </a:cubicBezTo>
                <a:lnTo>
                  <a:pt x="185163" y="91773"/>
                </a:lnTo>
                <a:cubicBezTo>
                  <a:pt x="185163" y="80342"/>
                  <a:pt x="194531" y="70989"/>
                  <a:pt x="205980" y="70989"/>
                </a:cubicBezTo>
                <a:close/>
                <a:moveTo>
                  <a:pt x="122713" y="70989"/>
                </a:moveTo>
                <a:cubicBezTo>
                  <a:pt x="134266" y="70989"/>
                  <a:pt x="143530" y="80342"/>
                  <a:pt x="143530" y="91773"/>
                </a:cubicBezTo>
                <a:lnTo>
                  <a:pt x="143530" y="388990"/>
                </a:lnTo>
                <a:cubicBezTo>
                  <a:pt x="143530" y="400421"/>
                  <a:pt x="134266" y="409774"/>
                  <a:pt x="122713" y="409774"/>
                </a:cubicBezTo>
                <a:cubicBezTo>
                  <a:pt x="111264" y="409774"/>
                  <a:pt x="101896" y="400421"/>
                  <a:pt x="101896" y="388990"/>
                </a:cubicBezTo>
                <a:lnTo>
                  <a:pt x="101896" y="91773"/>
                </a:lnTo>
                <a:cubicBezTo>
                  <a:pt x="101896" y="80342"/>
                  <a:pt x="111264" y="70989"/>
                  <a:pt x="122713" y="70989"/>
                </a:cubicBezTo>
                <a:close/>
                <a:moveTo>
                  <a:pt x="20816" y="0"/>
                </a:moveTo>
                <a:lnTo>
                  <a:pt x="576590" y="0"/>
                </a:lnTo>
                <a:cubicBezTo>
                  <a:pt x="588039" y="0"/>
                  <a:pt x="597406" y="9354"/>
                  <a:pt x="597406" y="20786"/>
                </a:cubicBezTo>
                <a:lnTo>
                  <a:pt x="597406" y="399187"/>
                </a:lnTo>
                <a:lnTo>
                  <a:pt x="569617" y="371438"/>
                </a:lnTo>
                <a:cubicBezTo>
                  <a:pt x="577735" y="353771"/>
                  <a:pt x="581898" y="334440"/>
                  <a:pt x="581898" y="314694"/>
                </a:cubicBezTo>
                <a:cubicBezTo>
                  <a:pt x="581898" y="285282"/>
                  <a:pt x="572740" y="257325"/>
                  <a:pt x="555775" y="233942"/>
                </a:cubicBezTo>
                <a:lnTo>
                  <a:pt x="555775" y="41571"/>
                </a:lnTo>
                <a:lnTo>
                  <a:pt x="41631" y="41571"/>
                </a:lnTo>
                <a:lnTo>
                  <a:pt x="41631" y="428183"/>
                </a:lnTo>
                <a:lnTo>
                  <a:pt x="366145" y="428183"/>
                </a:lnTo>
                <a:cubicBezTo>
                  <a:pt x="388938" y="443876"/>
                  <a:pt x="415790" y="452294"/>
                  <a:pt x="444100" y="452294"/>
                </a:cubicBezTo>
                <a:cubicBezTo>
                  <a:pt x="463874" y="452294"/>
                  <a:pt x="483233" y="448033"/>
                  <a:pt x="500926" y="440031"/>
                </a:cubicBezTo>
                <a:lnTo>
                  <a:pt x="530692" y="469754"/>
                </a:lnTo>
                <a:lnTo>
                  <a:pt x="20816" y="469754"/>
                </a:lnTo>
                <a:cubicBezTo>
                  <a:pt x="9367" y="469754"/>
                  <a:pt x="0" y="460401"/>
                  <a:pt x="0" y="448968"/>
                </a:cubicBezTo>
                <a:lnTo>
                  <a:pt x="0" y="20786"/>
                </a:lnTo>
                <a:cubicBezTo>
                  <a:pt x="0" y="9354"/>
                  <a:pt x="9367" y="0"/>
                  <a:pt x="208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32"/>
            </p:custDataLst>
          </p:nvPr>
        </p:nvSpPr>
        <p:spPr>
          <a:xfrm>
            <a:off x="717759" y="4964753"/>
            <a:ext cx="1556592" cy="70093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33"/>
            </p:custDataLst>
          </p:nvPr>
        </p:nvSpPr>
        <p:spPr>
          <a:xfrm>
            <a:off x="717759" y="4547840"/>
            <a:ext cx="1556592" cy="350352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34"/>
            </p:custDataLst>
          </p:nvPr>
        </p:nvSpPr>
        <p:spPr>
          <a:xfrm>
            <a:off x="2564210" y="4975510"/>
            <a:ext cx="1556592" cy="70093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35"/>
            </p:custDataLst>
          </p:nvPr>
        </p:nvSpPr>
        <p:spPr>
          <a:xfrm>
            <a:off x="2564210" y="4547840"/>
            <a:ext cx="1556592" cy="350352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36"/>
            </p:custDataLst>
          </p:nvPr>
        </p:nvSpPr>
        <p:spPr>
          <a:xfrm>
            <a:off x="4408997" y="4964752"/>
            <a:ext cx="1556592" cy="70093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37"/>
            </p:custDataLst>
          </p:nvPr>
        </p:nvSpPr>
        <p:spPr>
          <a:xfrm>
            <a:off x="4408997" y="4547840"/>
            <a:ext cx="1556592" cy="350352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38"/>
            </p:custDataLst>
          </p:nvPr>
        </p:nvSpPr>
        <p:spPr>
          <a:xfrm>
            <a:off x="6253028" y="4966541"/>
            <a:ext cx="1556592" cy="70093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39"/>
            </p:custDataLst>
          </p:nvPr>
        </p:nvSpPr>
        <p:spPr>
          <a:xfrm>
            <a:off x="6253028" y="4547840"/>
            <a:ext cx="1556592" cy="350352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40"/>
            </p:custDataLst>
          </p:nvPr>
        </p:nvSpPr>
        <p:spPr>
          <a:xfrm>
            <a:off x="8077564" y="4957574"/>
            <a:ext cx="1556592" cy="70093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41"/>
            </p:custDataLst>
          </p:nvPr>
        </p:nvSpPr>
        <p:spPr>
          <a:xfrm>
            <a:off x="8077564" y="4547840"/>
            <a:ext cx="1556592" cy="350352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42"/>
            </p:custDataLst>
          </p:nvPr>
        </p:nvSpPr>
        <p:spPr>
          <a:xfrm>
            <a:off x="9913042" y="4970123"/>
            <a:ext cx="1556592" cy="70093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43"/>
            </p:custDataLst>
          </p:nvPr>
        </p:nvSpPr>
        <p:spPr>
          <a:xfrm>
            <a:off x="9914655" y="4547840"/>
            <a:ext cx="1553367" cy="350352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30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6" name="图片 15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7" name="图片 1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graphicFrame>
        <p:nvGraphicFramePr>
          <p:cNvPr id="6" name="图表 5"/>
          <p:cNvGraphicFramePr/>
          <p:nvPr>
            <p:custDataLst>
              <p:tags r:id="rId9"/>
            </p:custDataLst>
          </p:nvPr>
        </p:nvGraphicFramePr>
        <p:xfrm>
          <a:off x="759617" y="1709348"/>
          <a:ext cx="5441376" cy="437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6320790" y="2348880"/>
            <a:ext cx="4957445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单击此处添加小标题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6320790" y="2810545"/>
            <a:ext cx="4957445" cy="27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您的正文已经简明扼要，字字珠玑，但信息却错综复杂，需要用更多的文字来表述；但请您尽可能提炼思想的精髓，否则容易造成观者的阅读压力，适得其反。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单击此处添加大标题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 hidden="1"/>
          <p:cNvSpPr/>
          <p:nvPr>
            <p:custDataLst>
              <p:tags r:id="rId13"/>
            </p:custDataLst>
          </p:nvPr>
        </p:nvSpPr>
        <p:spPr>
          <a:xfrm>
            <a:off x="1636395" y="1101725"/>
            <a:ext cx="1549412" cy="406403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 hidden="1"/>
          <p:cNvGrpSpPr/>
          <p:nvPr>
            <p:custDataLst>
              <p:tags r:id="rId14"/>
            </p:custDataLst>
          </p:nvPr>
        </p:nvGrpSpPr>
        <p:grpSpPr>
          <a:xfrm>
            <a:off x="1284605" y="5116226"/>
            <a:ext cx="2670493" cy="706755"/>
            <a:chOff x="1284605" y="5116226"/>
            <a:chExt cx="2670493" cy="706755"/>
          </a:xfrm>
        </p:grpSpPr>
        <p:sp>
          <p:nvSpPr>
            <p:cNvPr id="25" name="文本框 24"/>
            <p:cNvSpPr txBox="1"/>
            <p:nvPr>
              <p:custDataLst>
                <p:tags r:id="rId15"/>
              </p:custDataLst>
            </p:nvPr>
          </p:nvSpPr>
          <p:spPr>
            <a:xfrm>
              <a:off x="1806575" y="5116226"/>
              <a:ext cx="1602740" cy="706755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 fontAlgn="ctr"/>
              <a:r>
                <a:rPr lang="en-US" altLang="zh-CN" sz="3600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1.2</a:t>
              </a:r>
              <a:r>
                <a:rPr lang="zh-CN" altLang="en-US" sz="3600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倍</a:t>
              </a:r>
              <a:endParaRPr lang="zh-CN" altLang="en-US" sz="3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16"/>
              </p:custDataLst>
            </p:nvPr>
          </p:nvSpPr>
          <p:spPr>
            <a:xfrm rot="5400000">
              <a:off x="3516630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" name="等腰三角形 2"/>
            <p:cNvSpPr/>
            <p:nvPr>
              <p:custDataLst>
                <p:tags r:id="rId17"/>
              </p:custDataLst>
            </p:nvPr>
          </p:nvSpPr>
          <p:spPr>
            <a:xfrm rot="5400000" flipV="1">
              <a:off x="1509395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18"/>
              </p:custDataLst>
            </p:nvPr>
          </p:nvCxnSpPr>
          <p:spPr>
            <a:xfrm flipH="1">
              <a:off x="1284605" y="5151786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>
              <p:custDataLst>
                <p:tags r:id="rId19"/>
              </p:custDataLst>
            </p:nvPr>
          </p:nvSpPr>
          <p:spPr>
            <a:xfrm rot="5400000">
              <a:off x="3518535" y="5367686"/>
              <a:ext cx="66992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cxnSp>
        <p:nvCxnSpPr>
          <p:cNvPr id="10" name="直接连接符 9" hidden="1"/>
          <p:cNvCxnSpPr/>
          <p:nvPr>
            <p:custDataLst>
              <p:tags r:id="rId20"/>
            </p:custDataLst>
          </p:nvPr>
        </p:nvCxnSpPr>
        <p:spPr>
          <a:xfrm>
            <a:off x="3955415" y="2012315"/>
            <a:ext cx="0" cy="3810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 hidden="1"/>
          <p:cNvCxnSpPr/>
          <p:nvPr>
            <p:custDataLst>
              <p:tags r:id="rId21"/>
            </p:custDataLst>
          </p:nvPr>
        </p:nvCxnSpPr>
        <p:spPr>
          <a:xfrm>
            <a:off x="3072765" y="2025015"/>
            <a:ext cx="88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THANKS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单击此处输入你的副标题，请尽量言简意赅的阐述观点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点击此处添加正文，文字是您思想的提炼，为了演示发布的良好效果，请言简意赅的阐述您的观点。</a:t>
            </a:r>
            <a:endParaRPr lang="zh-CN" altLang="en-US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正如我们都希望改变世界，希望给别人带去光明，但更多时候我们只需要播下一颗种子，自然有微风吹拂，雨露滋养。恰如其分的表达观点，往往事半功倍。</a:t>
            </a:r>
            <a:endParaRPr lang="zh-CN" altLang="en-US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3215005" y="0"/>
            <a:ext cx="71755" cy="6858000"/>
          </a:xfrm>
          <a:prstGeom prst="rect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3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676015" y="1736725"/>
            <a:ext cx="2439035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3676650" y="2218055"/>
            <a:ext cx="2439035" cy="99123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4"/>
            </p:custDataLst>
          </p:nvPr>
        </p:nvSpPr>
        <p:spPr bwMode="auto">
          <a:xfrm>
            <a:off x="2933065" y="1868805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fontScale="625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676015" y="3737610"/>
            <a:ext cx="2439035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3676650" y="4217035"/>
            <a:ext cx="2439035" cy="99123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7"/>
            </p:custDataLst>
          </p:nvPr>
        </p:nvSpPr>
        <p:spPr bwMode="auto">
          <a:xfrm>
            <a:off x="2933065" y="3900805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fontScale="625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TextBox 9"/>
          <p:cNvSpPr txBox="1"/>
          <p:nvPr>
            <p:custDataLst>
              <p:tags r:id="rId8"/>
            </p:custDataLst>
          </p:nvPr>
        </p:nvSpPr>
        <p:spPr>
          <a:xfrm>
            <a:off x="2000250" y="2316685"/>
            <a:ext cx="459740" cy="131826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normAutofit fontScale="92500"/>
          </a:bodyPr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等线 Light" panose="02010600030101010101" charset="-122"/>
                <a:sym typeface="Arial" panose="020B0604020202020204" pitchFamily="34" charset="0"/>
              </a:rPr>
              <a:t>CONTENTS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等线 Light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45" name="文本框 99"/>
          <p:cNvSpPr txBox="1"/>
          <p:nvPr>
            <p:custDataLst>
              <p:tags r:id="rId9"/>
            </p:custDataLst>
          </p:nvPr>
        </p:nvSpPr>
        <p:spPr>
          <a:xfrm>
            <a:off x="1199515" y="900000"/>
            <a:ext cx="921385" cy="284924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normAutofit/>
          </a:bodyPr>
          <a:lstStyle/>
          <a:p>
            <a:pPr algn="ctr"/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  <a:sym typeface="Arial" panose="020B0604020202020204" pitchFamily="34" charset="0"/>
              </a:rPr>
              <a:t>目 录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3215005" y="0"/>
            <a:ext cx="71755" cy="6858000"/>
          </a:xfrm>
          <a:prstGeom prst="rect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3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676015" y="1138873"/>
            <a:ext cx="2439035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3676650" y="1620203"/>
            <a:ext cx="2439035" cy="72961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4"/>
            </p:custDataLst>
          </p:nvPr>
        </p:nvSpPr>
        <p:spPr bwMode="auto">
          <a:xfrm>
            <a:off x="2933065" y="1206183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676015" y="2826703"/>
            <a:ext cx="2439035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3676650" y="3306128"/>
            <a:ext cx="2439035" cy="72961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7"/>
            </p:custDataLst>
          </p:nvPr>
        </p:nvSpPr>
        <p:spPr bwMode="auto">
          <a:xfrm>
            <a:off x="2933065" y="2925128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3676015" y="4512628"/>
            <a:ext cx="2439035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3674745" y="4990783"/>
            <a:ext cx="2439035" cy="72961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 bwMode="auto">
          <a:xfrm>
            <a:off x="2933065" y="4641533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TextBox 9"/>
          <p:cNvSpPr txBox="1"/>
          <p:nvPr>
            <p:custDataLst>
              <p:tags r:id="rId11"/>
            </p:custDataLst>
          </p:nvPr>
        </p:nvSpPr>
        <p:spPr>
          <a:xfrm>
            <a:off x="2000250" y="2316685"/>
            <a:ext cx="459740" cy="131826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normAutofit fontScale="92500"/>
          </a:bodyPr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等线 Light" panose="02010600030101010101" charset="-122"/>
                <a:sym typeface="Arial" panose="020B0604020202020204" pitchFamily="34" charset="0"/>
              </a:rPr>
              <a:t>CONTENTS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等线 Light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45" name="文本框 99"/>
          <p:cNvSpPr txBox="1"/>
          <p:nvPr>
            <p:custDataLst>
              <p:tags r:id="rId12"/>
            </p:custDataLst>
          </p:nvPr>
        </p:nvSpPr>
        <p:spPr>
          <a:xfrm>
            <a:off x="1199515" y="900000"/>
            <a:ext cx="921385" cy="284924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normAutofit/>
          </a:bodyPr>
          <a:lstStyle/>
          <a:p>
            <a:pPr algn="ctr"/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  <a:sym typeface="Arial" panose="020B0604020202020204" pitchFamily="34" charset="0"/>
              </a:rPr>
              <a:t>目 录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3215005" y="0"/>
            <a:ext cx="71755" cy="6858000"/>
          </a:xfrm>
          <a:prstGeom prst="rect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3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TextBox 9"/>
          <p:cNvSpPr txBox="1"/>
          <p:nvPr>
            <p:custDataLst>
              <p:tags r:id="rId2"/>
            </p:custDataLst>
          </p:nvPr>
        </p:nvSpPr>
        <p:spPr>
          <a:xfrm>
            <a:off x="2000250" y="2316685"/>
            <a:ext cx="459740" cy="131826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normAutofit fontScale="92500"/>
          </a:bodyPr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等线 Light" panose="02010600030101010101" charset="-122"/>
                <a:sym typeface="Arial" panose="020B0604020202020204" pitchFamily="34" charset="0"/>
              </a:rPr>
              <a:t>CONTENTS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等线 Light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45" name="文本框 99"/>
          <p:cNvSpPr txBox="1"/>
          <p:nvPr>
            <p:custDataLst>
              <p:tags r:id="rId3"/>
            </p:custDataLst>
          </p:nvPr>
        </p:nvSpPr>
        <p:spPr>
          <a:xfrm>
            <a:off x="1199515" y="900000"/>
            <a:ext cx="921385" cy="284924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normAutofit/>
          </a:bodyPr>
          <a:lstStyle/>
          <a:p>
            <a:pPr algn="ctr"/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  <a:sym typeface="Arial" panose="020B0604020202020204" pitchFamily="34" charset="0"/>
              </a:rPr>
              <a:t>目 录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689350" y="453390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3689985" y="834390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6"/>
            </p:custDataLst>
          </p:nvPr>
        </p:nvSpPr>
        <p:spPr bwMode="auto">
          <a:xfrm>
            <a:off x="2933065" y="465455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3689350" y="1581785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3689985" y="1960880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9"/>
            </p:custDataLst>
          </p:nvPr>
        </p:nvSpPr>
        <p:spPr bwMode="auto">
          <a:xfrm>
            <a:off x="2933065" y="1621155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3689350" y="2708275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3688080" y="3086735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2"/>
            </p:custDataLst>
          </p:nvPr>
        </p:nvSpPr>
        <p:spPr bwMode="auto">
          <a:xfrm>
            <a:off x="2933065" y="2774950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3689350" y="3833495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3689350" y="4215130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>
            <p:custDataLst>
              <p:tags r:id="rId15"/>
            </p:custDataLst>
          </p:nvPr>
        </p:nvSpPr>
        <p:spPr bwMode="auto">
          <a:xfrm>
            <a:off x="2933065" y="3927475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3689350" y="4962525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3689350" y="5344160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8"/>
            </p:custDataLst>
          </p:nvPr>
        </p:nvSpPr>
        <p:spPr bwMode="auto">
          <a:xfrm>
            <a:off x="2933065" y="5056505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16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3215005" y="0"/>
            <a:ext cx="71755" cy="6858000"/>
          </a:xfrm>
          <a:prstGeom prst="rect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3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TextBox 9"/>
          <p:cNvSpPr txBox="1"/>
          <p:nvPr>
            <p:custDataLst>
              <p:tags r:id="rId2"/>
            </p:custDataLst>
          </p:nvPr>
        </p:nvSpPr>
        <p:spPr>
          <a:xfrm>
            <a:off x="2000250" y="2316685"/>
            <a:ext cx="459740" cy="131826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normAutofit fontScale="92500"/>
          </a:bodyPr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等线 Light" panose="02010600030101010101" charset="-122"/>
                <a:sym typeface="Arial" panose="020B0604020202020204" pitchFamily="34" charset="0"/>
              </a:rPr>
              <a:t>CONTENTS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等线 Light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45" name="文本框 99"/>
          <p:cNvSpPr txBox="1"/>
          <p:nvPr>
            <p:custDataLst>
              <p:tags r:id="rId3"/>
            </p:custDataLst>
          </p:nvPr>
        </p:nvSpPr>
        <p:spPr>
          <a:xfrm>
            <a:off x="1199515" y="900000"/>
            <a:ext cx="921385" cy="284924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normAutofit/>
          </a:bodyPr>
          <a:lstStyle/>
          <a:p>
            <a:pPr algn="ctr"/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  <a:sym typeface="Arial" panose="020B0604020202020204" pitchFamily="34" charset="0"/>
              </a:rPr>
              <a:t>目 录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689350" y="453390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3689985" y="834390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6"/>
            </p:custDataLst>
          </p:nvPr>
        </p:nvSpPr>
        <p:spPr bwMode="auto">
          <a:xfrm>
            <a:off x="2933065" y="465455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3689350" y="1581785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3689985" y="1960880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9"/>
            </p:custDataLst>
          </p:nvPr>
        </p:nvSpPr>
        <p:spPr bwMode="auto">
          <a:xfrm>
            <a:off x="2933065" y="1621155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3689350" y="2708275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3688080" y="3086735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2"/>
            </p:custDataLst>
          </p:nvPr>
        </p:nvSpPr>
        <p:spPr bwMode="auto">
          <a:xfrm>
            <a:off x="2933065" y="2774950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3689350" y="3833495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3689350" y="4215130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>
            <p:custDataLst>
              <p:tags r:id="rId15"/>
            </p:custDataLst>
          </p:nvPr>
        </p:nvSpPr>
        <p:spPr bwMode="auto">
          <a:xfrm>
            <a:off x="2933065" y="3927475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3689350" y="4962525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3689350" y="5344160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8"/>
            </p:custDataLst>
          </p:nvPr>
        </p:nvSpPr>
        <p:spPr bwMode="auto">
          <a:xfrm>
            <a:off x="2933065" y="5056505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16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3689350" y="5934075"/>
            <a:ext cx="2482850" cy="33972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单击此处添加标题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0"/>
            </p:custDataLst>
          </p:nvPr>
        </p:nvSpPr>
        <p:spPr>
          <a:xfrm>
            <a:off x="3689350" y="6315710"/>
            <a:ext cx="2482850" cy="61150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21"/>
            </p:custDataLst>
          </p:nvPr>
        </p:nvSpPr>
        <p:spPr bwMode="auto">
          <a:xfrm>
            <a:off x="2933065" y="6028055"/>
            <a:ext cx="646430" cy="56642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06</a:t>
            </a:r>
            <a:endParaRPr lang="en-US" altLang="zh-CN" sz="16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点击此处添加正文，文字是您思想的提炼，为了演示发布的良好效果，请言简意赅的阐述您的观点。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/>
          <p:nvPr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760154" y="1742574"/>
            <a:ext cx="4880440" cy="366033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TEMPLATE_THUMBS_INDEX" val="1、4、6、7、8、9、10、13、17、21、24、29、32、33、34"/>
  <p:tag name="KSO_WM_TAG_VERSION" val="1.0"/>
  <p:tag name="KSO_WM_BEAUTIFY_FLAG" val="#wm#"/>
  <p:tag name="KSO_WM_TEMPLATE_CATEGORY" val="custom"/>
  <p:tag name="KSO_WM_TEMPLATE_INDEX" val="20204602"/>
  <p:tag name="KSO_WM_TEMPLATE_MASTER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3**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3**"/>
</p:tagLst>
</file>

<file path=ppt/tags/tag230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8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6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5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4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5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TEMPLATE_THUMBS_INDEX" val="1、4、6、7、8、9、10、13、17、21、24、29、32、33、34"/>
  <p:tag name="KSO_WM_TAG_VERSION" val="1.0"/>
  <p:tag name="KSO_WM_BEAUTIFY_FLAG" val="#wm#"/>
  <p:tag name="KSO_WM_TEMPLATE_CATEGORY" val="custom"/>
  <p:tag name="KSO_WM_TEMPLATE_INDEX" val="20204602"/>
  <p:tag name="KSO_WM_TEMPLATE_MASTER_TYPE" val="1"/>
</p:tagLst>
</file>

<file path=ppt/tags/tag289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602"/>
  <p:tag name="KSO_WM_UNIT_ID" val="custom20204602_1*b*1"/>
  <p:tag name="KSO_WM_UNIT_ISNUMDGMTITLE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商业发布会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2_1*a*1"/>
  <p:tag name="KSO_WM_TEMPLATE_CATEGORY" val="custom"/>
  <p:tag name="KSO_WM_TEMPLATE_INDEX" val="2020460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KSO_WM_TEMPLATE_THUMBS_INDEX" val="1、4、6、7、8、9、10、13、17、21、24、29、33、34"/>
  <p:tag name="KSO_WM_SLIDE_ID" val="custom2020460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602"/>
  <p:tag name="KSO_WM_SLIDE_LAYOUT" val="a_b"/>
  <p:tag name="KSO_WM_SLIDE_LAYOUT_CNT" val="1_1"/>
</p:tagLst>
</file>

<file path=ppt/tags/tag292.xml><?xml version="1.0" encoding="utf-8"?>
<p:tagLst xmlns:p="http://schemas.openxmlformats.org/presentationml/2006/main">
  <p:tag name="KSO_WM_UNIT_COLOR_SCHEME_SHAPE_ID" val="10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4*l_h_a*1_4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COLOR_SCHEME_SHAPE_ID" val="12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4*l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COLOR_SCHEME_SHAPE_ID" val="14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4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COLOR_SCHEME_SHAPE_ID" val="16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4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COLOR_SCHEME_SHAPE_ID" val="24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TEMPLATE_CATEGORY" val="custom"/>
  <p:tag name="KSO_WM_TEMPLATE_INDEX" val="20204602"/>
  <p:tag name="KSO_WM_UNIT_ID" val="custom20204602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COLOR_SCHEME_SHAPE_ID" val="25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TEMPLATE_CATEGORY" val="custom"/>
  <p:tag name="KSO_WM_TEMPLATE_INDEX" val="20204602"/>
  <p:tag name="KSO_WM_UNIT_ID" val="custom20204602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COLOR_SCHEME_SHAPE_ID" val="26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TEMPLATE_CATEGORY" val="custom"/>
  <p:tag name="KSO_WM_TEMPLATE_INDEX" val="20204602"/>
  <p:tag name="KSO_WM_UNIT_ID" val="custom20204602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COLOR_SCHEME_SHAPE_ID" val="27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TEMPLATE_CATEGORY" val="custom"/>
  <p:tag name="KSO_WM_TEMPLATE_INDEX" val="20204602"/>
  <p:tag name="KSO_WM_UNIT_ID" val="custom20204602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COLOR_SCHEME_SHAPE_ID" val="18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4*l_i*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COLOR_SCHEME_SHAPE_ID" val="1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4*l_h_i*1_1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4*l_h_i*1_2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COLOR_SCHEME_SHAPE_ID" val="2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4*l_h_i*1_3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4*l_h_i*1_4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602"/>
  <p:tag name="KSO_WM_UNIT_ID" val="custom20204602_4*b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602"/>
  <p:tag name="KSO_WM_UNIT_ID" val="custom20204602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SLIDE_ID" val="custom2020460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a_b_l"/>
  <p:tag name="KSO_WM_SLIDE_LAYOUT_CNT" val="1_1_1"/>
</p:tagLst>
</file>

<file path=ppt/tags/tag30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602"/>
  <p:tag name="KSO_WM_UNIT_ID" val="custom20204602_7*e*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602"/>
  <p:tag name="KSO_WM_UNIT_ID" val="custom20204602_7*a*1"/>
  <p:tag name="KSO_WM_UNIT_ISNUMDGMTITLE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460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02"/>
  <p:tag name="KSO_WM_SLIDE_LAYOUT" val="a_e"/>
  <p:tag name="KSO_WM_SLIDE_LAYOUT_CNT" val="1_1"/>
</p:tagLst>
</file>

<file path=ppt/tags/tag31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8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602_8*i*2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602_8*i*3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602"/>
  <p:tag name="KSO_WM_UNIT_ID" val="custom20204602_8*i*4"/>
  <p:tag name="KSO_WM_UNIT_TYPE" val="i"/>
  <p:tag name="KSO_WM_UNIT_INDEX" val="4"/>
</p:tagLst>
</file>

<file path=ppt/tags/tag315.xml><?xml version="1.0" encoding="utf-8"?>
<p:tagLst xmlns:p="http://schemas.openxmlformats.org/presentationml/2006/main">
  <p:tag name="KSO_WM_UNIT_ISCONTENTSTITLE" val="0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VALUE" val="380"/>
  <p:tag name="KSO_WM_UNIT_DEFAULT_FONT" val="16;24;2"/>
  <p:tag name="KSO_WM_UNIT_BLOCK" val="0"/>
  <p:tag name="KSO_WM_TEMPLATE_CATEGORY" val="custom"/>
  <p:tag name="KSO_WM_TEMPLATE_INDEX" val="20204602"/>
  <p:tag name="KSO_WM_UNIT_ID" val="custom20204602_8*f*1"/>
  <p:tag name="KSO_WM_UNIT_SUBTYPE" val="a"/>
</p:tagLst>
</file>

<file path=ppt/tags/tag31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8*a*1"/>
  <p:tag name="KSO_WM_UNIT_ISNUMDGMTITLE" val="0"/>
</p:tagLst>
</file>

<file path=ppt/tags/tag31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602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2"/>
  <p:tag name="KSO_WM_SLIDE_LAYOUT" val="a_f_i"/>
  <p:tag name="KSO_WM_SLIDE_LAYOUT_CNT" val="1_1_1"/>
</p:tagLst>
</file>

<file path=ppt/tags/tag318.xml><?xml version="1.0" encoding="utf-8"?>
<p:tagLst xmlns:p="http://schemas.openxmlformats.org/presentationml/2006/main">
  <p:tag name="KSO_WM_UNIT_COLOR_SCHEME_SHAPE_ID" val="18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2*l_i*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COLOR_SCHEME_SHAPE_ID" val="16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2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COLOR_SCHEME_SHAPE_ID" val="27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TEMPLATE_CATEGORY" val="custom"/>
  <p:tag name="KSO_WM_TEMPLATE_INDEX" val="20204602"/>
  <p:tag name="KSO_WM_UNIT_ID" val="custom20204602_2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COLOR_SCHEME_SHAPE_ID" val="1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*l_h_i*1_1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COLOR_SCHEME_SHAPE_ID" val="14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2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COLOR_SCHEME_SHAPE_ID" val="26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TEMPLATE_CATEGORY" val="custom"/>
  <p:tag name="KSO_WM_TEMPLATE_INDEX" val="20204602"/>
  <p:tag name="KSO_WM_UNIT_ID" val="custom20204602_2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*l_h_i*1_2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602"/>
  <p:tag name="KSO_WM_UNIT_ID" val="custom20204602_2*b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602"/>
  <p:tag name="KSO_WM_UNIT_ID" val="custom20204602_2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SLIDE_ID" val="custom20204602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a_b_l"/>
  <p:tag name="KSO_WM_SLIDE_LAYOUT_CNT" val="1_1_1"/>
</p:tagLst>
</file>

<file path=ppt/tags/tag328.xml><?xml version="1.0" encoding="utf-8"?>
<p:tagLst xmlns:p="http://schemas.openxmlformats.org/presentationml/2006/main">
  <p:tag name="KSO_WM_UNIT_COLOR_SCHEME_SHAPE_ID" val="18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3*l_i*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COLOR_SCHEME_SHAPE_ID" val="16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3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COLOR_SCHEME_SHAPE_ID" val="27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TEMPLATE_CATEGORY" val="custom"/>
  <p:tag name="KSO_WM_TEMPLATE_INDEX" val="20204602"/>
  <p:tag name="KSO_WM_UNIT_ID" val="custom20204602_3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COLOR_SCHEME_SHAPE_ID" val="1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3*l_h_i*1_1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COLOR_SCHEME_SHAPE_ID" val="14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3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COLOR_SCHEME_SHAPE_ID" val="26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TEMPLATE_CATEGORY" val="custom"/>
  <p:tag name="KSO_WM_TEMPLATE_INDEX" val="20204602"/>
  <p:tag name="KSO_WM_UNIT_ID" val="custom20204602_3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3*l_h_i*1_2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COLOR_SCHEME_SHAPE_ID" val="12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3*l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COLOR_SCHEME_SHAPE_ID" val="25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文本具体内容"/>
  <p:tag name="KSO_WM_TEMPLATE_CATEGORY" val="custom"/>
  <p:tag name="KSO_WM_TEMPLATE_INDEX" val="20204602"/>
  <p:tag name="KSO_WM_UNIT_ID" val="custom20204602_3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UNIT_COLOR_SCHEME_SHAPE_ID" val="2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3*l_h_i*1_3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602"/>
  <p:tag name="KSO_WM_UNIT_ID" val="custom20204602_3*b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602"/>
  <p:tag name="KSO_WM_UNIT_ID" val="custom20204602_3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ID" val="custom20204602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a_b_l"/>
  <p:tag name="KSO_WM_SLIDE_LAYOUT_CNT" val="1_1_1"/>
</p:tagLst>
</file>

<file path=ppt/tags/tag341.xml><?xml version="1.0" encoding="utf-8"?>
<p:tagLst xmlns:p="http://schemas.openxmlformats.org/presentationml/2006/main">
  <p:tag name="KSO_WM_UNIT_COLOR_SCHEME_SHAPE_ID" val="18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5*l_i*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2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602"/>
  <p:tag name="KSO_WM_UNIT_ID" val="custom20204602_5*b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602"/>
  <p:tag name="KSO_WM_UNIT_ID" val="custom20204602_5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UNIT_COLOR_SCHEME_SHAPE_ID" val="16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5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UNIT_COLOR_SCHEME_SHAPE_ID" val="27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5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46.xml><?xml version="1.0" encoding="utf-8"?>
<p:tagLst xmlns:p="http://schemas.openxmlformats.org/presentationml/2006/main">
  <p:tag name="KSO_WM_UNIT_COLOR_SCHEME_SHAPE_ID" val="1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5*l_h_i*1_1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COLOR_SCHEME_SHAPE_ID" val="14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5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COLOR_SCHEME_SHAPE_ID" val="26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5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5*l_h_i*1_2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COLOR_SCHEME_SHAPE_ID" val="12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5*l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51.xml><?xml version="1.0" encoding="utf-8"?>
<p:tagLst xmlns:p="http://schemas.openxmlformats.org/presentationml/2006/main">
  <p:tag name="KSO_WM_UNIT_COLOR_SCHEME_SHAPE_ID" val="25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5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52.xml><?xml version="1.0" encoding="utf-8"?>
<p:tagLst xmlns:p="http://schemas.openxmlformats.org/presentationml/2006/main">
  <p:tag name="KSO_WM_UNIT_COLOR_SCHEME_SHAPE_ID" val="2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5*l_h_i*1_3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53.xml><?xml version="1.0" encoding="utf-8"?>
<p:tagLst xmlns:p="http://schemas.openxmlformats.org/presentationml/2006/main">
  <p:tag name="KSO_WM_UNIT_COLOR_SCHEME_SHAPE_ID" val="10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5*l_h_a*1_4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UNIT_COLOR_SCHEME_SHAPE_ID" val="24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5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5*l_h_i*1_4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56.xml><?xml version="1.0" encoding="utf-8"?>
<p:tagLst xmlns:p="http://schemas.openxmlformats.org/presentationml/2006/main">
  <p:tag name="KSO_WM_UNIT_COLOR_SCHEME_SHAPE_ID" val="10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5*l_h_a*1_5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UNIT_COLOR_SCHEME_SHAPE_ID" val="24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5*l_h_f*1_5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58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5*l_h_i*1_5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SLIDE_ID" val="custom20204602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a_b_l"/>
  <p:tag name="KSO_WM_SLIDE_LAYOUT_CNT" val="1_1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COLOR_SCHEME_SHAPE_ID" val="18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6*l_i*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602"/>
  <p:tag name="KSO_WM_UNIT_ID" val="custom20204602_6*b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602"/>
  <p:tag name="KSO_WM_UNIT_ID" val="custom20204602_6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63.xml><?xml version="1.0" encoding="utf-8"?>
<p:tagLst xmlns:p="http://schemas.openxmlformats.org/presentationml/2006/main">
  <p:tag name="KSO_WM_UNIT_COLOR_SCHEME_SHAPE_ID" val="16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6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64.xml><?xml version="1.0" encoding="utf-8"?>
<p:tagLst xmlns:p="http://schemas.openxmlformats.org/presentationml/2006/main">
  <p:tag name="KSO_WM_UNIT_COLOR_SCHEME_SHAPE_ID" val="27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6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65.xml><?xml version="1.0" encoding="utf-8"?>
<p:tagLst xmlns:p="http://schemas.openxmlformats.org/presentationml/2006/main">
  <p:tag name="KSO_WM_UNIT_COLOR_SCHEME_SHAPE_ID" val="1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6*l_h_i*1_1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UNIT_COLOR_SCHEME_SHAPE_ID" val="14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6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UNIT_COLOR_SCHEME_SHAPE_ID" val="26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6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6*l_h_i*1_2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69.xml><?xml version="1.0" encoding="utf-8"?>
<p:tagLst xmlns:p="http://schemas.openxmlformats.org/presentationml/2006/main">
  <p:tag name="KSO_WM_UNIT_COLOR_SCHEME_SHAPE_ID" val="12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6*l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COLOR_SCHEME_SHAPE_ID" val="25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6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71.xml><?xml version="1.0" encoding="utf-8"?>
<p:tagLst xmlns:p="http://schemas.openxmlformats.org/presentationml/2006/main">
  <p:tag name="KSO_WM_UNIT_COLOR_SCHEME_SHAPE_ID" val="2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6*l_h_i*1_3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72.xml><?xml version="1.0" encoding="utf-8"?>
<p:tagLst xmlns:p="http://schemas.openxmlformats.org/presentationml/2006/main">
  <p:tag name="KSO_WM_UNIT_COLOR_SCHEME_SHAPE_ID" val="10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6*l_h_a*1_4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UNIT_COLOR_SCHEME_SHAPE_ID" val="24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6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6*l_h_i*1_4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COLOR_SCHEME_SHAPE_ID" val="10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6*l_h_a*1_5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COLOR_SCHEME_SHAPE_ID" val="24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6*l_h_f*1_5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6*l_h_i*1_5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78.xml><?xml version="1.0" encoding="utf-8"?>
<p:tagLst xmlns:p="http://schemas.openxmlformats.org/presentationml/2006/main">
  <p:tag name="KSO_WM_UNIT_COLOR_SCHEME_SHAPE_ID" val="10"/>
  <p:tag name="KSO_WM_UNIT_COLOR_SCHEME_PARENT_PAGE" val="0_3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602"/>
  <p:tag name="KSO_WM_UNIT_ID" val="custom20204602_6*l_h_a*1_6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COLOR_SCHEME_SHAPE_ID" val="24"/>
  <p:tag name="KSO_WM_UNIT_COLOR_SCHEME_PARENT_PAGE" val="0_3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LAYERLEVEL" val="1_1_1"/>
  <p:tag name="KSO_WM_TAG_VERSION" val="1.0"/>
  <p:tag name="KSO_WM_BEAUTIFY_FLAG" val="#wm#"/>
  <p:tag name="KSO_WM_UNIT_PRESET_TEXT" val="单击此处输入你的正文"/>
  <p:tag name="KSO_WM_TEMPLATE_CATEGORY" val="custom"/>
  <p:tag name="KSO_WM_TEMPLATE_INDEX" val="20204602"/>
  <p:tag name="KSO_WM_UNIT_ID" val="custom20204602_6*l_h_f*1_6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6*l_h_i*1_6_1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SLIDE_ID" val="custom20204602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a_b_l"/>
  <p:tag name="KSO_WM_SLIDE_LAYOUT_CNT" val="1_1_1"/>
</p:tagLst>
</file>

<file path=ppt/tags/tag382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602_9*i*2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602_9*i*3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602"/>
  <p:tag name="KSO_WM_UNIT_ID" val="custom20204602_9*h_i*1_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602"/>
  <p:tag name="KSO_WM_UNIT_ID" val="custom20204602_9*h_i*2_1"/>
</p:tagLst>
</file>

<file path=ppt/tags/tag387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602"/>
  <p:tag name="KSO_WM_UNIT_ID" val="custom20204602_9*h_f*2_1"/>
  <p:tag name="KSO_WM_UNIT_SUBTYPE" val="a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VALUE" val="1016*1355"/>
  <p:tag name="KSO_WM_UNIT_TYPE" val="h_d"/>
  <p:tag name="KSO_WM_UNIT_INDEX" val="1_1"/>
  <p:tag name="KSO_WM_UNIT_BLOCK" val="0"/>
  <p:tag name="KSO_WM_UNIT_SM_LIMIT_TYPE" val="1"/>
  <p:tag name="KSO_WM_TEMPLATE_CATEGORY" val="custom"/>
  <p:tag name="KSO_WM_TEMPLATE_INDEX" val="20204602"/>
  <p:tag name="KSO_WM_UNIT_ID" val="custom20204602_9*h_d*1_1"/>
  <p:tag name="KSO_WM_UNIT_SUPPORT_UNIT_TYPE" val="[&quot;d&quot;]"/>
</p:tagLst>
</file>

<file path=ppt/tags/tag38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9*a*1"/>
  <p:tag name="KSO_WM_UNIT_ISNUMDGMTITLE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SLIDE_ID" val="custom20204602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TEMPLATE_CATEGORY" val="custom"/>
  <p:tag name="KSO_WM_TEMPLATE_INDEX" val="20204602"/>
  <p:tag name="KSO_WM_SLIDE_LAYOUT" val="a_i_h"/>
  <p:tag name="KSO_WM_SLIDE_LAYOUT_CNT" val="1_1_2"/>
</p:tagLst>
</file>

<file path=ppt/tags/tag39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602_10*i*2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602_10*i*3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602"/>
  <p:tag name="KSO_WM_UNIT_ID" val="custom20204602_10*h_f*1_1"/>
  <p:tag name="KSO_WM_UNIT_SUBTYPE" val="a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602"/>
  <p:tag name="KSO_WM_UNIT_ID" val="custom20204602_10*h_a*1_1"/>
  <p:tag name="KSO_WM_UNIT_ISNUMDGMTITLE" val="0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602"/>
  <p:tag name="KSO_WM_UNIT_ID" val="custom20204602_10*z*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TYPE" val="h_f"/>
  <p:tag name="KSO_WM_UNIT_INDEX" val="2_1"/>
  <p:tag name="KSO_WM_UNIT_BLOCK" val="0"/>
  <p:tag name="KSO_WM_UNIT_IS_LAYOUT_DIAGRAM" val="1"/>
  <p:tag name="KSO_WM_UNIT_VALUE" val="276"/>
  <p:tag name="KSO_WM_TEMPLATE_CATEGORY" val="custom"/>
  <p:tag name="KSO_WM_TEMPLATE_INDEX" val="20204602"/>
  <p:tag name="KSO_WM_UNIT_ID" val="custom20204602_10*h_f*2_1"/>
  <p:tag name="KSO_WM_UNIT_SUBTYPE" val="a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TYPE" val="h_a"/>
  <p:tag name="KSO_WM_UNIT_INDEX" val="2_1"/>
  <p:tag name="KSO_WM_UNIT_BLOCK" val="0"/>
  <p:tag name="KSO_WM_UNIT_IS_LAYOUT_DIAGRAM" val="1"/>
  <p:tag name="KSO_WM_UNIT_VALUE" val="18"/>
  <p:tag name="KSO_WM_TEMPLATE_CATEGORY" val="custom"/>
  <p:tag name="KSO_WM_TEMPLATE_INDEX" val="20204602"/>
  <p:tag name="KSO_WM_UNIT_ID" val="custom20204602_10*h_a*2_1"/>
  <p:tag name="KSO_WM_UNIT_ISNUMDGMTITLE" val="0"/>
</p:tagLst>
</file>

<file path=ppt/tags/tag39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10*a*1"/>
  <p:tag name="KSO_WM_UNIT_ISNUMDGMTITLE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60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602"/>
  <p:tag name="KSO_WM_SLIDE_LAYOUT" val="a_i_z_h"/>
  <p:tag name="KSO_WM_SLIDE_LAYOUT_CNT" val="1_1_1_2"/>
</p:tagLst>
</file>

<file path=ppt/tags/tag40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1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602_11*i*2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602_11*i*3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2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TEMPLATE_CATEGORY" val="custom"/>
  <p:tag name="KSO_WM_TEMPLATE_INDEX" val="20204602"/>
  <p:tag name="KSO_WM_UNIT_ID" val="custom20204602_11*d*2"/>
  <p:tag name="KSO_WM_UNIT_SUPPORT_UNIT_TYPE" val="[&quot;d&quot;]"/>
</p:tagLst>
</file>

<file path=ppt/tags/tag405.xml><?xml version="1.0" encoding="utf-8"?>
<p:tagLst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1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TEMPLATE_CATEGORY" val="custom"/>
  <p:tag name="KSO_WM_TEMPLATE_INDEX" val="20204602"/>
  <p:tag name="KSO_WM_UNIT_ID" val="custom20204602_11*d*1"/>
  <p:tag name="KSO_WM_UNIT_SUPPORT_UNIT_TYPE" val="[&quot;d&quot;]"/>
</p:tagLst>
</file>

<file path=ppt/tags/tag406.xml><?xml version="1.0" encoding="utf-8"?>
<p:tagLst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3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TEMPLATE_CATEGORY" val="custom"/>
  <p:tag name="KSO_WM_TEMPLATE_INDEX" val="20204602"/>
  <p:tag name="KSO_WM_UNIT_ID" val="custom20204602_11*d*3"/>
  <p:tag name="KSO_WM_UNIT_SUPPORT_UNIT_TYPE" val="[&quot;d&quot;]"/>
</p:tagLst>
</file>

<file path=ppt/tags/tag407.xml><?xml version="1.0" encoding="utf-8"?>
<p:tagLst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4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TEMPLATE_CATEGORY" val="custom"/>
  <p:tag name="KSO_WM_TEMPLATE_INDEX" val="20204602"/>
  <p:tag name="KSO_WM_UNIT_ID" val="custom20204602_11*d*4"/>
  <p:tag name="KSO_WM_UNIT_SUPPORT_UNIT_TYPE" val="[&quot;d&quot;]"/>
</p:tagLst>
</file>

<file path=ppt/tags/tag40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11*a*1"/>
  <p:tag name="KSO_WM_UNIT_ISNUMDGMTITLE" val="0"/>
</p:tagLst>
</file>

<file path=ppt/tags/tag40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602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2"/>
  <p:tag name="KSO_WM_SLIDE_LAYOUT" val="a_d_i"/>
  <p:tag name="KSO_WM_SLIDE_LAYOUT_CNT" val="1_4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12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602_12*i*2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602_12*i*3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12*a*1"/>
  <p:tag name="KSO_WM_UNIT_ISNUMDGMTITLE" val="0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602"/>
  <p:tag name="KSO_WM_UNIT_ID" val="custom20204602_12*i*4"/>
  <p:tag name="KSO_WM_UNIT_TYPE" val="i"/>
  <p:tag name="KSO_WM_UNIT_INDEX" val="4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BLOCK" val="0"/>
  <p:tag name="KSO_WM_TEMPLATE_CATEGORY" val="custom"/>
  <p:tag name="KSO_WM_TEMPLATE_INDEX" val="20204602"/>
  <p:tag name="KSO_WM_UNIT_ID" val="custom20204602_12*d*1"/>
  <p:tag name="KSO_WM_UNIT_SUPPORT_UNIT_TYPE" val="[&quot;d&quot;]"/>
</p:tagLst>
</file>

<file path=ppt/tags/tag41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2"/>
  <p:tag name="KSO_WM_SLIDE_LAYOUT" val="a_d_i"/>
  <p:tag name="KSO_WM_SLIDE_LAYOUT_CNT" val="1_1_1"/>
</p:tagLst>
</file>

<file path=ppt/tags/tag417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4602"/>
  <p:tag name="KSO_WM_UNIT_ID" val="custom20204602_1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8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602_13*i*2"/>
  <p:tag name="KSO_WM_UNIT_LAYERLEVEL" val="1"/>
  <p:tag name="KSO_WM_TAG_VERSION" val="1.0"/>
  <p:tag name="KSO_WM_BEAUTIFY_FLAG" val="#wm#"/>
  <p:tag name="KSO_WM_UNIT_USESOURCEFORMAT_APPLY" val="1"/>
</p:tagLst>
</file>

<file path=ppt/tags/tag419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602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602_13*i*4"/>
  <p:tag name="KSO_WM_UNIT_LAYERLEVEL" val="1"/>
  <p:tag name="KSO_WM_TAG_VERSION" val="1.0"/>
  <p:tag name="KSO_WM_BEAUTIFY_FLAG" val="#wm#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602_13*i*3"/>
  <p:tag name="KSO_WM_TEMPLATE_CATEGORY" val="custom"/>
  <p:tag name="KSO_WM_TEMPLATE_INDEX" val="20204602"/>
  <p:tag name="KSO_WM_UNIT_LAYERLEVEL" val="1"/>
  <p:tag name="KSO_WM_TAG_VERSION" val="1.0"/>
  <p:tag name="KSO_WM_BEAUTIFY_FLAG" val="#wm#"/>
  <p:tag name="KSO_WM_UNIT_BLOCK" val="0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2"/>
  <p:tag name="KSO_WM_UNIT_TYPE" val="l_h_a"/>
  <p:tag name="KSO_WM_UNIT_INDEX" val="1_1_1"/>
  <p:tag name="KSO_WM_TEMPLATE_CATEGORY" val="custom"/>
  <p:tag name="KSO_WM_TEMPLATE_INDEX" val="20204602"/>
  <p:tag name="KSO_WM_UNIT_ID" val="custom20204602_13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35"/>
  <p:tag name="KSO_WM_DIAGRAM_GROUP_CODE" val="l1-2"/>
  <p:tag name="KSO_WM_UNIT_TYPE" val="l_h_f"/>
  <p:tag name="KSO_WM_UNIT_INDEX" val="1_1_1"/>
  <p:tag name="KSO_WM_TEMPLATE_CATEGORY" val="custom"/>
  <p:tag name="KSO_WM_TEMPLATE_INDEX" val="20204602"/>
  <p:tag name="KSO_WM_UNIT_ID" val="custom20204602_13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602_13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3"/>
  <p:tag name="KSO_WM_SLIDE_SIZE" val="723.5*43.55"/>
  <p:tag name="KSO_WM_SLIDE_POSITION" val="118.3*297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i_l"/>
  <p:tag name="KSO_WM_SLIDE_LAYOUT_CNT" val="1_1"/>
</p:tagLst>
</file>

<file path=ppt/tags/tag424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4602"/>
  <p:tag name="KSO_WM_UNIT_ID" val="custom2020460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602_14*i*2"/>
  <p:tag name="KSO_WM_UNIT_LAYERLEVEL" val="1"/>
  <p:tag name="KSO_WM_TAG_VERSION" val="1.0"/>
  <p:tag name="KSO_WM_BEAUTIFY_FLAG" val="#wm#"/>
  <p:tag name="KSO_WM_UNIT_USESOURCEFORMAT_APPLY" val="1"/>
</p:tagLst>
</file>

<file path=ppt/tags/tag426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602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602_14*i*4"/>
  <p:tag name="KSO_WM_UNIT_LAYERLEVEL" val="1"/>
  <p:tag name="KSO_WM_TAG_VERSION" val="1.0"/>
  <p:tag name="KSO_WM_BEAUTIFY_FLAG" val="#wm#"/>
  <p:tag name="KSO_WM_UNIT_USESOURCEFORMAT_APPLY" val="1"/>
</p:tagLst>
</file>

<file path=ppt/tags/tag427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602_14*i*3"/>
  <p:tag name="KSO_WM_TEMPLATE_CATEGORY" val="custom"/>
  <p:tag name="KSO_WM_TEMPLATE_INDEX" val="20204602"/>
  <p:tag name="KSO_WM_UNIT_LAYERLEVEL" val="1"/>
  <p:tag name="KSO_WM_TAG_VERSION" val="1.0"/>
  <p:tag name="KSO_WM_BEAUTIFY_FLAG" val="#wm#"/>
  <p:tag name="KSO_WM_UNIT_TYPE" val="i"/>
  <p:tag name="KSO_WM_UNIT_INDEX" val="3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5"/>
  <p:tag name="KSO_WM_DIAGRAM_GROUP_CODE" val="l1-3"/>
  <p:tag name="KSO_WM_UNIT_TYPE" val="l_h_a"/>
  <p:tag name="KSO_WM_UNIT_INDEX" val="1_1_1"/>
  <p:tag name="KSO_WM_TEMPLATE_CATEGORY" val="custom"/>
  <p:tag name="KSO_WM_TEMPLATE_INDEX" val="20204602"/>
  <p:tag name="KSO_WM_UNIT_ID" val="custom20204602_14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5"/>
  <p:tag name="KSO_WM_DIAGRAM_GROUP_CODE" val="l1-3"/>
  <p:tag name="KSO_WM_UNIT_TYPE" val="l_h_f"/>
  <p:tag name="KSO_WM_UNIT_INDEX" val="1_1_1"/>
  <p:tag name="KSO_WM_TEMPLATE_CATEGORY" val="custom"/>
  <p:tag name="KSO_WM_TEMPLATE_INDEX" val="20204602"/>
  <p:tag name="KSO_WM_UNIT_ID" val="custom20204602_1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602_14*i*5"/>
  <p:tag name="KSO_WM_TEMPLATE_CATEGORY" val="custom"/>
  <p:tag name="KSO_WM_TEMPLATE_INDEX" val="20204602"/>
  <p:tag name="KSO_WM_UNIT_LAYERLEVEL" val="1"/>
  <p:tag name="KSO_WM_TAG_VERSION" val="1.0"/>
  <p:tag name="KSO_WM_BEAUTIFY_FLAG" val="#wm#"/>
  <p:tag name="KSO_WM_UNIT_TYPE" val="i"/>
  <p:tag name="KSO_WM_UNIT_INDEX" val="5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5"/>
  <p:tag name="KSO_WM_DIAGRAM_GROUP_CODE" val="l1-3"/>
  <p:tag name="KSO_WM_UNIT_TYPE" val="l_h_a"/>
  <p:tag name="KSO_WM_UNIT_INDEX" val="1_3_1"/>
  <p:tag name="KSO_WM_TEMPLATE_CATEGORY" val="custom"/>
  <p:tag name="KSO_WM_TEMPLATE_INDEX" val="20204602"/>
  <p:tag name="KSO_WM_UNIT_ID" val="custom20204602_14*l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5"/>
  <p:tag name="KSO_WM_DIAGRAM_GROUP_CODE" val="l1-3"/>
  <p:tag name="KSO_WM_UNIT_TYPE" val="l_h_f"/>
  <p:tag name="KSO_WM_UNIT_INDEX" val="1_3_1"/>
  <p:tag name="KSO_WM_TEMPLATE_CATEGORY" val="custom"/>
  <p:tag name="KSO_WM_TEMPLATE_INDEX" val="20204602"/>
  <p:tag name="KSO_WM_UNIT_ID" val="custom20204602_1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602_14*i*6"/>
  <p:tag name="KSO_WM_TEMPLATE_CATEGORY" val="custom"/>
  <p:tag name="KSO_WM_TEMPLATE_INDEX" val="20204602"/>
  <p:tag name="KSO_WM_UNIT_LAYERLEVEL" val="1"/>
  <p:tag name="KSO_WM_TAG_VERSION" val="1.0"/>
  <p:tag name="KSO_WM_BEAUTIFY_FLAG" val="#wm#"/>
  <p:tag name="KSO_WM_UNIT_TYPE" val="i"/>
  <p:tag name="KSO_WM_UNIT_INDEX" val="6"/>
  <p:tag name="KSO_WM_UNIT_USESOURCEFORMAT_APPLY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5"/>
  <p:tag name="KSO_WM_DIAGRAM_GROUP_CODE" val="l1-3"/>
  <p:tag name="KSO_WM_UNIT_TYPE" val="l_h_a"/>
  <p:tag name="KSO_WM_UNIT_INDEX" val="1_2_1"/>
  <p:tag name="KSO_WM_TEMPLATE_CATEGORY" val="custom"/>
  <p:tag name="KSO_WM_TEMPLATE_INDEX" val="20204602"/>
  <p:tag name="KSO_WM_UNIT_ID" val="custom20204602_14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5"/>
  <p:tag name="KSO_WM_DIAGRAM_GROUP_CODE" val="l1-3"/>
  <p:tag name="KSO_WM_UNIT_TYPE" val="l_h_f"/>
  <p:tag name="KSO_WM_UNIT_INDEX" val="1_2_1"/>
  <p:tag name="KSO_WM_TEMPLATE_CATEGORY" val="custom"/>
  <p:tag name="KSO_WM_TEMPLATE_INDEX" val="20204602"/>
  <p:tag name="KSO_WM_UNIT_ID" val="custom20204602_1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602_14*i*7"/>
  <p:tag name="KSO_WM_TEMPLATE_CATEGORY" val="custom"/>
  <p:tag name="KSO_WM_TEMPLATE_INDEX" val="20204602"/>
  <p:tag name="KSO_WM_UNIT_LAYERLEVEL" val="1"/>
  <p:tag name="KSO_WM_TAG_VERSION" val="1.0"/>
  <p:tag name="KSO_WM_BEAUTIFY_FLAG" val="#wm#"/>
  <p:tag name="KSO_WM_UNIT_TYPE" val="i"/>
  <p:tag name="KSO_WM_UNIT_INDEX" val="7"/>
  <p:tag name="KSO_WM_UNIT_USESOURCEFORMAT_APPLY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5"/>
  <p:tag name="KSO_WM_DIAGRAM_GROUP_CODE" val="l1-3"/>
  <p:tag name="KSO_WM_UNIT_TYPE" val="l_h_a"/>
  <p:tag name="KSO_WM_UNIT_INDEX" val="1_4_1"/>
  <p:tag name="KSO_WM_TEMPLATE_CATEGORY" val="custom"/>
  <p:tag name="KSO_WM_TEMPLATE_INDEX" val="20204602"/>
  <p:tag name="KSO_WM_UNIT_ID" val="custom20204602_14*l_h_a*1_4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5"/>
  <p:tag name="KSO_WM_DIAGRAM_GROUP_CODE" val="l1-3"/>
  <p:tag name="KSO_WM_UNIT_TYPE" val="l_h_f"/>
  <p:tag name="KSO_WM_UNIT_INDEX" val="1_4_1"/>
  <p:tag name="KSO_WM_TEMPLATE_CATEGORY" val="custom"/>
  <p:tag name="KSO_WM_TEMPLATE_INDEX" val="20204602"/>
  <p:tag name="KSO_WM_UNIT_ID" val="custom20204602_1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602_14*i*8"/>
  <p:tag name="KSO_WM_TEMPLATE_CATEGORY" val="custom"/>
  <p:tag name="KSO_WM_TEMPLATE_INDEX" val="20204602"/>
  <p:tag name="KSO_WM_UNIT_LAYERLEVEL" val="1"/>
  <p:tag name="KSO_WM_TAG_VERSION" val="1.0"/>
  <p:tag name="KSO_WM_BEAUTIFY_FLAG" val="#wm#"/>
  <p:tag name="KSO_WM_UNIT_TYPE" val="i"/>
  <p:tag name="KSO_WM_UNIT_INDEX" val="8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5"/>
  <p:tag name="KSO_WM_DIAGRAM_GROUP_CODE" val="l1-3"/>
  <p:tag name="KSO_WM_UNIT_TYPE" val="l_h_a"/>
  <p:tag name="KSO_WM_UNIT_INDEX" val="1_5_1"/>
  <p:tag name="KSO_WM_TEMPLATE_CATEGORY" val="custom"/>
  <p:tag name="KSO_WM_TEMPLATE_INDEX" val="20204602"/>
  <p:tag name="KSO_WM_UNIT_ID" val="custom20204602_14*l_h_a*1_5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5"/>
  <p:tag name="KSO_WM_DIAGRAM_GROUP_CODE" val="l1-3"/>
  <p:tag name="KSO_WM_UNIT_TYPE" val="l_h_f"/>
  <p:tag name="KSO_WM_UNIT_INDEX" val="1_5_1"/>
  <p:tag name="KSO_WM_TEMPLATE_CATEGORY" val="custom"/>
  <p:tag name="KSO_WM_TEMPLATE_INDEX" val="20204602"/>
  <p:tag name="KSO_WM_UNIT_ID" val="custom20204602_14*l_h_f*1_5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DIAGRAM_GROUP_CODE" val="l1-3"/>
  <p:tag name="KSO_WM_UNIT_TYPE" val="z"/>
  <p:tag name="KSO_WM_UNIT_INDEX" val="1"/>
  <p:tag name="KSO_WM_UNIT_BLOCK" val="0"/>
  <p:tag name="KSO_WM_TEMPLATE_CATEGORY" val="custom"/>
  <p:tag name="KSO_WM_TEMPLATE_INDEX" val="20204602"/>
  <p:tag name="KSO_WM_UNIT_ID" val="custom20204602_14*z*1"/>
  <p:tag name="KSO_WM_UNIT_LINE_FORE_SCHEMECOLOR_INDEX" val="14"/>
  <p:tag name="KSO_WM_UNIT_LINE_FILL_TYPE" val="2"/>
  <p:tag name="KSO_WM_UNIT_USESOURCEFORMAT_APPLY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DIAGRAM_GROUP_CODE" val="l1-3"/>
  <p:tag name="KSO_WM_UNIT_TYPE" val="z"/>
  <p:tag name="KSO_WM_UNIT_INDEX" val="3"/>
  <p:tag name="KSO_WM_UNIT_BLOCK" val="0"/>
  <p:tag name="KSO_WM_TEMPLATE_CATEGORY" val="custom"/>
  <p:tag name="KSO_WM_TEMPLATE_INDEX" val="20204602"/>
  <p:tag name="KSO_WM_UNIT_ID" val="custom20204602_14*z*3"/>
  <p:tag name="KSO_WM_UNIT_LINE_FORE_SCHEMECOLOR_INDEX" val="14"/>
  <p:tag name="KSO_WM_UNIT_LINE_FILL_TYPE" val="2"/>
  <p:tag name="KSO_WM_UNIT_USESOURCEFORMAT_APPLY" val="1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DIAGRAM_GROUP_CODE" val="l1-3"/>
  <p:tag name="KSO_WM_UNIT_TYPE" val="z"/>
  <p:tag name="KSO_WM_UNIT_INDEX" val="4"/>
  <p:tag name="KSO_WM_UNIT_BLOCK" val="0"/>
  <p:tag name="KSO_WM_TEMPLATE_CATEGORY" val="custom"/>
  <p:tag name="KSO_WM_TEMPLATE_INDEX" val="20204602"/>
  <p:tag name="KSO_WM_UNIT_ID" val="custom20204602_14*z*4"/>
  <p:tag name="KSO_WM_UNIT_LINE_FORE_SCHEMECOLOR_INDEX" val="14"/>
  <p:tag name="KSO_WM_UNIT_LINE_FILL_TYPE" val="2"/>
  <p:tag name="KSO_WM_UNIT_USESOURCEFORMAT_APPLY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DIAGRAM_GROUP_CODE" val="l1-3"/>
  <p:tag name="KSO_WM_UNIT_TYPE" val="z"/>
  <p:tag name="KSO_WM_UNIT_INDEX" val="5"/>
  <p:tag name="KSO_WM_UNIT_BLOCK" val="0"/>
  <p:tag name="KSO_WM_TEMPLATE_CATEGORY" val="custom"/>
  <p:tag name="KSO_WM_TEMPLATE_INDEX" val="20204602"/>
  <p:tag name="KSO_WM_UNIT_ID" val="custom20204602_14*z*5"/>
  <p:tag name="KSO_WM_UNIT_LINE_FORE_SCHEMECOLOR_INDEX" val="14"/>
  <p:tag name="KSO_WM_UNIT_LINE_FILL_TYPE" val="2"/>
  <p:tag name="KSO_WM_UNIT_USESOURCEFORMAT_APPLY" val="1"/>
</p:tagLst>
</file>

<file path=ppt/tags/tag44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602_14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14"/>
  <p:tag name="KSO_WM_SLIDE_SIZE" val="812.45*243.8"/>
  <p:tag name="KSO_WM_SLIDE_POSITION" val="74.3*187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i_z_l"/>
  <p:tag name="KSO_WM_SLIDE_LAYOUT_CNT" val="1_4_1"/>
</p:tagLst>
</file>

<file path=ppt/tags/tag447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6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602_15*i*1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602_15*i*2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BLOCK" val="0"/>
  <p:tag name="KSO_WM_UNIT_SUPPORT_UNIT_TYPE" val="[&quot;d&quot;]"/>
  <p:tag name="KSO_WM_TEMPLATE_CATEGORY" val="custom"/>
  <p:tag name="KSO_WM_TEMPLATE_INDEX" val="20204602"/>
  <p:tag name="KSO_WM_UNIT_ID" val="custom20204602_15*d*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BLOCK" val="0"/>
  <p:tag name="KSO_WM_UNIT_SUPPORT_UNIT_TYPE" val="[&quot;d&quot;]"/>
  <p:tag name="KSO_WM_TEMPLATE_CATEGORY" val="custom"/>
  <p:tag name="KSO_WM_TEMPLATE_INDEX" val="20204602"/>
  <p:tag name="KSO_WM_UNIT_ID" val="custom20204602_15*d*1"/>
</p:tagLst>
</file>

<file path=ppt/tags/tag451.xml><?xml version="1.0" encoding="utf-8"?>
<p:tagLst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TEMPLATE_CATEGORY" val="custom"/>
  <p:tag name="KSO_WM_TEMPLATE_INDEX" val="20204602"/>
  <p:tag name="KSO_WM_UNIT_ID" val="custom20204602_15*f*1"/>
  <p:tag name="KSO_WM_UNIT_SUBTYPE" val="a"/>
</p:tagLst>
</file>

<file path=ppt/tags/tag452.xml><?xml version="1.0" encoding="utf-8"?>
<p:tagLst xmlns:p="http://schemas.openxmlformats.org/presentationml/2006/main">
  <p:tag name="KSO_WM_UNIT_ISCONTENTSTITLE" val="0"/>
  <p:tag name="KSO_WM_UNIT_PRESET_TEXT" val="单击此处&#13;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2;36;4"/>
  <p:tag name="KSO_WM_UNIT_BLOCK" val="0"/>
  <p:tag name="KSO_WM_TEMPLATE_CATEGORY" val="custom"/>
  <p:tag name="KSO_WM_TEMPLATE_INDEX" val="20204602"/>
  <p:tag name="KSO_WM_UNIT_ID" val="custom20204602_15*a*1"/>
  <p:tag name="KSO_WM_UNIT_ISNUMDGMTITLE" val="0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602"/>
  <p:tag name="KSO_WM_UNIT_ID" val="custom20204602_15*i*3"/>
  <p:tag name="KSO_WM_UNIT_TYPE" val="i"/>
  <p:tag name="KSO_WM_UNIT_INDEX" val="3"/>
</p:tagLst>
</file>

<file path=ppt/tags/tag454.xml><?xml version="1.0" encoding="utf-8"?>
<p:tagLst xmlns:p="http://schemas.openxmlformats.org/presentationml/2006/main"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1,&quot;isOverLayout&quot;:1,&quot;margin&quot;:{&quot;left&quot;:1.27,&quot;top&quot;:1.69,&quot;right&quot;:0.026,&quot;bottom&quot;:1.69},&quot;marginOverLayout&quot;:{&quot;left&quot;:0.0,&quot;top&quot;:0.0,&quot;right&quot;:0.026,&quot;bottom&quot;:0.0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49.8},&quot;minSize&quot;:{&quot;size1&quot;:49.8},&quot;maxSize&quot;:{&quot;size1&quot;:49.8},&quot;edge&quot;:{&quot;left&quot;:false,&quot;top&quot;:true,&quot;right&quot;:true,&quot;bottom&quot;:true},&quot;subLayout&quot;:[{&quot;direction&quot;:0,&quot;horizontalAlign&quot;:0,&quot;verticalAlign&quot;:1,&quot;type&quot;:0,&quot;diagramDirection&quot;:0,&quot;canSetOverLayout&quot;:0,&quot;isOverLayout&quot;:0,&quot;margin&quot;:{&quot;left&quot;:1.27,&quot;top&quot;:1.69,&quot;right&quot;:1.27,&quot;bottom&quot;:1.69},&quot;edge&quot;:{&quot;left&quot;:false,&quot;top&quot;:true,&quot;right&quot;:false,&quot;bottom&quot;:true}},{&quot;direction&quot;:0,&quot;horizontalAlign&quot;:0,&quot;verticalAlign&quot;:1,&quot;type&quot;:0,&quot;diagramDirection&quot;:0,&quot;canSetOverLayout&quot;:1,&quot;isOverLayout&quot;:1,&quot;margin&quot;:{&quot;left&quot;:0.026,&quot;top&quot;:1.69,&quot;right&quot;:1.27,&quot;bottom&quot;:1.69},&quot;marginOverLayout&quot;:{&quot;left&quot;:0.026,&quot;top&quot;:0.0,&quot;right&quot;:0.0,&quot;bottom&quot;:0.0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SLIDE_ID" val="custom20204602_1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5"/>
  <p:tag name="KSO_WM_SLIDE_SIZE" val="959*540"/>
  <p:tag name="KSO_WM_SLIDE_POSITION" val="0*0"/>
  <p:tag name="KSO_WM_TAG_VERSION" val="1.0"/>
  <p:tag name="KSO_WM_BEAUTIFY_FLAG" val="#wm#"/>
  <p:tag name="KSO_WM_TEMPLATE_CATEGORY" val="custom"/>
  <p:tag name="KSO_WM_TEMPLATE_INDEX" val="20204602"/>
  <p:tag name="KSO_WM_SLIDE_LAYOUT" val="a_d_f"/>
  <p:tag name="KSO_WM_SLIDE_LAYOUT_CNT" val="1_2_1"/>
</p:tagLst>
</file>

<file path=ppt/tags/tag455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4602"/>
  <p:tag name="KSO_WM_UNIT_ID" val="custom20204602_16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602_16*i*2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602_16*i*3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VALUE" val="1040*1439"/>
  <p:tag name="KSO_WM_UNIT_TYPE" val="d"/>
  <p:tag name="KSO_WM_UNIT_INDEX" val="1"/>
  <p:tag name="KSO_WM_UNIT_BLOCK" val="0"/>
  <p:tag name="KSO_WM_UNIT_PLACING_PICTURE" val="43790.6580757176"/>
  <p:tag name="KSO_WM_TEMPLATE_CATEGORY" val="custom"/>
  <p:tag name="KSO_WM_TEMPLATE_INDEX" val="20204602"/>
  <p:tag name="KSO_WM_UNIT_ID" val="custom20204602_16*d*1"/>
  <p:tag name="KSO_WM_UNIT_SUPPORT_UNIT_TYPE" val="[&quot;d&quot;]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VALUE" val="1565*1522"/>
  <p:tag name="KSO_WM_UNIT_TYPE" val="d"/>
  <p:tag name="KSO_WM_UNIT_INDEX" val="2"/>
  <p:tag name="KSO_WM_UNIT_BLOCK" val="0"/>
  <p:tag name="KSO_WM_UNIT_PLACING_PICTURE" val="43790.6580757523"/>
  <p:tag name="KSO_WM_TEMPLATE_CATEGORY" val="custom"/>
  <p:tag name="KSO_WM_TEMPLATE_INDEX" val="20204602"/>
  <p:tag name="KSO_WM_UNIT_ID" val="custom20204602_16*d*2"/>
  <p:tag name="KSO_WM_UNIT_SUPPORT_UNIT_TYPE" val="[&quot;d&quot;]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;&#13;为了最终演示发布的良好效果，请尽量言简意赅的阐述观点；根据需要可酌情增减文字，以便观者可以准确理解您所传达的信息。"/>
  <p:tag name="KSO_WM_UNIT_VALUE" val="78"/>
  <p:tag name="KSO_WM_UNIT_TYPE" val="f"/>
  <p:tag name="KSO_WM_UNIT_INDEX" val="1"/>
  <p:tag name="KSO_WM_UNIT_DEFAULT_FONT" val="14;16;2"/>
  <p:tag name="KSO_WM_UNIT_BLOCK" val="0"/>
  <p:tag name="KSO_WM_TEMPLATE_CATEGORY" val="custom"/>
  <p:tag name="KSO_WM_TEMPLATE_INDEX" val="20204602"/>
  <p:tag name="KSO_WM_UNIT_ID" val="custom20204602_16*f*1"/>
  <p:tag name="KSO_WM_UNIT_SUBTYPE" val="a"/>
</p:tagLst>
</file>

<file path=ppt/tags/tag461.xml><?xml version="1.0" encoding="utf-8"?>
<p:tagLst xmlns:p="http://schemas.openxmlformats.org/presentationml/2006/main"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49.8},&quot;minSize&quot;:{&quot;size1&quot;:49.8},&quot;maxSize&quot;:{&quot;size1&quot;:69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topBottom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normalSize&quot;:{&quot;size1&quot;:66.7},&quot;minSize&quot;:{&quot;size1&quot;:54.7},&quot;maxSize&quot;:{&quot;size1&quot;:66.7},&quot;edge&quot;:{&quot;left&quot;:true,&quot;top&quot;:true,&quot;right&quot;:false,&quot;bottom&quot;:true},&quot;subLayout&quot;:[{&quot;direction&quot;:0,&quot;horizontalAlign&quot;:2,&quot;verticalAlign&quot;:2,&quot;type&quot;:1,&quot;diagramDirection&quot;:0,&quot;canSetOverLayout&quot;:0,&quot;isOverLayout&quot;:0,&quot;margin&quot;:{&quot;left&quot;:1.69,&quot;top&quot;:1.69,&quot;right&quot;:0.784,&quot;bottom&quot;:0.61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0.026,&quot;right&quot;:0.784,&quot;bottom&quot;:1.695},&quot;edge&quot;:{&quot;left&quot;:true,&quot;top&quot;:false,&quot;right&quot;:false,&quot;bottom&quot;:true}}]},{&quot;direction&quot;:0,&quot;horizontalAlign&quot;:0,&quot;verticalAlign&quot;:0,&quot;type&quot;:1,&quot;diagramDirection&quot;:0,&quot;canSetOverLayout&quot;:0,&quot;isOverLayout&quot;:0,&quot;margin&quot;:{&quot;left&quot;:0.026,&quot;top&quot;:1.69,&quot;right&quot;:1.69,&quot;bottom&quot;:1.69},&quot;edge&quot;:{&quot;left&quot;:false,&quot;top&quot;:true,&quot;right&quot;:true,&quot;bottom&quot;:true}}]}"/>
  <p:tag name="KSO_WM_SLIDE_BACKGROUND" val="[&quot;general&quot;,&quot;topBottom&quot;]"/>
  <p:tag name="KSO_WM_SLIDE_RATIO" val="1.777778"/>
  <p:tag name="KSO_WM_SLIDE_ID" val="custom20204602_16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6"/>
  <p:tag name="KSO_WM_SLIDE_SIZE" val="960*491"/>
  <p:tag name="KSO_WM_SLIDE_POSITION" val="0*0"/>
  <p:tag name="KSO_WM_TAG_VERSION" val="1.0"/>
  <p:tag name="KSO_WM_BEAUTIFY_FLAG" val="#wm#"/>
  <p:tag name="KSO_WM_TEMPLATE_CATEGORY" val="custom"/>
  <p:tag name="KSO_WM_TEMPLATE_INDEX" val="20204602"/>
  <p:tag name="KSO_WM_SLIDE_LAYOUT" val="d_f_i"/>
  <p:tag name="KSO_WM_SLIDE_LAYOUT_CNT" val="2_1_1"/>
</p:tagLst>
</file>

<file path=ppt/tags/tag462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602"/>
  <p:tag name="KSO_WM_UNIT_ID" val="custom20204602_1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602_17*i*2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602_17*i*3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PLACING_PICTURE_INFO" val="{&quot;full_picture&quot;:false,&quot;last_crop_picture&quot;:&quot;4-5&quot;,&quot;selected&quot;:&quot;4-5&quot;,&quot;spacing&quot;:6}"/>
  <p:tag name="KSO_WM_UNIT_SUPPORT_UNIT_TYPE" val="[]"/>
  <p:tag name="KSO_WM_UNIT_BLOCK" val="0"/>
  <p:tag name="KSO_WM_UNIT_PLACING_PICTURE" val="43790.6223349074"/>
  <p:tag name="KSO_WM_TEMPLATE_CATEGORY" val="custom"/>
  <p:tag name="KSO_WM_TEMPLATE_INDEX" val="20204602"/>
  <p:tag name="KSO_WM_UNIT_ID" val="custom20204602_17*d*1"/>
</p:tagLst>
</file>

<file path=ppt/tags/tag466.xml><?xml version="1.0" encoding="utf-8"?>
<p:tagLst xmlns:p="http://schemas.openxmlformats.org/presentationml/2006/main"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LAYERLEVEL" val="1"/>
  <p:tag name="KSO_WM_TAG_VERSION" val="1.0"/>
  <p:tag name="KSO_WM_BEAUTIFY_FLAG" val="#wm#"/>
  <p:tag name="KSO_WM_UNIT_PLACING_PICTURE_INFO" val="{&quot;full_picture&quot;:false,&quot;last_crop_picture&quot;:&quot;4-5&quot;,&quot;selected&quot;:&quot;4-5&quot;,&quot;spacing&quot;:6}"/>
  <p:tag name="KSO_WM_UNIT_SUPPORT_UNIT_TYPE" val="[]"/>
  <p:tag name="KSO_WM_UNIT_BLOCK" val="0"/>
  <p:tag name="KSO_WM_UNIT_PLACING_PICTURE" val="43790.6223349074"/>
  <p:tag name="KSO_WM_TEMPLATE_CATEGORY" val="custom"/>
  <p:tag name="KSO_WM_TEMPLATE_INDEX" val="20204602"/>
  <p:tag name="KSO_WM_UNIT_ID" val="custom20204602_17*d*2"/>
</p:tagLst>
</file>

<file path=ppt/tags/tag467.xml><?xml version="1.0" encoding="utf-8"?>
<p:tagLst xmlns:p="http://schemas.openxmlformats.org/presentationml/2006/main"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LAYERLEVEL" val="1"/>
  <p:tag name="KSO_WM_TAG_VERSION" val="1.0"/>
  <p:tag name="KSO_WM_BEAUTIFY_FLAG" val="#wm#"/>
  <p:tag name="KSO_WM_UNIT_PLACING_PICTURE_INFO" val="{&quot;full_picture&quot;:false,&quot;last_crop_picture&quot;:&quot;4-5&quot;,&quot;selected&quot;:&quot;4-5&quot;,&quot;spacing&quot;:6}"/>
  <p:tag name="KSO_WM_UNIT_SUPPORT_UNIT_TYPE" val="[]"/>
  <p:tag name="KSO_WM_UNIT_BLOCK" val="0"/>
  <p:tag name="KSO_WM_UNIT_PLACING_PICTURE" val="43790.6223349074"/>
  <p:tag name="KSO_WM_TEMPLATE_CATEGORY" val="custom"/>
  <p:tag name="KSO_WM_TEMPLATE_INDEX" val="20204602"/>
  <p:tag name="KSO_WM_UNIT_ID" val="custom20204602_17*d*3"/>
</p:tagLst>
</file>

<file path=ppt/tags/tag468.xml><?xml version="1.0" encoding="utf-8"?>
<p:tagLst xmlns:p="http://schemas.openxmlformats.org/presentationml/2006/main"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LAYERLEVEL" val="1"/>
  <p:tag name="KSO_WM_TAG_VERSION" val="1.0"/>
  <p:tag name="KSO_WM_BEAUTIFY_FLAG" val="#wm#"/>
  <p:tag name="KSO_WM_UNIT_PLACING_PICTURE_INFO" val="{&quot;full_picture&quot;:false,&quot;last_crop_picture&quot;:&quot;4-5&quot;,&quot;selected&quot;:&quot;4-5&quot;,&quot;spacing&quot;:6}"/>
  <p:tag name="KSO_WM_UNIT_SUPPORT_UNIT_TYPE" val="[]"/>
  <p:tag name="KSO_WM_UNIT_BLOCK" val="0"/>
  <p:tag name="KSO_WM_UNIT_PLACING_PICTURE" val="43790.6223349074"/>
  <p:tag name="KSO_WM_TEMPLATE_CATEGORY" val="custom"/>
  <p:tag name="KSO_WM_TEMPLATE_INDEX" val="20204602"/>
  <p:tag name="KSO_WM_UNIT_ID" val="custom20204602_17*d*4"/>
</p:tagLst>
</file>

<file path=ppt/tags/tag469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2;44;4"/>
  <p:tag name="KSO_WM_UNIT_BLOCK" val="1"/>
  <p:tag name="KSO_WM_TEMPLATE_CATEGORY" val="custom"/>
  <p:tag name="KSO_WM_TEMPLATE_INDEX" val="20204602"/>
  <p:tag name="KSO_WM_UNIT_ID" val="custom20204602_17*a*1"/>
  <p:tag name="KSO_WM_UNIT_ISNUMDGMTITLE" val="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20;2"/>
  <p:tag name="KSO_WM_UNIT_BLOCK" val="0"/>
  <p:tag name="KSO_WM_TEMPLATE_CATEGORY" val="custom"/>
  <p:tag name="KSO_WM_TEMPLATE_INDEX" val="20204602"/>
  <p:tag name="KSO_WM_UNIT_ID" val="custom20204602_17*f*1"/>
  <p:tag name="KSO_WM_UNIT_SUBTYPE" val="a"/>
</p:tagLst>
</file>

<file path=ppt/tags/tag471.xml><?xml version="1.0" encoding="utf-8"?>
<p:tagLst xmlns:p="http://schemas.openxmlformats.org/presentationml/2006/main">
  <p:tag name="KSO_WM_SLIDE_LAYOUT_INFO" val="{&quot;direction&quot;:0,&quot;horizontalAlign&quot;:0,&quot;verticalAlign&quot;:0,&quot;type&quot;:1,&quot;diagramDirection&quot;:0,&quot;canSetOverLayout&quot;:0,&quot;isOverLayout&quot;:0,&quot;normalSize&quot;:{&quot;size1&quot;:53.5},&quot;minSize&quot;:{&quot;size1&quot;:40.8},&quot;maxSize&quot;:{&quot;size1&quot;:67.1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1,&quot;diagramDirection&quot;:0,&quot;canSetOverLayout&quot;:1,&quot;isOverLayout&quot;:0,&quot;margin&quot;:{&quot;left&quot;:1.688,&quot;top&quot;:1.679,&quot;right&quot;:1.688,&quot;bottom&quot;:1.358},&quot;marginOverLayout&quot;:{&quot;left&quot;:0.0,&quot;top&quot;:0.0,&quot;right&quot;:0.0,&quot;bottom&quot;:1.358},&quot;edge&quot;:{&quot;left&quot;:tru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688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ID" val="custom20204602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959*515"/>
  <p:tag name="KSO_WM_SLIDE_POSITION" val="0*0"/>
  <p:tag name="KSO_WM_TAG_VERSION" val="1.0"/>
  <p:tag name="KSO_WM_BEAUTIFY_FLAG" val="#wm#"/>
  <p:tag name="KSO_WM_TEMPLATE_CATEGORY" val="custom"/>
  <p:tag name="KSO_WM_TEMPLATE_INDEX" val="20204602"/>
  <p:tag name="KSO_WM_SLIDE_LAYOUT" val="a_d_f_i"/>
  <p:tag name="KSO_WM_SLIDE_LAYOUT_CNT" val="1_4_1_1"/>
</p:tagLst>
</file>

<file path=ppt/tags/tag472.xml><?xml version="1.0" encoding="utf-8"?>
<p:tagLst xmlns:p="http://schemas.openxmlformats.org/presentationml/2006/main">
  <p:tag name="KSO_WM_UNIT_VALUE" val="1904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8*d*1"/>
  <p:tag name="KSO_WM_UNIT_SUPPORT_UNIT_TYPE" val="[&quot;d&quot;]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8*i*1"/>
  <p:tag name="KSO_WM_UNIT_TYPE" val="i"/>
  <p:tag name="KSO_WM_UNIT_INDEX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8*i*2"/>
  <p:tag name="KSO_WM_UNIT_TYPE" val="i"/>
  <p:tag name="KSO_WM_UNIT_INDEX" val="2"/>
</p:tagLst>
</file>

<file path=ppt/tags/tag475.xml><?xml version="1.0" encoding="utf-8"?>
<p:tagLst xmlns:p="http://schemas.openxmlformats.org/presentationml/2006/main">
  <p:tag name="KSO_WM_UNIT_ISCONTENTSTITLE" val="0"/>
  <p:tag name="KSO_WM_UNIT_PRESET_TEXT" val="单击此处&#13;添加大标题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8*a*1"/>
  <p:tag name="KSO_WM_UNIT_ISNUMDGMTITLE" val="0"/>
</p:tagLst>
</file>

<file path=ppt/tags/tag476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8*f*1"/>
  <p:tag name="KSO_WM_UNIT_SUBTYPE" val="a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2_18*i*3"/>
  <p:tag name="KSO_WM_TEMPLATE_CATEGORY" val="custom"/>
  <p:tag name="KSO_WM_TEMPLATE_INDEX" val="2020460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8*i*4"/>
  <p:tag name="KSO_WM_UNIT_TYPE" val="i"/>
  <p:tag name="KSO_WM_UNIT_INDEX" val="4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8*i*5"/>
  <p:tag name="KSO_WM_UNIT_TYPE" val="i"/>
  <p:tag name="KSO_WM_UNIT_INDEX" val="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8*i*6"/>
  <p:tag name="KSO_WM_UNIT_TYPE" val="i"/>
  <p:tag name="KSO_WM_UNIT_INDEX" val="6"/>
</p:tagLst>
</file>

<file path=ppt/tags/tag481.xml><?xml version="1.0" encoding="utf-8"?>
<p:tagLst xmlns:p="http://schemas.openxmlformats.org/presentationml/2006/main">
  <p:tag name="KSO_WM_SLIDE_ID" val="custom20204602_1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8"/>
  <p:tag name="KSO_WM_SLIDE_SIZE" val="960*540"/>
  <p:tag name="KSO_WM_SLIDE_POSITION" val="0*0"/>
  <p:tag name="KSO_WM_TAG_VERSION" val="1.0"/>
  <p:tag name="KSO_WM_BEAUTIFY_FLAG" val="#wm#"/>
  <p:tag name="KSO_WM_TEMPLATE_CATEGORY" val="custom"/>
  <p:tag name="KSO_WM_TEMPLATE_INDEX" val="20204602"/>
  <p:tag name="KSO_WM_SLIDE_LAYOUT" val="a_d_f"/>
  <p:tag name="KSO_WM_SLIDE_LAYOUT_CNT" val="1_1_1"/>
</p:tagLst>
</file>

<file path=ppt/tags/tag482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9*d*1"/>
  <p:tag name="KSO_WM_UNIT_SUPPORT_UNIT_TYPE" val="[&quot;d&quot;]"/>
</p:tagLst>
</file>

<file path=ppt/tags/tag483.xml><?xml version="1.0" encoding="utf-8"?>
<p:tagLst xmlns:p="http://schemas.openxmlformats.org/presentationml/2006/main">
  <p:tag name="KSO_WM_UNIT_ISCONTENTSTITLE" val="0"/>
  <p:tag name="KSO_WM_UNIT_PRESET_TEXT" val="单击&#13;此处添加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19*a*1"/>
  <p:tag name="KSO_WM_UNIT_ISNUMDGMTITLE" val="0"/>
</p:tagLst>
</file>

<file path=ppt/tags/tag484.xml><?xml version="1.0" encoding="utf-8"?>
<p:tagLst xmlns:p="http://schemas.openxmlformats.org/presentationml/2006/main">
  <p:tag name="KSO_WM_UNIT_PRESET_TEXT" val="单击此处输入你的正文，文字是您思想的提炼，请尽量言简意赅的阐述观点；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19*h_f*1_1"/>
  <p:tag name="KSO_WM_UNIT_SUBTYPE" val="a"/>
</p:tagLst>
</file>

<file path=ppt/tags/tag485.xml><?xml version="1.0" encoding="utf-8"?>
<p:tagLst xmlns:p="http://schemas.openxmlformats.org/presentationml/2006/main"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19*h_a*1_1"/>
  <p:tag name="KSO_WM_UNIT_ISNUMDGMTITLE" val="0"/>
</p:tagLst>
</file>

<file path=ppt/tags/tag486.xml><?xml version="1.0" encoding="utf-8"?>
<p:tagLst xmlns:p="http://schemas.openxmlformats.org/presentationml/2006/main">
  <p:tag name="KSO_WM_UNIT_PRESET_TEXT" val="单击此处输入你的正文，文字是您思想的提炼，请尽量言简意赅的阐述观点；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19*h_f*2_1"/>
  <p:tag name="KSO_WM_UNIT_SUBTYPE" val="a"/>
</p:tagLst>
</file>

<file path=ppt/tags/tag487.xml><?xml version="1.0" encoding="utf-8"?>
<p:tagLst xmlns:p="http://schemas.openxmlformats.org/presentationml/2006/main"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19*h_a*2_1"/>
  <p:tag name="KSO_WM_UNIT_ISNUMDGMTITLE" val="0"/>
</p:tagLst>
</file>

<file path=ppt/tags/tag488.xml><?xml version="1.0" encoding="utf-8"?>
<p:tagLst xmlns:p="http://schemas.openxmlformats.org/presentationml/2006/main">
  <p:tag name="KSO_WM_UNIT_PRESET_TEXT" val="单击此处输入你的正文，文字是您思想的提炼，请尽量言简意赅的阐述观点；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19*h_f*3_1"/>
  <p:tag name="KSO_WM_UNIT_SUBTYPE" val="a"/>
</p:tagLst>
</file>

<file path=ppt/tags/tag489.xml><?xml version="1.0" encoding="utf-8"?>
<p:tagLst xmlns:p="http://schemas.openxmlformats.org/presentationml/2006/main"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3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19*h_a*3_1"/>
  <p:tag name="KSO_WM_UNIT_ISNUMDGMTITLE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2_19*i*2"/>
  <p:tag name="KSO_WM_TEMPLATE_CATEGORY" val="custom"/>
  <p:tag name="KSO_WM_TEMPLATE_INDEX" val="2020460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602"/>
  <p:tag name="KSO_WM_UNIT_ID" val="custom20204602_19*i*1"/>
  <p:tag name="KSO_WM_UNIT_TYPE" val="i"/>
  <p:tag name="KSO_WM_UNIT_INDEX" val="1"/>
</p:tagLst>
</file>

<file path=ppt/tags/tag49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VALUE" val="3"/>
  <p:tag name="KSO_WM_UNIT_PRESET_TEXT" val="LOGO"/>
  <p:tag name="KSO_WM_TEMPLATE_CATEGORY" val="custom"/>
  <p:tag name="KSO_WM_TEMPLATE_INDEX" val="20204602"/>
  <p:tag name="KSO_WM_UNIT_ID" val="custom20204602_19*k*1"/>
</p:tagLst>
</file>

<file path=ppt/tags/tag493.xml><?xml version="1.0" encoding="utf-8"?>
<p:tagLst xmlns:p="http://schemas.openxmlformats.org/presentationml/2006/main">
  <p:tag name="KSO_WM_SLIDE_ID" val="custom20204602_1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9"/>
  <p:tag name="KSO_WM_SLIDE_SIZE" val="786.899*92.5414"/>
  <p:tag name="KSO_WM_SLIDE_POSITION" val="99.1474*364.804"/>
  <p:tag name="KSO_WM_TAG_VERSION" val="1.0"/>
  <p:tag name="KSO_WM_BEAUTIFY_FLAG" val="#wm#"/>
  <p:tag name="KSO_WM_TEMPLATE_CATEGORY" val="custom"/>
  <p:tag name="KSO_WM_TEMPLATE_INDEX" val="20204602"/>
  <p:tag name="KSO_WM_SLIDE_LAYOUT" val="a_d_k_h"/>
  <p:tag name="KSO_WM_SLIDE_LAYOUT_CNT" val="1_1_1_3"/>
</p:tagLst>
</file>

<file path=ppt/tags/tag494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ID" val="custom20204602_20*i*2"/>
  <p:tag name="KSO_WM_UNIT_LAYERLEVEL" val="1"/>
  <p:tag name="KSO_WM_TAG_VERSION" val="1.0"/>
  <p:tag name="KSO_WM_BEAUTIFY_FLAG" val="#wm#"/>
  <p:tag name="KSO_WM_UNIT_USESOURCEFORMAT_APPLY" val="1"/>
</p:tagLst>
</file>

<file path=ppt/tags/tag49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ID" val="custom20204602_20*i*3"/>
  <p:tag name="KSO_WM_UNIT_LAYERLEVEL" val="1"/>
  <p:tag name="KSO_WM_TAG_VERSION" val="1.0"/>
  <p:tag name="KSO_WM_BEAUTIFY_FLAG" val="#wm#"/>
  <p:tag name="KSO_WM_UNIT_USESOURCEFORMAT_APPLY" val="1"/>
</p:tagLst>
</file>

<file path=ppt/tags/tag49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0*a*1"/>
  <p:tag name="KSO_WM_DIAGRAM_GROUP_CODE" val="l1-4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i*1_2_1"/>
  <p:tag name="KSO_WM_UNIT_DIAGRAM_MODELTYPE" val="stripeEnu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99.xml><?xml version="1.0" encoding="utf-8"?>
<p:tagLst xmlns:p="http://schemas.openxmlformats.org/presentationml/2006/main">
  <p:tag name="KSO_WM_UNIT_COLOR_SCHEME_SHAPE_ID" val="53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b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i*1_1_1"/>
  <p:tag name="KSO_WM_UNIT_DIAGRAM_MODELTYPE" val="stripeEnum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i*1_1_2"/>
  <p:tag name="KSO_WM_UNIT_DIAGRAM_MODELTYPE" val="stripeEnu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01.xml><?xml version="1.0" encoding="utf-8"?>
<p:tagLst xmlns:p="http://schemas.openxmlformats.org/presentationml/2006/main">
  <p:tag name="KSO_WM_UNIT_TEXT_PART_ID_V2" val="d-3-1"/>
  <p:tag name="KSO_WM_UNIT_COLOR_SCHEME_SHAPE_ID" val="50"/>
  <p:tag name="KSO_WM_UNIT_COLOR_SCHEME_PARENT_PAGE" val="0_1"/>
  <p:tag name="KSO_WM_UNIT_PRESET_TEXT" val="点击此处添加正文文字，文字是您思想的提炼，请尽可能言简意赅的阐述您的观点。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f*1_2_1"/>
  <p:tag name="KSO_WM_UNIT_DIAGRAM_MODELTYPE" val="stripeEnum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02.xml><?xml version="1.0" encoding="utf-8"?>
<p:tagLst xmlns:p="http://schemas.openxmlformats.org/presentationml/2006/main">
  <p:tag name="KSO_WM_UNIT_TEXT_PART_ID_V2" val="c-3-1"/>
  <p:tag name="KSO_WM_UNIT_COLOR_SCHEME_SHAPE_ID" val="51"/>
  <p:tag name="KSO_WM_UNIT_COLOR_SCHEME_PARENT_PAGE" val="0_1"/>
  <p:tag name="KSO_WM_UNIT_ISCONTENTSTITLE" val="0"/>
  <p:tag name="KSO_WM_UNIT_PRESET_TEXT" val="单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a*1_2_1"/>
  <p:tag name="KSO_WM_UNIT_DIAGRAM_MODELTYPE" val="stripeEnum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03.xml><?xml version="1.0" encoding="utf-8"?>
<p:tagLst xmlns:p="http://schemas.openxmlformats.org/presentationml/2006/main">
  <p:tag name="KSO_WM_UNIT_COLOR_SCHEME_SHAPE_ID" val="4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i*1_2_2"/>
  <p:tag name="KSO_WM_UNIT_DIAGRAM_MODELTYPE" val="stripeEnum"/>
  <p:tag name="KSO_WM_UNIT_TEXT_FILL_FORE_SCHEMECOLOR_INDEX" val="14"/>
  <p:tag name="KSO_WM_UNIT_TEXT_FILL_TYPE" val="1"/>
  <p:tag name="KSO_WM_UNIT_USESOURCEFORMAT_APPLY" val="1"/>
</p:tagLst>
</file>

<file path=ppt/tags/tag504.xml><?xml version="1.0" encoding="utf-8"?>
<p:tagLst xmlns:p="http://schemas.openxmlformats.org/presentationml/2006/main">
  <p:tag name="KSO_WM_UNIT_TEXT_PART_ID_V2" val="d-3-1"/>
  <p:tag name="KSO_WM_UNIT_COLOR_SCHEME_SHAPE_ID" val="59"/>
  <p:tag name="KSO_WM_UNIT_COLOR_SCHEME_PARENT_PAGE" val="0_1"/>
  <p:tag name="KSO_WM_UNIT_PRESET_TEXT" val="点击此处添加正文文字，文字是您思想的提炼，请尽可能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f*1_1_1"/>
  <p:tag name="KSO_WM_UNIT_DIAGRAM_MODELTYPE" val="stripeEnum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05.xml><?xml version="1.0" encoding="utf-8"?>
<p:tagLst xmlns:p="http://schemas.openxmlformats.org/presentationml/2006/main">
  <p:tag name="KSO_WM_UNIT_TEXT_PART_ID_V2" val="c-3-1"/>
  <p:tag name="KSO_WM_UNIT_COLOR_SCHEME_SHAPE_ID" val="60"/>
  <p:tag name="KSO_WM_UNIT_COLOR_SCHEME_PARENT_PAGE" val="0_1"/>
  <p:tag name="KSO_WM_UNIT_ISCONTENTSTITLE" val="0"/>
  <p:tag name="KSO_WM_UNIT_PRESET_TEXT" val="单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a*1_1_1"/>
  <p:tag name="KSO_WM_UNIT_DIAGRAM_MODELTYPE" val="stripeEnum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06.xml><?xml version="1.0" encoding="utf-8"?>
<p:tagLst xmlns:p="http://schemas.openxmlformats.org/presentationml/2006/main">
  <p:tag name="KSO_WM_UNIT_COLOR_SCHEME_SHAPE_ID" val="53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b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i*1_2_3"/>
  <p:tag name="KSO_WM_UNIT_DIAGRAM_MODELTYPE" val="stripeEnum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07.xml><?xml version="1.0" encoding="utf-8"?>
<p:tagLst xmlns:p="http://schemas.openxmlformats.org/presentationml/2006/main">
  <p:tag name="KSO_WM_UNIT_COLOR_SCHEME_SHAPE_ID" val="4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d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0*l_h_i*1_1_3"/>
  <p:tag name="KSO_WM_UNIT_DIAGRAM_MODELTYPE" val="stripeEnum"/>
  <p:tag name="KSO_WM_UNIT_TEXT_FILL_FORE_SCHEMECOLOR_INDEX" val="14"/>
  <p:tag name="KSO_WM_UNIT_TEXT_FILL_TYPE" val="1"/>
  <p:tag name="KSO_WM_UNIT_USESOURCEFORMAT_APPLY" val="1"/>
</p:tagLst>
</file>

<file path=ppt/tags/tag50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COLORSCHEME_VERSION" val="3.2"/>
  <p:tag name="KSO_WM_SLIDE_ID" val="custom20204602_2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0"/>
  <p:tag name="KSO_WM_SLIDE_SIZE" val="851.35*251.835"/>
  <p:tag name="KSO_WM_SLIDE_POSITION" val="54.1435*174.13"/>
  <p:tag name="KSO_WM_DIAGRAM_GROUP_CODE" val="l1-4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a_i_l"/>
  <p:tag name="KSO_WM_SLIDE_LAYOUT_CNT" val="1_1_1"/>
</p:tagLst>
</file>

<file path=ppt/tags/tag50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ID" val="custom20204602_21*i*2"/>
  <p:tag name="KSO_WM_UNIT_LAYERLEVEL" val="1"/>
  <p:tag name="KSO_WM_TAG_VERSION" val="1.0"/>
  <p:tag name="KSO_WM_BEAUTIFY_FLAG" val="#wm#"/>
  <p:tag name="KSO_WM_UNIT_USESOURCEFORMAT_APPLY" val="1"/>
</p:tagLst>
</file>

<file path=ppt/tags/tag51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ID" val="custom20204602_21*i*3"/>
  <p:tag name="KSO_WM_UNIT_LAYERLEVEL" val="1"/>
  <p:tag name="KSO_WM_TAG_VERSION" val="1.0"/>
  <p:tag name="KSO_WM_BEAUTIFY_FLAG" val="#wm#"/>
  <p:tag name="KSO_WM_UNIT_USESOURCEFORMAT_APPLY" val="1"/>
</p:tagLst>
</file>

<file path=ppt/tags/tag51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1*a*1"/>
  <p:tag name="KSO_WM_DIAGRAM_GROUP_CODE" val="l1-4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513.xml><?xml version="1.0" encoding="utf-8"?>
<p:tagLst xmlns:p="http://schemas.openxmlformats.org/presentationml/2006/main">
  <p:tag name="KSO_WM_UNIT_COLOR_SCHEME_SHAPE_ID" val="53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b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i*1_3_1"/>
  <p:tag name="KSO_WM_UNIT_DIAGRAM_MODELTYPE" val="stripeEnum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14.xml><?xml version="1.0" encoding="utf-8"?>
<p:tagLst xmlns:p="http://schemas.openxmlformats.org/presentationml/2006/main">
  <p:tag name="KSO_WM_UNIT_COLOR_SCHEME_SHAPE_ID" val="53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b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i*1_2_1"/>
  <p:tag name="KSO_WM_UNIT_DIAGRAM_MODELTYPE" val="stripeEnum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15.xml><?xml version="1.0" encoding="utf-8"?>
<p:tagLst xmlns:p="http://schemas.openxmlformats.org/presentationml/2006/main">
  <p:tag name="KSO_WM_UNIT_COLOR_SCHEME_SHAPE_ID" val="53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b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i*1_1_1"/>
  <p:tag name="KSO_WM_UNIT_DIAGRAM_MODELTYPE" val="stripeEnum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i*1_3_2"/>
  <p:tag name="KSO_WM_UNIT_DIAGRAM_MODELTYPE" val="stripeEnu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i*1_2_2"/>
  <p:tag name="KSO_WM_UNIT_DIAGRAM_MODELTYPE" val="stripeEnu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i*1_1_2"/>
  <p:tag name="KSO_WM_UNIT_DIAGRAM_MODELTYPE" val="stripeEnu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19.xml><?xml version="1.0" encoding="utf-8"?>
<p:tagLst xmlns:p="http://schemas.openxmlformats.org/presentationml/2006/main">
  <p:tag name="KSO_WM_UNIT_TEXT_PART_ID_V2" val="d-3-1"/>
  <p:tag name="KSO_WM_UNIT_COLOR_SCHEME_SHAPE_ID" val="38"/>
  <p:tag name="KSO_WM_UNIT_COLOR_SCHEME_PARENT_PAGE" val="0_2"/>
  <p:tag name="KSO_WM_UNIT_PRESET_TEXT" val="点击此处添加正文文字，文字是您思想的提炼，请尽可能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f*1_3_1"/>
  <p:tag name="KSO_WM_UNIT_DIAGRAM_MODELTYPE" val="stripeEnum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TEXT_PART_ID_V2" val="c-3-1"/>
  <p:tag name="KSO_WM_UNIT_COLOR_SCHEME_SHAPE_ID" val="41"/>
  <p:tag name="KSO_WM_UNIT_COLOR_SCHEME_PARENT_PAGE" val="0_2"/>
  <p:tag name="KSO_WM_UNIT_ISCONTENTSTITLE" val="0"/>
  <p:tag name="KSO_WM_UNIT_PRESET_TEXT" val="单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a*1_3_1"/>
  <p:tag name="KSO_WM_UNIT_DIAGRAM_MODELTYPE" val="stripeEnum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1.xml><?xml version="1.0" encoding="utf-8"?>
<p:tagLst xmlns:p="http://schemas.openxmlformats.org/presentationml/2006/main">
  <p:tag name="KSO_WM_UNIT_COLOR_SCHEME_SHAPE_ID" val="37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d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i*1_3_3"/>
  <p:tag name="KSO_WM_UNIT_DIAGRAM_MODELTYPE" val="stripeEnum"/>
  <p:tag name="KSO_WM_UNIT_TEXT_FILL_FORE_SCHEMECOLOR_INDEX" val="14"/>
  <p:tag name="KSO_WM_UNIT_TEXT_FILL_TYPE" val="1"/>
  <p:tag name="KSO_WM_UNIT_USESOURCEFORMAT_APPLY" val="1"/>
</p:tagLst>
</file>

<file path=ppt/tags/tag522.xml><?xml version="1.0" encoding="utf-8"?>
<p:tagLst xmlns:p="http://schemas.openxmlformats.org/presentationml/2006/main">
  <p:tag name="KSO_WM_UNIT_TEXT_PART_ID_V2" val="d-3-1"/>
  <p:tag name="KSO_WM_UNIT_COLOR_SCHEME_SHAPE_ID" val="50"/>
  <p:tag name="KSO_WM_UNIT_COLOR_SCHEME_PARENT_PAGE" val="0_2"/>
  <p:tag name="KSO_WM_UNIT_PRESET_TEXT" val="点击此处添加正文文字，文字是您思想的提炼，请尽可能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f*1_2_1"/>
  <p:tag name="KSO_WM_UNIT_DIAGRAM_MODELTYPE" val="stripeEnum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23.xml><?xml version="1.0" encoding="utf-8"?>
<p:tagLst xmlns:p="http://schemas.openxmlformats.org/presentationml/2006/main">
  <p:tag name="KSO_WM_UNIT_TEXT_PART_ID_V2" val="c-3-1"/>
  <p:tag name="KSO_WM_UNIT_COLOR_SCHEME_SHAPE_ID" val="51"/>
  <p:tag name="KSO_WM_UNIT_COLOR_SCHEME_PARENT_PAGE" val="0_2"/>
  <p:tag name="KSO_WM_UNIT_ISCONTENTSTITLE" val="0"/>
  <p:tag name="KSO_WM_UNIT_PRESET_TEXT" val="单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a*1_2_1"/>
  <p:tag name="KSO_WM_UNIT_DIAGRAM_MODELTYPE" val="stripeEnum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4.xml><?xml version="1.0" encoding="utf-8"?>
<p:tagLst xmlns:p="http://schemas.openxmlformats.org/presentationml/2006/main">
  <p:tag name="KSO_WM_UNIT_COLOR_SCHEME_SHAPE_ID" val="47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d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i*1_2_3"/>
  <p:tag name="KSO_WM_UNIT_DIAGRAM_MODELTYPE" val="stripeEnum"/>
  <p:tag name="KSO_WM_UNIT_TEXT_FILL_FORE_SCHEMECOLOR_INDEX" val="14"/>
  <p:tag name="KSO_WM_UNIT_TEXT_FILL_TYPE" val="1"/>
  <p:tag name="KSO_WM_UNIT_USESOURCEFORMAT_APPLY" val="1"/>
</p:tagLst>
</file>

<file path=ppt/tags/tag525.xml><?xml version="1.0" encoding="utf-8"?>
<p:tagLst xmlns:p="http://schemas.openxmlformats.org/presentationml/2006/main">
  <p:tag name="KSO_WM_UNIT_TEXT_PART_ID_V2" val="d-3-1"/>
  <p:tag name="KSO_WM_UNIT_COLOR_SCHEME_SHAPE_ID" val="59"/>
  <p:tag name="KSO_WM_UNIT_COLOR_SCHEME_PARENT_PAGE" val="0_2"/>
  <p:tag name="KSO_WM_UNIT_PRESET_TEXT" val="点击此处添加正文文字，文字是您思想的提炼，请尽可能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f*1_1_1"/>
  <p:tag name="KSO_WM_UNIT_DIAGRAM_MODELTYPE" val="stripeEnum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p="http://schemas.openxmlformats.org/presentationml/2006/main">
  <p:tag name="KSO_WM_UNIT_TEXT_PART_ID_V2" val="c-3-1"/>
  <p:tag name="KSO_WM_UNIT_COLOR_SCHEME_SHAPE_ID" val="60"/>
  <p:tag name="KSO_WM_UNIT_COLOR_SCHEME_PARENT_PAGE" val="0_2"/>
  <p:tag name="KSO_WM_UNIT_ISCONTENTSTITLE" val="0"/>
  <p:tag name="KSO_WM_UNIT_PRESET_TEXT" val="单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a*1_1_1"/>
  <p:tag name="KSO_WM_UNIT_DIAGRAM_MODELTYPE" val="stripeEnum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7.xml><?xml version="1.0" encoding="utf-8"?>
<p:tagLst xmlns:p="http://schemas.openxmlformats.org/presentationml/2006/main">
  <p:tag name="KSO_WM_UNIT_COLOR_SCHEME_SHAPE_ID" val="58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d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1*l_h_i*1_1_3"/>
  <p:tag name="KSO_WM_UNIT_DIAGRAM_MODELTYPE" val="stripeEnum"/>
  <p:tag name="KSO_WM_UNIT_TEXT_FILL_FORE_SCHEMECOLOR_INDEX" val="14"/>
  <p:tag name="KSO_WM_UNIT_TEXT_FILL_TYPE" val="1"/>
  <p:tag name="KSO_WM_UNIT_USESOURCEFORMAT_APPLY" val="1"/>
</p:tagLst>
</file>

<file path=ppt/tags/tag52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COLORSCHEME_VERSION" val="3.2"/>
  <p:tag name="KSO_WM_SLIDE_ID" val="custom20204602_21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1"/>
  <p:tag name="KSO_WM_SLIDE_SIZE" val="851.397*345.2"/>
  <p:tag name="KSO_WM_SLIDE_POSITION" val="54.1202*127.447"/>
  <p:tag name="KSO_WM_DIAGRAM_GROUP_CODE" val="l1-4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a_i_l"/>
  <p:tag name="KSO_WM_SLIDE_LAYOUT_CNT" val="1_1_1"/>
</p:tagLst>
</file>

<file path=ppt/tags/tag52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2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ID" val="custom20204602_22*i*2"/>
  <p:tag name="KSO_WM_UNIT_LAYERLEVEL" val="1"/>
  <p:tag name="KSO_WM_TAG_VERSION" val="1.0"/>
  <p:tag name="KSO_WM_BEAUTIFY_FLAG" val="#wm#"/>
  <p:tag name="KSO_WM_UNIT_USESOURCEFORMAT_APPLY" val="1"/>
</p:tagLst>
</file>

<file path=ppt/tags/tag53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ID" val="custom20204602_22*i*3"/>
  <p:tag name="KSO_WM_UNIT_LAYERLEVEL" val="1"/>
  <p:tag name="KSO_WM_TAG_VERSION" val="1.0"/>
  <p:tag name="KSO_WM_BEAUTIFY_FLAG" val="#wm#"/>
  <p:tag name="KSO_WM_UNIT_USESOURCEFORMAT_APPLY" val="1"/>
</p:tagLst>
</file>

<file path=ppt/tags/tag53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2*a*1"/>
  <p:tag name="KSO_WM_DIAGRAM_GROUP_CODE" val="l1-4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533.xml><?xml version="1.0" encoding="utf-8"?>
<p:tagLst xmlns:p="http://schemas.openxmlformats.org/presentationml/2006/main">
  <p:tag name="KSO_WM_UNIT_COLOR_SCHEME_SHAPE_ID" val="53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b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2_1"/>
  <p:tag name="KSO_WM_UNIT_DIAGRAM_MODELTYPE" val="stripeEnum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34.xml><?xml version="1.0" encoding="utf-8"?>
<p:tagLst xmlns:p="http://schemas.openxmlformats.org/presentationml/2006/main">
  <p:tag name="KSO_WM_UNIT_COLOR_SCHEME_SHAPE_ID" val="53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b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3_1"/>
  <p:tag name="KSO_WM_UNIT_DIAGRAM_MODELTYPE" val="stripeEnum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35.xml><?xml version="1.0" encoding="utf-8"?>
<p:tagLst xmlns:p="http://schemas.openxmlformats.org/presentationml/2006/main">
  <p:tag name="KSO_WM_UNIT_COLOR_SCHEME_SHAPE_ID" val="53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b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4_1"/>
  <p:tag name="KSO_WM_UNIT_DIAGRAM_MODELTYPE" val="stripeEnum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36.xml><?xml version="1.0" encoding="utf-8"?>
<p:tagLst xmlns:p="http://schemas.openxmlformats.org/presentationml/2006/main">
  <p:tag name="KSO_WM_UNIT_COLOR_SCHEME_SHAPE_ID" val="53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b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1_1"/>
  <p:tag name="KSO_WM_UNIT_DIAGRAM_MODELTYPE" val="stripeEnum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2_2"/>
  <p:tag name="KSO_WM_UNIT_DIAGRAM_MODELTYPE" val="stripeEnu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3_2"/>
  <p:tag name="KSO_WM_UNIT_DIAGRAM_MODELTYPE" val="stripeEnu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4_2"/>
  <p:tag name="KSO_WM_UNIT_DIAGRAM_MODELTYPE" val="stripeEnu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1_2"/>
  <p:tag name="KSO_WM_UNIT_DIAGRAM_MODELTYPE" val="stripeEnu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TEXT_PART_ID_V2" val="d-3-1"/>
  <p:tag name="KSO_WM_UNIT_COLOR_SCHEME_SHAPE_ID" val="48"/>
  <p:tag name="KSO_WM_UNIT_COLOR_SCHEME_PARENT_PAGE" val="0_3"/>
  <p:tag name="KSO_WM_UNIT_PRESET_TEXT" val="点击此处添加正文文字，文字是您思想的提炼，请尽可能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f*1_4_1"/>
  <p:tag name="KSO_WM_UNIT_DIAGRAM_MODELTYPE" val="stripeEnum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UNIT_TEXT_PART_ID_V2" val="c-3-1"/>
  <p:tag name="KSO_WM_UNIT_COLOR_SCHEME_SHAPE_ID" val="49"/>
  <p:tag name="KSO_WM_UNIT_COLOR_SCHEME_PARENT_PAGE" val="0_3"/>
  <p:tag name="KSO_WM_UNIT_ISCONTENTSTITLE" val="0"/>
  <p:tag name="KSO_WM_UNIT_PRESET_TEXT" val="单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a*1_4_1"/>
  <p:tag name="KSO_WM_UNIT_DIAGRAM_MODELTYPE" val="stripeEnum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43.xml><?xml version="1.0" encoding="utf-8"?>
<p:tagLst xmlns:p="http://schemas.openxmlformats.org/presentationml/2006/main">
  <p:tag name="KSO_WM_UNIT_COLOR_SCHEME_SHAPE_ID" val="4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d"/>
  <p:tag name="KSO_WM_UNIT_TYPE" val="l_h_i"/>
  <p:tag name="KSO_WM_UNIT_INDEX" val="1_4_3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4_3"/>
  <p:tag name="KSO_WM_UNIT_DIAGRAM_MODELTYPE" val="stripeEnum"/>
  <p:tag name="KSO_WM_UNIT_TEXT_FILL_FORE_SCHEMECOLOR_INDEX" val="14"/>
  <p:tag name="KSO_WM_UNIT_TEXT_FILL_TYPE" val="1"/>
  <p:tag name="KSO_WM_UNIT_USESOURCEFORMAT_APPLY" val="1"/>
</p:tagLst>
</file>

<file path=ppt/tags/tag544.xml><?xml version="1.0" encoding="utf-8"?>
<p:tagLst xmlns:p="http://schemas.openxmlformats.org/presentationml/2006/main">
  <p:tag name="KSO_WM_UNIT_TEXT_PART_ID_V2" val="d-3-1"/>
  <p:tag name="KSO_WM_UNIT_COLOR_SCHEME_SHAPE_ID" val="38"/>
  <p:tag name="KSO_WM_UNIT_COLOR_SCHEME_PARENT_PAGE" val="0_3"/>
  <p:tag name="KSO_WM_UNIT_PRESET_TEXT" val="点击此处添加正文文字，文字是您思想的提炼，请尽可能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f*1_3_1"/>
  <p:tag name="KSO_WM_UNIT_DIAGRAM_MODELTYPE" val="stripeEnum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p="http://schemas.openxmlformats.org/presentationml/2006/main">
  <p:tag name="KSO_WM_UNIT_TEXT_PART_ID_V2" val="c-3-1"/>
  <p:tag name="KSO_WM_UNIT_COLOR_SCHEME_SHAPE_ID" val="41"/>
  <p:tag name="KSO_WM_UNIT_COLOR_SCHEME_PARENT_PAGE" val="0_3"/>
  <p:tag name="KSO_WM_UNIT_ISCONTENTSTITLE" val="0"/>
  <p:tag name="KSO_WM_UNIT_PRESET_TEXT" val="单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a*1_3_1"/>
  <p:tag name="KSO_WM_UNIT_DIAGRAM_MODELTYPE" val="stripeEnum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46.xml><?xml version="1.0" encoding="utf-8"?>
<p:tagLst xmlns:p="http://schemas.openxmlformats.org/presentationml/2006/main">
  <p:tag name="KSO_WM_UNIT_COLOR_SCHEME_SHAPE_ID" val="37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d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3_3"/>
  <p:tag name="KSO_WM_UNIT_DIAGRAM_MODELTYPE" val="stripeEnum"/>
  <p:tag name="KSO_WM_UNIT_TEXT_FILL_FORE_SCHEMECOLOR_INDEX" val="14"/>
  <p:tag name="KSO_WM_UNIT_TEXT_FILL_TYPE" val="1"/>
  <p:tag name="KSO_WM_UNIT_USESOURCEFORMAT_APPLY" val="1"/>
</p:tagLst>
</file>

<file path=ppt/tags/tag547.xml><?xml version="1.0" encoding="utf-8"?>
<p:tagLst xmlns:p="http://schemas.openxmlformats.org/presentationml/2006/main">
  <p:tag name="KSO_WM_UNIT_TEXT_PART_ID_V2" val="d-3-1"/>
  <p:tag name="KSO_WM_UNIT_COLOR_SCHEME_SHAPE_ID" val="50"/>
  <p:tag name="KSO_WM_UNIT_COLOR_SCHEME_PARENT_PAGE" val="0_3"/>
  <p:tag name="KSO_WM_UNIT_PRESET_TEXT" val="点击此处添加正文文字，文字是您思想的提炼，请尽可能言简意赅的阐述您的观点。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f*1_2_1"/>
  <p:tag name="KSO_WM_UNIT_DIAGRAM_MODELTYPE" val="stripeEnum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48.xml><?xml version="1.0" encoding="utf-8"?>
<p:tagLst xmlns:p="http://schemas.openxmlformats.org/presentationml/2006/main">
  <p:tag name="KSO_WM_UNIT_TEXT_PART_ID_V2" val="c-3-1"/>
  <p:tag name="KSO_WM_UNIT_COLOR_SCHEME_SHAPE_ID" val="51"/>
  <p:tag name="KSO_WM_UNIT_COLOR_SCHEME_PARENT_PAGE" val="0_3"/>
  <p:tag name="KSO_WM_UNIT_ISCONTENTSTITLE" val="0"/>
  <p:tag name="KSO_WM_UNIT_PRESET_TEXT" val="单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a*1_2_1"/>
  <p:tag name="KSO_WM_UNIT_DIAGRAM_MODELTYPE" val="stripeEnum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49.xml><?xml version="1.0" encoding="utf-8"?>
<p:tagLst xmlns:p="http://schemas.openxmlformats.org/presentationml/2006/main">
  <p:tag name="KSO_WM_UNIT_COLOR_SCHEME_SHAPE_ID" val="47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d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2_3"/>
  <p:tag name="KSO_WM_UNIT_DIAGRAM_MODELTYPE" val="stripeEnum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TEXT_PART_ID_V2" val="d-3-1"/>
  <p:tag name="KSO_WM_UNIT_COLOR_SCHEME_SHAPE_ID" val="59"/>
  <p:tag name="KSO_WM_UNIT_COLOR_SCHEME_PARENT_PAGE" val="0_3"/>
  <p:tag name="KSO_WM_UNIT_PRESET_TEXT" val="点击此处添加正文文字，文字是您思想的提炼，请尽可能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f*1_1_1"/>
  <p:tag name="KSO_WM_UNIT_DIAGRAM_MODELTYPE" val="stripeEnum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51.xml><?xml version="1.0" encoding="utf-8"?>
<p:tagLst xmlns:p="http://schemas.openxmlformats.org/presentationml/2006/main">
  <p:tag name="KSO_WM_UNIT_TEXT_PART_ID_V2" val="c-3-1"/>
  <p:tag name="KSO_WM_UNIT_COLOR_SCHEME_SHAPE_ID" val="60"/>
  <p:tag name="KSO_WM_UNIT_COLOR_SCHEME_PARENT_PAGE" val="0_3"/>
  <p:tag name="KSO_WM_UNIT_ISCONTENTSTITLE" val="0"/>
  <p:tag name="KSO_WM_UNIT_PRESET_TEXT" val="单击此处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a*1_1_1"/>
  <p:tag name="KSO_WM_UNIT_DIAGRAM_MODELTYPE" val="stripeEnum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52.xml><?xml version="1.0" encoding="utf-8"?>
<p:tagLst xmlns:p="http://schemas.openxmlformats.org/presentationml/2006/main">
  <p:tag name="KSO_WM_UNIT_COLOR_SCHEME_SHAPE_ID" val="58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SUBTYPE" val="d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2*l_h_i*1_1_3"/>
  <p:tag name="KSO_WM_UNIT_DIAGRAM_MODELTYPE" val="stripeEnum"/>
  <p:tag name="KSO_WM_UNIT_TEXT_FILL_FORE_SCHEMECOLOR_INDEX" val="14"/>
  <p:tag name="KSO_WM_UNIT_TEXT_FILL_TYPE" val="1"/>
  <p:tag name="KSO_WM_UNIT_USESOURCEFORMAT_APPLY" val="1"/>
</p:tagLst>
</file>

<file path=ppt/tags/tag55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COLORSCHEME_VERSION" val="3.2"/>
  <p:tag name="KSO_WM_SLIDE_ID" val="custom20204602_2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22"/>
  <p:tag name="KSO_WM_SLIDE_SIZE" val="851.372*360"/>
  <p:tag name="KSO_WM_SLIDE_POSITION" val="54.1328*120.047"/>
  <p:tag name="KSO_WM_DIAGRAM_GROUP_CODE" val="l1-4"/>
  <p:tag name="KSO_WM_SLIDE_DIAGTYPE" val="l"/>
  <p:tag name="KSO_WM_TAG_VERSION" val="1.0"/>
  <p:tag name="KSO_WM_BEAUTIFY_FLAG" val="#wm#"/>
  <p:tag name="KSO_WM_TEMPLATE_CATEGORY" val="custom"/>
  <p:tag name="KSO_WM_TEMPLATE_INDEX" val="20204602"/>
  <p:tag name="KSO_WM_SLIDE_LAYOUT" val="a_i_l"/>
  <p:tag name="KSO_WM_SLIDE_LAYOUT_CNT" val="1_1_1"/>
</p:tagLst>
</file>

<file path=ppt/tags/tag554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3*i*2"/>
  <p:tag name="KSO_WM_UNIT_LAYERLEVEL" val="1"/>
  <p:tag name="KSO_WM_TAG_VERSION" val="1.0"/>
  <p:tag name="KSO_WM_BEAUTIFY_FLAG" val="#wm#"/>
  <p:tag name="KSO_WM_UNIT_USESOURCEFORMAT_APPLY" val="1"/>
</p:tagLst>
</file>

<file path=ppt/tags/tag55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3*i*3"/>
  <p:tag name="KSO_WM_UNIT_LAYERLEVEL" val="1"/>
  <p:tag name="KSO_WM_TAG_VERSION" val="1.0"/>
  <p:tag name="KSO_WM_BEAUTIFY_FLAG" val="#wm#"/>
  <p:tag name="KSO_WM_UNIT_USESOURCEFORMAT_APPLY" val="1"/>
</p:tagLst>
</file>

<file path=ppt/tags/tag55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3*a*1"/>
  <p:tag name="KSO_WM_DIAGRAM_GROUP_CODE" val="m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3*m_h_i*1_1_1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3*m_h_i*1_1_2"/>
  <p:tag name="KSO_WM_UNIT_FILL_FORE_SCHEMECOLOR_INDEX" val="1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3*m_h_i*1_2_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3*m_h_i*1_2_2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6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3*m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6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3*m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6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23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3"/>
  <p:tag name="KSO_WM_SLIDE_SIZE" val="841.359*110.875"/>
  <p:tag name="KSO_WM_SLIDE_POSITION" val="59.1391*244.61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602"/>
  <p:tag name="KSO_WM_SLIDE_LAYOUT" val="a_i_m"/>
  <p:tag name="KSO_WM_SLIDE_LAYOUT_CNT" val="1_1_1"/>
</p:tagLst>
</file>

<file path=ppt/tags/tag565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6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4*i*2"/>
  <p:tag name="KSO_WM_UNIT_LAYERLEVEL" val="1"/>
  <p:tag name="KSO_WM_TAG_VERSION" val="1.0"/>
  <p:tag name="KSO_WM_BEAUTIFY_FLAG" val="#wm#"/>
  <p:tag name="KSO_WM_UNIT_USESOURCEFORMAT_APPLY" val="1"/>
</p:tagLst>
</file>

<file path=ppt/tags/tag56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4*i*3"/>
  <p:tag name="KSO_WM_UNIT_LAYERLEVEL" val="1"/>
  <p:tag name="KSO_WM_TAG_VERSION" val="1.0"/>
  <p:tag name="KSO_WM_BEAUTIFY_FLAG" val="#wm#"/>
  <p:tag name="KSO_WM_UNIT_USESOURCEFORMAT_APPLY" val="1"/>
</p:tagLst>
</file>

<file path=ppt/tags/tag56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4*a*1"/>
  <p:tag name="KSO_WM_DIAGRAM_GROUP_CODE" val="m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4*m_h_i*1_3_1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4*m_h_i*1_3_2"/>
  <p:tag name="KSO_WM_UNIT_FILL_FORE_SCHEMECOLOR_INDEX" val="16"/>
  <p:tag name="KSO_WM_UNIT_FILL_TYPE" val="1"/>
  <p:tag name="KSO_WM_UNIT_TEXT_FILL_FORE_SCHEMECOLOR_INDEX" val="7"/>
  <p:tag name="KSO_WM_UNIT_TEXT_FILL_TYPE" val="1"/>
  <p:tag name="KSO_WM_UNIT_USESOURCEFORMAT_APPLY" val="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4*m_h_i*1_1_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4*m_h_i*1_1_2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4*m_h_i*1_2_1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4*m_h_i*1_2_2"/>
  <p:tag name="KSO_WM_UNIT_FILL_FORE_SCHEMECOLOR_INDEX" val="1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7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4*m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7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4*m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7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4*m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7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24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4"/>
  <p:tag name="KSO_WM_SLIDE_SIZE" val="795.042*307.648"/>
  <p:tag name="KSO_WM_SLIDE_POSITION" val="82.2975*146.223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602"/>
  <p:tag name="KSO_WM_SLIDE_LAYOUT" val="a_i_m"/>
  <p:tag name="KSO_WM_SLIDE_LAYOUT_CNT" val="1_1_1"/>
</p:tagLst>
</file>

<file path=ppt/tags/tag57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5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5*i*2"/>
  <p:tag name="KSO_WM_UNIT_LAYERLEVEL" val="1"/>
  <p:tag name="KSO_WM_TAG_VERSION" val="1.0"/>
  <p:tag name="KSO_WM_BEAUTIFY_FLAG" val="#wm#"/>
  <p:tag name="KSO_WM_UNIT_USESOURCEFORMAT_APPLY" val="1"/>
</p:tagLst>
</file>

<file path=ppt/tags/tag58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5*i*3"/>
  <p:tag name="KSO_WM_UNIT_LAYERLEVEL" val="1"/>
  <p:tag name="KSO_WM_TAG_VERSION" val="1.0"/>
  <p:tag name="KSO_WM_BEAUTIFY_FLAG" val="#wm#"/>
  <p:tag name="KSO_WM_UNIT_USESOURCEFORMAT_APPLY" val="1"/>
</p:tagLst>
</file>

<file path=ppt/tags/tag58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5*a*1"/>
  <p:tag name="KSO_WM_DIAGRAM_GROUP_CODE" val="m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5*m_h_i*1_4_1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5*m_h_i*1_4_2"/>
  <p:tag name="KSO_WM_UNIT_FILL_FORE_SCHEMECOLOR_INDEX" val="16"/>
  <p:tag name="KSO_WM_UNIT_FILL_TYPE" val="1"/>
  <p:tag name="KSO_WM_UNIT_TEXT_FILL_FORE_SCHEMECOLOR_INDEX" val="7"/>
  <p:tag name="KSO_WM_UNIT_TEXT_FILL_TYPE" val="1"/>
  <p:tag name="KSO_WM_UNIT_USESOURCEFORMAT_APPLY" val="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5*m_h_i*1_1_1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5*m_h_i*1_1_2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5*m_h_i*1_2_1"/>
  <p:tag name="KSO_WM_UNIT_FILL_FORE_SCHEMECOLOR_INDEX" val="6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5*m_h_i*1_2_2"/>
  <p:tag name="KSO_WM_UNIT_FILL_FORE_SCHEMECOLOR_INDEX" val="1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5*m_h_i*1_3_1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5*m_h_i*1_3_2"/>
  <p:tag name="KSO_WM_UNIT_FILL_FORE_SCHEMECOLOR_INDEX" val="16"/>
  <p:tag name="KSO_WM_UNIT_FILL_TYPE" val="1"/>
  <p:tag name="KSO_WM_UNIT_TEXT_FILL_FORE_SCHEMECOLOR_INDEX" val="8"/>
  <p:tag name="KSO_WM_UNIT_TEXT_FILL_TYPE" val="1"/>
  <p:tag name="KSO_WM_UNIT_USESOURCEFORMAT_APPLY" val="1"/>
</p:tagLst>
</file>

<file path=ppt/tags/tag59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5*m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9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5*m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9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5*m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9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5*m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9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2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25"/>
  <p:tag name="KSO_WM_SLIDE_SIZE" val="841.359*287.403"/>
  <p:tag name="KSO_WM_SLIDE_POSITION" val="59.1391*157.047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602"/>
  <p:tag name="KSO_WM_SLIDE_LAYOUT" val="a_i_m"/>
  <p:tag name="KSO_WM_SLIDE_LAYOUT_CNT" val="1_1_1"/>
</p:tagLst>
</file>

<file path=ppt/tags/tag596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6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9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6*i*2"/>
  <p:tag name="KSO_WM_UNIT_LAYERLEVEL" val="1"/>
  <p:tag name="KSO_WM_TAG_VERSION" val="1.0"/>
  <p:tag name="KSO_WM_BEAUTIFY_FLAG" val="#wm#"/>
  <p:tag name="KSO_WM_UNIT_USESOURCEFORMAT_APPLY" val="1"/>
</p:tagLst>
</file>

<file path=ppt/tags/tag59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6*i*3"/>
  <p:tag name="KSO_WM_UNIT_LAYERLEVEL" val="1"/>
  <p:tag name="KSO_WM_TAG_VERSION" val="1.0"/>
  <p:tag name="KSO_WM_BEAUTIFY_FLAG" val="#wm#"/>
  <p:tag name="KSO_WM_UNIT_USESOURCEFORMAT_APPLY" val="1"/>
</p:tagLst>
</file>

<file path=ppt/tags/tag59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6*a*1"/>
  <p:tag name="KSO_WM_DIAGRAM_GROUP_CODE" val="m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5_1"/>
  <p:tag name="KSO_WM_UNIT_FILL_FORE_SCHEMECOLOR_INDEX" val="6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5_2"/>
  <p:tag name="KSO_WM_UNIT_FILL_FORE_SCHEMECOLOR_INDEX" val="16"/>
  <p:tag name="KSO_WM_UNIT_FILL_TYPE" val="1"/>
  <p:tag name="KSO_WM_UNIT_TEXT_FILL_FORE_SCHEMECOLOR_INDEX" val="7"/>
  <p:tag name="KSO_WM_UNIT_TEXT_FILL_TYPE" val="1"/>
  <p:tag name="KSO_WM_UNIT_USESOURCEFORMAT_APPLY" val="1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1_1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1_2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2_1"/>
  <p:tag name="KSO_WM_UNIT_FILL_FORE_SCHEMECOLOR_INDEX" val="6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2_2"/>
  <p:tag name="KSO_WM_UNIT_FILL_FORE_SCHEMECOLOR_INDEX" val="1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3_1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3_2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4_1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6*m_h_i*1_4_2"/>
  <p:tag name="KSO_WM_UNIT_FILL_FORE_SCHEMECOLOR_INDEX" val="1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6*m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6*m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1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6*m_h_f*1_5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1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6*m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1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6*m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2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26"/>
  <p:tag name="KSO_WM_SLIDE_SIZE" val="831.998*320.294"/>
  <p:tag name="KSO_WM_SLIDE_POSITION" val="64.6698*138.683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602"/>
  <p:tag name="KSO_WM_SLIDE_LAYOUT" val="a_i_m"/>
  <p:tag name="KSO_WM_SLIDE_LAYOUT_CNT" val="1_1_1"/>
</p:tagLst>
</file>

<file path=ppt/tags/tag616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1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7*i*2"/>
  <p:tag name="KSO_WM_UNIT_LAYERLEVEL" val="1"/>
  <p:tag name="KSO_WM_TAG_VERSION" val="1.0"/>
  <p:tag name="KSO_WM_BEAUTIFY_FLAG" val="#wm#"/>
  <p:tag name="KSO_WM_UNIT_USESOURCEFORMAT_APPLY" val="1"/>
</p:tagLst>
</file>

<file path=ppt/tags/tag61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602_27*i*3"/>
  <p:tag name="KSO_WM_UNIT_LAYERLEVEL" val="1"/>
  <p:tag name="KSO_WM_TAG_VERSION" val="1.0"/>
  <p:tag name="KSO_WM_BEAUTIFY_FLAG" val="#wm#"/>
  <p:tag name="KSO_WM_UNIT_USESOURCEFORMAT_APPLY" val="1"/>
</p:tagLst>
</file>

<file path=ppt/tags/tag61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7*a*1"/>
  <p:tag name="KSO_WM_DIAGRAM_GROUP_CODE" val="m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6_1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6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6_2"/>
  <p:tag name="KSO_WM_UNIT_FILL_FORE_SCHEMECOLOR_INDEX" val="16"/>
  <p:tag name="KSO_WM_UNIT_FILL_TYPE" val="1"/>
  <p:tag name="KSO_WM_UNIT_TEXT_FILL_FORE_SCHEMECOLOR_INDEX" val="7"/>
  <p:tag name="KSO_WM_UNIT_TEXT_FILL_TYPE" val="1"/>
  <p:tag name="KSO_WM_UNIT_USESOURCEFORMAT_APPLY" val="1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1_1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1_2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2_1"/>
  <p:tag name="KSO_WM_UNIT_FILL_FORE_SCHEMECOLOR_INDEX" val="6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2_2"/>
  <p:tag name="KSO_WM_UNIT_FILL_FORE_SCHEMECOLOR_INDEX" val="1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3_1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3_2"/>
  <p:tag name="KSO_WM_UNIT_FILL_FORE_SCHEMECOLOR_INDEX" val="16"/>
  <p:tag name="KSO_WM_UNIT_FILL_TYPE" val="1"/>
  <p:tag name="KSO_WM_UNIT_TEXT_FILL_FORE_SCHEMECOLOR_INDEX" val="7"/>
  <p:tag name="KSO_WM_UNIT_TEXT_FILL_TYPE" val="1"/>
  <p:tag name="KSO_WM_UNIT_USESOURCEFORMAT_APPLY" val="1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4_1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4_2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5_1"/>
  <p:tag name="KSO_WM_UNIT_FILL_FORE_SCHEMECOLOR_INDEX" val="6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7*m_h_i*1_5_2"/>
  <p:tag name="KSO_WM_UNIT_FILL_FORE_SCHEMECOLOR_INDEX" val="1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63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7*m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3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7*m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3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7*m_h_f*1_6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3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7*m_h_f*1_5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3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7*m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3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602"/>
  <p:tag name="KSO_WM_UNIT_ID" val="custom20204602_27*m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3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2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27"/>
  <p:tag name="KSO_WM_SLIDE_SIZE" val="841.359*353.653"/>
  <p:tag name="KSO_WM_SLIDE_POSITION" val="59.1391*123.221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602"/>
  <p:tag name="KSO_WM_SLIDE_LAYOUT" val="a_i_m"/>
  <p:tag name="KSO_WM_SLIDE_LAYOUT_CNT" val="1_1_1"/>
</p:tagLst>
</file>

<file path=ppt/tags/tag63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8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28*i*2"/>
  <p:tag name="KSO_WM_UNIT_LAYERLEVEL" val="1"/>
  <p:tag name="KSO_WM_TAG_VERSION" val="1.0"/>
  <p:tag name="KSO_WM_BEAUTIFY_FLAG" val="#wm#"/>
  <p:tag name="KSO_WM_UNIT_USESOURCEFORMAT_APPLY" val="1"/>
</p:tagLst>
</file>

<file path=ppt/tags/tag64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28*i*3"/>
  <p:tag name="KSO_WM_UNIT_LAYERLEVEL" val="1"/>
  <p:tag name="KSO_WM_TAG_VERSION" val="1.0"/>
  <p:tag name="KSO_WM_BEAUTIFY_FLAG" val="#wm#"/>
  <p:tag name="KSO_WM_UNIT_USESOURCEFORMAT_APPLY" val="1"/>
</p:tagLst>
</file>

<file path=ppt/tags/tag64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8*a*1"/>
  <p:tag name="KSO_WM_DIAGRAM_GROUP_CODE" val="n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28*n_i*1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8*n_h_h_i*1_2_1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8*n_h_h_i*1_2_2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6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28*n_h_h_f*1_2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47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28*n_h_h_a*1_2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648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28*n_h_h_f*1_2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49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28*n_h_h_a*1_2_2_1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8*n_h_h_i*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8*n_h_h_i*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52.xml><?xml version="1.0" encoding="utf-8"?>
<p:tagLst xmlns:p="http://schemas.openxmlformats.org/presentationml/2006/main">
  <p:tag name="KSO_WM_UNIT_VALUE" val="158*1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8*n_h_h_x*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3.xml><?xml version="1.0" encoding="utf-8"?>
<p:tagLst xmlns:p="http://schemas.openxmlformats.org/presentationml/2006/main">
  <p:tag name="KSO_WM_UNIT_VALUE" val="160*9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8*n_h_h_x*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8*n_h_i*1_1_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55.xml><?xml version="1.0" encoding="utf-8"?>
<p:tagLst xmlns:p="http://schemas.openxmlformats.org/presentationml/2006/main">
  <p:tag name="KSO_WM_UNIT_VALUE" val="198*2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8*n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2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8"/>
  <p:tag name="KSO_WM_SLIDE_SIZE" val="352.146*329.781"/>
  <p:tag name="KSO_WM_SLIDE_POSITION" val="303.746*135.03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2"/>
  <p:tag name="KSO_WM_SLIDE_LAYOUT" val="a_i_n"/>
  <p:tag name="KSO_WM_SLIDE_LAYOUT_CNT" val="1_1_1"/>
</p:tagLst>
</file>

<file path=ppt/tags/tag65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2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5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29*i*2"/>
  <p:tag name="KSO_WM_UNIT_LAYERLEVEL" val="1"/>
  <p:tag name="KSO_WM_TAG_VERSION" val="1.0"/>
  <p:tag name="KSO_WM_BEAUTIFY_FLAG" val="#wm#"/>
  <p:tag name="KSO_WM_UNIT_USESOURCEFORMAT_APPLY" val="1"/>
</p:tagLst>
</file>

<file path=ppt/tags/tag65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29*i*3"/>
  <p:tag name="KSO_WM_UNIT_LAYERLEVEL" val="1"/>
  <p:tag name="KSO_WM_TAG_VERSION" val="1.0"/>
  <p:tag name="KSO_WM_BEAUTIFY_FLAG" val="#wm#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29*a*1"/>
  <p:tag name="KSO_WM_DIAGRAM_GROUP_CODE" val="n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29*n_i*1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9*n_h_h_i*1_2_1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9*n_h_h_i*1_2_2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9*n_h_h_i*1_2_3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5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29*n_h_h_f*1_2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66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29*n_h_h_a*1_2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667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29*n_h_h_f*1_2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68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29*n_h_h_a*1_2_2_1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669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29*n_h_h_f*1_2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29*n_h_h_a*1_2_3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9*n_h_h_i*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9*n_h_h_i*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9*n_h_h_i*1_2_3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74.xml><?xml version="1.0" encoding="utf-8"?>
<p:tagLst xmlns:p="http://schemas.openxmlformats.org/presentationml/2006/main">
  <p:tag name="KSO_WM_UNIT_VALUE" val="158*1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9*n_h_h_x*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5.xml><?xml version="1.0" encoding="utf-8"?>
<p:tagLst xmlns:p="http://schemas.openxmlformats.org/presentationml/2006/main">
  <p:tag name="KSO_WM_UNIT_VALUE" val="160*9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9*n_h_h_x*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6.xml><?xml version="1.0" encoding="utf-8"?>
<p:tagLst xmlns:p="http://schemas.openxmlformats.org/presentationml/2006/main">
  <p:tag name="KSO_WM_UNIT_VALUE" val="111*15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3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29*n_h_h_x*1_2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9*n_h_i*1_1_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78.xml><?xml version="1.0" encoding="utf-8"?>
<p:tagLst xmlns:p="http://schemas.openxmlformats.org/presentationml/2006/main">
  <p:tag name="KSO_WM_UNIT_VALUE" val="198*2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29*n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9"/>
  <p:tag name="KSO_WM_SLIDE_SIZE" val="634.343*478.03"/>
  <p:tag name="KSO_WM_SLIDE_POSITION" val="162.647*-2.30732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2"/>
  <p:tag name="KSO_WM_SLIDE_LAYOUT" val="a_i_n"/>
  <p:tag name="KSO_WM_SLIDE_LAYOUT_CNT" val="1_1_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3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30*i*2"/>
  <p:tag name="KSO_WM_UNIT_LAYERLEVEL" val="1"/>
  <p:tag name="KSO_WM_TAG_VERSION" val="1.0"/>
  <p:tag name="KSO_WM_BEAUTIFY_FLAG" val="#wm#"/>
  <p:tag name="KSO_WM_UNIT_USESOURCEFORMAT_APPLY" val="1"/>
</p:tagLst>
</file>

<file path=ppt/tags/tag68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30*i*3"/>
  <p:tag name="KSO_WM_UNIT_LAYERLEVEL" val="1"/>
  <p:tag name="KSO_WM_TAG_VERSION" val="1.0"/>
  <p:tag name="KSO_WM_BEAUTIFY_FLAG" val="#wm#"/>
  <p:tag name="KSO_WM_UNIT_USESOURCEFORMAT_APPLY" val="1"/>
</p:tagLst>
</file>

<file path=ppt/tags/tag68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30*a*1"/>
  <p:tag name="KSO_WM_DIAGRAM_GROUP_CODE" val="n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i*1_2_1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i*1_2_2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i*1_2_3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i*1_2_4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30*n_i*1_2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30*n_i*1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0*n_h_h_f*1_2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91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0*n_h_h_a*1_2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692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0*n_h_h_f*1_2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93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0*n_h_h_a*1_2_2_1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694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0*n_h_h_f*1_2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95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0*n_h_h_a*1_2_3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696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0*n_h_h_f*1_2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97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0*n_h_h_a*1_2_4_1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i*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i*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i*1_2_3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i*1_2_4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02.xml><?xml version="1.0" encoding="utf-8"?>
<p:tagLst xmlns:p="http://schemas.openxmlformats.org/presentationml/2006/main">
  <p:tag name="KSO_WM_UNIT_VALUE" val="158*1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x*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3.xml><?xml version="1.0" encoding="utf-8"?>
<p:tagLst xmlns:p="http://schemas.openxmlformats.org/presentationml/2006/main">
  <p:tag name="KSO_WM_UNIT_VALUE" val="160*9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x*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4.xml><?xml version="1.0" encoding="utf-8"?>
<p:tagLst xmlns:p="http://schemas.openxmlformats.org/presentationml/2006/main">
  <p:tag name="KSO_WM_UNIT_VALUE" val="144*1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4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x*1_2_4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5.xml><?xml version="1.0" encoding="utf-8"?>
<p:tagLst xmlns:p="http://schemas.openxmlformats.org/presentationml/2006/main">
  <p:tag name="KSO_WM_UNIT_VALUE" val="111*15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3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0*n_h_h_x*1_2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30*n_h_i*1_1_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07.xml><?xml version="1.0" encoding="utf-8"?>
<p:tagLst xmlns:p="http://schemas.openxmlformats.org/presentationml/2006/main">
  <p:tag name="KSO_WM_UNIT_VALUE" val="198*2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30*n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3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0"/>
  <p:tag name="KSO_WM_SLIDE_SIZE" val="754.146*603.5"/>
  <p:tag name="KSO_WM_SLIDE_POSITION" val="102.746*-65.0424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2"/>
  <p:tag name="KSO_WM_SLIDE_LAYOUT" val="a_i_n"/>
  <p:tag name="KSO_WM_SLIDE_LAYOUT_CNT" val="1_1_1"/>
</p:tagLst>
</file>

<file path=ppt/tags/tag70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3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31*i*2"/>
  <p:tag name="KSO_WM_UNIT_LAYERLEVEL" val="1"/>
  <p:tag name="KSO_WM_TAG_VERSION" val="1.0"/>
  <p:tag name="KSO_WM_BEAUTIFY_FLAG" val="#wm#"/>
  <p:tag name="KSO_WM_UNIT_USESOURCEFORMAT_APPLY" val="1"/>
</p:tagLst>
</file>

<file path=ppt/tags/tag71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31*i*3"/>
  <p:tag name="KSO_WM_UNIT_LAYERLEVEL" val="1"/>
  <p:tag name="KSO_WM_TAG_VERSION" val="1.0"/>
  <p:tag name="KSO_WM_BEAUTIFY_FLAG" val="#wm#"/>
  <p:tag name="KSO_WM_UNIT_USESOURCEFORMAT_APPLY" val="1"/>
</p:tagLst>
</file>

<file path=ppt/tags/tag71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31*a*1"/>
  <p:tag name="KSO_WM_DIAGRAM_GROUP_CODE" val="n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31*n_i*1_2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31*n_i*1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1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2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4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18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1*n_h_h_f*1_2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19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1*n_h_h_a*1_2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1*n_h_h_f*1_2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21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1*n_h_h_a*1_2_2_1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722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1*n_h_h_f*1_2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23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1*n_h_h_a*1_2_4_1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4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27.xml><?xml version="1.0" encoding="utf-8"?>
<p:tagLst xmlns:p="http://schemas.openxmlformats.org/presentationml/2006/main">
  <p:tag name="KSO_WM_UNIT_VALUE" val="158*1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x*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8.xml><?xml version="1.0" encoding="utf-8"?>
<p:tagLst xmlns:p="http://schemas.openxmlformats.org/presentationml/2006/main">
  <p:tag name="KSO_WM_UNIT_VALUE" val="160*9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x*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9.xml><?xml version="1.0" encoding="utf-8"?>
<p:tagLst xmlns:p="http://schemas.openxmlformats.org/presentationml/2006/main">
  <p:tag name="KSO_WM_UNIT_VALUE" val="144*1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4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x*1_2_4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3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31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1*n_h_h_f*1_2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32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1*n_h_h_a*1_2_3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3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34.xml><?xml version="1.0" encoding="utf-8"?>
<p:tagLst xmlns:p="http://schemas.openxmlformats.org/presentationml/2006/main">
  <p:tag name="KSO_WM_UNIT_VALUE" val="111*15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3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x*1_2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5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36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1*n_h_h_f*1_2_5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37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5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1*n_h_h_a*1_2_5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i*1_2_5_2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739.xml><?xml version="1.0" encoding="utf-8"?>
<p:tagLst xmlns:p="http://schemas.openxmlformats.org/presentationml/2006/main">
  <p:tag name="KSO_WM_UNIT_VALUE" val="154*1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5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1*n_h_h_x*1_2_5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31*n_h_i*1_1_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41.xml><?xml version="1.0" encoding="utf-8"?>
<p:tagLst xmlns:p="http://schemas.openxmlformats.org/presentationml/2006/main">
  <p:tag name="KSO_WM_UNIT_VALUE" val="198*2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31*n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4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31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31"/>
  <p:tag name="KSO_WM_SLIDE_SIZE" val="848.298*714.795"/>
  <p:tag name="KSO_WM_SLIDE_POSITION" val="55.6698*-112.127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2"/>
  <p:tag name="KSO_WM_SLIDE_LAYOUT" val="a_i_n"/>
  <p:tag name="KSO_WM_SLIDE_LAYOUT_CNT" val="1_1_1"/>
</p:tagLst>
</file>

<file path=ppt/tags/tag743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602"/>
  <p:tag name="KSO_WM_UNIT_ID" val="custom20204602_32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4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32*i*2"/>
  <p:tag name="KSO_WM_UNIT_LAYERLEVEL" val="1"/>
  <p:tag name="KSO_WM_TAG_VERSION" val="1.0"/>
  <p:tag name="KSO_WM_BEAUTIFY_FLAG" val="#wm#"/>
  <p:tag name="KSO_WM_UNIT_USESOURCEFORMAT_APPLY" val="1"/>
</p:tagLst>
</file>

<file path=ppt/tags/tag74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60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602_32*i*3"/>
  <p:tag name="KSO_WM_UNIT_LAYERLEVEL" val="1"/>
  <p:tag name="KSO_WM_TAG_VERSION" val="1.0"/>
  <p:tag name="KSO_WM_BEAUTIFY_FLAG" val="#wm#"/>
  <p:tag name="KSO_WM_UNIT_USESOURCEFORMAT_APPLY" val="1"/>
</p:tagLst>
</file>

<file path=ppt/tags/tag74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602"/>
  <p:tag name="KSO_WM_UNIT_ID" val="custom20204602_32*a*1"/>
  <p:tag name="KSO_WM_DIAGRAM_GROUP_CODE" val="n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32*n_i*1_3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32*n_i*1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602"/>
  <p:tag name="KSO_WM_UNIT_ID" val="custom20204602_32*n_i*1_2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32*n_h_i*1_1_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1.xml><?xml version="1.0" encoding="utf-8"?>
<p:tagLst xmlns:p="http://schemas.openxmlformats.org/presentationml/2006/main">
  <p:tag name="KSO_WM_UNIT_VALUE" val="198*2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602"/>
  <p:tag name="KSO_WM_UNIT_ID" val="custom20204602_32*n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1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2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5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6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6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5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6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6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UNIT_VALUE" val="107*7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x*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1.xml><?xml version="1.0" encoding="utf-8"?>
<p:tagLst xmlns:p="http://schemas.openxmlformats.org/presentationml/2006/main">
  <p:tag name="KSO_WM_UNIT_VALUE" val="108*6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x*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3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3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64.xml><?xml version="1.0" encoding="utf-8"?>
<p:tagLst xmlns:p="http://schemas.openxmlformats.org/presentationml/2006/main">
  <p:tag name="KSO_WM_UNIT_VALUE" val="75*10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3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x*1_2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4_1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i*1_2_4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67.xml><?xml version="1.0" encoding="utf-8"?>
<p:tagLst xmlns:p="http://schemas.openxmlformats.org/presentationml/2006/main">
  <p:tag name="KSO_WM_UNIT_VALUE" val="98*11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4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x*1_2_4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8.xml><?xml version="1.0" encoding="utf-8"?>
<p:tagLst xmlns:p="http://schemas.openxmlformats.org/presentationml/2006/main">
  <p:tag name="KSO_WM_UNIT_VALUE" val="94*10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5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x*1_2_5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9.xml><?xml version="1.0" encoding="utf-8"?>
<p:tagLst xmlns:p="http://schemas.openxmlformats.org/presentationml/2006/main">
  <p:tag name="KSO_WM_UNIT_VALUE" val="83*10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6_1"/>
  <p:tag name="KSO_WM_UNIT_LAYERLEVEL" val="1_1_1_1"/>
  <p:tag name="KSO_WM_TAG_VERSION" val="1.0"/>
  <p:tag name="KSO_WM_BEAUTIFY_FLAG" val="#wm#"/>
  <p:tag name="KSO_WM_TEMPLATE_CATEGORY" val="custom"/>
  <p:tag name="KSO_WM_TEMPLATE_INDEX" val="20204602"/>
  <p:tag name="KSO_WM_UNIT_ID" val="custom20204602_32*n_h_h_x*1_2_6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2*n_h_h_f*1_2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71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2*n_h_h_a*1_2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772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2*n_h_h_f*1_2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73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2*n_h_h_a*1_2_2_1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774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2*n_h_h_f*1_2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2*n_h_h_a*1_2_3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2*n_h_h_f*1_2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2*n_h_h_a*1_2_4_1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2*n_h_h_f*1_2_5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5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2*n_h_h_a*1_2_5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6_1"/>
  <p:tag name="KSO_WM_UNIT_LAYERLEVEL" val="1_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602"/>
  <p:tag name="KSO_WM_UNIT_ID" val="custom20204602_32*n_h_h_f*1_2_6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6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02"/>
  <p:tag name="KSO_WM_UNIT_ID" val="custom20204602_32*n_h_h_a*1_2_6_1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2_3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32"/>
  <p:tag name="KSO_WM_SLIDE_SIZE" val="847.887*719.492"/>
  <p:tag name="KSO_WM_SLIDE_POSITION" val="55.875*-112.731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2"/>
  <p:tag name="KSO_WM_SLIDE_LAYOUT" val="a_i_n"/>
  <p:tag name="KSO_WM_SLIDE_LAYOUT_CNT" val="1_1_1"/>
</p:tagLst>
</file>

<file path=ppt/tags/tag78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602"/>
  <p:tag name="KSO_WM_UNIT_ID" val="custom20204602_3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6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ID" val="custom20204602_33*i*2"/>
  <p:tag name="KSO_WM_UNIT_LAYERLEVEL" val="1"/>
  <p:tag name="KSO_WM_TAG_VERSION" val="1.0"/>
  <p:tag name="KSO_WM_BEAUTIFY_FLAG" val="#wm#"/>
  <p:tag name="KSO_WM_UNIT_USESOURCEFORMAT_APPLY" val="1"/>
</p:tagLst>
</file>

<file path=ppt/tags/tag78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602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ID" val="custom20204602_33*i*4"/>
  <p:tag name="KSO_WM_UNIT_LAYERLEVEL" val="1"/>
  <p:tag name="KSO_WM_TAG_VERSION" val="1.0"/>
  <p:tag name="KSO_WM_BEAUTIFY_FLAG" val="#wm#"/>
  <p:tag name="KSO_WM_UNIT_USESOURCEFORMAT_APPLY" val="1"/>
</p:tagLst>
</file>

<file path=ppt/tags/tag786.xml><?xml version="1.0" encoding="utf-8"?>
<p:tagLst xmlns:p="http://schemas.openxmlformats.org/presentationml/2006/main">
  <p:tag name="KSO_WM_UNIT_CHART_DATALABEL_VISIBLE" val="1"/>
  <p:tag name="KSO_WM_UNIT_CHART_DATALABEL_POSITION" val="1"/>
  <p:tag name="KSO_WM_UNIT_CHART_EMPHASIZE_MODE" val="0"/>
  <p:tag name="KSO_WM_UNIT_CHART_COLOR_ROWS2" val="4,0"/>
  <p:tag name="KSO_WM_UNIT_CHART_COLOR_ROWS3" val="4,0"/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α"/>
  <p:tag name="KSO_WM_UNIT_INDEX" val="1_1_1"/>
  <p:tag name="KSO_WM_UNIT_LAYERLEVEL" val="1_1_1"/>
  <p:tag name="KSO_WM_TAG_VERSION" val="1.0"/>
  <p:tag name="KSO_WM_BEAUTIFY_FLAG" val="#wm#"/>
  <p:tag name="KSO_WM_UNIT_CHART_COLOR_ROWS1" val="4,0"/>
  <p:tag name="KSO_WM_UNIT_CHART_SERIES_COUNT_MODIFIABLE" val="1"/>
  <p:tag name="KSO_WM_TEMPLATE_CATEGORY" val="custom"/>
  <p:tag name="KSO_WM_TEMPLATE_INDEX" val="20204602"/>
  <p:tag name="KSO_WM_UNIT_ID" val="custom20204602_33*ζ_h_α*1_1_1"/>
  <p:tag name="KSO_WM_UNIT_CHART_THEME_COLOR_TABLE" val="000000,FFFFFF,EAEEEF,FBFCFC,28A1C9,268AE5,4070E9,7054CC,A63A91,C82851;808080,F2F2F2,808080,F2F2F2,E6E9F4,E8EEF8,E4F0F6,E2F3F4,F4F4F4,E4F1E9;595959,D9D9D9,595959,D9D9D9,CED2EA,D2DDF1,C9E2ED,C6E6E8,E9E9E9,C9E4D2;404040,BFBFBF,404040,BFBFBF,B5BCDF,BBCCEA,AFD3E5,A9DADD,DFDFDF,AFD6BC;262626,A6A6A6,262626,A6A6A6,4C5CAF,4975C6,3E93BB,42A1A7,979797,4E9967;D0D0D,808080,D0D0D,808080,323D75,2B4D8A,29627D,2C6B6F,646464,346644"/>
  <p:tag name="KSO_WM_UNIT_DIAGRAM_MODELTYPE" val="smartChart"/>
  <p:tag name="KSO_WM_UNIT_SMART_CHART_SUBTYPE" val="b"/>
  <p:tag name="KSO_WM_UNIT_CHART_MATCH_MAX_SERIES_COUNT" val="0"/>
  <p:tag name="KSO_WM_UNIT_CHART_MATCH_MIN_SERIES_COUNT" val="0"/>
  <p:tag name="KSO_WM_UNIT_USESOURCEFORMAT_APPLY" val="1"/>
</p:tagLst>
</file>

<file path=ppt/tags/tag787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h_a"/>
  <p:tag name="KSO_WM_UNIT_INDEX" val="1_1"/>
  <p:tag name="KSO_WM_UNIT_LAYERLEVEL" val="1_1"/>
  <p:tag name="KSO_WM_TAG_VERSION" val="1.0"/>
  <p:tag name="KSO_WM_BEAUTIFY_FLAG" val="#wm#"/>
  <p:tag name="KSO_WM_UNIT_PRESET_TEXT" val="单击此处添加小标题"/>
  <p:tag name="KSO_WM_TEMPLATE_CATEGORY" val="custom"/>
  <p:tag name="KSO_WM_TEMPLATE_INDEX" val="20204602"/>
  <p:tag name="KSO_WM_UNIT_ID" val="custom20204602_33*h_a*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BLOCK" val="0"/>
  <p:tag name="KSO_WM_UNIT_IS_LAYOUT_DIAGRAM" val="1"/>
  <p:tag name="KSO_WM_UNIT_NOCLEAR" val="0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h_f"/>
  <p:tag name="KSO_WM_UNIT_INDEX" val="1_1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"/>
  <p:tag name="KSO_WM_TEMPLATE_CATEGORY" val="custom"/>
  <p:tag name="KSO_WM_TEMPLATE_INDEX" val="20204602"/>
  <p:tag name="KSO_WM_UNIT_ID" val="custom20204602_33*h_f*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02"/>
  <p:tag name="KSO_WM_UNIT_ID" val="custom20204602_33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CHART_EMPHASIZE_BODY" val="0"/>
  <p:tag name="KSO_WM_UNIT_CHART_COMPONENT_FLAG" val="0"/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33*i*6"/>
  <p:tag name="KSO_WM_UNIT_TYPE" val="i"/>
  <p:tag name="KSO_WM_UNIT_INDEX" val="6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91.xml><?xml version="1.0" encoding="utf-8"?>
<p:tagLst xmlns:p="http://schemas.openxmlformats.org/presentationml/2006/main">
  <p:tag name="KSO_WM_UNIT_CHART_COMPARISON_MODE" val="0"/>
  <p:tag name="KSO_WM_UNIT_CHART_COMPARISON_MIN_SIZE" val="110"/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5"/>
  <p:tag name="KSO_WM_UNIT_ID" val="custom20204602_33*i*5"/>
  <p:tag name="KSO_WM_TEMPLATE_CATEGORY" val="custom"/>
  <p:tag name="KSO_WM_TEMPLATE_INDEX" val="20204602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CHART_COMPONENT_FLAG" val="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33*i*7"/>
  <p:tag name="KSO_WM_UNIT_TYPE" val="i"/>
  <p:tag name="KSO_WM_UNIT_INDEX" val="7"/>
  <p:tag name="KSO_WM_UNIT_TEXT_FILL_FORE_SCHEMECOLOR_INDEX" val="2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UNIT_CHART_COMPONENT_FLAG" val="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33*i*8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94.xml><?xml version="1.0" encoding="utf-8"?>
<p:tagLst xmlns:p="http://schemas.openxmlformats.org/presentationml/2006/main">
  <p:tag name="KSO_WM_UNIT_CHART_COMPONENT_FLAG" val="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33*i*9"/>
  <p:tag name="KSO_WM_UNIT_TYPE" val="i"/>
  <p:tag name="KSO_WM_UNIT_INDEX" val="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95.xml><?xml version="1.0" encoding="utf-8"?>
<p:tagLst xmlns:p="http://schemas.openxmlformats.org/presentationml/2006/main">
  <p:tag name="KSO_WM_UNIT_CHART_COMPONENT_FLAG" val="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33*i*10"/>
  <p:tag name="KSO_WM_UNIT_TYPE" val="i"/>
  <p:tag name="KSO_WM_UNIT_INDEX" val="10"/>
  <p:tag name="KSO_WM_UNIT_LINE_FORE_SCHEMECOLOR_INDEX" val="5"/>
  <p:tag name="KSO_WM_UNIT_LINE_FILL_TYPE" val="2"/>
  <p:tag name="KSO_WM_UNIT_USESOURCEFORMAT_APPLY" val="1"/>
</p:tagLst>
</file>

<file path=ppt/tags/tag796.xml><?xml version="1.0" encoding="utf-8"?>
<p:tagLst xmlns:p="http://schemas.openxmlformats.org/presentationml/2006/main">
  <p:tag name="KSO_WM_UNIT_CHART_COMPONENT_FLAG" val="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33*i*11"/>
  <p:tag name="KSO_WM_UNIT_TYPE" val="i"/>
  <p:tag name="KSO_WM_UNIT_INDEX" val="11"/>
  <p:tag name="KSO_WM_UNIT_TEXT_FILL_FORE_SCHEMECOLOR_INDEX" val="2"/>
  <p:tag name="KSO_WM_UNIT_TEXT_FILL_TYPE" val="1"/>
  <p:tag name="KSO_WM_UNIT_USESOURCEFORMAT_APPLY" val="1"/>
</p:tagLst>
</file>

<file path=ppt/tags/tag797.xml><?xml version="1.0" encoding="utf-8"?>
<p:tagLst xmlns:p="http://schemas.openxmlformats.org/presentationml/2006/main">
  <p:tag name="KSO_WM_UNIT_CHART_COMPARISON_LINE_VERTICAL" val="1"/>
  <p:tag name="KSO_WM_UNIT_CHART_COMPONENT_FLAG" val="0"/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33*i*12"/>
  <p:tag name="KSO_WM_UNIT_TYPE" val="i"/>
  <p:tag name="KSO_WM_UNIT_INDEX" val="12"/>
  <p:tag name="KSO_WM_UNIT_LINE_FORE_SCHEMECOLOR_INDEX" val="5"/>
  <p:tag name="KSO_WM_UNIT_LINE_FILL_TYPE" val="2"/>
  <p:tag name="KSO_WM_UNIT_USESOURCEFORMAT_APPLY" val="1"/>
</p:tagLst>
</file>

<file path=ppt/tags/tag798.xml><?xml version="1.0" encoding="utf-8"?>
<p:tagLst xmlns:p="http://schemas.openxmlformats.org/presentationml/2006/main">
  <p:tag name="KSO_WM_UNIT_CHART_COMPARISON_LINE_HORIZONTAL" val="0"/>
  <p:tag name="KSO_WM_UNIT_CHART_COMPONENT_FLAG" val="0"/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LAYERLEVEL" val="1"/>
  <p:tag name="KSO_WM_TAG_VERSION" val="1.0"/>
  <p:tag name="KSO_WM_BEAUTIFY_FLAG" val="#wm#"/>
  <p:tag name="KSO_WM_TEMPLATE_CATEGORY" val="custom"/>
  <p:tag name="KSO_WM_TEMPLATE_INDEX" val="20204602"/>
  <p:tag name="KSO_WM_UNIT_ID" val="custom20204602_33*i*3"/>
  <p:tag name="KSO_WM_UNIT_TYPE" val="i"/>
  <p:tag name="KSO_WM_UNIT_INDEX" val="3"/>
  <p:tag name="KSO_WM_UNIT_LINE_FORE_SCHEMECOLOR_INDEX" val="5"/>
  <p:tag name="KSO_WM_UNIT_LINE_FILL_TYPE" val="2"/>
  <p:tag name="KSO_WM_UNIT_USESOURCEFORMAT_APPLY" val="1"/>
</p:tagLst>
</file>

<file path=ppt/tags/tag79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602_33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33"/>
  <p:tag name="KSO_WM_SLIDE_SIZE" val="828.238*344.406"/>
  <p:tag name="KSO_WM_SLIDE_POSITION" val="59.8124*134.594"/>
  <p:tag name="KSO_WM_DIAGRAM_GROUP_CODE" val="ζ1-1"/>
  <p:tag name="KSO_WM_SLIDE_DIAGTYPE" val="ζ"/>
  <p:tag name="KSO_WM_TAG_VERSION" val="1.0"/>
  <p:tag name="KSO_WM_BEAUTIFY_FLAG" val="#wm#"/>
  <p:tag name="KSO_WM_TEMPLATE_CATEGORY" val="custom"/>
  <p:tag name="KSO_WM_TEMPLATE_INDEX" val="20204602"/>
  <p:tag name="KSO_WM_SLIDE_LAYOUT" val="a_i_h_ζ"/>
  <p:tag name="KSO_WM_SLIDE_LAYOUT_CNT" val="1_1_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  <p:tag name="KSO_WM_TEMPLATE_CATEGORY" val="custom"/>
  <p:tag name="KSO_WM_TEMPLATE_INDEX" val="20204602"/>
  <p:tag name="KSO_WM_UNIT_ID" val="custom20204602_34*a*1"/>
  <p:tag name="KSO_WM_UNIT_ISNUMDGMTITLE" val="0"/>
</p:tagLst>
</file>

<file path=ppt/tags/tag801.xml><?xml version="1.0" encoding="utf-8"?>
<p:tagLst xmlns:p="http://schemas.openxmlformats.org/presentationml/2006/main">
  <p:tag name="KSO_WM_UNIT_ISCONTENTS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，请尽量言简意赅的阐述观点"/>
  <p:tag name="KSO_WM_TEMPLATE_CATEGORY" val="custom"/>
  <p:tag name="KSO_WM_TEMPLATE_INDEX" val="20204602"/>
  <p:tag name="KSO_WM_UNIT_ID" val="custom20204602_34*b*1"/>
  <p:tag name="KSO_WM_UNIT_ISNUMDGMTITLE" val="0"/>
</p:tagLst>
</file>

<file path=ppt/tags/tag802.xml><?xml version="1.0" encoding="utf-8"?>
<p:tagLst xmlns:p="http://schemas.openxmlformats.org/presentationml/2006/main">
  <p:tag name="KSO_WM_SLIDE_ID" val="custom20204602_34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4"/>
  <p:tag name="KSO_WM_TAG_VERSION" val="1.0"/>
  <p:tag name="KSO_WM_BEAUTIFY_FLAG" val="#wm#"/>
  <p:tag name="KSO_WM_TEMPLATE_CATEGORY" val="custom"/>
  <p:tag name="KSO_WM_TEMPLATE_INDEX" val="20204602"/>
  <p:tag name="KSO_WM_SLIDE_LAYOUT" val="a_b"/>
  <p:tag name="KSO_WM_SLIDE_LAYOUT_CNT" val="1_1"/>
</p:tagLst>
</file>

<file path=ppt/tags/tag803.xml><?xml version="1.0" encoding="utf-8"?>
<p:tagLst xmlns:p="http://schemas.openxmlformats.org/presentationml/2006/main">
  <p:tag name="COMMONDATA" val="eyJoZGlkIjoiMDkyZWU2MDFmNzI2MDNkYjdkNTkzZGRlMDhmNmZhNTUifQ==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AEEEF"/>
      </a:dk2>
      <a:lt2>
        <a:srgbClr val="FBFCFC"/>
      </a:lt2>
      <a:accent1>
        <a:srgbClr val="28A1C9"/>
      </a:accent1>
      <a:accent2>
        <a:srgbClr val="268AE5"/>
      </a:accent2>
      <a:accent3>
        <a:srgbClr val="4070E9"/>
      </a:accent3>
      <a:accent4>
        <a:srgbClr val="7054CC"/>
      </a:accent4>
      <a:accent5>
        <a:srgbClr val="A63A91"/>
      </a:accent5>
      <a:accent6>
        <a:srgbClr val="C828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AEEEF"/>
      </a:dk2>
      <a:lt2>
        <a:srgbClr val="FBFCFC"/>
      </a:lt2>
      <a:accent1>
        <a:srgbClr val="28A1C9"/>
      </a:accent1>
      <a:accent2>
        <a:srgbClr val="268AE5"/>
      </a:accent2>
      <a:accent3>
        <a:srgbClr val="4070E9"/>
      </a:accent3>
      <a:accent4>
        <a:srgbClr val="7054CC"/>
      </a:accent4>
      <a:accent5>
        <a:srgbClr val="A63A91"/>
      </a:accent5>
      <a:accent6>
        <a:srgbClr val="C828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3426</Words>
  <Application>WPS 演示</Application>
  <PresentationFormat>宽屏</PresentationFormat>
  <Paragraphs>529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微软雅黑</vt:lpstr>
      <vt:lpstr>Arial Unicode MS</vt:lpstr>
      <vt:lpstr>汉仪旗黑-85S</vt:lpstr>
      <vt:lpstr>黑体</vt:lpstr>
      <vt:lpstr>等线 Light</vt:lpstr>
      <vt:lpstr>Segoe UI</vt:lpstr>
      <vt:lpstr>Office 主题</vt:lpstr>
      <vt:lpstr>Office 主题​​</vt:lpstr>
      <vt:lpstr>1_Office 主题​​</vt:lpstr>
      <vt:lpstr>商业发布会</vt:lpstr>
      <vt:lpstr>PowerPoint 演示文稿</vt:lpstr>
      <vt:lpstr>单击添加大标题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黄子恒</dc:creator>
  <cp:lastModifiedBy>恒哥</cp:lastModifiedBy>
  <cp:revision>2</cp:revision>
  <dcterms:created xsi:type="dcterms:W3CDTF">2024-10-07T08:26:00Z</dcterms:created>
  <dcterms:modified xsi:type="dcterms:W3CDTF">2024-10-07T08:38:09Z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547EB4E50D4E4C08B2C22B8D3C9FB3CF</vt:lpwstr>
  </property>
  <property fmtid="{D5CDD505-2E9C-101B-9397-08002B2CF9AE}" pid="3" name="KSOProductBuildVer">
    <vt:lpwstr>2052-11.1.0.12165</vt:lpwstr>
  </property>
</Properties>
</file>