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76" r:id="rId7"/>
    <p:sldId id="294" r:id="rId8"/>
    <p:sldId id="295" r:id="rId9"/>
    <p:sldId id="296" r:id="rId10"/>
    <p:sldId id="293" r:id="rId11"/>
    <p:sldId id="277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6702" autoAdjust="0"/>
  </p:normalViewPr>
  <p:slideViewPr>
    <p:cSldViewPr snapToGrid="0" showGuides="1">
      <p:cViewPr varScale="1">
        <p:scale>
          <a:sx n="74" d="100"/>
          <a:sy n="74" d="100"/>
        </p:scale>
        <p:origin x="101" y="39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65F1FF20-FF43-47A0-B25E-1DFBF599821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2024/12/27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BB8DC1D1-B6C2-C644-8BF1-C34DBFFE1C78}" type="slidenum">
              <a:rPr 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眉占位符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endParaRPr lang="zh-CN"/>
          </a:p>
        </p:txBody>
      </p:sp>
      <p:sp>
        <p:nvSpPr>
          <p:cNvPr id="9" name="幻灯片图像占位符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endParaRPr lang="zh-CN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fld id="{779378F7-7D2A-4D33-821D-5F976F1511AC}" type="datetime1">
              <a:rPr lang="zh-CN" altLang="en-US" smtClean="0"/>
              <a:t>2024/12/27</a:t>
            </a:fld>
            <a:endParaRPr lang="zh-CN"/>
          </a:p>
        </p:txBody>
      </p:sp>
      <p:sp>
        <p:nvSpPr>
          <p:cNvPr id="12" name="备注占位符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1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2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3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4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5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6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0508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7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noProof="0" smtClean="0"/>
              <a:t>8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764" y="1986926"/>
            <a:ext cx="5257793" cy="2057441"/>
          </a:xfrm>
        </p:spPr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 dirty="0"/>
              <a:t>单击此处编辑母版标题样式</a:t>
            </a:r>
          </a:p>
        </p:txBody>
      </p:sp>
      <p:cxnSp>
        <p:nvCxnSpPr>
          <p:cNvPr id="24" name="直接连接符​​(S)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内容占位符 47" descr="单击图标以添加图片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8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noProof="0" dirty="0"/>
              <a:t>单击此处编辑母版标题样式 </a:t>
            </a:r>
          </a:p>
        </p:txBody>
      </p:sp>
      <p:sp>
        <p:nvSpPr>
          <p:cNvPr id="47" name="内容占位符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 dirty="0"/>
              <a:t>单击图标添加图片≈≈</a:t>
            </a:r>
          </a:p>
        </p:txBody>
      </p:sp>
      <p:sp>
        <p:nvSpPr>
          <p:cNvPr id="9" name="任意多边形：形状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图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：形状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：形状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：形状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任意多边形：形状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内容占位符 47" descr="单击图标以添加图片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2" name="内容占位符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3" name="内容占位符 47" descr="单击图标以添加图片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4" name="内容占位符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5" name="内容占位符 47" descr="单击图标以添加图片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6" name="内容占位符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7" name="内容占位符 47" descr="单击图标以添加图片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8" name="内容占位符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9" name="内容占位符 47" descr="单击图标以添加图片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0" name="内容占位符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1" name="内容占位符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2" name="内容占位符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3" name="内容占位符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4" name="内容占位符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5" name="内容占位符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5" name="标题占位符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0" name="内容占位符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1" name="内容占位符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3" name="内容占位符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7" name="内容占位符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7" name="内容占位符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4" name="标题占位符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25" name="内容占位符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6" name="内容占位符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9" name="内容占位符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noProof="0" smtClean="0"/>
              <a:pPr/>
              <a:t>‹#›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：形状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7" name="任意多边形：形状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8" name="任意多边形：形状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9" name="任意多边形：形状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0" name="任意多边形：形状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1" name="任意多边形：形状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2" name="任意多边形：形状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3" name="任意多边形：形状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4" name="任意多边形：形状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5" name="任意多边形：形状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6" name="任意多边形：形状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7" name="任意多边形：形状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8" name="任意多边形：形状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9" name="任意多边形：形状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0" name="任意多边形：形状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1" name="任意多边形：形状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2" name="任意多边形：形状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3" name="任意多边形：形状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4" name="任意多边形：形状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5" name="内容占位符 47" descr="单击图标以添加图片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86" name="内容占位符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87" name="内容占位符 47" descr="单击图标以添加图片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88" name="内容占位符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89" name="内容占位符 47" descr="单击图标以添加图片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0" name="内容占位符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91" name="内容占位符 47" descr="单击图标以添加图片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2" name="内容占位符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93" name="内容占位符 47" descr="单击图标以添加图片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4" name="内容占位符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rmAutofit/>
          </a:bodyPr>
          <a:lstStyle>
            <a:lvl1pPr algn="l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副标题 47" descr="单击图标以添加图片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3" name="内容占位符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7" name="图片占位符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副标题 47" descr="单击图标以添加图片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(F)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内容占位符 47" descr="单击图标以添加图片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3" name="内容占位符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4" name="内容占位符 47" descr="单击图标以添加图片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6" name="内容占位符 47" descr="单击图标以添加图片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7" name="任意多边形：形状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19" name="图片占位符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8" name="内容占位符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19" name="任意多边形：形状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：形状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(F)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六边形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六边形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六边形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任意多边形(F)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六边形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六边形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六边形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任意多边形(F)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9" name="内容占位符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0" name="内容占位符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1" name="内容占位符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1" name="内容占位符 47" descr="单击图标以添加图片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0" name="任意多边形(F)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：形状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内容占位符 47" descr="单击图标以添加图片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6" name="内容占位符 47" descr="单击图标以添加图片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3" name="内容占位符 47" descr="单击图标以添加图片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4" name="内容占位符 47" descr="单击图标以添加图片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5" name="内容占位符 47" descr="单击图标以添加图片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6" name="任意多边形：形状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任意多边形(F)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任意多边形(F)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574" y="2096892"/>
            <a:ext cx="5117162" cy="1325563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14" name="内容占位符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/>
              <a:t>单击图标以添加图片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 47" descr="单击图标以添加图片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829" y="507076"/>
            <a:ext cx="10515600" cy="1115434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1" name="内容占位符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单击此处编辑母版文本样式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设计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表格占位符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9" name="任意多边形：形状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rmAutofit/>
          </a:bodyPr>
          <a:lstStyle>
            <a:lvl1pPr>
              <a:defRPr lang="zh-CN" sz="2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单击此处编辑文本样式</a:t>
            </a:r>
          </a:p>
        </p:txBody>
      </p:sp>
      <p:sp>
        <p:nvSpPr>
          <p:cNvPr id="11" name="副标题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" name="任意多边形：形状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：形状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：形状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演示文稿标题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个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占位符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60" name="内容占位符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52" name="内容占位符 47" descr="单击图标以添加图片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53" name="内容占位符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1" name="内容占位符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21" name="内容占位符 47" descr="单击图标以添加图片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2" name="内容占位符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2" name="内容占位符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19" name="内容占位符 47" descr="单击图标以添加图片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3" name="内容占位符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25" name="内容占位符 47" descr="单击图标以添加图片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6" name="内容占位符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个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8" name="内容占位符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9" name="内容占位符 47" descr="单击图标以添加图片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0" name="内容占位符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zh-CN" sz="14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6" name="内容占位符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1" name="内容占位符 47" descr="单击图标以添加图片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2" name="内容占位符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3" name="内容占位符 47" descr="单击图标以添加图片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4" name="内容占位符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1" name="内容占位符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5" name="内容占位符 47" descr="单击图标以添加图片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6" name="内容占位符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9" name="内容占位符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7" name="内容占位符 47" descr="单击图标以添加图片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0" name="内容占位符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2" name="内容占位符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1" name="内容占位符 47" descr="单击图标以添加图片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2" name="内容占位符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5" name="内容占位符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3" name="内容占位符 47" descr="单击图标以添加图片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8" name="内容占位符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3" name="内容占位符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9" name="内容占位符 47" descr="单击图标以添加图片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60" name="内容占位符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zh-CN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5" name="标题占位符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演示文稿标题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b="1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4142269" cy="205744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TimeTable</a:t>
            </a:r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320988"/>
            <a:ext cx="2841238" cy="61138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Group3: </a:t>
            </a:r>
            <a:r>
              <a:rPr lang="zh-CN" altLang="en-US" dirty="0"/>
              <a:t>贺镕翔、钟宇睿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E0920-38DF-2794-6526-8AFDAE68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36" y="1135656"/>
            <a:ext cx="5735651" cy="4054850"/>
          </a:xfrm>
          <a:prstGeom prst="rect">
            <a:avLst/>
          </a:prstGeom>
        </p:spPr>
      </p:pic>
      <p:sp>
        <p:nvSpPr>
          <p:cNvPr id="13" name="任意多边形：形状 11">
            <a:extLst>
              <a:ext uri="{FF2B5EF4-FFF2-40B4-BE49-F238E27FC236}">
                <a16:creationId xmlns:a16="http://schemas.microsoft.com/office/drawing/2014/main" id="{AD586453-4A65-FEE1-34F5-7548BC83A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7021" y="417335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15" name="任意多边形：形状 11">
            <a:extLst>
              <a:ext uri="{FF2B5EF4-FFF2-40B4-BE49-F238E27FC236}">
                <a16:creationId xmlns:a16="http://schemas.microsoft.com/office/drawing/2014/main" id="{DC96C242-01C2-D51D-F4D2-A09034FE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35996" y="27894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genda</a:t>
            </a:r>
            <a:endParaRPr 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Overview</a:t>
            </a:r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Selling Proposition</a:t>
            </a:r>
            <a:endParaRPr lang="zh-CN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User groups</a:t>
            </a:r>
            <a:endParaRPr 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Marketing Channels</a:t>
            </a:r>
            <a:endParaRPr 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Conclusion</a:t>
            </a:r>
            <a:endParaRPr 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页脚占位符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200" b="0" i="0" kern="1200">
                <a:solidFill>
                  <a:schemeClr val="tx1"/>
                </a:solidFill>
                <a:latin typeface="Microsoft YaHei UI" panose="020B0604020104020204" pitchFamily="34" charset="0"/>
                <a:ea typeface="Microsoft YaHei UI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smtClean="0"/>
              <a:pPr/>
              <a:t>2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29" y="311581"/>
            <a:ext cx="5117162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u="sng" dirty="0">
                <a:latin typeface="等线" panose="02010600030101010101" pitchFamily="2" charset="-122"/>
                <a:ea typeface="等线" panose="02010600030101010101" pitchFamily="2" charset="-122"/>
              </a:rPr>
              <a:t>Overview</a:t>
            </a:r>
            <a:endParaRPr lang="zh-CN" u="sng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1404" y="5036874"/>
            <a:ext cx="2959412" cy="508958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marL="342900" lvl="0" indent="-34290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Platform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Android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rtl="0"/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smtClean="0"/>
              <a:pPr/>
              <a:t>3</a:t>
            </a:fld>
            <a:endParaRPr lang="zh-CN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3813EA-C57F-D3F1-1461-765EE269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07" y="1575767"/>
            <a:ext cx="7057893" cy="3970065"/>
          </a:xfrm>
          <a:prstGeom prst="rect">
            <a:avLst/>
          </a:prstGeom>
        </p:spPr>
      </p:pic>
      <p:sp>
        <p:nvSpPr>
          <p:cNvPr id="15" name="任意多边形：形状 5">
            <a:extLst>
              <a:ext uri="{FF2B5EF4-FFF2-40B4-BE49-F238E27FC236}">
                <a16:creationId xmlns:a16="http://schemas.microsoft.com/office/drawing/2014/main" id="{5479E648-EB65-2C60-9100-738AE6410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85149" y="13762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16" name="任意多边形：形状 11">
            <a:extLst>
              <a:ext uri="{FF2B5EF4-FFF2-40B4-BE49-F238E27FC236}">
                <a16:creationId xmlns:a16="http://schemas.microsoft.com/office/drawing/2014/main" id="{1A9BCAC4-EB22-EE45-B44D-FDBCD9E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2985" y="4672560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E1A314-888F-3C33-A7DC-E3BD210336AD}"/>
              </a:ext>
            </a:extLst>
          </p:cNvPr>
          <p:cNvSpPr txBox="1"/>
          <p:nvPr/>
        </p:nvSpPr>
        <p:spPr>
          <a:xfrm>
            <a:off x="571405" y="2109177"/>
            <a:ext cx="334498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Project Name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TimeTable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79E74B-2C72-79DC-D8B8-0F32E25CB6F0}"/>
              </a:ext>
            </a:extLst>
          </p:cNvPr>
          <p:cNvSpPr txBox="1"/>
          <p:nvPr/>
        </p:nvSpPr>
        <p:spPr>
          <a:xfrm>
            <a:off x="571404" y="2815142"/>
            <a:ext cx="334498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Objective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To develop an intuitive and user-friendly scheduling app that helps users manage their daily tasks and appointments efficiently.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12" y="4875835"/>
            <a:ext cx="4980994" cy="107061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lvl="0">
              <a:buSzPts val="1000"/>
              <a:tabLst>
                <a:tab pos="457200" algn="l"/>
              </a:tabLs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User-Friendly Interface</a:t>
            </a:r>
            <a:r>
              <a:rPr lang="en-US" altLang="zh-CN" sz="20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A clean, intuitive design that is easy to navigate, with both light and dark modes.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noProof="0" smtClean="0"/>
              <a:pPr rtl="0"/>
              <a:t>4</a:t>
            </a:fld>
            <a:endParaRPr lang="zh-CN" altLang="zh-CN" noProof="0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10BC8EA1-4074-3C08-231B-9869D182BE3C}"/>
              </a:ext>
            </a:extLst>
          </p:cNvPr>
          <p:cNvSpPr txBox="1">
            <a:spLocks/>
          </p:cNvSpPr>
          <p:nvPr/>
        </p:nvSpPr>
        <p:spPr>
          <a:xfrm>
            <a:off x="5962913" y="148516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700" b="1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sz="4400" u="sng" dirty="0">
                <a:latin typeface="等线" panose="02010600030101010101" pitchFamily="2" charset="-122"/>
                <a:ea typeface="等线" panose="02010600030101010101" pitchFamily="2" charset="-122"/>
              </a:rPr>
              <a:t>Selling Proposition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E543D-A2B9-AC63-C9FF-2DACEDC2BCD9}"/>
              </a:ext>
            </a:extLst>
          </p:cNvPr>
          <p:cNvSpPr txBox="1"/>
          <p:nvPr/>
        </p:nvSpPr>
        <p:spPr>
          <a:xfrm>
            <a:off x="5962912" y="2159293"/>
            <a:ext cx="4980995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Seamless Integration</a:t>
            </a:r>
            <a:r>
              <a:rPr lang="en-US" altLang="zh-CN" sz="20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Sync with popular calendar services like Google Calendar and Outlook.</a:t>
            </a:r>
            <a:endParaRPr lang="zh-CN" alt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EC008-0011-9AC5-083A-7F37D00178D6}"/>
              </a:ext>
            </a:extLst>
          </p:cNvPr>
          <p:cNvSpPr txBox="1"/>
          <p:nvPr/>
        </p:nvSpPr>
        <p:spPr>
          <a:xfrm>
            <a:off x="5962912" y="3539130"/>
            <a:ext cx="4980994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Customizable Reminders</a:t>
            </a:r>
            <a:r>
              <a:rPr lang="en-US" altLang="zh-CN" sz="20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Users can set personalized reminders with various notification options.</a:t>
            </a:r>
            <a:endParaRPr lang="zh-CN" alt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594881" cy="22775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i="0" u="sng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 Groups</a:t>
            </a:r>
            <a:endParaRPr lang="zh-CN" altLang="zh-CN" b="1" u="sng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97317" y="3017266"/>
            <a:ext cx="2172987" cy="888631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Two main user groups:</a:t>
            </a:r>
            <a:endParaRPr 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97594" y="976640"/>
            <a:ext cx="5162709" cy="42068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Primary Persona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Marketing Manager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62349" y="1882677"/>
            <a:ext cx="5162709" cy="1546323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 Points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Struggles with managing multiple meetings and deadlines, needs a reliable tool to keep track of tasks.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Goals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To stay organized, improve productivity, and ensure no tasks are missed.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sz="18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97593" y="3695198"/>
            <a:ext cx="5162709" cy="42139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Secondary Persona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University Student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62348" y="4603206"/>
            <a:ext cx="5162709" cy="1635938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 Points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Finds it challenging to balance study, part-time work, and social activities.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Goals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To manage time effectively, keep track of assignments, and maintain a balanced schedule.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0995763" y="5769348"/>
            <a:ext cx="45859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smtClean="0"/>
              <a:pPr rtl="0"/>
              <a:t>5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3" grpId="0" build="p"/>
      <p:bldP spid="12" grpId="0" build="p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40" y="274955"/>
            <a:ext cx="6599429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i="0" u="sng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Marketing Channels</a:t>
            </a:r>
            <a:endParaRPr lang="zh-CN" altLang="zh-CN" b="1" u="sng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6" name="图片占位符 25" descr="白皮书上的网站设计草图布局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64441" y="2469474"/>
            <a:ext cx="6396210" cy="233652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lvl="0" indent="-28575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Social Media Advertising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Utilize platforms like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Webo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Tiktok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bilibili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to reach potential users through targeted ads.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sz="2000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64441" y="4238973"/>
            <a:ext cx="6396210" cy="172710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lvl="0" indent="-28575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Content Marketing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Create blog posts, tutorials, and videos on productivity tips and how to use the app effectively.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smtClean="0"/>
              <a:pPr rtl="0"/>
              <a:t>6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75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40" y="274955"/>
            <a:ext cx="6599429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i="0" u="sng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Marketing Channels</a:t>
            </a:r>
            <a:endParaRPr lang="zh-CN" altLang="zh-CN" b="1" u="sng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6" name="图片占位符 25" descr="白皮书上的网站设计草图布局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80494" y="2598871"/>
            <a:ext cx="6333513" cy="233652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lvl="0" indent="-28575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 Store Optimization (ASO)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Optimize the app listing on App Store with relevant keywords, engaging descriptions, and high-quality screenshots.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80493" y="5070201"/>
            <a:ext cx="6333513" cy="172710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lvl="0" indent="-28575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Referral Programs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Encourage existing users to refer the app to friends and colleagues by offering incentives.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smtClean="0"/>
              <a:pPr rtl="0"/>
              <a:t>7</a:t>
            </a:fld>
            <a:endParaRPr lang="zh-CN" altLang="zh-CN" dirty="0"/>
          </a:p>
        </p:txBody>
      </p:sp>
      <p:sp>
        <p:nvSpPr>
          <p:cNvPr id="4" name="文本占位符 43">
            <a:extLst>
              <a:ext uri="{FF2B5EF4-FFF2-40B4-BE49-F238E27FC236}">
                <a16:creationId xmlns:a16="http://schemas.microsoft.com/office/drawing/2014/main" id="{5C03AD07-ABE8-5DCB-3285-3E71C6FF18C7}"/>
              </a:ext>
            </a:extLst>
          </p:cNvPr>
          <p:cNvSpPr txBox="1">
            <a:spLocks/>
          </p:cNvSpPr>
          <p:nvPr/>
        </p:nvSpPr>
        <p:spPr>
          <a:xfrm>
            <a:off x="4380492" y="3872891"/>
            <a:ext cx="6333513" cy="17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1400" b="0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000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900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800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800" kern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285750" lvl="0" indent="-285750">
              <a:buSzPts val="1000"/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Email Marketing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Build an email list to send newsletters, updates, and promotional offers to users.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527" y="1246517"/>
            <a:ext cx="4777428" cy="436496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altLang="zh-CN" sz="1800" b="0" kern="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TimeTable</a:t>
            </a:r>
            <a: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app aims to provide a comprehensive and user-friendly solution for managing daily tasks and appointments. </a:t>
            </a:r>
            <a:b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By leveraging seamless calendar integration, and customizable reminders, the app stands out with its unique selling propositions. </a:t>
            </a:r>
            <a:b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With a clear development plan and targeted marketing strategy, </a:t>
            </a:r>
            <a:r>
              <a:rPr lang="en-US" altLang="zh-CN" sz="1800" b="0" kern="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TimeTable</a:t>
            </a:r>
            <a:r>
              <a:rPr lang="en-US" altLang="zh-CN" sz="1800" b="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is poised to become an essential tool for anyone looking to enhance their productivity and time management.</a:t>
            </a:r>
            <a:endParaRPr lang="zh-CN" altLang="zh-CN" sz="18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8" name="图片占位符 19" descr="白皮书上的网站设计草图布局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399856-2C84-C1EA-257D-32CF21B02445}"/>
              </a:ext>
            </a:extLst>
          </p:cNvPr>
          <p:cNvSpPr txBox="1"/>
          <p:nvPr/>
        </p:nvSpPr>
        <p:spPr>
          <a:xfrm>
            <a:off x="1330865" y="3019786"/>
            <a:ext cx="354735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4400" b="1" u="sng" dirty="0">
                <a:latin typeface="等线" panose="02010600030101010101" pitchFamily="2" charset="-122"/>
                <a:ea typeface="等线" panose="02010600030101010101" pitchFamily="2" charset="-122"/>
                <a:cs typeface="Posterama" panose="020B0504020200020000" pitchFamily="34" charset="0"/>
              </a:rPr>
              <a:t>Conclusion</a:t>
            </a:r>
            <a:endParaRPr lang="zh-CN" altLang="en-US" sz="4400" b="1" u="sng" dirty="0">
              <a:latin typeface="等线" panose="02010600030101010101" pitchFamily="2" charset="-122"/>
              <a:ea typeface="等线" panose="02010600030101010101" pitchFamily="2" charset="-122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自定义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69_TF00951641_Win32.potx" id="{9DFC914F-0AAE-43F4-BDC5-7E2885F612F5}" vid="{C3355B8C-6120-41D8-8CBA-603AFF4E1E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" panose="020F0302020204030204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" panose="020F0302020204030204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67</TotalTime>
  <Words>382</Words>
  <Application>Microsoft Office PowerPoint</Application>
  <PresentationFormat>宽屏</PresentationFormat>
  <Paragraphs>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等线</vt:lpstr>
      <vt:lpstr>Arial</vt:lpstr>
      <vt:lpstr>Posterama</vt:lpstr>
      <vt:lpstr>Symbol</vt:lpstr>
      <vt:lpstr>Wingdings</vt:lpstr>
      <vt:lpstr>自定义​</vt:lpstr>
      <vt:lpstr>TimeTable</vt:lpstr>
      <vt:lpstr>Agenda</vt:lpstr>
      <vt:lpstr>Overview</vt:lpstr>
      <vt:lpstr>User-Friendly Interface: A clean, intuitive design that is easy to navigate, with both light and dark modes.</vt:lpstr>
      <vt:lpstr>User Groups</vt:lpstr>
      <vt:lpstr>Marketing Channels</vt:lpstr>
      <vt:lpstr>Marketing Channels</vt:lpstr>
      <vt:lpstr>The TimeTable app aims to provide a comprehensive and user-friendly solution for managing daily tasks and appointments.   By leveraging seamless calendar integration, and customizable reminders, the app stands out with its unique selling propositions.   With a clear development plan and targeted marketing strategy, TimeTable is poised to become an essential tool for anyone looking to enhance their productivity and time management.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镕翔 贺</dc:creator>
  <cp:lastModifiedBy>镕翔 贺</cp:lastModifiedBy>
  <cp:revision>3</cp:revision>
  <dcterms:created xsi:type="dcterms:W3CDTF">2024-10-09T07:09:33Z</dcterms:created>
  <dcterms:modified xsi:type="dcterms:W3CDTF">2024-12-27T14:59:57Z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