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0" r:id="rId5"/>
    <p:sldId id="295" r:id="rId6"/>
    <p:sldId id="296" r:id="rId7"/>
    <p:sldId id="297" r:id="rId8"/>
    <p:sldId id="299" r:id="rId9"/>
    <p:sldId id="298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02" autoAdjust="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65F1FF20-FF43-47A0-B25E-1DFBF599821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2024/11/13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BB8DC1D1-B6C2-C644-8BF1-C34DBFFE1C78}" type="slidenum">
              <a:rPr 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眉占位符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endParaRPr lang="zh-CN"/>
          </a:p>
        </p:txBody>
      </p:sp>
      <p:sp>
        <p:nvSpPr>
          <p:cNvPr id="9" name="幻灯片图像占位符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endParaRPr lang="zh-CN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fld id="{779378F7-7D2A-4D33-821D-5F976F1511AC}" type="datetime1">
              <a:rPr lang="zh-CN" altLang="en-US" smtClean="0"/>
              <a:t>2024/11/13</a:t>
            </a:fld>
            <a:endParaRPr lang="zh-CN"/>
          </a:p>
        </p:txBody>
      </p:sp>
      <p:sp>
        <p:nvSpPr>
          <p:cNvPr id="12" name="备注占位符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F0502020204030204" pitchFamily="34" charset="0"/>
                <a:ea typeface="Microsoft YaHei UI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Calibri" panose="020F0502020204030204" pitchFamily="34" charset="0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C680-26B2-B295-F095-BAE6F135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21DC99-7857-4C6E-72A6-716381576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FA9601-4629-9095-8DFB-0DF57B91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687E2-2438-9410-D0F5-4C0B822D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1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008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2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36C1-B53A-2F75-D955-D439321B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A0F320-A50E-2270-21CE-4BE1F5D8D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EE9F4C-51A8-0E0A-E048-1CCDA706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BAE67-89A9-346C-C494-30EB4A942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3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6134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41307-1572-2FD7-D7AD-AC6D16B6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617E91-9FE2-2F2A-6AE8-939F814E1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F42BCE-EDED-DD9E-B8BB-376B338A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F85AB-B631-6973-58CA-31107B41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4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186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5047-48AA-D0D5-03AC-69974B6ED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2F6B21-2AB6-FC65-BD76-2E53CFC97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976A4D-F24D-468E-D3F1-F4805F89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E8902-D7DE-07A7-AF70-16BD9430E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5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160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2FDF-B031-06BF-0BAB-27A5F99D1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020373-1FAA-216A-9BA7-C9BFF8D24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8D6DF0-1F75-06D9-E233-21996E15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AD474-910A-B1DE-4B45-AF58724FA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fld id="{017105BD-6D6F-49DB-9DE4-D4A6452D7E5F}" type="slidenum">
              <a:rPr lang="zh-CN" altLang="zh-CN" smtClean="0"/>
              <a:t>6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755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4764" y="1986926"/>
            <a:ext cx="5257793" cy="2057441"/>
          </a:xfrm>
        </p:spPr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 dirty="0"/>
              <a:t>单击此处编辑母版标题样式</a:t>
            </a:r>
          </a:p>
        </p:txBody>
      </p:sp>
      <p:cxnSp>
        <p:nvCxnSpPr>
          <p:cNvPr id="24" name="直接连接符​​(S)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内容占位符 47" descr="单击图标以添加图片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8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noProof="0" dirty="0"/>
              <a:t>单击此处编辑母版标题样式 </a:t>
            </a:r>
          </a:p>
        </p:txBody>
      </p:sp>
      <p:sp>
        <p:nvSpPr>
          <p:cNvPr id="47" name="内容占位符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 dirty="0"/>
              <a:t>单击图标添加图片≈≈</a:t>
            </a:r>
          </a:p>
        </p:txBody>
      </p:sp>
      <p:sp>
        <p:nvSpPr>
          <p:cNvPr id="9" name="任意多边形：形状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图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：形状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：形状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：形状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任意多边形：形状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内容占位符 47" descr="单击图标以添加图片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2" name="内容占位符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3" name="内容占位符 47" descr="单击图标以添加图片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4" name="内容占位符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5" name="内容占位符 47" descr="单击图标以添加图片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6" name="内容占位符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7" name="内容占位符 47" descr="单击图标以添加图片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8" name="内容占位符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9" name="内容占位符 47" descr="单击图标以添加图片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0" name="内容占位符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1" name="内容占位符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2" name="内容占位符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3" name="内容占位符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4" name="内容占位符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5" name="内容占位符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5" name="标题占位符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0" name="内容占位符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1" name="内容占位符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3" name="内容占位符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37" name="内容占位符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7" name="内容占位符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4" name="标题占位符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25" name="内容占位符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6" name="内容占位符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29" name="内容占位符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单击此处编辑母版标题样式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7FEACEE-25B4-4A2D-B147-27296E36371D}" type="slidenum">
              <a:rPr lang="zh-CN" altLang="zh-CN" noProof="0" smtClean="0"/>
              <a:pPr/>
              <a:t>‹#›</a:t>
            </a:fld>
            <a:endParaRPr lang="zh-CN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：形状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7" name="任意多边形：形状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8" name="任意多边形：形状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69" name="任意多边形：形状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0" name="任意多边形：形状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1" name="任意多边形：形状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2" name="任意多边形：形状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3" name="任意多边形：形状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4" name="任意多边形：形状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5" name="任意多边形：形状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6" name="任意多边形：形状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7" name="任意多边形：形状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8" name="任意多边形：形状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79" name="任意多边形：形状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0" name="任意多边形：形状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1" name="任意多边形：形状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2" name="任意多边形：形状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3" name="任意多边形：形状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4" name="任意多边形：形状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/>
              <a:ea typeface="Microsoft YaHei UI"/>
              <a:cs typeface="+mn-cs"/>
            </a:endParaRPr>
          </a:p>
        </p:txBody>
      </p:sp>
      <p:sp>
        <p:nvSpPr>
          <p:cNvPr id="85" name="内容占位符 47" descr="单击图标以添加图片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86" name="内容占位符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87" name="内容占位符 47" descr="单击图标以添加图片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88" name="内容占位符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89" name="内容占位符 47" descr="单击图标以添加图片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0" name="内容占位符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91" name="内容占位符 47" descr="单击图标以添加图片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2" name="内容占位符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93" name="内容占位符 47" descr="单击图标以添加图片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94" name="内容占位符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zh-CN" altLang="zh-CN" sz="1400" b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/>
              <a:t>单击此处编辑母版文本样式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rmAutofit/>
          </a:bodyPr>
          <a:lstStyle>
            <a:lvl1pPr algn="l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副标题 47" descr="单击图标以添加图片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3" name="内容占位符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37" name="图片占位符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副标题 47" descr="单击图标以添加图片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(F)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(F)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内容占位符 47" descr="单击图标以添加图片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3" name="内容占位符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4" name="内容占位符 47" descr="单击图标以添加图片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6" name="内容占位符 47" descr="单击图标以添加图片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27" name="任意多边形：形状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19" name="图片占位符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sz="8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 altLang="en-US" noProof="0" dirty="0"/>
              <a:t>单击图标以添加图片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8" name="内容占位符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19" name="任意多边形：形状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：形状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(F)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六边形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六边形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六边形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任意多边形(F)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六边形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六边形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六边形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任意多边形(F)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内容占位符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9" name="内容占位符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0" name="内容占位符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1" name="内容占位符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1" name="内容占位符 47" descr="单击图标以添加图片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0" name="任意多边形(F)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任意多边形：形状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内容占位符 47" descr="单击图标以添加图片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6" name="内容占位符 47" descr="单击图标以添加图片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3" name="内容占位符 47" descr="单击图标以添加图片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4" name="内容占位符 47" descr="单击图标以添加图片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35" name="内容占位符 47" descr="单击图标以添加图片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6" name="任意多边形：形状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任意多边形(F)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任意多边形(F)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任意多边形(F)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574" y="2096892"/>
            <a:ext cx="5117162" cy="1325563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14" name="内容占位符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CN"/>
            </a:pPr>
            <a:r>
              <a:rPr lang="zh-CN"/>
              <a:t>单击图标以添加图片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 47" descr="单击图标以添加图片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13000"/>
              </a:lnSpc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rmAutofit/>
          </a:bodyPr>
          <a:lstStyle>
            <a:lvl1pPr marL="0" indent="0" algn="ctr">
              <a:buNone/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829" y="507076"/>
            <a:ext cx="10515600" cy="1115434"/>
          </a:xfr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11" name="内容占位符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单击此处编辑母版文本样式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设计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表格占位符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9" name="任意多边形：形状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rmAutofit/>
          </a:bodyPr>
          <a:lstStyle>
            <a:lvl1pPr>
              <a:defRPr lang="zh-CN" sz="2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单击此处编辑文本样式</a:t>
            </a:r>
          </a:p>
        </p:txBody>
      </p:sp>
      <p:sp>
        <p:nvSpPr>
          <p:cNvPr id="11" name="副标题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zh-CN" sz="1500" b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" name="任意多边形：形状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任意多边形：形状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任意多边形：形状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：形状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rmAutofit/>
          </a:bodyPr>
          <a:lstStyle>
            <a:lvl1pPr>
              <a:defRPr lang="zh-CN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演示文稿标题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个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占位符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60" name="内容占位符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52" name="内容占位符 47" descr="单击图标以添加图片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53" name="内容占位符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1" name="内容占位符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21" name="内容占位符 47" descr="单击图标以添加图片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2" name="内容占位符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2" name="内容占位符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19" name="内容占位符 47" descr="单击图标以添加图片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0" name="内容占位符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63" name="内容占位符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rmAutofit/>
          </a:bodyPr>
          <a:lstStyle>
            <a:lvl1pPr marL="0" indent="0" algn="l">
              <a:buFontTx/>
              <a:buNone/>
              <a:defRPr lang="zh-CN" sz="105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/>
              <a:t>单击图标以添加图片</a:t>
            </a:r>
            <a:endParaRPr lang="zh-CN" altLang="zh-CN" dirty="0"/>
          </a:p>
        </p:txBody>
      </p:sp>
      <p:sp>
        <p:nvSpPr>
          <p:cNvPr id="25" name="内容占位符 47" descr="单击图标以添加图片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单击此处编辑母版标题样式 </a:t>
            </a:r>
          </a:p>
        </p:txBody>
      </p:sp>
      <p:sp>
        <p:nvSpPr>
          <p:cNvPr id="26" name="内容占位符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1400" b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/>
              <a:t>单击此处编辑母版文本样式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演示文稿标题</a:t>
            </a: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zh-CN" altLang="zh-CN" smtClean="0"/>
              <a:pPr/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个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8" name="内容占位符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39" name="内容占位符 47" descr="单击图标以添加图片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0" name="内容占位符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zh-CN" sz="1400" b="0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6" name="内容占位符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1" name="内容占位符 47" descr="单击图标以添加图片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2" name="内容占位符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3" name="内容占位符 47" descr="单击图标以添加图片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4" name="内容占位符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1" name="内容占位符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5" name="内容占位符 47" descr="单击图标以添加图片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46" name="内容占位符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49" name="内容占位符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7" name="内容占位符 47" descr="单击图标以添加图片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0" name="内容占位符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2" name="内容占位符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1" name="内容占位符 47" descr="单击图标以添加图片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2" name="内容占位符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5" name="内容占位符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3" name="内容占位符 47" descr="单击图标以添加图片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8" name="内容占位符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63" name="内容占位符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0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9" name="内容占位符 47" descr="单击图标以添加图片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sz="1800" b="1" i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lvl="0"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60" name="内容占位符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zh-CN" altLang="zh-CN" sz="1400" b="0" i="0" kern="12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Posterama" panose="020B0504020200020000" pitchFamily="34" charset="0"/>
              </a:defRPr>
            </a:lvl1pPr>
            <a:lvl2pPr>
              <a:defRPr lang="zh-CN" sz="1000"/>
            </a:lvl2pPr>
            <a:lvl3pPr>
              <a:defRPr lang="zh-CN" sz="900"/>
            </a:lvl3pPr>
            <a:lvl4pPr>
              <a:defRPr lang="zh-CN" sz="800"/>
            </a:lvl4pPr>
            <a:lvl5pPr>
              <a:defRPr lang="zh-CN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noProof="0" dirty="0"/>
              <a:t>单击此处编辑母版文本样式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rmAutofit/>
          </a:bodyPr>
          <a:lstStyle>
            <a:lvl1pPr>
              <a:defRPr lang="zh-CN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zh-CN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5" name="标题占位符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演示文稿标题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b="1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D64DA-6E87-BDED-3936-95939983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4F459-0564-0CAA-B7AE-08CAAD6CAE93}"/>
              </a:ext>
            </a:extLst>
          </p:cNvPr>
          <p:cNvSpPr txBox="1"/>
          <p:nvPr/>
        </p:nvSpPr>
        <p:spPr>
          <a:xfrm>
            <a:off x="4218317" y="1811546"/>
            <a:ext cx="533975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我们的项目名称是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TimeTable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，也就是时间规划表，旨在帮助学生及部分工作者更好地规划时间。</a:t>
            </a: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因为课程忙碌，我们暂时还没有把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的视频录制好，所以以下我们会用操作流程图取而代之。</a:t>
            </a: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考虑到我们的应用不需要与其他应用绑定，因为它的功能是独立的，而且为了使用应用的便利性，我们不打算设计账户这一功能。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0F483DC8-9B64-B194-67B5-0D02B1AF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862" y="277761"/>
            <a:ext cx="7473351" cy="371176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38B1FA6-4D8E-4D9F-00C3-F58EFC09ED86}"/>
              </a:ext>
            </a:extLst>
          </p:cNvPr>
          <p:cNvSpPr txBox="1"/>
          <p:nvPr/>
        </p:nvSpPr>
        <p:spPr>
          <a:xfrm>
            <a:off x="4882551" y="4218316"/>
            <a:ext cx="616788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首先第一步，用户点开我们的应用，进入的界面是以月为页的日历。用户可以左右翻页查看不同月份的大致日程。在每个日期的格子中可以添加各种标记以表示该日期的重要性。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8961-C96B-EA9D-DF54-ABC306C9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E9E37C-9389-D7D8-01F7-F8863D8A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11" y="0"/>
            <a:ext cx="252688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8259AE-593B-DCDF-CFF0-EC9F9363234B}"/>
              </a:ext>
            </a:extLst>
          </p:cNvPr>
          <p:cNvSpPr txBox="1"/>
          <p:nvPr/>
        </p:nvSpPr>
        <p:spPr>
          <a:xfrm>
            <a:off x="6832121" y="1216325"/>
            <a:ext cx="420969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下一步，用户可以选定某一日期，进入它的具体界面。在该界面中，用户可以看到用时间标记的日程，并可以新增或删除日程。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CCED9-8401-0E19-F492-B8332035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EE19A9-D43D-3438-956D-8781C8DD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" y="88304"/>
            <a:ext cx="6555248" cy="44146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1B120D-5EE8-8FB8-A725-9506FA777812}"/>
              </a:ext>
            </a:extLst>
          </p:cNvPr>
          <p:cNvSpPr txBox="1"/>
          <p:nvPr/>
        </p:nvSpPr>
        <p:spPr>
          <a:xfrm>
            <a:off x="8289985" y="1164566"/>
            <a:ext cx="2700068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如果在日期具体界面退回了日历界面，用户可以在下方备注里看到下一件待办的事件，这样当用户忘记时，可以直接从日历界面看到待办事项。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2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02CA-E1B0-0676-3DCD-DD42F246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606304-DFA0-87B2-B18E-04E4C02C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-281703"/>
            <a:ext cx="6648631" cy="42584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EE9BDF-131A-3670-B1BA-90D1FE8DCFFE}"/>
              </a:ext>
            </a:extLst>
          </p:cNvPr>
          <p:cNvSpPr txBox="1"/>
          <p:nvPr/>
        </p:nvSpPr>
        <p:spPr>
          <a:xfrm>
            <a:off x="8005313" y="1017917"/>
            <a:ext cx="332117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再下一步，用户可以选定某一日程，进入详情页。在详情页里，可以将待办的事的标题、详情填写并为它设立闹钟。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821D8-068F-9519-BA89-1DDB0D0B6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60B761-6068-4F63-8C10-DCA9F5E2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29" y="0"/>
            <a:ext cx="275022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E25815-6805-F698-B3C9-056931265B5A}"/>
              </a:ext>
            </a:extLst>
          </p:cNvPr>
          <p:cNvSpPr txBox="1"/>
          <p:nvPr/>
        </p:nvSpPr>
        <p:spPr>
          <a:xfrm>
            <a:off x="7082287" y="1078302"/>
            <a:ext cx="2924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在设立闹钟的界面，用户可以自定义闹钟并为它设定音乐及震动。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3445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69_TF00951641_Win32.potx" id="{9DFC914F-0AAE-43F4-BDC5-7E2885F612F5}" vid="{C3355B8C-6120-41D8-8CBA-603AFF4E1E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" panose="020F0302020204030204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" panose="020F0302020204030204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59</TotalTime>
  <Words>269</Words>
  <Application>Microsoft Office PowerPoint</Application>
  <PresentationFormat>宽屏</PresentationFormat>
  <Paragraphs>14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等线</vt:lpstr>
      <vt:lpstr>Arial</vt:lpstr>
      <vt:lpstr>Posterama</vt:lpstr>
      <vt:lpstr>自定义​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镕翔 贺</dc:creator>
  <cp:lastModifiedBy>镕翔 贺</cp:lastModifiedBy>
  <cp:revision>1</cp:revision>
  <dcterms:created xsi:type="dcterms:W3CDTF">2024-11-13T10:34:49Z</dcterms:created>
  <dcterms:modified xsi:type="dcterms:W3CDTF">2024-11-13T11:34:30Z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