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2" r:id="rId2"/>
  </p:sldMasterIdLst>
  <p:notesMasterIdLst>
    <p:notesMasterId r:id="rId16"/>
  </p:notesMasterIdLst>
  <p:handoutMasterIdLst>
    <p:handoutMasterId r:id="rId17"/>
  </p:handoutMasterIdLst>
  <p:sldIdLst>
    <p:sldId id="346" r:id="rId3"/>
    <p:sldId id="554" r:id="rId4"/>
    <p:sldId id="538" r:id="rId5"/>
    <p:sldId id="539" r:id="rId6"/>
    <p:sldId id="526" r:id="rId7"/>
    <p:sldId id="541" r:id="rId8"/>
    <p:sldId id="540" r:id="rId9"/>
    <p:sldId id="543" r:id="rId10"/>
    <p:sldId id="544" r:id="rId11"/>
    <p:sldId id="545" r:id="rId12"/>
    <p:sldId id="550" r:id="rId13"/>
    <p:sldId id="552" r:id="rId14"/>
    <p:sldId id="553" r:id="rId15"/>
  </p:sldIdLst>
  <p:sldSz cx="9144000" cy="5143500" type="screen16x9"/>
  <p:notesSz cx="6858000" cy="9144000"/>
  <p:custDataLst>
    <p:tags r:id="rId1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26" userDrawn="1">
          <p15:clr>
            <a:srgbClr val="A4A3A4"/>
          </p15:clr>
        </p15:guide>
        <p15:guide id="2" pos="5560" userDrawn="1">
          <p15:clr>
            <a:srgbClr val="A4A3A4"/>
          </p15:clr>
        </p15:guide>
        <p15:guide id="3" orient="horz" pos="2052" userDrawn="1">
          <p15:clr>
            <a:srgbClr val="A4A3A4"/>
          </p15:clr>
        </p15:guide>
        <p15:guide id="4" orient="horz" pos="463" userDrawn="1">
          <p15:clr>
            <a:srgbClr val="A4A3A4"/>
          </p15:clr>
        </p15:guide>
        <p15:guide id="5" orient="horz" pos="1076" userDrawn="1">
          <p15:clr>
            <a:srgbClr val="A4A3A4"/>
          </p15:clr>
        </p15:guide>
        <p15:guide id="6" orient="horz"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8" autoAdjust="0"/>
    <p:restoredTop sz="95694" autoAdjust="0"/>
  </p:normalViewPr>
  <p:slideViewPr>
    <p:cSldViewPr snapToGrid="0" showGuides="1">
      <p:cViewPr varScale="1">
        <p:scale>
          <a:sx n="125" d="100"/>
          <a:sy n="125" d="100"/>
        </p:scale>
        <p:origin x="556" y="68"/>
      </p:cViewPr>
      <p:guideLst>
        <p:guide pos="226"/>
        <p:guide pos="5560"/>
        <p:guide orient="horz" pos="2052"/>
        <p:guide orient="horz" pos="463"/>
        <p:guide orient="horz" pos="1076"/>
        <p:guide orient="horz" pos="2880"/>
      </p:guideLst>
    </p:cSldViewPr>
  </p:slideViewPr>
  <p:notesTextViewPr>
    <p:cViewPr>
      <p:scale>
        <a:sx n="1" d="1"/>
        <a:sy n="1" d="1"/>
      </p:scale>
      <p:origin x="0" y="0"/>
    </p:cViewPr>
  </p:notesTextViewPr>
  <p:sorterViewPr>
    <p:cViewPr>
      <p:scale>
        <a:sx n="171" d="100"/>
        <a:sy n="171" d="100"/>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t>2024/12/18</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D2A48B96-639E-45A3-A0BA-2464DFDB1FAA}" type="datetimeFigureOut">
              <a:rPr lang="zh-CN" altLang="en-US" smtClean="0"/>
              <a:pPr/>
              <a:t>2024/12/18</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A6837353-30EB-4A48-80EB-173D804AEFBD}"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模板来自于： 第一PPT https://www.1ppt.com/</a:t>
            </a: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descr="背景图案&#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CF7CA0DC-8CB1-468A-9B1B-DABF8B19C955}" type="datetimeFigureOut">
              <a:rPr lang="zh-CN" altLang="en-US" smtClean="0"/>
              <a:t>2024/12/18</a:t>
            </a:fld>
            <a:endParaRPr lang="zh-CN" altLang="en-US"/>
          </a:p>
        </p:txBody>
      </p:sp>
      <p:sp>
        <p:nvSpPr>
          <p:cNvPr id="3" name="Footer Placeholder 2"/>
          <p:cNvSpPr>
            <a:spLocks noGrp="1"/>
          </p:cNvSpPr>
          <p:nvPr>
            <p:ph type="ftr" sz="quarter" idx="1"/>
          </p:nvPr>
        </p:nvSpPr>
        <p:spPr/>
        <p:txBody>
          <a:bodyPr/>
          <a:lstStyle/>
          <a:p>
            <a:endParaRPr lang="zh-CN" altLang="en-US"/>
          </a:p>
        </p:txBody>
      </p:sp>
      <p:sp>
        <p:nvSpPr>
          <p:cNvPr id="4" name="Slide Number Placeholder 3"/>
          <p:cNvSpPr>
            <a:spLocks noGrp="1"/>
          </p:cNvSpPr>
          <p:nvPr>
            <p:ph type="sldNum" sz="quarter" idx="2"/>
          </p:nvPr>
        </p:nvSpPr>
        <p:spPr/>
        <p:txBody>
          <a:bodyPr/>
          <a:lstStyle/>
          <a:p>
            <a:fld id="{93AE1883-0942-4AA3-9DB2-9C7C3A0314B1}" type="slidenum">
              <a:rPr lang="zh-CN" altLang="en-US" smtClean="0"/>
              <a:t>‹#›</a:t>
            </a:fld>
            <a:endParaRPr lang="en-US"/>
          </a:p>
        </p:txBody>
      </p:sp>
      <p:sp>
        <p:nvSpPr>
          <p:cNvPr id="5" name="TextBox 4"/>
          <p:cNvSpPr txBox="1"/>
          <p:nvPr/>
        </p:nvSpPr>
        <p:spPr>
          <a:xfrm>
            <a:off x="2965031" y="3367444"/>
            <a:ext cx="453650" cy="137203"/>
          </a:xfrm>
          <a:prstGeom prst="rect">
            <a:avLst/>
          </a:prstGeom>
          <a:noFill/>
        </p:spPr>
        <p:txBody>
          <a:bodyPr wrap="square" rtlCol="0">
            <a:spAutoFit/>
          </a:bodyPr>
          <a:lstStyle/>
          <a:p>
            <a:pPr>
              <a:lnSpc>
                <a:spcPct val="200000"/>
              </a:lnSpc>
            </a:pPr>
            <a:r>
              <a:rPr lang="zh-CN" altLang="en-US" sz="100">
                <a:solidFill>
                  <a:schemeClr val="tx1">
                    <a:alpha val="0"/>
                  </a:schemeClr>
                </a:solidFill>
                <a:latin typeface="微软雅黑" panose="020B0503020204020204" pitchFamily="34" charset="-122"/>
                <a:ea typeface="微软雅黑" panose="020B0503020204020204" pitchFamily="34" charset="-122"/>
              </a:rPr>
              <a:t>行业</a:t>
            </a:r>
            <a:r>
              <a:rPr lang="en-US" altLang="zh-CN" sz="100">
                <a:solidFill>
                  <a:schemeClr val="tx1">
                    <a:alpha val="0"/>
                  </a:schemeClr>
                </a:solidFill>
                <a:latin typeface="微软雅黑" panose="020B0503020204020204" pitchFamily="34" charset="-122"/>
                <a:ea typeface="微软雅黑" panose="020B0503020204020204" pitchFamily="34" charset="-122"/>
              </a:rPr>
              <a:t>PPT</a:t>
            </a:r>
            <a:r>
              <a:rPr lang="zh-CN" altLang="en-US" sz="100">
                <a:solidFill>
                  <a:schemeClr val="tx1">
                    <a:alpha val="0"/>
                  </a:schemeClr>
                </a:solidFill>
                <a:latin typeface="微软雅黑" panose="020B0503020204020204" pitchFamily="34" charset="-122"/>
                <a:ea typeface="微软雅黑" panose="020B0503020204020204" pitchFamily="34" charset="-122"/>
              </a:rPr>
              <a:t>模板</a:t>
            </a:r>
            <a:r>
              <a:rPr lang="en-US" altLang="zh-CN" sz="100">
                <a:solidFill>
                  <a:schemeClr val="tx1">
                    <a:alpha val="0"/>
                  </a:schemeClr>
                </a:solidFill>
                <a:latin typeface="微软雅黑" panose="020B0503020204020204" pitchFamily="34" charset="-122"/>
                <a:ea typeface="微软雅黑" panose="020B0503020204020204" pitchFamily="34" charset="-122"/>
              </a:rPr>
              <a:t>http://www.1ppt.com/hangye/</a:t>
            </a:r>
          </a:p>
        </p:txBody>
      </p:sp>
      <p:sp>
        <p:nvSpPr>
          <p:cNvPr id="6" name="TextBox 8"/>
          <p:cNvSpPr txBox="1"/>
          <p:nvPr/>
        </p:nvSpPr>
        <p:spPr>
          <a:xfrm>
            <a:off x="7509627" y="2215277"/>
            <a:ext cx="540060" cy="137203"/>
          </a:xfrm>
          <a:prstGeom prst="rect">
            <a:avLst/>
          </a:prstGeom>
          <a:noFill/>
        </p:spPr>
        <p:txBody>
          <a:bodyPr wrap="square" rtlCol="0">
            <a:spAutoFit/>
          </a:bodyPr>
          <a:lstStyle/>
          <a:p>
            <a:pPr>
              <a:lnSpc>
                <a:spcPct val="200000"/>
              </a:lnSpc>
            </a:pPr>
            <a:r>
              <a:rPr lang="zh-CN" altLang="en-US" sz="10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a:solidFill>
                  <a:schemeClr val="tx1">
                    <a:alpha val="0"/>
                  </a:schemeClr>
                </a:solidFill>
                <a:latin typeface="微软雅黑" panose="020B0503020204020204" pitchFamily="34" charset="-122"/>
                <a:ea typeface="微软雅黑" panose="020B0503020204020204" pitchFamily="34" charset="-122"/>
              </a:rPr>
              <a:t>http://www.1ppt.com/hangye/</a:t>
            </a:r>
          </a:p>
        </p:txBody>
      </p:sp>
      <p:sp>
        <p:nvSpPr>
          <p:cNvPr id="7" name="标题 1"/>
          <p:cNvSpPr txBox="1"/>
          <p:nvPr/>
        </p:nvSpPr>
        <p:spPr>
          <a:xfrm>
            <a:off x="839788" y="365125"/>
            <a:ext cx="10515600" cy="1325563"/>
          </a:xfrm>
          <a:prstGeom prst="rect">
            <a:avLst/>
          </a:prstGeom>
          <a:noFill/>
          <a:ln w="9525" cap="flat" cmpd="sng" algn="ctr">
            <a:noFill/>
            <a:prstDash val="solid"/>
            <a:round/>
            <a:headEnd type="none" w="med" len="med"/>
            <a:tailEnd type="none" w="med" len="med"/>
          </a:ln>
          <a:effectLst/>
        </p:spPr>
        <p:txBody>
          <a:bodyPr vert="horz" lIns="91440" tIns="45720" rIns="91440" bIns="45720" anchor="ctr"/>
          <a:lstStyle>
            <a:lvl1pPr marL="0" marR="0" indent="0" algn="l" defTabSz="914400" rtl="0" eaLnBrk="1" fontAlgn="auto" latinLnBrk="0" hangingPunct="1">
              <a:lnSpc>
                <a:spcPct val="90000"/>
              </a:lnSpc>
              <a:spcBef>
                <a:spcPct val="0"/>
              </a:spcBef>
              <a:spcAft>
                <a:spcPct val="0"/>
              </a:spcAft>
              <a:buClrTx/>
              <a:buSzTx/>
              <a:buFontTx/>
              <a:buNone/>
              <a:defRPr kumimoji="0" sz="4400" b="0" i="0" u="none" strike="noStrike" kern="1200" cap="none" spc="0" normalizeH="0" baseline="0" noProof="0">
                <a:solidFill>
                  <a:schemeClr val="tx1"/>
                </a:solidFill>
                <a:uLnTx/>
                <a:uFillTx/>
                <a:latin typeface="+mj-lt"/>
                <a:ea typeface="+mj-ea"/>
                <a:cs typeface="+mj-cs"/>
                <a:sym typeface="Wingdings" panose="05000000000000000000"/>
              </a:defRPr>
            </a:lvl1pPr>
            <a:lvl2pPr marL="0" marR="0" indent="0" algn="l" defTabSz="914400" rtl="0" eaLnBrk="0"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rial"/>
                <a:ea typeface="Arial"/>
                <a:cs typeface="Arial"/>
                <a:sym typeface="Wingdings" panose="05000000000000000000"/>
              </a:defRPr>
            </a:lvl2pPr>
            <a:lvl3pPr marL="0" marR="0" indent="0" algn="l" defTabSz="914400" rtl="0" eaLnBrk="0"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rial"/>
                <a:ea typeface="Arial"/>
                <a:cs typeface="Arial"/>
                <a:sym typeface="Wingdings" panose="05000000000000000000"/>
              </a:defRPr>
            </a:lvl3pPr>
            <a:lvl4pPr marL="0" marR="0" indent="0" algn="l" defTabSz="914400" rtl="0" eaLnBrk="0"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rial"/>
                <a:ea typeface="Arial"/>
                <a:cs typeface="Arial"/>
                <a:sym typeface="Wingdings" panose="05000000000000000000"/>
              </a:defRPr>
            </a:lvl4pPr>
            <a:lvl5pPr marL="0" marR="0" indent="0" algn="l" defTabSz="914400" rtl="0" eaLnBrk="0"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rial"/>
                <a:ea typeface="Arial"/>
                <a:cs typeface="Arial"/>
                <a:sym typeface="Wingdings" panose="05000000000000000000"/>
              </a:defRPr>
            </a:lvl5pPr>
            <a:lvl6pPr marL="0" marR="0" indent="0" algn="l" defTabSz="914400" rtl="0" eaLnBrk="0"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rial"/>
                <a:ea typeface="Arial"/>
                <a:cs typeface="Arial"/>
                <a:sym typeface="Wingdings" panose="05000000000000000000"/>
              </a:defRPr>
            </a:lvl6pPr>
            <a:lvl7pPr marL="0" marR="0" indent="0" algn="l" defTabSz="914400" rtl="0" eaLnBrk="0"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rial"/>
                <a:ea typeface="Arial"/>
                <a:cs typeface="Arial"/>
                <a:sym typeface="Wingdings" panose="05000000000000000000"/>
              </a:defRPr>
            </a:lvl7pPr>
            <a:lvl8pPr marL="0" marR="0" indent="0" algn="l" defTabSz="914400" rtl="0" eaLnBrk="0"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rial"/>
                <a:ea typeface="Arial"/>
                <a:cs typeface="Arial"/>
                <a:sym typeface="Wingdings" panose="05000000000000000000"/>
              </a:defRPr>
            </a:lvl8pPr>
            <a:lvl9pPr marL="0" marR="0" indent="0" algn="l" defTabSz="914400" rtl="0" eaLnBrk="0"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rial"/>
                <a:ea typeface="Arial"/>
                <a:cs typeface="Arial"/>
                <a:sym typeface="Wingdings" panose="05000000000000000000"/>
              </a:defRPr>
            </a:lvl9pPr>
          </a:lstStyle>
          <a:p>
            <a:r>
              <a:rPr lang="zh-CN" altLang="en-US" dirty="0">
                <a:latin typeface="汉真广标" panose="02010609000101010101" pitchFamily="49" charset="-122"/>
                <a:ea typeface="汉真广标" panose="02010609000101010101" pitchFamily="49" charset="-122"/>
              </a:rPr>
              <a:t>单击此处编辑母版标题样式</a:t>
            </a:r>
          </a:p>
        </p:txBody>
      </p:sp>
      <p:sp>
        <p:nvSpPr>
          <p:cNvPr id="8" name="文本占位符 2"/>
          <p:cNvSpPr txBox="1"/>
          <p:nvPr/>
        </p:nvSpPr>
        <p:spPr>
          <a:xfrm>
            <a:off x="839788" y="1681163"/>
            <a:ext cx="5157787" cy="823912"/>
          </a:xfrm>
          <a:prstGeom prst="rect">
            <a:avLst/>
          </a:prstGeom>
          <a:noFill/>
          <a:ln w="9525" cap="flat" cmpd="sng" algn="ctr">
            <a:noFill/>
            <a:prstDash val="solid"/>
            <a:round/>
            <a:headEnd type="none" w="med" len="med"/>
            <a:tailEnd type="none" w="med" len="med"/>
          </a:ln>
          <a:effectLst/>
        </p:spPr>
        <p:txBody>
          <a:bodyPr vert="horz" lIns="91440" tIns="45720" rIns="91440" bIns="45720" anchor="b"/>
          <a:lstStyle>
            <a:lvl1pPr marL="0" marR="0" indent="0" algn="l" defTabSz="914400" rtl="0" eaLnBrk="1" fontAlgn="auto" latinLnBrk="0" hangingPunct="1">
              <a:lnSpc>
                <a:spcPct val="90000"/>
              </a:lnSpc>
              <a:spcBef>
                <a:spcPts val="1000"/>
              </a:spcBef>
              <a:spcAft>
                <a:spcPct val="0"/>
              </a:spcAft>
              <a:buClrTx/>
              <a:buSzTx/>
              <a:buFont typeface="Arial" panose="020B0604020202020204" pitchFamily="34" charset="0"/>
              <a:buNone/>
              <a:defRPr kumimoji="0" sz="2400" b="1" i="0" u="none" strike="noStrike" kern="1200" cap="none" spc="0" normalizeH="0" baseline="0" noProof="0">
                <a:solidFill>
                  <a:schemeClr val="tx1"/>
                </a:solidFill>
                <a:uLnTx/>
                <a:uFillTx/>
                <a:latin typeface="+mn-lt"/>
                <a:ea typeface="+mn-ea"/>
                <a:cs typeface="+mn-cs"/>
                <a:sym typeface="Wingdings" panose="05000000000000000000"/>
              </a:defRPr>
            </a:lvl1pPr>
            <a:lvl2pPr marL="457200" marR="0" indent="0" algn="l" defTabSz="914400" rtl="0" eaLnBrk="1" fontAlgn="auto" latinLnBrk="0" hangingPunct="1">
              <a:lnSpc>
                <a:spcPct val="90000"/>
              </a:lnSpc>
              <a:spcBef>
                <a:spcPts val="500"/>
              </a:spcBef>
              <a:spcAft>
                <a:spcPct val="0"/>
              </a:spcAft>
              <a:buClrTx/>
              <a:buSzTx/>
              <a:buFont typeface="Arial" panose="020B0604020202020204" pitchFamily="34" charset="0"/>
              <a:buNone/>
              <a:defRPr kumimoji="0" sz="2000" b="1" i="0" u="none" strike="noStrike" kern="1200" cap="none" spc="0" normalizeH="0" baseline="0" noProof="0">
                <a:solidFill>
                  <a:schemeClr val="tx1"/>
                </a:solidFill>
                <a:uLnTx/>
                <a:uFillTx/>
                <a:latin typeface="+mn-lt"/>
                <a:ea typeface="+mn-ea"/>
                <a:cs typeface="+mn-cs"/>
                <a:sym typeface="Wingdings" panose="05000000000000000000"/>
              </a:defRPr>
            </a:lvl2pPr>
            <a:lvl3pPr marL="914400" marR="0" indent="0" algn="l" defTabSz="914400" rtl="0" eaLnBrk="1" fontAlgn="auto" latinLnBrk="0" hangingPunct="1">
              <a:lnSpc>
                <a:spcPct val="90000"/>
              </a:lnSpc>
              <a:spcBef>
                <a:spcPts val="500"/>
              </a:spcBef>
              <a:spcAft>
                <a:spcPct val="0"/>
              </a:spcAft>
              <a:buClrTx/>
              <a:buSzTx/>
              <a:buFont typeface="Arial" panose="020B0604020202020204" pitchFamily="34" charset="0"/>
              <a:buNone/>
              <a:defRPr kumimoji="0" sz="1800" b="1" i="0" u="none" strike="noStrike" kern="1200" cap="none" spc="0" normalizeH="0" baseline="0" noProof="0">
                <a:solidFill>
                  <a:schemeClr val="tx1"/>
                </a:solidFill>
                <a:uLnTx/>
                <a:uFillTx/>
                <a:latin typeface="+mn-lt"/>
                <a:ea typeface="+mn-ea"/>
                <a:cs typeface="+mn-cs"/>
                <a:sym typeface="Wingdings" panose="05000000000000000000"/>
              </a:defRPr>
            </a:lvl3pPr>
            <a:lvl4pPr marL="1371600" marR="0" indent="0" algn="l" defTabSz="914400" rtl="0" eaLnBrk="1" fontAlgn="auto" latinLnBrk="0" hangingPunct="1">
              <a:lnSpc>
                <a:spcPct val="90000"/>
              </a:lnSpc>
              <a:spcBef>
                <a:spcPts val="500"/>
              </a:spcBef>
              <a:spcAft>
                <a:spcPct val="0"/>
              </a:spcAft>
              <a:buClrTx/>
              <a:buSzTx/>
              <a:buFont typeface="Arial" panose="020B0604020202020204" pitchFamily="34" charset="0"/>
              <a:buNone/>
              <a:defRPr kumimoji="0" sz="1600" b="1" i="0" u="none" strike="noStrike" kern="1200" cap="none" spc="0" normalizeH="0" baseline="0" noProof="0">
                <a:solidFill>
                  <a:schemeClr val="tx1"/>
                </a:solidFill>
                <a:uLnTx/>
                <a:uFillTx/>
                <a:latin typeface="+mn-lt"/>
                <a:ea typeface="+mn-ea"/>
                <a:cs typeface="+mn-cs"/>
                <a:sym typeface="Wingdings" panose="05000000000000000000"/>
              </a:defRPr>
            </a:lvl4pPr>
            <a:lvl5pPr marL="1828800" marR="0" indent="0" algn="l" defTabSz="914400" rtl="0" eaLnBrk="1" fontAlgn="auto" latinLnBrk="0" hangingPunct="1">
              <a:lnSpc>
                <a:spcPct val="90000"/>
              </a:lnSpc>
              <a:spcBef>
                <a:spcPts val="500"/>
              </a:spcBef>
              <a:spcAft>
                <a:spcPct val="0"/>
              </a:spcAft>
              <a:buClrTx/>
              <a:buSzTx/>
              <a:buFont typeface="Arial" panose="020B0604020202020204" pitchFamily="34" charset="0"/>
              <a:buNone/>
              <a:defRPr kumimoji="0" sz="1600" b="1" i="0" u="none" strike="noStrike" kern="1200" cap="none" spc="0" normalizeH="0" baseline="0" noProof="0">
                <a:solidFill>
                  <a:schemeClr val="tx1"/>
                </a:solidFill>
                <a:uLnTx/>
                <a:uFillTx/>
                <a:latin typeface="+mn-lt"/>
                <a:ea typeface="+mn-ea"/>
                <a:cs typeface="+mn-cs"/>
                <a:sym typeface="Wingdings" panose="05000000000000000000"/>
              </a:defRPr>
            </a:lvl5pPr>
            <a:lvl6pPr marL="2286000" marR="0" indent="0" algn="l" defTabSz="914400" rtl="0" eaLnBrk="1" fontAlgn="auto" latinLnBrk="0" hangingPunct="1">
              <a:lnSpc>
                <a:spcPct val="90000"/>
              </a:lnSpc>
              <a:spcBef>
                <a:spcPts val="500"/>
              </a:spcBef>
              <a:spcAft>
                <a:spcPct val="0"/>
              </a:spcAft>
              <a:buClrTx/>
              <a:buSzTx/>
              <a:buFont typeface="Arial" panose="020B0604020202020204" pitchFamily="34" charset="0"/>
              <a:buNone/>
              <a:defRPr kumimoji="0" sz="1600" b="1" i="0" u="none" strike="noStrike" kern="1200" cap="none" spc="0" normalizeH="0" baseline="0" noProof="0">
                <a:solidFill>
                  <a:schemeClr val="tx1"/>
                </a:solidFill>
                <a:uLnTx/>
                <a:uFillTx/>
                <a:latin typeface="+mn-lt"/>
                <a:ea typeface="+mn-ea"/>
                <a:cs typeface="+mn-cs"/>
                <a:sym typeface="Wingdings" panose="05000000000000000000"/>
              </a:defRPr>
            </a:lvl6pPr>
            <a:lvl7pPr marL="2743200" marR="0" indent="0" algn="l" defTabSz="914400" rtl="0" eaLnBrk="1" fontAlgn="auto" latinLnBrk="0" hangingPunct="1">
              <a:lnSpc>
                <a:spcPct val="90000"/>
              </a:lnSpc>
              <a:spcBef>
                <a:spcPts val="500"/>
              </a:spcBef>
              <a:spcAft>
                <a:spcPct val="0"/>
              </a:spcAft>
              <a:buClrTx/>
              <a:buSzTx/>
              <a:buFont typeface="Arial" panose="020B0604020202020204" pitchFamily="34" charset="0"/>
              <a:buNone/>
              <a:defRPr kumimoji="0" sz="1600" b="1" i="0" u="none" strike="noStrike" kern="1200" cap="none" spc="0" normalizeH="0" baseline="0" noProof="0">
                <a:solidFill>
                  <a:schemeClr val="tx1"/>
                </a:solidFill>
                <a:uLnTx/>
                <a:uFillTx/>
                <a:latin typeface="+mn-lt"/>
                <a:ea typeface="+mn-ea"/>
                <a:cs typeface="+mn-cs"/>
                <a:sym typeface="Wingdings" panose="05000000000000000000"/>
              </a:defRPr>
            </a:lvl7pPr>
            <a:lvl8pPr marL="3200400" marR="0" indent="0" algn="l" defTabSz="914400" rtl="0" eaLnBrk="1" fontAlgn="auto" latinLnBrk="0" hangingPunct="1">
              <a:lnSpc>
                <a:spcPct val="90000"/>
              </a:lnSpc>
              <a:spcBef>
                <a:spcPts val="500"/>
              </a:spcBef>
              <a:spcAft>
                <a:spcPct val="0"/>
              </a:spcAft>
              <a:buClrTx/>
              <a:buSzTx/>
              <a:buFont typeface="Arial" panose="020B0604020202020204" pitchFamily="34" charset="0"/>
              <a:buNone/>
              <a:defRPr kumimoji="0" sz="1600" b="1" i="0" u="none" strike="noStrike" kern="1200" cap="none" spc="0" normalizeH="0" baseline="0" noProof="0">
                <a:solidFill>
                  <a:schemeClr val="tx1"/>
                </a:solidFill>
                <a:uLnTx/>
                <a:uFillTx/>
                <a:latin typeface="+mn-lt"/>
                <a:ea typeface="+mn-ea"/>
                <a:cs typeface="+mn-cs"/>
                <a:sym typeface="Wingdings" panose="05000000000000000000"/>
              </a:defRPr>
            </a:lvl8pPr>
            <a:lvl9pPr marL="3657600" marR="0" indent="0" algn="l" defTabSz="914400" rtl="0" eaLnBrk="1" fontAlgn="auto" latinLnBrk="0" hangingPunct="1">
              <a:lnSpc>
                <a:spcPct val="90000"/>
              </a:lnSpc>
              <a:spcBef>
                <a:spcPts val="500"/>
              </a:spcBef>
              <a:spcAft>
                <a:spcPct val="0"/>
              </a:spcAft>
              <a:buClrTx/>
              <a:buSzTx/>
              <a:buFont typeface="Arial" panose="020B0604020202020204" pitchFamily="34" charset="0"/>
              <a:buNone/>
              <a:defRPr kumimoji="0" sz="1600" b="1" i="0" u="none" strike="noStrike" kern="1200" cap="none" spc="0" normalizeH="0" baseline="0" noProof="0">
                <a:solidFill>
                  <a:schemeClr val="tx1"/>
                </a:solidFill>
                <a:uLnTx/>
                <a:uFillTx/>
                <a:latin typeface="+mn-lt"/>
                <a:ea typeface="+mn-ea"/>
                <a:cs typeface="+mn-cs"/>
                <a:sym typeface="Wingdings" panose="05000000000000000000"/>
              </a:defRPr>
            </a:lvl9pPr>
          </a:lstStyle>
          <a:p>
            <a:pPr lvl="0"/>
            <a:r>
              <a:rPr lang="zh-CN" altLang="en-US" dirty="0">
                <a:latin typeface="微软雅黑" panose="020B0503020204020204" pitchFamily="34" charset="-122"/>
                <a:ea typeface="微软雅黑" panose="020B0503020204020204" pitchFamily="34" charset="-122"/>
              </a:rPr>
              <a:t>单击此处编辑母版文本样式</a:t>
            </a:r>
          </a:p>
        </p:txBody>
      </p:sp>
      <p:sp>
        <p:nvSpPr>
          <p:cNvPr id="9" name="内容占位符 3"/>
          <p:cNvSpPr txBox="1"/>
          <p:nvPr/>
        </p:nvSpPr>
        <p:spPr>
          <a:xfrm>
            <a:off x="839788" y="2505075"/>
            <a:ext cx="5157787" cy="3684588"/>
          </a:xfrm>
          <a:prstGeom prst="rect">
            <a:avLst/>
          </a:prstGeom>
          <a:noFill/>
          <a:ln w="9525" cap="flat" cmpd="sng" algn="ctr">
            <a:noFill/>
            <a:prstDash val="solid"/>
            <a:round/>
            <a:headEnd type="none" w="med" len="med"/>
            <a:tailEnd type="none" w="med" len="med"/>
          </a:ln>
          <a:effectLst/>
        </p:spPr>
        <p:txBody>
          <a:bodyPr vert="horz" lIns="91440" tIns="45720" rIns="91440" bIns="45720"/>
          <a:lstStyle>
            <a:lvl1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defRPr kumimoji="0" sz="2800" b="0" i="0" u="none" strike="noStrike" kern="1200" cap="none" spc="0" normalizeH="0" baseline="0" noProof="0">
                <a:solidFill>
                  <a:schemeClr val="tx1"/>
                </a:solidFill>
                <a:uLnTx/>
                <a:uFillTx/>
                <a:latin typeface="+mn-lt"/>
                <a:ea typeface="+mn-ea"/>
                <a:cs typeface="+mn-cs"/>
                <a:sym typeface="Wingdings" panose="05000000000000000000"/>
              </a:defRPr>
            </a:lvl1pPr>
            <a:lvl2pPr marL="685800" marR="0"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defRPr kumimoji="0" sz="2400" b="0" i="0" u="none" strike="noStrike" kern="1200" cap="none" spc="0" normalizeH="0" baseline="0" noProof="0">
                <a:solidFill>
                  <a:schemeClr val="tx1"/>
                </a:solidFill>
                <a:uLnTx/>
                <a:uFillTx/>
                <a:latin typeface="+mn-lt"/>
                <a:ea typeface="+mn-ea"/>
                <a:cs typeface="+mn-cs"/>
                <a:sym typeface="Wingdings" panose="05000000000000000000"/>
              </a:defRPr>
            </a:lvl2pPr>
            <a:lvl3pPr marL="1143000" marR="0"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defRPr kumimoji="0" sz="2000" b="0" i="0" u="none" strike="noStrike" kern="1200" cap="none" spc="0" normalizeH="0" baseline="0" noProof="0">
                <a:solidFill>
                  <a:schemeClr val="tx1"/>
                </a:solidFill>
                <a:uLnTx/>
                <a:uFillTx/>
                <a:latin typeface="+mn-lt"/>
                <a:ea typeface="+mn-ea"/>
                <a:cs typeface="+mn-cs"/>
                <a:sym typeface="Wingdings" panose="05000000000000000000"/>
              </a:defRPr>
            </a:lvl3pPr>
            <a:lvl4pPr marL="1600200" marR="0"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defRPr kumimoji="0" sz="1800" b="0" i="0" u="none" strike="noStrike" kern="1200" cap="none" spc="0" normalizeH="0" baseline="0" noProof="0">
                <a:solidFill>
                  <a:schemeClr val="tx1"/>
                </a:solidFill>
                <a:uLnTx/>
                <a:uFillTx/>
                <a:latin typeface="+mn-lt"/>
                <a:ea typeface="+mn-ea"/>
                <a:cs typeface="+mn-cs"/>
                <a:sym typeface="Wingdings" panose="05000000000000000000"/>
              </a:defRPr>
            </a:lvl4pPr>
            <a:lvl5pPr marL="2057400" marR="0"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defRPr kumimoji="0" sz="1800" b="0" i="0" u="none" strike="noStrike" kern="1200" cap="none" spc="0" normalizeH="0" baseline="0" noProof="0">
                <a:solidFill>
                  <a:schemeClr val="tx1"/>
                </a:solidFill>
                <a:uLnTx/>
                <a:uFillTx/>
                <a:latin typeface="+mn-lt"/>
                <a:ea typeface="+mn-ea"/>
                <a:cs typeface="+mn-cs"/>
                <a:sym typeface="Wingdings" panose="05000000000000000000"/>
              </a:defRPr>
            </a:lvl5pPr>
            <a:lvl6pPr marL="2514600" marR="0"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defRPr kumimoji="0" sz="1800" b="0" i="0" u="none" strike="noStrike" kern="1200" cap="none" spc="0" normalizeH="0" baseline="0" noProof="0">
                <a:solidFill>
                  <a:schemeClr val="tx1"/>
                </a:solidFill>
                <a:uLnTx/>
                <a:uFillTx/>
                <a:latin typeface="+mn-lt"/>
                <a:ea typeface="+mn-ea"/>
                <a:cs typeface="+mn-cs"/>
                <a:sym typeface="Wingdings" panose="05000000000000000000"/>
              </a:defRPr>
            </a:lvl6pPr>
            <a:lvl7pPr marL="2971800" marR="0"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defRPr kumimoji="0" sz="1800" b="0" i="0" u="none" strike="noStrike" kern="1200" cap="none" spc="0" normalizeH="0" baseline="0" noProof="0">
                <a:solidFill>
                  <a:schemeClr val="tx1"/>
                </a:solidFill>
                <a:uLnTx/>
                <a:uFillTx/>
                <a:latin typeface="+mn-lt"/>
                <a:ea typeface="+mn-ea"/>
                <a:cs typeface="+mn-cs"/>
                <a:sym typeface="Wingdings" panose="05000000000000000000"/>
              </a:defRPr>
            </a:lvl7pPr>
            <a:lvl8pPr marL="3429000" marR="0"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defRPr kumimoji="0" sz="1800" b="0" i="0" u="none" strike="noStrike" kern="1200" cap="none" spc="0" normalizeH="0" baseline="0" noProof="0">
                <a:solidFill>
                  <a:schemeClr val="tx1"/>
                </a:solidFill>
                <a:uLnTx/>
                <a:uFillTx/>
                <a:latin typeface="+mn-lt"/>
                <a:ea typeface="+mn-ea"/>
                <a:cs typeface="+mn-cs"/>
                <a:sym typeface="Wingdings" panose="05000000000000000000"/>
              </a:defRPr>
            </a:lvl8pPr>
            <a:lvl9pPr marL="3886200" marR="0"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defRPr kumimoji="0" sz="1800" b="0" i="0" u="none" strike="noStrike" kern="1200" cap="none" spc="0" normalizeH="0" baseline="0" noProof="0">
                <a:solidFill>
                  <a:schemeClr val="tx1"/>
                </a:solidFill>
                <a:uLnTx/>
                <a:uFillTx/>
                <a:latin typeface="+mn-lt"/>
                <a:ea typeface="+mn-ea"/>
                <a:cs typeface="+mn-cs"/>
                <a:sym typeface="Wingdings" panose="05000000000000000000"/>
              </a:defRPr>
            </a:lvl9pPr>
          </a:lstStyle>
          <a:p>
            <a:pPr lvl="0"/>
            <a:r>
              <a:rPr lang="zh-CN" altLang="en-US" dirty="0">
                <a:latin typeface="微软雅黑" panose="020B0503020204020204" pitchFamily="34" charset="-122"/>
                <a:ea typeface="微软雅黑" panose="020B0503020204020204" pitchFamily="34" charset="-122"/>
              </a:rPr>
              <a:t>单击此处编辑母版文本样式</a:t>
            </a:r>
          </a:p>
          <a:p>
            <a:pPr lvl="1"/>
            <a:r>
              <a:rPr lang="zh-CN" altLang="en-US" dirty="0">
                <a:latin typeface="微软雅黑" panose="020B0503020204020204" pitchFamily="34" charset="-122"/>
                <a:ea typeface="微软雅黑" panose="020B0503020204020204" pitchFamily="34" charset="-122"/>
              </a:rPr>
              <a:t>二级</a:t>
            </a:r>
          </a:p>
          <a:p>
            <a:pPr lvl="2"/>
            <a:r>
              <a:rPr lang="zh-CN" altLang="en-US" dirty="0">
                <a:latin typeface="微软雅黑" panose="020B0503020204020204" pitchFamily="34" charset="-122"/>
                <a:ea typeface="微软雅黑" panose="020B0503020204020204" pitchFamily="34" charset="-122"/>
              </a:rPr>
              <a:t>三级</a:t>
            </a:r>
          </a:p>
          <a:p>
            <a:pPr lvl="3"/>
            <a:r>
              <a:rPr lang="zh-CN" altLang="en-US" dirty="0">
                <a:latin typeface="微软雅黑" panose="020B0503020204020204" pitchFamily="34" charset="-122"/>
                <a:ea typeface="微软雅黑" panose="020B0503020204020204" pitchFamily="34" charset="-122"/>
              </a:rPr>
              <a:t>四级</a:t>
            </a:r>
          </a:p>
          <a:p>
            <a:pPr lvl="4"/>
            <a:r>
              <a:rPr lang="zh-CN" altLang="en-US" dirty="0">
                <a:latin typeface="微软雅黑" panose="020B0503020204020204" pitchFamily="34" charset="-122"/>
                <a:ea typeface="微软雅黑" panose="020B0503020204020204" pitchFamily="34" charset="-122"/>
              </a:rPr>
              <a:t>五级</a:t>
            </a:r>
          </a:p>
        </p:txBody>
      </p:sp>
      <p:sp>
        <p:nvSpPr>
          <p:cNvPr id="10"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1"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2" name="页脚占位符 7"/>
          <p:cNvSpPr>
            <a:spLocks noGrp="1"/>
          </p:cNvSpPr>
          <p:nvPr>
            <p:ph type="ftr" sz="quarter" idx="11"/>
          </p:nvPr>
        </p:nvSpPr>
        <p:spPr>
          <a:xfrm>
            <a:off x="4038600" y="6356350"/>
            <a:ext cx="4114800" cy="365125"/>
          </a:xfrm>
        </p:spPr>
        <p:txBody>
          <a:bodyPr/>
          <a:lstStyle/>
          <a:p>
            <a:endParaRPr lang="zh-CN" altLang="en-US"/>
          </a:p>
        </p:txBody>
      </p:sp>
      <p:sp>
        <p:nvSpPr>
          <p:cNvPr id="13" name="灯片编号占位符 8"/>
          <p:cNvSpPr>
            <a:spLocks noGrp="1"/>
          </p:cNvSpPr>
          <p:nvPr>
            <p:ph type="sldNum" sz="quarter" idx="12"/>
          </p:nvPr>
        </p:nvSpPr>
        <p:spPr>
          <a:xfrm>
            <a:off x="8610600" y="6356350"/>
            <a:ext cx="2743200" cy="365125"/>
          </a:xfrm>
        </p:spPr>
        <p:txBody>
          <a:bodyPr/>
          <a:lstStyle/>
          <a:p>
            <a:fld id="{E9B957CC-A438-4D82-B305-22914934740F}" type="slidenum">
              <a:rPr lang="zh-CN" altLang="en-US" smtClean="0"/>
              <a:t>‹#›</a:t>
            </a:fld>
            <a:endParaRPr lang="zh-CN" altLang="en-US"/>
          </a:p>
        </p:txBody>
      </p:sp>
    </p:spTree>
  </p:cSld>
  <p:clrMapOvr>
    <a:masterClrMapping/>
  </p:clrMapOvr>
  <p:transition/>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微软雅黑" panose="020B0503020204020204" pitchFamily="34" charset="-122"/>
                <a:ea typeface="微软雅黑" panose="020B0503020204020204" pitchFamily="34" charset="-122"/>
              </a:defRPr>
            </a:lvl1pPr>
          </a:lstStyle>
          <a:p>
            <a:fld id="{D955F040-ED43-464F-96F2-927121FE6FD0}" type="datetimeFigureOut">
              <a:rPr lang="zh-CN" altLang="en-US" smtClean="0"/>
              <a:pPr/>
              <a:t>2024/12/18</a:t>
            </a:fld>
            <a:endParaRPr lang="zh-CN" alt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pitchFamily="34" charset="-122"/>
                <a:ea typeface="微软雅黑" panose="020B0503020204020204" pitchFamily="34" charset="-122"/>
              </a:defRPr>
            </a:lvl1pPr>
          </a:lstStyle>
          <a:p>
            <a:fld id="{C95CE31C-667C-455E-B312-3B73BAEC6163}"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hf sldNum="0" ftr="0" dt="0"/>
  <p:txStyles>
    <p:titleStyle>
      <a:lvl1pPr algn="l" defTabSz="685800" rtl="0" eaLnBrk="1" latinLnBrk="0" hangingPunct="1">
        <a:lnSpc>
          <a:spcPct val="90000"/>
        </a:lnSpc>
        <a:spcBef>
          <a:spcPct val="0"/>
        </a:spcBef>
        <a:buNone/>
        <a:defRPr sz="3300" kern="1200">
          <a:solidFill>
            <a:schemeClr val="tx1"/>
          </a:solidFill>
          <a:latin typeface="微软雅黑" panose="020B0503020204020204" pitchFamily="34" charset="-122"/>
          <a:ea typeface="汉真广标" panose="02010609000101010101" pitchFamily="49"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ransition/>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6895" indent="-213995"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矩形 114"/>
          <p:cNvSpPr/>
          <p:nvPr/>
        </p:nvSpPr>
        <p:spPr bwMode="auto">
          <a:xfrm>
            <a:off x="960568" y="1279838"/>
            <a:ext cx="4675849" cy="1446550"/>
          </a:xfrm>
          <a:prstGeom prst="rect">
            <a:avLst/>
          </a:prstGeom>
        </p:spPr>
        <p:txBody>
          <a:bodyPr wrap="square">
            <a:spAutoFit/>
          </a:bodyPr>
          <a:lstStyle/>
          <a:p>
            <a:pPr defTabSz="914400"/>
            <a:r>
              <a:rPr lang="zh-CN" altLang="en-US" sz="4400" dirty="0">
                <a:ln w="19050">
                  <a:noFill/>
                </a:ln>
                <a:solidFill>
                  <a:srgbClr val="1D45F0"/>
                </a:solidFill>
                <a:cs typeface="+mn-ea"/>
                <a:sym typeface="+mn-lt"/>
              </a:rPr>
              <a:t>移动应用开发</a:t>
            </a:r>
            <a:endParaRPr lang="en-US" altLang="zh-CN" sz="4400" dirty="0">
              <a:ln w="19050">
                <a:noFill/>
              </a:ln>
              <a:solidFill>
                <a:srgbClr val="1D45F0"/>
              </a:solidFill>
              <a:cs typeface="+mn-ea"/>
              <a:sym typeface="+mn-lt"/>
            </a:endParaRPr>
          </a:p>
          <a:p>
            <a:pPr defTabSz="914400"/>
            <a:r>
              <a:rPr lang="zh-CN" altLang="en-US" sz="4400" dirty="0">
                <a:ln w="19050">
                  <a:noFill/>
                </a:ln>
                <a:solidFill>
                  <a:schemeClr val="tx1">
                    <a:lumMod val="85000"/>
                    <a:lumOff val="15000"/>
                  </a:schemeClr>
                </a:solidFill>
                <a:cs typeface="+mn-ea"/>
                <a:sym typeface="+mn-lt"/>
              </a:rPr>
              <a:t>总结汇报</a:t>
            </a:r>
            <a:endParaRPr lang="en-US" altLang="zh-CN" sz="4400" dirty="0">
              <a:ln w="19050">
                <a:noFill/>
              </a:ln>
              <a:solidFill>
                <a:schemeClr val="tx1">
                  <a:lumMod val="85000"/>
                  <a:lumOff val="15000"/>
                </a:schemeClr>
              </a:solidFill>
              <a:cs typeface="+mn-ea"/>
              <a:sym typeface="+mn-lt"/>
            </a:endParaRPr>
          </a:p>
        </p:txBody>
      </p:sp>
      <p:sp>
        <p:nvSpPr>
          <p:cNvPr id="119" name="矩形 118"/>
          <p:cNvSpPr/>
          <p:nvPr/>
        </p:nvSpPr>
        <p:spPr>
          <a:xfrm>
            <a:off x="1016839" y="2900265"/>
            <a:ext cx="4300401" cy="277640"/>
          </a:xfrm>
          <a:prstGeom prst="rect">
            <a:avLst/>
          </a:prstGeom>
        </p:spPr>
        <p:txBody>
          <a:bodyPr wrap="square">
            <a:spAutoFit/>
          </a:bodyPr>
          <a:lstStyle/>
          <a:p>
            <a:pPr defTabSz="685800">
              <a:lnSpc>
                <a:spcPct val="150000"/>
              </a:lnSpc>
            </a:pPr>
            <a:r>
              <a:rPr lang="zh-CN" altLang="en-US" sz="900" dirty="0">
                <a:solidFill>
                  <a:schemeClr val="tx1">
                    <a:lumMod val="75000"/>
                    <a:lumOff val="25000"/>
                  </a:schemeClr>
                </a:solidFill>
                <a:cs typeface="+mn-ea"/>
                <a:sym typeface="+mn-lt"/>
              </a:rPr>
              <a:t>单击此处输入你的正文，文字是您思想的提炼，为了最终演示发布的良好效果</a:t>
            </a:r>
          </a:p>
        </p:txBody>
      </p:sp>
      <p:grpSp>
        <p:nvGrpSpPr>
          <p:cNvPr id="10" name="Group 4"/>
          <p:cNvGrpSpPr>
            <a:grpSpLocks noChangeAspect="1"/>
          </p:cNvGrpSpPr>
          <p:nvPr/>
        </p:nvGrpSpPr>
        <p:grpSpPr>
          <a:xfrm rot="16200000">
            <a:off x="1189831" y="4026530"/>
            <a:ext cx="39688" cy="1708150"/>
            <a:chOff x="2866" y="1081"/>
            <a:chExt cx="25" cy="1076"/>
          </a:xfrm>
        </p:grpSpPr>
        <p:sp>
          <p:nvSpPr>
            <p:cNvPr id="12" name="AutoShape 3"/>
            <p:cNvSpPr>
              <a:spLocks noChangeAspect="1" noChangeArrowheads="1" noTextEdit="1"/>
            </p:cNvSpPr>
            <p:nvPr/>
          </p:nvSpPr>
          <p:spPr bwMode="auto">
            <a:xfrm>
              <a:off x="2869" y="1083"/>
              <a:ext cx="22" cy="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3" name="Freeform 5"/>
            <p:cNvSpPr/>
            <p:nvPr/>
          </p:nvSpPr>
          <p:spPr bwMode="auto">
            <a:xfrm>
              <a:off x="2866" y="1081"/>
              <a:ext cx="21" cy="205"/>
            </a:xfrm>
            <a:custGeom>
              <a:avLst/>
              <a:gdLst>
                <a:gd name="T0" fmla="*/ 0 w 6"/>
                <a:gd name="T1" fmla="*/ 83 h 86"/>
                <a:gd name="T2" fmla="*/ 0 w 6"/>
                <a:gd name="T3" fmla="*/ 3 h 86"/>
                <a:gd name="T4" fmla="*/ 3 w 6"/>
                <a:gd name="T5" fmla="*/ 0 h 86"/>
                <a:gd name="T6" fmla="*/ 6 w 6"/>
                <a:gd name="T7" fmla="*/ 3 h 86"/>
                <a:gd name="T8" fmla="*/ 6 w 6"/>
                <a:gd name="T9" fmla="*/ 83 h 86"/>
                <a:gd name="T10" fmla="*/ 3 w 6"/>
                <a:gd name="T11" fmla="*/ 86 h 86"/>
                <a:gd name="T12" fmla="*/ 0 w 6"/>
                <a:gd name="T13" fmla="*/ 83 h 86"/>
              </a:gdLst>
              <a:ahLst/>
              <a:cxnLst>
                <a:cxn ang="0">
                  <a:pos x="T0" y="T1"/>
                </a:cxn>
                <a:cxn ang="0">
                  <a:pos x="T2" y="T3"/>
                </a:cxn>
                <a:cxn ang="0">
                  <a:pos x="T4" y="T5"/>
                </a:cxn>
                <a:cxn ang="0">
                  <a:pos x="T6" y="T7"/>
                </a:cxn>
                <a:cxn ang="0">
                  <a:pos x="T8" y="T9"/>
                </a:cxn>
                <a:cxn ang="0">
                  <a:pos x="T10" y="T11"/>
                </a:cxn>
                <a:cxn ang="0">
                  <a:pos x="T12" y="T13"/>
                </a:cxn>
              </a:cxnLst>
              <a:rect l="0" t="0" r="r" b="b"/>
              <a:pathLst>
                <a:path w="6" h="86">
                  <a:moveTo>
                    <a:pt x="0" y="83"/>
                  </a:moveTo>
                  <a:cubicBezTo>
                    <a:pt x="0" y="3"/>
                    <a:pt x="0" y="3"/>
                    <a:pt x="0" y="3"/>
                  </a:cubicBezTo>
                  <a:cubicBezTo>
                    <a:pt x="0" y="2"/>
                    <a:pt x="1" y="0"/>
                    <a:pt x="3" y="0"/>
                  </a:cubicBezTo>
                  <a:cubicBezTo>
                    <a:pt x="5" y="0"/>
                    <a:pt x="6" y="2"/>
                    <a:pt x="6" y="3"/>
                  </a:cubicBezTo>
                  <a:cubicBezTo>
                    <a:pt x="6" y="83"/>
                    <a:pt x="6" y="83"/>
                    <a:pt x="6" y="83"/>
                  </a:cubicBezTo>
                  <a:cubicBezTo>
                    <a:pt x="6" y="85"/>
                    <a:pt x="5" y="86"/>
                    <a:pt x="3" y="86"/>
                  </a:cubicBezTo>
                  <a:cubicBezTo>
                    <a:pt x="1" y="86"/>
                    <a:pt x="0" y="85"/>
                    <a:pt x="0" y="8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14" name="Freeform 6"/>
            <p:cNvSpPr/>
            <p:nvPr/>
          </p:nvSpPr>
          <p:spPr bwMode="auto">
            <a:xfrm>
              <a:off x="2866" y="1374"/>
              <a:ext cx="21" cy="203"/>
            </a:xfrm>
            <a:custGeom>
              <a:avLst/>
              <a:gdLst>
                <a:gd name="T0" fmla="*/ 3 w 6"/>
                <a:gd name="T1" fmla="*/ 0 h 85"/>
                <a:gd name="T2" fmla="*/ 0 w 6"/>
                <a:gd name="T3" fmla="*/ 3 h 85"/>
                <a:gd name="T4" fmla="*/ 0 w 6"/>
                <a:gd name="T5" fmla="*/ 82 h 85"/>
                <a:gd name="T6" fmla="*/ 3 w 6"/>
                <a:gd name="T7" fmla="*/ 85 h 85"/>
                <a:gd name="T8" fmla="*/ 6 w 6"/>
                <a:gd name="T9" fmla="*/ 82 h 85"/>
                <a:gd name="T10" fmla="*/ 6 w 6"/>
                <a:gd name="T11" fmla="*/ 3 h 85"/>
                <a:gd name="T12" fmla="*/ 3 w 6"/>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6" h="85">
                  <a:moveTo>
                    <a:pt x="3" y="0"/>
                  </a:moveTo>
                  <a:cubicBezTo>
                    <a:pt x="1" y="0"/>
                    <a:pt x="0" y="1"/>
                    <a:pt x="0" y="3"/>
                  </a:cubicBezTo>
                  <a:cubicBezTo>
                    <a:pt x="0" y="82"/>
                    <a:pt x="0" y="82"/>
                    <a:pt x="0" y="82"/>
                  </a:cubicBezTo>
                  <a:cubicBezTo>
                    <a:pt x="0" y="84"/>
                    <a:pt x="1" y="85"/>
                    <a:pt x="3" y="85"/>
                  </a:cubicBezTo>
                  <a:cubicBezTo>
                    <a:pt x="5" y="85"/>
                    <a:pt x="6" y="84"/>
                    <a:pt x="6" y="82"/>
                  </a:cubicBezTo>
                  <a:cubicBezTo>
                    <a:pt x="6" y="3"/>
                    <a:pt x="6" y="3"/>
                    <a:pt x="6" y="3"/>
                  </a:cubicBezTo>
                  <a:cubicBezTo>
                    <a:pt x="6" y="1"/>
                    <a:pt x="5" y="0"/>
                    <a:pt x="3" y="0"/>
                  </a:cubicBezTo>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15" name="Freeform 7"/>
            <p:cNvSpPr/>
            <p:nvPr/>
          </p:nvSpPr>
          <p:spPr bwMode="auto">
            <a:xfrm>
              <a:off x="2866" y="1665"/>
              <a:ext cx="21" cy="203"/>
            </a:xfrm>
            <a:custGeom>
              <a:avLst/>
              <a:gdLst>
                <a:gd name="T0" fmla="*/ 3 w 6"/>
                <a:gd name="T1" fmla="*/ 0 h 85"/>
                <a:gd name="T2" fmla="*/ 0 w 6"/>
                <a:gd name="T3" fmla="*/ 3 h 85"/>
                <a:gd name="T4" fmla="*/ 0 w 6"/>
                <a:gd name="T5" fmla="*/ 82 h 85"/>
                <a:gd name="T6" fmla="*/ 3 w 6"/>
                <a:gd name="T7" fmla="*/ 85 h 85"/>
                <a:gd name="T8" fmla="*/ 6 w 6"/>
                <a:gd name="T9" fmla="*/ 82 h 85"/>
                <a:gd name="T10" fmla="*/ 6 w 6"/>
                <a:gd name="T11" fmla="*/ 3 h 85"/>
                <a:gd name="T12" fmla="*/ 3 w 6"/>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6" h="85">
                  <a:moveTo>
                    <a:pt x="3" y="0"/>
                  </a:moveTo>
                  <a:cubicBezTo>
                    <a:pt x="1" y="0"/>
                    <a:pt x="0" y="1"/>
                    <a:pt x="0" y="3"/>
                  </a:cubicBezTo>
                  <a:cubicBezTo>
                    <a:pt x="0" y="82"/>
                    <a:pt x="0" y="82"/>
                    <a:pt x="0" y="82"/>
                  </a:cubicBezTo>
                  <a:cubicBezTo>
                    <a:pt x="0" y="84"/>
                    <a:pt x="1" y="85"/>
                    <a:pt x="3" y="85"/>
                  </a:cubicBezTo>
                  <a:cubicBezTo>
                    <a:pt x="5" y="85"/>
                    <a:pt x="6" y="84"/>
                    <a:pt x="6" y="82"/>
                  </a:cubicBezTo>
                  <a:cubicBezTo>
                    <a:pt x="6" y="3"/>
                    <a:pt x="6" y="3"/>
                    <a:pt x="6" y="3"/>
                  </a:cubicBezTo>
                  <a:cubicBezTo>
                    <a:pt x="6" y="1"/>
                    <a:pt x="5" y="0"/>
                    <a:pt x="3" y="0"/>
                  </a:cubicBezTo>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grpSp>
      <p:sp>
        <p:nvSpPr>
          <p:cNvPr id="6" name="文本框 5"/>
          <p:cNvSpPr txBox="1"/>
          <p:nvPr/>
        </p:nvSpPr>
        <p:spPr>
          <a:xfrm>
            <a:off x="280114" y="406484"/>
            <a:ext cx="2081893" cy="584775"/>
          </a:xfrm>
          <a:prstGeom prst="rect">
            <a:avLst/>
          </a:prstGeom>
          <a:noFill/>
          <a:ln>
            <a:noFill/>
          </a:ln>
        </p:spPr>
        <p:txBody>
          <a:bodyPr wrap="square" rtlCol="0">
            <a:spAutoFit/>
          </a:bodyPr>
          <a:lstStyle>
            <a:defPPr>
              <a:defRPr lang="zh-CN"/>
            </a:defPPr>
            <a:lvl1pPr>
              <a:defRPr sz="2400" spc="-150">
                <a:ln w="38100">
                  <a:noFill/>
                </a:ln>
                <a:solidFill>
                  <a:srgbClr val="D53D2A"/>
                </a:solidFill>
                <a:effectLst>
                  <a:outerShdw blurRad="127000" dist="127000" dir="5400000" algn="t" rotWithShape="0">
                    <a:srgbClr val="D53D2A">
                      <a:alpha val="20000"/>
                    </a:srgbClr>
                  </a:outerShdw>
                </a:effectLst>
                <a:latin typeface="+mj-ea"/>
                <a:ea typeface="+mj-ea"/>
              </a:defRPr>
            </a:lvl1pPr>
          </a:lstStyle>
          <a:p>
            <a:r>
              <a:rPr lang="en-US" altLang="zh-CN" sz="3200" spc="0" dirty="0">
                <a:solidFill>
                  <a:schemeClr val="tx1">
                    <a:lumMod val="85000"/>
                    <a:lumOff val="15000"/>
                  </a:schemeClr>
                </a:solidFill>
                <a:effectLst/>
                <a:latin typeface="+mn-lt"/>
                <a:ea typeface="+mn-ea"/>
                <a:cs typeface="+mn-ea"/>
                <a:sym typeface="+mn-lt"/>
              </a:rPr>
              <a:t>Group3</a:t>
            </a:r>
            <a:endParaRPr lang="zh-CN" altLang="en-US" sz="3200" spc="0" dirty="0">
              <a:solidFill>
                <a:schemeClr val="tx1">
                  <a:lumMod val="85000"/>
                  <a:lumOff val="15000"/>
                </a:schemeClr>
              </a:solidFill>
              <a:effectLst/>
              <a:latin typeface="+mn-lt"/>
              <a:ea typeface="+mn-ea"/>
              <a:cs typeface="+mn-ea"/>
              <a:sym typeface="+mn-lt"/>
            </a:endParaRPr>
          </a:p>
        </p:txBody>
      </p:sp>
      <p:sp>
        <p:nvSpPr>
          <p:cNvPr id="17" name="椭圆 16"/>
          <p:cNvSpPr/>
          <p:nvPr/>
        </p:nvSpPr>
        <p:spPr>
          <a:xfrm>
            <a:off x="8241649" y="380498"/>
            <a:ext cx="145279" cy="1452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椭圆 17"/>
          <p:cNvSpPr/>
          <p:nvPr/>
        </p:nvSpPr>
        <p:spPr>
          <a:xfrm>
            <a:off x="8517646" y="380498"/>
            <a:ext cx="145279" cy="14527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8" name="文本框 27"/>
          <p:cNvSpPr txBox="1"/>
          <p:nvPr/>
        </p:nvSpPr>
        <p:spPr>
          <a:xfrm>
            <a:off x="1016839" y="2669437"/>
            <a:ext cx="4131589" cy="246221"/>
          </a:xfrm>
          <a:prstGeom prst="rect">
            <a:avLst/>
          </a:prstGeom>
        </p:spPr>
        <p:txBody>
          <a:bodyPr wrap="square">
            <a:spAutoFit/>
          </a:bodyPr>
          <a:lstStyle>
            <a:defPPr>
              <a:defRPr lang="en-US"/>
            </a:defPPr>
            <a:lvl1pPr defTabSz="914400">
              <a:defRPr sz="4400" b="1">
                <a:ln w="19050">
                  <a:noFill/>
                </a:ln>
                <a:gradFill flip="none" rotWithShape="1">
                  <a:gsLst>
                    <a:gs pos="15000">
                      <a:srgbClr val="1AADD2"/>
                    </a:gs>
                    <a:gs pos="100000">
                      <a:srgbClr val="BB2FB5"/>
                    </a:gs>
                  </a:gsLst>
                  <a:lin ang="10800000" scaled="1"/>
                </a:gradFill>
                <a:latin typeface="+mj-ea"/>
                <a:ea typeface="+mj-ea"/>
              </a:defRPr>
            </a:lvl1pPr>
          </a:lstStyle>
          <a:p>
            <a:pPr algn="dist"/>
            <a:r>
              <a:rPr lang="en-US" altLang="zh-CN" sz="1000" dirty="0">
                <a:solidFill>
                  <a:schemeClr val="accent1"/>
                </a:solidFill>
                <a:latin typeface="+mn-lt"/>
                <a:ea typeface="+mn-ea"/>
                <a:cs typeface="+mn-ea"/>
                <a:sym typeface="+mn-lt"/>
              </a:rPr>
              <a:t>SUMMARY REPORT</a:t>
            </a:r>
            <a:endParaRPr lang="zh-CN" altLang="en-US" sz="1000" dirty="0">
              <a:solidFill>
                <a:schemeClr val="accent1"/>
              </a:solidFill>
              <a:latin typeface="+mn-lt"/>
              <a:ea typeface="+mn-ea"/>
              <a:cs typeface="+mn-ea"/>
              <a:sym typeface="+mn-lt"/>
            </a:endParaRPr>
          </a:p>
        </p:txBody>
      </p:sp>
      <p:sp>
        <p:nvSpPr>
          <p:cNvPr id="27" name="椭圆 26"/>
          <p:cNvSpPr/>
          <p:nvPr/>
        </p:nvSpPr>
        <p:spPr>
          <a:xfrm>
            <a:off x="7689653" y="380498"/>
            <a:ext cx="145279" cy="1452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9" name="椭圆 28"/>
          <p:cNvSpPr/>
          <p:nvPr/>
        </p:nvSpPr>
        <p:spPr>
          <a:xfrm>
            <a:off x="7965651" y="380498"/>
            <a:ext cx="145279" cy="14527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文本框 8"/>
          <p:cNvSpPr txBox="1"/>
          <p:nvPr/>
        </p:nvSpPr>
        <p:spPr>
          <a:xfrm>
            <a:off x="5950192" y="3918803"/>
            <a:ext cx="2934664" cy="830997"/>
          </a:xfrm>
          <a:prstGeom prst="rect">
            <a:avLst/>
          </a:prstGeom>
        </p:spPr>
        <p:txBody>
          <a:bodyPr wrap="square">
            <a:spAutoFit/>
          </a:bodyPr>
          <a:lstStyle>
            <a:defPPr>
              <a:defRPr lang="en-US"/>
            </a:defPPr>
            <a:lvl1pPr defTabSz="914400">
              <a:defRPr sz="4400" b="1">
                <a:ln w="19050">
                  <a:noFill/>
                </a:ln>
                <a:gradFill flip="none" rotWithShape="1">
                  <a:gsLst>
                    <a:gs pos="15000">
                      <a:srgbClr val="1AADD2"/>
                    </a:gs>
                    <a:gs pos="100000">
                      <a:srgbClr val="BB2FB5"/>
                    </a:gs>
                  </a:gsLst>
                  <a:lin ang="10800000" scaled="1"/>
                </a:gradFill>
                <a:latin typeface="+mj-ea"/>
                <a:ea typeface="+mj-ea"/>
              </a:defRPr>
            </a:lvl1pPr>
          </a:lstStyle>
          <a:p>
            <a:pPr algn="r"/>
            <a:r>
              <a:rPr lang="en-US" altLang="zh-CN" sz="2400" dirty="0">
                <a:ln w="3175">
                  <a:solidFill>
                    <a:schemeClr val="bg1"/>
                  </a:solidFill>
                </a:ln>
                <a:noFill/>
                <a:latin typeface="+mn-lt"/>
                <a:ea typeface="+mn-ea"/>
                <a:cs typeface="+mn-ea"/>
                <a:sym typeface="+mn-lt"/>
              </a:rPr>
              <a:t>MIDYEAR SUMMARY</a:t>
            </a:r>
            <a:endParaRPr lang="zh-CN" altLang="en-US" sz="2400" dirty="0">
              <a:ln w="3175">
                <a:solidFill>
                  <a:schemeClr val="bg1"/>
                </a:solidFill>
              </a:ln>
              <a:noFill/>
              <a:latin typeface="+mn-lt"/>
              <a:ea typeface="+mn-ea"/>
              <a:cs typeface="+mn-ea"/>
              <a:sym typeface="+mn-lt"/>
            </a:endParaRPr>
          </a:p>
        </p:txBody>
      </p:sp>
      <p:sp>
        <p:nvSpPr>
          <p:cNvPr id="20" name="文本框 19"/>
          <p:cNvSpPr txBox="1"/>
          <p:nvPr/>
        </p:nvSpPr>
        <p:spPr>
          <a:xfrm>
            <a:off x="284935" y="4002939"/>
            <a:ext cx="723275" cy="855747"/>
          </a:xfrm>
          <a:prstGeom prst="rect">
            <a:avLst/>
          </a:prstGeom>
          <a:noFill/>
        </p:spPr>
        <p:txBody>
          <a:bodyPr wrap="none" rtlCol="0">
            <a:spAutoFit/>
          </a:bodyPr>
          <a:lstStyle/>
          <a:p>
            <a:pPr>
              <a:lnSpc>
                <a:spcPct val="150000"/>
              </a:lnSpc>
            </a:pPr>
            <a:r>
              <a:rPr lang="zh-CN" altLang="en-US" sz="1050" dirty="0">
                <a:solidFill>
                  <a:schemeClr val="tx1">
                    <a:lumMod val="85000"/>
                    <a:lumOff val="15000"/>
                  </a:schemeClr>
                </a:solidFill>
                <a:cs typeface="+mn-ea"/>
                <a:sym typeface="+mn-lt"/>
              </a:rPr>
              <a:t>汇报人：</a:t>
            </a:r>
            <a:endParaRPr lang="en-US" altLang="zh-CN" sz="1050" dirty="0">
              <a:solidFill>
                <a:schemeClr val="tx1">
                  <a:lumMod val="85000"/>
                  <a:lumOff val="15000"/>
                </a:schemeClr>
              </a:solidFill>
              <a:cs typeface="+mn-ea"/>
              <a:sym typeface="+mn-lt"/>
            </a:endParaRPr>
          </a:p>
          <a:p>
            <a:pPr>
              <a:lnSpc>
                <a:spcPct val="150000"/>
              </a:lnSpc>
            </a:pPr>
            <a:r>
              <a:rPr lang="zh-CN" altLang="en-US" sz="1200" dirty="0">
                <a:solidFill>
                  <a:schemeClr val="tx1">
                    <a:lumMod val="85000"/>
                    <a:lumOff val="15000"/>
                  </a:schemeClr>
                </a:solidFill>
                <a:cs typeface="+mn-ea"/>
                <a:sym typeface="+mn-lt"/>
              </a:rPr>
              <a:t>钟宇睿</a:t>
            </a:r>
            <a:endParaRPr lang="en-US" altLang="zh-CN" sz="1200" dirty="0">
              <a:solidFill>
                <a:schemeClr val="tx1">
                  <a:lumMod val="85000"/>
                  <a:lumOff val="15000"/>
                </a:schemeClr>
              </a:solidFill>
              <a:cs typeface="+mn-ea"/>
              <a:sym typeface="+mn-lt"/>
            </a:endParaRPr>
          </a:p>
          <a:p>
            <a:pPr>
              <a:lnSpc>
                <a:spcPct val="150000"/>
              </a:lnSpc>
            </a:pPr>
            <a:r>
              <a:rPr lang="zh-CN" altLang="en-US" sz="1200" dirty="0">
                <a:solidFill>
                  <a:schemeClr val="tx1">
                    <a:lumMod val="85000"/>
                    <a:lumOff val="15000"/>
                  </a:schemeClr>
                </a:solidFill>
                <a:cs typeface="+mn-ea"/>
                <a:sym typeface="+mn-lt"/>
              </a:rPr>
              <a:t>贺镕翔</a:t>
            </a:r>
          </a:p>
        </p:txBody>
      </p:sp>
      <p:cxnSp>
        <p:nvCxnSpPr>
          <p:cNvPr id="23" name="直接连接符 22"/>
          <p:cNvCxnSpPr>
            <a:cxnSpLocks/>
          </p:cNvCxnSpPr>
          <p:nvPr/>
        </p:nvCxnSpPr>
        <p:spPr>
          <a:xfrm flipH="1">
            <a:off x="6791602" y="4895686"/>
            <a:ext cx="235239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355937" y="3991293"/>
            <a:ext cx="950901" cy="577530"/>
          </a:xfrm>
          <a:prstGeom prst="rect">
            <a:avLst/>
          </a:prstGeom>
          <a:noFill/>
        </p:spPr>
        <p:txBody>
          <a:bodyPr wrap="none" rtlCol="0">
            <a:spAutoFit/>
          </a:bodyPr>
          <a:lstStyle/>
          <a:p>
            <a:pPr>
              <a:lnSpc>
                <a:spcPct val="150000"/>
              </a:lnSpc>
            </a:pPr>
            <a:r>
              <a:rPr lang="zh-CN" altLang="en-US" sz="1050" dirty="0">
                <a:solidFill>
                  <a:schemeClr val="tx1">
                    <a:lumMod val="85000"/>
                    <a:lumOff val="15000"/>
                  </a:schemeClr>
                </a:solidFill>
                <a:cs typeface="+mn-ea"/>
                <a:sym typeface="+mn-lt"/>
              </a:rPr>
              <a:t>日期：</a:t>
            </a:r>
            <a:endParaRPr lang="en-US" altLang="zh-CN" sz="1050" dirty="0">
              <a:solidFill>
                <a:schemeClr val="tx1">
                  <a:lumMod val="85000"/>
                  <a:lumOff val="15000"/>
                </a:schemeClr>
              </a:solidFill>
              <a:cs typeface="+mn-ea"/>
              <a:sym typeface="+mn-lt"/>
            </a:endParaRPr>
          </a:p>
          <a:p>
            <a:pPr>
              <a:lnSpc>
                <a:spcPct val="150000"/>
              </a:lnSpc>
            </a:pPr>
            <a:r>
              <a:rPr lang="en-US" altLang="zh-CN" sz="1200" dirty="0">
                <a:solidFill>
                  <a:schemeClr val="tx1">
                    <a:lumMod val="85000"/>
                    <a:lumOff val="15000"/>
                  </a:schemeClr>
                </a:solidFill>
                <a:cs typeface="+mn-ea"/>
                <a:sym typeface="+mn-lt"/>
              </a:rPr>
              <a:t>2024.12.18</a:t>
            </a:r>
            <a:endParaRPr lang="zh-CN" altLang="en-US" sz="1200" dirty="0">
              <a:solidFill>
                <a:schemeClr val="tx1">
                  <a:lumMod val="85000"/>
                  <a:lumOff val="15000"/>
                </a:schemeClr>
              </a:solidFill>
              <a:cs typeface="+mn-ea"/>
              <a:sym typeface="+mn-lt"/>
            </a:endParaRPr>
          </a:p>
        </p:txBody>
      </p:sp>
      <p:grpSp>
        <p:nvGrpSpPr>
          <p:cNvPr id="52" name="组合 51"/>
          <p:cNvGrpSpPr/>
          <p:nvPr/>
        </p:nvGrpSpPr>
        <p:grpSpPr>
          <a:xfrm>
            <a:off x="5648982" y="2143898"/>
            <a:ext cx="299719" cy="299719"/>
            <a:chOff x="5650473" y="2172135"/>
            <a:chExt cx="299719" cy="299719"/>
          </a:xfrm>
        </p:grpSpPr>
        <p:sp>
          <p:nvSpPr>
            <p:cNvPr id="38" name="椭圆 37"/>
            <p:cNvSpPr/>
            <p:nvPr/>
          </p:nvSpPr>
          <p:spPr>
            <a:xfrm>
              <a:off x="5650473" y="2172135"/>
              <a:ext cx="299719" cy="299719"/>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51" name="组合 50"/>
            <p:cNvGrpSpPr/>
            <p:nvPr/>
          </p:nvGrpSpPr>
          <p:grpSpPr>
            <a:xfrm>
              <a:off x="5713827" y="2265113"/>
              <a:ext cx="173010" cy="113763"/>
              <a:chOff x="5710402" y="2264198"/>
              <a:chExt cx="173010" cy="113763"/>
            </a:xfrm>
          </p:grpSpPr>
          <p:cxnSp>
            <p:nvCxnSpPr>
              <p:cNvPr id="40" name="直接箭头连接符 39"/>
              <p:cNvCxnSpPr>
                <a:endCxn id="48" idx="1"/>
              </p:cNvCxnSpPr>
              <p:nvPr/>
            </p:nvCxnSpPr>
            <p:spPr>
              <a:xfrm>
                <a:off x="5710402" y="2324299"/>
                <a:ext cx="173010" cy="0"/>
              </a:xfrm>
              <a:prstGeom prst="straightConnector1">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任意多边形: 形状 47"/>
              <p:cNvSpPr/>
              <p:nvPr/>
            </p:nvSpPr>
            <p:spPr>
              <a:xfrm>
                <a:off x="5821164" y="2264198"/>
                <a:ext cx="62248" cy="113763"/>
              </a:xfrm>
              <a:custGeom>
                <a:avLst/>
                <a:gdLst>
                  <a:gd name="connsiteX0" fmla="*/ 0 w 60101"/>
                  <a:gd name="connsiteY0" fmla="*/ 0 h 113763"/>
                  <a:gd name="connsiteX1" fmla="*/ 60101 w 60101"/>
                  <a:gd name="connsiteY1" fmla="*/ 60101 h 113763"/>
                  <a:gd name="connsiteX2" fmla="*/ 6439 w 60101"/>
                  <a:gd name="connsiteY2" fmla="*/ 113763 h 113763"/>
                  <a:gd name="connsiteX0-1" fmla="*/ 2147 w 62248"/>
                  <a:gd name="connsiteY0-2" fmla="*/ 0 h 113763"/>
                  <a:gd name="connsiteX1-3" fmla="*/ 62248 w 62248"/>
                  <a:gd name="connsiteY1-4" fmla="*/ 60101 h 113763"/>
                  <a:gd name="connsiteX2-5" fmla="*/ 0 w 62248"/>
                  <a:gd name="connsiteY2-6" fmla="*/ 113763 h 113763"/>
                </a:gdLst>
                <a:ahLst/>
                <a:cxnLst>
                  <a:cxn ang="0">
                    <a:pos x="connsiteX0-1" y="connsiteY0-2"/>
                  </a:cxn>
                  <a:cxn ang="0">
                    <a:pos x="connsiteX1-3" y="connsiteY1-4"/>
                  </a:cxn>
                  <a:cxn ang="0">
                    <a:pos x="connsiteX2-5" y="connsiteY2-6"/>
                  </a:cxn>
                </a:cxnLst>
                <a:rect l="l" t="t" r="r" b="b"/>
                <a:pathLst>
                  <a:path w="62248" h="113763">
                    <a:moveTo>
                      <a:pt x="2147" y="0"/>
                    </a:moveTo>
                    <a:lnTo>
                      <a:pt x="62248" y="60101"/>
                    </a:lnTo>
                    <a:cubicBezTo>
                      <a:pt x="44361" y="77988"/>
                      <a:pt x="17887" y="95876"/>
                      <a:pt x="0" y="113763"/>
                    </a:cubicBezTo>
                  </a:path>
                </a:pathLst>
              </a:cu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sp>
        <p:nvSpPr>
          <p:cNvPr id="53" name="文本框 52"/>
          <p:cNvSpPr txBox="1"/>
          <p:nvPr/>
        </p:nvSpPr>
        <p:spPr>
          <a:xfrm>
            <a:off x="7792720" y="3611025"/>
            <a:ext cx="1057987" cy="338554"/>
          </a:xfrm>
          <a:prstGeom prst="rect">
            <a:avLst/>
          </a:prstGeom>
        </p:spPr>
        <p:txBody>
          <a:bodyPr wrap="square">
            <a:spAutoFit/>
          </a:bodyPr>
          <a:lstStyle>
            <a:defPPr>
              <a:defRPr lang="en-US"/>
            </a:defPPr>
            <a:lvl1pPr defTabSz="914400">
              <a:defRPr sz="4400" b="1">
                <a:ln w="19050">
                  <a:noFill/>
                </a:ln>
                <a:gradFill flip="none" rotWithShape="1">
                  <a:gsLst>
                    <a:gs pos="15000">
                      <a:srgbClr val="1AADD2"/>
                    </a:gs>
                    <a:gs pos="100000">
                      <a:srgbClr val="BB2FB5"/>
                    </a:gs>
                  </a:gsLst>
                  <a:lin ang="10800000" scaled="1"/>
                </a:gradFill>
                <a:latin typeface="+mj-ea"/>
                <a:ea typeface="+mj-ea"/>
              </a:defRPr>
            </a:lvl1pPr>
          </a:lstStyle>
          <a:p>
            <a:pPr algn="dist"/>
            <a:r>
              <a:rPr lang="en-US" altLang="zh-CN" sz="800" dirty="0">
                <a:solidFill>
                  <a:schemeClr val="accent1"/>
                </a:solidFill>
                <a:latin typeface="+mn-lt"/>
                <a:ea typeface="+mn-ea"/>
                <a:cs typeface="+mn-ea"/>
                <a:sym typeface="+mn-lt"/>
              </a:rPr>
              <a:t>SUMMARY REPORT</a:t>
            </a:r>
            <a:endParaRPr lang="zh-CN" altLang="en-US" sz="800" dirty="0">
              <a:solidFill>
                <a:schemeClr val="accent1"/>
              </a:solidFill>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4025" y="198735"/>
            <a:ext cx="2554416" cy="461665"/>
          </a:xfrm>
          <a:prstGeom prst="rect">
            <a:avLst/>
          </a:prstGeom>
        </p:spPr>
        <p:txBody>
          <a:bodyPr wrap="square">
            <a:spAutoFit/>
          </a:bodyPr>
          <a:lstStyle/>
          <a:p>
            <a:pPr defTabSz="914400"/>
            <a:r>
              <a:rPr lang="zh-CN" altLang="en-US" sz="2400" dirty="0">
                <a:ln w="19050">
                  <a:noFill/>
                </a:ln>
                <a:solidFill>
                  <a:schemeClr val="accent1"/>
                </a:solidFill>
                <a:cs typeface="+mn-ea"/>
                <a:sym typeface="+mn-lt"/>
              </a:rPr>
              <a:t>其他同学评价</a:t>
            </a:r>
          </a:p>
        </p:txBody>
      </p:sp>
      <p:sp>
        <p:nvSpPr>
          <p:cNvPr id="3" name="文本框 2"/>
          <p:cNvSpPr txBox="1"/>
          <p:nvPr/>
        </p:nvSpPr>
        <p:spPr>
          <a:xfrm>
            <a:off x="2297030" y="312926"/>
            <a:ext cx="3397650" cy="261610"/>
          </a:xfrm>
          <a:prstGeom prst="rect">
            <a:avLst/>
          </a:prstGeom>
        </p:spPr>
        <p:txBody>
          <a:bodyPr wrap="square">
            <a:spAutoFit/>
          </a:bodyPr>
          <a:lstStyle>
            <a:defPPr>
              <a:defRPr lang="en-US"/>
            </a:defPPr>
            <a:lvl1pPr algn="dist" defTabSz="914400">
              <a:defRPr sz="1000" b="1">
                <a:ln w="19050">
                  <a:noFill/>
                </a:ln>
                <a:solidFill>
                  <a:schemeClr val="accent1"/>
                </a:solidFill>
                <a:latin typeface="+mj-lt"/>
                <a:ea typeface="+mj-ea"/>
              </a:defRPr>
            </a:lvl1pPr>
            <a:lvl2pPr defTabSz="914400"/>
            <a:lvl3pPr defTabSz="914400"/>
            <a:lvl4pPr defTabSz="914400"/>
            <a:lvl5pPr defTabSz="914400"/>
            <a:lvl6pPr defTabSz="914400"/>
            <a:lvl7pPr defTabSz="914400"/>
            <a:lvl8pPr defTabSz="914400"/>
            <a:lvl9pPr defTabSz="914400"/>
          </a:lstStyle>
          <a:p>
            <a:pPr algn="l"/>
            <a:r>
              <a:rPr lang="en-US" altLang="zh-CN" sz="1100" dirty="0">
                <a:solidFill>
                  <a:schemeClr val="tx1">
                    <a:lumMod val="85000"/>
                    <a:lumOff val="15000"/>
                  </a:schemeClr>
                </a:solidFill>
                <a:latin typeface="+mn-lt"/>
                <a:ea typeface="+mn-ea"/>
                <a:cs typeface="+mn-ea"/>
                <a:sym typeface="+mn-lt"/>
              </a:rPr>
              <a:t>Feedback and suggestions of other classmate</a:t>
            </a:r>
          </a:p>
        </p:txBody>
      </p:sp>
      <p:cxnSp>
        <p:nvCxnSpPr>
          <p:cNvPr id="9" name="直接连接符 8"/>
          <p:cNvCxnSpPr/>
          <p:nvPr/>
        </p:nvCxnSpPr>
        <p:spPr>
          <a:xfrm>
            <a:off x="355600" y="736600"/>
            <a:ext cx="84201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8241649" y="380498"/>
            <a:ext cx="145279" cy="1452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椭圆 15"/>
          <p:cNvSpPr/>
          <p:nvPr/>
        </p:nvSpPr>
        <p:spPr>
          <a:xfrm>
            <a:off x="8517646" y="380498"/>
            <a:ext cx="145279" cy="14527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椭圆 17"/>
          <p:cNvSpPr/>
          <p:nvPr/>
        </p:nvSpPr>
        <p:spPr>
          <a:xfrm>
            <a:off x="7689653" y="380498"/>
            <a:ext cx="145279" cy="1452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p:cNvSpPr/>
          <p:nvPr/>
        </p:nvSpPr>
        <p:spPr>
          <a:xfrm>
            <a:off x="7965651" y="380498"/>
            <a:ext cx="145279" cy="14527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8" name="矩形 37"/>
          <p:cNvSpPr/>
          <p:nvPr/>
        </p:nvSpPr>
        <p:spPr>
          <a:xfrm>
            <a:off x="350716" y="899419"/>
            <a:ext cx="3517549" cy="400110"/>
          </a:xfrm>
          <a:prstGeom prst="rect">
            <a:avLst/>
          </a:prstGeom>
        </p:spPr>
        <p:txBody>
          <a:bodyPr wrap="square">
            <a:spAutoFit/>
          </a:bodyPr>
          <a:lstStyle/>
          <a:p>
            <a:pPr defTabSz="914400"/>
            <a:r>
              <a:rPr lang="zh-CN" altLang="en-US" sz="2000" b="1" dirty="0">
                <a:ln w="19050">
                  <a:noFill/>
                </a:ln>
                <a:solidFill>
                  <a:schemeClr val="accent1"/>
                </a:solidFill>
                <a:cs typeface="+mn-ea"/>
                <a:sym typeface="+mn-lt"/>
              </a:rPr>
              <a:t>总结</a:t>
            </a:r>
          </a:p>
        </p:txBody>
      </p:sp>
      <p:sp>
        <p:nvSpPr>
          <p:cNvPr id="39" name="文本框 38"/>
          <p:cNvSpPr txBox="1"/>
          <p:nvPr/>
        </p:nvSpPr>
        <p:spPr>
          <a:xfrm>
            <a:off x="390199" y="1340096"/>
            <a:ext cx="6157921" cy="1274260"/>
          </a:xfrm>
          <a:prstGeom prst="rect">
            <a:avLst/>
          </a:prstGeom>
          <a:noFill/>
        </p:spPr>
        <p:txBody>
          <a:bodyPr wrap="square" rtlCol="0">
            <a:spAutoFit/>
          </a:bodyPr>
          <a:lstStyle>
            <a:defPPr>
              <a:defRPr lang="en-US"/>
            </a:defPPr>
            <a:lvl1pPr>
              <a:defRPr sz="900">
                <a:solidFill>
                  <a:schemeClr val="tx1">
                    <a:lumMod val="75000"/>
                    <a:lumOff val="25000"/>
                  </a:schemeClr>
                </a:solidFill>
                <a:latin typeface="+mn-ea"/>
                <a:cs typeface="汉仪旗黑-50S" panose="00020600040101010101" charset="-122"/>
              </a:defRPr>
            </a:lvl1pPr>
          </a:lstStyle>
          <a:p>
            <a:pPr>
              <a:lnSpc>
                <a:spcPct val="150000"/>
              </a:lnSpc>
            </a:pPr>
            <a:r>
              <a:rPr lang="zh-CN" altLang="en-US" sz="1050" dirty="0">
                <a:solidFill>
                  <a:schemeClr val="tx1">
                    <a:lumMod val="65000"/>
                    <a:lumOff val="35000"/>
                  </a:schemeClr>
                </a:solidFill>
                <a:latin typeface="+mn-lt"/>
                <a:cs typeface="+mn-ea"/>
                <a:sym typeface="+mn-lt"/>
              </a:rPr>
              <a:t>大部分同学对简约风表示认同，但是难免会有人想要用自己喜欢的图片做界面</a:t>
            </a:r>
            <a:endParaRPr lang="en-US" altLang="zh-CN" sz="1050" dirty="0">
              <a:solidFill>
                <a:schemeClr val="tx1">
                  <a:lumMod val="65000"/>
                  <a:lumOff val="35000"/>
                </a:schemeClr>
              </a:solidFill>
              <a:latin typeface="+mn-lt"/>
              <a:cs typeface="+mn-ea"/>
              <a:sym typeface="+mn-lt"/>
            </a:endParaRPr>
          </a:p>
          <a:p>
            <a:pPr>
              <a:lnSpc>
                <a:spcPct val="150000"/>
              </a:lnSpc>
            </a:pPr>
            <a:endParaRPr lang="en-US" altLang="zh-CN" sz="1050" dirty="0">
              <a:solidFill>
                <a:schemeClr val="tx1">
                  <a:lumMod val="65000"/>
                  <a:lumOff val="35000"/>
                </a:schemeClr>
              </a:solidFill>
              <a:latin typeface="+mn-lt"/>
              <a:cs typeface="+mn-ea"/>
              <a:sym typeface="+mn-lt"/>
            </a:endParaRPr>
          </a:p>
          <a:p>
            <a:pPr>
              <a:lnSpc>
                <a:spcPct val="150000"/>
              </a:lnSpc>
            </a:pPr>
            <a:r>
              <a:rPr lang="zh-CN" altLang="en-US" sz="1050" dirty="0">
                <a:solidFill>
                  <a:schemeClr val="tx1">
                    <a:lumMod val="65000"/>
                    <a:lumOff val="35000"/>
                  </a:schemeClr>
                </a:solidFill>
                <a:latin typeface="+mn-lt"/>
                <a:cs typeface="+mn-ea"/>
                <a:sym typeface="+mn-lt"/>
              </a:rPr>
              <a:t>同学们给了不少功能拓展的建议，包括但不限于在锁屏界面显示待办和继承之前用户用的日历的数据</a:t>
            </a:r>
            <a:endParaRPr lang="en-US" altLang="zh-CN" sz="1050" dirty="0">
              <a:solidFill>
                <a:schemeClr val="tx1">
                  <a:lumMod val="65000"/>
                  <a:lumOff val="35000"/>
                </a:schemeClr>
              </a:solidFill>
              <a:latin typeface="+mn-lt"/>
              <a:cs typeface="+mn-ea"/>
              <a:sym typeface="+mn-lt"/>
            </a:endParaRPr>
          </a:p>
          <a:p>
            <a:pPr>
              <a:lnSpc>
                <a:spcPct val="150000"/>
              </a:lnSpc>
            </a:pPr>
            <a:endParaRPr lang="en-US" altLang="zh-CN" sz="1050" dirty="0">
              <a:solidFill>
                <a:schemeClr val="tx1">
                  <a:lumMod val="65000"/>
                  <a:lumOff val="35000"/>
                </a:schemeClr>
              </a:solidFill>
              <a:latin typeface="+mn-lt"/>
              <a:cs typeface="+mn-ea"/>
              <a:sym typeface="+mn-lt"/>
            </a:endParaRPr>
          </a:p>
          <a:p>
            <a:pPr>
              <a:lnSpc>
                <a:spcPct val="150000"/>
              </a:lnSpc>
            </a:pPr>
            <a:r>
              <a:rPr lang="zh-CN" altLang="en-US" sz="1050" dirty="0">
                <a:solidFill>
                  <a:schemeClr val="tx1">
                    <a:lumMod val="65000"/>
                    <a:lumOff val="35000"/>
                  </a:schemeClr>
                </a:solidFill>
                <a:latin typeface="+mn-lt"/>
                <a:cs typeface="+mn-ea"/>
                <a:sym typeface="+mn-lt"/>
              </a:rPr>
              <a:t>我们安装引导和兼容性仍不过关</a:t>
            </a:r>
          </a:p>
        </p:txBody>
      </p:sp>
      <p:grpSp>
        <p:nvGrpSpPr>
          <p:cNvPr id="25" name="Group 4">
            <a:extLst>
              <a:ext uri="{FF2B5EF4-FFF2-40B4-BE49-F238E27FC236}">
                <a16:creationId xmlns:a16="http://schemas.microsoft.com/office/drawing/2014/main" id="{5A98F0D9-3828-4F36-AC56-7DE73E8F2650}"/>
              </a:ext>
            </a:extLst>
          </p:cNvPr>
          <p:cNvGrpSpPr>
            <a:grpSpLocks noChangeAspect="1"/>
          </p:cNvGrpSpPr>
          <p:nvPr/>
        </p:nvGrpSpPr>
        <p:grpSpPr>
          <a:xfrm rot="16200000">
            <a:off x="1189831" y="4026530"/>
            <a:ext cx="39688" cy="1708150"/>
            <a:chOff x="2866" y="1081"/>
            <a:chExt cx="25" cy="1076"/>
          </a:xfrm>
        </p:grpSpPr>
        <p:sp>
          <p:nvSpPr>
            <p:cNvPr id="26" name="AutoShape 3">
              <a:extLst>
                <a:ext uri="{FF2B5EF4-FFF2-40B4-BE49-F238E27FC236}">
                  <a16:creationId xmlns:a16="http://schemas.microsoft.com/office/drawing/2014/main" id="{B8A2258A-FE24-4815-BAE9-DCF48DC4B4AE}"/>
                </a:ext>
              </a:extLst>
            </p:cNvPr>
            <p:cNvSpPr>
              <a:spLocks noChangeAspect="1" noChangeArrowheads="1" noTextEdit="1"/>
            </p:cNvSpPr>
            <p:nvPr/>
          </p:nvSpPr>
          <p:spPr bwMode="auto">
            <a:xfrm>
              <a:off x="2869" y="1083"/>
              <a:ext cx="22" cy="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7" name="Freeform 5">
              <a:extLst>
                <a:ext uri="{FF2B5EF4-FFF2-40B4-BE49-F238E27FC236}">
                  <a16:creationId xmlns:a16="http://schemas.microsoft.com/office/drawing/2014/main" id="{907A8A5F-66B7-45A9-9644-C72153EC9529}"/>
                </a:ext>
              </a:extLst>
            </p:cNvPr>
            <p:cNvSpPr/>
            <p:nvPr/>
          </p:nvSpPr>
          <p:spPr bwMode="auto">
            <a:xfrm>
              <a:off x="2866" y="1081"/>
              <a:ext cx="21" cy="205"/>
            </a:xfrm>
            <a:custGeom>
              <a:avLst/>
              <a:gdLst>
                <a:gd name="T0" fmla="*/ 0 w 6"/>
                <a:gd name="T1" fmla="*/ 83 h 86"/>
                <a:gd name="T2" fmla="*/ 0 w 6"/>
                <a:gd name="T3" fmla="*/ 3 h 86"/>
                <a:gd name="T4" fmla="*/ 3 w 6"/>
                <a:gd name="T5" fmla="*/ 0 h 86"/>
                <a:gd name="T6" fmla="*/ 6 w 6"/>
                <a:gd name="T7" fmla="*/ 3 h 86"/>
                <a:gd name="T8" fmla="*/ 6 w 6"/>
                <a:gd name="T9" fmla="*/ 83 h 86"/>
                <a:gd name="T10" fmla="*/ 3 w 6"/>
                <a:gd name="T11" fmla="*/ 86 h 86"/>
                <a:gd name="T12" fmla="*/ 0 w 6"/>
                <a:gd name="T13" fmla="*/ 83 h 86"/>
              </a:gdLst>
              <a:ahLst/>
              <a:cxnLst>
                <a:cxn ang="0">
                  <a:pos x="T0" y="T1"/>
                </a:cxn>
                <a:cxn ang="0">
                  <a:pos x="T2" y="T3"/>
                </a:cxn>
                <a:cxn ang="0">
                  <a:pos x="T4" y="T5"/>
                </a:cxn>
                <a:cxn ang="0">
                  <a:pos x="T6" y="T7"/>
                </a:cxn>
                <a:cxn ang="0">
                  <a:pos x="T8" y="T9"/>
                </a:cxn>
                <a:cxn ang="0">
                  <a:pos x="T10" y="T11"/>
                </a:cxn>
                <a:cxn ang="0">
                  <a:pos x="T12" y="T13"/>
                </a:cxn>
              </a:cxnLst>
              <a:rect l="0" t="0" r="r" b="b"/>
              <a:pathLst>
                <a:path w="6" h="86">
                  <a:moveTo>
                    <a:pt x="0" y="83"/>
                  </a:moveTo>
                  <a:cubicBezTo>
                    <a:pt x="0" y="3"/>
                    <a:pt x="0" y="3"/>
                    <a:pt x="0" y="3"/>
                  </a:cubicBezTo>
                  <a:cubicBezTo>
                    <a:pt x="0" y="2"/>
                    <a:pt x="1" y="0"/>
                    <a:pt x="3" y="0"/>
                  </a:cubicBezTo>
                  <a:cubicBezTo>
                    <a:pt x="5" y="0"/>
                    <a:pt x="6" y="2"/>
                    <a:pt x="6" y="3"/>
                  </a:cubicBezTo>
                  <a:cubicBezTo>
                    <a:pt x="6" y="83"/>
                    <a:pt x="6" y="83"/>
                    <a:pt x="6" y="83"/>
                  </a:cubicBezTo>
                  <a:cubicBezTo>
                    <a:pt x="6" y="85"/>
                    <a:pt x="5" y="86"/>
                    <a:pt x="3" y="86"/>
                  </a:cubicBezTo>
                  <a:cubicBezTo>
                    <a:pt x="1" y="86"/>
                    <a:pt x="0" y="85"/>
                    <a:pt x="0" y="8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28" name="Freeform 6">
              <a:extLst>
                <a:ext uri="{FF2B5EF4-FFF2-40B4-BE49-F238E27FC236}">
                  <a16:creationId xmlns:a16="http://schemas.microsoft.com/office/drawing/2014/main" id="{4B439030-3A4D-4437-8AA4-D8FE66A6B5A1}"/>
                </a:ext>
              </a:extLst>
            </p:cNvPr>
            <p:cNvSpPr/>
            <p:nvPr/>
          </p:nvSpPr>
          <p:spPr bwMode="auto">
            <a:xfrm>
              <a:off x="2866" y="1374"/>
              <a:ext cx="21" cy="203"/>
            </a:xfrm>
            <a:custGeom>
              <a:avLst/>
              <a:gdLst>
                <a:gd name="T0" fmla="*/ 3 w 6"/>
                <a:gd name="T1" fmla="*/ 0 h 85"/>
                <a:gd name="T2" fmla="*/ 0 w 6"/>
                <a:gd name="T3" fmla="*/ 3 h 85"/>
                <a:gd name="T4" fmla="*/ 0 w 6"/>
                <a:gd name="T5" fmla="*/ 82 h 85"/>
                <a:gd name="T6" fmla="*/ 3 w 6"/>
                <a:gd name="T7" fmla="*/ 85 h 85"/>
                <a:gd name="T8" fmla="*/ 6 w 6"/>
                <a:gd name="T9" fmla="*/ 82 h 85"/>
                <a:gd name="T10" fmla="*/ 6 w 6"/>
                <a:gd name="T11" fmla="*/ 3 h 85"/>
                <a:gd name="T12" fmla="*/ 3 w 6"/>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6" h="85">
                  <a:moveTo>
                    <a:pt x="3" y="0"/>
                  </a:moveTo>
                  <a:cubicBezTo>
                    <a:pt x="1" y="0"/>
                    <a:pt x="0" y="1"/>
                    <a:pt x="0" y="3"/>
                  </a:cubicBezTo>
                  <a:cubicBezTo>
                    <a:pt x="0" y="82"/>
                    <a:pt x="0" y="82"/>
                    <a:pt x="0" y="82"/>
                  </a:cubicBezTo>
                  <a:cubicBezTo>
                    <a:pt x="0" y="84"/>
                    <a:pt x="1" y="85"/>
                    <a:pt x="3" y="85"/>
                  </a:cubicBezTo>
                  <a:cubicBezTo>
                    <a:pt x="5" y="85"/>
                    <a:pt x="6" y="84"/>
                    <a:pt x="6" y="82"/>
                  </a:cubicBezTo>
                  <a:cubicBezTo>
                    <a:pt x="6" y="3"/>
                    <a:pt x="6" y="3"/>
                    <a:pt x="6" y="3"/>
                  </a:cubicBezTo>
                  <a:cubicBezTo>
                    <a:pt x="6" y="1"/>
                    <a:pt x="5" y="0"/>
                    <a:pt x="3" y="0"/>
                  </a:cubicBezTo>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29" name="Freeform 7">
              <a:extLst>
                <a:ext uri="{FF2B5EF4-FFF2-40B4-BE49-F238E27FC236}">
                  <a16:creationId xmlns:a16="http://schemas.microsoft.com/office/drawing/2014/main" id="{C3A85D52-AD4B-40EE-BB1B-F9C0B7BE4F74}"/>
                </a:ext>
              </a:extLst>
            </p:cNvPr>
            <p:cNvSpPr/>
            <p:nvPr/>
          </p:nvSpPr>
          <p:spPr bwMode="auto">
            <a:xfrm>
              <a:off x="2866" y="1665"/>
              <a:ext cx="21" cy="203"/>
            </a:xfrm>
            <a:custGeom>
              <a:avLst/>
              <a:gdLst>
                <a:gd name="T0" fmla="*/ 3 w 6"/>
                <a:gd name="T1" fmla="*/ 0 h 85"/>
                <a:gd name="T2" fmla="*/ 0 w 6"/>
                <a:gd name="T3" fmla="*/ 3 h 85"/>
                <a:gd name="T4" fmla="*/ 0 w 6"/>
                <a:gd name="T5" fmla="*/ 82 h 85"/>
                <a:gd name="T6" fmla="*/ 3 w 6"/>
                <a:gd name="T7" fmla="*/ 85 h 85"/>
                <a:gd name="T8" fmla="*/ 6 w 6"/>
                <a:gd name="T9" fmla="*/ 82 h 85"/>
                <a:gd name="T10" fmla="*/ 6 w 6"/>
                <a:gd name="T11" fmla="*/ 3 h 85"/>
                <a:gd name="T12" fmla="*/ 3 w 6"/>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6" h="85">
                  <a:moveTo>
                    <a:pt x="3" y="0"/>
                  </a:moveTo>
                  <a:cubicBezTo>
                    <a:pt x="1" y="0"/>
                    <a:pt x="0" y="1"/>
                    <a:pt x="0" y="3"/>
                  </a:cubicBezTo>
                  <a:cubicBezTo>
                    <a:pt x="0" y="82"/>
                    <a:pt x="0" y="82"/>
                    <a:pt x="0" y="82"/>
                  </a:cubicBezTo>
                  <a:cubicBezTo>
                    <a:pt x="0" y="84"/>
                    <a:pt x="1" y="85"/>
                    <a:pt x="3" y="85"/>
                  </a:cubicBezTo>
                  <a:cubicBezTo>
                    <a:pt x="5" y="85"/>
                    <a:pt x="6" y="84"/>
                    <a:pt x="6" y="82"/>
                  </a:cubicBezTo>
                  <a:cubicBezTo>
                    <a:pt x="6" y="3"/>
                    <a:pt x="6" y="3"/>
                    <a:pt x="6" y="3"/>
                  </a:cubicBezTo>
                  <a:cubicBezTo>
                    <a:pt x="6" y="1"/>
                    <a:pt x="5" y="0"/>
                    <a:pt x="3" y="0"/>
                  </a:cubicBezTo>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grpSp>
      <p:cxnSp>
        <p:nvCxnSpPr>
          <p:cNvPr id="30" name="直接连接符 29">
            <a:extLst>
              <a:ext uri="{FF2B5EF4-FFF2-40B4-BE49-F238E27FC236}">
                <a16:creationId xmlns:a16="http://schemas.microsoft.com/office/drawing/2014/main" id="{2699A9DC-85A6-4BAC-9971-072EAD182502}"/>
              </a:ext>
            </a:extLst>
          </p:cNvPr>
          <p:cNvCxnSpPr/>
          <p:nvPr/>
        </p:nvCxnSpPr>
        <p:spPr>
          <a:xfrm flipH="1">
            <a:off x="6791602" y="4895686"/>
            <a:ext cx="2352398"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4"/>
          <p:cNvGrpSpPr>
            <a:grpSpLocks noChangeAspect="1"/>
          </p:cNvGrpSpPr>
          <p:nvPr/>
        </p:nvGrpSpPr>
        <p:grpSpPr>
          <a:xfrm rot="16200000">
            <a:off x="1189831" y="4026530"/>
            <a:ext cx="39688" cy="1708150"/>
            <a:chOff x="2866" y="1081"/>
            <a:chExt cx="25" cy="1076"/>
          </a:xfrm>
        </p:grpSpPr>
        <p:sp>
          <p:nvSpPr>
            <p:cNvPr id="12" name="AutoShape 3"/>
            <p:cNvSpPr>
              <a:spLocks noChangeAspect="1" noChangeArrowheads="1" noTextEdit="1"/>
            </p:cNvSpPr>
            <p:nvPr/>
          </p:nvSpPr>
          <p:spPr bwMode="auto">
            <a:xfrm>
              <a:off x="2869" y="1083"/>
              <a:ext cx="22" cy="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3" name="Freeform 5"/>
            <p:cNvSpPr/>
            <p:nvPr/>
          </p:nvSpPr>
          <p:spPr bwMode="auto">
            <a:xfrm>
              <a:off x="2866" y="1081"/>
              <a:ext cx="21" cy="205"/>
            </a:xfrm>
            <a:custGeom>
              <a:avLst/>
              <a:gdLst>
                <a:gd name="T0" fmla="*/ 0 w 6"/>
                <a:gd name="T1" fmla="*/ 83 h 86"/>
                <a:gd name="T2" fmla="*/ 0 w 6"/>
                <a:gd name="T3" fmla="*/ 3 h 86"/>
                <a:gd name="T4" fmla="*/ 3 w 6"/>
                <a:gd name="T5" fmla="*/ 0 h 86"/>
                <a:gd name="T6" fmla="*/ 6 w 6"/>
                <a:gd name="T7" fmla="*/ 3 h 86"/>
                <a:gd name="T8" fmla="*/ 6 w 6"/>
                <a:gd name="T9" fmla="*/ 83 h 86"/>
                <a:gd name="T10" fmla="*/ 3 w 6"/>
                <a:gd name="T11" fmla="*/ 86 h 86"/>
                <a:gd name="T12" fmla="*/ 0 w 6"/>
                <a:gd name="T13" fmla="*/ 83 h 86"/>
              </a:gdLst>
              <a:ahLst/>
              <a:cxnLst>
                <a:cxn ang="0">
                  <a:pos x="T0" y="T1"/>
                </a:cxn>
                <a:cxn ang="0">
                  <a:pos x="T2" y="T3"/>
                </a:cxn>
                <a:cxn ang="0">
                  <a:pos x="T4" y="T5"/>
                </a:cxn>
                <a:cxn ang="0">
                  <a:pos x="T6" y="T7"/>
                </a:cxn>
                <a:cxn ang="0">
                  <a:pos x="T8" y="T9"/>
                </a:cxn>
                <a:cxn ang="0">
                  <a:pos x="T10" y="T11"/>
                </a:cxn>
                <a:cxn ang="0">
                  <a:pos x="T12" y="T13"/>
                </a:cxn>
              </a:cxnLst>
              <a:rect l="0" t="0" r="r" b="b"/>
              <a:pathLst>
                <a:path w="6" h="86">
                  <a:moveTo>
                    <a:pt x="0" y="83"/>
                  </a:moveTo>
                  <a:cubicBezTo>
                    <a:pt x="0" y="3"/>
                    <a:pt x="0" y="3"/>
                    <a:pt x="0" y="3"/>
                  </a:cubicBezTo>
                  <a:cubicBezTo>
                    <a:pt x="0" y="2"/>
                    <a:pt x="1" y="0"/>
                    <a:pt x="3" y="0"/>
                  </a:cubicBezTo>
                  <a:cubicBezTo>
                    <a:pt x="5" y="0"/>
                    <a:pt x="6" y="2"/>
                    <a:pt x="6" y="3"/>
                  </a:cubicBezTo>
                  <a:cubicBezTo>
                    <a:pt x="6" y="83"/>
                    <a:pt x="6" y="83"/>
                    <a:pt x="6" y="83"/>
                  </a:cubicBezTo>
                  <a:cubicBezTo>
                    <a:pt x="6" y="85"/>
                    <a:pt x="5" y="86"/>
                    <a:pt x="3" y="86"/>
                  </a:cubicBezTo>
                  <a:cubicBezTo>
                    <a:pt x="1" y="86"/>
                    <a:pt x="0" y="85"/>
                    <a:pt x="0" y="8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14" name="Freeform 6"/>
            <p:cNvSpPr/>
            <p:nvPr/>
          </p:nvSpPr>
          <p:spPr bwMode="auto">
            <a:xfrm>
              <a:off x="2866" y="1374"/>
              <a:ext cx="21" cy="203"/>
            </a:xfrm>
            <a:custGeom>
              <a:avLst/>
              <a:gdLst>
                <a:gd name="T0" fmla="*/ 3 w 6"/>
                <a:gd name="T1" fmla="*/ 0 h 85"/>
                <a:gd name="T2" fmla="*/ 0 w 6"/>
                <a:gd name="T3" fmla="*/ 3 h 85"/>
                <a:gd name="T4" fmla="*/ 0 w 6"/>
                <a:gd name="T5" fmla="*/ 82 h 85"/>
                <a:gd name="T6" fmla="*/ 3 w 6"/>
                <a:gd name="T7" fmla="*/ 85 h 85"/>
                <a:gd name="T8" fmla="*/ 6 w 6"/>
                <a:gd name="T9" fmla="*/ 82 h 85"/>
                <a:gd name="T10" fmla="*/ 6 w 6"/>
                <a:gd name="T11" fmla="*/ 3 h 85"/>
                <a:gd name="T12" fmla="*/ 3 w 6"/>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6" h="85">
                  <a:moveTo>
                    <a:pt x="3" y="0"/>
                  </a:moveTo>
                  <a:cubicBezTo>
                    <a:pt x="1" y="0"/>
                    <a:pt x="0" y="1"/>
                    <a:pt x="0" y="3"/>
                  </a:cubicBezTo>
                  <a:cubicBezTo>
                    <a:pt x="0" y="82"/>
                    <a:pt x="0" y="82"/>
                    <a:pt x="0" y="82"/>
                  </a:cubicBezTo>
                  <a:cubicBezTo>
                    <a:pt x="0" y="84"/>
                    <a:pt x="1" y="85"/>
                    <a:pt x="3" y="85"/>
                  </a:cubicBezTo>
                  <a:cubicBezTo>
                    <a:pt x="5" y="85"/>
                    <a:pt x="6" y="84"/>
                    <a:pt x="6" y="82"/>
                  </a:cubicBezTo>
                  <a:cubicBezTo>
                    <a:pt x="6" y="3"/>
                    <a:pt x="6" y="3"/>
                    <a:pt x="6" y="3"/>
                  </a:cubicBezTo>
                  <a:cubicBezTo>
                    <a:pt x="6" y="1"/>
                    <a:pt x="5" y="0"/>
                    <a:pt x="3" y="0"/>
                  </a:cubicBezTo>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15" name="Freeform 7"/>
            <p:cNvSpPr/>
            <p:nvPr/>
          </p:nvSpPr>
          <p:spPr bwMode="auto">
            <a:xfrm>
              <a:off x="2866" y="1665"/>
              <a:ext cx="21" cy="203"/>
            </a:xfrm>
            <a:custGeom>
              <a:avLst/>
              <a:gdLst>
                <a:gd name="T0" fmla="*/ 3 w 6"/>
                <a:gd name="T1" fmla="*/ 0 h 85"/>
                <a:gd name="T2" fmla="*/ 0 w 6"/>
                <a:gd name="T3" fmla="*/ 3 h 85"/>
                <a:gd name="T4" fmla="*/ 0 w 6"/>
                <a:gd name="T5" fmla="*/ 82 h 85"/>
                <a:gd name="T6" fmla="*/ 3 w 6"/>
                <a:gd name="T7" fmla="*/ 85 h 85"/>
                <a:gd name="T8" fmla="*/ 6 w 6"/>
                <a:gd name="T9" fmla="*/ 82 h 85"/>
                <a:gd name="T10" fmla="*/ 6 w 6"/>
                <a:gd name="T11" fmla="*/ 3 h 85"/>
                <a:gd name="T12" fmla="*/ 3 w 6"/>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6" h="85">
                  <a:moveTo>
                    <a:pt x="3" y="0"/>
                  </a:moveTo>
                  <a:cubicBezTo>
                    <a:pt x="1" y="0"/>
                    <a:pt x="0" y="1"/>
                    <a:pt x="0" y="3"/>
                  </a:cubicBezTo>
                  <a:cubicBezTo>
                    <a:pt x="0" y="82"/>
                    <a:pt x="0" y="82"/>
                    <a:pt x="0" y="82"/>
                  </a:cubicBezTo>
                  <a:cubicBezTo>
                    <a:pt x="0" y="84"/>
                    <a:pt x="1" y="85"/>
                    <a:pt x="3" y="85"/>
                  </a:cubicBezTo>
                  <a:cubicBezTo>
                    <a:pt x="5" y="85"/>
                    <a:pt x="6" y="84"/>
                    <a:pt x="6" y="82"/>
                  </a:cubicBezTo>
                  <a:cubicBezTo>
                    <a:pt x="6" y="3"/>
                    <a:pt x="6" y="3"/>
                    <a:pt x="6" y="3"/>
                  </a:cubicBezTo>
                  <a:cubicBezTo>
                    <a:pt x="6" y="1"/>
                    <a:pt x="5" y="0"/>
                    <a:pt x="3" y="0"/>
                  </a:cubicBezTo>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grpSp>
      <p:grpSp>
        <p:nvGrpSpPr>
          <p:cNvPr id="4" name="组合 3"/>
          <p:cNvGrpSpPr/>
          <p:nvPr/>
        </p:nvGrpSpPr>
        <p:grpSpPr>
          <a:xfrm>
            <a:off x="280114" y="183107"/>
            <a:ext cx="2081893" cy="476107"/>
            <a:chOff x="132403" y="157665"/>
            <a:chExt cx="2081893" cy="476107"/>
          </a:xfrm>
        </p:grpSpPr>
        <p:sp>
          <p:nvSpPr>
            <p:cNvPr id="5" name="文本框 4"/>
            <p:cNvSpPr txBox="1"/>
            <p:nvPr/>
          </p:nvSpPr>
          <p:spPr>
            <a:xfrm>
              <a:off x="132403" y="157665"/>
              <a:ext cx="2081893" cy="253916"/>
            </a:xfrm>
            <a:prstGeom prst="rect">
              <a:avLst/>
            </a:prstGeom>
            <a:noFill/>
            <a:ln>
              <a:noFill/>
            </a:ln>
          </p:spPr>
          <p:txBody>
            <a:bodyPr wrap="square" rtlCol="0">
              <a:spAutoFit/>
            </a:bodyPr>
            <a:lstStyle>
              <a:defPPr>
                <a:defRPr lang="zh-CN"/>
              </a:defPPr>
              <a:lvl1pPr>
                <a:defRPr sz="2400" spc="-150">
                  <a:ln w="38100">
                    <a:noFill/>
                  </a:ln>
                  <a:solidFill>
                    <a:srgbClr val="D53D2A"/>
                  </a:solidFill>
                  <a:effectLst>
                    <a:outerShdw blurRad="127000" dist="127000" dir="5400000" algn="t" rotWithShape="0">
                      <a:srgbClr val="D53D2A">
                        <a:alpha val="20000"/>
                      </a:srgbClr>
                    </a:outerShdw>
                  </a:effectLst>
                  <a:latin typeface="+mj-ea"/>
                  <a:ea typeface="+mj-ea"/>
                </a:defRPr>
              </a:lvl1p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altLang="zh-CN" sz="1050" b="0" i="0" u="none" strike="noStrike" kern="1200" cap="none" spc="0" normalizeH="0" baseline="0" noProof="0" dirty="0">
                  <a:ln w="38100">
                    <a:noFill/>
                  </a:ln>
                  <a:solidFill>
                    <a:prstClr val="black">
                      <a:lumMod val="85000"/>
                      <a:lumOff val="15000"/>
                    </a:prstClr>
                  </a:solidFill>
                  <a:effectLst/>
                  <a:uLnTx/>
                  <a:uFillTx/>
                  <a:latin typeface="+mn-lt"/>
                  <a:ea typeface="+mn-ea"/>
                  <a:cs typeface="+mn-ea"/>
                  <a:sym typeface="+mn-lt"/>
                </a:rPr>
                <a:t>YOUR LOGO</a:t>
              </a:r>
            </a:p>
          </p:txBody>
        </p:sp>
        <p:sp>
          <p:nvSpPr>
            <p:cNvPr id="6" name="文本框 5"/>
            <p:cNvSpPr txBox="1"/>
            <p:nvPr/>
          </p:nvSpPr>
          <p:spPr>
            <a:xfrm>
              <a:off x="132403" y="381042"/>
              <a:ext cx="2081893" cy="252730"/>
            </a:xfrm>
            <a:prstGeom prst="rect">
              <a:avLst/>
            </a:prstGeom>
            <a:noFill/>
            <a:ln>
              <a:noFill/>
            </a:ln>
          </p:spPr>
          <p:txBody>
            <a:bodyPr wrap="square" rtlCol="0">
              <a:spAutoFit/>
            </a:bodyPr>
            <a:lstStyle>
              <a:defPPr>
                <a:defRPr lang="zh-CN"/>
              </a:defPPr>
              <a:lvl1pPr>
                <a:defRPr sz="2400" spc="-150">
                  <a:ln w="38100">
                    <a:noFill/>
                  </a:ln>
                  <a:solidFill>
                    <a:srgbClr val="D53D2A"/>
                  </a:solidFill>
                  <a:effectLst>
                    <a:outerShdw blurRad="127000" dist="127000" dir="5400000" algn="t" rotWithShape="0">
                      <a:srgbClr val="D53D2A">
                        <a:alpha val="20000"/>
                      </a:srgbClr>
                    </a:outerShdw>
                  </a:effectLst>
                  <a:latin typeface="+mj-ea"/>
                  <a:ea typeface="+mj-ea"/>
                </a:defRPr>
              </a:lvl1p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0" dirty="0">
                <a:ln w="38100">
                  <a:noFill/>
                </a:ln>
                <a:solidFill>
                  <a:prstClr val="black">
                    <a:lumMod val="85000"/>
                    <a:lumOff val="15000"/>
                  </a:prstClr>
                </a:solidFill>
                <a:effectLst/>
                <a:uLnTx/>
                <a:uFillTx/>
                <a:latin typeface="+mn-lt"/>
                <a:ea typeface="+mn-ea"/>
                <a:cs typeface="+mn-ea"/>
                <a:sym typeface="+mn-lt"/>
              </a:endParaRPr>
            </a:p>
          </p:txBody>
        </p:sp>
      </p:grpSp>
      <p:sp>
        <p:nvSpPr>
          <p:cNvPr id="17" name="椭圆 16"/>
          <p:cNvSpPr/>
          <p:nvPr/>
        </p:nvSpPr>
        <p:spPr>
          <a:xfrm>
            <a:off x="8241649" y="380498"/>
            <a:ext cx="145279" cy="1452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8" name="椭圆 17"/>
          <p:cNvSpPr/>
          <p:nvPr/>
        </p:nvSpPr>
        <p:spPr>
          <a:xfrm>
            <a:off x="8517646" y="380498"/>
            <a:ext cx="145279" cy="14527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7" name="椭圆 26"/>
          <p:cNvSpPr/>
          <p:nvPr/>
        </p:nvSpPr>
        <p:spPr>
          <a:xfrm>
            <a:off x="7689653" y="380498"/>
            <a:ext cx="145279" cy="1452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9" name="椭圆 28"/>
          <p:cNvSpPr/>
          <p:nvPr/>
        </p:nvSpPr>
        <p:spPr>
          <a:xfrm>
            <a:off x="7965651" y="380498"/>
            <a:ext cx="145279" cy="14527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 name="文本框 8"/>
          <p:cNvSpPr txBox="1"/>
          <p:nvPr/>
        </p:nvSpPr>
        <p:spPr>
          <a:xfrm>
            <a:off x="5950192" y="3918803"/>
            <a:ext cx="2934664" cy="830997"/>
          </a:xfrm>
          <a:prstGeom prst="rect">
            <a:avLst/>
          </a:prstGeom>
        </p:spPr>
        <p:txBody>
          <a:bodyPr wrap="square">
            <a:spAutoFit/>
          </a:bodyPr>
          <a:lstStyle>
            <a:defPPr>
              <a:defRPr lang="en-US"/>
            </a:defPPr>
            <a:lvl1pPr defTabSz="914400">
              <a:defRPr sz="4400" b="1">
                <a:ln w="19050">
                  <a:noFill/>
                </a:ln>
                <a:gradFill flip="none" rotWithShape="1">
                  <a:gsLst>
                    <a:gs pos="15000">
                      <a:srgbClr val="1AADD2"/>
                    </a:gs>
                    <a:gs pos="100000">
                      <a:srgbClr val="BB2FB5"/>
                    </a:gs>
                  </a:gsLst>
                  <a:lin ang="10800000" scaled="1"/>
                </a:gradFill>
                <a:latin typeface="+mj-ea"/>
                <a:ea typeface="+mj-ea"/>
              </a:defRPr>
            </a:lvl1pPr>
          </a:lstStyle>
          <a:p>
            <a:pPr marL="0" marR="0" lvl="0" indent="0" algn="r" defTabSz="914400" rtl="0" eaLnBrk="1" fontAlgn="auto"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w="3175">
                  <a:solidFill>
                    <a:prstClr val="white"/>
                  </a:solidFill>
                </a:ln>
                <a:noFill/>
                <a:effectLst/>
                <a:uLnTx/>
                <a:uFillTx/>
                <a:latin typeface="+mn-lt"/>
                <a:ea typeface="+mn-ea"/>
                <a:cs typeface="+mn-ea"/>
                <a:sym typeface="+mn-lt"/>
              </a:rPr>
              <a:t>MIDYEAR SUMMARY</a:t>
            </a:r>
            <a:endParaRPr kumimoji="0" lang="zh-CN" altLang="en-US" sz="2400" b="1" i="0" u="none" strike="noStrike" kern="1200" cap="none" spc="0" normalizeH="0" baseline="0" noProof="0" dirty="0">
              <a:ln w="3175">
                <a:solidFill>
                  <a:prstClr val="white"/>
                </a:solidFill>
              </a:ln>
              <a:noFill/>
              <a:effectLst/>
              <a:uLnTx/>
              <a:uFillTx/>
              <a:latin typeface="+mn-lt"/>
              <a:ea typeface="+mn-ea"/>
              <a:cs typeface="+mn-ea"/>
              <a:sym typeface="+mn-lt"/>
            </a:endParaRPr>
          </a:p>
        </p:txBody>
      </p:sp>
      <p:cxnSp>
        <p:nvCxnSpPr>
          <p:cNvPr id="23" name="直接连接符 22"/>
          <p:cNvCxnSpPr>
            <a:cxnSpLocks/>
          </p:cNvCxnSpPr>
          <p:nvPr/>
        </p:nvCxnSpPr>
        <p:spPr>
          <a:xfrm flipH="1">
            <a:off x="6791602" y="4895686"/>
            <a:ext cx="2352398"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52" name="组合 51"/>
          <p:cNvGrpSpPr/>
          <p:nvPr/>
        </p:nvGrpSpPr>
        <p:grpSpPr>
          <a:xfrm>
            <a:off x="1079043" y="2958116"/>
            <a:ext cx="299719" cy="299719"/>
            <a:chOff x="5650473" y="2172135"/>
            <a:chExt cx="299719" cy="299719"/>
          </a:xfrm>
        </p:grpSpPr>
        <p:sp>
          <p:nvSpPr>
            <p:cNvPr id="38" name="椭圆 37"/>
            <p:cNvSpPr/>
            <p:nvPr/>
          </p:nvSpPr>
          <p:spPr>
            <a:xfrm>
              <a:off x="5650473" y="2172135"/>
              <a:ext cx="299719" cy="299719"/>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nvGrpSpPr>
            <p:cNvPr id="51" name="组合 50"/>
            <p:cNvGrpSpPr/>
            <p:nvPr/>
          </p:nvGrpSpPr>
          <p:grpSpPr>
            <a:xfrm>
              <a:off x="5713827" y="2265113"/>
              <a:ext cx="173010" cy="113763"/>
              <a:chOff x="5710402" y="2264198"/>
              <a:chExt cx="173010" cy="113763"/>
            </a:xfrm>
          </p:grpSpPr>
          <p:cxnSp>
            <p:nvCxnSpPr>
              <p:cNvPr id="40" name="直接箭头连接符 39"/>
              <p:cNvCxnSpPr>
                <a:endCxn id="48" idx="1"/>
              </p:cNvCxnSpPr>
              <p:nvPr/>
            </p:nvCxnSpPr>
            <p:spPr>
              <a:xfrm>
                <a:off x="5710402" y="2324299"/>
                <a:ext cx="173010" cy="0"/>
              </a:xfrm>
              <a:prstGeom prst="straightConnector1">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任意多边形: 形状 47"/>
              <p:cNvSpPr/>
              <p:nvPr/>
            </p:nvSpPr>
            <p:spPr>
              <a:xfrm>
                <a:off x="5821164" y="2264198"/>
                <a:ext cx="62248" cy="113763"/>
              </a:xfrm>
              <a:custGeom>
                <a:avLst/>
                <a:gdLst>
                  <a:gd name="connsiteX0" fmla="*/ 0 w 60101"/>
                  <a:gd name="connsiteY0" fmla="*/ 0 h 113763"/>
                  <a:gd name="connsiteX1" fmla="*/ 60101 w 60101"/>
                  <a:gd name="connsiteY1" fmla="*/ 60101 h 113763"/>
                  <a:gd name="connsiteX2" fmla="*/ 6439 w 60101"/>
                  <a:gd name="connsiteY2" fmla="*/ 113763 h 113763"/>
                  <a:gd name="connsiteX0-1" fmla="*/ 2147 w 62248"/>
                  <a:gd name="connsiteY0-2" fmla="*/ 0 h 113763"/>
                  <a:gd name="connsiteX1-3" fmla="*/ 62248 w 62248"/>
                  <a:gd name="connsiteY1-4" fmla="*/ 60101 h 113763"/>
                  <a:gd name="connsiteX2-5" fmla="*/ 0 w 62248"/>
                  <a:gd name="connsiteY2-6" fmla="*/ 113763 h 113763"/>
                </a:gdLst>
                <a:ahLst/>
                <a:cxnLst>
                  <a:cxn ang="0">
                    <a:pos x="connsiteX0-1" y="connsiteY0-2"/>
                  </a:cxn>
                  <a:cxn ang="0">
                    <a:pos x="connsiteX1-3" y="connsiteY1-4"/>
                  </a:cxn>
                  <a:cxn ang="0">
                    <a:pos x="connsiteX2-5" y="connsiteY2-6"/>
                  </a:cxn>
                </a:cxnLst>
                <a:rect l="l" t="t" r="r" b="b"/>
                <a:pathLst>
                  <a:path w="62248" h="113763">
                    <a:moveTo>
                      <a:pt x="2147" y="0"/>
                    </a:moveTo>
                    <a:lnTo>
                      <a:pt x="62248" y="60101"/>
                    </a:lnTo>
                    <a:cubicBezTo>
                      <a:pt x="44361" y="77988"/>
                      <a:pt x="17887" y="95876"/>
                      <a:pt x="0" y="113763"/>
                    </a:cubicBezTo>
                  </a:path>
                </a:pathLst>
              </a:cu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grpSp>
      <p:sp>
        <p:nvSpPr>
          <p:cNvPr id="2" name="矩形 1"/>
          <p:cNvSpPr/>
          <p:nvPr/>
        </p:nvSpPr>
        <p:spPr bwMode="auto">
          <a:xfrm>
            <a:off x="922655" y="1458595"/>
            <a:ext cx="3960495" cy="1569660"/>
          </a:xfrm>
          <a:prstGeom prst="rect">
            <a:avLst/>
          </a:prstGeom>
        </p:spPr>
        <p:txBody>
          <a:bodyPr wrap="square">
            <a:spAutoFit/>
          </a:bodyPr>
          <a:lstStyle/>
          <a:p>
            <a:pPr defTabSz="914400">
              <a:spcBef>
                <a:spcPct val="0"/>
              </a:spcBef>
              <a:spcAft>
                <a:spcPct val="0"/>
              </a:spcAft>
              <a:defRPr/>
            </a:pPr>
            <a:r>
              <a:rPr lang="zh-CN" altLang="en-US" sz="4800" dirty="0">
                <a:ln w="19050">
                  <a:noFill/>
                </a:ln>
                <a:solidFill>
                  <a:schemeClr val="tx1">
                    <a:lumMod val="85000"/>
                    <a:lumOff val="15000"/>
                  </a:schemeClr>
                </a:solidFill>
                <a:cs typeface="+mn-ea"/>
                <a:sym typeface="+mn-lt"/>
              </a:rPr>
              <a:t>改进计划</a:t>
            </a:r>
          </a:p>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4800" i="0" u="none" strike="noStrike" kern="1200" cap="none" spc="0" normalizeH="0" baseline="0" noProof="0" dirty="0">
              <a:ln w="19050">
                <a:noFill/>
              </a:ln>
              <a:solidFill>
                <a:schemeClr val="accent1"/>
              </a:solidFill>
              <a:effectLst/>
              <a:uLnTx/>
              <a:uFillTx/>
              <a:cs typeface="+mn-ea"/>
              <a:sym typeface="+mn-lt"/>
            </a:endParaRPr>
          </a:p>
        </p:txBody>
      </p:sp>
      <p:sp>
        <p:nvSpPr>
          <p:cNvPr id="3" name="文本框 2"/>
          <p:cNvSpPr txBox="1"/>
          <p:nvPr/>
        </p:nvSpPr>
        <p:spPr>
          <a:xfrm>
            <a:off x="6808792" y="1198163"/>
            <a:ext cx="3562985" cy="1445260"/>
          </a:xfrm>
          <a:prstGeom prst="rect">
            <a:avLst/>
          </a:prstGeom>
          <a:noFill/>
        </p:spPr>
        <p:txBody>
          <a:bodyPr wrap="square">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altLang="zh-CN" sz="8800" b="0" i="0" u="none" strike="noStrike" kern="1200" cap="none" spc="0" normalizeH="0" baseline="0" noProof="0" dirty="0">
                <a:ln w="12700">
                  <a:solidFill>
                    <a:srgbClr val="1D45F0"/>
                  </a:solidFill>
                </a:ln>
                <a:noFill/>
                <a:effectLst/>
                <a:uLnTx/>
                <a:uFillTx/>
                <a:cs typeface="+mn-ea"/>
                <a:sym typeface="+mn-lt"/>
              </a:rPr>
              <a:t>03</a:t>
            </a:r>
          </a:p>
        </p:txBody>
      </p:sp>
      <p:sp>
        <p:nvSpPr>
          <p:cNvPr id="7" name="文本框 6"/>
          <p:cNvSpPr txBox="1"/>
          <p:nvPr/>
        </p:nvSpPr>
        <p:spPr>
          <a:xfrm>
            <a:off x="967343" y="2239979"/>
            <a:ext cx="2507377" cy="400110"/>
          </a:xfrm>
          <a:prstGeom prst="rect">
            <a:avLst/>
          </a:prstGeom>
        </p:spPr>
        <p:txBody>
          <a:bodyPr wrap="square">
            <a:spAutoFit/>
          </a:bodyPr>
          <a:lstStyle>
            <a:defPPr>
              <a:defRPr lang="en-US"/>
            </a:defPPr>
            <a:lvl1pPr algn="dist" defTabSz="914400">
              <a:defRPr sz="1000" b="1">
                <a:ln w="19050">
                  <a:noFill/>
                </a:ln>
                <a:solidFill>
                  <a:schemeClr val="accent1"/>
                </a:solidFill>
                <a:latin typeface="+mj-lt"/>
                <a:ea typeface="+mj-ea"/>
              </a:defRPr>
            </a:lvl1pPr>
            <a:lvl2pPr defTabSz="914400"/>
            <a:lvl3pPr defTabSz="914400"/>
            <a:lvl4pPr defTabSz="914400"/>
            <a:lvl5pPr defTabSz="914400"/>
            <a:lvl6pPr defTabSz="914400"/>
            <a:lvl7pPr defTabSz="914400"/>
            <a:lvl8pPr defTabSz="914400"/>
            <a:lvl9pPr defTabSz="914400"/>
          </a:lstStyle>
          <a:p>
            <a:pPr>
              <a:spcBef>
                <a:spcPct val="0"/>
              </a:spcBef>
              <a:spcAft>
                <a:spcPct val="0"/>
              </a:spcAft>
              <a:defRPr/>
            </a:pPr>
            <a:r>
              <a:rPr lang="en-US" altLang="zh-CN" dirty="0">
                <a:solidFill>
                  <a:srgbClr val="1D45F0"/>
                </a:solidFill>
                <a:latin typeface="+mn-lt"/>
                <a:ea typeface="+mn-ea"/>
                <a:cs typeface="+mn-ea"/>
                <a:sym typeface="+mn-lt"/>
              </a:rPr>
              <a:t>How to</a:t>
            </a:r>
            <a:r>
              <a:rPr lang="zh-CN" altLang="en-US" dirty="0">
                <a:solidFill>
                  <a:srgbClr val="1D45F0"/>
                </a:solidFill>
                <a:latin typeface="+mn-lt"/>
                <a:ea typeface="+mn-ea"/>
                <a:cs typeface="+mn-ea"/>
                <a:sym typeface="+mn-lt"/>
              </a:rPr>
              <a:t> </a:t>
            </a:r>
            <a:r>
              <a:rPr lang="en-US" altLang="zh-CN" dirty="0">
                <a:solidFill>
                  <a:srgbClr val="1D45F0"/>
                </a:solidFill>
                <a:latin typeface="+mn-lt"/>
                <a:ea typeface="+mn-ea"/>
                <a:cs typeface="+mn-ea"/>
                <a:sym typeface="+mn-lt"/>
              </a:rPr>
              <a:t>improve</a:t>
            </a:r>
          </a:p>
          <a:p>
            <a:pPr marL="0" marR="0" lvl="0" indent="0" algn="dist" defTabSz="914400" rtl="0" eaLnBrk="1" fontAlgn="auto"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dirty="0">
              <a:ln w="19050">
                <a:noFill/>
              </a:ln>
              <a:solidFill>
                <a:srgbClr val="1D45F0"/>
              </a:solidFill>
              <a:effectLst/>
              <a:uLnTx/>
              <a:uFillTx/>
              <a:latin typeface="+mn-lt"/>
              <a:ea typeface="+mn-ea"/>
              <a:cs typeface="+mn-ea"/>
              <a:sym typeface="+mn-lt"/>
            </a:endParaRPr>
          </a:p>
        </p:txBody>
      </p:sp>
      <p:cxnSp>
        <p:nvCxnSpPr>
          <p:cNvPr id="11" name="直接连接符 10"/>
          <p:cNvCxnSpPr>
            <a:cxnSpLocks/>
          </p:cNvCxnSpPr>
          <p:nvPr/>
        </p:nvCxnSpPr>
        <p:spPr>
          <a:xfrm>
            <a:off x="1079043" y="2571750"/>
            <a:ext cx="806495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4025" y="198735"/>
            <a:ext cx="2554416" cy="830997"/>
          </a:xfrm>
          <a:prstGeom prst="rect">
            <a:avLst/>
          </a:prstGeom>
        </p:spPr>
        <p:txBody>
          <a:bodyPr wrap="square">
            <a:spAutoFit/>
          </a:bodyPr>
          <a:lstStyle/>
          <a:p>
            <a:pPr defTabSz="914400"/>
            <a:r>
              <a:rPr lang="zh-CN" altLang="en-US" sz="2400" dirty="0">
                <a:ln w="19050">
                  <a:noFill/>
                </a:ln>
                <a:solidFill>
                  <a:schemeClr val="accent1"/>
                </a:solidFill>
                <a:cs typeface="+mn-ea"/>
                <a:sym typeface="+mn-lt"/>
              </a:rPr>
              <a:t>改进计划</a:t>
            </a:r>
          </a:p>
          <a:p>
            <a:pPr defTabSz="914400"/>
            <a:endParaRPr lang="zh-CN" altLang="en-US" sz="2400" dirty="0">
              <a:ln w="19050">
                <a:noFill/>
              </a:ln>
              <a:solidFill>
                <a:schemeClr val="accent1"/>
              </a:solidFill>
              <a:cs typeface="+mn-ea"/>
              <a:sym typeface="+mn-lt"/>
            </a:endParaRPr>
          </a:p>
        </p:txBody>
      </p:sp>
      <p:sp>
        <p:nvSpPr>
          <p:cNvPr id="3" name="文本框 2"/>
          <p:cNvSpPr txBox="1"/>
          <p:nvPr/>
        </p:nvSpPr>
        <p:spPr>
          <a:xfrm>
            <a:off x="2297030" y="312926"/>
            <a:ext cx="2637048" cy="430887"/>
          </a:xfrm>
          <a:prstGeom prst="rect">
            <a:avLst/>
          </a:prstGeom>
        </p:spPr>
        <p:txBody>
          <a:bodyPr wrap="square">
            <a:spAutoFit/>
          </a:bodyPr>
          <a:lstStyle>
            <a:defPPr>
              <a:defRPr lang="en-US"/>
            </a:defPPr>
            <a:lvl1pPr algn="dist" defTabSz="914400">
              <a:defRPr sz="1000" b="1">
                <a:ln w="19050">
                  <a:noFill/>
                </a:ln>
                <a:solidFill>
                  <a:schemeClr val="accent1"/>
                </a:solidFill>
                <a:latin typeface="+mj-lt"/>
                <a:ea typeface="+mj-ea"/>
              </a:defRPr>
            </a:lvl1pPr>
            <a:lvl2pPr defTabSz="914400"/>
            <a:lvl3pPr defTabSz="914400"/>
            <a:lvl4pPr defTabSz="914400"/>
            <a:lvl5pPr defTabSz="914400"/>
            <a:lvl6pPr defTabSz="914400"/>
            <a:lvl7pPr defTabSz="914400"/>
            <a:lvl8pPr defTabSz="914400"/>
            <a:lvl9pPr defTabSz="914400"/>
          </a:lstStyle>
          <a:p>
            <a:pPr algn="l"/>
            <a:r>
              <a:rPr lang="en-US" altLang="zh-CN" sz="1100" dirty="0">
                <a:solidFill>
                  <a:schemeClr val="tx1">
                    <a:lumMod val="85000"/>
                    <a:lumOff val="15000"/>
                  </a:schemeClr>
                </a:solidFill>
                <a:latin typeface="+mn-lt"/>
                <a:ea typeface="+mn-ea"/>
                <a:cs typeface="+mn-ea"/>
                <a:sym typeface="+mn-lt"/>
              </a:rPr>
              <a:t>How to</a:t>
            </a:r>
            <a:r>
              <a:rPr lang="zh-CN" altLang="en-US" sz="1100" dirty="0">
                <a:solidFill>
                  <a:schemeClr val="tx1">
                    <a:lumMod val="85000"/>
                    <a:lumOff val="15000"/>
                  </a:schemeClr>
                </a:solidFill>
                <a:latin typeface="+mn-lt"/>
                <a:ea typeface="+mn-ea"/>
                <a:cs typeface="+mn-ea"/>
                <a:sym typeface="+mn-lt"/>
              </a:rPr>
              <a:t> </a:t>
            </a:r>
            <a:r>
              <a:rPr lang="en-US" altLang="zh-CN" sz="1100" dirty="0">
                <a:solidFill>
                  <a:schemeClr val="tx1">
                    <a:lumMod val="85000"/>
                    <a:lumOff val="15000"/>
                  </a:schemeClr>
                </a:solidFill>
                <a:latin typeface="+mn-lt"/>
                <a:ea typeface="+mn-ea"/>
                <a:cs typeface="+mn-ea"/>
                <a:sym typeface="+mn-lt"/>
              </a:rPr>
              <a:t>improve</a:t>
            </a:r>
          </a:p>
          <a:p>
            <a:pPr algn="l"/>
            <a:endParaRPr lang="en-US" altLang="zh-CN" sz="1100" dirty="0">
              <a:solidFill>
                <a:schemeClr val="tx1">
                  <a:lumMod val="85000"/>
                  <a:lumOff val="15000"/>
                </a:schemeClr>
              </a:solidFill>
              <a:latin typeface="+mn-lt"/>
              <a:ea typeface="+mn-ea"/>
              <a:cs typeface="+mn-ea"/>
              <a:sym typeface="+mn-lt"/>
            </a:endParaRPr>
          </a:p>
        </p:txBody>
      </p:sp>
      <p:sp>
        <p:nvSpPr>
          <p:cNvPr id="8" name="椭圆 7"/>
          <p:cNvSpPr/>
          <p:nvPr/>
        </p:nvSpPr>
        <p:spPr>
          <a:xfrm>
            <a:off x="8241649" y="380498"/>
            <a:ext cx="145279" cy="1452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椭圆 15"/>
          <p:cNvSpPr/>
          <p:nvPr/>
        </p:nvSpPr>
        <p:spPr>
          <a:xfrm>
            <a:off x="8517646" y="380498"/>
            <a:ext cx="145279" cy="14527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椭圆 17"/>
          <p:cNvSpPr/>
          <p:nvPr/>
        </p:nvSpPr>
        <p:spPr>
          <a:xfrm>
            <a:off x="7689653" y="380498"/>
            <a:ext cx="145279" cy="1452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p:cNvSpPr/>
          <p:nvPr/>
        </p:nvSpPr>
        <p:spPr>
          <a:xfrm>
            <a:off x="7965651" y="380498"/>
            <a:ext cx="145279" cy="14527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9" name="直接连接符 8"/>
          <p:cNvCxnSpPr/>
          <p:nvPr/>
        </p:nvCxnSpPr>
        <p:spPr>
          <a:xfrm>
            <a:off x="355600" y="736600"/>
            <a:ext cx="84201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4" descr="桌子上放着笔记本电脑的人&#10;&#10;低可信度描述已自动生成"/>
          <p:cNvPicPr>
            <a:picLocks noChangeAspect="1"/>
          </p:cNvPicPr>
          <p:nvPr/>
        </p:nvPicPr>
        <p:blipFill>
          <a:blip r:embed="rId3">
            <a:extLst>
              <a:ext uri="{28A0092B-C50C-407E-A947-70E740481C1C}">
                <a14:useLocalDpi xmlns:a14="http://schemas.microsoft.com/office/drawing/2010/main" val="0"/>
              </a:ext>
            </a:extLst>
          </a:blip>
          <a:srcRect l="25050" r="25050"/>
          <a:stretch>
            <a:fillRect/>
          </a:stretch>
        </p:blipFill>
        <p:spPr>
          <a:xfrm>
            <a:off x="6126646" y="1221409"/>
            <a:ext cx="2646292" cy="3528390"/>
          </a:xfrm>
          <a:prstGeom prst="rect">
            <a:avLst/>
          </a:prstGeom>
        </p:spPr>
      </p:pic>
      <p:sp>
        <p:nvSpPr>
          <p:cNvPr id="6" name="矩形 5"/>
          <p:cNvSpPr/>
          <p:nvPr/>
        </p:nvSpPr>
        <p:spPr>
          <a:xfrm>
            <a:off x="354053" y="1667380"/>
            <a:ext cx="5641889" cy="938674"/>
          </a:xfrm>
          <a:prstGeom prst="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文本框 14"/>
          <p:cNvSpPr txBox="1"/>
          <p:nvPr/>
        </p:nvSpPr>
        <p:spPr>
          <a:xfrm>
            <a:off x="293254" y="1115307"/>
            <a:ext cx="5632172" cy="547137"/>
          </a:xfrm>
          <a:prstGeom prst="rect">
            <a:avLst/>
          </a:prstGeom>
          <a:noFill/>
        </p:spPr>
        <p:txBody>
          <a:bodyPr wrap="square" rtlCol="0">
            <a:spAutoFit/>
          </a:bodyPr>
          <a:lstStyle>
            <a:defPPr>
              <a:defRPr lang="en-US"/>
            </a:defPPr>
            <a:lvl1pPr>
              <a:defRPr sz="900">
                <a:solidFill>
                  <a:schemeClr val="tx1">
                    <a:lumMod val="75000"/>
                    <a:lumOff val="25000"/>
                  </a:schemeClr>
                </a:solidFill>
                <a:latin typeface="+mn-ea"/>
                <a:cs typeface="汉仪旗黑-50S" panose="00020600040101010101" charset="-122"/>
              </a:defRPr>
            </a:lvl1pPr>
          </a:lstStyle>
          <a:p>
            <a:pPr>
              <a:lnSpc>
                <a:spcPct val="150000"/>
              </a:lnSpc>
            </a:pPr>
            <a:r>
              <a:rPr lang="zh-CN" altLang="en-US" sz="1050" dirty="0">
                <a:solidFill>
                  <a:schemeClr val="tx1">
                    <a:lumMod val="65000"/>
                    <a:lumOff val="35000"/>
                  </a:schemeClr>
                </a:solidFill>
                <a:latin typeface="+mn-lt"/>
                <a:cs typeface="+mn-ea"/>
                <a:sym typeface="+mn-lt"/>
              </a:rPr>
              <a:t>总结上述同学们给的反馈和建议，以及测试的结果，我们将其作为之后解决的重点问题，以下是这</a:t>
            </a:r>
            <a:r>
              <a:rPr lang="en-US" altLang="zh-CN" sz="1050" dirty="0">
                <a:solidFill>
                  <a:schemeClr val="tx1">
                    <a:lumMod val="65000"/>
                    <a:lumOff val="35000"/>
                  </a:schemeClr>
                </a:solidFill>
                <a:latin typeface="+mn-lt"/>
                <a:cs typeface="+mn-ea"/>
                <a:sym typeface="+mn-lt"/>
              </a:rPr>
              <a:t>10</a:t>
            </a:r>
            <a:r>
              <a:rPr lang="zh-CN" altLang="en-US" sz="1050" dirty="0">
                <a:solidFill>
                  <a:schemeClr val="tx1">
                    <a:lumMod val="65000"/>
                    <a:lumOff val="35000"/>
                  </a:schemeClr>
                </a:solidFill>
                <a:latin typeface="+mn-lt"/>
                <a:cs typeface="+mn-ea"/>
                <a:sym typeface="+mn-lt"/>
              </a:rPr>
              <a:t>天内的改进计划。</a:t>
            </a:r>
          </a:p>
        </p:txBody>
      </p:sp>
      <p:sp>
        <p:nvSpPr>
          <p:cNvPr id="17" name="矩形 16"/>
          <p:cNvSpPr/>
          <p:nvPr/>
        </p:nvSpPr>
        <p:spPr>
          <a:xfrm>
            <a:off x="345884" y="2699322"/>
            <a:ext cx="5632173" cy="749998"/>
          </a:xfrm>
          <a:prstGeom prst="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矩形 19"/>
          <p:cNvSpPr/>
          <p:nvPr/>
        </p:nvSpPr>
        <p:spPr>
          <a:xfrm>
            <a:off x="336873" y="3524969"/>
            <a:ext cx="5738807" cy="1194835"/>
          </a:xfrm>
          <a:prstGeom prst="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文本框 20"/>
          <p:cNvSpPr txBox="1"/>
          <p:nvPr/>
        </p:nvSpPr>
        <p:spPr>
          <a:xfrm>
            <a:off x="459058" y="1837381"/>
            <a:ext cx="940590" cy="646331"/>
          </a:xfrm>
          <a:prstGeom prst="rect">
            <a:avLst/>
          </a:prstGeom>
        </p:spPr>
        <p:txBody>
          <a:bodyPr wrap="square">
            <a:spAutoFit/>
          </a:bodyPr>
          <a:lstStyle>
            <a:defPPr>
              <a:defRPr lang="en-US"/>
            </a:defPPr>
            <a:lvl1pPr algn="dist" defTabSz="914400">
              <a:defRPr sz="1000" b="1">
                <a:ln w="19050">
                  <a:noFill/>
                </a:ln>
                <a:solidFill>
                  <a:schemeClr val="accent1"/>
                </a:solidFill>
                <a:latin typeface="+mj-lt"/>
                <a:ea typeface="+mj-ea"/>
              </a:defRPr>
            </a:lvl1pPr>
            <a:lvl2pPr defTabSz="914400"/>
            <a:lvl3pPr defTabSz="914400"/>
            <a:lvl4pPr defTabSz="914400"/>
            <a:lvl5pPr defTabSz="914400"/>
            <a:lvl6pPr defTabSz="914400"/>
            <a:lvl7pPr defTabSz="914400"/>
            <a:lvl8pPr defTabSz="914400"/>
            <a:lvl9pPr defTabSz="914400"/>
          </a:lstStyle>
          <a:p>
            <a:pPr algn="l"/>
            <a:r>
              <a:rPr lang="en-US" altLang="zh-CN" sz="3600" dirty="0">
                <a:latin typeface="+mn-lt"/>
                <a:ea typeface="+mn-ea"/>
                <a:cs typeface="+mn-ea"/>
                <a:sym typeface="+mn-lt"/>
              </a:rPr>
              <a:t>01.</a:t>
            </a:r>
          </a:p>
        </p:txBody>
      </p:sp>
      <p:sp>
        <p:nvSpPr>
          <p:cNvPr id="22" name="文本框 21"/>
          <p:cNvSpPr txBox="1"/>
          <p:nvPr/>
        </p:nvSpPr>
        <p:spPr>
          <a:xfrm>
            <a:off x="1246326" y="1937097"/>
            <a:ext cx="4749616" cy="689869"/>
          </a:xfrm>
          <a:prstGeom prst="rect">
            <a:avLst/>
          </a:prstGeom>
          <a:noFill/>
        </p:spPr>
        <p:txBody>
          <a:bodyPr wrap="square" rtlCol="0">
            <a:spAutoFit/>
          </a:bodyPr>
          <a:lstStyle>
            <a:defPPr>
              <a:defRPr lang="en-US"/>
            </a:defPPr>
            <a:lvl1pPr>
              <a:defRPr sz="900">
                <a:solidFill>
                  <a:schemeClr val="tx1">
                    <a:lumMod val="75000"/>
                    <a:lumOff val="25000"/>
                  </a:schemeClr>
                </a:solidFill>
                <a:latin typeface="+mn-ea"/>
                <a:cs typeface="汉仪旗黑-50S" panose="00020600040101010101" charset="-122"/>
              </a:defRPr>
            </a:lvl1pPr>
          </a:lstStyle>
          <a:p>
            <a:pPr>
              <a:lnSpc>
                <a:spcPct val="150000"/>
              </a:lnSpc>
            </a:pPr>
            <a:r>
              <a:rPr lang="zh-CN" altLang="en-US" dirty="0">
                <a:solidFill>
                  <a:schemeClr val="tx1">
                    <a:lumMod val="85000"/>
                    <a:lumOff val="15000"/>
                  </a:schemeClr>
                </a:solidFill>
                <a:latin typeface="+mn-lt"/>
                <a:cs typeface="+mn-ea"/>
                <a:sym typeface="+mn-lt"/>
              </a:rPr>
              <a:t>关于兼容性的问题，其实我们做的时候就存在严重的版本兼容问题，困扰了我们很长一段时间，本次我们打算尽可能同步项目版本，以解决版本兼容问题。至于引导，我们深刻体会到文档的重要性，于是打算在项目里附上相应的文档。</a:t>
            </a:r>
          </a:p>
        </p:txBody>
      </p:sp>
      <p:sp>
        <p:nvSpPr>
          <p:cNvPr id="25" name="矩形 24"/>
          <p:cNvSpPr/>
          <p:nvPr/>
        </p:nvSpPr>
        <p:spPr>
          <a:xfrm>
            <a:off x="1246326" y="1696646"/>
            <a:ext cx="2719163" cy="338554"/>
          </a:xfrm>
          <a:prstGeom prst="rect">
            <a:avLst/>
          </a:prstGeom>
        </p:spPr>
        <p:txBody>
          <a:bodyPr wrap="square">
            <a:spAutoFit/>
          </a:bodyPr>
          <a:lstStyle/>
          <a:p>
            <a:pPr defTabSz="914400"/>
            <a:r>
              <a:rPr lang="zh-CN" altLang="en-US" sz="1600" dirty="0">
                <a:ln w="19050">
                  <a:noFill/>
                </a:ln>
                <a:solidFill>
                  <a:schemeClr val="accent1"/>
                </a:solidFill>
                <a:cs typeface="+mn-ea"/>
                <a:sym typeface="+mn-lt"/>
              </a:rPr>
              <a:t>改进兼容性和安装引导</a:t>
            </a:r>
          </a:p>
        </p:txBody>
      </p:sp>
      <p:sp>
        <p:nvSpPr>
          <p:cNvPr id="31" name="文本框 30"/>
          <p:cNvSpPr txBox="1"/>
          <p:nvPr/>
        </p:nvSpPr>
        <p:spPr>
          <a:xfrm>
            <a:off x="450889" y="2731470"/>
            <a:ext cx="940590" cy="646331"/>
          </a:xfrm>
          <a:prstGeom prst="rect">
            <a:avLst/>
          </a:prstGeom>
        </p:spPr>
        <p:txBody>
          <a:bodyPr wrap="square">
            <a:spAutoFit/>
          </a:bodyPr>
          <a:lstStyle>
            <a:defPPr>
              <a:defRPr lang="en-US"/>
            </a:defPPr>
            <a:lvl1pPr algn="dist" defTabSz="914400">
              <a:defRPr sz="1000" b="1">
                <a:ln w="19050">
                  <a:noFill/>
                </a:ln>
                <a:solidFill>
                  <a:schemeClr val="accent1"/>
                </a:solidFill>
                <a:latin typeface="+mj-lt"/>
                <a:ea typeface="+mj-ea"/>
              </a:defRPr>
            </a:lvl1pPr>
            <a:lvl2pPr defTabSz="914400"/>
            <a:lvl3pPr defTabSz="914400"/>
            <a:lvl4pPr defTabSz="914400"/>
            <a:lvl5pPr defTabSz="914400"/>
            <a:lvl6pPr defTabSz="914400"/>
            <a:lvl7pPr defTabSz="914400"/>
            <a:lvl8pPr defTabSz="914400"/>
            <a:lvl9pPr defTabSz="914400"/>
          </a:lstStyle>
          <a:p>
            <a:pPr algn="l"/>
            <a:r>
              <a:rPr lang="en-US" altLang="zh-CN" sz="3600" dirty="0">
                <a:latin typeface="+mn-lt"/>
                <a:ea typeface="+mn-ea"/>
                <a:cs typeface="+mn-ea"/>
                <a:sym typeface="+mn-lt"/>
              </a:rPr>
              <a:t>02.</a:t>
            </a:r>
          </a:p>
        </p:txBody>
      </p:sp>
      <p:sp>
        <p:nvSpPr>
          <p:cNvPr id="32" name="文本框 31"/>
          <p:cNvSpPr txBox="1"/>
          <p:nvPr/>
        </p:nvSpPr>
        <p:spPr>
          <a:xfrm>
            <a:off x="1238157" y="2961895"/>
            <a:ext cx="4581204" cy="482120"/>
          </a:xfrm>
          <a:prstGeom prst="rect">
            <a:avLst/>
          </a:prstGeom>
          <a:noFill/>
        </p:spPr>
        <p:txBody>
          <a:bodyPr wrap="square" rtlCol="0">
            <a:spAutoFit/>
          </a:bodyPr>
          <a:lstStyle>
            <a:defPPr>
              <a:defRPr lang="en-US"/>
            </a:defPPr>
            <a:lvl1pPr>
              <a:defRPr sz="900">
                <a:solidFill>
                  <a:schemeClr val="tx1">
                    <a:lumMod val="75000"/>
                    <a:lumOff val="25000"/>
                  </a:schemeClr>
                </a:solidFill>
                <a:latin typeface="+mn-ea"/>
                <a:cs typeface="汉仪旗黑-50S" panose="00020600040101010101" charset="-122"/>
              </a:defRPr>
            </a:lvl1pPr>
          </a:lstStyle>
          <a:p>
            <a:pPr>
              <a:lnSpc>
                <a:spcPct val="150000"/>
              </a:lnSpc>
            </a:pPr>
            <a:r>
              <a:rPr lang="zh-CN" altLang="en-US" dirty="0">
                <a:solidFill>
                  <a:schemeClr val="tx1">
                    <a:lumMod val="85000"/>
                    <a:lumOff val="15000"/>
                  </a:schemeClr>
                </a:solidFill>
                <a:latin typeface="+mn-lt"/>
                <a:cs typeface="+mn-ea"/>
                <a:sym typeface="+mn-lt"/>
              </a:rPr>
              <a:t>虽然不是某方面有障碍的人士，但是图标太小导致点不到也确实会影响使用效率，因此这方面是需要改进的。</a:t>
            </a:r>
          </a:p>
        </p:txBody>
      </p:sp>
      <p:sp>
        <p:nvSpPr>
          <p:cNvPr id="33" name="矩形 32"/>
          <p:cNvSpPr/>
          <p:nvPr/>
        </p:nvSpPr>
        <p:spPr>
          <a:xfrm>
            <a:off x="1238157" y="2710221"/>
            <a:ext cx="3415123" cy="338554"/>
          </a:xfrm>
          <a:prstGeom prst="rect">
            <a:avLst/>
          </a:prstGeom>
        </p:spPr>
        <p:txBody>
          <a:bodyPr wrap="square">
            <a:spAutoFit/>
          </a:bodyPr>
          <a:lstStyle/>
          <a:p>
            <a:pPr defTabSz="914400"/>
            <a:r>
              <a:rPr lang="zh-CN" altLang="en-US" sz="1600" dirty="0">
                <a:ln w="19050">
                  <a:noFill/>
                </a:ln>
                <a:solidFill>
                  <a:schemeClr val="accent1"/>
                </a:solidFill>
                <a:cs typeface="+mn-ea"/>
                <a:sym typeface="+mn-lt"/>
              </a:rPr>
              <a:t>改进图标大小</a:t>
            </a:r>
          </a:p>
        </p:txBody>
      </p:sp>
      <p:sp>
        <p:nvSpPr>
          <p:cNvPr id="35" name="文本框 34"/>
          <p:cNvSpPr txBox="1"/>
          <p:nvPr/>
        </p:nvSpPr>
        <p:spPr>
          <a:xfrm>
            <a:off x="433709" y="3694423"/>
            <a:ext cx="940590" cy="646331"/>
          </a:xfrm>
          <a:prstGeom prst="rect">
            <a:avLst/>
          </a:prstGeom>
        </p:spPr>
        <p:txBody>
          <a:bodyPr wrap="square">
            <a:spAutoFit/>
          </a:bodyPr>
          <a:lstStyle>
            <a:defPPr>
              <a:defRPr lang="en-US"/>
            </a:defPPr>
            <a:lvl1pPr algn="dist" defTabSz="914400">
              <a:defRPr sz="1000" b="1">
                <a:ln w="19050">
                  <a:noFill/>
                </a:ln>
                <a:solidFill>
                  <a:schemeClr val="accent1"/>
                </a:solidFill>
                <a:latin typeface="+mj-lt"/>
                <a:ea typeface="+mj-ea"/>
              </a:defRPr>
            </a:lvl1pPr>
            <a:lvl2pPr defTabSz="914400"/>
            <a:lvl3pPr defTabSz="914400"/>
            <a:lvl4pPr defTabSz="914400"/>
            <a:lvl5pPr defTabSz="914400"/>
            <a:lvl6pPr defTabSz="914400"/>
            <a:lvl7pPr defTabSz="914400"/>
            <a:lvl8pPr defTabSz="914400"/>
            <a:lvl9pPr defTabSz="914400"/>
          </a:lstStyle>
          <a:p>
            <a:pPr algn="l"/>
            <a:r>
              <a:rPr lang="en-US" altLang="zh-CN" sz="3600" dirty="0">
                <a:latin typeface="+mn-lt"/>
                <a:ea typeface="+mn-ea"/>
                <a:cs typeface="+mn-ea"/>
                <a:sym typeface="+mn-lt"/>
              </a:rPr>
              <a:t>03.</a:t>
            </a:r>
          </a:p>
        </p:txBody>
      </p:sp>
      <p:sp>
        <p:nvSpPr>
          <p:cNvPr id="36" name="文本框 35"/>
          <p:cNvSpPr txBox="1"/>
          <p:nvPr/>
        </p:nvSpPr>
        <p:spPr>
          <a:xfrm>
            <a:off x="1181700" y="4001689"/>
            <a:ext cx="4581204" cy="690830"/>
          </a:xfrm>
          <a:prstGeom prst="rect">
            <a:avLst/>
          </a:prstGeom>
          <a:noFill/>
        </p:spPr>
        <p:txBody>
          <a:bodyPr wrap="square" rtlCol="0">
            <a:spAutoFit/>
          </a:bodyPr>
          <a:lstStyle>
            <a:defPPr>
              <a:defRPr lang="en-US"/>
            </a:defPPr>
            <a:lvl1pPr>
              <a:defRPr sz="900">
                <a:solidFill>
                  <a:schemeClr val="tx1">
                    <a:lumMod val="75000"/>
                    <a:lumOff val="25000"/>
                  </a:schemeClr>
                </a:solidFill>
                <a:latin typeface="+mn-ea"/>
                <a:cs typeface="汉仪旗黑-50S" panose="00020600040101010101" charset="-122"/>
              </a:defRPr>
            </a:lvl1pPr>
          </a:lstStyle>
          <a:p>
            <a:pPr>
              <a:lnSpc>
                <a:spcPct val="150000"/>
              </a:lnSpc>
            </a:pPr>
            <a:r>
              <a:rPr lang="zh-CN" altLang="en-US" dirty="0">
                <a:solidFill>
                  <a:schemeClr val="tx1">
                    <a:lumMod val="85000"/>
                    <a:lumOff val="15000"/>
                  </a:schemeClr>
                </a:solidFill>
                <a:latin typeface="+mn-lt"/>
                <a:cs typeface="+mn-ea"/>
                <a:sym typeface="+mn-lt"/>
              </a:rPr>
              <a:t>我们发现市面上有不少日历软件存在将日程安排相关内容导出的功能，我们将尝试实现将这些导出的文件导入我们软件的功能。锁屏显示确实是一个很重要的功能，能够大幅提高本软件提醒用户日程安排的效率，我们会尝试完成这个功能。</a:t>
            </a:r>
          </a:p>
        </p:txBody>
      </p:sp>
      <p:sp>
        <p:nvSpPr>
          <p:cNvPr id="37" name="矩形 36"/>
          <p:cNvSpPr/>
          <p:nvPr/>
        </p:nvSpPr>
        <p:spPr>
          <a:xfrm>
            <a:off x="1181700" y="3532515"/>
            <a:ext cx="4779177" cy="584775"/>
          </a:xfrm>
          <a:prstGeom prst="rect">
            <a:avLst/>
          </a:prstGeom>
        </p:spPr>
        <p:txBody>
          <a:bodyPr wrap="square">
            <a:spAutoFit/>
          </a:bodyPr>
          <a:lstStyle/>
          <a:p>
            <a:pPr defTabSz="914400"/>
            <a:r>
              <a:rPr lang="zh-CN" altLang="en-US" sz="1600" dirty="0">
                <a:ln w="19050">
                  <a:noFill/>
                </a:ln>
                <a:solidFill>
                  <a:schemeClr val="accent1"/>
                </a:solidFill>
                <a:cs typeface="+mn-ea"/>
                <a:sym typeface="+mn-lt"/>
              </a:rPr>
              <a:t>尝试导入其他日历软件的内容和实现锁屏界面显示待办</a:t>
            </a:r>
          </a:p>
        </p:txBody>
      </p:sp>
      <p:sp>
        <p:nvSpPr>
          <p:cNvPr id="4" name="TextBox 4"/>
          <p:cNvSpPr txBox="1"/>
          <p:nvPr/>
        </p:nvSpPr>
        <p:spPr>
          <a:xfrm>
            <a:off x="0" y="5"/>
            <a:ext cx="453650" cy="1184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zh-CN" altLang="en-US" sz="100">
                <a:solidFill>
                  <a:schemeClr val="tx1">
                    <a:alpha val="0"/>
                  </a:schemeClr>
                </a:solidFill>
                <a:cs typeface="+mn-ea"/>
                <a:sym typeface="+mn-lt"/>
              </a:rPr>
              <a:t>行业</a:t>
            </a:r>
            <a:r>
              <a:rPr lang="en-US" altLang="zh-CN" sz="100">
                <a:solidFill>
                  <a:schemeClr val="tx1">
                    <a:alpha val="0"/>
                  </a:schemeClr>
                </a:solidFill>
                <a:cs typeface="+mn-ea"/>
                <a:sym typeface="+mn-lt"/>
              </a:rPr>
              <a:t>PPT</a:t>
            </a:r>
            <a:r>
              <a:rPr lang="zh-CN" altLang="en-US" sz="100">
                <a:solidFill>
                  <a:schemeClr val="tx1">
                    <a:alpha val="0"/>
                  </a:schemeClr>
                </a:solidFill>
                <a:cs typeface="+mn-ea"/>
                <a:sym typeface="+mn-lt"/>
              </a:rPr>
              <a:t>模板</a:t>
            </a:r>
            <a:r>
              <a:rPr lang="en-US" altLang="zh-CN" sz="100">
                <a:solidFill>
                  <a:schemeClr val="tx1">
                    <a:alpha val="0"/>
                  </a:schemeClr>
                </a:solidFill>
                <a:cs typeface="+mn-ea"/>
                <a:sym typeface="+mn-lt"/>
              </a:rPr>
              <a:t>http://www.1ppt.com/hangye/</a:t>
            </a:r>
          </a:p>
        </p:txBody>
      </p:sp>
      <p:sp>
        <p:nvSpPr>
          <p:cNvPr id="11" name="文本框 10">
            <a:extLst>
              <a:ext uri="{FF2B5EF4-FFF2-40B4-BE49-F238E27FC236}">
                <a16:creationId xmlns:a16="http://schemas.microsoft.com/office/drawing/2014/main" id="{3D2579DE-F5CC-496B-BA2A-2948FD8A5F0B}"/>
              </a:ext>
            </a:extLst>
          </p:cNvPr>
          <p:cNvSpPr txBox="1"/>
          <p:nvPr/>
        </p:nvSpPr>
        <p:spPr>
          <a:xfrm>
            <a:off x="314407" y="833881"/>
            <a:ext cx="1107996" cy="646331"/>
          </a:xfrm>
          <a:prstGeom prst="rect">
            <a:avLst/>
          </a:prstGeom>
          <a:noFill/>
        </p:spPr>
        <p:txBody>
          <a:bodyPr wrap="none" rtlCol="0">
            <a:spAutoFit/>
          </a:bodyPr>
          <a:lstStyle/>
          <a:p>
            <a:r>
              <a:rPr lang="zh-CN" altLang="en-US" sz="1800" dirty="0">
                <a:ln w="19050">
                  <a:noFill/>
                </a:ln>
                <a:solidFill>
                  <a:schemeClr val="accent1"/>
                </a:solidFill>
                <a:cs typeface="+mn-ea"/>
                <a:sym typeface="+mn-lt"/>
              </a:rPr>
              <a:t>改进计划</a:t>
            </a:r>
          </a:p>
          <a:p>
            <a:endParaRPr lang="zh-CN" altLang="en-US" dirty="0"/>
          </a:p>
        </p:txBody>
      </p:sp>
      <p:grpSp>
        <p:nvGrpSpPr>
          <p:cNvPr id="28" name="Group 4">
            <a:extLst>
              <a:ext uri="{FF2B5EF4-FFF2-40B4-BE49-F238E27FC236}">
                <a16:creationId xmlns:a16="http://schemas.microsoft.com/office/drawing/2014/main" id="{321B11A3-8B6B-457B-A712-FB6357A213E0}"/>
              </a:ext>
            </a:extLst>
          </p:cNvPr>
          <p:cNvGrpSpPr>
            <a:grpSpLocks noChangeAspect="1"/>
          </p:cNvGrpSpPr>
          <p:nvPr/>
        </p:nvGrpSpPr>
        <p:grpSpPr>
          <a:xfrm rot="16200000">
            <a:off x="1161856" y="4061455"/>
            <a:ext cx="39688" cy="1708150"/>
            <a:chOff x="2866" y="1081"/>
            <a:chExt cx="25" cy="1076"/>
          </a:xfrm>
        </p:grpSpPr>
        <p:sp>
          <p:nvSpPr>
            <p:cNvPr id="29" name="AutoShape 3">
              <a:extLst>
                <a:ext uri="{FF2B5EF4-FFF2-40B4-BE49-F238E27FC236}">
                  <a16:creationId xmlns:a16="http://schemas.microsoft.com/office/drawing/2014/main" id="{A2D7E8E2-AFFF-49DC-A2D9-5495E9CBF060}"/>
                </a:ext>
              </a:extLst>
            </p:cNvPr>
            <p:cNvSpPr>
              <a:spLocks noChangeAspect="1" noChangeArrowheads="1" noTextEdit="1"/>
            </p:cNvSpPr>
            <p:nvPr/>
          </p:nvSpPr>
          <p:spPr bwMode="auto">
            <a:xfrm>
              <a:off x="2869" y="1083"/>
              <a:ext cx="22" cy="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0" name="Freeform 5">
              <a:extLst>
                <a:ext uri="{FF2B5EF4-FFF2-40B4-BE49-F238E27FC236}">
                  <a16:creationId xmlns:a16="http://schemas.microsoft.com/office/drawing/2014/main" id="{FFC12603-8B00-49B0-95A6-10459844C271}"/>
                </a:ext>
              </a:extLst>
            </p:cNvPr>
            <p:cNvSpPr/>
            <p:nvPr/>
          </p:nvSpPr>
          <p:spPr bwMode="auto">
            <a:xfrm>
              <a:off x="2866" y="1081"/>
              <a:ext cx="21" cy="205"/>
            </a:xfrm>
            <a:custGeom>
              <a:avLst/>
              <a:gdLst>
                <a:gd name="T0" fmla="*/ 0 w 6"/>
                <a:gd name="T1" fmla="*/ 83 h 86"/>
                <a:gd name="T2" fmla="*/ 0 w 6"/>
                <a:gd name="T3" fmla="*/ 3 h 86"/>
                <a:gd name="T4" fmla="*/ 3 w 6"/>
                <a:gd name="T5" fmla="*/ 0 h 86"/>
                <a:gd name="T6" fmla="*/ 6 w 6"/>
                <a:gd name="T7" fmla="*/ 3 h 86"/>
                <a:gd name="T8" fmla="*/ 6 w 6"/>
                <a:gd name="T9" fmla="*/ 83 h 86"/>
                <a:gd name="T10" fmla="*/ 3 w 6"/>
                <a:gd name="T11" fmla="*/ 86 h 86"/>
                <a:gd name="T12" fmla="*/ 0 w 6"/>
                <a:gd name="T13" fmla="*/ 83 h 86"/>
              </a:gdLst>
              <a:ahLst/>
              <a:cxnLst>
                <a:cxn ang="0">
                  <a:pos x="T0" y="T1"/>
                </a:cxn>
                <a:cxn ang="0">
                  <a:pos x="T2" y="T3"/>
                </a:cxn>
                <a:cxn ang="0">
                  <a:pos x="T4" y="T5"/>
                </a:cxn>
                <a:cxn ang="0">
                  <a:pos x="T6" y="T7"/>
                </a:cxn>
                <a:cxn ang="0">
                  <a:pos x="T8" y="T9"/>
                </a:cxn>
                <a:cxn ang="0">
                  <a:pos x="T10" y="T11"/>
                </a:cxn>
                <a:cxn ang="0">
                  <a:pos x="T12" y="T13"/>
                </a:cxn>
              </a:cxnLst>
              <a:rect l="0" t="0" r="r" b="b"/>
              <a:pathLst>
                <a:path w="6" h="86">
                  <a:moveTo>
                    <a:pt x="0" y="83"/>
                  </a:moveTo>
                  <a:cubicBezTo>
                    <a:pt x="0" y="3"/>
                    <a:pt x="0" y="3"/>
                    <a:pt x="0" y="3"/>
                  </a:cubicBezTo>
                  <a:cubicBezTo>
                    <a:pt x="0" y="2"/>
                    <a:pt x="1" y="0"/>
                    <a:pt x="3" y="0"/>
                  </a:cubicBezTo>
                  <a:cubicBezTo>
                    <a:pt x="5" y="0"/>
                    <a:pt x="6" y="2"/>
                    <a:pt x="6" y="3"/>
                  </a:cubicBezTo>
                  <a:cubicBezTo>
                    <a:pt x="6" y="83"/>
                    <a:pt x="6" y="83"/>
                    <a:pt x="6" y="83"/>
                  </a:cubicBezTo>
                  <a:cubicBezTo>
                    <a:pt x="6" y="85"/>
                    <a:pt x="5" y="86"/>
                    <a:pt x="3" y="86"/>
                  </a:cubicBezTo>
                  <a:cubicBezTo>
                    <a:pt x="1" y="86"/>
                    <a:pt x="0" y="85"/>
                    <a:pt x="0" y="8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34" name="Freeform 6">
              <a:extLst>
                <a:ext uri="{FF2B5EF4-FFF2-40B4-BE49-F238E27FC236}">
                  <a16:creationId xmlns:a16="http://schemas.microsoft.com/office/drawing/2014/main" id="{8D24CE68-93A0-40CC-862C-B63364429FE5}"/>
                </a:ext>
              </a:extLst>
            </p:cNvPr>
            <p:cNvSpPr/>
            <p:nvPr/>
          </p:nvSpPr>
          <p:spPr bwMode="auto">
            <a:xfrm>
              <a:off x="2866" y="1374"/>
              <a:ext cx="21" cy="203"/>
            </a:xfrm>
            <a:custGeom>
              <a:avLst/>
              <a:gdLst>
                <a:gd name="T0" fmla="*/ 3 w 6"/>
                <a:gd name="T1" fmla="*/ 0 h 85"/>
                <a:gd name="T2" fmla="*/ 0 w 6"/>
                <a:gd name="T3" fmla="*/ 3 h 85"/>
                <a:gd name="T4" fmla="*/ 0 w 6"/>
                <a:gd name="T5" fmla="*/ 82 h 85"/>
                <a:gd name="T6" fmla="*/ 3 w 6"/>
                <a:gd name="T7" fmla="*/ 85 h 85"/>
                <a:gd name="T8" fmla="*/ 6 w 6"/>
                <a:gd name="T9" fmla="*/ 82 h 85"/>
                <a:gd name="T10" fmla="*/ 6 w 6"/>
                <a:gd name="T11" fmla="*/ 3 h 85"/>
                <a:gd name="T12" fmla="*/ 3 w 6"/>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6" h="85">
                  <a:moveTo>
                    <a:pt x="3" y="0"/>
                  </a:moveTo>
                  <a:cubicBezTo>
                    <a:pt x="1" y="0"/>
                    <a:pt x="0" y="1"/>
                    <a:pt x="0" y="3"/>
                  </a:cubicBezTo>
                  <a:cubicBezTo>
                    <a:pt x="0" y="82"/>
                    <a:pt x="0" y="82"/>
                    <a:pt x="0" y="82"/>
                  </a:cubicBezTo>
                  <a:cubicBezTo>
                    <a:pt x="0" y="84"/>
                    <a:pt x="1" y="85"/>
                    <a:pt x="3" y="85"/>
                  </a:cubicBezTo>
                  <a:cubicBezTo>
                    <a:pt x="5" y="85"/>
                    <a:pt x="6" y="84"/>
                    <a:pt x="6" y="82"/>
                  </a:cubicBezTo>
                  <a:cubicBezTo>
                    <a:pt x="6" y="3"/>
                    <a:pt x="6" y="3"/>
                    <a:pt x="6" y="3"/>
                  </a:cubicBezTo>
                  <a:cubicBezTo>
                    <a:pt x="6" y="1"/>
                    <a:pt x="5" y="0"/>
                    <a:pt x="3" y="0"/>
                  </a:cubicBezTo>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38" name="Freeform 7">
              <a:extLst>
                <a:ext uri="{FF2B5EF4-FFF2-40B4-BE49-F238E27FC236}">
                  <a16:creationId xmlns:a16="http://schemas.microsoft.com/office/drawing/2014/main" id="{2983B26F-9748-4BC5-9EF7-973F81BDB401}"/>
                </a:ext>
              </a:extLst>
            </p:cNvPr>
            <p:cNvSpPr/>
            <p:nvPr/>
          </p:nvSpPr>
          <p:spPr bwMode="auto">
            <a:xfrm>
              <a:off x="2866" y="1665"/>
              <a:ext cx="21" cy="203"/>
            </a:xfrm>
            <a:custGeom>
              <a:avLst/>
              <a:gdLst>
                <a:gd name="T0" fmla="*/ 3 w 6"/>
                <a:gd name="T1" fmla="*/ 0 h 85"/>
                <a:gd name="T2" fmla="*/ 0 w 6"/>
                <a:gd name="T3" fmla="*/ 3 h 85"/>
                <a:gd name="T4" fmla="*/ 0 w 6"/>
                <a:gd name="T5" fmla="*/ 82 h 85"/>
                <a:gd name="T6" fmla="*/ 3 w 6"/>
                <a:gd name="T7" fmla="*/ 85 h 85"/>
                <a:gd name="T8" fmla="*/ 6 w 6"/>
                <a:gd name="T9" fmla="*/ 82 h 85"/>
                <a:gd name="T10" fmla="*/ 6 w 6"/>
                <a:gd name="T11" fmla="*/ 3 h 85"/>
                <a:gd name="T12" fmla="*/ 3 w 6"/>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6" h="85">
                  <a:moveTo>
                    <a:pt x="3" y="0"/>
                  </a:moveTo>
                  <a:cubicBezTo>
                    <a:pt x="1" y="0"/>
                    <a:pt x="0" y="1"/>
                    <a:pt x="0" y="3"/>
                  </a:cubicBezTo>
                  <a:cubicBezTo>
                    <a:pt x="0" y="82"/>
                    <a:pt x="0" y="82"/>
                    <a:pt x="0" y="82"/>
                  </a:cubicBezTo>
                  <a:cubicBezTo>
                    <a:pt x="0" y="84"/>
                    <a:pt x="1" y="85"/>
                    <a:pt x="3" y="85"/>
                  </a:cubicBezTo>
                  <a:cubicBezTo>
                    <a:pt x="5" y="85"/>
                    <a:pt x="6" y="84"/>
                    <a:pt x="6" y="82"/>
                  </a:cubicBezTo>
                  <a:cubicBezTo>
                    <a:pt x="6" y="3"/>
                    <a:pt x="6" y="3"/>
                    <a:pt x="6" y="3"/>
                  </a:cubicBezTo>
                  <a:cubicBezTo>
                    <a:pt x="6" y="1"/>
                    <a:pt x="5" y="0"/>
                    <a:pt x="3" y="0"/>
                  </a:cubicBezTo>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grpSp>
      <p:cxnSp>
        <p:nvCxnSpPr>
          <p:cNvPr id="39" name="直接连接符 38">
            <a:extLst>
              <a:ext uri="{FF2B5EF4-FFF2-40B4-BE49-F238E27FC236}">
                <a16:creationId xmlns:a16="http://schemas.microsoft.com/office/drawing/2014/main" id="{164FC5E3-A82B-4091-80E8-C21A98DB0246}"/>
              </a:ext>
            </a:extLst>
          </p:cNvPr>
          <p:cNvCxnSpPr>
            <a:cxnSpLocks/>
          </p:cNvCxnSpPr>
          <p:nvPr/>
        </p:nvCxnSpPr>
        <p:spPr>
          <a:xfrm flipH="1">
            <a:off x="6791602" y="4895686"/>
            <a:ext cx="2352398"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矩形 114"/>
          <p:cNvSpPr/>
          <p:nvPr/>
        </p:nvSpPr>
        <p:spPr bwMode="auto">
          <a:xfrm>
            <a:off x="960568" y="1279838"/>
            <a:ext cx="4675849" cy="1446550"/>
          </a:xfrm>
          <a:prstGeom prst="rect">
            <a:avLst/>
          </a:prstGeom>
        </p:spPr>
        <p:txBody>
          <a:bodyPr wrap="square">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zh-CN" altLang="en-US" sz="4400" i="0" u="none" strike="noStrike" kern="1200" cap="none" spc="0" normalizeH="0" baseline="0" noProof="0" dirty="0">
                <a:ln w="19050">
                  <a:noFill/>
                </a:ln>
                <a:solidFill>
                  <a:srgbClr val="1D45F0"/>
                </a:solidFill>
                <a:effectLst/>
                <a:uLnTx/>
                <a:uFillTx/>
                <a:cs typeface="+mn-ea"/>
                <a:sym typeface="+mn-lt"/>
              </a:rPr>
              <a:t>未来可期</a:t>
            </a:r>
          </a:p>
          <a:p>
            <a:pPr marL="0" marR="0" lvl="0" indent="0" algn="l" defTabSz="914400" rtl="0" eaLnBrk="1" fontAlgn="auto" latinLnBrk="0" hangingPunct="1">
              <a:lnSpc>
                <a:spcPct val="100000"/>
              </a:lnSpc>
              <a:spcBef>
                <a:spcPct val="0"/>
              </a:spcBef>
              <a:spcAft>
                <a:spcPct val="0"/>
              </a:spcAft>
              <a:buClrTx/>
              <a:buSzTx/>
              <a:buFontTx/>
              <a:buNone/>
              <a:defRPr/>
            </a:pPr>
            <a:r>
              <a:rPr kumimoji="0" lang="zh-CN" altLang="en-US" sz="4400" i="0" u="none" strike="noStrike" kern="1200" cap="none" spc="0" normalizeH="0" baseline="0" noProof="0" dirty="0">
                <a:ln w="19050">
                  <a:noFill/>
                </a:ln>
                <a:solidFill>
                  <a:prstClr val="black">
                    <a:lumMod val="85000"/>
                    <a:lumOff val="15000"/>
                  </a:prstClr>
                </a:solidFill>
                <a:effectLst/>
                <a:uLnTx/>
                <a:uFillTx/>
                <a:cs typeface="+mn-ea"/>
                <a:sym typeface="+mn-lt"/>
              </a:rPr>
              <a:t>感谢大家观看</a:t>
            </a:r>
          </a:p>
        </p:txBody>
      </p:sp>
      <p:grpSp>
        <p:nvGrpSpPr>
          <p:cNvPr id="10" name="Group 4"/>
          <p:cNvGrpSpPr>
            <a:grpSpLocks noChangeAspect="1"/>
          </p:cNvGrpSpPr>
          <p:nvPr/>
        </p:nvGrpSpPr>
        <p:grpSpPr>
          <a:xfrm rot="16200000">
            <a:off x="1189831" y="4026530"/>
            <a:ext cx="39688" cy="1708150"/>
            <a:chOff x="2866" y="1081"/>
            <a:chExt cx="25" cy="1076"/>
          </a:xfrm>
        </p:grpSpPr>
        <p:sp>
          <p:nvSpPr>
            <p:cNvPr id="12" name="AutoShape 3"/>
            <p:cNvSpPr>
              <a:spLocks noChangeAspect="1" noChangeArrowheads="1" noTextEdit="1"/>
            </p:cNvSpPr>
            <p:nvPr/>
          </p:nvSpPr>
          <p:spPr bwMode="auto">
            <a:xfrm>
              <a:off x="2869" y="1083"/>
              <a:ext cx="22" cy="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3" name="Freeform 5"/>
            <p:cNvSpPr/>
            <p:nvPr/>
          </p:nvSpPr>
          <p:spPr bwMode="auto">
            <a:xfrm>
              <a:off x="2866" y="1081"/>
              <a:ext cx="21" cy="205"/>
            </a:xfrm>
            <a:custGeom>
              <a:avLst/>
              <a:gdLst>
                <a:gd name="T0" fmla="*/ 0 w 6"/>
                <a:gd name="T1" fmla="*/ 83 h 86"/>
                <a:gd name="T2" fmla="*/ 0 w 6"/>
                <a:gd name="T3" fmla="*/ 3 h 86"/>
                <a:gd name="T4" fmla="*/ 3 w 6"/>
                <a:gd name="T5" fmla="*/ 0 h 86"/>
                <a:gd name="T6" fmla="*/ 6 w 6"/>
                <a:gd name="T7" fmla="*/ 3 h 86"/>
                <a:gd name="T8" fmla="*/ 6 w 6"/>
                <a:gd name="T9" fmla="*/ 83 h 86"/>
                <a:gd name="T10" fmla="*/ 3 w 6"/>
                <a:gd name="T11" fmla="*/ 86 h 86"/>
                <a:gd name="T12" fmla="*/ 0 w 6"/>
                <a:gd name="T13" fmla="*/ 83 h 86"/>
              </a:gdLst>
              <a:ahLst/>
              <a:cxnLst>
                <a:cxn ang="0">
                  <a:pos x="T0" y="T1"/>
                </a:cxn>
                <a:cxn ang="0">
                  <a:pos x="T2" y="T3"/>
                </a:cxn>
                <a:cxn ang="0">
                  <a:pos x="T4" y="T5"/>
                </a:cxn>
                <a:cxn ang="0">
                  <a:pos x="T6" y="T7"/>
                </a:cxn>
                <a:cxn ang="0">
                  <a:pos x="T8" y="T9"/>
                </a:cxn>
                <a:cxn ang="0">
                  <a:pos x="T10" y="T11"/>
                </a:cxn>
                <a:cxn ang="0">
                  <a:pos x="T12" y="T13"/>
                </a:cxn>
              </a:cxnLst>
              <a:rect l="0" t="0" r="r" b="b"/>
              <a:pathLst>
                <a:path w="6" h="86">
                  <a:moveTo>
                    <a:pt x="0" y="83"/>
                  </a:moveTo>
                  <a:cubicBezTo>
                    <a:pt x="0" y="3"/>
                    <a:pt x="0" y="3"/>
                    <a:pt x="0" y="3"/>
                  </a:cubicBezTo>
                  <a:cubicBezTo>
                    <a:pt x="0" y="2"/>
                    <a:pt x="1" y="0"/>
                    <a:pt x="3" y="0"/>
                  </a:cubicBezTo>
                  <a:cubicBezTo>
                    <a:pt x="5" y="0"/>
                    <a:pt x="6" y="2"/>
                    <a:pt x="6" y="3"/>
                  </a:cubicBezTo>
                  <a:cubicBezTo>
                    <a:pt x="6" y="83"/>
                    <a:pt x="6" y="83"/>
                    <a:pt x="6" y="83"/>
                  </a:cubicBezTo>
                  <a:cubicBezTo>
                    <a:pt x="6" y="85"/>
                    <a:pt x="5" y="86"/>
                    <a:pt x="3" y="86"/>
                  </a:cubicBezTo>
                  <a:cubicBezTo>
                    <a:pt x="1" y="86"/>
                    <a:pt x="0" y="85"/>
                    <a:pt x="0" y="8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14" name="Freeform 6"/>
            <p:cNvSpPr/>
            <p:nvPr/>
          </p:nvSpPr>
          <p:spPr bwMode="auto">
            <a:xfrm>
              <a:off x="2866" y="1374"/>
              <a:ext cx="21" cy="203"/>
            </a:xfrm>
            <a:custGeom>
              <a:avLst/>
              <a:gdLst>
                <a:gd name="T0" fmla="*/ 3 w 6"/>
                <a:gd name="T1" fmla="*/ 0 h 85"/>
                <a:gd name="T2" fmla="*/ 0 w 6"/>
                <a:gd name="T3" fmla="*/ 3 h 85"/>
                <a:gd name="T4" fmla="*/ 0 w 6"/>
                <a:gd name="T5" fmla="*/ 82 h 85"/>
                <a:gd name="T6" fmla="*/ 3 w 6"/>
                <a:gd name="T7" fmla="*/ 85 h 85"/>
                <a:gd name="T8" fmla="*/ 6 w 6"/>
                <a:gd name="T9" fmla="*/ 82 h 85"/>
                <a:gd name="T10" fmla="*/ 6 w 6"/>
                <a:gd name="T11" fmla="*/ 3 h 85"/>
                <a:gd name="T12" fmla="*/ 3 w 6"/>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6" h="85">
                  <a:moveTo>
                    <a:pt x="3" y="0"/>
                  </a:moveTo>
                  <a:cubicBezTo>
                    <a:pt x="1" y="0"/>
                    <a:pt x="0" y="1"/>
                    <a:pt x="0" y="3"/>
                  </a:cubicBezTo>
                  <a:cubicBezTo>
                    <a:pt x="0" y="82"/>
                    <a:pt x="0" y="82"/>
                    <a:pt x="0" y="82"/>
                  </a:cubicBezTo>
                  <a:cubicBezTo>
                    <a:pt x="0" y="84"/>
                    <a:pt x="1" y="85"/>
                    <a:pt x="3" y="85"/>
                  </a:cubicBezTo>
                  <a:cubicBezTo>
                    <a:pt x="5" y="85"/>
                    <a:pt x="6" y="84"/>
                    <a:pt x="6" y="82"/>
                  </a:cubicBezTo>
                  <a:cubicBezTo>
                    <a:pt x="6" y="3"/>
                    <a:pt x="6" y="3"/>
                    <a:pt x="6" y="3"/>
                  </a:cubicBezTo>
                  <a:cubicBezTo>
                    <a:pt x="6" y="1"/>
                    <a:pt x="5" y="0"/>
                    <a:pt x="3" y="0"/>
                  </a:cubicBezTo>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15" name="Freeform 7"/>
            <p:cNvSpPr/>
            <p:nvPr/>
          </p:nvSpPr>
          <p:spPr bwMode="auto">
            <a:xfrm>
              <a:off x="2866" y="1665"/>
              <a:ext cx="21" cy="203"/>
            </a:xfrm>
            <a:custGeom>
              <a:avLst/>
              <a:gdLst>
                <a:gd name="T0" fmla="*/ 3 w 6"/>
                <a:gd name="T1" fmla="*/ 0 h 85"/>
                <a:gd name="T2" fmla="*/ 0 w 6"/>
                <a:gd name="T3" fmla="*/ 3 h 85"/>
                <a:gd name="T4" fmla="*/ 0 w 6"/>
                <a:gd name="T5" fmla="*/ 82 h 85"/>
                <a:gd name="T6" fmla="*/ 3 w 6"/>
                <a:gd name="T7" fmla="*/ 85 h 85"/>
                <a:gd name="T8" fmla="*/ 6 w 6"/>
                <a:gd name="T9" fmla="*/ 82 h 85"/>
                <a:gd name="T10" fmla="*/ 6 w 6"/>
                <a:gd name="T11" fmla="*/ 3 h 85"/>
                <a:gd name="T12" fmla="*/ 3 w 6"/>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6" h="85">
                  <a:moveTo>
                    <a:pt x="3" y="0"/>
                  </a:moveTo>
                  <a:cubicBezTo>
                    <a:pt x="1" y="0"/>
                    <a:pt x="0" y="1"/>
                    <a:pt x="0" y="3"/>
                  </a:cubicBezTo>
                  <a:cubicBezTo>
                    <a:pt x="0" y="82"/>
                    <a:pt x="0" y="82"/>
                    <a:pt x="0" y="82"/>
                  </a:cubicBezTo>
                  <a:cubicBezTo>
                    <a:pt x="0" y="84"/>
                    <a:pt x="1" y="85"/>
                    <a:pt x="3" y="85"/>
                  </a:cubicBezTo>
                  <a:cubicBezTo>
                    <a:pt x="5" y="85"/>
                    <a:pt x="6" y="84"/>
                    <a:pt x="6" y="82"/>
                  </a:cubicBezTo>
                  <a:cubicBezTo>
                    <a:pt x="6" y="3"/>
                    <a:pt x="6" y="3"/>
                    <a:pt x="6" y="3"/>
                  </a:cubicBezTo>
                  <a:cubicBezTo>
                    <a:pt x="6" y="1"/>
                    <a:pt x="5" y="0"/>
                    <a:pt x="3" y="0"/>
                  </a:cubicBezTo>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grpSp>
      <p:grpSp>
        <p:nvGrpSpPr>
          <p:cNvPr id="4" name="组合 3"/>
          <p:cNvGrpSpPr/>
          <p:nvPr/>
        </p:nvGrpSpPr>
        <p:grpSpPr>
          <a:xfrm>
            <a:off x="280114" y="183107"/>
            <a:ext cx="2081893" cy="476107"/>
            <a:chOff x="132403" y="157665"/>
            <a:chExt cx="2081893" cy="476107"/>
          </a:xfrm>
        </p:grpSpPr>
        <p:sp>
          <p:nvSpPr>
            <p:cNvPr id="5" name="文本框 4"/>
            <p:cNvSpPr txBox="1"/>
            <p:nvPr/>
          </p:nvSpPr>
          <p:spPr>
            <a:xfrm>
              <a:off x="132403" y="157665"/>
              <a:ext cx="2081893" cy="253916"/>
            </a:xfrm>
            <a:prstGeom prst="rect">
              <a:avLst/>
            </a:prstGeom>
            <a:noFill/>
            <a:ln>
              <a:noFill/>
            </a:ln>
          </p:spPr>
          <p:txBody>
            <a:bodyPr wrap="square" rtlCol="0">
              <a:spAutoFit/>
            </a:bodyPr>
            <a:lstStyle>
              <a:defPPr>
                <a:defRPr lang="zh-CN"/>
              </a:defPPr>
              <a:lvl1pPr>
                <a:defRPr sz="2400" spc="-150">
                  <a:ln w="38100">
                    <a:noFill/>
                  </a:ln>
                  <a:solidFill>
                    <a:srgbClr val="D53D2A"/>
                  </a:solidFill>
                  <a:effectLst>
                    <a:outerShdw blurRad="127000" dist="127000" dir="5400000" algn="t" rotWithShape="0">
                      <a:srgbClr val="D53D2A">
                        <a:alpha val="20000"/>
                      </a:srgbClr>
                    </a:outerShdw>
                  </a:effectLst>
                  <a:latin typeface="+mj-ea"/>
                  <a:ea typeface="+mj-ea"/>
                </a:defRPr>
              </a:lvl1p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altLang="zh-CN" sz="1050" b="0" i="0" u="none" strike="noStrike" kern="1200" cap="none" spc="0" normalizeH="0" baseline="0" noProof="0" dirty="0">
                  <a:ln w="38100">
                    <a:noFill/>
                  </a:ln>
                  <a:solidFill>
                    <a:prstClr val="black">
                      <a:lumMod val="85000"/>
                      <a:lumOff val="15000"/>
                    </a:prstClr>
                  </a:solidFill>
                  <a:effectLst/>
                  <a:uLnTx/>
                  <a:uFillTx/>
                  <a:latin typeface="+mn-lt"/>
                  <a:ea typeface="+mn-ea"/>
                  <a:cs typeface="+mn-ea"/>
                  <a:sym typeface="+mn-lt"/>
                </a:rPr>
                <a:t>YOUR LOGO</a:t>
              </a:r>
            </a:p>
          </p:txBody>
        </p:sp>
        <p:sp>
          <p:nvSpPr>
            <p:cNvPr id="6" name="文本框 5"/>
            <p:cNvSpPr txBox="1"/>
            <p:nvPr/>
          </p:nvSpPr>
          <p:spPr>
            <a:xfrm>
              <a:off x="132403" y="381042"/>
              <a:ext cx="2081893" cy="252730"/>
            </a:xfrm>
            <a:prstGeom prst="rect">
              <a:avLst/>
            </a:prstGeom>
            <a:noFill/>
            <a:ln>
              <a:noFill/>
            </a:ln>
          </p:spPr>
          <p:txBody>
            <a:bodyPr wrap="square" rtlCol="0">
              <a:spAutoFit/>
            </a:bodyPr>
            <a:lstStyle>
              <a:defPPr>
                <a:defRPr lang="zh-CN"/>
              </a:defPPr>
              <a:lvl1pPr>
                <a:defRPr sz="2400" spc="-150">
                  <a:ln w="38100">
                    <a:noFill/>
                  </a:ln>
                  <a:solidFill>
                    <a:srgbClr val="D53D2A"/>
                  </a:solidFill>
                  <a:effectLst>
                    <a:outerShdw blurRad="127000" dist="127000" dir="5400000" algn="t" rotWithShape="0">
                      <a:srgbClr val="D53D2A">
                        <a:alpha val="20000"/>
                      </a:srgbClr>
                    </a:outerShdw>
                  </a:effectLst>
                  <a:latin typeface="+mj-ea"/>
                  <a:ea typeface="+mj-ea"/>
                </a:defRPr>
              </a:lvl1p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0" dirty="0">
                <a:ln w="38100">
                  <a:noFill/>
                </a:ln>
                <a:solidFill>
                  <a:prstClr val="black">
                    <a:lumMod val="85000"/>
                    <a:lumOff val="15000"/>
                  </a:prstClr>
                </a:solidFill>
                <a:effectLst/>
                <a:uLnTx/>
                <a:uFillTx/>
                <a:latin typeface="+mn-lt"/>
                <a:ea typeface="+mn-ea"/>
                <a:cs typeface="+mn-ea"/>
                <a:sym typeface="+mn-lt"/>
              </a:endParaRPr>
            </a:p>
          </p:txBody>
        </p:sp>
      </p:grpSp>
      <p:sp>
        <p:nvSpPr>
          <p:cNvPr id="17" name="椭圆 16"/>
          <p:cNvSpPr/>
          <p:nvPr/>
        </p:nvSpPr>
        <p:spPr>
          <a:xfrm>
            <a:off x="8241649" y="380498"/>
            <a:ext cx="145279" cy="1452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8" name="椭圆 17"/>
          <p:cNvSpPr/>
          <p:nvPr/>
        </p:nvSpPr>
        <p:spPr>
          <a:xfrm>
            <a:off x="8517646" y="380498"/>
            <a:ext cx="145279" cy="14527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8" name="文本框 27"/>
          <p:cNvSpPr txBox="1"/>
          <p:nvPr/>
        </p:nvSpPr>
        <p:spPr>
          <a:xfrm>
            <a:off x="1016839" y="2669437"/>
            <a:ext cx="4131589" cy="246221"/>
          </a:xfrm>
          <a:prstGeom prst="rect">
            <a:avLst/>
          </a:prstGeom>
        </p:spPr>
        <p:txBody>
          <a:bodyPr wrap="square">
            <a:spAutoFit/>
          </a:bodyPr>
          <a:lstStyle>
            <a:defPPr>
              <a:defRPr lang="en-US"/>
            </a:defPPr>
            <a:lvl1pPr defTabSz="914400">
              <a:defRPr sz="4400" b="1">
                <a:ln w="19050">
                  <a:noFill/>
                </a:ln>
                <a:gradFill flip="none" rotWithShape="1">
                  <a:gsLst>
                    <a:gs pos="15000">
                      <a:srgbClr val="1AADD2"/>
                    </a:gs>
                    <a:gs pos="100000">
                      <a:srgbClr val="BB2FB5"/>
                    </a:gs>
                  </a:gsLst>
                  <a:lin ang="10800000" scaled="1"/>
                </a:gradFill>
                <a:latin typeface="+mj-ea"/>
                <a:ea typeface="+mj-ea"/>
              </a:defRPr>
            </a:lvl1pPr>
          </a:lstStyle>
          <a:p>
            <a:pPr marL="0" marR="0" lvl="0" indent="0" algn="dist" defTabSz="914400" rtl="0" eaLnBrk="1" fontAlgn="auto" latinLnBrk="0" hangingPunct="1">
              <a:lnSpc>
                <a:spcPct val="100000"/>
              </a:lnSpc>
              <a:spcBef>
                <a:spcPct val="0"/>
              </a:spcBef>
              <a:spcAft>
                <a:spcPct val="0"/>
              </a:spcAft>
              <a:buClrTx/>
              <a:buSzTx/>
              <a:buFontTx/>
              <a:buNone/>
              <a:defRPr/>
            </a:pPr>
            <a:r>
              <a:rPr kumimoji="0" lang="en-US" altLang="zh-CN" sz="1000" b="1" i="0" u="none" strike="noStrike" kern="1200" cap="none" spc="0" normalizeH="0" baseline="0" noProof="0" dirty="0">
                <a:ln w="19050">
                  <a:noFill/>
                </a:ln>
                <a:solidFill>
                  <a:srgbClr val="1D45F0"/>
                </a:solidFill>
                <a:effectLst/>
                <a:uLnTx/>
                <a:uFillTx/>
                <a:latin typeface="+mn-lt"/>
                <a:ea typeface="+mn-ea"/>
                <a:cs typeface="+mn-ea"/>
                <a:sym typeface="+mn-lt"/>
              </a:rPr>
              <a:t>THANK YOU ALL FOR WATCHING</a:t>
            </a:r>
          </a:p>
        </p:txBody>
      </p:sp>
      <p:sp>
        <p:nvSpPr>
          <p:cNvPr id="27" name="椭圆 26"/>
          <p:cNvSpPr/>
          <p:nvPr/>
        </p:nvSpPr>
        <p:spPr>
          <a:xfrm>
            <a:off x="7689653" y="380498"/>
            <a:ext cx="145279" cy="1452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9" name="椭圆 28"/>
          <p:cNvSpPr/>
          <p:nvPr/>
        </p:nvSpPr>
        <p:spPr>
          <a:xfrm>
            <a:off x="7965651" y="380498"/>
            <a:ext cx="145279" cy="14527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 name="文本框 8"/>
          <p:cNvSpPr txBox="1"/>
          <p:nvPr/>
        </p:nvSpPr>
        <p:spPr>
          <a:xfrm>
            <a:off x="5950192" y="3918803"/>
            <a:ext cx="2934664" cy="830997"/>
          </a:xfrm>
          <a:prstGeom prst="rect">
            <a:avLst/>
          </a:prstGeom>
        </p:spPr>
        <p:txBody>
          <a:bodyPr wrap="square">
            <a:spAutoFit/>
          </a:bodyPr>
          <a:lstStyle>
            <a:defPPr>
              <a:defRPr lang="en-US"/>
            </a:defPPr>
            <a:lvl1pPr defTabSz="914400">
              <a:defRPr sz="4400" b="1">
                <a:ln w="19050">
                  <a:noFill/>
                </a:ln>
                <a:gradFill flip="none" rotWithShape="1">
                  <a:gsLst>
                    <a:gs pos="15000">
                      <a:srgbClr val="1AADD2"/>
                    </a:gs>
                    <a:gs pos="100000">
                      <a:srgbClr val="BB2FB5"/>
                    </a:gs>
                  </a:gsLst>
                  <a:lin ang="10800000" scaled="1"/>
                </a:gradFill>
                <a:latin typeface="+mj-ea"/>
                <a:ea typeface="+mj-ea"/>
              </a:defRPr>
            </a:lvl1pPr>
          </a:lstStyle>
          <a:p>
            <a:pPr marL="0" marR="0" lvl="0" indent="0" algn="r" defTabSz="914400" rtl="0" eaLnBrk="1" fontAlgn="auto"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w="3175">
                  <a:solidFill>
                    <a:prstClr val="white"/>
                  </a:solidFill>
                </a:ln>
                <a:noFill/>
                <a:effectLst/>
                <a:uLnTx/>
                <a:uFillTx/>
                <a:latin typeface="+mn-lt"/>
                <a:ea typeface="+mn-ea"/>
                <a:cs typeface="+mn-ea"/>
                <a:sym typeface="+mn-lt"/>
              </a:rPr>
              <a:t>MIDYEAR SUMMARY</a:t>
            </a:r>
            <a:endParaRPr kumimoji="0" lang="zh-CN" altLang="en-US" sz="2400" b="1" i="0" u="none" strike="noStrike" kern="1200" cap="none" spc="0" normalizeH="0" baseline="0" noProof="0" dirty="0">
              <a:ln w="3175">
                <a:solidFill>
                  <a:prstClr val="white"/>
                </a:solidFill>
              </a:ln>
              <a:noFill/>
              <a:effectLst/>
              <a:uLnTx/>
              <a:uFillTx/>
              <a:latin typeface="+mn-lt"/>
              <a:ea typeface="+mn-ea"/>
              <a:cs typeface="+mn-ea"/>
              <a:sym typeface="+mn-lt"/>
            </a:endParaRPr>
          </a:p>
        </p:txBody>
      </p:sp>
      <p:cxnSp>
        <p:nvCxnSpPr>
          <p:cNvPr id="23" name="直接连接符 22"/>
          <p:cNvCxnSpPr>
            <a:cxnSpLocks/>
          </p:cNvCxnSpPr>
          <p:nvPr/>
        </p:nvCxnSpPr>
        <p:spPr>
          <a:xfrm flipH="1">
            <a:off x="6791602" y="4895686"/>
            <a:ext cx="23523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3344517" y="1637430"/>
            <a:ext cx="2102546"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2" name="组合 51"/>
          <p:cNvGrpSpPr/>
          <p:nvPr/>
        </p:nvGrpSpPr>
        <p:grpSpPr>
          <a:xfrm>
            <a:off x="4525855" y="2143898"/>
            <a:ext cx="299719" cy="299719"/>
            <a:chOff x="5650473" y="2172135"/>
            <a:chExt cx="299719" cy="299719"/>
          </a:xfrm>
        </p:grpSpPr>
        <p:sp>
          <p:nvSpPr>
            <p:cNvPr id="38" name="椭圆 37"/>
            <p:cNvSpPr/>
            <p:nvPr/>
          </p:nvSpPr>
          <p:spPr>
            <a:xfrm>
              <a:off x="5650473" y="2172135"/>
              <a:ext cx="299719" cy="299719"/>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nvGrpSpPr>
            <p:cNvPr id="51" name="组合 50"/>
            <p:cNvGrpSpPr/>
            <p:nvPr/>
          </p:nvGrpSpPr>
          <p:grpSpPr>
            <a:xfrm>
              <a:off x="5713827" y="2265113"/>
              <a:ext cx="173010" cy="113763"/>
              <a:chOff x="5710402" y="2264198"/>
              <a:chExt cx="173010" cy="113763"/>
            </a:xfrm>
          </p:grpSpPr>
          <p:cxnSp>
            <p:nvCxnSpPr>
              <p:cNvPr id="40" name="直接箭头连接符 39"/>
              <p:cNvCxnSpPr>
                <a:endCxn id="48" idx="1"/>
              </p:cNvCxnSpPr>
              <p:nvPr/>
            </p:nvCxnSpPr>
            <p:spPr>
              <a:xfrm>
                <a:off x="5710402" y="2324299"/>
                <a:ext cx="173010" cy="0"/>
              </a:xfrm>
              <a:prstGeom prst="straightConnector1">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任意多边形: 形状 47"/>
              <p:cNvSpPr/>
              <p:nvPr/>
            </p:nvSpPr>
            <p:spPr>
              <a:xfrm>
                <a:off x="5821164" y="2264198"/>
                <a:ext cx="62248" cy="113763"/>
              </a:xfrm>
              <a:custGeom>
                <a:avLst/>
                <a:gdLst>
                  <a:gd name="connsiteX0" fmla="*/ 0 w 60101"/>
                  <a:gd name="connsiteY0" fmla="*/ 0 h 113763"/>
                  <a:gd name="connsiteX1" fmla="*/ 60101 w 60101"/>
                  <a:gd name="connsiteY1" fmla="*/ 60101 h 113763"/>
                  <a:gd name="connsiteX2" fmla="*/ 6439 w 60101"/>
                  <a:gd name="connsiteY2" fmla="*/ 113763 h 113763"/>
                  <a:gd name="connsiteX0-1" fmla="*/ 2147 w 62248"/>
                  <a:gd name="connsiteY0-2" fmla="*/ 0 h 113763"/>
                  <a:gd name="connsiteX1-3" fmla="*/ 62248 w 62248"/>
                  <a:gd name="connsiteY1-4" fmla="*/ 60101 h 113763"/>
                  <a:gd name="connsiteX2-5" fmla="*/ 0 w 62248"/>
                  <a:gd name="connsiteY2-6" fmla="*/ 113763 h 113763"/>
                </a:gdLst>
                <a:ahLst/>
                <a:cxnLst>
                  <a:cxn ang="0">
                    <a:pos x="connsiteX0-1" y="connsiteY0-2"/>
                  </a:cxn>
                  <a:cxn ang="0">
                    <a:pos x="connsiteX1-3" y="connsiteY1-4"/>
                  </a:cxn>
                  <a:cxn ang="0">
                    <a:pos x="connsiteX2-5" y="connsiteY2-6"/>
                  </a:cxn>
                </a:cxnLst>
                <a:rect l="l" t="t" r="r" b="b"/>
                <a:pathLst>
                  <a:path w="62248" h="113763">
                    <a:moveTo>
                      <a:pt x="2147" y="0"/>
                    </a:moveTo>
                    <a:lnTo>
                      <a:pt x="62248" y="60101"/>
                    </a:lnTo>
                    <a:cubicBezTo>
                      <a:pt x="44361" y="77988"/>
                      <a:pt x="17887" y="95876"/>
                      <a:pt x="0" y="113763"/>
                    </a:cubicBezTo>
                  </a:path>
                </a:pathLst>
              </a:cu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4"/>
          <p:cNvGrpSpPr>
            <a:grpSpLocks noChangeAspect="1"/>
          </p:cNvGrpSpPr>
          <p:nvPr/>
        </p:nvGrpSpPr>
        <p:grpSpPr>
          <a:xfrm rot="16200000">
            <a:off x="1189831" y="4026530"/>
            <a:ext cx="39688" cy="1708150"/>
            <a:chOff x="2866" y="1081"/>
            <a:chExt cx="25" cy="1076"/>
          </a:xfrm>
        </p:grpSpPr>
        <p:sp>
          <p:nvSpPr>
            <p:cNvPr id="12" name="AutoShape 3"/>
            <p:cNvSpPr>
              <a:spLocks noChangeAspect="1" noChangeArrowheads="1" noTextEdit="1"/>
            </p:cNvSpPr>
            <p:nvPr/>
          </p:nvSpPr>
          <p:spPr bwMode="auto">
            <a:xfrm>
              <a:off x="2869" y="1083"/>
              <a:ext cx="22" cy="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3" name="Freeform 5"/>
            <p:cNvSpPr/>
            <p:nvPr/>
          </p:nvSpPr>
          <p:spPr bwMode="auto">
            <a:xfrm>
              <a:off x="2866" y="1081"/>
              <a:ext cx="21" cy="205"/>
            </a:xfrm>
            <a:custGeom>
              <a:avLst/>
              <a:gdLst>
                <a:gd name="T0" fmla="*/ 0 w 6"/>
                <a:gd name="T1" fmla="*/ 83 h 86"/>
                <a:gd name="T2" fmla="*/ 0 w 6"/>
                <a:gd name="T3" fmla="*/ 3 h 86"/>
                <a:gd name="T4" fmla="*/ 3 w 6"/>
                <a:gd name="T5" fmla="*/ 0 h 86"/>
                <a:gd name="T6" fmla="*/ 6 w 6"/>
                <a:gd name="T7" fmla="*/ 3 h 86"/>
                <a:gd name="T8" fmla="*/ 6 w 6"/>
                <a:gd name="T9" fmla="*/ 83 h 86"/>
                <a:gd name="T10" fmla="*/ 3 w 6"/>
                <a:gd name="T11" fmla="*/ 86 h 86"/>
                <a:gd name="T12" fmla="*/ 0 w 6"/>
                <a:gd name="T13" fmla="*/ 83 h 86"/>
              </a:gdLst>
              <a:ahLst/>
              <a:cxnLst>
                <a:cxn ang="0">
                  <a:pos x="T0" y="T1"/>
                </a:cxn>
                <a:cxn ang="0">
                  <a:pos x="T2" y="T3"/>
                </a:cxn>
                <a:cxn ang="0">
                  <a:pos x="T4" y="T5"/>
                </a:cxn>
                <a:cxn ang="0">
                  <a:pos x="T6" y="T7"/>
                </a:cxn>
                <a:cxn ang="0">
                  <a:pos x="T8" y="T9"/>
                </a:cxn>
                <a:cxn ang="0">
                  <a:pos x="T10" y="T11"/>
                </a:cxn>
                <a:cxn ang="0">
                  <a:pos x="T12" y="T13"/>
                </a:cxn>
              </a:cxnLst>
              <a:rect l="0" t="0" r="r" b="b"/>
              <a:pathLst>
                <a:path w="6" h="86">
                  <a:moveTo>
                    <a:pt x="0" y="83"/>
                  </a:moveTo>
                  <a:cubicBezTo>
                    <a:pt x="0" y="3"/>
                    <a:pt x="0" y="3"/>
                    <a:pt x="0" y="3"/>
                  </a:cubicBezTo>
                  <a:cubicBezTo>
                    <a:pt x="0" y="2"/>
                    <a:pt x="1" y="0"/>
                    <a:pt x="3" y="0"/>
                  </a:cubicBezTo>
                  <a:cubicBezTo>
                    <a:pt x="5" y="0"/>
                    <a:pt x="6" y="2"/>
                    <a:pt x="6" y="3"/>
                  </a:cubicBezTo>
                  <a:cubicBezTo>
                    <a:pt x="6" y="83"/>
                    <a:pt x="6" y="83"/>
                    <a:pt x="6" y="83"/>
                  </a:cubicBezTo>
                  <a:cubicBezTo>
                    <a:pt x="6" y="85"/>
                    <a:pt x="5" y="86"/>
                    <a:pt x="3" y="86"/>
                  </a:cubicBezTo>
                  <a:cubicBezTo>
                    <a:pt x="1" y="86"/>
                    <a:pt x="0" y="85"/>
                    <a:pt x="0" y="8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14" name="Freeform 6"/>
            <p:cNvSpPr/>
            <p:nvPr/>
          </p:nvSpPr>
          <p:spPr bwMode="auto">
            <a:xfrm>
              <a:off x="2866" y="1374"/>
              <a:ext cx="21" cy="203"/>
            </a:xfrm>
            <a:custGeom>
              <a:avLst/>
              <a:gdLst>
                <a:gd name="T0" fmla="*/ 3 w 6"/>
                <a:gd name="T1" fmla="*/ 0 h 85"/>
                <a:gd name="T2" fmla="*/ 0 w 6"/>
                <a:gd name="T3" fmla="*/ 3 h 85"/>
                <a:gd name="T4" fmla="*/ 0 w 6"/>
                <a:gd name="T5" fmla="*/ 82 h 85"/>
                <a:gd name="T6" fmla="*/ 3 w 6"/>
                <a:gd name="T7" fmla="*/ 85 h 85"/>
                <a:gd name="T8" fmla="*/ 6 w 6"/>
                <a:gd name="T9" fmla="*/ 82 h 85"/>
                <a:gd name="T10" fmla="*/ 6 w 6"/>
                <a:gd name="T11" fmla="*/ 3 h 85"/>
                <a:gd name="T12" fmla="*/ 3 w 6"/>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6" h="85">
                  <a:moveTo>
                    <a:pt x="3" y="0"/>
                  </a:moveTo>
                  <a:cubicBezTo>
                    <a:pt x="1" y="0"/>
                    <a:pt x="0" y="1"/>
                    <a:pt x="0" y="3"/>
                  </a:cubicBezTo>
                  <a:cubicBezTo>
                    <a:pt x="0" y="82"/>
                    <a:pt x="0" y="82"/>
                    <a:pt x="0" y="82"/>
                  </a:cubicBezTo>
                  <a:cubicBezTo>
                    <a:pt x="0" y="84"/>
                    <a:pt x="1" y="85"/>
                    <a:pt x="3" y="85"/>
                  </a:cubicBezTo>
                  <a:cubicBezTo>
                    <a:pt x="5" y="85"/>
                    <a:pt x="6" y="84"/>
                    <a:pt x="6" y="82"/>
                  </a:cubicBezTo>
                  <a:cubicBezTo>
                    <a:pt x="6" y="3"/>
                    <a:pt x="6" y="3"/>
                    <a:pt x="6" y="3"/>
                  </a:cubicBezTo>
                  <a:cubicBezTo>
                    <a:pt x="6" y="1"/>
                    <a:pt x="5" y="0"/>
                    <a:pt x="3" y="0"/>
                  </a:cubicBezTo>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15" name="Freeform 7"/>
            <p:cNvSpPr/>
            <p:nvPr/>
          </p:nvSpPr>
          <p:spPr bwMode="auto">
            <a:xfrm>
              <a:off x="2866" y="1665"/>
              <a:ext cx="21" cy="203"/>
            </a:xfrm>
            <a:custGeom>
              <a:avLst/>
              <a:gdLst>
                <a:gd name="T0" fmla="*/ 3 w 6"/>
                <a:gd name="T1" fmla="*/ 0 h 85"/>
                <a:gd name="T2" fmla="*/ 0 w 6"/>
                <a:gd name="T3" fmla="*/ 3 h 85"/>
                <a:gd name="T4" fmla="*/ 0 w 6"/>
                <a:gd name="T5" fmla="*/ 82 h 85"/>
                <a:gd name="T6" fmla="*/ 3 w 6"/>
                <a:gd name="T7" fmla="*/ 85 h 85"/>
                <a:gd name="T8" fmla="*/ 6 w 6"/>
                <a:gd name="T9" fmla="*/ 82 h 85"/>
                <a:gd name="T10" fmla="*/ 6 w 6"/>
                <a:gd name="T11" fmla="*/ 3 h 85"/>
                <a:gd name="T12" fmla="*/ 3 w 6"/>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6" h="85">
                  <a:moveTo>
                    <a:pt x="3" y="0"/>
                  </a:moveTo>
                  <a:cubicBezTo>
                    <a:pt x="1" y="0"/>
                    <a:pt x="0" y="1"/>
                    <a:pt x="0" y="3"/>
                  </a:cubicBezTo>
                  <a:cubicBezTo>
                    <a:pt x="0" y="82"/>
                    <a:pt x="0" y="82"/>
                    <a:pt x="0" y="82"/>
                  </a:cubicBezTo>
                  <a:cubicBezTo>
                    <a:pt x="0" y="84"/>
                    <a:pt x="1" y="85"/>
                    <a:pt x="3" y="85"/>
                  </a:cubicBezTo>
                  <a:cubicBezTo>
                    <a:pt x="5" y="85"/>
                    <a:pt x="6" y="84"/>
                    <a:pt x="6" y="82"/>
                  </a:cubicBezTo>
                  <a:cubicBezTo>
                    <a:pt x="6" y="3"/>
                    <a:pt x="6" y="3"/>
                    <a:pt x="6" y="3"/>
                  </a:cubicBezTo>
                  <a:cubicBezTo>
                    <a:pt x="6" y="1"/>
                    <a:pt x="5" y="0"/>
                    <a:pt x="3" y="0"/>
                  </a:cubicBezTo>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grpSp>
      <p:sp>
        <p:nvSpPr>
          <p:cNvPr id="6" name="文本框 5"/>
          <p:cNvSpPr txBox="1"/>
          <p:nvPr/>
        </p:nvSpPr>
        <p:spPr>
          <a:xfrm>
            <a:off x="280114" y="406484"/>
            <a:ext cx="2081893" cy="252730"/>
          </a:xfrm>
          <a:prstGeom prst="rect">
            <a:avLst/>
          </a:prstGeom>
          <a:noFill/>
          <a:ln>
            <a:noFill/>
          </a:ln>
        </p:spPr>
        <p:txBody>
          <a:bodyPr wrap="square" rtlCol="0">
            <a:spAutoFit/>
          </a:bodyPr>
          <a:lstStyle>
            <a:defPPr>
              <a:defRPr lang="zh-CN"/>
            </a:defPPr>
            <a:lvl1pPr>
              <a:defRPr sz="2400" spc="-150">
                <a:ln w="38100">
                  <a:noFill/>
                </a:ln>
                <a:solidFill>
                  <a:srgbClr val="D53D2A"/>
                </a:solidFill>
                <a:effectLst>
                  <a:outerShdw blurRad="127000" dist="127000" dir="5400000" algn="t" rotWithShape="0">
                    <a:srgbClr val="D53D2A">
                      <a:alpha val="20000"/>
                    </a:srgbClr>
                  </a:outerShdw>
                </a:effectLst>
                <a:latin typeface="+mj-ea"/>
                <a:ea typeface="+mj-ea"/>
              </a:defRPr>
            </a:lvl1pPr>
          </a:lstStyle>
          <a:p>
            <a:endParaRPr lang="zh-CN" altLang="en-US" sz="1050" spc="0" dirty="0">
              <a:solidFill>
                <a:schemeClr val="tx1">
                  <a:lumMod val="85000"/>
                  <a:lumOff val="15000"/>
                </a:schemeClr>
              </a:solidFill>
              <a:effectLst/>
              <a:latin typeface="+mn-lt"/>
              <a:ea typeface="+mn-ea"/>
              <a:cs typeface="+mn-ea"/>
              <a:sym typeface="+mn-lt"/>
            </a:endParaRPr>
          </a:p>
        </p:txBody>
      </p:sp>
      <p:sp>
        <p:nvSpPr>
          <p:cNvPr id="17" name="椭圆 16"/>
          <p:cNvSpPr/>
          <p:nvPr/>
        </p:nvSpPr>
        <p:spPr>
          <a:xfrm>
            <a:off x="8241649" y="380498"/>
            <a:ext cx="145279" cy="1452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椭圆 17"/>
          <p:cNvSpPr/>
          <p:nvPr/>
        </p:nvSpPr>
        <p:spPr>
          <a:xfrm>
            <a:off x="8517646" y="380498"/>
            <a:ext cx="145279" cy="14527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椭圆 26"/>
          <p:cNvSpPr/>
          <p:nvPr/>
        </p:nvSpPr>
        <p:spPr>
          <a:xfrm>
            <a:off x="7689653" y="380498"/>
            <a:ext cx="145279" cy="1452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9" name="椭圆 28"/>
          <p:cNvSpPr/>
          <p:nvPr/>
        </p:nvSpPr>
        <p:spPr>
          <a:xfrm>
            <a:off x="7965651" y="380498"/>
            <a:ext cx="145279" cy="14527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文本框 8"/>
          <p:cNvSpPr txBox="1"/>
          <p:nvPr/>
        </p:nvSpPr>
        <p:spPr>
          <a:xfrm>
            <a:off x="5950192" y="3918803"/>
            <a:ext cx="2934664" cy="830997"/>
          </a:xfrm>
          <a:prstGeom prst="rect">
            <a:avLst/>
          </a:prstGeom>
        </p:spPr>
        <p:txBody>
          <a:bodyPr wrap="square">
            <a:spAutoFit/>
          </a:bodyPr>
          <a:lstStyle>
            <a:defPPr>
              <a:defRPr lang="en-US"/>
            </a:defPPr>
            <a:lvl1pPr defTabSz="914400">
              <a:defRPr sz="4400" b="1">
                <a:ln w="19050">
                  <a:noFill/>
                </a:ln>
                <a:gradFill flip="none" rotWithShape="1">
                  <a:gsLst>
                    <a:gs pos="15000">
                      <a:srgbClr val="1AADD2"/>
                    </a:gs>
                    <a:gs pos="100000">
                      <a:srgbClr val="BB2FB5"/>
                    </a:gs>
                  </a:gsLst>
                  <a:lin ang="10800000" scaled="1"/>
                </a:gradFill>
                <a:latin typeface="+mj-ea"/>
                <a:ea typeface="+mj-ea"/>
              </a:defRPr>
            </a:lvl1pPr>
          </a:lstStyle>
          <a:p>
            <a:pPr algn="r"/>
            <a:r>
              <a:rPr lang="en-US" altLang="zh-CN" sz="2400" dirty="0">
                <a:ln w="3175">
                  <a:solidFill>
                    <a:schemeClr val="bg1"/>
                  </a:solidFill>
                </a:ln>
                <a:noFill/>
                <a:latin typeface="+mn-lt"/>
                <a:ea typeface="+mn-ea"/>
                <a:cs typeface="+mn-ea"/>
                <a:sym typeface="+mn-lt"/>
              </a:rPr>
              <a:t>MIDYEAR SUMMARY</a:t>
            </a:r>
            <a:endParaRPr lang="zh-CN" altLang="en-US" sz="2400" dirty="0">
              <a:ln w="3175">
                <a:solidFill>
                  <a:schemeClr val="bg1"/>
                </a:solidFill>
              </a:ln>
              <a:noFill/>
              <a:latin typeface="+mn-lt"/>
              <a:ea typeface="+mn-ea"/>
              <a:cs typeface="+mn-ea"/>
              <a:sym typeface="+mn-lt"/>
            </a:endParaRPr>
          </a:p>
        </p:txBody>
      </p:sp>
      <p:cxnSp>
        <p:nvCxnSpPr>
          <p:cNvPr id="23" name="直接连接符 22"/>
          <p:cNvCxnSpPr>
            <a:cxnSpLocks/>
          </p:cNvCxnSpPr>
          <p:nvPr/>
        </p:nvCxnSpPr>
        <p:spPr>
          <a:xfrm flipH="1">
            <a:off x="6791602" y="4895686"/>
            <a:ext cx="2352398"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A36516C2-2690-4EFA-95DD-7E39554E8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416" y="380498"/>
            <a:ext cx="3683611" cy="4386590"/>
          </a:xfrm>
          <a:prstGeom prst="rect">
            <a:avLst/>
          </a:prstGeom>
        </p:spPr>
      </p:pic>
      <p:pic>
        <p:nvPicPr>
          <p:cNvPr id="8" name="图片 7">
            <a:extLst>
              <a:ext uri="{FF2B5EF4-FFF2-40B4-BE49-F238E27FC236}">
                <a16:creationId xmlns:a16="http://schemas.microsoft.com/office/drawing/2014/main" id="{98AE9201-21D0-4DFD-9CA8-E7698A774DDF}"/>
              </a:ext>
            </a:extLst>
          </p:cNvPr>
          <p:cNvPicPr>
            <a:picLocks noChangeAspect="1"/>
          </p:cNvPicPr>
          <p:nvPr/>
        </p:nvPicPr>
        <p:blipFill>
          <a:blip r:embed="rId3"/>
          <a:stretch>
            <a:fillRect/>
          </a:stretch>
        </p:blipFill>
        <p:spPr>
          <a:xfrm>
            <a:off x="4696040" y="549317"/>
            <a:ext cx="4040764" cy="4044866"/>
          </a:xfrm>
          <a:prstGeom prst="rect">
            <a:avLst/>
          </a:prstGeom>
        </p:spPr>
      </p:pic>
    </p:spTree>
    <p:extLst>
      <p:ext uri="{BB962C8B-B14F-4D97-AF65-F5344CB8AC3E}">
        <p14:creationId xmlns:p14="http://schemas.microsoft.com/office/powerpoint/2010/main" val="119229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370068" y="1759996"/>
            <a:ext cx="2502833" cy="1950750"/>
          </a:xfrm>
          <a:prstGeom prst="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2" name="矩形 41"/>
          <p:cNvSpPr/>
          <p:nvPr/>
        </p:nvSpPr>
        <p:spPr>
          <a:xfrm>
            <a:off x="3113825" y="1759996"/>
            <a:ext cx="2227305" cy="1950750"/>
          </a:xfrm>
          <a:prstGeom prst="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矩形 42"/>
          <p:cNvSpPr/>
          <p:nvPr/>
        </p:nvSpPr>
        <p:spPr>
          <a:xfrm>
            <a:off x="5529726" y="1759996"/>
            <a:ext cx="2033463" cy="1950750"/>
          </a:xfrm>
          <a:prstGeom prst="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10" name="Group 4"/>
          <p:cNvGrpSpPr>
            <a:grpSpLocks noChangeAspect="1"/>
          </p:cNvGrpSpPr>
          <p:nvPr/>
        </p:nvGrpSpPr>
        <p:grpSpPr>
          <a:xfrm rot="16200000">
            <a:off x="1189831" y="4026530"/>
            <a:ext cx="39688" cy="1708150"/>
            <a:chOff x="2866" y="1081"/>
            <a:chExt cx="25" cy="1076"/>
          </a:xfrm>
        </p:grpSpPr>
        <p:sp>
          <p:nvSpPr>
            <p:cNvPr id="12" name="AutoShape 3"/>
            <p:cNvSpPr>
              <a:spLocks noChangeAspect="1" noChangeArrowheads="1" noTextEdit="1"/>
            </p:cNvSpPr>
            <p:nvPr/>
          </p:nvSpPr>
          <p:spPr bwMode="auto">
            <a:xfrm>
              <a:off x="2869" y="1083"/>
              <a:ext cx="22" cy="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3" name="Freeform 5"/>
            <p:cNvSpPr/>
            <p:nvPr/>
          </p:nvSpPr>
          <p:spPr bwMode="auto">
            <a:xfrm>
              <a:off x="2866" y="1081"/>
              <a:ext cx="21" cy="205"/>
            </a:xfrm>
            <a:custGeom>
              <a:avLst/>
              <a:gdLst>
                <a:gd name="T0" fmla="*/ 0 w 6"/>
                <a:gd name="T1" fmla="*/ 83 h 86"/>
                <a:gd name="T2" fmla="*/ 0 w 6"/>
                <a:gd name="T3" fmla="*/ 3 h 86"/>
                <a:gd name="T4" fmla="*/ 3 w 6"/>
                <a:gd name="T5" fmla="*/ 0 h 86"/>
                <a:gd name="T6" fmla="*/ 6 w 6"/>
                <a:gd name="T7" fmla="*/ 3 h 86"/>
                <a:gd name="T8" fmla="*/ 6 w 6"/>
                <a:gd name="T9" fmla="*/ 83 h 86"/>
                <a:gd name="T10" fmla="*/ 3 w 6"/>
                <a:gd name="T11" fmla="*/ 86 h 86"/>
                <a:gd name="T12" fmla="*/ 0 w 6"/>
                <a:gd name="T13" fmla="*/ 83 h 86"/>
              </a:gdLst>
              <a:ahLst/>
              <a:cxnLst>
                <a:cxn ang="0">
                  <a:pos x="T0" y="T1"/>
                </a:cxn>
                <a:cxn ang="0">
                  <a:pos x="T2" y="T3"/>
                </a:cxn>
                <a:cxn ang="0">
                  <a:pos x="T4" y="T5"/>
                </a:cxn>
                <a:cxn ang="0">
                  <a:pos x="T6" y="T7"/>
                </a:cxn>
                <a:cxn ang="0">
                  <a:pos x="T8" y="T9"/>
                </a:cxn>
                <a:cxn ang="0">
                  <a:pos x="T10" y="T11"/>
                </a:cxn>
                <a:cxn ang="0">
                  <a:pos x="T12" y="T13"/>
                </a:cxn>
              </a:cxnLst>
              <a:rect l="0" t="0" r="r" b="b"/>
              <a:pathLst>
                <a:path w="6" h="86">
                  <a:moveTo>
                    <a:pt x="0" y="83"/>
                  </a:moveTo>
                  <a:cubicBezTo>
                    <a:pt x="0" y="3"/>
                    <a:pt x="0" y="3"/>
                    <a:pt x="0" y="3"/>
                  </a:cubicBezTo>
                  <a:cubicBezTo>
                    <a:pt x="0" y="2"/>
                    <a:pt x="1" y="0"/>
                    <a:pt x="3" y="0"/>
                  </a:cubicBezTo>
                  <a:cubicBezTo>
                    <a:pt x="5" y="0"/>
                    <a:pt x="6" y="2"/>
                    <a:pt x="6" y="3"/>
                  </a:cubicBezTo>
                  <a:cubicBezTo>
                    <a:pt x="6" y="83"/>
                    <a:pt x="6" y="83"/>
                    <a:pt x="6" y="83"/>
                  </a:cubicBezTo>
                  <a:cubicBezTo>
                    <a:pt x="6" y="85"/>
                    <a:pt x="5" y="86"/>
                    <a:pt x="3" y="86"/>
                  </a:cubicBezTo>
                  <a:cubicBezTo>
                    <a:pt x="1" y="86"/>
                    <a:pt x="0" y="85"/>
                    <a:pt x="0" y="8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14" name="Freeform 6"/>
            <p:cNvSpPr/>
            <p:nvPr/>
          </p:nvSpPr>
          <p:spPr bwMode="auto">
            <a:xfrm>
              <a:off x="2866" y="1374"/>
              <a:ext cx="21" cy="203"/>
            </a:xfrm>
            <a:custGeom>
              <a:avLst/>
              <a:gdLst>
                <a:gd name="T0" fmla="*/ 3 w 6"/>
                <a:gd name="T1" fmla="*/ 0 h 85"/>
                <a:gd name="T2" fmla="*/ 0 w 6"/>
                <a:gd name="T3" fmla="*/ 3 h 85"/>
                <a:gd name="T4" fmla="*/ 0 w 6"/>
                <a:gd name="T5" fmla="*/ 82 h 85"/>
                <a:gd name="T6" fmla="*/ 3 w 6"/>
                <a:gd name="T7" fmla="*/ 85 h 85"/>
                <a:gd name="T8" fmla="*/ 6 w 6"/>
                <a:gd name="T9" fmla="*/ 82 h 85"/>
                <a:gd name="T10" fmla="*/ 6 w 6"/>
                <a:gd name="T11" fmla="*/ 3 h 85"/>
                <a:gd name="T12" fmla="*/ 3 w 6"/>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6" h="85">
                  <a:moveTo>
                    <a:pt x="3" y="0"/>
                  </a:moveTo>
                  <a:cubicBezTo>
                    <a:pt x="1" y="0"/>
                    <a:pt x="0" y="1"/>
                    <a:pt x="0" y="3"/>
                  </a:cubicBezTo>
                  <a:cubicBezTo>
                    <a:pt x="0" y="82"/>
                    <a:pt x="0" y="82"/>
                    <a:pt x="0" y="82"/>
                  </a:cubicBezTo>
                  <a:cubicBezTo>
                    <a:pt x="0" y="84"/>
                    <a:pt x="1" y="85"/>
                    <a:pt x="3" y="85"/>
                  </a:cubicBezTo>
                  <a:cubicBezTo>
                    <a:pt x="5" y="85"/>
                    <a:pt x="6" y="84"/>
                    <a:pt x="6" y="82"/>
                  </a:cubicBezTo>
                  <a:cubicBezTo>
                    <a:pt x="6" y="3"/>
                    <a:pt x="6" y="3"/>
                    <a:pt x="6" y="3"/>
                  </a:cubicBezTo>
                  <a:cubicBezTo>
                    <a:pt x="6" y="1"/>
                    <a:pt x="5" y="0"/>
                    <a:pt x="3" y="0"/>
                  </a:cubicBezTo>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15" name="Freeform 7"/>
            <p:cNvSpPr/>
            <p:nvPr/>
          </p:nvSpPr>
          <p:spPr bwMode="auto">
            <a:xfrm>
              <a:off x="2866" y="1665"/>
              <a:ext cx="21" cy="203"/>
            </a:xfrm>
            <a:custGeom>
              <a:avLst/>
              <a:gdLst>
                <a:gd name="T0" fmla="*/ 3 w 6"/>
                <a:gd name="T1" fmla="*/ 0 h 85"/>
                <a:gd name="T2" fmla="*/ 0 w 6"/>
                <a:gd name="T3" fmla="*/ 3 h 85"/>
                <a:gd name="T4" fmla="*/ 0 w 6"/>
                <a:gd name="T5" fmla="*/ 82 h 85"/>
                <a:gd name="T6" fmla="*/ 3 w 6"/>
                <a:gd name="T7" fmla="*/ 85 h 85"/>
                <a:gd name="T8" fmla="*/ 6 w 6"/>
                <a:gd name="T9" fmla="*/ 82 h 85"/>
                <a:gd name="T10" fmla="*/ 6 w 6"/>
                <a:gd name="T11" fmla="*/ 3 h 85"/>
                <a:gd name="T12" fmla="*/ 3 w 6"/>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6" h="85">
                  <a:moveTo>
                    <a:pt x="3" y="0"/>
                  </a:moveTo>
                  <a:cubicBezTo>
                    <a:pt x="1" y="0"/>
                    <a:pt x="0" y="1"/>
                    <a:pt x="0" y="3"/>
                  </a:cubicBezTo>
                  <a:cubicBezTo>
                    <a:pt x="0" y="82"/>
                    <a:pt x="0" y="82"/>
                    <a:pt x="0" y="82"/>
                  </a:cubicBezTo>
                  <a:cubicBezTo>
                    <a:pt x="0" y="84"/>
                    <a:pt x="1" y="85"/>
                    <a:pt x="3" y="85"/>
                  </a:cubicBezTo>
                  <a:cubicBezTo>
                    <a:pt x="5" y="85"/>
                    <a:pt x="6" y="84"/>
                    <a:pt x="6" y="82"/>
                  </a:cubicBezTo>
                  <a:cubicBezTo>
                    <a:pt x="6" y="3"/>
                    <a:pt x="6" y="3"/>
                    <a:pt x="6" y="3"/>
                  </a:cubicBezTo>
                  <a:cubicBezTo>
                    <a:pt x="6" y="1"/>
                    <a:pt x="5" y="0"/>
                    <a:pt x="3" y="0"/>
                  </a:cubicBezTo>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grpSp>
      <p:sp>
        <p:nvSpPr>
          <p:cNvPr id="17" name="椭圆 16"/>
          <p:cNvSpPr/>
          <p:nvPr/>
        </p:nvSpPr>
        <p:spPr>
          <a:xfrm>
            <a:off x="8241649" y="380498"/>
            <a:ext cx="145279" cy="1452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椭圆 17"/>
          <p:cNvSpPr/>
          <p:nvPr/>
        </p:nvSpPr>
        <p:spPr>
          <a:xfrm>
            <a:off x="8517646" y="380498"/>
            <a:ext cx="145279" cy="14527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椭圆 26"/>
          <p:cNvSpPr/>
          <p:nvPr/>
        </p:nvSpPr>
        <p:spPr>
          <a:xfrm>
            <a:off x="7689653" y="380498"/>
            <a:ext cx="145279" cy="1452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9" name="椭圆 28"/>
          <p:cNvSpPr/>
          <p:nvPr/>
        </p:nvSpPr>
        <p:spPr>
          <a:xfrm>
            <a:off x="7965651" y="380498"/>
            <a:ext cx="145279" cy="14527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文本框 8"/>
          <p:cNvSpPr txBox="1"/>
          <p:nvPr/>
        </p:nvSpPr>
        <p:spPr>
          <a:xfrm>
            <a:off x="5950192" y="3918803"/>
            <a:ext cx="2934664" cy="830997"/>
          </a:xfrm>
          <a:prstGeom prst="rect">
            <a:avLst/>
          </a:prstGeom>
        </p:spPr>
        <p:txBody>
          <a:bodyPr wrap="square">
            <a:spAutoFit/>
          </a:bodyPr>
          <a:lstStyle>
            <a:defPPr>
              <a:defRPr lang="en-US"/>
            </a:defPPr>
            <a:lvl1pPr defTabSz="914400">
              <a:defRPr sz="4400" b="1">
                <a:ln w="19050">
                  <a:noFill/>
                </a:ln>
                <a:gradFill flip="none" rotWithShape="1">
                  <a:gsLst>
                    <a:gs pos="15000">
                      <a:srgbClr val="1AADD2"/>
                    </a:gs>
                    <a:gs pos="100000">
                      <a:srgbClr val="BB2FB5"/>
                    </a:gs>
                  </a:gsLst>
                  <a:lin ang="10800000" scaled="1"/>
                </a:gradFill>
                <a:latin typeface="+mj-ea"/>
                <a:ea typeface="+mj-ea"/>
              </a:defRPr>
            </a:lvl1pPr>
          </a:lstStyle>
          <a:p>
            <a:pPr algn="r"/>
            <a:r>
              <a:rPr lang="en-US" altLang="zh-CN" sz="2400" dirty="0">
                <a:ln w="3175">
                  <a:solidFill>
                    <a:schemeClr val="bg1"/>
                  </a:solidFill>
                </a:ln>
                <a:noFill/>
                <a:latin typeface="+mn-lt"/>
                <a:ea typeface="+mn-ea"/>
                <a:cs typeface="+mn-ea"/>
                <a:sym typeface="+mn-lt"/>
              </a:rPr>
              <a:t>MIDYEAR SUMMARY</a:t>
            </a:r>
            <a:endParaRPr lang="zh-CN" altLang="en-US" sz="2400" dirty="0">
              <a:ln w="3175">
                <a:solidFill>
                  <a:schemeClr val="bg1"/>
                </a:solidFill>
              </a:ln>
              <a:noFill/>
              <a:latin typeface="+mn-lt"/>
              <a:ea typeface="+mn-ea"/>
              <a:cs typeface="+mn-ea"/>
              <a:sym typeface="+mn-lt"/>
            </a:endParaRPr>
          </a:p>
        </p:txBody>
      </p:sp>
      <p:cxnSp>
        <p:nvCxnSpPr>
          <p:cNvPr id="23" name="直接连接符 22"/>
          <p:cNvCxnSpPr>
            <a:cxnSpLocks/>
          </p:cNvCxnSpPr>
          <p:nvPr/>
        </p:nvCxnSpPr>
        <p:spPr>
          <a:xfrm flipH="1">
            <a:off x="6791602" y="4895686"/>
            <a:ext cx="235239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903905" y="1831359"/>
            <a:ext cx="1950706" cy="400110"/>
          </a:xfrm>
          <a:prstGeom prst="rect">
            <a:avLst/>
          </a:prstGeom>
          <a:noFill/>
        </p:spPr>
        <p:txBody>
          <a:bodyPr wrap="square">
            <a:spAutoFit/>
          </a:bodyPr>
          <a:lstStyle>
            <a:defPPr>
              <a:defRPr lang="en-US"/>
            </a:defPPr>
            <a:lvl1pPr marR="0" lvl="0" indent="0" defTabSz="914400" fontAlgn="auto">
              <a:lnSpc>
                <a:spcPct val="100000"/>
              </a:lnSpc>
              <a:spcBef>
                <a:spcPct val="0"/>
              </a:spcBef>
              <a:spcAft>
                <a:spcPct val="0"/>
              </a:spcAft>
              <a:buClrTx/>
              <a:buSzTx/>
              <a:buFontTx/>
              <a:buNone/>
              <a:defRPr sz="8000">
                <a:ln w="3175">
                  <a:noFill/>
                </a:ln>
                <a:solidFill>
                  <a:schemeClr val="bg1"/>
                </a:solidFill>
                <a:latin typeface="Montserrat Black" panose="00000A00000000000000" pitchFamily="2" charset="0"/>
                <a:ea typeface="+mj-ea"/>
              </a:defRPr>
            </a:lvl1pPr>
            <a:lvl2pPr defTabSz="914400"/>
            <a:lvl3pPr defTabSz="914400"/>
            <a:lvl4pPr defTabSz="914400"/>
            <a:lvl5pPr defTabSz="914400"/>
            <a:lvl6pPr defTabSz="914400"/>
            <a:lvl7pPr defTabSz="914400"/>
            <a:lvl8pPr defTabSz="914400"/>
            <a:lvl9pPr defTabSz="914400"/>
          </a:lstStyle>
          <a:p>
            <a:pPr algn="r"/>
            <a:r>
              <a:rPr lang="en-US" altLang="zh-CN" sz="2000" dirty="0">
                <a:solidFill>
                  <a:schemeClr val="accent1"/>
                </a:solidFill>
                <a:latin typeface="+mn-lt"/>
                <a:ea typeface="+mn-ea"/>
                <a:cs typeface="+mn-ea"/>
                <a:sym typeface="+mn-lt"/>
              </a:rPr>
              <a:t>01.</a:t>
            </a:r>
            <a:endParaRPr lang="zh-CN" altLang="en-US" sz="2000" dirty="0">
              <a:solidFill>
                <a:schemeClr val="accent1"/>
              </a:solidFill>
              <a:latin typeface="+mn-lt"/>
              <a:ea typeface="+mn-ea"/>
              <a:cs typeface="+mn-ea"/>
              <a:sym typeface="+mn-lt"/>
            </a:endParaRPr>
          </a:p>
        </p:txBody>
      </p:sp>
      <p:sp>
        <p:nvSpPr>
          <p:cNvPr id="3" name="矩形 2"/>
          <p:cNvSpPr/>
          <p:nvPr/>
        </p:nvSpPr>
        <p:spPr>
          <a:xfrm>
            <a:off x="442325" y="2600313"/>
            <a:ext cx="2339335" cy="461665"/>
          </a:xfrm>
          <a:prstGeom prst="rect">
            <a:avLst/>
          </a:prstGeom>
        </p:spPr>
        <p:txBody>
          <a:bodyPr wrap="square">
            <a:spAutoFit/>
          </a:bodyPr>
          <a:lstStyle/>
          <a:p>
            <a:pPr defTabSz="914400"/>
            <a:r>
              <a:rPr lang="zh-CN" altLang="en-US" sz="2400" dirty="0">
                <a:ln w="19050">
                  <a:noFill/>
                </a:ln>
                <a:solidFill>
                  <a:schemeClr val="tx1">
                    <a:lumMod val="85000"/>
                    <a:lumOff val="15000"/>
                  </a:schemeClr>
                </a:solidFill>
                <a:cs typeface="+mn-ea"/>
                <a:sym typeface="+mn-lt"/>
              </a:rPr>
              <a:t>云平台测试数据</a:t>
            </a:r>
          </a:p>
        </p:txBody>
      </p:sp>
      <p:sp>
        <p:nvSpPr>
          <p:cNvPr id="7" name="文本框 6"/>
          <p:cNvSpPr txBox="1"/>
          <p:nvPr/>
        </p:nvSpPr>
        <p:spPr>
          <a:xfrm>
            <a:off x="467258" y="3169424"/>
            <a:ext cx="1811912" cy="400110"/>
          </a:xfrm>
          <a:prstGeom prst="rect">
            <a:avLst/>
          </a:prstGeom>
          <a:noFill/>
        </p:spPr>
        <p:txBody>
          <a:bodyPr wrap="square">
            <a:spAutoFit/>
          </a:bodyPr>
          <a:lstStyle>
            <a:defPPr>
              <a:defRPr lang="en-US"/>
            </a:defPPr>
            <a:lvl1pPr marR="0" lvl="0" indent="0" defTabSz="914400" fontAlgn="auto">
              <a:lnSpc>
                <a:spcPct val="100000"/>
              </a:lnSpc>
              <a:spcBef>
                <a:spcPct val="0"/>
              </a:spcBef>
              <a:spcAft>
                <a:spcPct val="0"/>
              </a:spcAft>
              <a:buClrTx/>
              <a:buSzTx/>
              <a:buFontTx/>
              <a:buNone/>
              <a:defRPr sz="3200">
                <a:ln w="3175">
                  <a:gradFill>
                    <a:gsLst>
                      <a:gs pos="0">
                        <a:srgbClr val="8FFFFF"/>
                      </a:gs>
                      <a:gs pos="83000">
                        <a:srgbClr val="0285F3">
                          <a:alpha val="0"/>
                        </a:srgbClr>
                      </a:gs>
                    </a:gsLst>
                    <a:lin ang="5400000" scaled="1"/>
                  </a:gradFill>
                </a:ln>
                <a:noFill/>
                <a:latin typeface="+mj-ea"/>
                <a:ea typeface="+mj-ea"/>
              </a:defRPr>
            </a:lvl1pPr>
            <a:lvl2pPr defTabSz="914400"/>
            <a:lvl3pPr defTabSz="914400"/>
            <a:lvl4pPr defTabSz="914400"/>
            <a:lvl5pPr defTabSz="914400"/>
            <a:lvl6pPr defTabSz="914400"/>
            <a:lvl7pPr defTabSz="914400"/>
            <a:lvl8pPr defTabSz="914400"/>
            <a:lvl9pPr defTabSz="914400"/>
          </a:lstStyle>
          <a:p>
            <a:r>
              <a:rPr lang="en-US" altLang="zh-CN" sz="1000" dirty="0">
                <a:ln w="3175">
                  <a:noFill/>
                </a:ln>
                <a:solidFill>
                  <a:schemeClr val="tx1">
                    <a:lumMod val="85000"/>
                    <a:lumOff val="15000"/>
                  </a:schemeClr>
                </a:solidFill>
                <a:latin typeface="+mn-lt"/>
                <a:ea typeface="+mn-ea"/>
                <a:cs typeface="+mn-ea"/>
                <a:sym typeface="+mn-lt"/>
              </a:rPr>
              <a:t>Data of the </a:t>
            </a:r>
            <a:r>
              <a:rPr lang="en-US" altLang="zh-CN" sz="1000" dirty="0">
                <a:ln w="3175">
                  <a:noFill/>
                </a:ln>
                <a:solidFill>
                  <a:schemeClr val="tx1">
                    <a:lumMod val="85000"/>
                    <a:lumOff val="15000"/>
                  </a:schemeClr>
                </a:solidFill>
                <a:latin typeface="+mn-lt"/>
                <a:ea typeface="+mn-ea"/>
                <a:cs typeface="+mn-ea"/>
              </a:rPr>
              <a:t>cloud platform for app testing</a:t>
            </a:r>
            <a:endParaRPr lang="en-US" altLang="zh-CN" sz="1000" dirty="0">
              <a:ln w="3175">
                <a:noFill/>
              </a:ln>
              <a:solidFill>
                <a:schemeClr val="tx1">
                  <a:lumMod val="85000"/>
                  <a:lumOff val="15000"/>
                </a:schemeClr>
              </a:solidFill>
              <a:latin typeface="+mn-lt"/>
              <a:ea typeface="+mn-ea"/>
              <a:cs typeface="+mn-ea"/>
              <a:sym typeface="+mn-lt"/>
            </a:endParaRPr>
          </a:p>
        </p:txBody>
      </p:sp>
      <p:sp>
        <p:nvSpPr>
          <p:cNvPr id="8" name="文本框 7"/>
          <p:cNvSpPr txBox="1"/>
          <p:nvPr/>
        </p:nvSpPr>
        <p:spPr>
          <a:xfrm>
            <a:off x="452756" y="2231598"/>
            <a:ext cx="1950706" cy="369332"/>
          </a:xfrm>
          <a:prstGeom prst="rect">
            <a:avLst/>
          </a:prstGeom>
          <a:noFill/>
        </p:spPr>
        <p:txBody>
          <a:bodyPr wrap="square">
            <a:spAutoFit/>
          </a:bodyPr>
          <a:lstStyle>
            <a:defPPr>
              <a:defRPr lang="en-US"/>
            </a:defPPr>
            <a:lvl1pPr marR="0" lvl="0" indent="0" defTabSz="914400" fontAlgn="auto">
              <a:lnSpc>
                <a:spcPct val="100000"/>
              </a:lnSpc>
              <a:spcBef>
                <a:spcPct val="0"/>
              </a:spcBef>
              <a:spcAft>
                <a:spcPct val="0"/>
              </a:spcAft>
              <a:buClrTx/>
              <a:buSzTx/>
              <a:buFontTx/>
              <a:buNone/>
              <a:defRPr sz="8000">
                <a:ln w="3175">
                  <a:noFill/>
                </a:ln>
                <a:solidFill>
                  <a:schemeClr val="bg1"/>
                </a:solidFill>
                <a:latin typeface="Montserrat Black" panose="00000A00000000000000" pitchFamily="2" charset="0"/>
                <a:ea typeface="+mj-ea"/>
              </a:defRPr>
            </a:lvl1pPr>
            <a:lvl2pPr defTabSz="914400"/>
            <a:lvl3pPr defTabSz="914400"/>
            <a:lvl4pPr defTabSz="914400"/>
            <a:lvl5pPr defTabSz="914400"/>
            <a:lvl6pPr defTabSz="914400"/>
            <a:lvl7pPr defTabSz="914400"/>
            <a:lvl8pPr defTabSz="914400"/>
            <a:lvl9pPr defTabSz="914400"/>
          </a:lstStyle>
          <a:p>
            <a:r>
              <a:rPr lang="en-US" altLang="zh-CN" sz="1800" dirty="0">
                <a:solidFill>
                  <a:schemeClr val="accent1"/>
                </a:solidFill>
                <a:latin typeface="+mn-lt"/>
                <a:ea typeface="+mn-ea"/>
                <a:cs typeface="+mn-ea"/>
                <a:sym typeface="+mn-lt"/>
              </a:rPr>
              <a:t>PART ONE</a:t>
            </a:r>
            <a:endParaRPr lang="zh-CN" altLang="en-US" sz="1800" dirty="0">
              <a:solidFill>
                <a:schemeClr val="accent1"/>
              </a:solidFill>
              <a:latin typeface="+mn-lt"/>
              <a:ea typeface="+mn-ea"/>
              <a:cs typeface="+mn-ea"/>
              <a:sym typeface="+mn-lt"/>
            </a:endParaRPr>
          </a:p>
        </p:txBody>
      </p:sp>
      <p:sp>
        <p:nvSpPr>
          <p:cNvPr id="11" name="文本框 10"/>
          <p:cNvSpPr txBox="1"/>
          <p:nvPr/>
        </p:nvSpPr>
        <p:spPr>
          <a:xfrm>
            <a:off x="3234029" y="2231598"/>
            <a:ext cx="1950706" cy="369332"/>
          </a:xfrm>
          <a:prstGeom prst="rect">
            <a:avLst/>
          </a:prstGeom>
          <a:noFill/>
        </p:spPr>
        <p:txBody>
          <a:bodyPr wrap="square">
            <a:spAutoFit/>
          </a:bodyPr>
          <a:lstStyle>
            <a:defPPr>
              <a:defRPr lang="en-US"/>
            </a:defPPr>
            <a:lvl1pPr marR="0" lvl="0" indent="0" defTabSz="914400" fontAlgn="auto">
              <a:lnSpc>
                <a:spcPct val="100000"/>
              </a:lnSpc>
              <a:spcBef>
                <a:spcPct val="0"/>
              </a:spcBef>
              <a:spcAft>
                <a:spcPct val="0"/>
              </a:spcAft>
              <a:buClrTx/>
              <a:buSzTx/>
              <a:buFontTx/>
              <a:buNone/>
              <a:defRPr sz="8000">
                <a:ln w="3175">
                  <a:noFill/>
                </a:ln>
                <a:solidFill>
                  <a:schemeClr val="bg1"/>
                </a:solidFill>
                <a:latin typeface="Montserrat Black" panose="00000A00000000000000" pitchFamily="2" charset="0"/>
                <a:ea typeface="+mj-ea"/>
              </a:defRPr>
            </a:lvl1pPr>
            <a:lvl2pPr defTabSz="914400"/>
            <a:lvl3pPr defTabSz="914400"/>
            <a:lvl4pPr defTabSz="914400"/>
            <a:lvl5pPr defTabSz="914400"/>
            <a:lvl6pPr defTabSz="914400"/>
            <a:lvl7pPr defTabSz="914400"/>
            <a:lvl8pPr defTabSz="914400"/>
            <a:lvl9pPr defTabSz="914400"/>
          </a:lstStyle>
          <a:p>
            <a:r>
              <a:rPr lang="en-US" altLang="zh-CN" sz="1800" dirty="0">
                <a:solidFill>
                  <a:schemeClr val="accent1"/>
                </a:solidFill>
                <a:latin typeface="+mn-lt"/>
                <a:ea typeface="+mn-ea"/>
                <a:cs typeface="+mn-ea"/>
                <a:sym typeface="+mn-lt"/>
              </a:rPr>
              <a:t>PART TWO</a:t>
            </a:r>
            <a:endParaRPr lang="zh-CN" altLang="en-US" sz="1800" dirty="0">
              <a:solidFill>
                <a:schemeClr val="accent1"/>
              </a:solidFill>
              <a:latin typeface="+mn-lt"/>
              <a:ea typeface="+mn-ea"/>
              <a:cs typeface="+mn-ea"/>
              <a:sym typeface="+mn-lt"/>
            </a:endParaRPr>
          </a:p>
        </p:txBody>
      </p:sp>
      <p:sp>
        <p:nvSpPr>
          <p:cNvPr id="16" name="文本框 15"/>
          <p:cNvSpPr txBox="1"/>
          <p:nvPr/>
        </p:nvSpPr>
        <p:spPr>
          <a:xfrm>
            <a:off x="5612484" y="2202671"/>
            <a:ext cx="1950706" cy="369332"/>
          </a:xfrm>
          <a:prstGeom prst="rect">
            <a:avLst/>
          </a:prstGeom>
          <a:noFill/>
        </p:spPr>
        <p:txBody>
          <a:bodyPr wrap="square">
            <a:spAutoFit/>
          </a:bodyPr>
          <a:lstStyle>
            <a:defPPr>
              <a:defRPr lang="en-US"/>
            </a:defPPr>
            <a:lvl1pPr marR="0" lvl="0" indent="0" defTabSz="914400" fontAlgn="auto">
              <a:lnSpc>
                <a:spcPct val="100000"/>
              </a:lnSpc>
              <a:spcBef>
                <a:spcPct val="0"/>
              </a:spcBef>
              <a:spcAft>
                <a:spcPct val="0"/>
              </a:spcAft>
              <a:buClrTx/>
              <a:buSzTx/>
              <a:buFontTx/>
              <a:buNone/>
              <a:defRPr sz="8000">
                <a:ln w="3175">
                  <a:noFill/>
                </a:ln>
                <a:solidFill>
                  <a:schemeClr val="bg1"/>
                </a:solidFill>
                <a:latin typeface="Montserrat Black" panose="00000A00000000000000" pitchFamily="2" charset="0"/>
                <a:ea typeface="+mj-ea"/>
              </a:defRPr>
            </a:lvl1pPr>
            <a:lvl2pPr defTabSz="914400"/>
            <a:lvl3pPr defTabSz="914400"/>
            <a:lvl4pPr defTabSz="914400"/>
            <a:lvl5pPr defTabSz="914400"/>
            <a:lvl6pPr defTabSz="914400"/>
            <a:lvl7pPr defTabSz="914400"/>
            <a:lvl8pPr defTabSz="914400"/>
            <a:lvl9pPr defTabSz="914400"/>
          </a:lstStyle>
          <a:p>
            <a:r>
              <a:rPr lang="en-US" altLang="zh-CN" sz="1800" dirty="0">
                <a:solidFill>
                  <a:schemeClr val="accent1"/>
                </a:solidFill>
                <a:latin typeface="+mn-lt"/>
                <a:ea typeface="+mn-ea"/>
                <a:cs typeface="+mn-ea"/>
                <a:sym typeface="+mn-lt"/>
              </a:rPr>
              <a:t>PART THREE</a:t>
            </a:r>
            <a:endParaRPr lang="zh-CN" altLang="en-US" sz="1800" dirty="0">
              <a:solidFill>
                <a:schemeClr val="accent1"/>
              </a:solidFill>
              <a:latin typeface="+mn-lt"/>
              <a:ea typeface="+mn-ea"/>
              <a:cs typeface="+mn-ea"/>
              <a:sym typeface="+mn-lt"/>
            </a:endParaRPr>
          </a:p>
        </p:txBody>
      </p:sp>
      <p:sp>
        <p:nvSpPr>
          <p:cNvPr id="25" name="文本框 24"/>
          <p:cNvSpPr txBox="1"/>
          <p:nvPr/>
        </p:nvSpPr>
        <p:spPr>
          <a:xfrm>
            <a:off x="3354233" y="1828876"/>
            <a:ext cx="1950706" cy="400110"/>
          </a:xfrm>
          <a:prstGeom prst="rect">
            <a:avLst/>
          </a:prstGeom>
          <a:noFill/>
        </p:spPr>
        <p:txBody>
          <a:bodyPr wrap="square">
            <a:spAutoFit/>
          </a:bodyPr>
          <a:lstStyle>
            <a:defPPr>
              <a:defRPr lang="en-US"/>
            </a:defPPr>
            <a:lvl1pPr marR="0" lvl="0" indent="0" defTabSz="914400" fontAlgn="auto">
              <a:lnSpc>
                <a:spcPct val="100000"/>
              </a:lnSpc>
              <a:spcBef>
                <a:spcPct val="0"/>
              </a:spcBef>
              <a:spcAft>
                <a:spcPct val="0"/>
              </a:spcAft>
              <a:buClrTx/>
              <a:buSzTx/>
              <a:buFontTx/>
              <a:buNone/>
              <a:defRPr sz="8000">
                <a:ln w="3175">
                  <a:noFill/>
                </a:ln>
                <a:solidFill>
                  <a:schemeClr val="bg1"/>
                </a:solidFill>
                <a:latin typeface="Montserrat Black" panose="00000A00000000000000" pitchFamily="2" charset="0"/>
                <a:ea typeface="+mj-ea"/>
              </a:defRPr>
            </a:lvl1pPr>
            <a:lvl2pPr defTabSz="914400"/>
            <a:lvl3pPr defTabSz="914400"/>
            <a:lvl4pPr defTabSz="914400"/>
            <a:lvl5pPr defTabSz="914400"/>
            <a:lvl6pPr defTabSz="914400"/>
            <a:lvl7pPr defTabSz="914400"/>
            <a:lvl8pPr defTabSz="914400"/>
            <a:lvl9pPr defTabSz="914400"/>
          </a:lstStyle>
          <a:p>
            <a:pPr algn="r"/>
            <a:r>
              <a:rPr lang="en-US" altLang="zh-CN" sz="2000" dirty="0">
                <a:solidFill>
                  <a:schemeClr val="accent1"/>
                </a:solidFill>
                <a:latin typeface="+mn-lt"/>
                <a:ea typeface="+mn-ea"/>
                <a:cs typeface="+mn-ea"/>
                <a:sym typeface="+mn-lt"/>
              </a:rPr>
              <a:t>02.</a:t>
            </a:r>
            <a:endParaRPr lang="zh-CN" altLang="en-US" sz="2000" dirty="0">
              <a:solidFill>
                <a:schemeClr val="accent1"/>
              </a:solidFill>
              <a:latin typeface="+mn-lt"/>
              <a:ea typeface="+mn-ea"/>
              <a:cs typeface="+mn-ea"/>
              <a:sym typeface="+mn-lt"/>
            </a:endParaRPr>
          </a:p>
        </p:txBody>
      </p:sp>
      <p:sp>
        <p:nvSpPr>
          <p:cNvPr id="26" name="矩形 25"/>
          <p:cNvSpPr/>
          <p:nvPr/>
        </p:nvSpPr>
        <p:spPr>
          <a:xfrm>
            <a:off x="3205066" y="2600313"/>
            <a:ext cx="2014297" cy="461665"/>
          </a:xfrm>
          <a:prstGeom prst="rect">
            <a:avLst/>
          </a:prstGeom>
        </p:spPr>
        <p:txBody>
          <a:bodyPr wrap="square">
            <a:spAutoFit/>
          </a:bodyPr>
          <a:lstStyle/>
          <a:p>
            <a:pPr defTabSz="914400"/>
            <a:r>
              <a:rPr lang="zh-CN" altLang="en-US" sz="2400" dirty="0">
                <a:ln w="19050">
                  <a:noFill/>
                </a:ln>
                <a:solidFill>
                  <a:schemeClr val="tx1">
                    <a:lumMod val="85000"/>
                    <a:lumOff val="15000"/>
                  </a:schemeClr>
                </a:solidFill>
                <a:cs typeface="+mn-ea"/>
                <a:sym typeface="+mn-lt"/>
              </a:rPr>
              <a:t>其他同学评价</a:t>
            </a:r>
          </a:p>
        </p:txBody>
      </p:sp>
      <p:sp>
        <p:nvSpPr>
          <p:cNvPr id="30" name="文本框 29"/>
          <p:cNvSpPr txBox="1"/>
          <p:nvPr/>
        </p:nvSpPr>
        <p:spPr>
          <a:xfrm>
            <a:off x="3205066" y="3159136"/>
            <a:ext cx="1811912" cy="400110"/>
          </a:xfrm>
          <a:prstGeom prst="rect">
            <a:avLst/>
          </a:prstGeom>
          <a:noFill/>
        </p:spPr>
        <p:txBody>
          <a:bodyPr wrap="square">
            <a:spAutoFit/>
          </a:bodyPr>
          <a:lstStyle>
            <a:defPPr>
              <a:defRPr lang="en-US"/>
            </a:defPPr>
            <a:lvl1pPr marR="0" lvl="0" indent="0" defTabSz="914400" fontAlgn="auto">
              <a:lnSpc>
                <a:spcPct val="100000"/>
              </a:lnSpc>
              <a:spcBef>
                <a:spcPct val="0"/>
              </a:spcBef>
              <a:spcAft>
                <a:spcPct val="0"/>
              </a:spcAft>
              <a:buClrTx/>
              <a:buSzTx/>
              <a:buFontTx/>
              <a:buNone/>
              <a:defRPr sz="3200">
                <a:ln w="3175">
                  <a:gradFill>
                    <a:gsLst>
                      <a:gs pos="0">
                        <a:srgbClr val="8FFFFF"/>
                      </a:gs>
                      <a:gs pos="83000">
                        <a:srgbClr val="0285F3">
                          <a:alpha val="0"/>
                        </a:srgbClr>
                      </a:gs>
                    </a:gsLst>
                    <a:lin ang="5400000" scaled="1"/>
                  </a:gradFill>
                </a:ln>
                <a:noFill/>
                <a:latin typeface="+mj-ea"/>
                <a:ea typeface="+mj-ea"/>
              </a:defRPr>
            </a:lvl1pPr>
            <a:lvl2pPr defTabSz="914400"/>
            <a:lvl3pPr defTabSz="914400"/>
            <a:lvl4pPr defTabSz="914400"/>
            <a:lvl5pPr defTabSz="914400"/>
            <a:lvl6pPr defTabSz="914400"/>
            <a:lvl7pPr defTabSz="914400"/>
            <a:lvl8pPr defTabSz="914400"/>
            <a:lvl9pPr defTabSz="914400"/>
          </a:lstStyle>
          <a:p>
            <a:r>
              <a:rPr lang="en-US" altLang="zh-CN" sz="1000" dirty="0">
                <a:ln w="3175">
                  <a:noFill/>
                </a:ln>
                <a:solidFill>
                  <a:schemeClr val="tx1">
                    <a:lumMod val="85000"/>
                    <a:lumOff val="15000"/>
                  </a:schemeClr>
                </a:solidFill>
                <a:latin typeface="+mn-lt"/>
                <a:ea typeface="+mn-ea"/>
                <a:cs typeface="+mn-ea"/>
                <a:sym typeface="+mn-lt"/>
              </a:rPr>
              <a:t>Feedback and suggestions of other classmate</a:t>
            </a:r>
          </a:p>
        </p:txBody>
      </p:sp>
      <p:sp>
        <p:nvSpPr>
          <p:cNvPr id="31" name="文本框 30"/>
          <p:cNvSpPr txBox="1"/>
          <p:nvPr/>
        </p:nvSpPr>
        <p:spPr>
          <a:xfrm>
            <a:off x="5571104" y="1828838"/>
            <a:ext cx="1950706" cy="400110"/>
          </a:xfrm>
          <a:prstGeom prst="rect">
            <a:avLst/>
          </a:prstGeom>
          <a:noFill/>
        </p:spPr>
        <p:txBody>
          <a:bodyPr wrap="square">
            <a:spAutoFit/>
          </a:bodyPr>
          <a:lstStyle>
            <a:defPPr>
              <a:defRPr lang="en-US"/>
            </a:defPPr>
            <a:lvl1pPr marR="0" lvl="0" indent="0" defTabSz="914400" fontAlgn="auto">
              <a:lnSpc>
                <a:spcPct val="100000"/>
              </a:lnSpc>
              <a:spcBef>
                <a:spcPct val="0"/>
              </a:spcBef>
              <a:spcAft>
                <a:spcPct val="0"/>
              </a:spcAft>
              <a:buClrTx/>
              <a:buSzTx/>
              <a:buFontTx/>
              <a:buNone/>
              <a:defRPr sz="8000">
                <a:ln w="3175">
                  <a:noFill/>
                </a:ln>
                <a:solidFill>
                  <a:schemeClr val="bg1"/>
                </a:solidFill>
                <a:latin typeface="Montserrat Black" panose="00000A00000000000000" pitchFamily="2" charset="0"/>
                <a:ea typeface="+mj-ea"/>
              </a:defRPr>
            </a:lvl1pPr>
            <a:lvl2pPr defTabSz="914400"/>
            <a:lvl3pPr defTabSz="914400"/>
            <a:lvl4pPr defTabSz="914400"/>
            <a:lvl5pPr defTabSz="914400"/>
            <a:lvl6pPr defTabSz="914400"/>
            <a:lvl7pPr defTabSz="914400"/>
            <a:lvl8pPr defTabSz="914400"/>
            <a:lvl9pPr defTabSz="914400"/>
          </a:lstStyle>
          <a:p>
            <a:pPr algn="r"/>
            <a:r>
              <a:rPr lang="en-US" altLang="zh-CN" sz="2000" dirty="0">
                <a:solidFill>
                  <a:schemeClr val="accent1"/>
                </a:solidFill>
                <a:latin typeface="+mn-lt"/>
                <a:ea typeface="+mn-ea"/>
                <a:cs typeface="+mn-ea"/>
                <a:sym typeface="+mn-lt"/>
              </a:rPr>
              <a:t>03.</a:t>
            </a:r>
            <a:endParaRPr lang="zh-CN" altLang="en-US" sz="2000" dirty="0">
              <a:solidFill>
                <a:schemeClr val="accent1"/>
              </a:solidFill>
              <a:latin typeface="+mn-lt"/>
              <a:ea typeface="+mn-ea"/>
              <a:cs typeface="+mn-ea"/>
              <a:sym typeface="+mn-lt"/>
            </a:endParaRPr>
          </a:p>
        </p:txBody>
      </p:sp>
      <p:sp>
        <p:nvSpPr>
          <p:cNvPr id="32" name="矩形 31"/>
          <p:cNvSpPr/>
          <p:nvPr/>
        </p:nvSpPr>
        <p:spPr>
          <a:xfrm>
            <a:off x="5612484" y="2613425"/>
            <a:ext cx="1585315" cy="461665"/>
          </a:xfrm>
          <a:prstGeom prst="rect">
            <a:avLst/>
          </a:prstGeom>
        </p:spPr>
        <p:txBody>
          <a:bodyPr wrap="square">
            <a:spAutoFit/>
          </a:bodyPr>
          <a:lstStyle/>
          <a:p>
            <a:pPr defTabSz="914400"/>
            <a:r>
              <a:rPr lang="zh-CN" altLang="en-US" sz="2400" dirty="0">
                <a:ln w="19050">
                  <a:noFill/>
                </a:ln>
                <a:solidFill>
                  <a:schemeClr val="tx1">
                    <a:lumMod val="85000"/>
                    <a:lumOff val="15000"/>
                  </a:schemeClr>
                </a:solidFill>
                <a:cs typeface="+mn-ea"/>
                <a:sym typeface="+mn-lt"/>
              </a:rPr>
              <a:t>改进计划</a:t>
            </a:r>
          </a:p>
        </p:txBody>
      </p:sp>
      <p:sp>
        <p:nvSpPr>
          <p:cNvPr id="33" name="文本框 32"/>
          <p:cNvSpPr txBox="1"/>
          <p:nvPr/>
        </p:nvSpPr>
        <p:spPr>
          <a:xfrm>
            <a:off x="5612484" y="3169424"/>
            <a:ext cx="1811912" cy="246221"/>
          </a:xfrm>
          <a:prstGeom prst="rect">
            <a:avLst/>
          </a:prstGeom>
          <a:noFill/>
        </p:spPr>
        <p:txBody>
          <a:bodyPr wrap="square">
            <a:spAutoFit/>
          </a:bodyPr>
          <a:lstStyle>
            <a:defPPr>
              <a:defRPr lang="en-US"/>
            </a:defPPr>
            <a:lvl1pPr marR="0" lvl="0" indent="0" defTabSz="914400" fontAlgn="auto">
              <a:lnSpc>
                <a:spcPct val="100000"/>
              </a:lnSpc>
              <a:spcBef>
                <a:spcPct val="0"/>
              </a:spcBef>
              <a:spcAft>
                <a:spcPct val="0"/>
              </a:spcAft>
              <a:buClrTx/>
              <a:buSzTx/>
              <a:buFontTx/>
              <a:buNone/>
              <a:defRPr sz="3200">
                <a:ln w="3175">
                  <a:gradFill>
                    <a:gsLst>
                      <a:gs pos="0">
                        <a:srgbClr val="8FFFFF"/>
                      </a:gs>
                      <a:gs pos="83000">
                        <a:srgbClr val="0285F3">
                          <a:alpha val="0"/>
                        </a:srgbClr>
                      </a:gs>
                    </a:gsLst>
                    <a:lin ang="5400000" scaled="1"/>
                  </a:gradFill>
                </a:ln>
                <a:noFill/>
                <a:latin typeface="+mj-ea"/>
                <a:ea typeface="+mj-ea"/>
              </a:defRPr>
            </a:lvl1pPr>
            <a:lvl2pPr defTabSz="914400"/>
            <a:lvl3pPr defTabSz="914400"/>
            <a:lvl4pPr defTabSz="914400"/>
            <a:lvl5pPr defTabSz="914400"/>
            <a:lvl6pPr defTabSz="914400"/>
            <a:lvl7pPr defTabSz="914400"/>
            <a:lvl8pPr defTabSz="914400"/>
            <a:lvl9pPr defTabSz="914400"/>
          </a:lstStyle>
          <a:p>
            <a:r>
              <a:rPr lang="en-US" altLang="zh-CN" sz="1000" dirty="0">
                <a:ln w="3175">
                  <a:noFill/>
                </a:ln>
                <a:solidFill>
                  <a:schemeClr val="tx1">
                    <a:lumMod val="85000"/>
                    <a:lumOff val="15000"/>
                  </a:schemeClr>
                </a:solidFill>
                <a:latin typeface="+mn-lt"/>
                <a:ea typeface="+mn-ea"/>
                <a:cs typeface="+mn-ea"/>
                <a:sym typeface="+mn-lt"/>
              </a:rPr>
              <a:t>How to</a:t>
            </a:r>
            <a:r>
              <a:rPr lang="zh-CN" altLang="en-US" sz="1000" dirty="0">
                <a:ln w="3175">
                  <a:noFill/>
                </a:ln>
                <a:solidFill>
                  <a:schemeClr val="tx1">
                    <a:lumMod val="85000"/>
                    <a:lumOff val="15000"/>
                  </a:schemeClr>
                </a:solidFill>
                <a:latin typeface="+mn-lt"/>
                <a:ea typeface="+mn-ea"/>
                <a:cs typeface="+mn-ea"/>
                <a:sym typeface="+mn-lt"/>
              </a:rPr>
              <a:t> </a:t>
            </a:r>
            <a:r>
              <a:rPr lang="en-US" altLang="zh-CN" sz="1000" dirty="0">
                <a:ln w="3175">
                  <a:noFill/>
                </a:ln>
                <a:solidFill>
                  <a:schemeClr val="tx1">
                    <a:lumMod val="85000"/>
                    <a:lumOff val="15000"/>
                  </a:schemeClr>
                </a:solidFill>
                <a:latin typeface="+mn-lt"/>
                <a:ea typeface="+mn-ea"/>
                <a:cs typeface="+mn-ea"/>
                <a:sym typeface="+mn-lt"/>
              </a:rPr>
              <a:t>improve</a:t>
            </a:r>
          </a:p>
        </p:txBody>
      </p:sp>
      <p:sp>
        <p:nvSpPr>
          <p:cNvPr id="47" name="文本框 46"/>
          <p:cNvSpPr txBox="1"/>
          <p:nvPr/>
        </p:nvSpPr>
        <p:spPr>
          <a:xfrm>
            <a:off x="204470" y="824865"/>
            <a:ext cx="2846705" cy="922020"/>
          </a:xfrm>
          <a:prstGeom prst="rect">
            <a:avLst/>
          </a:prstGeom>
        </p:spPr>
        <p:txBody>
          <a:bodyPr wrap="square">
            <a:spAutoFit/>
          </a:bodyPr>
          <a:lstStyle>
            <a:defPPr>
              <a:defRPr lang="en-US"/>
            </a:defPPr>
            <a:lvl1pPr defTabSz="914400">
              <a:defRPr sz="4400" b="1">
                <a:ln w="19050">
                  <a:noFill/>
                </a:ln>
                <a:gradFill flip="none" rotWithShape="1">
                  <a:gsLst>
                    <a:gs pos="15000">
                      <a:srgbClr val="1AADD2"/>
                    </a:gs>
                    <a:gs pos="100000">
                      <a:srgbClr val="BB2FB5"/>
                    </a:gs>
                  </a:gsLst>
                  <a:lin ang="10800000" scaled="1"/>
                </a:gradFill>
                <a:latin typeface="+mj-ea"/>
                <a:ea typeface="+mj-ea"/>
              </a:defRPr>
            </a:lvl1pPr>
            <a:lvl2pPr defTabSz="914400"/>
            <a:lvl3pPr defTabSz="914400"/>
            <a:lvl4pPr defTabSz="914400"/>
            <a:lvl5pPr defTabSz="914400"/>
            <a:lvl6pPr defTabSz="914400"/>
            <a:lvl7pPr defTabSz="914400"/>
            <a:lvl8pPr defTabSz="914400"/>
            <a:lvl9pPr defTabSz="914400"/>
          </a:lstStyle>
          <a:p>
            <a:r>
              <a:rPr lang="zh-CN" altLang="en-US" sz="5400" dirty="0">
                <a:solidFill>
                  <a:schemeClr val="tx1">
                    <a:lumMod val="85000"/>
                    <a:lumOff val="15000"/>
                  </a:schemeClr>
                </a:solidFill>
                <a:latin typeface="+mn-lt"/>
                <a:ea typeface="+mn-ea"/>
                <a:cs typeface="+mn-ea"/>
                <a:sym typeface="+mn-lt"/>
              </a:rPr>
              <a:t>目录</a:t>
            </a:r>
          </a:p>
        </p:txBody>
      </p:sp>
      <p:sp>
        <p:nvSpPr>
          <p:cNvPr id="49" name="文本框 48"/>
          <p:cNvSpPr txBox="1"/>
          <p:nvPr/>
        </p:nvSpPr>
        <p:spPr>
          <a:xfrm>
            <a:off x="1820851" y="994159"/>
            <a:ext cx="2953667" cy="584775"/>
          </a:xfrm>
          <a:prstGeom prst="rect">
            <a:avLst/>
          </a:prstGeom>
        </p:spPr>
        <p:txBody>
          <a:bodyPr wrap="square">
            <a:spAutoFit/>
          </a:bodyPr>
          <a:lstStyle>
            <a:defPPr>
              <a:defRPr lang="en-US"/>
            </a:defPPr>
            <a:lvl1pPr algn="r" defTabSz="914400">
              <a:defRPr sz="2400" b="1">
                <a:ln w="3175">
                  <a:solidFill>
                    <a:schemeClr val="bg1"/>
                  </a:solidFill>
                </a:ln>
                <a:noFill/>
                <a:latin typeface="+mj-lt"/>
                <a:ea typeface="+mj-ea"/>
              </a:defRPr>
            </a:lvl1pPr>
          </a:lstStyle>
          <a:p>
            <a:pPr algn="l"/>
            <a:r>
              <a:rPr lang="en-US" altLang="zh-CN" sz="3200" dirty="0">
                <a:ln w="3175">
                  <a:solidFill>
                    <a:schemeClr val="accent1"/>
                  </a:solidFill>
                </a:ln>
                <a:latin typeface="+mn-lt"/>
                <a:ea typeface="+mn-ea"/>
                <a:cs typeface="+mn-ea"/>
                <a:sym typeface="+mn-lt"/>
              </a:rPr>
              <a:t>CONTENTS</a:t>
            </a:r>
          </a:p>
        </p:txBody>
      </p:sp>
      <p:cxnSp>
        <p:nvCxnSpPr>
          <p:cNvPr id="50" name="直接连接符 49"/>
          <p:cNvCxnSpPr/>
          <p:nvPr/>
        </p:nvCxnSpPr>
        <p:spPr>
          <a:xfrm>
            <a:off x="4409663" y="1286546"/>
            <a:ext cx="4366037"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4"/>
          <p:cNvGrpSpPr>
            <a:grpSpLocks noChangeAspect="1"/>
          </p:cNvGrpSpPr>
          <p:nvPr/>
        </p:nvGrpSpPr>
        <p:grpSpPr>
          <a:xfrm rot="16200000">
            <a:off x="1189831" y="4026530"/>
            <a:ext cx="39688" cy="1708150"/>
            <a:chOff x="2866" y="1081"/>
            <a:chExt cx="25" cy="1076"/>
          </a:xfrm>
        </p:grpSpPr>
        <p:sp>
          <p:nvSpPr>
            <p:cNvPr id="12" name="AutoShape 3"/>
            <p:cNvSpPr>
              <a:spLocks noChangeAspect="1" noChangeArrowheads="1" noTextEdit="1"/>
            </p:cNvSpPr>
            <p:nvPr/>
          </p:nvSpPr>
          <p:spPr bwMode="auto">
            <a:xfrm>
              <a:off x="2869" y="1083"/>
              <a:ext cx="22" cy="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3" name="Freeform 5"/>
            <p:cNvSpPr/>
            <p:nvPr/>
          </p:nvSpPr>
          <p:spPr bwMode="auto">
            <a:xfrm>
              <a:off x="2866" y="1081"/>
              <a:ext cx="21" cy="205"/>
            </a:xfrm>
            <a:custGeom>
              <a:avLst/>
              <a:gdLst>
                <a:gd name="T0" fmla="*/ 0 w 6"/>
                <a:gd name="T1" fmla="*/ 83 h 86"/>
                <a:gd name="T2" fmla="*/ 0 w 6"/>
                <a:gd name="T3" fmla="*/ 3 h 86"/>
                <a:gd name="T4" fmla="*/ 3 w 6"/>
                <a:gd name="T5" fmla="*/ 0 h 86"/>
                <a:gd name="T6" fmla="*/ 6 w 6"/>
                <a:gd name="T7" fmla="*/ 3 h 86"/>
                <a:gd name="T8" fmla="*/ 6 w 6"/>
                <a:gd name="T9" fmla="*/ 83 h 86"/>
                <a:gd name="T10" fmla="*/ 3 w 6"/>
                <a:gd name="T11" fmla="*/ 86 h 86"/>
                <a:gd name="T12" fmla="*/ 0 w 6"/>
                <a:gd name="T13" fmla="*/ 83 h 86"/>
              </a:gdLst>
              <a:ahLst/>
              <a:cxnLst>
                <a:cxn ang="0">
                  <a:pos x="T0" y="T1"/>
                </a:cxn>
                <a:cxn ang="0">
                  <a:pos x="T2" y="T3"/>
                </a:cxn>
                <a:cxn ang="0">
                  <a:pos x="T4" y="T5"/>
                </a:cxn>
                <a:cxn ang="0">
                  <a:pos x="T6" y="T7"/>
                </a:cxn>
                <a:cxn ang="0">
                  <a:pos x="T8" y="T9"/>
                </a:cxn>
                <a:cxn ang="0">
                  <a:pos x="T10" y="T11"/>
                </a:cxn>
                <a:cxn ang="0">
                  <a:pos x="T12" y="T13"/>
                </a:cxn>
              </a:cxnLst>
              <a:rect l="0" t="0" r="r" b="b"/>
              <a:pathLst>
                <a:path w="6" h="86">
                  <a:moveTo>
                    <a:pt x="0" y="83"/>
                  </a:moveTo>
                  <a:cubicBezTo>
                    <a:pt x="0" y="3"/>
                    <a:pt x="0" y="3"/>
                    <a:pt x="0" y="3"/>
                  </a:cubicBezTo>
                  <a:cubicBezTo>
                    <a:pt x="0" y="2"/>
                    <a:pt x="1" y="0"/>
                    <a:pt x="3" y="0"/>
                  </a:cubicBezTo>
                  <a:cubicBezTo>
                    <a:pt x="5" y="0"/>
                    <a:pt x="6" y="2"/>
                    <a:pt x="6" y="3"/>
                  </a:cubicBezTo>
                  <a:cubicBezTo>
                    <a:pt x="6" y="83"/>
                    <a:pt x="6" y="83"/>
                    <a:pt x="6" y="83"/>
                  </a:cubicBezTo>
                  <a:cubicBezTo>
                    <a:pt x="6" y="85"/>
                    <a:pt x="5" y="86"/>
                    <a:pt x="3" y="86"/>
                  </a:cubicBezTo>
                  <a:cubicBezTo>
                    <a:pt x="1" y="86"/>
                    <a:pt x="0" y="85"/>
                    <a:pt x="0" y="8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14" name="Freeform 6"/>
            <p:cNvSpPr/>
            <p:nvPr/>
          </p:nvSpPr>
          <p:spPr bwMode="auto">
            <a:xfrm>
              <a:off x="2866" y="1374"/>
              <a:ext cx="21" cy="203"/>
            </a:xfrm>
            <a:custGeom>
              <a:avLst/>
              <a:gdLst>
                <a:gd name="T0" fmla="*/ 3 w 6"/>
                <a:gd name="T1" fmla="*/ 0 h 85"/>
                <a:gd name="T2" fmla="*/ 0 w 6"/>
                <a:gd name="T3" fmla="*/ 3 h 85"/>
                <a:gd name="T4" fmla="*/ 0 w 6"/>
                <a:gd name="T5" fmla="*/ 82 h 85"/>
                <a:gd name="T6" fmla="*/ 3 w 6"/>
                <a:gd name="T7" fmla="*/ 85 h 85"/>
                <a:gd name="T8" fmla="*/ 6 w 6"/>
                <a:gd name="T9" fmla="*/ 82 h 85"/>
                <a:gd name="T10" fmla="*/ 6 w 6"/>
                <a:gd name="T11" fmla="*/ 3 h 85"/>
                <a:gd name="T12" fmla="*/ 3 w 6"/>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6" h="85">
                  <a:moveTo>
                    <a:pt x="3" y="0"/>
                  </a:moveTo>
                  <a:cubicBezTo>
                    <a:pt x="1" y="0"/>
                    <a:pt x="0" y="1"/>
                    <a:pt x="0" y="3"/>
                  </a:cubicBezTo>
                  <a:cubicBezTo>
                    <a:pt x="0" y="82"/>
                    <a:pt x="0" y="82"/>
                    <a:pt x="0" y="82"/>
                  </a:cubicBezTo>
                  <a:cubicBezTo>
                    <a:pt x="0" y="84"/>
                    <a:pt x="1" y="85"/>
                    <a:pt x="3" y="85"/>
                  </a:cubicBezTo>
                  <a:cubicBezTo>
                    <a:pt x="5" y="85"/>
                    <a:pt x="6" y="84"/>
                    <a:pt x="6" y="82"/>
                  </a:cubicBezTo>
                  <a:cubicBezTo>
                    <a:pt x="6" y="3"/>
                    <a:pt x="6" y="3"/>
                    <a:pt x="6" y="3"/>
                  </a:cubicBezTo>
                  <a:cubicBezTo>
                    <a:pt x="6" y="1"/>
                    <a:pt x="5" y="0"/>
                    <a:pt x="3" y="0"/>
                  </a:cubicBezTo>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15" name="Freeform 7"/>
            <p:cNvSpPr/>
            <p:nvPr/>
          </p:nvSpPr>
          <p:spPr bwMode="auto">
            <a:xfrm>
              <a:off x="2866" y="1665"/>
              <a:ext cx="21" cy="203"/>
            </a:xfrm>
            <a:custGeom>
              <a:avLst/>
              <a:gdLst>
                <a:gd name="T0" fmla="*/ 3 w 6"/>
                <a:gd name="T1" fmla="*/ 0 h 85"/>
                <a:gd name="T2" fmla="*/ 0 w 6"/>
                <a:gd name="T3" fmla="*/ 3 h 85"/>
                <a:gd name="T4" fmla="*/ 0 w 6"/>
                <a:gd name="T5" fmla="*/ 82 h 85"/>
                <a:gd name="T6" fmla="*/ 3 w 6"/>
                <a:gd name="T7" fmla="*/ 85 h 85"/>
                <a:gd name="T8" fmla="*/ 6 w 6"/>
                <a:gd name="T9" fmla="*/ 82 h 85"/>
                <a:gd name="T10" fmla="*/ 6 w 6"/>
                <a:gd name="T11" fmla="*/ 3 h 85"/>
                <a:gd name="T12" fmla="*/ 3 w 6"/>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6" h="85">
                  <a:moveTo>
                    <a:pt x="3" y="0"/>
                  </a:moveTo>
                  <a:cubicBezTo>
                    <a:pt x="1" y="0"/>
                    <a:pt x="0" y="1"/>
                    <a:pt x="0" y="3"/>
                  </a:cubicBezTo>
                  <a:cubicBezTo>
                    <a:pt x="0" y="82"/>
                    <a:pt x="0" y="82"/>
                    <a:pt x="0" y="82"/>
                  </a:cubicBezTo>
                  <a:cubicBezTo>
                    <a:pt x="0" y="84"/>
                    <a:pt x="1" y="85"/>
                    <a:pt x="3" y="85"/>
                  </a:cubicBezTo>
                  <a:cubicBezTo>
                    <a:pt x="5" y="85"/>
                    <a:pt x="6" y="84"/>
                    <a:pt x="6" y="82"/>
                  </a:cubicBezTo>
                  <a:cubicBezTo>
                    <a:pt x="6" y="3"/>
                    <a:pt x="6" y="3"/>
                    <a:pt x="6" y="3"/>
                  </a:cubicBezTo>
                  <a:cubicBezTo>
                    <a:pt x="6" y="1"/>
                    <a:pt x="5" y="0"/>
                    <a:pt x="3" y="0"/>
                  </a:cubicBezTo>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grpSp>
      <p:sp>
        <p:nvSpPr>
          <p:cNvPr id="6" name="文本框 5"/>
          <p:cNvSpPr txBox="1"/>
          <p:nvPr/>
        </p:nvSpPr>
        <p:spPr>
          <a:xfrm>
            <a:off x="280114" y="406484"/>
            <a:ext cx="2081893" cy="252730"/>
          </a:xfrm>
          <a:prstGeom prst="rect">
            <a:avLst/>
          </a:prstGeom>
          <a:noFill/>
          <a:ln>
            <a:noFill/>
          </a:ln>
        </p:spPr>
        <p:txBody>
          <a:bodyPr wrap="square" rtlCol="0">
            <a:spAutoFit/>
          </a:bodyPr>
          <a:lstStyle>
            <a:defPPr>
              <a:defRPr lang="zh-CN"/>
            </a:defPPr>
            <a:lvl1pPr>
              <a:defRPr sz="2400" spc="-150">
                <a:ln w="38100">
                  <a:noFill/>
                </a:ln>
                <a:solidFill>
                  <a:srgbClr val="D53D2A"/>
                </a:solidFill>
                <a:effectLst>
                  <a:outerShdw blurRad="127000" dist="127000" dir="5400000" algn="t" rotWithShape="0">
                    <a:srgbClr val="D53D2A">
                      <a:alpha val="20000"/>
                    </a:srgbClr>
                  </a:outerShdw>
                </a:effectLst>
                <a:latin typeface="+mj-ea"/>
                <a:ea typeface="+mj-ea"/>
              </a:defRPr>
            </a:lvl1pPr>
          </a:lstStyle>
          <a:p>
            <a:endParaRPr lang="zh-CN" altLang="en-US" sz="1050" spc="0" dirty="0">
              <a:solidFill>
                <a:schemeClr val="tx1">
                  <a:lumMod val="85000"/>
                  <a:lumOff val="15000"/>
                </a:schemeClr>
              </a:solidFill>
              <a:effectLst/>
              <a:latin typeface="+mn-lt"/>
              <a:ea typeface="+mn-ea"/>
              <a:cs typeface="+mn-ea"/>
              <a:sym typeface="+mn-lt"/>
            </a:endParaRPr>
          </a:p>
        </p:txBody>
      </p:sp>
      <p:sp>
        <p:nvSpPr>
          <p:cNvPr id="17" name="椭圆 16"/>
          <p:cNvSpPr/>
          <p:nvPr/>
        </p:nvSpPr>
        <p:spPr>
          <a:xfrm>
            <a:off x="8241649" y="380498"/>
            <a:ext cx="145279" cy="1452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椭圆 17"/>
          <p:cNvSpPr/>
          <p:nvPr/>
        </p:nvSpPr>
        <p:spPr>
          <a:xfrm>
            <a:off x="8517646" y="380498"/>
            <a:ext cx="145279" cy="14527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椭圆 26"/>
          <p:cNvSpPr/>
          <p:nvPr/>
        </p:nvSpPr>
        <p:spPr>
          <a:xfrm>
            <a:off x="7689653" y="380498"/>
            <a:ext cx="145279" cy="1452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9" name="椭圆 28"/>
          <p:cNvSpPr/>
          <p:nvPr/>
        </p:nvSpPr>
        <p:spPr>
          <a:xfrm>
            <a:off x="7965651" y="380498"/>
            <a:ext cx="145279" cy="14527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文本框 8"/>
          <p:cNvSpPr txBox="1"/>
          <p:nvPr/>
        </p:nvSpPr>
        <p:spPr>
          <a:xfrm>
            <a:off x="5950192" y="3918803"/>
            <a:ext cx="2934664" cy="830997"/>
          </a:xfrm>
          <a:prstGeom prst="rect">
            <a:avLst/>
          </a:prstGeom>
        </p:spPr>
        <p:txBody>
          <a:bodyPr wrap="square">
            <a:spAutoFit/>
          </a:bodyPr>
          <a:lstStyle>
            <a:defPPr>
              <a:defRPr lang="en-US"/>
            </a:defPPr>
            <a:lvl1pPr defTabSz="914400">
              <a:defRPr sz="4400" b="1">
                <a:ln w="19050">
                  <a:noFill/>
                </a:ln>
                <a:gradFill flip="none" rotWithShape="1">
                  <a:gsLst>
                    <a:gs pos="15000">
                      <a:srgbClr val="1AADD2"/>
                    </a:gs>
                    <a:gs pos="100000">
                      <a:srgbClr val="BB2FB5"/>
                    </a:gs>
                  </a:gsLst>
                  <a:lin ang="10800000" scaled="1"/>
                </a:gradFill>
                <a:latin typeface="+mj-ea"/>
                <a:ea typeface="+mj-ea"/>
              </a:defRPr>
            </a:lvl1pPr>
          </a:lstStyle>
          <a:p>
            <a:pPr algn="r"/>
            <a:r>
              <a:rPr lang="en-US" altLang="zh-CN" sz="2400" dirty="0">
                <a:ln w="3175">
                  <a:solidFill>
                    <a:schemeClr val="bg1"/>
                  </a:solidFill>
                </a:ln>
                <a:noFill/>
                <a:latin typeface="+mn-lt"/>
                <a:ea typeface="+mn-ea"/>
                <a:cs typeface="+mn-ea"/>
                <a:sym typeface="+mn-lt"/>
              </a:rPr>
              <a:t>MIDYEAR SUMMARY</a:t>
            </a:r>
            <a:endParaRPr lang="zh-CN" altLang="en-US" sz="2400" dirty="0">
              <a:ln w="3175">
                <a:solidFill>
                  <a:schemeClr val="bg1"/>
                </a:solidFill>
              </a:ln>
              <a:noFill/>
              <a:latin typeface="+mn-lt"/>
              <a:ea typeface="+mn-ea"/>
              <a:cs typeface="+mn-ea"/>
              <a:sym typeface="+mn-lt"/>
            </a:endParaRPr>
          </a:p>
        </p:txBody>
      </p:sp>
      <p:cxnSp>
        <p:nvCxnSpPr>
          <p:cNvPr id="23" name="直接连接符 22"/>
          <p:cNvCxnSpPr>
            <a:cxnSpLocks/>
          </p:cNvCxnSpPr>
          <p:nvPr/>
        </p:nvCxnSpPr>
        <p:spPr>
          <a:xfrm flipH="1">
            <a:off x="6791602" y="4895686"/>
            <a:ext cx="2352398"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52" name="组合 51"/>
          <p:cNvGrpSpPr/>
          <p:nvPr/>
        </p:nvGrpSpPr>
        <p:grpSpPr>
          <a:xfrm>
            <a:off x="1079043" y="2958116"/>
            <a:ext cx="299719" cy="299719"/>
            <a:chOff x="5650473" y="2172135"/>
            <a:chExt cx="299719" cy="299719"/>
          </a:xfrm>
        </p:grpSpPr>
        <p:sp>
          <p:nvSpPr>
            <p:cNvPr id="38" name="椭圆 37"/>
            <p:cNvSpPr/>
            <p:nvPr/>
          </p:nvSpPr>
          <p:spPr>
            <a:xfrm>
              <a:off x="5650473" y="2172135"/>
              <a:ext cx="299719" cy="299719"/>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51" name="组合 50"/>
            <p:cNvGrpSpPr/>
            <p:nvPr/>
          </p:nvGrpSpPr>
          <p:grpSpPr>
            <a:xfrm>
              <a:off x="5713827" y="2265113"/>
              <a:ext cx="173010" cy="113763"/>
              <a:chOff x="5710402" y="2264198"/>
              <a:chExt cx="173010" cy="113763"/>
            </a:xfrm>
          </p:grpSpPr>
          <p:cxnSp>
            <p:nvCxnSpPr>
              <p:cNvPr id="40" name="直接箭头连接符 39"/>
              <p:cNvCxnSpPr>
                <a:endCxn id="48" idx="1"/>
              </p:cNvCxnSpPr>
              <p:nvPr/>
            </p:nvCxnSpPr>
            <p:spPr>
              <a:xfrm>
                <a:off x="5710402" y="2324299"/>
                <a:ext cx="173010" cy="0"/>
              </a:xfrm>
              <a:prstGeom prst="straightConnector1">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任意多边形: 形状 47"/>
              <p:cNvSpPr/>
              <p:nvPr/>
            </p:nvSpPr>
            <p:spPr>
              <a:xfrm>
                <a:off x="5821164" y="2264198"/>
                <a:ext cx="62248" cy="113763"/>
              </a:xfrm>
              <a:custGeom>
                <a:avLst/>
                <a:gdLst>
                  <a:gd name="connsiteX0" fmla="*/ 0 w 60101"/>
                  <a:gd name="connsiteY0" fmla="*/ 0 h 113763"/>
                  <a:gd name="connsiteX1" fmla="*/ 60101 w 60101"/>
                  <a:gd name="connsiteY1" fmla="*/ 60101 h 113763"/>
                  <a:gd name="connsiteX2" fmla="*/ 6439 w 60101"/>
                  <a:gd name="connsiteY2" fmla="*/ 113763 h 113763"/>
                  <a:gd name="connsiteX0-1" fmla="*/ 2147 w 62248"/>
                  <a:gd name="connsiteY0-2" fmla="*/ 0 h 113763"/>
                  <a:gd name="connsiteX1-3" fmla="*/ 62248 w 62248"/>
                  <a:gd name="connsiteY1-4" fmla="*/ 60101 h 113763"/>
                  <a:gd name="connsiteX2-5" fmla="*/ 0 w 62248"/>
                  <a:gd name="connsiteY2-6" fmla="*/ 113763 h 113763"/>
                </a:gdLst>
                <a:ahLst/>
                <a:cxnLst>
                  <a:cxn ang="0">
                    <a:pos x="connsiteX0-1" y="connsiteY0-2"/>
                  </a:cxn>
                  <a:cxn ang="0">
                    <a:pos x="connsiteX1-3" y="connsiteY1-4"/>
                  </a:cxn>
                  <a:cxn ang="0">
                    <a:pos x="connsiteX2-5" y="connsiteY2-6"/>
                  </a:cxn>
                </a:cxnLst>
                <a:rect l="l" t="t" r="r" b="b"/>
                <a:pathLst>
                  <a:path w="62248" h="113763">
                    <a:moveTo>
                      <a:pt x="2147" y="0"/>
                    </a:moveTo>
                    <a:lnTo>
                      <a:pt x="62248" y="60101"/>
                    </a:lnTo>
                    <a:cubicBezTo>
                      <a:pt x="44361" y="77988"/>
                      <a:pt x="17887" y="95876"/>
                      <a:pt x="0" y="113763"/>
                    </a:cubicBezTo>
                  </a:path>
                </a:pathLst>
              </a:cu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sp>
        <p:nvSpPr>
          <p:cNvPr id="2" name="矩形 1"/>
          <p:cNvSpPr/>
          <p:nvPr/>
        </p:nvSpPr>
        <p:spPr bwMode="auto">
          <a:xfrm>
            <a:off x="922655" y="1458595"/>
            <a:ext cx="5297805" cy="829945"/>
          </a:xfrm>
          <a:prstGeom prst="rect">
            <a:avLst/>
          </a:prstGeom>
        </p:spPr>
        <p:txBody>
          <a:bodyPr wrap="square">
            <a:spAutoFit/>
          </a:bodyPr>
          <a:lstStyle/>
          <a:p>
            <a:pPr defTabSz="914400"/>
            <a:r>
              <a:rPr lang="zh-CN" altLang="en-US" sz="4800" dirty="0">
                <a:ln w="19050">
                  <a:noFill/>
                </a:ln>
                <a:solidFill>
                  <a:schemeClr val="tx1">
                    <a:lumMod val="85000"/>
                    <a:lumOff val="15000"/>
                  </a:schemeClr>
                </a:solidFill>
                <a:cs typeface="+mn-ea"/>
                <a:sym typeface="+mn-lt"/>
              </a:rPr>
              <a:t>云平台测试数据</a:t>
            </a:r>
          </a:p>
        </p:txBody>
      </p:sp>
      <p:sp>
        <p:nvSpPr>
          <p:cNvPr id="3" name="文本框 2"/>
          <p:cNvSpPr txBox="1"/>
          <p:nvPr/>
        </p:nvSpPr>
        <p:spPr>
          <a:xfrm>
            <a:off x="6008913" y="1150937"/>
            <a:ext cx="2703195" cy="1445260"/>
          </a:xfrm>
          <a:prstGeom prst="rect">
            <a:avLst/>
          </a:prstGeom>
          <a:noFill/>
        </p:spPr>
        <p:txBody>
          <a:bodyPr wrap="square">
            <a:spAutoFit/>
          </a:bodyPr>
          <a:lstStyle/>
          <a:p>
            <a:pPr marL="0" marR="0" lvl="0" indent="0" defTabSz="914400" rtl="0" eaLnBrk="1" fontAlgn="auto" latinLnBrk="0" hangingPunct="1">
              <a:lnSpc>
                <a:spcPct val="100000"/>
              </a:lnSpc>
              <a:spcBef>
                <a:spcPct val="0"/>
              </a:spcBef>
              <a:spcAft>
                <a:spcPct val="0"/>
              </a:spcAft>
              <a:buClrTx/>
              <a:buSzTx/>
              <a:buFontTx/>
              <a:buNone/>
              <a:defRPr/>
            </a:pPr>
            <a:r>
              <a:rPr lang="en-US" altLang="zh-CN" sz="8800" dirty="0">
                <a:ln w="12700">
                  <a:solidFill>
                    <a:schemeClr val="accent1"/>
                  </a:solidFill>
                </a:ln>
                <a:noFill/>
                <a:cs typeface="+mn-ea"/>
                <a:sym typeface="+mn-lt"/>
              </a:rPr>
              <a:t>01</a:t>
            </a:r>
          </a:p>
        </p:txBody>
      </p:sp>
      <p:sp>
        <p:nvSpPr>
          <p:cNvPr id="7" name="文本框 6"/>
          <p:cNvSpPr txBox="1"/>
          <p:nvPr/>
        </p:nvSpPr>
        <p:spPr>
          <a:xfrm>
            <a:off x="967342" y="2239979"/>
            <a:ext cx="4376818" cy="400110"/>
          </a:xfrm>
          <a:prstGeom prst="rect">
            <a:avLst/>
          </a:prstGeom>
        </p:spPr>
        <p:txBody>
          <a:bodyPr wrap="square">
            <a:spAutoFit/>
          </a:bodyPr>
          <a:lstStyle>
            <a:defPPr>
              <a:defRPr lang="en-US"/>
            </a:defPPr>
            <a:lvl1pPr algn="dist" defTabSz="914400">
              <a:defRPr sz="1000" b="1">
                <a:ln w="19050">
                  <a:noFill/>
                </a:ln>
                <a:solidFill>
                  <a:schemeClr val="accent1"/>
                </a:solidFill>
                <a:latin typeface="+mj-lt"/>
                <a:ea typeface="+mj-ea"/>
              </a:defRPr>
            </a:lvl1pPr>
            <a:lvl2pPr defTabSz="914400"/>
            <a:lvl3pPr defTabSz="914400"/>
            <a:lvl4pPr defTabSz="914400"/>
            <a:lvl5pPr defTabSz="914400"/>
            <a:lvl6pPr defTabSz="914400"/>
            <a:lvl7pPr defTabSz="914400"/>
            <a:lvl8pPr defTabSz="914400"/>
            <a:lvl9pPr defTabSz="914400"/>
          </a:lstStyle>
          <a:p>
            <a:r>
              <a:rPr lang="en-US" altLang="zh-CN" dirty="0">
                <a:latin typeface="+mn-lt"/>
                <a:ea typeface="+mn-ea"/>
                <a:cs typeface="+mn-ea"/>
                <a:sym typeface="+mn-lt"/>
              </a:rPr>
              <a:t>Data of the </a:t>
            </a:r>
            <a:r>
              <a:rPr lang="en-US" altLang="zh-CN" dirty="0">
                <a:latin typeface="+mn-lt"/>
                <a:ea typeface="+mn-ea"/>
                <a:cs typeface="+mn-ea"/>
              </a:rPr>
              <a:t>cloud platform for app testing</a:t>
            </a:r>
            <a:endParaRPr lang="en-US" altLang="zh-CN" dirty="0">
              <a:latin typeface="+mn-lt"/>
              <a:ea typeface="+mn-ea"/>
              <a:cs typeface="+mn-ea"/>
              <a:sym typeface="+mn-lt"/>
            </a:endParaRPr>
          </a:p>
          <a:p>
            <a:endParaRPr lang="en-US" altLang="zh-CN" dirty="0">
              <a:latin typeface="+mn-lt"/>
              <a:ea typeface="+mn-ea"/>
              <a:cs typeface="+mn-ea"/>
              <a:sym typeface="+mn-lt"/>
            </a:endParaRPr>
          </a:p>
        </p:txBody>
      </p:sp>
      <p:cxnSp>
        <p:nvCxnSpPr>
          <p:cNvPr id="11" name="直接连接符 10"/>
          <p:cNvCxnSpPr>
            <a:cxnSpLocks/>
          </p:cNvCxnSpPr>
          <p:nvPr/>
        </p:nvCxnSpPr>
        <p:spPr>
          <a:xfrm>
            <a:off x="1079043" y="2571750"/>
            <a:ext cx="7963357" cy="635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4025" y="198735"/>
            <a:ext cx="2554416" cy="830997"/>
          </a:xfrm>
          <a:prstGeom prst="rect">
            <a:avLst/>
          </a:prstGeom>
        </p:spPr>
        <p:txBody>
          <a:bodyPr wrap="square">
            <a:spAutoFit/>
          </a:bodyPr>
          <a:lstStyle/>
          <a:p>
            <a:pPr defTabSz="914400"/>
            <a:r>
              <a:rPr lang="zh-CN" altLang="en-US" sz="2400" dirty="0">
                <a:ln w="19050">
                  <a:noFill/>
                </a:ln>
                <a:solidFill>
                  <a:schemeClr val="accent1"/>
                </a:solidFill>
                <a:cs typeface="+mn-ea"/>
                <a:sym typeface="+mn-lt"/>
              </a:rPr>
              <a:t>云平台测试数据</a:t>
            </a:r>
          </a:p>
          <a:p>
            <a:pPr defTabSz="914400"/>
            <a:endParaRPr lang="zh-CN" altLang="en-US" sz="2400" dirty="0">
              <a:ln w="19050">
                <a:noFill/>
              </a:ln>
              <a:solidFill>
                <a:schemeClr val="accent1"/>
              </a:solidFill>
              <a:cs typeface="+mn-ea"/>
              <a:sym typeface="+mn-lt"/>
            </a:endParaRPr>
          </a:p>
        </p:txBody>
      </p:sp>
      <p:sp>
        <p:nvSpPr>
          <p:cNvPr id="3" name="文本框 2"/>
          <p:cNvSpPr txBox="1"/>
          <p:nvPr/>
        </p:nvSpPr>
        <p:spPr>
          <a:xfrm>
            <a:off x="2828441" y="313471"/>
            <a:ext cx="3292959" cy="430887"/>
          </a:xfrm>
          <a:prstGeom prst="rect">
            <a:avLst/>
          </a:prstGeom>
        </p:spPr>
        <p:txBody>
          <a:bodyPr wrap="square">
            <a:spAutoFit/>
          </a:bodyPr>
          <a:lstStyle>
            <a:defPPr>
              <a:defRPr lang="en-US"/>
            </a:defPPr>
            <a:lvl1pPr algn="dist" defTabSz="914400">
              <a:defRPr sz="1000" b="1">
                <a:ln w="19050">
                  <a:noFill/>
                </a:ln>
                <a:solidFill>
                  <a:schemeClr val="accent1"/>
                </a:solidFill>
                <a:latin typeface="+mj-lt"/>
                <a:ea typeface="+mj-ea"/>
              </a:defRPr>
            </a:lvl1pPr>
            <a:lvl2pPr defTabSz="914400"/>
            <a:lvl3pPr defTabSz="914400"/>
            <a:lvl4pPr defTabSz="914400"/>
            <a:lvl5pPr defTabSz="914400"/>
            <a:lvl6pPr defTabSz="914400"/>
            <a:lvl7pPr defTabSz="914400"/>
            <a:lvl8pPr defTabSz="914400"/>
            <a:lvl9pPr defTabSz="914400"/>
          </a:lstStyle>
          <a:p>
            <a:pPr algn="l"/>
            <a:r>
              <a:rPr lang="en-US" altLang="zh-CN" sz="1100" b="0" dirty="0">
                <a:solidFill>
                  <a:schemeClr val="tx1">
                    <a:lumMod val="85000"/>
                    <a:lumOff val="15000"/>
                  </a:schemeClr>
                </a:solidFill>
                <a:latin typeface="+mn-lt"/>
                <a:ea typeface="+mn-ea"/>
                <a:cs typeface="+mn-ea"/>
                <a:sym typeface="+mn-lt"/>
              </a:rPr>
              <a:t>Data of the </a:t>
            </a:r>
            <a:r>
              <a:rPr lang="en-US" altLang="zh-CN" sz="1100" b="0" dirty="0">
                <a:solidFill>
                  <a:schemeClr val="tx1">
                    <a:lumMod val="85000"/>
                    <a:lumOff val="15000"/>
                  </a:schemeClr>
                </a:solidFill>
                <a:latin typeface="+mn-lt"/>
                <a:ea typeface="+mn-ea"/>
                <a:cs typeface="+mn-ea"/>
              </a:rPr>
              <a:t>cloud platform for app testing</a:t>
            </a:r>
            <a:endParaRPr lang="en-US" altLang="zh-CN" sz="1100" b="0" dirty="0">
              <a:solidFill>
                <a:schemeClr val="tx1">
                  <a:lumMod val="85000"/>
                  <a:lumOff val="15000"/>
                </a:schemeClr>
              </a:solidFill>
              <a:latin typeface="+mn-lt"/>
              <a:ea typeface="+mn-ea"/>
              <a:cs typeface="+mn-ea"/>
              <a:sym typeface="+mn-lt"/>
            </a:endParaRPr>
          </a:p>
          <a:p>
            <a:pPr algn="l"/>
            <a:endParaRPr lang="en-US" altLang="zh-CN" sz="1100" b="0" dirty="0">
              <a:solidFill>
                <a:schemeClr val="tx1">
                  <a:lumMod val="85000"/>
                  <a:lumOff val="15000"/>
                </a:schemeClr>
              </a:solidFill>
              <a:latin typeface="+mn-lt"/>
              <a:ea typeface="+mn-ea"/>
              <a:cs typeface="+mn-ea"/>
              <a:sym typeface="+mn-lt"/>
            </a:endParaRPr>
          </a:p>
        </p:txBody>
      </p:sp>
      <p:cxnSp>
        <p:nvCxnSpPr>
          <p:cNvPr id="9" name="直接连接符 8"/>
          <p:cNvCxnSpPr/>
          <p:nvPr/>
        </p:nvCxnSpPr>
        <p:spPr>
          <a:xfrm>
            <a:off x="355600" y="736600"/>
            <a:ext cx="84201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8241649" y="380498"/>
            <a:ext cx="145279" cy="1452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椭圆 15"/>
          <p:cNvSpPr/>
          <p:nvPr/>
        </p:nvSpPr>
        <p:spPr>
          <a:xfrm>
            <a:off x="8517646" y="380498"/>
            <a:ext cx="145279" cy="14527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椭圆 17"/>
          <p:cNvSpPr/>
          <p:nvPr/>
        </p:nvSpPr>
        <p:spPr>
          <a:xfrm>
            <a:off x="7689653" y="380498"/>
            <a:ext cx="145279" cy="1452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p:cNvSpPr/>
          <p:nvPr/>
        </p:nvSpPr>
        <p:spPr>
          <a:xfrm>
            <a:off x="7965651" y="380498"/>
            <a:ext cx="145279" cy="14527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5" name="图片 4">
            <a:extLst>
              <a:ext uri="{FF2B5EF4-FFF2-40B4-BE49-F238E27FC236}">
                <a16:creationId xmlns:a16="http://schemas.microsoft.com/office/drawing/2014/main" id="{6BC60D09-0CAB-41C7-897B-994CD93362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040" y="830298"/>
            <a:ext cx="5516879" cy="2625950"/>
          </a:xfrm>
          <a:prstGeom prst="rect">
            <a:avLst/>
          </a:prstGeom>
        </p:spPr>
      </p:pic>
      <p:pic>
        <p:nvPicPr>
          <p:cNvPr id="14" name="图片 13">
            <a:extLst>
              <a:ext uri="{FF2B5EF4-FFF2-40B4-BE49-F238E27FC236}">
                <a16:creationId xmlns:a16="http://schemas.microsoft.com/office/drawing/2014/main" id="{46A8BF1C-6EEB-4588-ADF5-392B0AF2E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0253" y="2049575"/>
            <a:ext cx="6771752" cy="2717266"/>
          </a:xfrm>
          <a:prstGeom prst="rect">
            <a:avLst/>
          </a:prstGeom>
        </p:spPr>
      </p:pic>
      <p:grpSp>
        <p:nvGrpSpPr>
          <p:cNvPr id="24" name="Group 4">
            <a:extLst>
              <a:ext uri="{FF2B5EF4-FFF2-40B4-BE49-F238E27FC236}">
                <a16:creationId xmlns:a16="http://schemas.microsoft.com/office/drawing/2014/main" id="{23B12B37-1E89-48BD-98AA-C76CA9DAE452}"/>
              </a:ext>
            </a:extLst>
          </p:cNvPr>
          <p:cNvGrpSpPr>
            <a:grpSpLocks noChangeAspect="1"/>
          </p:cNvGrpSpPr>
          <p:nvPr/>
        </p:nvGrpSpPr>
        <p:grpSpPr>
          <a:xfrm rot="16200000">
            <a:off x="1189831" y="4026530"/>
            <a:ext cx="39688" cy="1708150"/>
            <a:chOff x="2866" y="1081"/>
            <a:chExt cx="25" cy="1076"/>
          </a:xfrm>
        </p:grpSpPr>
        <p:sp>
          <p:nvSpPr>
            <p:cNvPr id="25" name="AutoShape 3">
              <a:extLst>
                <a:ext uri="{FF2B5EF4-FFF2-40B4-BE49-F238E27FC236}">
                  <a16:creationId xmlns:a16="http://schemas.microsoft.com/office/drawing/2014/main" id="{3AAC201D-8E44-4CE4-AE59-685644EC086D}"/>
                </a:ext>
              </a:extLst>
            </p:cNvPr>
            <p:cNvSpPr>
              <a:spLocks noChangeAspect="1" noChangeArrowheads="1" noTextEdit="1"/>
            </p:cNvSpPr>
            <p:nvPr/>
          </p:nvSpPr>
          <p:spPr bwMode="auto">
            <a:xfrm>
              <a:off x="2869" y="1083"/>
              <a:ext cx="22" cy="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Freeform 5">
              <a:extLst>
                <a:ext uri="{FF2B5EF4-FFF2-40B4-BE49-F238E27FC236}">
                  <a16:creationId xmlns:a16="http://schemas.microsoft.com/office/drawing/2014/main" id="{CE3AEDC4-096B-4240-AC87-7E86C56FC781}"/>
                </a:ext>
              </a:extLst>
            </p:cNvPr>
            <p:cNvSpPr/>
            <p:nvPr/>
          </p:nvSpPr>
          <p:spPr bwMode="auto">
            <a:xfrm>
              <a:off x="2866" y="1081"/>
              <a:ext cx="21" cy="205"/>
            </a:xfrm>
            <a:custGeom>
              <a:avLst/>
              <a:gdLst>
                <a:gd name="T0" fmla="*/ 0 w 6"/>
                <a:gd name="T1" fmla="*/ 83 h 86"/>
                <a:gd name="T2" fmla="*/ 0 w 6"/>
                <a:gd name="T3" fmla="*/ 3 h 86"/>
                <a:gd name="T4" fmla="*/ 3 w 6"/>
                <a:gd name="T5" fmla="*/ 0 h 86"/>
                <a:gd name="T6" fmla="*/ 6 w 6"/>
                <a:gd name="T7" fmla="*/ 3 h 86"/>
                <a:gd name="T8" fmla="*/ 6 w 6"/>
                <a:gd name="T9" fmla="*/ 83 h 86"/>
                <a:gd name="T10" fmla="*/ 3 w 6"/>
                <a:gd name="T11" fmla="*/ 86 h 86"/>
                <a:gd name="T12" fmla="*/ 0 w 6"/>
                <a:gd name="T13" fmla="*/ 83 h 86"/>
              </a:gdLst>
              <a:ahLst/>
              <a:cxnLst>
                <a:cxn ang="0">
                  <a:pos x="T0" y="T1"/>
                </a:cxn>
                <a:cxn ang="0">
                  <a:pos x="T2" y="T3"/>
                </a:cxn>
                <a:cxn ang="0">
                  <a:pos x="T4" y="T5"/>
                </a:cxn>
                <a:cxn ang="0">
                  <a:pos x="T6" y="T7"/>
                </a:cxn>
                <a:cxn ang="0">
                  <a:pos x="T8" y="T9"/>
                </a:cxn>
                <a:cxn ang="0">
                  <a:pos x="T10" y="T11"/>
                </a:cxn>
                <a:cxn ang="0">
                  <a:pos x="T12" y="T13"/>
                </a:cxn>
              </a:cxnLst>
              <a:rect l="0" t="0" r="r" b="b"/>
              <a:pathLst>
                <a:path w="6" h="86">
                  <a:moveTo>
                    <a:pt x="0" y="83"/>
                  </a:moveTo>
                  <a:cubicBezTo>
                    <a:pt x="0" y="3"/>
                    <a:pt x="0" y="3"/>
                    <a:pt x="0" y="3"/>
                  </a:cubicBezTo>
                  <a:cubicBezTo>
                    <a:pt x="0" y="2"/>
                    <a:pt x="1" y="0"/>
                    <a:pt x="3" y="0"/>
                  </a:cubicBezTo>
                  <a:cubicBezTo>
                    <a:pt x="5" y="0"/>
                    <a:pt x="6" y="2"/>
                    <a:pt x="6" y="3"/>
                  </a:cubicBezTo>
                  <a:cubicBezTo>
                    <a:pt x="6" y="83"/>
                    <a:pt x="6" y="83"/>
                    <a:pt x="6" y="83"/>
                  </a:cubicBezTo>
                  <a:cubicBezTo>
                    <a:pt x="6" y="85"/>
                    <a:pt x="5" y="86"/>
                    <a:pt x="3" y="86"/>
                  </a:cubicBezTo>
                  <a:cubicBezTo>
                    <a:pt x="1" y="86"/>
                    <a:pt x="0" y="85"/>
                    <a:pt x="0" y="8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27" name="Freeform 6">
              <a:extLst>
                <a:ext uri="{FF2B5EF4-FFF2-40B4-BE49-F238E27FC236}">
                  <a16:creationId xmlns:a16="http://schemas.microsoft.com/office/drawing/2014/main" id="{5A001F65-552A-472C-A1D6-BB166D4825F4}"/>
                </a:ext>
              </a:extLst>
            </p:cNvPr>
            <p:cNvSpPr/>
            <p:nvPr/>
          </p:nvSpPr>
          <p:spPr bwMode="auto">
            <a:xfrm>
              <a:off x="2866" y="1374"/>
              <a:ext cx="21" cy="203"/>
            </a:xfrm>
            <a:custGeom>
              <a:avLst/>
              <a:gdLst>
                <a:gd name="T0" fmla="*/ 3 w 6"/>
                <a:gd name="T1" fmla="*/ 0 h 85"/>
                <a:gd name="T2" fmla="*/ 0 w 6"/>
                <a:gd name="T3" fmla="*/ 3 h 85"/>
                <a:gd name="T4" fmla="*/ 0 w 6"/>
                <a:gd name="T5" fmla="*/ 82 h 85"/>
                <a:gd name="T6" fmla="*/ 3 w 6"/>
                <a:gd name="T7" fmla="*/ 85 h 85"/>
                <a:gd name="T8" fmla="*/ 6 w 6"/>
                <a:gd name="T9" fmla="*/ 82 h 85"/>
                <a:gd name="T10" fmla="*/ 6 w 6"/>
                <a:gd name="T11" fmla="*/ 3 h 85"/>
                <a:gd name="T12" fmla="*/ 3 w 6"/>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6" h="85">
                  <a:moveTo>
                    <a:pt x="3" y="0"/>
                  </a:moveTo>
                  <a:cubicBezTo>
                    <a:pt x="1" y="0"/>
                    <a:pt x="0" y="1"/>
                    <a:pt x="0" y="3"/>
                  </a:cubicBezTo>
                  <a:cubicBezTo>
                    <a:pt x="0" y="82"/>
                    <a:pt x="0" y="82"/>
                    <a:pt x="0" y="82"/>
                  </a:cubicBezTo>
                  <a:cubicBezTo>
                    <a:pt x="0" y="84"/>
                    <a:pt x="1" y="85"/>
                    <a:pt x="3" y="85"/>
                  </a:cubicBezTo>
                  <a:cubicBezTo>
                    <a:pt x="5" y="85"/>
                    <a:pt x="6" y="84"/>
                    <a:pt x="6" y="82"/>
                  </a:cubicBezTo>
                  <a:cubicBezTo>
                    <a:pt x="6" y="3"/>
                    <a:pt x="6" y="3"/>
                    <a:pt x="6" y="3"/>
                  </a:cubicBezTo>
                  <a:cubicBezTo>
                    <a:pt x="6" y="1"/>
                    <a:pt x="5" y="0"/>
                    <a:pt x="3" y="0"/>
                  </a:cubicBezTo>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28" name="Freeform 7">
              <a:extLst>
                <a:ext uri="{FF2B5EF4-FFF2-40B4-BE49-F238E27FC236}">
                  <a16:creationId xmlns:a16="http://schemas.microsoft.com/office/drawing/2014/main" id="{84551886-4BA2-420F-B2A5-55A7CDEC6673}"/>
                </a:ext>
              </a:extLst>
            </p:cNvPr>
            <p:cNvSpPr/>
            <p:nvPr/>
          </p:nvSpPr>
          <p:spPr bwMode="auto">
            <a:xfrm>
              <a:off x="2866" y="1665"/>
              <a:ext cx="21" cy="203"/>
            </a:xfrm>
            <a:custGeom>
              <a:avLst/>
              <a:gdLst>
                <a:gd name="T0" fmla="*/ 3 w 6"/>
                <a:gd name="T1" fmla="*/ 0 h 85"/>
                <a:gd name="T2" fmla="*/ 0 w 6"/>
                <a:gd name="T3" fmla="*/ 3 h 85"/>
                <a:gd name="T4" fmla="*/ 0 w 6"/>
                <a:gd name="T5" fmla="*/ 82 h 85"/>
                <a:gd name="T6" fmla="*/ 3 w 6"/>
                <a:gd name="T7" fmla="*/ 85 h 85"/>
                <a:gd name="T8" fmla="*/ 6 w 6"/>
                <a:gd name="T9" fmla="*/ 82 h 85"/>
                <a:gd name="T10" fmla="*/ 6 w 6"/>
                <a:gd name="T11" fmla="*/ 3 h 85"/>
                <a:gd name="T12" fmla="*/ 3 w 6"/>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6" h="85">
                  <a:moveTo>
                    <a:pt x="3" y="0"/>
                  </a:moveTo>
                  <a:cubicBezTo>
                    <a:pt x="1" y="0"/>
                    <a:pt x="0" y="1"/>
                    <a:pt x="0" y="3"/>
                  </a:cubicBezTo>
                  <a:cubicBezTo>
                    <a:pt x="0" y="82"/>
                    <a:pt x="0" y="82"/>
                    <a:pt x="0" y="82"/>
                  </a:cubicBezTo>
                  <a:cubicBezTo>
                    <a:pt x="0" y="84"/>
                    <a:pt x="1" y="85"/>
                    <a:pt x="3" y="85"/>
                  </a:cubicBezTo>
                  <a:cubicBezTo>
                    <a:pt x="5" y="85"/>
                    <a:pt x="6" y="84"/>
                    <a:pt x="6" y="82"/>
                  </a:cubicBezTo>
                  <a:cubicBezTo>
                    <a:pt x="6" y="3"/>
                    <a:pt x="6" y="3"/>
                    <a:pt x="6" y="3"/>
                  </a:cubicBezTo>
                  <a:cubicBezTo>
                    <a:pt x="6" y="1"/>
                    <a:pt x="5" y="0"/>
                    <a:pt x="3" y="0"/>
                  </a:cubicBezTo>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grpSp>
      <p:cxnSp>
        <p:nvCxnSpPr>
          <p:cNvPr id="29" name="直接连接符 28">
            <a:extLst>
              <a:ext uri="{FF2B5EF4-FFF2-40B4-BE49-F238E27FC236}">
                <a16:creationId xmlns:a16="http://schemas.microsoft.com/office/drawing/2014/main" id="{C7472BF6-D6BB-44ED-AA17-9EE7006822CF}"/>
              </a:ext>
            </a:extLst>
          </p:cNvPr>
          <p:cNvCxnSpPr>
            <a:cxnSpLocks/>
          </p:cNvCxnSpPr>
          <p:nvPr/>
        </p:nvCxnSpPr>
        <p:spPr>
          <a:xfrm flipH="1">
            <a:off x="6791602" y="4895686"/>
            <a:ext cx="2352398"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4025" y="198735"/>
            <a:ext cx="2554416" cy="461665"/>
          </a:xfrm>
          <a:prstGeom prst="rect">
            <a:avLst/>
          </a:prstGeom>
        </p:spPr>
        <p:txBody>
          <a:bodyPr wrap="square">
            <a:spAutoFit/>
          </a:bodyPr>
          <a:lstStyle/>
          <a:p>
            <a:pPr defTabSz="914400"/>
            <a:r>
              <a:rPr lang="zh-CN" altLang="en-US" sz="2400" dirty="0">
                <a:ln w="19050">
                  <a:noFill/>
                </a:ln>
                <a:solidFill>
                  <a:schemeClr val="accent1"/>
                </a:solidFill>
                <a:cs typeface="+mn-ea"/>
                <a:sym typeface="+mn-lt"/>
              </a:rPr>
              <a:t>云平台测试数据</a:t>
            </a:r>
          </a:p>
        </p:txBody>
      </p:sp>
      <p:sp>
        <p:nvSpPr>
          <p:cNvPr id="3" name="文本框 2"/>
          <p:cNvSpPr txBox="1"/>
          <p:nvPr/>
        </p:nvSpPr>
        <p:spPr>
          <a:xfrm>
            <a:off x="2828441" y="322332"/>
            <a:ext cx="3194450" cy="261610"/>
          </a:xfrm>
          <a:prstGeom prst="rect">
            <a:avLst/>
          </a:prstGeom>
        </p:spPr>
        <p:txBody>
          <a:bodyPr wrap="square">
            <a:spAutoFit/>
          </a:bodyPr>
          <a:lstStyle>
            <a:defPPr>
              <a:defRPr lang="en-US"/>
            </a:defPPr>
            <a:lvl1pPr algn="dist" defTabSz="914400">
              <a:defRPr sz="1000" b="1">
                <a:ln w="19050">
                  <a:noFill/>
                </a:ln>
                <a:solidFill>
                  <a:schemeClr val="accent1"/>
                </a:solidFill>
                <a:latin typeface="+mj-lt"/>
                <a:ea typeface="+mj-ea"/>
              </a:defRPr>
            </a:lvl1pPr>
            <a:lvl2pPr defTabSz="914400"/>
            <a:lvl3pPr defTabSz="914400"/>
            <a:lvl4pPr defTabSz="914400"/>
            <a:lvl5pPr defTabSz="914400"/>
            <a:lvl6pPr defTabSz="914400"/>
            <a:lvl7pPr defTabSz="914400"/>
            <a:lvl8pPr defTabSz="914400"/>
            <a:lvl9pPr defTabSz="914400"/>
          </a:lstStyle>
          <a:p>
            <a:pPr algn="l"/>
            <a:r>
              <a:rPr lang="en-US" altLang="zh-CN" sz="1100" b="0" dirty="0">
                <a:solidFill>
                  <a:schemeClr val="tx1">
                    <a:lumMod val="85000"/>
                    <a:lumOff val="15000"/>
                  </a:schemeClr>
                </a:solidFill>
                <a:latin typeface="+mn-lt"/>
                <a:ea typeface="+mn-ea"/>
                <a:cs typeface="+mn-ea"/>
                <a:sym typeface="+mn-lt"/>
              </a:rPr>
              <a:t>Data of the </a:t>
            </a:r>
            <a:r>
              <a:rPr lang="en-US" altLang="zh-CN" sz="1100" b="0" dirty="0">
                <a:solidFill>
                  <a:schemeClr val="tx1">
                    <a:lumMod val="85000"/>
                    <a:lumOff val="15000"/>
                  </a:schemeClr>
                </a:solidFill>
                <a:latin typeface="+mn-lt"/>
                <a:ea typeface="+mn-ea"/>
                <a:cs typeface="+mn-ea"/>
              </a:rPr>
              <a:t>cloud platform for app testing</a:t>
            </a:r>
            <a:endParaRPr lang="en-US" altLang="zh-CN" sz="1100" b="0" dirty="0">
              <a:solidFill>
                <a:schemeClr val="tx1">
                  <a:lumMod val="85000"/>
                  <a:lumOff val="15000"/>
                </a:schemeClr>
              </a:solidFill>
              <a:latin typeface="+mn-lt"/>
              <a:ea typeface="+mn-ea"/>
              <a:cs typeface="+mn-ea"/>
              <a:sym typeface="+mn-lt"/>
            </a:endParaRPr>
          </a:p>
        </p:txBody>
      </p:sp>
      <p:cxnSp>
        <p:nvCxnSpPr>
          <p:cNvPr id="9" name="直接连接符 8"/>
          <p:cNvCxnSpPr/>
          <p:nvPr/>
        </p:nvCxnSpPr>
        <p:spPr>
          <a:xfrm>
            <a:off x="355600" y="736600"/>
            <a:ext cx="84201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8241649" y="380498"/>
            <a:ext cx="145279" cy="1452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椭圆 15"/>
          <p:cNvSpPr/>
          <p:nvPr/>
        </p:nvSpPr>
        <p:spPr>
          <a:xfrm>
            <a:off x="8517646" y="380498"/>
            <a:ext cx="145279" cy="14527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椭圆 17"/>
          <p:cNvSpPr/>
          <p:nvPr/>
        </p:nvSpPr>
        <p:spPr>
          <a:xfrm>
            <a:off x="7689653" y="380498"/>
            <a:ext cx="145279" cy="1452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p:cNvSpPr/>
          <p:nvPr/>
        </p:nvSpPr>
        <p:spPr>
          <a:xfrm>
            <a:off x="7965651" y="380498"/>
            <a:ext cx="145279" cy="14527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37" name="Group 4">
            <a:extLst>
              <a:ext uri="{FF2B5EF4-FFF2-40B4-BE49-F238E27FC236}">
                <a16:creationId xmlns:a16="http://schemas.microsoft.com/office/drawing/2014/main" id="{1E4FCBA1-7773-45C5-A891-D125C29A3C7E}"/>
              </a:ext>
            </a:extLst>
          </p:cNvPr>
          <p:cNvGrpSpPr>
            <a:grpSpLocks noChangeAspect="1"/>
          </p:cNvGrpSpPr>
          <p:nvPr/>
        </p:nvGrpSpPr>
        <p:grpSpPr>
          <a:xfrm rot="16200000">
            <a:off x="1189831" y="4026530"/>
            <a:ext cx="39688" cy="1708150"/>
            <a:chOff x="2866" y="1081"/>
            <a:chExt cx="25" cy="1076"/>
          </a:xfrm>
        </p:grpSpPr>
        <p:sp>
          <p:nvSpPr>
            <p:cNvPr id="38" name="AutoShape 3">
              <a:extLst>
                <a:ext uri="{FF2B5EF4-FFF2-40B4-BE49-F238E27FC236}">
                  <a16:creationId xmlns:a16="http://schemas.microsoft.com/office/drawing/2014/main" id="{2372D3B1-FB99-4754-8B9E-3DA84447F5F1}"/>
                </a:ext>
              </a:extLst>
            </p:cNvPr>
            <p:cNvSpPr>
              <a:spLocks noChangeAspect="1" noChangeArrowheads="1" noTextEdit="1"/>
            </p:cNvSpPr>
            <p:nvPr/>
          </p:nvSpPr>
          <p:spPr bwMode="auto">
            <a:xfrm>
              <a:off x="2869" y="1083"/>
              <a:ext cx="22" cy="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9" name="Freeform 5">
              <a:extLst>
                <a:ext uri="{FF2B5EF4-FFF2-40B4-BE49-F238E27FC236}">
                  <a16:creationId xmlns:a16="http://schemas.microsoft.com/office/drawing/2014/main" id="{A3201F3A-A320-4F66-80D6-BEAF54C33171}"/>
                </a:ext>
              </a:extLst>
            </p:cNvPr>
            <p:cNvSpPr/>
            <p:nvPr/>
          </p:nvSpPr>
          <p:spPr bwMode="auto">
            <a:xfrm>
              <a:off x="2866" y="1081"/>
              <a:ext cx="21" cy="205"/>
            </a:xfrm>
            <a:custGeom>
              <a:avLst/>
              <a:gdLst>
                <a:gd name="T0" fmla="*/ 0 w 6"/>
                <a:gd name="T1" fmla="*/ 83 h 86"/>
                <a:gd name="T2" fmla="*/ 0 w 6"/>
                <a:gd name="T3" fmla="*/ 3 h 86"/>
                <a:gd name="T4" fmla="*/ 3 w 6"/>
                <a:gd name="T5" fmla="*/ 0 h 86"/>
                <a:gd name="T6" fmla="*/ 6 w 6"/>
                <a:gd name="T7" fmla="*/ 3 h 86"/>
                <a:gd name="T8" fmla="*/ 6 w 6"/>
                <a:gd name="T9" fmla="*/ 83 h 86"/>
                <a:gd name="T10" fmla="*/ 3 w 6"/>
                <a:gd name="T11" fmla="*/ 86 h 86"/>
                <a:gd name="T12" fmla="*/ 0 w 6"/>
                <a:gd name="T13" fmla="*/ 83 h 86"/>
              </a:gdLst>
              <a:ahLst/>
              <a:cxnLst>
                <a:cxn ang="0">
                  <a:pos x="T0" y="T1"/>
                </a:cxn>
                <a:cxn ang="0">
                  <a:pos x="T2" y="T3"/>
                </a:cxn>
                <a:cxn ang="0">
                  <a:pos x="T4" y="T5"/>
                </a:cxn>
                <a:cxn ang="0">
                  <a:pos x="T6" y="T7"/>
                </a:cxn>
                <a:cxn ang="0">
                  <a:pos x="T8" y="T9"/>
                </a:cxn>
                <a:cxn ang="0">
                  <a:pos x="T10" y="T11"/>
                </a:cxn>
                <a:cxn ang="0">
                  <a:pos x="T12" y="T13"/>
                </a:cxn>
              </a:cxnLst>
              <a:rect l="0" t="0" r="r" b="b"/>
              <a:pathLst>
                <a:path w="6" h="86">
                  <a:moveTo>
                    <a:pt x="0" y="83"/>
                  </a:moveTo>
                  <a:cubicBezTo>
                    <a:pt x="0" y="3"/>
                    <a:pt x="0" y="3"/>
                    <a:pt x="0" y="3"/>
                  </a:cubicBezTo>
                  <a:cubicBezTo>
                    <a:pt x="0" y="2"/>
                    <a:pt x="1" y="0"/>
                    <a:pt x="3" y="0"/>
                  </a:cubicBezTo>
                  <a:cubicBezTo>
                    <a:pt x="5" y="0"/>
                    <a:pt x="6" y="2"/>
                    <a:pt x="6" y="3"/>
                  </a:cubicBezTo>
                  <a:cubicBezTo>
                    <a:pt x="6" y="83"/>
                    <a:pt x="6" y="83"/>
                    <a:pt x="6" y="83"/>
                  </a:cubicBezTo>
                  <a:cubicBezTo>
                    <a:pt x="6" y="85"/>
                    <a:pt x="5" y="86"/>
                    <a:pt x="3" y="86"/>
                  </a:cubicBezTo>
                  <a:cubicBezTo>
                    <a:pt x="1" y="86"/>
                    <a:pt x="0" y="85"/>
                    <a:pt x="0" y="8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40" name="Freeform 6">
              <a:extLst>
                <a:ext uri="{FF2B5EF4-FFF2-40B4-BE49-F238E27FC236}">
                  <a16:creationId xmlns:a16="http://schemas.microsoft.com/office/drawing/2014/main" id="{03520BBA-F9D5-4208-9EBC-023870045314}"/>
                </a:ext>
              </a:extLst>
            </p:cNvPr>
            <p:cNvSpPr/>
            <p:nvPr/>
          </p:nvSpPr>
          <p:spPr bwMode="auto">
            <a:xfrm>
              <a:off x="2866" y="1374"/>
              <a:ext cx="21" cy="203"/>
            </a:xfrm>
            <a:custGeom>
              <a:avLst/>
              <a:gdLst>
                <a:gd name="T0" fmla="*/ 3 w 6"/>
                <a:gd name="T1" fmla="*/ 0 h 85"/>
                <a:gd name="T2" fmla="*/ 0 w 6"/>
                <a:gd name="T3" fmla="*/ 3 h 85"/>
                <a:gd name="T4" fmla="*/ 0 w 6"/>
                <a:gd name="T5" fmla="*/ 82 h 85"/>
                <a:gd name="T6" fmla="*/ 3 w 6"/>
                <a:gd name="T7" fmla="*/ 85 h 85"/>
                <a:gd name="T8" fmla="*/ 6 w 6"/>
                <a:gd name="T9" fmla="*/ 82 h 85"/>
                <a:gd name="T10" fmla="*/ 6 w 6"/>
                <a:gd name="T11" fmla="*/ 3 h 85"/>
                <a:gd name="T12" fmla="*/ 3 w 6"/>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6" h="85">
                  <a:moveTo>
                    <a:pt x="3" y="0"/>
                  </a:moveTo>
                  <a:cubicBezTo>
                    <a:pt x="1" y="0"/>
                    <a:pt x="0" y="1"/>
                    <a:pt x="0" y="3"/>
                  </a:cubicBezTo>
                  <a:cubicBezTo>
                    <a:pt x="0" y="82"/>
                    <a:pt x="0" y="82"/>
                    <a:pt x="0" y="82"/>
                  </a:cubicBezTo>
                  <a:cubicBezTo>
                    <a:pt x="0" y="84"/>
                    <a:pt x="1" y="85"/>
                    <a:pt x="3" y="85"/>
                  </a:cubicBezTo>
                  <a:cubicBezTo>
                    <a:pt x="5" y="85"/>
                    <a:pt x="6" y="84"/>
                    <a:pt x="6" y="82"/>
                  </a:cubicBezTo>
                  <a:cubicBezTo>
                    <a:pt x="6" y="3"/>
                    <a:pt x="6" y="3"/>
                    <a:pt x="6" y="3"/>
                  </a:cubicBezTo>
                  <a:cubicBezTo>
                    <a:pt x="6" y="1"/>
                    <a:pt x="5" y="0"/>
                    <a:pt x="3" y="0"/>
                  </a:cubicBezTo>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41" name="Freeform 7">
              <a:extLst>
                <a:ext uri="{FF2B5EF4-FFF2-40B4-BE49-F238E27FC236}">
                  <a16:creationId xmlns:a16="http://schemas.microsoft.com/office/drawing/2014/main" id="{E07032EC-A5C9-4C9D-8A29-F0167CF7FC72}"/>
                </a:ext>
              </a:extLst>
            </p:cNvPr>
            <p:cNvSpPr/>
            <p:nvPr/>
          </p:nvSpPr>
          <p:spPr bwMode="auto">
            <a:xfrm>
              <a:off x="2866" y="1665"/>
              <a:ext cx="21" cy="203"/>
            </a:xfrm>
            <a:custGeom>
              <a:avLst/>
              <a:gdLst>
                <a:gd name="T0" fmla="*/ 3 w 6"/>
                <a:gd name="T1" fmla="*/ 0 h 85"/>
                <a:gd name="T2" fmla="*/ 0 w 6"/>
                <a:gd name="T3" fmla="*/ 3 h 85"/>
                <a:gd name="T4" fmla="*/ 0 w 6"/>
                <a:gd name="T5" fmla="*/ 82 h 85"/>
                <a:gd name="T6" fmla="*/ 3 w 6"/>
                <a:gd name="T7" fmla="*/ 85 h 85"/>
                <a:gd name="T8" fmla="*/ 6 w 6"/>
                <a:gd name="T9" fmla="*/ 82 h 85"/>
                <a:gd name="T10" fmla="*/ 6 w 6"/>
                <a:gd name="T11" fmla="*/ 3 h 85"/>
                <a:gd name="T12" fmla="*/ 3 w 6"/>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6" h="85">
                  <a:moveTo>
                    <a:pt x="3" y="0"/>
                  </a:moveTo>
                  <a:cubicBezTo>
                    <a:pt x="1" y="0"/>
                    <a:pt x="0" y="1"/>
                    <a:pt x="0" y="3"/>
                  </a:cubicBezTo>
                  <a:cubicBezTo>
                    <a:pt x="0" y="82"/>
                    <a:pt x="0" y="82"/>
                    <a:pt x="0" y="82"/>
                  </a:cubicBezTo>
                  <a:cubicBezTo>
                    <a:pt x="0" y="84"/>
                    <a:pt x="1" y="85"/>
                    <a:pt x="3" y="85"/>
                  </a:cubicBezTo>
                  <a:cubicBezTo>
                    <a:pt x="5" y="85"/>
                    <a:pt x="6" y="84"/>
                    <a:pt x="6" y="82"/>
                  </a:cubicBezTo>
                  <a:cubicBezTo>
                    <a:pt x="6" y="3"/>
                    <a:pt x="6" y="3"/>
                    <a:pt x="6" y="3"/>
                  </a:cubicBezTo>
                  <a:cubicBezTo>
                    <a:pt x="6" y="1"/>
                    <a:pt x="5" y="0"/>
                    <a:pt x="3" y="0"/>
                  </a:cubicBezTo>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grpSp>
      <p:pic>
        <p:nvPicPr>
          <p:cNvPr id="31" name="图片 30">
            <a:extLst>
              <a:ext uri="{FF2B5EF4-FFF2-40B4-BE49-F238E27FC236}">
                <a16:creationId xmlns:a16="http://schemas.microsoft.com/office/drawing/2014/main" id="{75CDBFE3-B834-4F91-82CD-E9B420407C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635" y="854086"/>
            <a:ext cx="8888730" cy="3059148"/>
          </a:xfrm>
          <a:prstGeom prst="rect">
            <a:avLst/>
          </a:prstGeom>
        </p:spPr>
      </p:pic>
      <p:cxnSp>
        <p:nvCxnSpPr>
          <p:cNvPr id="42" name="直接连接符 41">
            <a:extLst>
              <a:ext uri="{FF2B5EF4-FFF2-40B4-BE49-F238E27FC236}">
                <a16:creationId xmlns:a16="http://schemas.microsoft.com/office/drawing/2014/main" id="{98B46F58-84AA-41F4-A48D-D6DE78DC40B5}"/>
              </a:ext>
            </a:extLst>
          </p:cNvPr>
          <p:cNvCxnSpPr>
            <a:cxnSpLocks/>
          </p:cNvCxnSpPr>
          <p:nvPr/>
        </p:nvCxnSpPr>
        <p:spPr>
          <a:xfrm flipH="1">
            <a:off x="6791602" y="4895686"/>
            <a:ext cx="2352398"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9" name="图片 28">
            <a:extLst>
              <a:ext uri="{FF2B5EF4-FFF2-40B4-BE49-F238E27FC236}">
                <a16:creationId xmlns:a16="http://schemas.microsoft.com/office/drawing/2014/main" id="{D11BA2A0-A52E-47C4-97CF-25374A2B0B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8441" y="1986946"/>
            <a:ext cx="6315559" cy="3070194"/>
          </a:xfrm>
          <a:prstGeom prst="rect">
            <a:avLst/>
          </a:prstGeom>
        </p:spPr>
      </p:pic>
      <p:pic>
        <p:nvPicPr>
          <p:cNvPr id="25" name="图片 24">
            <a:extLst>
              <a:ext uri="{FF2B5EF4-FFF2-40B4-BE49-F238E27FC236}">
                <a16:creationId xmlns:a16="http://schemas.microsoft.com/office/drawing/2014/main" id="{C7C0621F-E932-40F1-BFFA-D9EB6CA208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09" y="783997"/>
            <a:ext cx="2759332" cy="344652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桌子上放着笔记本电脑&#10;&#10;低可信度描述已自动生成"/>
          <p:cNvPicPr>
            <a:picLocks noChangeAspect="1"/>
          </p:cNvPicPr>
          <p:nvPr/>
        </p:nvPicPr>
        <p:blipFill>
          <a:blip r:embed="rId2">
            <a:extLst>
              <a:ext uri="{28A0092B-C50C-407E-A947-70E740481C1C}">
                <a14:useLocalDpi xmlns:a14="http://schemas.microsoft.com/office/drawing/2010/main" val="0"/>
              </a:ext>
            </a:extLst>
          </a:blip>
          <a:srcRect l="16667" t="2732" r="23806"/>
          <a:stretch>
            <a:fillRect/>
          </a:stretch>
        </p:blipFill>
        <p:spPr>
          <a:xfrm>
            <a:off x="6183825" y="1358289"/>
            <a:ext cx="2546510" cy="2773979"/>
          </a:xfrm>
          <a:prstGeom prst="rect">
            <a:avLst/>
          </a:prstGeom>
        </p:spPr>
      </p:pic>
      <p:sp>
        <p:nvSpPr>
          <p:cNvPr id="2" name="矩形 1"/>
          <p:cNvSpPr/>
          <p:nvPr/>
        </p:nvSpPr>
        <p:spPr>
          <a:xfrm>
            <a:off x="274025" y="198735"/>
            <a:ext cx="2554416" cy="461665"/>
          </a:xfrm>
          <a:prstGeom prst="rect">
            <a:avLst/>
          </a:prstGeom>
        </p:spPr>
        <p:txBody>
          <a:bodyPr wrap="square">
            <a:spAutoFit/>
          </a:bodyPr>
          <a:lstStyle/>
          <a:p>
            <a:pPr defTabSz="914400"/>
            <a:r>
              <a:rPr lang="zh-CN" altLang="en-US" sz="2400" dirty="0">
                <a:ln w="19050">
                  <a:noFill/>
                </a:ln>
                <a:solidFill>
                  <a:schemeClr val="accent1"/>
                </a:solidFill>
                <a:cs typeface="+mn-ea"/>
                <a:sym typeface="+mn-lt"/>
              </a:rPr>
              <a:t>云平台测试数据</a:t>
            </a:r>
          </a:p>
        </p:txBody>
      </p:sp>
      <p:sp>
        <p:nvSpPr>
          <p:cNvPr id="3" name="文本框 2"/>
          <p:cNvSpPr txBox="1"/>
          <p:nvPr/>
        </p:nvSpPr>
        <p:spPr>
          <a:xfrm>
            <a:off x="2754596" y="322332"/>
            <a:ext cx="2843564" cy="261610"/>
          </a:xfrm>
          <a:prstGeom prst="rect">
            <a:avLst/>
          </a:prstGeom>
        </p:spPr>
        <p:txBody>
          <a:bodyPr wrap="square">
            <a:spAutoFit/>
          </a:bodyPr>
          <a:lstStyle>
            <a:defPPr>
              <a:defRPr lang="en-US"/>
            </a:defPPr>
            <a:lvl1pPr algn="dist" defTabSz="914400">
              <a:defRPr sz="1000" b="1">
                <a:ln w="19050">
                  <a:noFill/>
                </a:ln>
                <a:solidFill>
                  <a:schemeClr val="accent1"/>
                </a:solidFill>
                <a:latin typeface="+mj-lt"/>
                <a:ea typeface="+mj-ea"/>
              </a:defRPr>
            </a:lvl1pPr>
            <a:lvl2pPr defTabSz="914400"/>
            <a:lvl3pPr defTabSz="914400"/>
            <a:lvl4pPr defTabSz="914400"/>
            <a:lvl5pPr defTabSz="914400"/>
            <a:lvl6pPr defTabSz="914400"/>
            <a:lvl7pPr defTabSz="914400"/>
            <a:lvl8pPr defTabSz="914400"/>
            <a:lvl9pPr defTabSz="914400"/>
          </a:lstStyle>
          <a:p>
            <a:pPr algn="l"/>
            <a:r>
              <a:rPr lang="en-US" altLang="zh-CN" sz="1100" b="0" dirty="0">
                <a:solidFill>
                  <a:schemeClr val="tx1">
                    <a:lumMod val="85000"/>
                    <a:lumOff val="15000"/>
                  </a:schemeClr>
                </a:solidFill>
                <a:latin typeface="+mn-lt"/>
                <a:ea typeface="+mn-ea"/>
                <a:cs typeface="+mn-ea"/>
                <a:sym typeface="+mn-lt"/>
              </a:rPr>
              <a:t>Data of the </a:t>
            </a:r>
            <a:r>
              <a:rPr lang="en-US" altLang="zh-CN" sz="1100" b="0" dirty="0">
                <a:solidFill>
                  <a:schemeClr val="tx1">
                    <a:lumMod val="85000"/>
                    <a:lumOff val="15000"/>
                  </a:schemeClr>
                </a:solidFill>
                <a:latin typeface="+mn-lt"/>
                <a:ea typeface="+mn-ea"/>
                <a:cs typeface="+mn-ea"/>
              </a:rPr>
              <a:t>cloud platform for app testing</a:t>
            </a:r>
            <a:endParaRPr lang="en-US" altLang="zh-CN" sz="1100" b="0" dirty="0">
              <a:solidFill>
                <a:schemeClr val="tx1">
                  <a:lumMod val="85000"/>
                  <a:lumOff val="15000"/>
                </a:schemeClr>
              </a:solidFill>
              <a:latin typeface="+mn-lt"/>
              <a:ea typeface="+mn-ea"/>
              <a:cs typeface="+mn-ea"/>
              <a:sym typeface="+mn-lt"/>
            </a:endParaRPr>
          </a:p>
        </p:txBody>
      </p:sp>
      <p:cxnSp>
        <p:nvCxnSpPr>
          <p:cNvPr id="9" name="直接连接符 8"/>
          <p:cNvCxnSpPr/>
          <p:nvPr/>
        </p:nvCxnSpPr>
        <p:spPr>
          <a:xfrm>
            <a:off x="355600" y="736600"/>
            <a:ext cx="84201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8241649" y="380498"/>
            <a:ext cx="145279" cy="1452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椭圆 15"/>
          <p:cNvSpPr/>
          <p:nvPr/>
        </p:nvSpPr>
        <p:spPr>
          <a:xfrm>
            <a:off x="8517646" y="380498"/>
            <a:ext cx="145279" cy="14527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椭圆 17"/>
          <p:cNvSpPr/>
          <p:nvPr/>
        </p:nvSpPr>
        <p:spPr>
          <a:xfrm>
            <a:off x="7689653" y="380498"/>
            <a:ext cx="145279" cy="1452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p:cNvSpPr/>
          <p:nvPr/>
        </p:nvSpPr>
        <p:spPr>
          <a:xfrm>
            <a:off x="7965651" y="380498"/>
            <a:ext cx="145279" cy="14527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文本框 5"/>
          <p:cNvSpPr txBox="1"/>
          <p:nvPr/>
        </p:nvSpPr>
        <p:spPr>
          <a:xfrm>
            <a:off x="353192" y="2490110"/>
            <a:ext cx="2325203" cy="547137"/>
          </a:xfrm>
          <a:prstGeom prst="rect">
            <a:avLst/>
          </a:prstGeom>
          <a:noFill/>
        </p:spPr>
        <p:txBody>
          <a:bodyPr wrap="square" rtlCol="0">
            <a:spAutoFit/>
          </a:bodyPr>
          <a:lstStyle>
            <a:defPPr>
              <a:defRPr lang="en-US"/>
            </a:defPPr>
            <a:lvl1pPr>
              <a:defRPr sz="900">
                <a:solidFill>
                  <a:schemeClr val="tx1">
                    <a:lumMod val="75000"/>
                    <a:lumOff val="25000"/>
                  </a:schemeClr>
                </a:solidFill>
                <a:latin typeface="+mn-ea"/>
                <a:cs typeface="汉仪旗黑-50S" panose="00020600040101010101" charset="-122"/>
              </a:defRPr>
            </a:lvl1pPr>
          </a:lstStyle>
          <a:p>
            <a:pPr>
              <a:lnSpc>
                <a:spcPct val="150000"/>
              </a:lnSpc>
            </a:pPr>
            <a:r>
              <a:rPr lang="zh-CN" altLang="en-US" sz="1050" dirty="0">
                <a:solidFill>
                  <a:schemeClr val="tx1">
                    <a:lumMod val="65000"/>
                    <a:lumOff val="35000"/>
                  </a:schemeClr>
                </a:solidFill>
                <a:latin typeface="+mn-lt"/>
                <a:cs typeface="+mn-ea"/>
                <a:sym typeface="+mn-lt"/>
              </a:rPr>
              <a:t>内存占用和</a:t>
            </a:r>
            <a:r>
              <a:rPr lang="en-US" altLang="zh-CN" sz="1050" dirty="0" err="1">
                <a:solidFill>
                  <a:schemeClr val="tx1">
                    <a:lumMod val="65000"/>
                    <a:lumOff val="35000"/>
                  </a:schemeClr>
                </a:solidFill>
                <a:latin typeface="+mn-lt"/>
                <a:cs typeface="+mn-ea"/>
                <a:sym typeface="+mn-lt"/>
              </a:rPr>
              <a:t>cpu</a:t>
            </a:r>
            <a:r>
              <a:rPr lang="zh-CN" altLang="en-US" sz="1050" dirty="0">
                <a:solidFill>
                  <a:schemeClr val="tx1">
                    <a:lumMod val="65000"/>
                    <a:lumOff val="35000"/>
                  </a:schemeClr>
                </a:solidFill>
                <a:latin typeface="+mn-lt"/>
                <a:cs typeface="+mn-ea"/>
                <a:sym typeface="+mn-lt"/>
              </a:rPr>
              <a:t>占用太高，远超我们的预期。</a:t>
            </a:r>
          </a:p>
        </p:txBody>
      </p:sp>
      <p:sp>
        <p:nvSpPr>
          <p:cNvPr id="7" name="矩形 6"/>
          <p:cNvSpPr/>
          <p:nvPr/>
        </p:nvSpPr>
        <p:spPr>
          <a:xfrm>
            <a:off x="353192" y="2131489"/>
            <a:ext cx="1585315" cy="338554"/>
          </a:xfrm>
          <a:prstGeom prst="rect">
            <a:avLst/>
          </a:prstGeom>
        </p:spPr>
        <p:txBody>
          <a:bodyPr wrap="square">
            <a:spAutoFit/>
          </a:bodyPr>
          <a:lstStyle/>
          <a:p>
            <a:pPr defTabSz="914400"/>
            <a:r>
              <a:rPr lang="zh-CN" altLang="en-US" sz="1600" dirty="0">
                <a:ln w="19050">
                  <a:noFill/>
                </a:ln>
                <a:solidFill>
                  <a:schemeClr val="accent1"/>
                </a:solidFill>
                <a:cs typeface="+mn-ea"/>
                <a:sym typeface="+mn-lt"/>
              </a:rPr>
              <a:t>优化问题</a:t>
            </a:r>
          </a:p>
        </p:txBody>
      </p:sp>
      <p:sp>
        <p:nvSpPr>
          <p:cNvPr id="12" name="文本框 11"/>
          <p:cNvSpPr txBox="1"/>
          <p:nvPr/>
        </p:nvSpPr>
        <p:spPr>
          <a:xfrm>
            <a:off x="1901974" y="2092459"/>
            <a:ext cx="566289" cy="400110"/>
          </a:xfrm>
          <a:prstGeom prst="rect">
            <a:avLst/>
          </a:prstGeom>
          <a:noFill/>
        </p:spPr>
        <p:txBody>
          <a:bodyPr wrap="square">
            <a:spAutoFit/>
          </a:bodyPr>
          <a:lstStyle>
            <a:defPPr>
              <a:defRPr lang="en-US"/>
            </a:defPPr>
            <a:lvl1pPr marR="0" lvl="0" indent="0" defTabSz="914400" fontAlgn="auto">
              <a:lnSpc>
                <a:spcPct val="100000"/>
              </a:lnSpc>
              <a:spcBef>
                <a:spcPct val="0"/>
              </a:spcBef>
              <a:spcAft>
                <a:spcPct val="0"/>
              </a:spcAft>
              <a:buClrTx/>
              <a:buSzTx/>
              <a:buFontTx/>
              <a:buNone/>
              <a:defRPr sz="8000">
                <a:ln w="3175">
                  <a:noFill/>
                </a:ln>
                <a:solidFill>
                  <a:schemeClr val="bg1"/>
                </a:solidFill>
                <a:latin typeface="Montserrat Black" panose="00000A00000000000000" pitchFamily="2" charset="0"/>
                <a:ea typeface="+mj-ea"/>
              </a:defRPr>
            </a:lvl1pPr>
            <a:lvl2pPr defTabSz="914400"/>
            <a:lvl3pPr defTabSz="914400"/>
            <a:lvl4pPr defTabSz="914400"/>
            <a:lvl5pPr defTabSz="914400"/>
            <a:lvl6pPr defTabSz="914400"/>
            <a:lvl7pPr defTabSz="914400"/>
            <a:lvl8pPr defTabSz="914400"/>
            <a:lvl9pPr defTabSz="914400"/>
          </a:lstStyle>
          <a:p>
            <a:pPr algn="r"/>
            <a:r>
              <a:rPr lang="en-US" altLang="zh-CN" sz="2000" dirty="0">
                <a:solidFill>
                  <a:schemeClr val="accent1"/>
                </a:solidFill>
                <a:latin typeface="+mn-lt"/>
                <a:ea typeface="+mn-ea"/>
                <a:cs typeface="+mn-ea"/>
                <a:sym typeface="+mn-lt"/>
              </a:rPr>
              <a:t>01.</a:t>
            </a:r>
            <a:endParaRPr lang="zh-CN" altLang="en-US" sz="2000" dirty="0">
              <a:solidFill>
                <a:schemeClr val="accent1"/>
              </a:solidFill>
              <a:latin typeface="+mn-lt"/>
              <a:ea typeface="+mn-ea"/>
              <a:cs typeface="+mn-ea"/>
              <a:sym typeface="+mn-lt"/>
            </a:endParaRPr>
          </a:p>
        </p:txBody>
      </p:sp>
      <p:cxnSp>
        <p:nvCxnSpPr>
          <p:cNvPr id="14" name="直接连接符 13"/>
          <p:cNvCxnSpPr/>
          <p:nvPr/>
        </p:nvCxnSpPr>
        <p:spPr>
          <a:xfrm>
            <a:off x="353193" y="3415879"/>
            <a:ext cx="2794484"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328866" y="2466697"/>
            <a:ext cx="2325203" cy="547137"/>
          </a:xfrm>
          <a:prstGeom prst="rect">
            <a:avLst/>
          </a:prstGeom>
          <a:noFill/>
        </p:spPr>
        <p:txBody>
          <a:bodyPr wrap="square" rtlCol="0">
            <a:spAutoFit/>
          </a:bodyPr>
          <a:lstStyle>
            <a:defPPr>
              <a:defRPr lang="en-US"/>
            </a:defPPr>
            <a:lvl1pPr>
              <a:defRPr sz="900">
                <a:solidFill>
                  <a:schemeClr val="tx1">
                    <a:lumMod val="75000"/>
                    <a:lumOff val="25000"/>
                  </a:schemeClr>
                </a:solidFill>
                <a:latin typeface="+mn-ea"/>
                <a:cs typeface="汉仪旗黑-50S" panose="00020600040101010101" charset="-122"/>
              </a:defRPr>
            </a:lvl1pPr>
          </a:lstStyle>
          <a:p>
            <a:pPr>
              <a:lnSpc>
                <a:spcPct val="150000"/>
              </a:lnSpc>
            </a:pPr>
            <a:r>
              <a:rPr lang="zh-CN" altLang="en-US" sz="1050" dirty="0">
                <a:solidFill>
                  <a:schemeClr val="tx1">
                    <a:lumMod val="65000"/>
                    <a:lumOff val="35000"/>
                  </a:schemeClr>
                </a:solidFill>
                <a:latin typeface="+mn-lt"/>
                <a:cs typeface="+mn-ea"/>
                <a:sym typeface="+mn-lt"/>
              </a:rPr>
              <a:t>有些图标设计的太小，不适合无障碍使用</a:t>
            </a:r>
          </a:p>
        </p:txBody>
      </p:sp>
      <p:sp>
        <p:nvSpPr>
          <p:cNvPr id="33" name="矩形 32"/>
          <p:cNvSpPr/>
          <p:nvPr/>
        </p:nvSpPr>
        <p:spPr>
          <a:xfrm>
            <a:off x="3328866" y="2131489"/>
            <a:ext cx="1585315" cy="338554"/>
          </a:xfrm>
          <a:prstGeom prst="rect">
            <a:avLst/>
          </a:prstGeom>
        </p:spPr>
        <p:txBody>
          <a:bodyPr wrap="square">
            <a:spAutoFit/>
          </a:bodyPr>
          <a:lstStyle/>
          <a:p>
            <a:pPr defTabSz="914400"/>
            <a:r>
              <a:rPr lang="zh-CN" altLang="en-US" sz="1600" dirty="0">
                <a:ln w="19050">
                  <a:noFill/>
                </a:ln>
                <a:solidFill>
                  <a:schemeClr val="accent1"/>
                </a:solidFill>
                <a:cs typeface="+mn-ea"/>
                <a:sym typeface="+mn-lt"/>
              </a:rPr>
              <a:t>无障碍问题</a:t>
            </a:r>
          </a:p>
        </p:txBody>
      </p:sp>
      <p:sp>
        <p:nvSpPr>
          <p:cNvPr id="34" name="文本框 33"/>
          <p:cNvSpPr txBox="1"/>
          <p:nvPr/>
        </p:nvSpPr>
        <p:spPr>
          <a:xfrm>
            <a:off x="4925861" y="2090000"/>
            <a:ext cx="566289" cy="400110"/>
          </a:xfrm>
          <a:prstGeom prst="rect">
            <a:avLst/>
          </a:prstGeom>
          <a:noFill/>
        </p:spPr>
        <p:txBody>
          <a:bodyPr wrap="square">
            <a:spAutoFit/>
          </a:bodyPr>
          <a:lstStyle>
            <a:defPPr>
              <a:defRPr lang="en-US"/>
            </a:defPPr>
            <a:lvl1pPr marR="0" lvl="0" indent="0" defTabSz="914400" fontAlgn="auto">
              <a:lnSpc>
                <a:spcPct val="100000"/>
              </a:lnSpc>
              <a:spcBef>
                <a:spcPct val="0"/>
              </a:spcBef>
              <a:spcAft>
                <a:spcPct val="0"/>
              </a:spcAft>
              <a:buClrTx/>
              <a:buSzTx/>
              <a:buFontTx/>
              <a:buNone/>
              <a:defRPr sz="8000">
                <a:ln w="3175">
                  <a:noFill/>
                </a:ln>
                <a:solidFill>
                  <a:schemeClr val="bg1"/>
                </a:solidFill>
                <a:latin typeface="Montserrat Black" panose="00000A00000000000000" pitchFamily="2" charset="0"/>
                <a:ea typeface="+mj-ea"/>
              </a:defRPr>
            </a:lvl1pPr>
            <a:lvl2pPr defTabSz="914400"/>
            <a:lvl3pPr defTabSz="914400"/>
            <a:lvl4pPr defTabSz="914400"/>
            <a:lvl5pPr defTabSz="914400"/>
            <a:lvl6pPr defTabSz="914400"/>
            <a:lvl7pPr defTabSz="914400"/>
            <a:lvl8pPr defTabSz="914400"/>
            <a:lvl9pPr defTabSz="914400"/>
          </a:lstStyle>
          <a:p>
            <a:pPr algn="r"/>
            <a:r>
              <a:rPr lang="en-US" altLang="zh-CN" sz="2000" dirty="0">
                <a:solidFill>
                  <a:schemeClr val="accent1"/>
                </a:solidFill>
                <a:latin typeface="+mn-lt"/>
                <a:ea typeface="+mn-ea"/>
                <a:cs typeface="+mn-ea"/>
                <a:sym typeface="+mn-lt"/>
              </a:rPr>
              <a:t>02.</a:t>
            </a:r>
            <a:endParaRPr lang="zh-CN" altLang="en-US" sz="2000" dirty="0">
              <a:solidFill>
                <a:schemeClr val="accent1"/>
              </a:solidFill>
              <a:latin typeface="+mn-lt"/>
              <a:ea typeface="+mn-ea"/>
              <a:cs typeface="+mn-ea"/>
              <a:sym typeface="+mn-lt"/>
            </a:endParaRPr>
          </a:p>
        </p:txBody>
      </p:sp>
      <p:cxnSp>
        <p:nvCxnSpPr>
          <p:cNvPr id="36" name="直接连接符 35"/>
          <p:cNvCxnSpPr/>
          <p:nvPr/>
        </p:nvCxnSpPr>
        <p:spPr>
          <a:xfrm>
            <a:off x="3328866" y="3415879"/>
            <a:ext cx="2794484"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9ADA2B3C-80AB-4A2A-A625-98C2813036BD}"/>
              </a:ext>
            </a:extLst>
          </p:cNvPr>
          <p:cNvSpPr txBox="1"/>
          <p:nvPr/>
        </p:nvSpPr>
        <p:spPr>
          <a:xfrm>
            <a:off x="345631" y="871754"/>
            <a:ext cx="800219" cy="461665"/>
          </a:xfrm>
          <a:prstGeom prst="rect">
            <a:avLst/>
          </a:prstGeom>
          <a:noFill/>
        </p:spPr>
        <p:txBody>
          <a:bodyPr wrap="none" rtlCol="0">
            <a:spAutoFit/>
          </a:bodyPr>
          <a:lstStyle/>
          <a:p>
            <a:r>
              <a:rPr lang="zh-CN" altLang="en-US" sz="2400" dirty="0">
                <a:ln w="19050">
                  <a:noFill/>
                </a:ln>
                <a:solidFill>
                  <a:schemeClr val="accent1"/>
                </a:solidFill>
                <a:cs typeface="+mn-ea"/>
              </a:rPr>
              <a:t>总结</a:t>
            </a:r>
          </a:p>
        </p:txBody>
      </p:sp>
      <p:grpSp>
        <p:nvGrpSpPr>
          <p:cNvPr id="30" name="Group 4">
            <a:extLst>
              <a:ext uri="{FF2B5EF4-FFF2-40B4-BE49-F238E27FC236}">
                <a16:creationId xmlns:a16="http://schemas.microsoft.com/office/drawing/2014/main" id="{A3B242CB-3666-4E39-B1ED-031568B66F6C}"/>
              </a:ext>
            </a:extLst>
          </p:cNvPr>
          <p:cNvGrpSpPr>
            <a:grpSpLocks noChangeAspect="1"/>
          </p:cNvGrpSpPr>
          <p:nvPr/>
        </p:nvGrpSpPr>
        <p:grpSpPr>
          <a:xfrm rot="16200000">
            <a:off x="1189831" y="4026530"/>
            <a:ext cx="39688" cy="1708150"/>
            <a:chOff x="2866" y="1081"/>
            <a:chExt cx="25" cy="1076"/>
          </a:xfrm>
        </p:grpSpPr>
        <p:sp>
          <p:nvSpPr>
            <p:cNvPr id="31" name="AutoShape 3">
              <a:extLst>
                <a:ext uri="{FF2B5EF4-FFF2-40B4-BE49-F238E27FC236}">
                  <a16:creationId xmlns:a16="http://schemas.microsoft.com/office/drawing/2014/main" id="{0408ADB1-9D43-4259-8F29-F17F8BCBB141}"/>
                </a:ext>
              </a:extLst>
            </p:cNvPr>
            <p:cNvSpPr>
              <a:spLocks noChangeAspect="1" noChangeArrowheads="1" noTextEdit="1"/>
            </p:cNvSpPr>
            <p:nvPr/>
          </p:nvSpPr>
          <p:spPr bwMode="auto">
            <a:xfrm>
              <a:off x="2869" y="1083"/>
              <a:ext cx="22" cy="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5" name="Freeform 5">
              <a:extLst>
                <a:ext uri="{FF2B5EF4-FFF2-40B4-BE49-F238E27FC236}">
                  <a16:creationId xmlns:a16="http://schemas.microsoft.com/office/drawing/2014/main" id="{E199C74B-0718-4AAB-A453-C63760A63B1D}"/>
                </a:ext>
              </a:extLst>
            </p:cNvPr>
            <p:cNvSpPr/>
            <p:nvPr/>
          </p:nvSpPr>
          <p:spPr bwMode="auto">
            <a:xfrm>
              <a:off x="2866" y="1081"/>
              <a:ext cx="21" cy="205"/>
            </a:xfrm>
            <a:custGeom>
              <a:avLst/>
              <a:gdLst>
                <a:gd name="T0" fmla="*/ 0 w 6"/>
                <a:gd name="T1" fmla="*/ 83 h 86"/>
                <a:gd name="T2" fmla="*/ 0 w 6"/>
                <a:gd name="T3" fmla="*/ 3 h 86"/>
                <a:gd name="T4" fmla="*/ 3 w 6"/>
                <a:gd name="T5" fmla="*/ 0 h 86"/>
                <a:gd name="T6" fmla="*/ 6 w 6"/>
                <a:gd name="T7" fmla="*/ 3 h 86"/>
                <a:gd name="T8" fmla="*/ 6 w 6"/>
                <a:gd name="T9" fmla="*/ 83 h 86"/>
                <a:gd name="T10" fmla="*/ 3 w 6"/>
                <a:gd name="T11" fmla="*/ 86 h 86"/>
                <a:gd name="T12" fmla="*/ 0 w 6"/>
                <a:gd name="T13" fmla="*/ 83 h 86"/>
              </a:gdLst>
              <a:ahLst/>
              <a:cxnLst>
                <a:cxn ang="0">
                  <a:pos x="T0" y="T1"/>
                </a:cxn>
                <a:cxn ang="0">
                  <a:pos x="T2" y="T3"/>
                </a:cxn>
                <a:cxn ang="0">
                  <a:pos x="T4" y="T5"/>
                </a:cxn>
                <a:cxn ang="0">
                  <a:pos x="T6" y="T7"/>
                </a:cxn>
                <a:cxn ang="0">
                  <a:pos x="T8" y="T9"/>
                </a:cxn>
                <a:cxn ang="0">
                  <a:pos x="T10" y="T11"/>
                </a:cxn>
                <a:cxn ang="0">
                  <a:pos x="T12" y="T13"/>
                </a:cxn>
              </a:cxnLst>
              <a:rect l="0" t="0" r="r" b="b"/>
              <a:pathLst>
                <a:path w="6" h="86">
                  <a:moveTo>
                    <a:pt x="0" y="83"/>
                  </a:moveTo>
                  <a:cubicBezTo>
                    <a:pt x="0" y="3"/>
                    <a:pt x="0" y="3"/>
                    <a:pt x="0" y="3"/>
                  </a:cubicBezTo>
                  <a:cubicBezTo>
                    <a:pt x="0" y="2"/>
                    <a:pt x="1" y="0"/>
                    <a:pt x="3" y="0"/>
                  </a:cubicBezTo>
                  <a:cubicBezTo>
                    <a:pt x="5" y="0"/>
                    <a:pt x="6" y="2"/>
                    <a:pt x="6" y="3"/>
                  </a:cubicBezTo>
                  <a:cubicBezTo>
                    <a:pt x="6" y="83"/>
                    <a:pt x="6" y="83"/>
                    <a:pt x="6" y="83"/>
                  </a:cubicBezTo>
                  <a:cubicBezTo>
                    <a:pt x="6" y="85"/>
                    <a:pt x="5" y="86"/>
                    <a:pt x="3" y="86"/>
                  </a:cubicBezTo>
                  <a:cubicBezTo>
                    <a:pt x="1" y="86"/>
                    <a:pt x="0" y="85"/>
                    <a:pt x="0" y="8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38" name="Freeform 6">
              <a:extLst>
                <a:ext uri="{FF2B5EF4-FFF2-40B4-BE49-F238E27FC236}">
                  <a16:creationId xmlns:a16="http://schemas.microsoft.com/office/drawing/2014/main" id="{BC62337F-A6A1-44D7-8FEF-B02E0DF838CB}"/>
                </a:ext>
              </a:extLst>
            </p:cNvPr>
            <p:cNvSpPr/>
            <p:nvPr/>
          </p:nvSpPr>
          <p:spPr bwMode="auto">
            <a:xfrm>
              <a:off x="2866" y="1374"/>
              <a:ext cx="21" cy="203"/>
            </a:xfrm>
            <a:custGeom>
              <a:avLst/>
              <a:gdLst>
                <a:gd name="T0" fmla="*/ 3 w 6"/>
                <a:gd name="T1" fmla="*/ 0 h 85"/>
                <a:gd name="T2" fmla="*/ 0 w 6"/>
                <a:gd name="T3" fmla="*/ 3 h 85"/>
                <a:gd name="T4" fmla="*/ 0 w 6"/>
                <a:gd name="T5" fmla="*/ 82 h 85"/>
                <a:gd name="T6" fmla="*/ 3 w 6"/>
                <a:gd name="T7" fmla="*/ 85 h 85"/>
                <a:gd name="T8" fmla="*/ 6 w 6"/>
                <a:gd name="T9" fmla="*/ 82 h 85"/>
                <a:gd name="T10" fmla="*/ 6 w 6"/>
                <a:gd name="T11" fmla="*/ 3 h 85"/>
                <a:gd name="T12" fmla="*/ 3 w 6"/>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6" h="85">
                  <a:moveTo>
                    <a:pt x="3" y="0"/>
                  </a:moveTo>
                  <a:cubicBezTo>
                    <a:pt x="1" y="0"/>
                    <a:pt x="0" y="1"/>
                    <a:pt x="0" y="3"/>
                  </a:cubicBezTo>
                  <a:cubicBezTo>
                    <a:pt x="0" y="82"/>
                    <a:pt x="0" y="82"/>
                    <a:pt x="0" y="82"/>
                  </a:cubicBezTo>
                  <a:cubicBezTo>
                    <a:pt x="0" y="84"/>
                    <a:pt x="1" y="85"/>
                    <a:pt x="3" y="85"/>
                  </a:cubicBezTo>
                  <a:cubicBezTo>
                    <a:pt x="5" y="85"/>
                    <a:pt x="6" y="84"/>
                    <a:pt x="6" y="82"/>
                  </a:cubicBezTo>
                  <a:cubicBezTo>
                    <a:pt x="6" y="3"/>
                    <a:pt x="6" y="3"/>
                    <a:pt x="6" y="3"/>
                  </a:cubicBezTo>
                  <a:cubicBezTo>
                    <a:pt x="6" y="1"/>
                    <a:pt x="5" y="0"/>
                    <a:pt x="3" y="0"/>
                  </a:cubicBezTo>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42" name="Freeform 7">
              <a:extLst>
                <a:ext uri="{FF2B5EF4-FFF2-40B4-BE49-F238E27FC236}">
                  <a16:creationId xmlns:a16="http://schemas.microsoft.com/office/drawing/2014/main" id="{931BFE3E-B38E-4E63-8913-43A120B1C314}"/>
                </a:ext>
              </a:extLst>
            </p:cNvPr>
            <p:cNvSpPr/>
            <p:nvPr/>
          </p:nvSpPr>
          <p:spPr bwMode="auto">
            <a:xfrm>
              <a:off x="2866" y="1665"/>
              <a:ext cx="21" cy="203"/>
            </a:xfrm>
            <a:custGeom>
              <a:avLst/>
              <a:gdLst>
                <a:gd name="T0" fmla="*/ 3 w 6"/>
                <a:gd name="T1" fmla="*/ 0 h 85"/>
                <a:gd name="T2" fmla="*/ 0 w 6"/>
                <a:gd name="T3" fmla="*/ 3 h 85"/>
                <a:gd name="T4" fmla="*/ 0 w 6"/>
                <a:gd name="T5" fmla="*/ 82 h 85"/>
                <a:gd name="T6" fmla="*/ 3 w 6"/>
                <a:gd name="T7" fmla="*/ 85 h 85"/>
                <a:gd name="T8" fmla="*/ 6 w 6"/>
                <a:gd name="T9" fmla="*/ 82 h 85"/>
                <a:gd name="T10" fmla="*/ 6 w 6"/>
                <a:gd name="T11" fmla="*/ 3 h 85"/>
                <a:gd name="T12" fmla="*/ 3 w 6"/>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6" h="85">
                  <a:moveTo>
                    <a:pt x="3" y="0"/>
                  </a:moveTo>
                  <a:cubicBezTo>
                    <a:pt x="1" y="0"/>
                    <a:pt x="0" y="1"/>
                    <a:pt x="0" y="3"/>
                  </a:cubicBezTo>
                  <a:cubicBezTo>
                    <a:pt x="0" y="82"/>
                    <a:pt x="0" y="82"/>
                    <a:pt x="0" y="82"/>
                  </a:cubicBezTo>
                  <a:cubicBezTo>
                    <a:pt x="0" y="84"/>
                    <a:pt x="1" y="85"/>
                    <a:pt x="3" y="85"/>
                  </a:cubicBezTo>
                  <a:cubicBezTo>
                    <a:pt x="5" y="85"/>
                    <a:pt x="6" y="84"/>
                    <a:pt x="6" y="82"/>
                  </a:cubicBezTo>
                  <a:cubicBezTo>
                    <a:pt x="6" y="3"/>
                    <a:pt x="6" y="3"/>
                    <a:pt x="6" y="3"/>
                  </a:cubicBezTo>
                  <a:cubicBezTo>
                    <a:pt x="6" y="1"/>
                    <a:pt x="5" y="0"/>
                    <a:pt x="3" y="0"/>
                  </a:cubicBezTo>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grpSp>
      <p:cxnSp>
        <p:nvCxnSpPr>
          <p:cNvPr id="43" name="直接连接符 42">
            <a:extLst>
              <a:ext uri="{FF2B5EF4-FFF2-40B4-BE49-F238E27FC236}">
                <a16:creationId xmlns:a16="http://schemas.microsoft.com/office/drawing/2014/main" id="{E0CCA11F-DB34-4082-AA85-C2D899ADF20F}"/>
              </a:ext>
            </a:extLst>
          </p:cNvPr>
          <p:cNvCxnSpPr>
            <a:cxnSpLocks/>
          </p:cNvCxnSpPr>
          <p:nvPr/>
        </p:nvCxnSpPr>
        <p:spPr>
          <a:xfrm flipH="1">
            <a:off x="6791602" y="4895686"/>
            <a:ext cx="2352398"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4"/>
          <p:cNvGrpSpPr>
            <a:grpSpLocks noChangeAspect="1"/>
          </p:cNvGrpSpPr>
          <p:nvPr/>
        </p:nvGrpSpPr>
        <p:grpSpPr>
          <a:xfrm rot="16200000">
            <a:off x="1189831" y="4026530"/>
            <a:ext cx="39688" cy="1708150"/>
            <a:chOff x="2866" y="1081"/>
            <a:chExt cx="25" cy="1076"/>
          </a:xfrm>
        </p:grpSpPr>
        <p:sp>
          <p:nvSpPr>
            <p:cNvPr id="12" name="AutoShape 3"/>
            <p:cNvSpPr>
              <a:spLocks noChangeAspect="1" noChangeArrowheads="1" noTextEdit="1"/>
            </p:cNvSpPr>
            <p:nvPr/>
          </p:nvSpPr>
          <p:spPr bwMode="auto">
            <a:xfrm>
              <a:off x="2869" y="1083"/>
              <a:ext cx="22" cy="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3" name="Freeform 5"/>
            <p:cNvSpPr/>
            <p:nvPr/>
          </p:nvSpPr>
          <p:spPr bwMode="auto">
            <a:xfrm>
              <a:off x="2866" y="1081"/>
              <a:ext cx="21" cy="205"/>
            </a:xfrm>
            <a:custGeom>
              <a:avLst/>
              <a:gdLst>
                <a:gd name="T0" fmla="*/ 0 w 6"/>
                <a:gd name="T1" fmla="*/ 83 h 86"/>
                <a:gd name="T2" fmla="*/ 0 w 6"/>
                <a:gd name="T3" fmla="*/ 3 h 86"/>
                <a:gd name="T4" fmla="*/ 3 w 6"/>
                <a:gd name="T5" fmla="*/ 0 h 86"/>
                <a:gd name="T6" fmla="*/ 6 w 6"/>
                <a:gd name="T7" fmla="*/ 3 h 86"/>
                <a:gd name="T8" fmla="*/ 6 w 6"/>
                <a:gd name="T9" fmla="*/ 83 h 86"/>
                <a:gd name="T10" fmla="*/ 3 w 6"/>
                <a:gd name="T11" fmla="*/ 86 h 86"/>
                <a:gd name="T12" fmla="*/ 0 w 6"/>
                <a:gd name="T13" fmla="*/ 83 h 86"/>
              </a:gdLst>
              <a:ahLst/>
              <a:cxnLst>
                <a:cxn ang="0">
                  <a:pos x="T0" y="T1"/>
                </a:cxn>
                <a:cxn ang="0">
                  <a:pos x="T2" y="T3"/>
                </a:cxn>
                <a:cxn ang="0">
                  <a:pos x="T4" y="T5"/>
                </a:cxn>
                <a:cxn ang="0">
                  <a:pos x="T6" y="T7"/>
                </a:cxn>
                <a:cxn ang="0">
                  <a:pos x="T8" y="T9"/>
                </a:cxn>
                <a:cxn ang="0">
                  <a:pos x="T10" y="T11"/>
                </a:cxn>
                <a:cxn ang="0">
                  <a:pos x="T12" y="T13"/>
                </a:cxn>
              </a:cxnLst>
              <a:rect l="0" t="0" r="r" b="b"/>
              <a:pathLst>
                <a:path w="6" h="86">
                  <a:moveTo>
                    <a:pt x="0" y="83"/>
                  </a:moveTo>
                  <a:cubicBezTo>
                    <a:pt x="0" y="3"/>
                    <a:pt x="0" y="3"/>
                    <a:pt x="0" y="3"/>
                  </a:cubicBezTo>
                  <a:cubicBezTo>
                    <a:pt x="0" y="2"/>
                    <a:pt x="1" y="0"/>
                    <a:pt x="3" y="0"/>
                  </a:cubicBezTo>
                  <a:cubicBezTo>
                    <a:pt x="5" y="0"/>
                    <a:pt x="6" y="2"/>
                    <a:pt x="6" y="3"/>
                  </a:cubicBezTo>
                  <a:cubicBezTo>
                    <a:pt x="6" y="83"/>
                    <a:pt x="6" y="83"/>
                    <a:pt x="6" y="83"/>
                  </a:cubicBezTo>
                  <a:cubicBezTo>
                    <a:pt x="6" y="85"/>
                    <a:pt x="5" y="86"/>
                    <a:pt x="3" y="86"/>
                  </a:cubicBezTo>
                  <a:cubicBezTo>
                    <a:pt x="1" y="86"/>
                    <a:pt x="0" y="85"/>
                    <a:pt x="0" y="8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14" name="Freeform 6"/>
            <p:cNvSpPr/>
            <p:nvPr/>
          </p:nvSpPr>
          <p:spPr bwMode="auto">
            <a:xfrm>
              <a:off x="2866" y="1374"/>
              <a:ext cx="21" cy="203"/>
            </a:xfrm>
            <a:custGeom>
              <a:avLst/>
              <a:gdLst>
                <a:gd name="T0" fmla="*/ 3 w 6"/>
                <a:gd name="T1" fmla="*/ 0 h 85"/>
                <a:gd name="T2" fmla="*/ 0 w 6"/>
                <a:gd name="T3" fmla="*/ 3 h 85"/>
                <a:gd name="T4" fmla="*/ 0 w 6"/>
                <a:gd name="T5" fmla="*/ 82 h 85"/>
                <a:gd name="T6" fmla="*/ 3 w 6"/>
                <a:gd name="T7" fmla="*/ 85 h 85"/>
                <a:gd name="T8" fmla="*/ 6 w 6"/>
                <a:gd name="T9" fmla="*/ 82 h 85"/>
                <a:gd name="T10" fmla="*/ 6 w 6"/>
                <a:gd name="T11" fmla="*/ 3 h 85"/>
                <a:gd name="T12" fmla="*/ 3 w 6"/>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6" h="85">
                  <a:moveTo>
                    <a:pt x="3" y="0"/>
                  </a:moveTo>
                  <a:cubicBezTo>
                    <a:pt x="1" y="0"/>
                    <a:pt x="0" y="1"/>
                    <a:pt x="0" y="3"/>
                  </a:cubicBezTo>
                  <a:cubicBezTo>
                    <a:pt x="0" y="82"/>
                    <a:pt x="0" y="82"/>
                    <a:pt x="0" y="82"/>
                  </a:cubicBezTo>
                  <a:cubicBezTo>
                    <a:pt x="0" y="84"/>
                    <a:pt x="1" y="85"/>
                    <a:pt x="3" y="85"/>
                  </a:cubicBezTo>
                  <a:cubicBezTo>
                    <a:pt x="5" y="85"/>
                    <a:pt x="6" y="84"/>
                    <a:pt x="6" y="82"/>
                  </a:cubicBezTo>
                  <a:cubicBezTo>
                    <a:pt x="6" y="3"/>
                    <a:pt x="6" y="3"/>
                    <a:pt x="6" y="3"/>
                  </a:cubicBezTo>
                  <a:cubicBezTo>
                    <a:pt x="6" y="1"/>
                    <a:pt x="5" y="0"/>
                    <a:pt x="3" y="0"/>
                  </a:cubicBezTo>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15" name="Freeform 7"/>
            <p:cNvSpPr/>
            <p:nvPr/>
          </p:nvSpPr>
          <p:spPr bwMode="auto">
            <a:xfrm>
              <a:off x="2866" y="1665"/>
              <a:ext cx="21" cy="203"/>
            </a:xfrm>
            <a:custGeom>
              <a:avLst/>
              <a:gdLst>
                <a:gd name="T0" fmla="*/ 3 w 6"/>
                <a:gd name="T1" fmla="*/ 0 h 85"/>
                <a:gd name="T2" fmla="*/ 0 w 6"/>
                <a:gd name="T3" fmla="*/ 3 h 85"/>
                <a:gd name="T4" fmla="*/ 0 w 6"/>
                <a:gd name="T5" fmla="*/ 82 h 85"/>
                <a:gd name="T6" fmla="*/ 3 w 6"/>
                <a:gd name="T7" fmla="*/ 85 h 85"/>
                <a:gd name="T8" fmla="*/ 6 w 6"/>
                <a:gd name="T9" fmla="*/ 82 h 85"/>
                <a:gd name="T10" fmla="*/ 6 w 6"/>
                <a:gd name="T11" fmla="*/ 3 h 85"/>
                <a:gd name="T12" fmla="*/ 3 w 6"/>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6" h="85">
                  <a:moveTo>
                    <a:pt x="3" y="0"/>
                  </a:moveTo>
                  <a:cubicBezTo>
                    <a:pt x="1" y="0"/>
                    <a:pt x="0" y="1"/>
                    <a:pt x="0" y="3"/>
                  </a:cubicBezTo>
                  <a:cubicBezTo>
                    <a:pt x="0" y="82"/>
                    <a:pt x="0" y="82"/>
                    <a:pt x="0" y="82"/>
                  </a:cubicBezTo>
                  <a:cubicBezTo>
                    <a:pt x="0" y="84"/>
                    <a:pt x="1" y="85"/>
                    <a:pt x="3" y="85"/>
                  </a:cubicBezTo>
                  <a:cubicBezTo>
                    <a:pt x="5" y="85"/>
                    <a:pt x="6" y="84"/>
                    <a:pt x="6" y="82"/>
                  </a:cubicBezTo>
                  <a:cubicBezTo>
                    <a:pt x="6" y="3"/>
                    <a:pt x="6" y="3"/>
                    <a:pt x="6" y="3"/>
                  </a:cubicBezTo>
                  <a:cubicBezTo>
                    <a:pt x="6" y="1"/>
                    <a:pt x="5" y="0"/>
                    <a:pt x="3" y="0"/>
                  </a:cubicBezTo>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grpSp>
      <p:grpSp>
        <p:nvGrpSpPr>
          <p:cNvPr id="4" name="组合 3"/>
          <p:cNvGrpSpPr/>
          <p:nvPr/>
        </p:nvGrpSpPr>
        <p:grpSpPr>
          <a:xfrm>
            <a:off x="280114" y="183107"/>
            <a:ext cx="2081893" cy="476107"/>
            <a:chOff x="132403" y="157665"/>
            <a:chExt cx="2081893" cy="476107"/>
          </a:xfrm>
        </p:grpSpPr>
        <p:sp>
          <p:nvSpPr>
            <p:cNvPr id="5" name="文本框 4"/>
            <p:cNvSpPr txBox="1"/>
            <p:nvPr/>
          </p:nvSpPr>
          <p:spPr>
            <a:xfrm>
              <a:off x="132403" y="157665"/>
              <a:ext cx="2081893" cy="253916"/>
            </a:xfrm>
            <a:prstGeom prst="rect">
              <a:avLst/>
            </a:prstGeom>
            <a:noFill/>
            <a:ln>
              <a:noFill/>
            </a:ln>
          </p:spPr>
          <p:txBody>
            <a:bodyPr wrap="square" rtlCol="0">
              <a:spAutoFit/>
            </a:bodyPr>
            <a:lstStyle>
              <a:defPPr>
                <a:defRPr lang="zh-CN"/>
              </a:defPPr>
              <a:lvl1pPr>
                <a:defRPr sz="2400" spc="-150">
                  <a:ln w="38100">
                    <a:noFill/>
                  </a:ln>
                  <a:solidFill>
                    <a:srgbClr val="D53D2A"/>
                  </a:solidFill>
                  <a:effectLst>
                    <a:outerShdw blurRad="127000" dist="127000" dir="5400000" algn="t" rotWithShape="0">
                      <a:srgbClr val="D53D2A">
                        <a:alpha val="20000"/>
                      </a:srgbClr>
                    </a:outerShdw>
                  </a:effectLst>
                  <a:latin typeface="+mj-ea"/>
                  <a:ea typeface="+mj-ea"/>
                </a:defRPr>
              </a:lvl1p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altLang="zh-CN" sz="1050" b="0" i="0" u="none" strike="noStrike" kern="1200" cap="none" spc="0" normalizeH="0" baseline="0" noProof="0" dirty="0">
                  <a:ln w="38100">
                    <a:noFill/>
                  </a:ln>
                  <a:solidFill>
                    <a:prstClr val="black">
                      <a:lumMod val="85000"/>
                      <a:lumOff val="15000"/>
                    </a:prstClr>
                  </a:solidFill>
                  <a:effectLst/>
                  <a:uLnTx/>
                  <a:uFillTx/>
                  <a:latin typeface="+mn-lt"/>
                  <a:ea typeface="+mn-ea"/>
                  <a:cs typeface="+mn-ea"/>
                  <a:sym typeface="+mn-lt"/>
                </a:rPr>
                <a:t>YOUR LOGO</a:t>
              </a:r>
            </a:p>
          </p:txBody>
        </p:sp>
        <p:sp>
          <p:nvSpPr>
            <p:cNvPr id="6" name="文本框 5"/>
            <p:cNvSpPr txBox="1"/>
            <p:nvPr/>
          </p:nvSpPr>
          <p:spPr>
            <a:xfrm>
              <a:off x="132403" y="381042"/>
              <a:ext cx="2081893" cy="252730"/>
            </a:xfrm>
            <a:prstGeom prst="rect">
              <a:avLst/>
            </a:prstGeom>
            <a:noFill/>
            <a:ln>
              <a:noFill/>
            </a:ln>
          </p:spPr>
          <p:txBody>
            <a:bodyPr wrap="square" rtlCol="0">
              <a:spAutoFit/>
            </a:bodyPr>
            <a:lstStyle>
              <a:defPPr>
                <a:defRPr lang="zh-CN"/>
              </a:defPPr>
              <a:lvl1pPr>
                <a:defRPr sz="2400" spc="-150">
                  <a:ln w="38100">
                    <a:noFill/>
                  </a:ln>
                  <a:solidFill>
                    <a:srgbClr val="D53D2A"/>
                  </a:solidFill>
                  <a:effectLst>
                    <a:outerShdw blurRad="127000" dist="127000" dir="5400000" algn="t" rotWithShape="0">
                      <a:srgbClr val="D53D2A">
                        <a:alpha val="20000"/>
                      </a:srgbClr>
                    </a:outerShdw>
                  </a:effectLst>
                  <a:latin typeface="+mj-ea"/>
                  <a:ea typeface="+mj-ea"/>
                </a:defRPr>
              </a:lvl1p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0" dirty="0">
                <a:ln w="38100">
                  <a:noFill/>
                </a:ln>
                <a:solidFill>
                  <a:prstClr val="black">
                    <a:lumMod val="85000"/>
                    <a:lumOff val="15000"/>
                  </a:prstClr>
                </a:solidFill>
                <a:effectLst/>
                <a:uLnTx/>
                <a:uFillTx/>
                <a:latin typeface="+mn-lt"/>
                <a:ea typeface="+mn-ea"/>
                <a:cs typeface="+mn-ea"/>
                <a:sym typeface="+mn-lt"/>
              </a:endParaRPr>
            </a:p>
          </p:txBody>
        </p:sp>
      </p:grpSp>
      <p:sp>
        <p:nvSpPr>
          <p:cNvPr id="17" name="椭圆 16"/>
          <p:cNvSpPr/>
          <p:nvPr/>
        </p:nvSpPr>
        <p:spPr>
          <a:xfrm>
            <a:off x="8241649" y="380498"/>
            <a:ext cx="145279" cy="1452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8" name="椭圆 17"/>
          <p:cNvSpPr/>
          <p:nvPr/>
        </p:nvSpPr>
        <p:spPr>
          <a:xfrm>
            <a:off x="8517646" y="380498"/>
            <a:ext cx="145279" cy="14527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7" name="椭圆 26"/>
          <p:cNvSpPr/>
          <p:nvPr/>
        </p:nvSpPr>
        <p:spPr>
          <a:xfrm>
            <a:off x="7689653" y="380498"/>
            <a:ext cx="145279" cy="1452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9" name="椭圆 28"/>
          <p:cNvSpPr/>
          <p:nvPr/>
        </p:nvSpPr>
        <p:spPr>
          <a:xfrm>
            <a:off x="7965651" y="380498"/>
            <a:ext cx="145279" cy="14527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 name="文本框 8"/>
          <p:cNvSpPr txBox="1"/>
          <p:nvPr/>
        </p:nvSpPr>
        <p:spPr>
          <a:xfrm>
            <a:off x="5950192" y="3918803"/>
            <a:ext cx="2934664" cy="830997"/>
          </a:xfrm>
          <a:prstGeom prst="rect">
            <a:avLst/>
          </a:prstGeom>
        </p:spPr>
        <p:txBody>
          <a:bodyPr wrap="square">
            <a:spAutoFit/>
          </a:bodyPr>
          <a:lstStyle>
            <a:defPPr>
              <a:defRPr lang="en-US"/>
            </a:defPPr>
            <a:lvl1pPr defTabSz="914400">
              <a:defRPr sz="4400" b="1">
                <a:ln w="19050">
                  <a:noFill/>
                </a:ln>
                <a:gradFill flip="none" rotWithShape="1">
                  <a:gsLst>
                    <a:gs pos="15000">
                      <a:srgbClr val="1AADD2"/>
                    </a:gs>
                    <a:gs pos="100000">
                      <a:srgbClr val="BB2FB5"/>
                    </a:gs>
                  </a:gsLst>
                  <a:lin ang="10800000" scaled="1"/>
                </a:gradFill>
                <a:latin typeface="+mj-ea"/>
                <a:ea typeface="+mj-ea"/>
              </a:defRPr>
            </a:lvl1pPr>
          </a:lstStyle>
          <a:p>
            <a:pPr marL="0" marR="0" lvl="0" indent="0" algn="r" defTabSz="914400" rtl="0" eaLnBrk="1" fontAlgn="auto"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w="3175">
                  <a:solidFill>
                    <a:prstClr val="white"/>
                  </a:solidFill>
                </a:ln>
                <a:noFill/>
                <a:effectLst/>
                <a:uLnTx/>
                <a:uFillTx/>
                <a:latin typeface="+mn-lt"/>
                <a:ea typeface="+mn-ea"/>
                <a:cs typeface="+mn-ea"/>
                <a:sym typeface="+mn-lt"/>
              </a:rPr>
              <a:t>MIDYEAR SUMMARY</a:t>
            </a:r>
            <a:endParaRPr kumimoji="0" lang="zh-CN" altLang="en-US" sz="2400" b="1" i="0" u="none" strike="noStrike" kern="1200" cap="none" spc="0" normalizeH="0" baseline="0" noProof="0" dirty="0">
              <a:ln w="3175">
                <a:solidFill>
                  <a:prstClr val="white"/>
                </a:solidFill>
              </a:ln>
              <a:noFill/>
              <a:effectLst/>
              <a:uLnTx/>
              <a:uFillTx/>
              <a:latin typeface="+mn-lt"/>
              <a:ea typeface="+mn-ea"/>
              <a:cs typeface="+mn-ea"/>
              <a:sym typeface="+mn-lt"/>
            </a:endParaRPr>
          </a:p>
        </p:txBody>
      </p:sp>
      <p:cxnSp>
        <p:nvCxnSpPr>
          <p:cNvPr id="23" name="直接连接符 22"/>
          <p:cNvCxnSpPr>
            <a:cxnSpLocks/>
          </p:cNvCxnSpPr>
          <p:nvPr/>
        </p:nvCxnSpPr>
        <p:spPr>
          <a:xfrm flipH="1">
            <a:off x="6791602" y="4895686"/>
            <a:ext cx="2352398"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52" name="组合 51"/>
          <p:cNvGrpSpPr/>
          <p:nvPr/>
        </p:nvGrpSpPr>
        <p:grpSpPr>
          <a:xfrm>
            <a:off x="1079043" y="2958116"/>
            <a:ext cx="299719" cy="299719"/>
            <a:chOff x="5650473" y="2172135"/>
            <a:chExt cx="299719" cy="299719"/>
          </a:xfrm>
        </p:grpSpPr>
        <p:sp>
          <p:nvSpPr>
            <p:cNvPr id="38" name="椭圆 37"/>
            <p:cNvSpPr/>
            <p:nvPr/>
          </p:nvSpPr>
          <p:spPr>
            <a:xfrm>
              <a:off x="5650473" y="2172135"/>
              <a:ext cx="299719" cy="299719"/>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nvGrpSpPr>
            <p:cNvPr id="51" name="组合 50"/>
            <p:cNvGrpSpPr/>
            <p:nvPr/>
          </p:nvGrpSpPr>
          <p:grpSpPr>
            <a:xfrm>
              <a:off x="5713827" y="2265113"/>
              <a:ext cx="173010" cy="113763"/>
              <a:chOff x="5710402" y="2264198"/>
              <a:chExt cx="173010" cy="113763"/>
            </a:xfrm>
          </p:grpSpPr>
          <p:cxnSp>
            <p:nvCxnSpPr>
              <p:cNvPr id="40" name="直接箭头连接符 39"/>
              <p:cNvCxnSpPr>
                <a:endCxn id="48" idx="1"/>
              </p:cNvCxnSpPr>
              <p:nvPr/>
            </p:nvCxnSpPr>
            <p:spPr>
              <a:xfrm>
                <a:off x="5710402" y="2324299"/>
                <a:ext cx="173010" cy="0"/>
              </a:xfrm>
              <a:prstGeom prst="straightConnector1">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任意多边形: 形状 47"/>
              <p:cNvSpPr/>
              <p:nvPr/>
            </p:nvSpPr>
            <p:spPr>
              <a:xfrm>
                <a:off x="5821164" y="2264198"/>
                <a:ext cx="62248" cy="113763"/>
              </a:xfrm>
              <a:custGeom>
                <a:avLst/>
                <a:gdLst>
                  <a:gd name="connsiteX0" fmla="*/ 0 w 60101"/>
                  <a:gd name="connsiteY0" fmla="*/ 0 h 113763"/>
                  <a:gd name="connsiteX1" fmla="*/ 60101 w 60101"/>
                  <a:gd name="connsiteY1" fmla="*/ 60101 h 113763"/>
                  <a:gd name="connsiteX2" fmla="*/ 6439 w 60101"/>
                  <a:gd name="connsiteY2" fmla="*/ 113763 h 113763"/>
                  <a:gd name="connsiteX0-1" fmla="*/ 2147 w 62248"/>
                  <a:gd name="connsiteY0-2" fmla="*/ 0 h 113763"/>
                  <a:gd name="connsiteX1-3" fmla="*/ 62248 w 62248"/>
                  <a:gd name="connsiteY1-4" fmla="*/ 60101 h 113763"/>
                  <a:gd name="connsiteX2-5" fmla="*/ 0 w 62248"/>
                  <a:gd name="connsiteY2-6" fmla="*/ 113763 h 113763"/>
                </a:gdLst>
                <a:ahLst/>
                <a:cxnLst>
                  <a:cxn ang="0">
                    <a:pos x="connsiteX0-1" y="connsiteY0-2"/>
                  </a:cxn>
                  <a:cxn ang="0">
                    <a:pos x="connsiteX1-3" y="connsiteY1-4"/>
                  </a:cxn>
                  <a:cxn ang="0">
                    <a:pos x="connsiteX2-5" y="connsiteY2-6"/>
                  </a:cxn>
                </a:cxnLst>
                <a:rect l="l" t="t" r="r" b="b"/>
                <a:pathLst>
                  <a:path w="62248" h="113763">
                    <a:moveTo>
                      <a:pt x="2147" y="0"/>
                    </a:moveTo>
                    <a:lnTo>
                      <a:pt x="62248" y="60101"/>
                    </a:lnTo>
                    <a:cubicBezTo>
                      <a:pt x="44361" y="77988"/>
                      <a:pt x="17887" y="95876"/>
                      <a:pt x="0" y="113763"/>
                    </a:cubicBezTo>
                  </a:path>
                </a:pathLst>
              </a:cu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grpSp>
      <p:sp>
        <p:nvSpPr>
          <p:cNvPr id="2" name="矩形 1"/>
          <p:cNvSpPr/>
          <p:nvPr/>
        </p:nvSpPr>
        <p:spPr bwMode="auto">
          <a:xfrm>
            <a:off x="922655" y="1458595"/>
            <a:ext cx="4522470" cy="829945"/>
          </a:xfrm>
          <a:prstGeom prst="rect">
            <a:avLst/>
          </a:prstGeom>
        </p:spPr>
        <p:txBody>
          <a:bodyPr wrap="square">
            <a:spAutoFit/>
          </a:bodyPr>
          <a:lstStyle/>
          <a:p>
            <a:pPr defTabSz="914400"/>
            <a:r>
              <a:rPr lang="zh-CN" altLang="en-US" sz="4800" dirty="0">
                <a:ln w="19050">
                  <a:noFill/>
                </a:ln>
                <a:solidFill>
                  <a:schemeClr val="tx1">
                    <a:lumMod val="85000"/>
                    <a:lumOff val="15000"/>
                  </a:schemeClr>
                </a:solidFill>
                <a:cs typeface="+mn-ea"/>
                <a:sym typeface="+mn-lt"/>
              </a:rPr>
              <a:t>其他同学评价</a:t>
            </a:r>
          </a:p>
        </p:txBody>
      </p:sp>
      <p:sp>
        <p:nvSpPr>
          <p:cNvPr id="3" name="文本框 2"/>
          <p:cNvSpPr txBox="1"/>
          <p:nvPr/>
        </p:nvSpPr>
        <p:spPr>
          <a:xfrm>
            <a:off x="6630585" y="1198163"/>
            <a:ext cx="3367405" cy="1445260"/>
          </a:xfrm>
          <a:prstGeom prst="rect">
            <a:avLst/>
          </a:prstGeom>
          <a:noFill/>
        </p:spPr>
        <p:txBody>
          <a:bodyPr wrap="square">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altLang="zh-CN" sz="8800" b="0" i="0" u="none" strike="noStrike" kern="1200" cap="none" spc="0" normalizeH="0" baseline="0" noProof="0" dirty="0">
                <a:ln w="12700">
                  <a:solidFill>
                    <a:srgbClr val="1D45F0"/>
                  </a:solidFill>
                </a:ln>
                <a:noFill/>
                <a:effectLst/>
                <a:uLnTx/>
                <a:uFillTx/>
                <a:cs typeface="+mn-ea"/>
                <a:sym typeface="+mn-lt"/>
              </a:rPr>
              <a:t>02</a:t>
            </a:r>
          </a:p>
        </p:txBody>
      </p:sp>
      <p:sp>
        <p:nvSpPr>
          <p:cNvPr id="7" name="文本框 6"/>
          <p:cNvSpPr txBox="1"/>
          <p:nvPr/>
        </p:nvSpPr>
        <p:spPr>
          <a:xfrm>
            <a:off x="967342" y="2239979"/>
            <a:ext cx="3706257" cy="400110"/>
          </a:xfrm>
          <a:prstGeom prst="rect">
            <a:avLst/>
          </a:prstGeom>
        </p:spPr>
        <p:txBody>
          <a:bodyPr wrap="square">
            <a:spAutoFit/>
          </a:bodyPr>
          <a:lstStyle>
            <a:defPPr>
              <a:defRPr lang="en-US"/>
            </a:defPPr>
            <a:lvl1pPr algn="dist" defTabSz="914400">
              <a:defRPr sz="1000" b="1">
                <a:ln w="19050">
                  <a:noFill/>
                </a:ln>
                <a:solidFill>
                  <a:schemeClr val="accent1"/>
                </a:solidFill>
                <a:latin typeface="+mj-lt"/>
                <a:ea typeface="+mj-ea"/>
              </a:defRPr>
            </a:lvl1pPr>
            <a:lvl2pPr defTabSz="914400"/>
            <a:lvl3pPr defTabSz="914400"/>
            <a:lvl4pPr defTabSz="914400"/>
            <a:lvl5pPr defTabSz="914400"/>
            <a:lvl6pPr defTabSz="914400"/>
            <a:lvl7pPr defTabSz="914400"/>
            <a:lvl8pPr defTabSz="914400"/>
            <a:lvl9pPr defTabSz="914400"/>
          </a:lstStyle>
          <a:p>
            <a:pPr>
              <a:spcBef>
                <a:spcPct val="0"/>
              </a:spcBef>
              <a:spcAft>
                <a:spcPct val="0"/>
              </a:spcAft>
              <a:defRPr/>
            </a:pPr>
            <a:r>
              <a:rPr lang="en-US" altLang="zh-CN" dirty="0">
                <a:solidFill>
                  <a:srgbClr val="1D45F0"/>
                </a:solidFill>
                <a:latin typeface="+mn-lt"/>
                <a:ea typeface="+mn-ea"/>
                <a:cs typeface="+mn-ea"/>
                <a:sym typeface="+mn-lt"/>
              </a:rPr>
              <a:t>Feedback and suggestions of other classmate</a:t>
            </a:r>
          </a:p>
          <a:p>
            <a:pPr marL="0" marR="0" lvl="0" indent="0" algn="dist" defTabSz="914400" rtl="0" eaLnBrk="1" fontAlgn="auto"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dirty="0">
              <a:ln w="19050">
                <a:noFill/>
              </a:ln>
              <a:solidFill>
                <a:srgbClr val="1D45F0"/>
              </a:solidFill>
              <a:effectLst/>
              <a:uLnTx/>
              <a:uFillTx/>
              <a:latin typeface="+mn-lt"/>
              <a:ea typeface="+mn-ea"/>
              <a:cs typeface="+mn-ea"/>
              <a:sym typeface="+mn-lt"/>
            </a:endParaRPr>
          </a:p>
        </p:txBody>
      </p:sp>
      <p:cxnSp>
        <p:nvCxnSpPr>
          <p:cNvPr id="11" name="直接连接符 10"/>
          <p:cNvCxnSpPr>
            <a:cxnSpLocks/>
          </p:cNvCxnSpPr>
          <p:nvPr/>
        </p:nvCxnSpPr>
        <p:spPr>
          <a:xfrm>
            <a:off x="1079043" y="2571750"/>
            <a:ext cx="7968437" cy="635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4025" y="198735"/>
            <a:ext cx="2554416" cy="830997"/>
          </a:xfrm>
          <a:prstGeom prst="rect">
            <a:avLst/>
          </a:prstGeom>
        </p:spPr>
        <p:txBody>
          <a:bodyPr wrap="square">
            <a:spAutoFit/>
          </a:bodyPr>
          <a:lstStyle/>
          <a:p>
            <a:pPr defTabSz="914400"/>
            <a:r>
              <a:rPr lang="zh-CN" altLang="en-US" sz="2400" dirty="0">
                <a:ln w="19050">
                  <a:noFill/>
                </a:ln>
                <a:solidFill>
                  <a:schemeClr val="accent1"/>
                </a:solidFill>
                <a:cs typeface="+mn-ea"/>
                <a:sym typeface="+mn-lt"/>
              </a:rPr>
              <a:t>其他同学评价</a:t>
            </a:r>
          </a:p>
          <a:p>
            <a:pPr defTabSz="914400"/>
            <a:endParaRPr lang="zh-CN" altLang="en-US" sz="2400" dirty="0">
              <a:ln w="19050">
                <a:noFill/>
              </a:ln>
              <a:solidFill>
                <a:schemeClr val="accent1"/>
              </a:solidFill>
              <a:cs typeface="+mn-ea"/>
              <a:sym typeface="+mn-lt"/>
            </a:endParaRPr>
          </a:p>
        </p:txBody>
      </p:sp>
      <p:sp>
        <p:nvSpPr>
          <p:cNvPr id="3" name="文本框 2"/>
          <p:cNvSpPr txBox="1"/>
          <p:nvPr/>
        </p:nvSpPr>
        <p:spPr>
          <a:xfrm>
            <a:off x="2297030" y="312926"/>
            <a:ext cx="3311290" cy="430887"/>
          </a:xfrm>
          <a:prstGeom prst="rect">
            <a:avLst/>
          </a:prstGeom>
        </p:spPr>
        <p:txBody>
          <a:bodyPr wrap="square">
            <a:spAutoFit/>
          </a:bodyPr>
          <a:lstStyle>
            <a:defPPr>
              <a:defRPr lang="en-US"/>
            </a:defPPr>
            <a:lvl1pPr algn="dist" defTabSz="914400">
              <a:defRPr sz="1000" b="1">
                <a:ln w="19050">
                  <a:noFill/>
                </a:ln>
                <a:solidFill>
                  <a:schemeClr val="accent1"/>
                </a:solidFill>
                <a:latin typeface="+mj-lt"/>
                <a:ea typeface="+mj-ea"/>
              </a:defRPr>
            </a:lvl1pPr>
            <a:lvl2pPr defTabSz="914400"/>
            <a:lvl3pPr defTabSz="914400"/>
            <a:lvl4pPr defTabSz="914400"/>
            <a:lvl5pPr defTabSz="914400"/>
            <a:lvl6pPr defTabSz="914400"/>
            <a:lvl7pPr defTabSz="914400"/>
            <a:lvl8pPr defTabSz="914400"/>
            <a:lvl9pPr defTabSz="914400"/>
          </a:lstStyle>
          <a:p>
            <a:pPr algn="l"/>
            <a:r>
              <a:rPr lang="en-US" altLang="zh-CN" sz="1100" dirty="0">
                <a:solidFill>
                  <a:schemeClr val="tx1">
                    <a:lumMod val="85000"/>
                    <a:lumOff val="15000"/>
                  </a:schemeClr>
                </a:solidFill>
                <a:latin typeface="+mn-lt"/>
                <a:ea typeface="+mn-ea"/>
                <a:cs typeface="+mn-ea"/>
                <a:sym typeface="+mn-lt"/>
              </a:rPr>
              <a:t>Feedback and suggestions of other classmate</a:t>
            </a:r>
          </a:p>
          <a:p>
            <a:pPr algn="l"/>
            <a:endParaRPr lang="en-US" altLang="zh-CN" sz="1100" dirty="0">
              <a:solidFill>
                <a:schemeClr val="tx1">
                  <a:lumMod val="85000"/>
                  <a:lumOff val="15000"/>
                </a:schemeClr>
              </a:solidFill>
              <a:latin typeface="+mn-lt"/>
              <a:ea typeface="+mn-ea"/>
              <a:cs typeface="+mn-ea"/>
              <a:sym typeface="+mn-lt"/>
            </a:endParaRPr>
          </a:p>
        </p:txBody>
      </p:sp>
      <p:cxnSp>
        <p:nvCxnSpPr>
          <p:cNvPr id="9" name="直接连接符 8"/>
          <p:cNvCxnSpPr/>
          <p:nvPr/>
        </p:nvCxnSpPr>
        <p:spPr>
          <a:xfrm>
            <a:off x="355600" y="736600"/>
            <a:ext cx="84201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8241649" y="380498"/>
            <a:ext cx="145279" cy="1452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椭圆 15"/>
          <p:cNvSpPr/>
          <p:nvPr/>
        </p:nvSpPr>
        <p:spPr>
          <a:xfrm>
            <a:off x="8517646" y="380498"/>
            <a:ext cx="145279" cy="14527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椭圆 17"/>
          <p:cNvSpPr/>
          <p:nvPr/>
        </p:nvSpPr>
        <p:spPr>
          <a:xfrm>
            <a:off x="7689653" y="380498"/>
            <a:ext cx="145279" cy="1452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p:cNvSpPr/>
          <p:nvPr/>
        </p:nvSpPr>
        <p:spPr>
          <a:xfrm>
            <a:off x="7965651" y="380498"/>
            <a:ext cx="145279" cy="14527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11" name="图片 10">
            <a:extLst>
              <a:ext uri="{FF2B5EF4-FFF2-40B4-BE49-F238E27FC236}">
                <a16:creationId xmlns:a16="http://schemas.microsoft.com/office/drawing/2014/main" id="{85534940-D935-41E2-8877-33E9D7014B05}"/>
              </a:ext>
            </a:extLst>
          </p:cNvPr>
          <p:cNvPicPr>
            <a:picLocks noChangeAspect="1"/>
          </p:cNvPicPr>
          <p:nvPr/>
        </p:nvPicPr>
        <p:blipFill>
          <a:blip r:embed="rId2"/>
          <a:stretch>
            <a:fillRect/>
          </a:stretch>
        </p:blipFill>
        <p:spPr>
          <a:xfrm>
            <a:off x="-6350" y="871223"/>
            <a:ext cx="9144000" cy="3581703"/>
          </a:xfrm>
          <a:prstGeom prst="rect">
            <a:avLst/>
          </a:prstGeom>
        </p:spPr>
      </p:pic>
      <p:grpSp>
        <p:nvGrpSpPr>
          <p:cNvPr id="22" name="Group 4">
            <a:extLst>
              <a:ext uri="{FF2B5EF4-FFF2-40B4-BE49-F238E27FC236}">
                <a16:creationId xmlns:a16="http://schemas.microsoft.com/office/drawing/2014/main" id="{0FA92044-56AA-4417-81E8-51C519483FE9}"/>
              </a:ext>
            </a:extLst>
          </p:cNvPr>
          <p:cNvGrpSpPr>
            <a:grpSpLocks noChangeAspect="1"/>
          </p:cNvGrpSpPr>
          <p:nvPr/>
        </p:nvGrpSpPr>
        <p:grpSpPr>
          <a:xfrm rot="16200000">
            <a:off x="1189831" y="4026530"/>
            <a:ext cx="39688" cy="1708150"/>
            <a:chOff x="2866" y="1081"/>
            <a:chExt cx="25" cy="1076"/>
          </a:xfrm>
        </p:grpSpPr>
        <p:sp>
          <p:nvSpPr>
            <p:cNvPr id="23" name="AutoShape 3">
              <a:extLst>
                <a:ext uri="{FF2B5EF4-FFF2-40B4-BE49-F238E27FC236}">
                  <a16:creationId xmlns:a16="http://schemas.microsoft.com/office/drawing/2014/main" id="{29B1EB3C-3F09-4CEA-B1CE-36E2D0BB962D}"/>
                </a:ext>
              </a:extLst>
            </p:cNvPr>
            <p:cNvSpPr>
              <a:spLocks noChangeAspect="1" noChangeArrowheads="1" noTextEdit="1"/>
            </p:cNvSpPr>
            <p:nvPr/>
          </p:nvSpPr>
          <p:spPr bwMode="auto">
            <a:xfrm>
              <a:off x="2869" y="1083"/>
              <a:ext cx="22" cy="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4" name="Freeform 5">
              <a:extLst>
                <a:ext uri="{FF2B5EF4-FFF2-40B4-BE49-F238E27FC236}">
                  <a16:creationId xmlns:a16="http://schemas.microsoft.com/office/drawing/2014/main" id="{BA44E5C6-607B-4093-A619-55023F0BC7B8}"/>
                </a:ext>
              </a:extLst>
            </p:cNvPr>
            <p:cNvSpPr/>
            <p:nvPr/>
          </p:nvSpPr>
          <p:spPr bwMode="auto">
            <a:xfrm>
              <a:off x="2866" y="1081"/>
              <a:ext cx="21" cy="205"/>
            </a:xfrm>
            <a:custGeom>
              <a:avLst/>
              <a:gdLst>
                <a:gd name="T0" fmla="*/ 0 w 6"/>
                <a:gd name="T1" fmla="*/ 83 h 86"/>
                <a:gd name="T2" fmla="*/ 0 w 6"/>
                <a:gd name="T3" fmla="*/ 3 h 86"/>
                <a:gd name="T4" fmla="*/ 3 w 6"/>
                <a:gd name="T5" fmla="*/ 0 h 86"/>
                <a:gd name="T6" fmla="*/ 6 w 6"/>
                <a:gd name="T7" fmla="*/ 3 h 86"/>
                <a:gd name="T8" fmla="*/ 6 w 6"/>
                <a:gd name="T9" fmla="*/ 83 h 86"/>
                <a:gd name="T10" fmla="*/ 3 w 6"/>
                <a:gd name="T11" fmla="*/ 86 h 86"/>
                <a:gd name="T12" fmla="*/ 0 w 6"/>
                <a:gd name="T13" fmla="*/ 83 h 86"/>
              </a:gdLst>
              <a:ahLst/>
              <a:cxnLst>
                <a:cxn ang="0">
                  <a:pos x="T0" y="T1"/>
                </a:cxn>
                <a:cxn ang="0">
                  <a:pos x="T2" y="T3"/>
                </a:cxn>
                <a:cxn ang="0">
                  <a:pos x="T4" y="T5"/>
                </a:cxn>
                <a:cxn ang="0">
                  <a:pos x="T6" y="T7"/>
                </a:cxn>
                <a:cxn ang="0">
                  <a:pos x="T8" y="T9"/>
                </a:cxn>
                <a:cxn ang="0">
                  <a:pos x="T10" y="T11"/>
                </a:cxn>
                <a:cxn ang="0">
                  <a:pos x="T12" y="T13"/>
                </a:cxn>
              </a:cxnLst>
              <a:rect l="0" t="0" r="r" b="b"/>
              <a:pathLst>
                <a:path w="6" h="86">
                  <a:moveTo>
                    <a:pt x="0" y="83"/>
                  </a:moveTo>
                  <a:cubicBezTo>
                    <a:pt x="0" y="3"/>
                    <a:pt x="0" y="3"/>
                    <a:pt x="0" y="3"/>
                  </a:cubicBezTo>
                  <a:cubicBezTo>
                    <a:pt x="0" y="2"/>
                    <a:pt x="1" y="0"/>
                    <a:pt x="3" y="0"/>
                  </a:cubicBezTo>
                  <a:cubicBezTo>
                    <a:pt x="5" y="0"/>
                    <a:pt x="6" y="2"/>
                    <a:pt x="6" y="3"/>
                  </a:cubicBezTo>
                  <a:cubicBezTo>
                    <a:pt x="6" y="83"/>
                    <a:pt x="6" y="83"/>
                    <a:pt x="6" y="83"/>
                  </a:cubicBezTo>
                  <a:cubicBezTo>
                    <a:pt x="6" y="85"/>
                    <a:pt x="5" y="86"/>
                    <a:pt x="3" y="86"/>
                  </a:cubicBezTo>
                  <a:cubicBezTo>
                    <a:pt x="1" y="86"/>
                    <a:pt x="0" y="85"/>
                    <a:pt x="0" y="8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27" name="Freeform 6">
              <a:extLst>
                <a:ext uri="{FF2B5EF4-FFF2-40B4-BE49-F238E27FC236}">
                  <a16:creationId xmlns:a16="http://schemas.microsoft.com/office/drawing/2014/main" id="{631035FC-E783-435B-8FB6-1197841FFA82}"/>
                </a:ext>
              </a:extLst>
            </p:cNvPr>
            <p:cNvSpPr/>
            <p:nvPr/>
          </p:nvSpPr>
          <p:spPr bwMode="auto">
            <a:xfrm>
              <a:off x="2866" y="1374"/>
              <a:ext cx="21" cy="203"/>
            </a:xfrm>
            <a:custGeom>
              <a:avLst/>
              <a:gdLst>
                <a:gd name="T0" fmla="*/ 3 w 6"/>
                <a:gd name="T1" fmla="*/ 0 h 85"/>
                <a:gd name="T2" fmla="*/ 0 w 6"/>
                <a:gd name="T3" fmla="*/ 3 h 85"/>
                <a:gd name="T4" fmla="*/ 0 w 6"/>
                <a:gd name="T5" fmla="*/ 82 h 85"/>
                <a:gd name="T6" fmla="*/ 3 w 6"/>
                <a:gd name="T7" fmla="*/ 85 h 85"/>
                <a:gd name="T8" fmla="*/ 6 w 6"/>
                <a:gd name="T9" fmla="*/ 82 h 85"/>
                <a:gd name="T10" fmla="*/ 6 w 6"/>
                <a:gd name="T11" fmla="*/ 3 h 85"/>
                <a:gd name="T12" fmla="*/ 3 w 6"/>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6" h="85">
                  <a:moveTo>
                    <a:pt x="3" y="0"/>
                  </a:moveTo>
                  <a:cubicBezTo>
                    <a:pt x="1" y="0"/>
                    <a:pt x="0" y="1"/>
                    <a:pt x="0" y="3"/>
                  </a:cubicBezTo>
                  <a:cubicBezTo>
                    <a:pt x="0" y="82"/>
                    <a:pt x="0" y="82"/>
                    <a:pt x="0" y="82"/>
                  </a:cubicBezTo>
                  <a:cubicBezTo>
                    <a:pt x="0" y="84"/>
                    <a:pt x="1" y="85"/>
                    <a:pt x="3" y="85"/>
                  </a:cubicBezTo>
                  <a:cubicBezTo>
                    <a:pt x="5" y="85"/>
                    <a:pt x="6" y="84"/>
                    <a:pt x="6" y="82"/>
                  </a:cubicBezTo>
                  <a:cubicBezTo>
                    <a:pt x="6" y="3"/>
                    <a:pt x="6" y="3"/>
                    <a:pt x="6" y="3"/>
                  </a:cubicBezTo>
                  <a:cubicBezTo>
                    <a:pt x="6" y="1"/>
                    <a:pt x="5" y="0"/>
                    <a:pt x="3" y="0"/>
                  </a:cubicBezTo>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28" name="Freeform 7">
              <a:extLst>
                <a:ext uri="{FF2B5EF4-FFF2-40B4-BE49-F238E27FC236}">
                  <a16:creationId xmlns:a16="http://schemas.microsoft.com/office/drawing/2014/main" id="{D4AD18FC-BC8F-4DFB-A9AF-FEB0EC95B3A1}"/>
                </a:ext>
              </a:extLst>
            </p:cNvPr>
            <p:cNvSpPr/>
            <p:nvPr/>
          </p:nvSpPr>
          <p:spPr bwMode="auto">
            <a:xfrm>
              <a:off x="2866" y="1665"/>
              <a:ext cx="21" cy="203"/>
            </a:xfrm>
            <a:custGeom>
              <a:avLst/>
              <a:gdLst>
                <a:gd name="T0" fmla="*/ 3 w 6"/>
                <a:gd name="T1" fmla="*/ 0 h 85"/>
                <a:gd name="T2" fmla="*/ 0 w 6"/>
                <a:gd name="T3" fmla="*/ 3 h 85"/>
                <a:gd name="T4" fmla="*/ 0 w 6"/>
                <a:gd name="T5" fmla="*/ 82 h 85"/>
                <a:gd name="T6" fmla="*/ 3 w 6"/>
                <a:gd name="T7" fmla="*/ 85 h 85"/>
                <a:gd name="T8" fmla="*/ 6 w 6"/>
                <a:gd name="T9" fmla="*/ 82 h 85"/>
                <a:gd name="T10" fmla="*/ 6 w 6"/>
                <a:gd name="T11" fmla="*/ 3 h 85"/>
                <a:gd name="T12" fmla="*/ 3 w 6"/>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6" h="85">
                  <a:moveTo>
                    <a:pt x="3" y="0"/>
                  </a:moveTo>
                  <a:cubicBezTo>
                    <a:pt x="1" y="0"/>
                    <a:pt x="0" y="1"/>
                    <a:pt x="0" y="3"/>
                  </a:cubicBezTo>
                  <a:cubicBezTo>
                    <a:pt x="0" y="82"/>
                    <a:pt x="0" y="82"/>
                    <a:pt x="0" y="82"/>
                  </a:cubicBezTo>
                  <a:cubicBezTo>
                    <a:pt x="0" y="84"/>
                    <a:pt x="1" y="85"/>
                    <a:pt x="3" y="85"/>
                  </a:cubicBezTo>
                  <a:cubicBezTo>
                    <a:pt x="5" y="85"/>
                    <a:pt x="6" y="84"/>
                    <a:pt x="6" y="82"/>
                  </a:cubicBezTo>
                  <a:cubicBezTo>
                    <a:pt x="6" y="3"/>
                    <a:pt x="6" y="3"/>
                    <a:pt x="6" y="3"/>
                  </a:cubicBezTo>
                  <a:cubicBezTo>
                    <a:pt x="6" y="1"/>
                    <a:pt x="5" y="0"/>
                    <a:pt x="3" y="0"/>
                  </a:cubicBezTo>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grpSp>
      <p:cxnSp>
        <p:nvCxnSpPr>
          <p:cNvPr id="31" name="直接连接符 30">
            <a:extLst>
              <a:ext uri="{FF2B5EF4-FFF2-40B4-BE49-F238E27FC236}">
                <a16:creationId xmlns:a16="http://schemas.microsoft.com/office/drawing/2014/main" id="{6C396E72-D8F0-4046-A7EB-D1E0566AB3DE}"/>
              </a:ext>
            </a:extLst>
          </p:cNvPr>
          <p:cNvCxnSpPr>
            <a:cxnSpLocks/>
          </p:cNvCxnSpPr>
          <p:nvPr/>
        </p:nvCxnSpPr>
        <p:spPr>
          <a:xfrm flipH="1">
            <a:off x="6791602" y="4895686"/>
            <a:ext cx="2352398"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22.11.14"/>
  <p:tag name="AS_TITLE" val="Aspose.Slides for .NET 4.0 Client Profile"/>
  <p:tag name="AS_VERSION" val="22.11"/>
  <p:tag name="COMMONDATA" val="eyJjb3VudCI6NiwiaGRpZCI6IjJjMTc2ODc5YjgyZjhmMzFhMmQ3ZDgwNDFiNDU3Yjg3IiwidXNlckNvdW50IjoxfQ=="/>
  <p:tag name="ISLIDE.GUIDESSETTING" val="{&quot;Id&quot;:&quot;GuidesStyle_Moderate&quot;,&quot;Name&quot;:&quot;适中&quot;,&quot;Kind&quot;:&quot;System&quot;,&quot;OldGuidesSetting&quot;:{&quot;HeaderHeight&quot;:13.0,&quot;FooterHeight&quot;:6.0,&quot;SideMargin&quot;:4.0,&quot;TopMargin&quot;:0.0,&quot;BottomMargin&quot;:0.0,&quot;IntervalMargin&quot;:1.5}}"/>
  <p:tag name="KSO_WPP_MARK_KEY" val="6c9ae2d5-5322-47e6-a2c6-33aecd9b24b9"/>
</p:tagLst>
</file>

<file path=ppt/theme/theme1.xml><?xml version="1.0" encoding="utf-8"?>
<a:theme xmlns:a="http://schemas.openxmlformats.org/drawingml/2006/main" name="第一PPT，www.1ppt.com">
  <a:themeElements>
    <a:clrScheme name="克莱因年中总结2">
      <a:dk1>
        <a:sysClr val="windowText" lastClr="000000"/>
      </a:dk1>
      <a:lt1>
        <a:sysClr val="window" lastClr="FFFFFF"/>
      </a:lt1>
      <a:dk2>
        <a:srgbClr val="000000"/>
      </a:dk2>
      <a:lt2>
        <a:srgbClr val="F8F8F8"/>
      </a:lt2>
      <a:accent1>
        <a:srgbClr val="1D45F0"/>
      </a:accent1>
      <a:accent2>
        <a:srgbClr val="8FFFFF"/>
      </a:accent2>
      <a:accent3>
        <a:srgbClr val="3F3F3F"/>
      </a:accent3>
      <a:accent4>
        <a:srgbClr val="595959"/>
      </a:accent4>
      <a:accent5>
        <a:srgbClr val="5F5F5F"/>
      </a:accent5>
      <a:accent6>
        <a:srgbClr val="4D4D4D"/>
      </a:accent6>
      <a:hlink>
        <a:srgbClr val="000000"/>
      </a:hlink>
      <a:folHlink>
        <a:srgbClr val="919191"/>
      </a:folHlink>
    </a:clrScheme>
    <a:fontScheme name="bd97fcb1-122b-4d79-8139-85c69ad26376">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d97fcb1-122b-4d79-8139-85c69ad26376">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iSans Light"/>
        <a:ea typeface="MiSans Light"/>
        <a:cs typeface="Arial"/>
        <a:font script="Jpan" typeface="ＭＳ Ｐゴシック"/>
        <a:font script="Hang" typeface="맑은 고딕"/>
        <a:font script="Hans" typeface="MiSans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iSans Light"/>
        <a:ea typeface="MiSans Light"/>
        <a:cs typeface="Arial"/>
        <a:font script="Jpan" typeface="ＭＳ Ｐゴシック"/>
        <a:font script="Hang" typeface="맑은 고딕"/>
        <a:font script="Hans" typeface="MiSans Light"/>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iSans Light"/>
        <a:ea typeface="MiSans Light"/>
        <a:cs typeface="Arial"/>
        <a:font script="Jpan" typeface="ＭＳ Ｐゴシック"/>
        <a:font script="Hang" typeface="맑은 고딕"/>
        <a:font script="Hans" typeface="MiSans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iSans Light"/>
        <a:ea typeface="MiSans Light"/>
        <a:cs typeface="Arial"/>
        <a:font script="Jpan" typeface="ＭＳ Ｐゴシック"/>
        <a:font script="Hang" typeface="맑은 고딕"/>
        <a:font script="Hans" typeface="MiSans Light"/>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Template>
  <TotalTime>101</TotalTime>
  <Words>558</Words>
  <Application>Microsoft Office PowerPoint</Application>
  <PresentationFormat>全屏显示(16:9)</PresentationFormat>
  <Paragraphs>86</Paragraphs>
  <Slides>13</Slides>
  <Notes>2</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13</vt:i4>
      </vt:variant>
    </vt:vector>
  </HeadingPairs>
  <TitlesOfParts>
    <vt:vector size="18" baseType="lpstr">
      <vt:lpstr>汉真广标</vt:lpstr>
      <vt:lpstr>微软雅黑</vt:lpstr>
      <vt:lpstr>Arial</vt:lpstr>
      <vt:lpstr>第一PPT，www.1ppt.com</vt:lpstr>
      <vt:lpstr>第一PPT，www.1ppt.com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高端商务</dc:title>
  <dc:creator>第一PPT</dc:creator>
  <cp:keywords>www.1ppt.com</cp:keywords>
  <dc:description>www.1ppt.com</dc:description>
  <cp:lastModifiedBy>宇睿 钟</cp:lastModifiedBy>
  <cp:revision>24</cp:revision>
  <dcterms:created xsi:type="dcterms:W3CDTF">2023-07-01T02:42:00Z</dcterms:created>
  <dcterms:modified xsi:type="dcterms:W3CDTF">2024-12-18T10:21:37Z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8F0659EB12D94C9099B2264F6DF6D6F2_11</vt:lpwstr>
  </property>
  <property fmtid="{D5CDD505-2E9C-101B-9397-08002B2CF9AE}" pid="3" name="KSOProductBuildVer">
    <vt:lpwstr>2052-12.1.0.18276</vt:lpwstr>
  </property>
  <property fmtid="{D5CDD505-2E9C-101B-9397-08002B2CF9AE}" pid="4" name="KSOTemplateUUID">
    <vt:lpwstr>v1.0_mb_MMqn+cAplvfp40vMHu0q7A==</vt:lpwstr>
  </property>
</Properties>
</file>